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26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57"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64" r:id="rId32"/>
    <p:sldId id="262" r:id="rId33"/>
    <p:sldId id="263" r:id="rId34"/>
    <p:sldId id="259" r:id="rId35"/>
    <p:sldId id="260" r:id="rId36"/>
    <p:sldId id="293" r:id="rId37"/>
    <p:sldId id="294" r:id="rId38"/>
    <p:sldId id="295"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D7664E8C-43CB-42A6-97E9-1DCB8EF504A7}">
          <p14:sldIdLst>
            <p14:sldId id="256"/>
          </p14:sldIdLst>
        </p14:section>
        <p14:section name="About" id="{8D469B56-0BF5-46DE-9C77-353F08FEDBDC}">
          <p14:sldIdLst>
            <p14:sldId id="261"/>
            <p14:sldId id="265"/>
            <p14:sldId id="266"/>
            <p14:sldId id="267"/>
            <p14:sldId id="268"/>
            <p14:sldId id="269"/>
            <p14:sldId id="270"/>
            <p14:sldId id="271"/>
          </p14:sldIdLst>
        </p14:section>
        <p14:section name="Our team" id="{2C215BBB-AB07-4F76-B4D3-0D08BE8EEAA0}">
          <p14:sldIdLst>
            <p14:sldId id="272"/>
            <p14:sldId id="273"/>
            <p14:sldId id="274"/>
            <p14:sldId id="275"/>
          </p14:sldIdLst>
        </p14:section>
        <p14:section name="Our service" id="{59243721-8867-439C-8AF4-725AC9EFC928}">
          <p14:sldIdLst>
            <p14:sldId id="276"/>
            <p14:sldId id="277"/>
            <p14:sldId id="278"/>
            <p14:sldId id="279"/>
          </p14:sldIdLst>
        </p14:section>
        <p14:section name="BreakSlide" id="{0B39E2CE-7159-4512-B98A-52476A63E9DF}">
          <p14:sldIdLst>
            <p14:sldId id="257"/>
          </p14:sldIdLst>
        </p14:section>
        <p14:section name="Portfolio" id="{37EC0F85-3B2C-46BD-8E0B-A42D7499B073}">
          <p14:sldIdLst>
            <p14:sldId id="280"/>
            <p14:sldId id="281"/>
            <p14:sldId id="282"/>
            <p14:sldId id="283"/>
            <p14:sldId id="284"/>
            <p14:sldId id="285"/>
          </p14:sldIdLst>
        </p14:section>
        <p14:section name="Mockup" id="{D98B64C5-9812-4117-ADD1-E7EC48AB4D14}">
          <p14:sldIdLst>
            <p14:sldId id="286"/>
            <p14:sldId id="287"/>
            <p14:sldId id="288"/>
            <p14:sldId id="289"/>
          </p14:sldIdLst>
        </p14:section>
        <p14:section name="Infographic" id="{E9ACB7AB-871D-4982-8B83-BE6FFF2795A5}">
          <p14:sldIdLst>
            <p14:sldId id="290"/>
            <p14:sldId id="291"/>
            <p14:sldId id="264"/>
            <p14:sldId id="262"/>
            <p14:sldId id="263"/>
          </p14:sldIdLst>
        </p14:section>
        <p14:section name="Founder" id="{BE7EE15E-9300-41C3-B268-050FA37BF048}">
          <p14:sldIdLst>
            <p14:sldId id="259"/>
          </p14:sldIdLst>
        </p14:section>
        <p14:section name="Contact'" id="{E5BA0970-BE91-45B6-BACC-4C1FEA24A5BA}">
          <p14:sldIdLst>
            <p14:sldId id="260"/>
          </p14:sldIdLst>
        </p14:section>
        <p14:section name="Icon" id="{5025EEF7-5F12-4A9D-B9BF-35569F28F963}">
          <p14:sldIdLst>
            <p14:sldId id="293"/>
            <p14:sldId id="294"/>
            <p14:sldId id="295"/>
          </p14:sldIdLst>
        </p14:section>
        <p14:section name="Ending Slide" id="{E5F7DB6C-1151-425A-B5CB-E438E8364DB9}">
          <p14:sldIdLst>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4DC"/>
    <a:srgbClr val="F9F9F9"/>
    <a:srgbClr val="ECE9E4"/>
    <a:srgbClr val="104BF0"/>
    <a:srgbClr val="0000FF"/>
    <a:srgbClr val="FF3B3B"/>
    <a:srgbClr val="FF5353"/>
    <a:srgbClr val="EFEAE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93" autoAdjust="0"/>
    <p:restoredTop sz="94249" autoAdjust="0"/>
  </p:normalViewPr>
  <p:slideViewPr>
    <p:cSldViewPr snapToGrid="0">
      <p:cViewPr varScale="1">
        <p:scale>
          <a:sx n="72" d="100"/>
          <a:sy n="72" d="100"/>
        </p:scale>
        <p:origin x="780" y="66"/>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348362-A649-4282-A714-FD9A871F2C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9F250F-FD27-40AE-BB90-DD4D49CD17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283C6-580B-4B93-985C-F0B1504F6DF1}" type="datetimeFigureOut">
              <a:rPr lang="en-US" smtClean="0"/>
              <a:t>5/9/2023</a:t>
            </a:fld>
            <a:endParaRPr lang="en-US"/>
          </a:p>
        </p:txBody>
      </p:sp>
      <p:sp>
        <p:nvSpPr>
          <p:cNvPr id="4" name="Footer Placeholder 3">
            <a:extLst>
              <a:ext uri="{FF2B5EF4-FFF2-40B4-BE49-F238E27FC236}">
                <a16:creationId xmlns:a16="http://schemas.microsoft.com/office/drawing/2014/main" id="{94CAE0D3-C6CD-4357-AEBA-8ED1951B61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5F47F0-1732-4499-A902-103F94DC8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59E2DA-EFBE-484D-92FC-61623FD3A63C}" type="slidenum">
              <a:rPr lang="en-US" smtClean="0"/>
              <a:t>‹#›</a:t>
            </a:fld>
            <a:endParaRPr lang="en-US"/>
          </a:p>
        </p:txBody>
      </p:sp>
    </p:spTree>
    <p:extLst>
      <p:ext uri="{BB962C8B-B14F-4D97-AF65-F5344CB8AC3E}">
        <p14:creationId xmlns:p14="http://schemas.microsoft.com/office/powerpoint/2010/main" val="36697388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2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23" name="Picture Placeholder 5">
            <a:extLst>
              <a:ext uri="{FF2B5EF4-FFF2-40B4-BE49-F238E27FC236}">
                <a16:creationId xmlns:a16="http://schemas.microsoft.com/office/drawing/2014/main" id="{23F832DE-31AD-4B91-B517-D4D698CF4E06}"/>
              </a:ext>
            </a:extLst>
          </p:cNvPr>
          <p:cNvSpPr>
            <a:spLocks noGrp="1"/>
          </p:cNvSpPr>
          <p:nvPr>
            <p:ph type="pic" sz="quarter" idx="10"/>
          </p:nvPr>
        </p:nvSpPr>
        <p:spPr>
          <a:xfrm>
            <a:off x="0" y="0"/>
            <a:ext cx="12191999"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75050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501BD7C7-CF47-45D0-9D8F-780809DC1A80}"/>
              </a:ext>
            </a:extLst>
          </p:cNvPr>
          <p:cNvSpPr>
            <a:spLocks noGrp="1"/>
          </p:cNvSpPr>
          <p:nvPr>
            <p:ph type="pic" sz="quarter" idx="18"/>
          </p:nvPr>
        </p:nvSpPr>
        <p:spPr>
          <a:xfrm>
            <a:off x="1196039" y="791481"/>
            <a:ext cx="2390855" cy="415122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Picture Placeholder 5">
            <a:extLst>
              <a:ext uri="{FF2B5EF4-FFF2-40B4-BE49-F238E27FC236}">
                <a16:creationId xmlns:a16="http://schemas.microsoft.com/office/drawing/2014/main" id="{02036DB9-8366-464B-A492-4CA7F691FD3A}"/>
              </a:ext>
            </a:extLst>
          </p:cNvPr>
          <p:cNvSpPr>
            <a:spLocks noGrp="1"/>
          </p:cNvSpPr>
          <p:nvPr>
            <p:ph type="pic" sz="quarter" idx="19"/>
          </p:nvPr>
        </p:nvSpPr>
        <p:spPr>
          <a:xfrm>
            <a:off x="3586894" y="1973425"/>
            <a:ext cx="2390855" cy="415122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Picture Placeholder 5">
            <a:extLst>
              <a:ext uri="{FF2B5EF4-FFF2-40B4-BE49-F238E27FC236}">
                <a16:creationId xmlns:a16="http://schemas.microsoft.com/office/drawing/2014/main" id="{A97F87D6-245C-43E5-ADAD-42A083CCEE1F}"/>
              </a:ext>
            </a:extLst>
          </p:cNvPr>
          <p:cNvSpPr>
            <a:spLocks noGrp="1"/>
          </p:cNvSpPr>
          <p:nvPr>
            <p:ph type="pic" sz="quarter" idx="20"/>
          </p:nvPr>
        </p:nvSpPr>
        <p:spPr>
          <a:xfrm>
            <a:off x="5977749" y="791480"/>
            <a:ext cx="2390855" cy="415122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2221DB7E-9A2B-43CE-9D70-1EEBE237AD44}"/>
              </a:ext>
            </a:extLst>
          </p:cNvPr>
          <p:cNvSpPr>
            <a:spLocks noGrp="1"/>
          </p:cNvSpPr>
          <p:nvPr>
            <p:ph type="pic" sz="quarter" idx="21"/>
          </p:nvPr>
        </p:nvSpPr>
        <p:spPr>
          <a:xfrm>
            <a:off x="8368604" y="1973424"/>
            <a:ext cx="2390855" cy="415122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6885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28" name="Picture Placeholder 5">
            <a:extLst>
              <a:ext uri="{FF2B5EF4-FFF2-40B4-BE49-F238E27FC236}">
                <a16:creationId xmlns:a16="http://schemas.microsoft.com/office/drawing/2014/main" id="{5C6C6CB7-0057-4015-A668-829994C9C18B}"/>
              </a:ext>
            </a:extLst>
          </p:cNvPr>
          <p:cNvSpPr>
            <a:spLocks noGrp="1"/>
          </p:cNvSpPr>
          <p:nvPr>
            <p:ph type="pic" sz="quarter" idx="14"/>
          </p:nvPr>
        </p:nvSpPr>
        <p:spPr>
          <a:xfrm>
            <a:off x="8862278" y="3622432"/>
            <a:ext cx="3329722" cy="323556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EE3E828F-B2BC-4DA9-8909-5CEC6DC1DA68}"/>
              </a:ext>
            </a:extLst>
          </p:cNvPr>
          <p:cNvSpPr>
            <a:spLocks noGrp="1"/>
          </p:cNvSpPr>
          <p:nvPr>
            <p:ph type="pic" sz="quarter" idx="15"/>
          </p:nvPr>
        </p:nvSpPr>
        <p:spPr>
          <a:xfrm>
            <a:off x="5532556" y="3622432"/>
            <a:ext cx="3329722" cy="323556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43B470EA-F190-4479-902C-B3690D92584C}"/>
              </a:ext>
            </a:extLst>
          </p:cNvPr>
          <p:cNvSpPr>
            <a:spLocks noGrp="1"/>
          </p:cNvSpPr>
          <p:nvPr>
            <p:ph type="pic" sz="quarter" idx="16"/>
          </p:nvPr>
        </p:nvSpPr>
        <p:spPr>
          <a:xfrm>
            <a:off x="2202834" y="3622432"/>
            <a:ext cx="3329722" cy="323556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Rectangle 6">
            <a:extLst>
              <a:ext uri="{FF2B5EF4-FFF2-40B4-BE49-F238E27FC236}">
                <a16:creationId xmlns:a16="http://schemas.microsoft.com/office/drawing/2014/main" id="{3F5DCF86-66B0-46C3-B854-ECABFE3985A4}"/>
              </a:ext>
            </a:extLst>
          </p:cNvPr>
          <p:cNvSpPr/>
          <p:nvPr userDrawn="1"/>
        </p:nvSpPr>
        <p:spPr>
          <a:xfrm rot="16200000">
            <a:off x="54822" y="5811406"/>
            <a:ext cx="991773" cy="1101417"/>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E1978F-89E9-4359-B5F5-75D1AED17FD0}"/>
              </a:ext>
            </a:extLst>
          </p:cNvPr>
          <p:cNvSpPr/>
          <p:nvPr userDrawn="1"/>
        </p:nvSpPr>
        <p:spPr>
          <a:xfrm rot="16200000">
            <a:off x="1156238" y="5811406"/>
            <a:ext cx="991773" cy="110141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9ED3F9-42CD-4AD6-BFED-A1D5519A8F48}"/>
              </a:ext>
            </a:extLst>
          </p:cNvPr>
          <p:cNvSpPr/>
          <p:nvPr userDrawn="1"/>
        </p:nvSpPr>
        <p:spPr>
          <a:xfrm rot="16200000">
            <a:off x="10182774" y="1613204"/>
            <a:ext cx="688732" cy="3329722"/>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68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EEFBA89-CC2B-447C-8CF9-8A0E53F662B3}"/>
              </a:ext>
            </a:extLst>
          </p:cNvPr>
          <p:cNvSpPr>
            <a:spLocks noGrp="1"/>
          </p:cNvSpPr>
          <p:nvPr>
            <p:ph type="pic" sz="quarter" idx="12"/>
          </p:nvPr>
        </p:nvSpPr>
        <p:spPr>
          <a:xfrm>
            <a:off x="6469417" y="0"/>
            <a:ext cx="5722583"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5722584" y="3757749"/>
            <a:ext cx="2487965" cy="257269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Picture Placeholder 5">
            <a:extLst>
              <a:ext uri="{FF2B5EF4-FFF2-40B4-BE49-F238E27FC236}">
                <a16:creationId xmlns:a16="http://schemas.microsoft.com/office/drawing/2014/main" id="{C0B93753-79CE-466C-AE57-19BD96BA7DA5}"/>
              </a:ext>
            </a:extLst>
          </p:cNvPr>
          <p:cNvSpPr>
            <a:spLocks noGrp="1"/>
          </p:cNvSpPr>
          <p:nvPr>
            <p:ph type="pic" sz="quarter" idx="11"/>
          </p:nvPr>
        </p:nvSpPr>
        <p:spPr>
          <a:xfrm>
            <a:off x="3038282" y="2577621"/>
            <a:ext cx="2684302" cy="375282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1A833D5B-500C-4BC5-94D3-04CCA99499A7}"/>
              </a:ext>
            </a:extLst>
          </p:cNvPr>
          <p:cNvSpPr>
            <a:spLocks noGrp="1"/>
          </p:cNvSpPr>
          <p:nvPr>
            <p:ph type="pic" sz="quarter" idx="13"/>
          </p:nvPr>
        </p:nvSpPr>
        <p:spPr>
          <a:xfrm>
            <a:off x="8210549" y="3757748"/>
            <a:ext cx="2487965" cy="257269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9616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486B0416-D343-407D-85CC-1AD8618FF291}"/>
              </a:ext>
            </a:extLst>
          </p:cNvPr>
          <p:cNvSpPr>
            <a:spLocks noGrp="1"/>
          </p:cNvSpPr>
          <p:nvPr>
            <p:ph type="pic" sz="quarter" idx="12"/>
          </p:nvPr>
        </p:nvSpPr>
        <p:spPr>
          <a:xfrm>
            <a:off x="0" y="0"/>
            <a:ext cx="6096000"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15857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F305A6-BDCF-4A50-A80D-A3E89CD287B6}"/>
              </a:ext>
            </a:extLst>
          </p:cNvPr>
          <p:cNvSpPr/>
          <p:nvPr userDrawn="1"/>
        </p:nvSpPr>
        <p:spPr>
          <a:xfrm>
            <a:off x="0" y="0"/>
            <a:ext cx="6096000" cy="685799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102550-0186-41E9-9A89-C4BB494BC950}"/>
              </a:ext>
            </a:extLst>
          </p:cNvPr>
          <p:cNvSpPr/>
          <p:nvPr userDrawn="1"/>
        </p:nvSpPr>
        <p:spPr>
          <a:xfrm>
            <a:off x="0" y="-1"/>
            <a:ext cx="6096000" cy="704848"/>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BB10FB-FE87-49E4-9584-C0B0B615E5FC}"/>
              </a:ext>
            </a:extLst>
          </p:cNvPr>
          <p:cNvSpPr/>
          <p:nvPr userDrawn="1"/>
        </p:nvSpPr>
        <p:spPr>
          <a:xfrm>
            <a:off x="0" y="-2"/>
            <a:ext cx="6096000" cy="704848"/>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BB33FD-801D-4F50-AE2F-708F43621DBE}"/>
              </a:ext>
            </a:extLst>
          </p:cNvPr>
          <p:cNvSpPr/>
          <p:nvPr userDrawn="1"/>
        </p:nvSpPr>
        <p:spPr>
          <a:xfrm>
            <a:off x="0" y="-3"/>
            <a:ext cx="6096000" cy="704848"/>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F5B8E-8E67-42D5-8055-F08D78DD2A80}"/>
              </a:ext>
            </a:extLst>
          </p:cNvPr>
          <p:cNvSpPr/>
          <p:nvPr userDrawn="1"/>
        </p:nvSpPr>
        <p:spPr>
          <a:xfrm>
            <a:off x="6096000" y="-3"/>
            <a:ext cx="6096000" cy="70484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5">
            <a:extLst>
              <a:ext uri="{FF2B5EF4-FFF2-40B4-BE49-F238E27FC236}">
                <a16:creationId xmlns:a16="http://schemas.microsoft.com/office/drawing/2014/main" id="{24FB1F7D-2827-4567-8C11-3B75121A9D94}"/>
              </a:ext>
            </a:extLst>
          </p:cNvPr>
          <p:cNvSpPr>
            <a:spLocks noGrp="1"/>
          </p:cNvSpPr>
          <p:nvPr>
            <p:ph type="pic" sz="quarter" idx="12"/>
          </p:nvPr>
        </p:nvSpPr>
        <p:spPr>
          <a:xfrm>
            <a:off x="4162425" y="3886200"/>
            <a:ext cx="3867150" cy="297179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440027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A80F616-EDC3-4E8C-9E5E-0DF1063EDA0D}"/>
              </a:ext>
            </a:extLst>
          </p:cNvPr>
          <p:cNvSpPr/>
          <p:nvPr userDrawn="1"/>
        </p:nvSpPr>
        <p:spPr>
          <a:xfrm rot="16200000">
            <a:off x="523876" y="-523876"/>
            <a:ext cx="3067051" cy="41148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5">
            <a:extLst>
              <a:ext uri="{FF2B5EF4-FFF2-40B4-BE49-F238E27FC236}">
                <a16:creationId xmlns:a16="http://schemas.microsoft.com/office/drawing/2014/main" id="{7831CBE5-01B0-4A69-901D-919E2AD66A97}"/>
              </a:ext>
            </a:extLst>
          </p:cNvPr>
          <p:cNvSpPr>
            <a:spLocks noGrp="1"/>
          </p:cNvSpPr>
          <p:nvPr userDrawn="1">
            <p:ph type="pic" sz="quarter" idx="10"/>
          </p:nvPr>
        </p:nvSpPr>
        <p:spPr>
          <a:xfrm>
            <a:off x="0" y="3067050"/>
            <a:ext cx="8667750" cy="37909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E2428DFA-9EBD-4999-875D-DC631022538F}"/>
              </a:ext>
            </a:extLst>
          </p:cNvPr>
          <p:cNvSpPr>
            <a:spLocks noGrp="1"/>
          </p:cNvSpPr>
          <p:nvPr>
            <p:ph type="pic" sz="quarter" idx="11"/>
          </p:nvPr>
        </p:nvSpPr>
        <p:spPr>
          <a:xfrm>
            <a:off x="9944100" y="-2"/>
            <a:ext cx="2247900" cy="306705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36574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87025420-BE67-42DC-B2F7-49F110FF14F6}"/>
              </a:ext>
            </a:extLst>
          </p:cNvPr>
          <p:cNvSpPr>
            <a:spLocks noGrp="1"/>
          </p:cNvSpPr>
          <p:nvPr>
            <p:ph type="pic" sz="quarter" idx="10"/>
          </p:nvPr>
        </p:nvSpPr>
        <p:spPr>
          <a:xfrm>
            <a:off x="-1" y="704850"/>
            <a:ext cx="11201401" cy="61531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9782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0C08E51-4BA8-49CE-A66F-4C3AB0B76F91}"/>
              </a:ext>
            </a:extLst>
          </p:cNvPr>
          <p:cNvSpPr/>
          <p:nvPr userDrawn="1"/>
        </p:nvSpPr>
        <p:spPr>
          <a:xfrm>
            <a:off x="6096001" y="3429001"/>
            <a:ext cx="6096000" cy="3429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5">
            <a:extLst>
              <a:ext uri="{FF2B5EF4-FFF2-40B4-BE49-F238E27FC236}">
                <a16:creationId xmlns:a16="http://schemas.microsoft.com/office/drawing/2014/main" id="{C7CDC544-36AC-42C5-822F-AF64F86D18F3}"/>
              </a:ext>
            </a:extLst>
          </p:cNvPr>
          <p:cNvSpPr>
            <a:spLocks noGrp="1"/>
          </p:cNvSpPr>
          <p:nvPr>
            <p:ph type="pic" sz="quarter" idx="10"/>
          </p:nvPr>
        </p:nvSpPr>
        <p:spPr>
          <a:xfrm>
            <a:off x="0" y="993245"/>
            <a:ext cx="4659086" cy="465931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7" name="Rectangle 26">
            <a:extLst>
              <a:ext uri="{FF2B5EF4-FFF2-40B4-BE49-F238E27FC236}">
                <a16:creationId xmlns:a16="http://schemas.microsoft.com/office/drawing/2014/main" id="{1B129BE0-F392-438B-8598-2EEA3B734C70}"/>
              </a:ext>
            </a:extLst>
          </p:cNvPr>
          <p:cNvSpPr/>
          <p:nvPr userDrawn="1"/>
        </p:nvSpPr>
        <p:spPr>
          <a:xfrm>
            <a:off x="0" y="5652559"/>
            <a:ext cx="4895851" cy="212196"/>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449D4FE-6336-43A9-A36F-2BADE2D8DE3E}"/>
              </a:ext>
            </a:extLst>
          </p:cNvPr>
          <p:cNvSpPr/>
          <p:nvPr userDrawn="1"/>
        </p:nvSpPr>
        <p:spPr>
          <a:xfrm>
            <a:off x="8411437" y="0"/>
            <a:ext cx="3780563" cy="342899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3E0AEE-507C-4345-83B0-776D341E9494}"/>
              </a:ext>
            </a:extLst>
          </p:cNvPr>
          <p:cNvSpPr/>
          <p:nvPr userDrawn="1"/>
        </p:nvSpPr>
        <p:spPr>
          <a:xfrm>
            <a:off x="4659086" y="0"/>
            <a:ext cx="3780563" cy="3428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50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E699A13F-881A-4CCB-A884-B99FC2DC0FE3}"/>
              </a:ext>
            </a:extLst>
          </p:cNvPr>
          <p:cNvSpPr>
            <a:spLocks noGrp="1"/>
          </p:cNvSpPr>
          <p:nvPr>
            <p:ph type="pic" sz="quarter" idx="13"/>
          </p:nvPr>
        </p:nvSpPr>
        <p:spPr>
          <a:xfrm>
            <a:off x="2952749" y="0"/>
            <a:ext cx="2952750"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0" y="0"/>
            <a:ext cx="2952750" cy="39624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EDDB0928-57A9-4DE2-BB72-7F0AABC33B9C}"/>
              </a:ext>
            </a:extLst>
          </p:cNvPr>
          <p:cNvSpPr>
            <a:spLocks noGrp="1"/>
          </p:cNvSpPr>
          <p:nvPr>
            <p:ph type="pic" sz="quarter" idx="12"/>
          </p:nvPr>
        </p:nvSpPr>
        <p:spPr>
          <a:xfrm>
            <a:off x="5905500" y="0"/>
            <a:ext cx="6286500" cy="3429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C142AE6C-8A45-4F2D-A91F-D5F7A72D5227}"/>
              </a:ext>
            </a:extLst>
          </p:cNvPr>
          <p:cNvSpPr/>
          <p:nvPr userDrawn="1"/>
        </p:nvSpPr>
        <p:spPr>
          <a:xfrm>
            <a:off x="2952750" y="0"/>
            <a:ext cx="295275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0906D7E-2291-40B6-B9F0-1BE4B3FD6A39}"/>
              </a:ext>
            </a:extLst>
          </p:cNvPr>
          <p:cNvSpPr>
            <a:spLocks noGrp="1"/>
          </p:cNvSpPr>
          <p:nvPr>
            <p:ph type="pic" sz="quarter" idx="14"/>
          </p:nvPr>
        </p:nvSpPr>
        <p:spPr>
          <a:xfrm>
            <a:off x="5905499" y="3429000"/>
            <a:ext cx="6286500" cy="3429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7176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0" y="0"/>
            <a:ext cx="12191999"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1973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6405665" y="1261218"/>
            <a:ext cx="5786335" cy="473953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EDDB0928-57A9-4DE2-BB72-7F0AABC33B9C}"/>
              </a:ext>
            </a:extLst>
          </p:cNvPr>
          <p:cNvSpPr>
            <a:spLocks noGrp="1"/>
          </p:cNvSpPr>
          <p:nvPr>
            <p:ph type="pic" sz="quarter" idx="12"/>
          </p:nvPr>
        </p:nvSpPr>
        <p:spPr>
          <a:xfrm>
            <a:off x="3856668" y="1600200"/>
            <a:ext cx="2548997" cy="345991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Picture Placeholder 5">
            <a:extLst>
              <a:ext uri="{FF2B5EF4-FFF2-40B4-BE49-F238E27FC236}">
                <a16:creationId xmlns:a16="http://schemas.microsoft.com/office/drawing/2014/main" id="{1D3D0402-30FB-4D02-A2CB-E56C861B5204}"/>
              </a:ext>
            </a:extLst>
          </p:cNvPr>
          <p:cNvSpPr>
            <a:spLocks noGrp="1"/>
          </p:cNvSpPr>
          <p:nvPr>
            <p:ph type="pic" sz="quarter" idx="15"/>
          </p:nvPr>
        </p:nvSpPr>
        <p:spPr>
          <a:xfrm>
            <a:off x="1299103" y="3733800"/>
            <a:ext cx="2548998" cy="261502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9F0E799F-9068-4618-A0E2-4FDBF413217D}"/>
              </a:ext>
            </a:extLst>
          </p:cNvPr>
          <p:cNvSpPr/>
          <p:nvPr userDrawn="1"/>
        </p:nvSpPr>
        <p:spPr>
          <a:xfrm rot="16200000">
            <a:off x="-1096989" y="3337950"/>
            <a:ext cx="2376077" cy="182099"/>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61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5C83778-E589-4BC6-8D63-C7CC9D551731}"/>
              </a:ext>
            </a:extLst>
          </p:cNvPr>
          <p:cNvSpPr/>
          <p:nvPr userDrawn="1"/>
        </p:nvSpPr>
        <p:spPr>
          <a:xfrm>
            <a:off x="3358" y="1"/>
            <a:ext cx="4721042"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AF0EA6CC-F2E9-45EE-A4E9-BC0151ABDE55}"/>
              </a:ext>
            </a:extLst>
          </p:cNvPr>
          <p:cNvSpPr>
            <a:spLocks noGrp="1"/>
          </p:cNvSpPr>
          <p:nvPr>
            <p:ph type="pic" sz="quarter" idx="15"/>
          </p:nvPr>
        </p:nvSpPr>
        <p:spPr>
          <a:xfrm>
            <a:off x="1215842" y="2278543"/>
            <a:ext cx="10976158" cy="4579457"/>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27B70EFC-B6EF-4476-8958-391689711340}"/>
              </a:ext>
            </a:extLst>
          </p:cNvPr>
          <p:cNvSpPr>
            <a:spLocks noGrp="1"/>
          </p:cNvSpPr>
          <p:nvPr>
            <p:ph type="pic" sz="quarter" idx="16"/>
          </p:nvPr>
        </p:nvSpPr>
        <p:spPr>
          <a:xfrm>
            <a:off x="5113868" y="3497742"/>
            <a:ext cx="1828800" cy="230091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B10774E5-F559-4162-8EDD-38E4AC15AB7F}"/>
              </a:ext>
            </a:extLst>
          </p:cNvPr>
          <p:cNvSpPr>
            <a:spLocks noGrp="1"/>
          </p:cNvSpPr>
          <p:nvPr>
            <p:ph type="pic" sz="quarter" idx="17"/>
          </p:nvPr>
        </p:nvSpPr>
        <p:spPr>
          <a:xfrm>
            <a:off x="6942668" y="3497742"/>
            <a:ext cx="1828800" cy="230091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4227FB86-D61F-444D-AF53-8205E7F84B9C}"/>
              </a:ext>
            </a:extLst>
          </p:cNvPr>
          <p:cNvSpPr>
            <a:spLocks noGrp="1"/>
          </p:cNvSpPr>
          <p:nvPr>
            <p:ph type="pic" sz="quarter" idx="18"/>
          </p:nvPr>
        </p:nvSpPr>
        <p:spPr>
          <a:xfrm>
            <a:off x="8771468" y="1059342"/>
            <a:ext cx="2502775" cy="473931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47603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4C2428-8BBC-42EF-B80A-EFD47205EDAA}"/>
              </a:ext>
            </a:extLst>
          </p:cNvPr>
          <p:cNvSpPr/>
          <p:nvPr userDrawn="1"/>
        </p:nvSpPr>
        <p:spPr>
          <a:xfrm>
            <a:off x="10480508" y="4436092"/>
            <a:ext cx="1721649" cy="242190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A7B402-ADBD-4CDB-8882-E3C10FC4499E}"/>
              </a:ext>
            </a:extLst>
          </p:cNvPr>
          <p:cNvSpPr/>
          <p:nvPr userDrawn="1"/>
        </p:nvSpPr>
        <p:spPr>
          <a:xfrm>
            <a:off x="5274129" y="0"/>
            <a:ext cx="5206379" cy="598302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5">
            <a:extLst>
              <a:ext uri="{FF2B5EF4-FFF2-40B4-BE49-F238E27FC236}">
                <a16:creationId xmlns:a16="http://schemas.microsoft.com/office/drawing/2014/main" id="{21C401CC-3229-4AFE-8857-4C08976F7EE3}"/>
              </a:ext>
            </a:extLst>
          </p:cNvPr>
          <p:cNvSpPr>
            <a:spLocks noGrp="1"/>
          </p:cNvSpPr>
          <p:nvPr>
            <p:ph type="pic" sz="quarter" idx="20"/>
          </p:nvPr>
        </p:nvSpPr>
        <p:spPr>
          <a:xfrm>
            <a:off x="713014" y="1104901"/>
            <a:ext cx="3154136" cy="232410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5" name="Picture Placeholder 5">
            <a:extLst>
              <a:ext uri="{FF2B5EF4-FFF2-40B4-BE49-F238E27FC236}">
                <a16:creationId xmlns:a16="http://schemas.microsoft.com/office/drawing/2014/main" id="{D3DBC5FA-6EDA-46C2-9C19-8D849954F25A}"/>
              </a:ext>
            </a:extLst>
          </p:cNvPr>
          <p:cNvSpPr>
            <a:spLocks noGrp="1"/>
          </p:cNvSpPr>
          <p:nvPr>
            <p:ph type="pic" sz="quarter" idx="21"/>
          </p:nvPr>
        </p:nvSpPr>
        <p:spPr>
          <a:xfrm>
            <a:off x="4523016" y="1104900"/>
            <a:ext cx="3154136" cy="232410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Picture Placeholder 5">
            <a:extLst>
              <a:ext uri="{FF2B5EF4-FFF2-40B4-BE49-F238E27FC236}">
                <a16:creationId xmlns:a16="http://schemas.microsoft.com/office/drawing/2014/main" id="{992B6613-9E56-4817-828A-4368BEA59E87}"/>
              </a:ext>
            </a:extLst>
          </p:cNvPr>
          <p:cNvSpPr>
            <a:spLocks noGrp="1"/>
          </p:cNvSpPr>
          <p:nvPr>
            <p:ph type="pic" sz="quarter" idx="22"/>
          </p:nvPr>
        </p:nvSpPr>
        <p:spPr>
          <a:xfrm>
            <a:off x="8324850" y="1104899"/>
            <a:ext cx="3154136" cy="232410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3373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03AD1C-9423-486F-B28E-A22854271538}"/>
              </a:ext>
            </a:extLst>
          </p:cNvPr>
          <p:cNvSpPr/>
          <p:nvPr userDrawn="1"/>
        </p:nvSpPr>
        <p:spPr>
          <a:xfrm>
            <a:off x="0" y="0"/>
            <a:ext cx="5907605" cy="360861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5">
            <a:extLst>
              <a:ext uri="{FF2B5EF4-FFF2-40B4-BE49-F238E27FC236}">
                <a16:creationId xmlns:a16="http://schemas.microsoft.com/office/drawing/2014/main" id="{1F8ACEE1-9A85-40A6-BCF2-283335247014}"/>
              </a:ext>
            </a:extLst>
          </p:cNvPr>
          <p:cNvSpPr>
            <a:spLocks noGrp="1"/>
          </p:cNvSpPr>
          <p:nvPr>
            <p:ph type="pic" sz="quarter" idx="19"/>
          </p:nvPr>
        </p:nvSpPr>
        <p:spPr>
          <a:xfrm>
            <a:off x="5878287" y="0"/>
            <a:ext cx="6313714"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Picture Placeholder 5">
            <a:extLst>
              <a:ext uri="{FF2B5EF4-FFF2-40B4-BE49-F238E27FC236}">
                <a16:creationId xmlns:a16="http://schemas.microsoft.com/office/drawing/2014/main" id="{EE35802F-9777-4457-88AA-58FECEA915E9}"/>
              </a:ext>
            </a:extLst>
          </p:cNvPr>
          <p:cNvSpPr>
            <a:spLocks noGrp="1"/>
          </p:cNvSpPr>
          <p:nvPr>
            <p:ph type="pic" sz="quarter" idx="17"/>
          </p:nvPr>
        </p:nvSpPr>
        <p:spPr>
          <a:xfrm>
            <a:off x="6472504" y="2425559"/>
            <a:ext cx="2290496" cy="339970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Rectangle 10">
            <a:extLst>
              <a:ext uri="{FF2B5EF4-FFF2-40B4-BE49-F238E27FC236}">
                <a16:creationId xmlns:a16="http://schemas.microsoft.com/office/drawing/2014/main" id="{9E66B1BA-805A-431C-BF44-532F7A13ADBF}"/>
              </a:ext>
            </a:extLst>
          </p:cNvPr>
          <p:cNvSpPr/>
          <p:nvPr userDrawn="1"/>
        </p:nvSpPr>
        <p:spPr>
          <a:xfrm>
            <a:off x="1499507" y="2425558"/>
            <a:ext cx="153171" cy="3399703"/>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579390F6-64AC-4458-8D1E-119CC747FB90}"/>
              </a:ext>
            </a:extLst>
          </p:cNvPr>
          <p:cNvSpPr>
            <a:spLocks noGrp="1"/>
          </p:cNvSpPr>
          <p:nvPr>
            <p:ph type="pic" sz="quarter" idx="20"/>
          </p:nvPr>
        </p:nvSpPr>
        <p:spPr>
          <a:xfrm>
            <a:off x="4046262" y="2425559"/>
            <a:ext cx="2290496" cy="339970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8F45C847-A92A-4D50-8F92-35D1FE310421}"/>
              </a:ext>
            </a:extLst>
          </p:cNvPr>
          <p:cNvSpPr>
            <a:spLocks noGrp="1"/>
          </p:cNvSpPr>
          <p:nvPr>
            <p:ph type="pic" sz="quarter" idx="21"/>
          </p:nvPr>
        </p:nvSpPr>
        <p:spPr>
          <a:xfrm>
            <a:off x="1620020" y="2425559"/>
            <a:ext cx="2290496" cy="339970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14890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D33C8C-16F3-4989-BC65-47F5DDA5F9AB}"/>
              </a:ext>
            </a:extLst>
          </p:cNvPr>
          <p:cNvSpPr/>
          <p:nvPr userDrawn="1"/>
        </p:nvSpPr>
        <p:spPr>
          <a:xfrm>
            <a:off x="7102789" y="927894"/>
            <a:ext cx="5089211" cy="593010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34B8BE-56D7-47EA-976D-909B88EFB783}"/>
              </a:ext>
            </a:extLst>
          </p:cNvPr>
          <p:cNvSpPr/>
          <p:nvPr userDrawn="1"/>
        </p:nvSpPr>
        <p:spPr>
          <a:xfrm>
            <a:off x="1840657" y="8163"/>
            <a:ext cx="3340944" cy="301014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4">
            <a:extLst>
              <a:ext uri="{FF2B5EF4-FFF2-40B4-BE49-F238E27FC236}">
                <a16:creationId xmlns:a16="http://schemas.microsoft.com/office/drawing/2014/main" id="{650D2E32-5DBF-4180-B999-2892AF34031A}"/>
              </a:ext>
            </a:extLst>
          </p:cNvPr>
          <p:cNvSpPr>
            <a:spLocks noGrp="1"/>
          </p:cNvSpPr>
          <p:nvPr>
            <p:ph type="pic" sz="quarter" idx="16"/>
          </p:nvPr>
        </p:nvSpPr>
        <p:spPr>
          <a:xfrm>
            <a:off x="3681314" y="1847603"/>
            <a:ext cx="2409821" cy="301014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2" name="Picture Placeholder 4">
            <a:extLst>
              <a:ext uri="{FF2B5EF4-FFF2-40B4-BE49-F238E27FC236}">
                <a16:creationId xmlns:a16="http://schemas.microsoft.com/office/drawing/2014/main" id="{DBEB2BC5-FF33-4074-9E8E-9FEF46875DA1}"/>
              </a:ext>
            </a:extLst>
          </p:cNvPr>
          <p:cNvSpPr>
            <a:spLocks noGrp="1"/>
          </p:cNvSpPr>
          <p:nvPr>
            <p:ph type="pic" sz="quarter" idx="18"/>
          </p:nvPr>
        </p:nvSpPr>
        <p:spPr>
          <a:xfrm>
            <a:off x="8447792" y="1847602"/>
            <a:ext cx="3126381" cy="4532336"/>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4">
            <a:extLst>
              <a:ext uri="{FF2B5EF4-FFF2-40B4-BE49-F238E27FC236}">
                <a16:creationId xmlns:a16="http://schemas.microsoft.com/office/drawing/2014/main" id="{98D883EE-988D-4D41-8B7E-4CEB8271F69B}"/>
              </a:ext>
            </a:extLst>
          </p:cNvPr>
          <p:cNvSpPr>
            <a:spLocks noGrp="1"/>
          </p:cNvSpPr>
          <p:nvPr>
            <p:ph type="pic" sz="quarter" idx="19"/>
          </p:nvPr>
        </p:nvSpPr>
        <p:spPr>
          <a:xfrm>
            <a:off x="6091135" y="1847602"/>
            <a:ext cx="2356658" cy="369594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30" name="Picture Placeholder 4">
            <a:extLst>
              <a:ext uri="{FF2B5EF4-FFF2-40B4-BE49-F238E27FC236}">
                <a16:creationId xmlns:a16="http://schemas.microsoft.com/office/drawing/2014/main" id="{1838209B-126F-471A-AA43-C173A8BBBBD0}"/>
              </a:ext>
            </a:extLst>
          </p:cNvPr>
          <p:cNvSpPr>
            <a:spLocks noGrp="1"/>
          </p:cNvSpPr>
          <p:nvPr>
            <p:ph type="pic" sz="quarter" idx="20"/>
          </p:nvPr>
        </p:nvSpPr>
        <p:spPr>
          <a:xfrm>
            <a:off x="0" y="8164"/>
            <a:ext cx="3681313" cy="183943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31" name="Rectangle 30">
            <a:extLst>
              <a:ext uri="{FF2B5EF4-FFF2-40B4-BE49-F238E27FC236}">
                <a16:creationId xmlns:a16="http://schemas.microsoft.com/office/drawing/2014/main" id="{5E255D51-410A-4569-B1EF-BF082935EC2C}"/>
              </a:ext>
            </a:extLst>
          </p:cNvPr>
          <p:cNvSpPr/>
          <p:nvPr userDrawn="1"/>
        </p:nvSpPr>
        <p:spPr>
          <a:xfrm>
            <a:off x="3856730" y="1632857"/>
            <a:ext cx="4653957" cy="95002"/>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94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F6ECA384-8AE5-419A-87D2-B6DF1603B010}"/>
              </a:ext>
            </a:extLst>
          </p:cNvPr>
          <p:cNvSpPr>
            <a:spLocks noGrp="1"/>
          </p:cNvSpPr>
          <p:nvPr>
            <p:ph type="pic" sz="quarter" idx="16"/>
          </p:nvPr>
        </p:nvSpPr>
        <p:spPr>
          <a:xfrm>
            <a:off x="6486723" y="1412818"/>
            <a:ext cx="4222821" cy="239572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91893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CE22FB1-995F-48C2-BFDA-47A6337ECF91}"/>
              </a:ext>
            </a:extLst>
          </p:cNvPr>
          <p:cNvSpPr/>
          <p:nvPr userDrawn="1"/>
        </p:nvSpPr>
        <p:spPr>
          <a:xfrm>
            <a:off x="5094514" y="0"/>
            <a:ext cx="7097486"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3D8C5E28-A70F-4DF3-A717-4F86A57FD144}"/>
              </a:ext>
            </a:extLst>
          </p:cNvPr>
          <p:cNvSpPr>
            <a:spLocks noGrp="1"/>
          </p:cNvSpPr>
          <p:nvPr>
            <p:ph type="pic" sz="quarter" idx="26"/>
          </p:nvPr>
        </p:nvSpPr>
        <p:spPr>
          <a:xfrm>
            <a:off x="7051589" y="1458922"/>
            <a:ext cx="5140412" cy="3573222"/>
          </a:xfrm>
          <a:pattFill prst="pct5">
            <a:fgClr>
              <a:schemeClr val="tx1">
                <a:lumMod val="85000"/>
                <a:lumOff val="15000"/>
              </a:schemeClr>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60955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1839BA-8627-45AE-B277-7BC9A222D9E0}"/>
              </a:ext>
            </a:extLst>
          </p:cNvPr>
          <p:cNvSpPr/>
          <p:nvPr userDrawn="1"/>
        </p:nvSpPr>
        <p:spPr>
          <a:xfrm flipH="1">
            <a:off x="0" y="0"/>
            <a:ext cx="6096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8F07D2EC-69C8-485C-9ABA-A666839DC71E}"/>
              </a:ext>
            </a:extLst>
          </p:cNvPr>
          <p:cNvSpPr>
            <a:spLocks noGrp="1"/>
          </p:cNvSpPr>
          <p:nvPr>
            <p:ph type="pic" sz="quarter" idx="30"/>
          </p:nvPr>
        </p:nvSpPr>
        <p:spPr>
          <a:xfrm>
            <a:off x="7123555" y="3115266"/>
            <a:ext cx="2362200" cy="374273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2">
            <a:extLst>
              <a:ext uri="{FF2B5EF4-FFF2-40B4-BE49-F238E27FC236}">
                <a16:creationId xmlns:a16="http://schemas.microsoft.com/office/drawing/2014/main" id="{561B666C-7056-4063-8BE0-D2E836B0EA30}"/>
              </a:ext>
            </a:extLst>
          </p:cNvPr>
          <p:cNvSpPr>
            <a:spLocks noGrp="1"/>
          </p:cNvSpPr>
          <p:nvPr>
            <p:ph type="pic" sz="quarter" idx="28"/>
          </p:nvPr>
        </p:nvSpPr>
        <p:spPr>
          <a:xfrm>
            <a:off x="2668144" y="3115266"/>
            <a:ext cx="2362200" cy="374273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2">
            <a:extLst>
              <a:ext uri="{FF2B5EF4-FFF2-40B4-BE49-F238E27FC236}">
                <a16:creationId xmlns:a16="http://schemas.microsoft.com/office/drawing/2014/main" id="{467800B9-DF30-45C6-AC21-C616F2AD9B27}"/>
              </a:ext>
            </a:extLst>
          </p:cNvPr>
          <p:cNvSpPr>
            <a:spLocks noGrp="1"/>
          </p:cNvSpPr>
          <p:nvPr>
            <p:ph type="pic" sz="quarter" idx="29"/>
          </p:nvPr>
        </p:nvSpPr>
        <p:spPr>
          <a:xfrm>
            <a:off x="4609719" y="2009191"/>
            <a:ext cx="2934461" cy="4848808"/>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5609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4BCDE4-7BD9-477C-AFCD-16C5597E79B5}"/>
              </a:ext>
            </a:extLst>
          </p:cNvPr>
          <p:cNvSpPr/>
          <p:nvPr userDrawn="1"/>
        </p:nvSpPr>
        <p:spPr>
          <a:xfrm>
            <a:off x="0" y="0"/>
            <a:ext cx="540475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4">
            <a:extLst>
              <a:ext uri="{FF2B5EF4-FFF2-40B4-BE49-F238E27FC236}">
                <a16:creationId xmlns:a16="http://schemas.microsoft.com/office/drawing/2014/main" id="{13A70AE2-5048-451E-AE31-A04083258560}"/>
              </a:ext>
            </a:extLst>
          </p:cNvPr>
          <p:cNvSpPr>
            <a:spLocks noGrp="1"/>
          </p:cNvSpPr>
          <p:nvPr>
            <p:ph type="pic" sz="quarter" idx="16"/>
          </p:nvPr>
        </p:nvSpPr>
        <p:spPr>
          <a:xfrm>
            <a:off x="1295009" y="1480930"/>
            <a:ext cx="2767649" cy="3896140"/>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929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C6800BC-2F52-4AA4-8DEE-AC4F1F8C66C2}"/>
              </a:ext>
            </a:extLst>
          </p:cNvPr>
          <p:cNvSpPr/>
          <p:nvPr userDrawn="1"/>
        </p:nvSpPr>
        <p:spPr>
          <a:xfrm>
            <a:off x="0" y="0"/>
            <a:ext cx="7053943" cy="6858000"/>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CECC9B97-36DA-473A-A397-682ED450CC2B}"/>
              </a:ext>
            </a:extLst>
          </p:cNvPr>
          <p:cNvSpPr>
            <a:spLocks noGrp="1"/>
          </p:cNvSpPr>
          <p:nvPr>
            <p:ph type="pic" sz="quarter" idx="11"/>
          </p:nvPr>
        </p:nvSpPr>
        <p:spPr>
          <a:xfrm>
            <a:off x="1088569" y="2247901"/>
            <a:ext cx="4789716" cy="46101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6" name="Rectangle 25">
            <a:extLst>
              <a:ext uri="{FF2B5EF4-FFF2-40B4-BE49-F238E27FC236}">
                <a16:creationId xmlns:a16="http://schemas.microsoft.com/office/drawing/2014/main" id="{F211D7F8-977F-493C-877F-8A79E928A153}"/>
              </a:ext>
            </a:extLst>
          </p:cNvPr>
          <p:cNvSpPr/>
          <p:nvPr userDrawn="1"/>
        </p:nvSpPr>
        <p:spPr>
          <a:xfrm>
            <a:off x="5882966" y="3428999"/>
            <a:ext cx="5394636" cy="3429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3AB305F-0E6B-44A1-B571-1DD6C650230C}"/>
              </a:ext>
            </a:extLst>
          </p:cNvPr>
          <p:cNvSpPr/>
          <p:nvPr userDrawn="1"/>
        </p:nvSpPr>
        <p:spPr>
          <a:xfrm>
            <a:off x="6898059" y="1"/>
            <a:ext cx="174171" cy="259079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AABE45-B50B-433F-BA5D-494D0B292657}"/>
              </a:ext>
            </a:extLst>
          </p:cNvPr>
          <p:cNvSpPr/>
          <p:nvPr userDrawn="1"/>
        </p:nvSpPr>
        <p:spPr>
          <a:xfrm>
            <a:off x="-18287" y="0"/>
            <a:ext cx="1980438"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8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5830329" y="779574"/>
            <a:ext cx="6361671" cy="507752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E22FDAB8-26F8-489E-ABC5-48A03D87601B}"/>
              </a:ext>
            </a:extLst>
          </p:cNvPr>
          <p:cNvSpPr>
            <a:spLocks noGrp="1"/>
          </p:cNvSpPr>
          <p:nvPr>
            <p:ph type="pic" sz="quarter" idx="11"/>
          </p:nvPr>
        </p:nvSpPr>
        <p:spPr>
          <a:xfrm>
            <a:off x="9624447" y="3688597"/>
            <a:ext cx="2567553" cy="316940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1028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0" y="0"/>
            <a:ext cx="12192000"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E5EBD292-6B4F-48C9-A351-6DBC2F066112}"/>
              </a:ext>
            </a:extLst>
          </p:cNvPr>
          <p:cNvSpPr>
            <a:spLocks noGrp="1"/>
          </p:cNvSpPr>
          <p:nvPr>
            <p:ph type="pic" sz="quarter" idx="11"/>
          </p:nvPr>
        </p:nvSpPr>
        <p:spPr>
          <a:xfrm>
            <a:off x="657225" y="523875"/>
            <a:ext cx="10877550" cy="58102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90222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25" name="Picture Placeholder 5">
            <a:extLst>
              <a:ext uri="{FF2B5EF4-FFF2-40B4-BE49-F238E27FC236}">
                <a16:creationId xmlns:a16="http://schemas.microsoft.com/office/drawing/2014/main" id="{48028366-51BF-48D8-9FC7-893810953FE7}"/>
              </a:ext>
            </a:extLst>
          </p:cNvPr>
          <p:cNvSpPr>
            <a:spLocks noGrp="1"/>
          </p:cNvSpPr>
          <p:nvPr>
            <p:ph type="pic" sz="quarter" idx="11"/>
          </p:nvPr>
        </p:nvSpPr>
        <p:spPr>
          <a:xfrm>
            <a:off x="6858000" y="895351"/>
            <a:ext cx="5334000" cy="59626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2048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821303" y="518984"/>
            <a:ext cx="5274698" cy="4399005"/>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551B8DC8-F77F-426A-B678-552B38FBF4BB}"/>
              </a:ext>
            </a:extLst>
          </p:cNvPr>
          <p:cNvSpPr>
            <a:spLocks noGrp="1"/>
          </p:cNvSpPr>
          <p:nvPr>
            <p:ph type="pic" sz="quarter" idx="11"/>
          </p:nvPr>
        </p:nvSpPr>
        <p:spPr>
          <a:xfrm>
            <a:off x="6771503" y="3830594"/>
            <a:ext cx="4599194" cy="238234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2723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A89B4EE-E4A3-401C-8ED3-31604584298C}"/>
              </a:ext>
            </a:extLst>
          </p:cNvPr>
          <p:cNvSpPr/>
          <p:nvPr userDrawn="1"/>
        </p:nvSpPr>
        <p:spPr>
          <a:xfrm>
            <a:off x="0" y="1"/>
            <a:ext cx="5165124" cy="5684108"/>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1186249" y="1173891"/>
            <a:ext cx="7092777" cy="568410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Rectangle 6">
            <a:extLst>
              <a:ext uri="{FF2B5EF4-FFF2-40B4-BE49-F238E27FC236}">
                <a16:creationId xmlns:a16="http://schemas.microsoft.com/office/drawing/2014/main" id="{1171FCDE-EB79-4889-AEA0-714DD251BC12}"/>
              </a:ext>
            </a:extLst>
          </p:cNvPr>
          <p:cNvSpPr/>
          <p:nvPr userDrawn="1"/>
        </p:nvSpPr>
        <p:spPr>
          <a:xfrm>
            <a:off x="8279026" y="4324865"/>
            <a:ext cx="3912974" cy="253313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00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014FBD0-9217-49EF-9D4D-EA845138366D}"/>
              </a:ext>
            </a:extLst>
          </p:cNvPr>
          <p:cNvSpPr/>
          <p:nvPr userDrawn="1"/>
        </p:nvSpPr>
        <p:spPr>
          <a:xfrm flipH="1">
            <a:off x="7367811" y="4250480"/>
            <a:ext cx="141745" cy="2607520"/>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7495043" y="1619250"/>
            <a:ext cx="4114800" cy="480339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7" name="Picture Placeholder 5">
            <a:extLst>
              <a:ext uri="{FF2B5EF4-FFF2-40B4-BE49-F238E27FC236}">
                <a16:creationId xmlns:a16="http://schemas.microsoft.com/office/drawing/2014/main" id="{12B94FE6-DC9B-444D-A349-B0E767E699D3}"/>
              </a:ext>
            </a:extLst>
          </p:cNvPr>
          <p:cNvSpPr>
            <a:spLocks noGrp="1"/>
          </p:cNvSpPr>
          <p:nvPr>
            <p:ph type="pic" sz="quarter" idx="11"/>
          </p:nvPr>
        </p:nvSpPr>
        <p:spPr>
          <a:xfrm>
            <a:off x="3972342" y="864972"/>
            <a:ext cx="3537214" cy="3385507"/>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411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1EEEA7-5632-40A4-898D-FCF1C3BDB246}"/>
              </a:ext>
            </a:extLst>
          </p:cNvPr>
          <p:cNvSpPr/>
          <p:nvPr userDrawn="1"/>
        </p:nvSpPr>
        <p:spPr>
          <a:xfrm>
            <a:off x="4653474" y="1180359"/>
            <a:ext cx="144726" cy="4348995"/>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7695453" y="747876"/>
            <a:ext cx="3969325" cy="5362247"/>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Picture Placeholder 5">
            <a:extLst>
              <a:ext uri="{FF2B5EF4-FFF2-40B4-BE49-F238E27FC236}">
                <a16:creationId xmlns:a16="http://schemas.microsoft.com/office/drawing/2014/main" id="{7254A239-318A-473D-87F7-A1B31B093DDE}"/>
              </a:ext>
            </a:extLst>
          </p:cNvPr>
          <p:cNvSpPr>
            <a:spLocks noGrp="1"/>
          </p:cNvSpPr>
          <p:nvPr>
            <p:ph type="pic" sz="quarter" idx="11"/>
          </p:nvPr>
        </p:nvSpPr>
        <p:spPr>
          <a:xfrm>
            <a:off x="4786000" y="1579795"/>
            <a:ext cx="2909453" cy="363599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8601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0" y="0"/>
            <a:ext cx="12192000"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 name="Picture Placeholder 5">
            <a:extLst>
              <a:ext uri="{FF2B5EF4-FFF2-40B4-BE49-F238E27FC236}">
                <a16:creationId xmlns:a16="http://schemas.microsoft.com/office/drawing/2014/main" id="{B57E9684-91D5-4728-B5DD-5271ECA37CEE}"/>
              </a:ext>
            </a:extLst>
          </p:cNvPr>
          <p:cNvSpPr>
            <a:spLocks noGrp="1"/>
          </p:cNvSpPr>
          <p:nvPr>
            <p:ph type="pic" sz="quarter" idx="11"/>
          </p:nvPr>
        </p:nvSpPr>
        <p:spPr>
          <a:xfrm>
            <a:off x="8452022" y="858794"/>
            <a:ext cx="3739978" cy="514041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620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DB9F4-F486-4647-96B8-28ED2667A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64C4A6-3312-4301-91D7-96C51170E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C1A15-E9E7-4E48-8ACB-9B71EF14D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76D25-8D47-4C48-ABE7-3C84965A1161}" type="datetimeFigureOut">
              <a:rPr lang="en-US" smtClean="0"/>
              <a:t>5/9/2023</a:t>
            </a:fld>
            <a:endParaRPr lang="en-US"/>
          </a:p>
        </p:txBody>
      </p:sp>
      <p:sp>
        <p:nvSpPr>
          <p:cNvPr id="5" name="Footer Placeholder 4">
            <a:extLst>
              <a:ext uri="{FF2B5EF4-FFF2-40B4-BE49-F238E27FC236}">
                <a16:creationId xmlns:a16="http://schemas.microsoft.com/office/drawing/2014/main" id="{5C97BB51-BBCB-4AB7-A425-5076F6C7E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CBFFD-E9F4-4CB6-8B90-8A9CCDF3E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6A64D-3EAF-47EE-AD55-AD249AA43D04}" type="slidenum">
              <a:rPr lang="en-US" smtClean="0"/>
              <a:t>‹#›</a:t>
            </a:fld>
            <a:endParaRPr lang="en-US"/>
          </a:p>
        </p:txBody>
      </p:sp>
    </p:spTree>
    <p:extLst>
      <p:ext uri="{BB962C8B-B14F-4D97-AF65-F5344CB8AC3E}">
        <p14:creationId xmlns:p14="http://schemas.microsoft.com/office/powerpoint/2010/main" val="237843447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80" r:id="rId25"/>
    <p:sldLayoutId id="2147483681" r:id="rId26"/>
    <p:sldLayoutId id="2147483682" r:id="rId27"/>
    <p:sldLayoutId id="2147483683" r:id="rId28"/>
    <p:sldLayoutId id="2147483652" r:id="rId29"/>
    <p:sldLayoutId id="214748365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45F117-9FD7-798E-2500-2480E4D62D5E}"/>
              </a:ext>
            </a:extLst>
          </p:cNvPr>
          <p:cNvSpPr>
            <a:spLocks noGrp="1"/>
          </p:cNvSpPr>
          <p:nvPr>
            <p:ph type="pic" sz="quarter" idx="10"/>
          </p:nvPr>
        </p:nvSpPr>
        <p:spPr/>
      </p:sp>
      <p:sp>
        <p:nvSpPr>
          <p:cNvPr id="64" name="Freeform: Shape 63">
            <a:extLst>
              <a:ext uri="{FF2B5EF4-FFF2-40B4-BE49-F238E27FC236}">
                <a16:creationId xmlns:a16="http://schemas.microsoft.com/office/drawing/2014/main" id="{F7625CE4-CFFF-41EA-9276-0B45F7EC3956}"/>
              </a:ext>
            </a:extLst>
          </p:cNvPr>
          <p:cNvSpPr/>
          <p:nvPr/>
        </p:nvSpPr>
        <p:spPr>
          <a:xfrm>
            <a:off x="1" y="0"/>
            <a:ext cx="6096000" cy="6858000"/>
          </a:xfrm>
          <a:custGeom>
            <a:avLst/>
            <a:gdLst>
              <a:gd name="connsiteX0" fmla="*/ 0 w 6096000"/>
              <a:gd name="connsiteY0" fmla="*/ 0 h 6858000"/>
              <a:gd name="connsiteX1" fmla="*/ 6096000 w 6096000"/>
              <a:gd name="connsiteY1" fmla="*/ 0 h 6858000"/>
              <a:gd name="connsiteX2" fmla="*/ 6096000 w 6096000"/>
              <a:gd name="connsiteY2" fmla="*/ 5733276 h 6858000"/>
              <a:gd name="connsiteX3" fmla="*/ 5013314 w 6096000"/>
              <a:gd name="connsiteY3" fmla="*/ 5733276 h 6858000"/>
              <a:gd name="connsiteX4" fmla="*/ 5013314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5733276"/>
                </a:lnTo>
                <a:lnTo>
                  <a:pt x="5013314" y="5733276"/>
                </a:lnTo>
                <a:lnTo>
                  <a:pt x="5013314" y="6858000"/>
                </a:lnTo>
                <a:lnTo>
                  <a:pt x="0" y="6858000"/>
                </a:lnTo>
                <a:close/>
              </a:path>
            </a:pathLst>
          </a:cu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extLst>
              <a:ext uri="{FF2B5EF4-FFF2-40B4-BE49-F238E27FC236}">
                <a16:creationId xmlns:a16="http://schemas.microsoft.com/office/drawing/2014/main" id="{920B9D08-08BA-4ED3-BA09-7906FDEB8CD6}"/>
              </a:ext>
            </a:extLst>
          </p:cNvPr>
          <p:cNvSpPr/>
          <p:nvPr/>
        </p:nvSpPr>
        <p:spPr>
          <a:xfrm>
            <a:off x="6096000" y="0"/>
            <a:ext cx="6096000" cy="4909614"/>
          </a:xfrm>
          <a:custGeom>
            <a:avLst/>
            <a:gdLst>
              <a:gd name="connsiteX0" fmla="*/ 0 w 6096000"/>
              <a:gd name="connsiteY0" fmla="*/ 0 h 4909614"/>
              <a:gd name="connsiteX1" fmla="*/ 6096000 w 6096000"/>
              <a:gd name="connsiteY1" fmla="*/ 0 h 4909614"/>
              <a:gd name="connsiteX2" fmla="*/ 6096000 w 6096000"/>
              <a:gd name="connsiteY2" fmla="*/ 4909614 h 4909614"/>
              <a:gd name="connsiteX3" fmla="*/ 1209254 w 6096000"/>
              <a:gd name="connsiteY3" fmla="*/ 4909614 h 4909614"/>
              <a:gd name="connsiteX4" fmla="*/ 1209254 w 6096000"/>
              <a:gd name="connsiteY4" fmla="*/ 3812116 h 4909614"/>
              <a:gd name="connsiteX5" fmla="*/ 0 w 6096000"/>
              <a:gd name="connsiteY5" fmla="*/ 3812116 h 490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4909614">
                <a:moveTo>
                  <a:pt x="0" y="0"/>
                </a:moveTo>
                <a:lnTo>
                  <a:pt x="6096000" y="0"/>
                </a:lnTo>
                <a:lnTo>
                  <a:pt x="6096000" y="4909614"/>
                </a:lnTo>
                <a:lnTo>
                  <a:pt x="1209254" y="4909614"/>
                </a:lnTo>
                <a:lnTo>
                  <a:pt x="1209254" y="3812116"/>
                </a:lnTo>
                <a:lnTo>
                  <a:pt x="0" y="3812116"/>
                </a:lnTo>
                <a:close/>
              </a:path>
            </a:pathLst>
          </a:custGeom>
          <a:solidFill>
            <a:srgbClr val="0E44D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2E6D18A-ECED-478D-8C02-E52A7AFE13D8}"/>
              </a:ext>
            </a:extLst>
          </p:cNvPr>
          <p:cNvSpPr txBox="1"/>
          <p:nvPr/>
        </p:nvSpPr>
        <p:spPr>
          <a:xfrm>
            <a:off x="1062314" y="2983474"/>
            <a:ext cx="4955203" cy="1077218"/>
          </a:xfrm>
          <a:prstGeom prst="rect">
            <a:avLst/>
          </a:prstGeom>
          <a:noFill/>
        </p:spPr>
        <p:txBody>
          <a:bodyPr wrap="none" rtlCol="0">
            <a:spAutoFit/>
          </a:bodyPr>
          <a:lstStyle/>
          <a:p>
            <a:r>
              <a:rPr lang="en-US" sz="3200" dirty="0">
                <a:solidFill>
                  <a:schemeClr val="bg1"/>
                </a:solidFill>
                <a:latin typeface="Poppins Medium" panose="00000600000000000000" pitchFamily="2" charset="0"/>
                <a:cs typeface="Poppins Medium" panose="00000600000000000000" pitchFamily="2" charset="0"/>
              </a:rPr>
              <a:t>Business</a:t>
            </a:r>
          </a:p>
          <a:p>
            <a:r>
              <a:rPr lang="en-US" sz="3200">
                <a:solidFill>
                  <a:schemeClr val="bg1"/>
                </a:solidFill>
                <a:latin typeface="Poppins Medium" panose="00000600000000000000" pitchFamily="2" charset="0"/>
                <a:cs typeface="Poppins Medium" panose="00000600000000000000" pitchFamily="2" charset="0"/>
              </a:rPr>
              <a:t>Presentation Template</a:t>
            </a:r>
            <a:r>
              <a:rPr lang="en-US" sz="3200" dirty="0">
                <a:solidFill>
                  <a:schemeClr val="bg1"/>
                </a:solidFill>
                <a:latin typeface="Poppins Medium" panose="00000600000000000000" pitchFamily="2" charset="0"/>
                <a:cs typeface="Poppins Medium" panose="00000600000000000000" pitchFamily="2" charset="0"/>
              </a:rPr>
              <a:t>.</a:t>
            </a:r>
          </a:p>
        </p:txBody>
      </p:sp>
      <p:sp>
        <p:nvSpPr>
          <p:cNvPr id="17" name="Rectangle 16">
            <a:extLst>
              <a:ext uri="{FF2B5EF4-FFF2-40B4-BE49-F238E27FC236}">
                <a16:creationId xmlns:a16="http://schemas.microsoft.com/office/drawing/2014/main" id="{AAAD77BE-EC7E-4A28-9766-A59C3110A034}"/>
              </a:ext>
            </a:extLst>
          </p:cNvPr>
          <p:cNvSpPr/>
          <p:nvPr/>
        </p:nvSpPr>
        <p:spPr>
          <a:xfrm>
            <a:off x="1100740" y="4378723"/>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3B8EA78E-8F87-4EB6-8779-F36C81A666B5}"/>
              </a:ext>
            </a:extLst>
          </p:cNvPr>
          <p:cNvSpPr txBox="1"/>
          <p:nvPr/>
        </p:nvSpPr>
        <p:spPr>
          <a:xfrm>
            <a:off x="7904270" y="2918113"/>
            <a:ext cx="938077" cy="507831"/>
          </a:xfrm>
          <a:prstGeom prst="rect">
            <a:avLst/>
          </a:prstGeom>
          <a:noFill/>
        </p:spPr>
        <p:txBody>
          <a:bodyPr wrap="square" rtlCol="0">
            <a:spAutoFit/>
          </a:bodyPr>
          <a:lstStyle/>
          <a:p>
            <a:r>
              <a:rPr lang="en-US" sz="900" dirty="0">
                <a:solidFill>
                  <a:schemeClr val="bg1"/>
                </a:solidFill>
                <a:latin typeface="Poppins Medium" panose="00000600000000000000" pitchFamily="2" charset="0"/>
                <a:cs typeface="Poppins Medium" panose="00000600000000000000" pitchFamily="2" charset="0"/>
              </a:rPr>
              <a:t>Lorem ipsum</a:t>
            </a:r>
          </a:p>
          <a:p>
            <a:r>
              <a:rPr lang="en-US" sz="900" dirty="0">
                <a:solidFill>
                  <a:schemeClr val="bg1"/>
                </a:solidFill>
                <a:latin typeface="Poppins Medium" panose="00000600000000000000" pitchFamily="2" charset="0"/>
                <a:cs typeface="Poppins Medium" panose="00000600000000000000" pitchFamily="2" charset="0"/>
              </a:rPr>
              <a:t>Dolor</a:t>
            </a:r>
          </a:p>
          <a:p>
            <a:r>
              <a:rPr lang="en-US" sz="900" dirty="0">
                <a:solidFill>
                  <a:schemeClr val="bg1"/>
                </a:solidFill>
                <a:latin typeface="Poppins Medium" panose="00000600000000000000" pitchFamily="2" charset="0"/>
                <a:cs typeface="Poppins Medium" panose="00000600000000000000" pitchFamily="2" charset="0"/>
              </a:rPr>
              <a:t>Sit </a:t>
            </a:r>
            <a:r>
              <a:rPr lang="en-US" sz="900" dirty="0" err="1">
                <a:solidFill>
                  <a:schemeClr val="bg1"/>
                </a:solidFill>
                <a:latin typeface="Poppins Medium" panose="00000600000000000000" pitchFamily="2" charset="0"/>
                <a:cs typeface="Poppins Medium" panose="00000600000000000000" pitchFamily="2" charset="0"/>
              </a:rPr>
              <a:t>amet</a:t>
            </a:r>
            <a:r>
              <a:rPr lang="en-US" sz="900">
                <a:solidFill>
                  <a:schemeClr val="bg1"/>
                </a:solidFill>
                <a:latin typeface="Poppins Medium" panose="00000600000000000000" pitchFamily="2" charset="0"/>
                <a:cs typeface="Poppins Medium" panose="00000600000000000000" pitchFamily="2" charset="0"/>
              </a:rPr>
              <a:t>.</a:t>
            </a:r>
          </a:p>
        </p:txBody>
      </p:sp>
      <p:sp>
        <p:nvSpPr>
          <p:cNvPr id="21" name="Rectangle 20">
            <a:extLst>
              <a:ext uri="{FF2B5EF4-FFF2-40B4-BE49-F238E27FC236}">
                <a16:creationId xmlns:a16="http://schemas.microsoft.com/office/drawing/2014/main" id="{3B342A4E-7697-4759-A25D-820F3AB8F3CB}"/>
              </a:ext>
            </a:extLst>
          </p:cNvPr>
          <p:cNvSpPr/>
          <p:nvPr/>
        </p:nvSpPr>
        <p:spPr>
          <a:xfrm>
            <a:off x="7904271" y="3832533"/>
            <a:ext cx="2288362" cy="723403"/>
          </a:xfrm>
          <a:prstGeom prst="rect">
            <a:avLst/>
          </a:prstGeom>
        </p:spPr>
        <p:txBody>
          <a:bodyPr wrap="square">
            <a:spAutoFit/>
          </a:bodyPr>
          <a:lstStyle/>
          <a:p>
            <a:pPr>
              <a:lnSpc>
                <a:spcPct val="150000"/>
              </a:lnSpc>
            </a:pP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aute irure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 irusitakus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solidFill>
                <a:schemeClr val="bg1"/>
              </a:solidFill>
              <a:latin typeface="Poppins" panose="00000500000000000000" pitchFamily="2" charset="0"/>
              <a:cs typeface="Poppins" panose="00000500000000000000" pitchFamily="2" charset="0"/>
            </a:endParaRPr>
          </a:p>
        </p:txBody>
      </p:sp>
      <p:cxnSp>
        <p:nvCxnSpPr>
          <p:cNvPr id="23" name="Straight Connector 22">
            <a:extLst>
              <a:ext uri="{FF2B5EF4-FFF2-40B4-BE49-F238E27FC236}">
                <a16:creationId xmlns:a16="http://schemas.microsoft.com/office/drawing/2014/main" id="{C4BA7957-A955-4BE5-BE4A-9320673A7069}"/>
              </a:ext>
            </a:extLst>
          </p:cNvPr>
          <p:cNvCxnSpPr>
            <a:cxnSpLocks/>
          </p:cNvCxnSpPr>
          <p:nvPr/>
        </p:nvCxnSpPr>
        <p:spPr>
          <a:xfrm>
            <a:off x="7973723" y="3645993"/>
            <a:ext cx="1894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C52F209-78EA-4550-9642-F1FE90BCCF7B}"/>
              </a:ext>
            </a:extLst>
          </p:cNvPr>
          <p:cNvSpPr txBox="1"/>
          <p:nvPr/>
        </p:nvSpPr>
        <p:spPr>
          <a:xfrm>
            <a:off x="1162051" y="4475308"/>
            <a:ext cx="861133" cy="261610"/>
          </a:xfrm>
          <a:prstGeom prst="rect">
            <a:avLst/>
          </a:prstGeom>
          <a:noFill/>
        </p:spPr>
        <p:txBody>
          <a:bodyPr wrap="none" rtlCol="0">
            <a:spAutoFit/>
          </a:bodyPr>
          <a:lstStyle/>
          <a:p>
            <a:r>
              <a:rPr lang="en-US" sz="1100">
                <a:solidFill>
                  <a:schemeClr val="tx1">
                    <a:lumMod val="50000"/>
                    <a:lumOff val="50000"/>
                  </a:schemeClr>
                </a:solidFill>
                <a:latin typeface="Poppins Medium" panose="00000600000000000000" pitchFamily="2" charset="0"/>
                <a:cs typeface="Poppins Medium" panose="00000600000000000000" pitchFamily="2" charset="0"/>
              </a:rPr>
              <a:t>Template</a:t>
            </a:r>
          </a:p>
        </p:txBody>
      </p:sp>
      <p:sp>
        <p:nvSpPr>
          <p:cNvPr id="50" name="Graphic 8">
            <a:extLst>
              <a:ext uri="{FF2B5EF4-FFF2-40B4-BE49-F238E27FC236}">
                <a16:creationId xmlns:a16="http://schemas.microsoft.com/office/drawing/2014/main" id="{71FE1307-A038-4E75-A09B-30F338D92F30}"/>
              </a:ext>
            </a:extLst>
          </p:cNvPr>
          <p:cNvSpPr/>
          <p:nvPr/>
        </p:nvSpPr>
        <p:spPr>
          <a:xfrm>
            <a:off x="14027" y="1331489"/>
            <a:ext cx="1485900" cy="1574251"/>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rgbClr val="000000"/>
          </a:solidFill>
          <a:ln w="4572"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7866DD55-0BFF-4AE6-B54E-124533D16C8E}"/>
              </a:ext>
            </a:extLst>
          </p:cNvPr>
          <p:cNvSpPr txBox="1"/>
          <p:nvPr/>
        </p:nvSpPr>
        <p:spPr>
          <a:xfrm>
            <a:off x="968545" y="1346603"/>
            <a:ext cx="4344459" cy="1446550"/>
          </a:xfrm>
          <a:prstGeom prst="rect">
            <a:avLst/>
          </a:prstGeom>
          <a:noFill/>
        </p:spPr>
        <p:txBody>
          <a:bodyPr wrap="none" rtlCol="0">
            <a:spAutoFit/>
          </a:bodyPr>
          <a:lstStyle/>
          <a:p>
            <a:r>
              <a:rPr lang="en-US" sz="8800">
                <a:solidFill>
                  <a:schemeClr val="bg1"/>
                </a:solidFill>
                <a:latin typeface="Poppins SemiBold" panose="00000700000000000000" pitchFamily="2" charset="0"/>
                <a:cs typeface="Poppins SemiBold" panose="00000700000000000000" pitchFamily="2" charset="0"/>
              </a:rPr>
              <a:t>Protect</a:t>
            </a:r>
          </a:p>
        </p:txBody>
      </p:sp>
      <p:cxnSp>
        <p:nvCxnSpPr>
          <p:cNvPr id="33" name="Straight Connector 32">
            <a:extLst>
              <a:ext uri="{FF2B5EF4-FFF2-40B4-BE49-F238E27FC236}">
                <a16:creationId xmlns:a16="http://schemas.microsoft.com/office/drawing/2014/main" id="{A7178FAB-DA92-478D-A07A-7E37CC603986}"/>
              </a:ext>
            </a:extLst>
          </p:cNvPr>
          <p:cNvCxnSpPr>
            <a:cxnSpLocks/>
          </p:cNvCxnSpPr>
          <p:nvPr/>
        </p:nvCxnSpPr>
        <p:spPr>
          <a:xfrm>
            <a:off x="1100740" y="2632344"/>
            <a:ext cx="99292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2C8FC18-DB0D-4F42-9801-E1D2F5566AC0}"/>
              </a:ext>
            </a:extLst>
          </p:cNvPr>
          <p:cNvSpPr/>
          <p:nvPr/>
        </p:nvSpPr>
        <p:spPr>
          <a:xfrm>
            <a:off x="2557943" y="0"/>
            <a:ext cx="2406479" cy="63819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75ED15-EE1A-4D79-AF36-7846096137CB}"/>
              </a:ext>
            </a:extLst>
          </p:cNvPr>
          <p:cNvSpPr/>
          <p:nvPr/>
        </p:nvSpPr>
        <p:spPr>
          <a:xfrm>
            <a:off x="1100740" y="5008416"/>
            <a:ext cx="3582630" cy="461519"/>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 name="Straight Arrow Connector 18">
            <a:extLst>
              <a:ext uri="{FF2B5EF4-FFF2-40B4-BE49-F238E27FC236}">
                <a16:creationId xmlns:a16="http://schemas.microsoft.com/office/drawing/2014/main" id="{E7E564F6-D14E-4E6C-AE88-6CA068B16D2C}"/>
              </a:ext>
            </a:extLst>
          </p:cNvPr>
          <p:cNvCxnSpPr/>
          <p:nvPr/>
        </p:nvCxnSpPr>
        <p:spPr>
          <a:xfrm>
            <a:off x="5496983" y="4795887"/>
            <a:ext cx="0" cy="4741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30D986D-3E68-4701-BF81-AA0604A35672}"/>
              </a:ext>
            </a:extLst>
          </p:cNvPr>
          <p:cNvSpPr txBox="1"/>
          <p:nvPr/>
        </p:nvSpPr>
        <p:spPr>
          <a:xfrm>
            <a:off x="1135910" y="5121003"/>
            <a:ext cx="1245854" cy="246221"/>
          </a:xfrm>
          <a:prstGeom prst="rect">
            <a:avLst/>
          </a:prstGeom>
          <a:noFill/>
        </p:spPr>
        <p:txBody>
          <a:bodyPr wrap="square" rtlCol="0">
            <a:spAutoFit/>
          </a:bodyPr>
          <a:lstStyle/>
          <a:p>
            <a:r>
              <a:rPr lang="en-US" sz="1000">
                <a:solidFill>
                  <a:schemeClr val="bg1"/>
                </a:solidFill>
                <a:latin typeface="Poppins Medium" panose="00000600000000000000" pitchFamily="2" charset="0"/>
                <a:cs typeface="Poppins Medium" panose="00000600000000000000" pitchFamily="2" charset="0"/>
              </a:rPr>
              <a:t>Premium Design</a:t>
            </a:r>
          </a:p>
        </p:txBody>
      </p:sp>
      <p:sp>
        <p:nvSpPr>
          <p:cNvPr id="32" name="TextBox 31">
            <a:extLst>
              <a:ext uri="{FF2B5EF4-FFF2-40B4-BE49-F238E27FC236}">
                <a16:creationId xmlns:a16="http://schemas.microsoft.com/office/drawing/2014/main" id="{8539B889-33E5-4DFB-9942-265667B551BE}"/>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34" name="TextBox 33">
            <a:extLst>
              <a:ext uri="{FF2B5EF4-FFF2-40B4-BE49-F238E27FC236}">
                <a16:creationId xmlns:a16="http://schemas.microsoft.com/office/drawing/2014/main" id="{B27585A7-2536-4E38-970E-250B9573693E}"/>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35" name="Group 34">
            <a:extLst>
              <a:ext uri="{FF2B5EF4-FFF2-40B4-BE49-F238E27FC236}">
                <a16:creationId xmlns:a16="http://schemas.microsoft.com/office/drawing/2014/main" id="{8032E68D-DF32-484F-9EC0-34F6BAB8A273}"/>
              </a:ext>
            </a:extLst>
          </p:cNvPr>
          <p:cNvGrpSpPr/>
          <p:nvPr/>
        </p:nvGrpSpPr>
        <p:grpSpPr>
          <a:xfrm>
            <a:off x="166785" y="5983027"/>
            <a:ext cx="150799" cy="683899"/>
            <a:chOff x="159025" y="5596893"/>
            <a:chExt cx="214881" cy="974523"/>
          </a:xfrm>
        </p:grpSpPr>
        <p:sp>
          <p:nvSpPr>
            <p:cNvPr id="36" name="Oval 35">
              <a:extLst>
                <a:ext uri="{FF2B5EF4-FFF2-40B4-BE49-F238E27FC236}">
                  <a16:creationId xmlns:a16="http://schemas.microsoft.com/office/drawing/2014/main" id="{57F34B3C-280C-4681-BEB0-37E095C874D1}"/>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AC40667-B09F-4E60-B7DA-555177E39C02}"/>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D90399E-5222-4764-9FBF-36CC2E214EC5}"/>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4C2CBD7-CFDF-4013-9689-0FD2A88D7A53}"/>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98EA4684-C671-445D-9155-7B107F143E8C}"/>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56" name="TextBox 55">
            <a:extLst>
              <a:ext uri="{FF2B5EF4-FFF2-40B4-BE49-F238E27FC236}">
                <a16:creationId xmlns:a16="http://schemas.microsoft.com/office/drawing/2014/main" id="{C52F2771-33D1-4DF7-8B8F-D39482FDF545}"/>
              </a:ext>
            </a:extLst>
          </p:cNvPr>
          <p:cNvSpPr txBox="1"/>
          <p:nvPr/>
        </p:nvSpPr>
        <p:spPr>
          <a:xfrm>
            <a:off x="6304850" y="202575"/>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57" name="Rectangle 56">
            <a:extLst>
              <a:ext uri="{FF2B5EF4-FFF2-40B4-BE49-F238E27FC236}">
                <a16:creationId xmlns:a16="http://schemas.microsoft.com/office/drawing/2014/main" id="{18D56A60-51A5-4A4E-9164-A7E9179895E4}"/>
              </a:ext>
            </a:extLst>
          </p:cNvPr>
          <p:cNvSpPr/>
          <p:nvPr/>
        </p:nvSpPr>
        <p:spPr>
          <a:xfrm>
            <a:off x="6898282" y="280897"/>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6169E62-E454-423D-B8CF-16333F1E18E7}"/>
              </a:ext>
            </a:extLst>
          </p:cNvPr>
          <p:cNvSpPr txBox="1"/>
          <p:nvPr/>
        </p:nvSpPr>
        <p:spPr>
          <a:xfrm>
            <a:off x="6198277" y="6400719"/>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59" name="Rectangle 58">
            <a:extLst>
              <a:ext uri="{FF2B5EF4-FFF2-40B4-BE49-F238E27FC236}">
                <a16:creationId xmlns:a16="http://schemas.microsoft.com/office/drawing/2014/main" id="{2E9F353D-F6B8-4931-9410-2090620F57E0}"/>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B1AB49C-BFE6-41E4-A7FC-08696B9F8B99}"/>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4">
            <a:extLst>
              <a:ext uri="{FF2B5EF4-FFF2-40B4-BE49-F238E27FC236}">
                <a16:creationId xmlns:a16="http://schemas.microsoft.com/office/drawing/2014/main" id="{1B5FFDBE-F0A1-4196-9989-A3D39DF3040F}"/>
              </a:ext>
            </a:extLst>
          </p:cNvPr>
          <p:cNvPicPr>
            <a:picLocks noChangeAspect="1"/>
          </p:cNvPicPr>
          <p:nvPr/>
        </p:nvPicPr>
        <p:blipFill>
          <a:blip r:embed="rId2"/>
          <a:stretch>
            <a:fillRect/>
          </a:stretch>
        </p:blipFill>
        <p:spPr>
          <a:xfrm>
            <a:off x="10613222" y="4243564"/>
            <a:ext cx="1578778" cy="1578778"/>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spTree>
    <p:extLst>
      <p:ext uri="{BB962C8B-B14F-4D97-AF65-F5344CB8AC3E}">
        <p14:creationId xmlns:p14="http://schemas.microsoft.com/office/powerpoint/2010/main" val="31389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B09C7A-2E0A-917B-9D2A-D30CA4692CAD}"/>
              </a:ext>
            </a:extLst>
          </p:cNvPr>
          <p:cNvSpPr>
            <a:spLocks noGrp="1"/>
          </p:cNvSpPr>
          <p:nvPr>
            <p:ph type="pic" sz="quarter" idx="18"/>
          </p:nvPr>
        </p:nvSpPr>
        <p:spPr/>
      </p:sp>
      <p:sp>
        <p:nvSpPr>
          <p:cNvPr id="5" name="Picture Placeholder 4">
            <a:extLst>
              <a:ext uri="{FF2B5EF4-FFF2-40B4-BE49-F238E27FC236}">
                <a16:creationId xmlns:a16="http://schemas.microsoft.com/office/drawing/2014/main" id="{DE81370C-E74E-EE76-C267-2FCC315F762F}"/>
              </a:ext>
            </a:extLst>
          </p:cNvPr>
          <p:cNvSpPr>
            <a:spLocks noGrp="1"/>
          </p:cNvSpPr>
          <p:nvPr>
            <p:ph type="pic" sz="quarter" idx="19"/>
          </p:nvPr>
        </p:nvSpPr>
        <p:spPr/>
      </p:sp>
      <p:sp>
        <p:nvSpPr>
          <p:cNvPr id="7" name="Picture Placeholder 6">
            <a:extLst>
              <a:ext uri="{FF2B5EF4-FFF2-40B4-BE49-F238E27FC236}">
                <a16:creationId xmlns:a16="http://schemas.microsoft.com/office/drawing/2014/main" id="{EE547535-D739-1B15-F18B-FE488B61EDAC}"/>
              </a:ext>
            </a:extLst>
          </p:cNvPr>
          <p:cNvSpPr>
            <a:spLocks noGrp="1"/>
          </p:cNvSpPr>
          <p:nvPr>
            <p:ph type="pic" sz="quarter" idx="20"/>
          </p:nvPr>
        </p:nvSpPr>
        <p:spPr/>
      </p:sp>
      <p:sp>
        <p:nvSpPr>
          <p:cNvPr id="9" name="Picture Placeholder 8">
            <a:extLst>
              <a:ext uri="{FF2B5EF4-FFF2-40B4-BE49-F238E27FC236}">
                <a16:creationId xmlns:a16="http://schemas.microsoft.com/office/drawing/2014/main" id="{200ED398-225C-D0DC-06B1-57D61C1E1F1F}"/>
              </a:ext>
            </a:extLst>
          </p:cNvPr>
          <p:cNvSpPr>
            <a:spLocks noGrp="1"/>
          </p:cNvSpPr>
          <p:nvPr>
            <p:ph type="pic" sz="quarter" idx="21"/>
          </p:nvPr>
        </p:nvSpPr>
        <p:spPr/>
      </p:sp>
      <p:sp>
        <p:nvSpPr>
          <p:cNvPr id="32" name="TextBox 31">
            <a:extLst>
              <a:ext uri="{FF2B5EF4-FFF2-40B4-BE49-F238E27FC236}">
                <a16:creationId xmlns:a16="http://schemas.microsoft.com/office/drawing/2014/main" id="{E50988E7-8FD2-4C34-A449-09A7A27744EB}"/>
              </a:ext>
            </a:extLst>
          </p:cNvPr>
          <p:cNvSpPr txBox="1"/>
          <p:nvPr/>
        </p:nvSpPr>
        <p:spPr>
          <a:xfrm>
            <a:off x="459031" y="125829"/>
            <a:ext cx="11273937" cy="2646878"/>
          </a:xfrm>
          <a:prstGeom prst="rect">
            <a:avLst/>
          </a:prstGeom>
          <a:noFill/>
        </p:spPr>
        <p:txBody>
          <a:bodyPr wrap="square" rtlCol="0">
            <a:spAutoFit/>
          </a:bodyPr>
          <a:lstStyle/>
          <a:p>
            <a:r>
              <a:rPr lang="en-US" sz="16600" spc="600">
                <a:solidFill>
                  <a:schemeClr val="bg1">
                    <a:lumMod val="95000"/>
                  </a:schemeClr>
                </a:solidFill>
                <a:latin typeface="Poppins SemiBold" panose="00000700000000000000" pitchFamily="2" charset="0"/>
                <a:cs typeface="Poppins SemiBold" panose="00000700000000000000" pitchFamily="2" charset="0"/>
              </a:rPr>
              <a:t>THE TEAM</a:t>
            </a:r>
          </a:p>
        </p:txBody>
      </p:sp>
      <p:sp>
        <p:nvSpPr>
          <p:cNvPr id="25" name="TextBox 24">
            <a:extLst>
              <a:ext uri="{FF2B5EF4-FFF2-40B4-BE49-F238E27FC236}">
                <a16:creationId xmlns:a16="http://schemas.microsoft.com/office/drawing/2014/main" id="{79EEECD4-0CB7-4B3A-86DE-C972308C141A}"/>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6" name="TextBox 25">
            <a:extLst>
              <a:ext uri="{FF2B5EF4-FFF2-40B4-BE49-F238E27FC236}">
                <a16:creationId xmlns:a16="http://schemas.microsoft.com/office/drawing/2014/main" id="{2D86AEB3-AB98-4270-B5F2-298F99CFB28E}"/>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7" name="Group 26">
            <a:extLst>
              <a:ext uri="{FF2B5EF4-FFF2-40B4-BE49-F238E27FC236}">
                <a16:creationId xmlns:a16="http://schemas.microsoft.com/office/drawing/2014/main" id="{0F2BF292-749F-4AC8-90A2-5E12805836EA}"/>
              </a:ext>
            </a:extLst>
          </p:cNvPr>
          <p:cNvGrpSpPr/>
          <p:nvPr/>
        </p:nvGrpSpPr>
        <p:grpSpPr>
          <a:xfrm>
            <a:off x="166785" y="5983027"/>
            <a:ext cx="150799" cy="683899"/>
            <a:chOff x="159025" y="5596893"/>
            <a:chExt cx="214881" cy="974523"/>
          </a:xfrm>
        </p:grpSpPr>
        <p:sp>
          <p:nvSpPr>
            <p:cNvPr id="28" name="Oval 27">
              <a:extLst>
                <a:ext uri="{FF2B5EF4-FFF2-40B4-BE49-F238E27FC236}">
                  <a16:creationId xmlns:a16="http://schemas.microsoft.com/office/drawing/2014/main" id="{01378010-5C36-4E23-844C-4A2B904F92D6}"/>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91D440F-0AAE-4FF0-BF42-14C4B3D7E226}"/>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2DBA4B0-438A-41A5-8B0A-438921BDC2B2}"/>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A082FB1-D634-4EBE-81CB-813354813A53}"/>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F3EACC29-5739-4291-98C9-95DAC9C8249A}"/>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4" name="TextBox 33">
            <a:extLst>
              <a:ext uri="{FF2B5EF4-FFF2-40B4-BE49-F238E27FC236}">
                <a16:creationId xmlns:a16="http://schemas.microsoft.com/office/drawing/2014/main" id="{40EFF09C-4899-4CE7-9B63-452E80D11F60}"/>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5" name="Rectangle 34">
            <a:extLst>
              <a:ext uri="{FF2B5EF4-FFF2-40B4-BE49-F238E27FC236}">
                <a16:creationId xmlns:a16="http://schemas.microsoft.com/office/drawing/2014/main" id="{6007E56D-0CB5-419C-96AE-DE1312588502}"/>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BFDBEC0-D7CE-4511-AC2F-7CD62266728D}"/>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39" name="Rectangle 38">
            <a:extLst>
              <a:ext uri="{FF2B5EF4-FFF2-40B4-BE49-F238E27FC236}">
                <a16:creationId xmlns:a16="http://schemas.microsoft.com/office/drawing/2014/main" id="{1BEECBF3-8864-45A3-A0D9-C1A6925C6ECC}"/>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3B667FB-66D7-4CD4-9A34-3D252B3364AB}"/>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E604356-5D04-4FB6-A563-BFAC2DDEDEE1}"/>
              </a:ext>
            </a:extLst>
          </p:cNvPr>
          <p:cNvSpPr/>
          <p:nvPr/>
        </p:nvSpPr>
        <p:spPr>
          <a:xfrm>
            <a:off x="1027042" y="4325705"/>
            <a:ext cx="2227780" cy="626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E62C473-99F7-44EB-B32E-AD576E408177}"/>
              </a:ext>
            </a:extLst>
          </p:cNvPr>
          <p:cNvSpPr/>
          <p:nvPr/>
        </p:nvSpPr>
        <p:spPr>
          <a:xfrm>
            <a:off x="1292447" y="4556383"/>
            <a:ext cx="1813560" cy="321563"/>
          </a:xfrm>
          <a:prstGeom prst="rect">
            <a:avLst/>
          </a:prstGeom>
        </p:spPr>
        <p:txBody>
          <a:bodyPr wrap="square">
            <a:spAutoFit/>
          </a:bodyPr>
          <a:lstStyle/>
          <a:p>
            <a:pPr>
              <a:lnSpc>
                <a:spcPct val="150000"/>
              </a:lnSpc>
            </a:pPr>
            <a:r>
              <a:rPr lang="en-US" sz="1050" i="1">
                <a:solidFill>
                  <a:schemeClr val="tx1">
                    <a:lumMod val="65000"/>
                    <a:lumOff val="3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51" name="TextBox 50">
            <a:extLst>
              <a:ext uri="{FF2B5EF4-FFF2-40B4-BE49-F238E27FC236}">
                <a16:creationId xmlns:a16="http://schemas.microsoft.com/office/drawing/2014/main" id="{A2E3A5D1-3E8D-4CCF-A5ED-F4D632F78E77}"/>
              </a:ext>
            </a:extLst>
          </p:cNvPr>
          <p:cNvSpPr txBox="1"/>
          <p:nvPr/>
        </p:nvSpPr>
        <p:spPr>
          <a:xfrm>
            <a:off x="1277211" y="4417884"/>
            <a:ext cx="1813559" cy="276999"/>
          </a:xfrm>
          <a:prstGeom prst="rect">
            <a:avLst/>
          </a:prstGeom>
          <a:noFill/>
        </p:spPr>
        <p:txBody>
          <a:bodyPr wrap="square" rtlCol="0">
            <a:spAutoFit/>
          </a:bodyPr>
          <a:lstStyle/>
          <a:p>
            <a:r>
              <a:rPr lang="en-US" sz="120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52" name="Rectangle 51">
            <a:extLst>
              <a:ext uri="{FF2B5EF4-FFF2-40B4-BE49-F238E27FC236}">
                <a16:creationId xmlns:a16="http://schemas.microsoft.com/office/drawing/2014/main" id="{5792DFE9-70CF-4D95-85E1-A6A487A8D8B3}"/>
              </a:ext>
            </a:extLst>
          </p:cNvPr>
          <p:cNvSpPr/>
          <p:nvPr/>
        </p:nvSpPr>
        <p:spPr>
          <a:xfrm>
            <a:off x="3573169" y="5513329"/>
            <a:ext cx="2227780" cy="626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18B0D45-1670-4ECD-8B64-6A86CE571726}"/>
              </a:ext>
            </a:extLst>
          </p:cNvPr>
          <p:cNvSpPr/>
          <p:nvPr/>
        </p:nvSpPr>
        <p:spPr>
          <a:xfrm>
            <a:off x="3838574" y="5744007"/>
            <a:ext cx="1813560" cy="321563"/>
          </a:xfrm>
          <a:prstGeom prst="rect">
            <a:avLst/>
          </a:prstGeom>
        </p:spPr>
        <p:txBody>
          <a:bodyPr wrap="square">
            <a:spAutoFit/>
          </a:bodyPr>
          <a:lstStyle/>
          <a:p>
            <a:pPr>
              <a:lnSpc>
                <a:spcPct val="150000"/>
              </a:lnSpc>
            </a:pPr>
            <a:r>
              <a:rPr lang="en-US" sz="1050" i="1">
                <a:solidFill>
                  <a:schemeClr val="tx1">
                    <a:lumMod val="65000"/>
                    <a:lumOff val="3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59" name="TextBox 58">
            <a:extLst>
              <a:ext uri="{FF2B5EF4-FFF2-40B4-BE49-F238E27FC236}">
                <a16:creationId xmlns:a16="http://schemas.microsoft.com/office/drawing/2014/main" id="{F920AA71-A7F6-414F-A7A7-0CBF3C54E362}"/>
              </a:ext>
            </a:extLst>
          </p:cNvPr>
          <p:cNvSpPr txBox="1"/>
          <p:nvPr/>
        </p:nvSpPr>
        <p:spPr>
          <a:xfrm>
            <a:off x="3823338" y="5605508"/>
            <a:ext cx="1813559" cy="276999"/>
          </a:xfrm>
          <a:prstGeom prst="rect">
            <a:avLst/>
          </a:prstGeom>
          <a:noFill/>
        </p:spPr>
        <p:txBody>
          <a:bodyPr wrap="square" rtlCol="0">
            <a:spAutoFit/>
          </a:bodyPr>
          <a:lstStyle/>
          <a:p>
            <a:r>
              <a:rPr lang="en-US" sz="120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60" name="Rectangle 59">
            <a:extLst>
              <a:ext uri="{FF2B5EF4-FFF2-40B4-BE49-F238E27FC236}">
                <a16:creationId xmlns:a16="http://schemas.microsoft.com/office/drawing/2014/main" id="{7274791A-F410-4DDD-90AB-2B1B7F4A2DE9}"/>
              </a:ext>
            </a:extLst>
          </p:cNvPr>
          <p:cNvSpPr/>
          <p:nvPr/>
        </p:nvSpPr>
        <p:spPr>
          <a:xfrm>
            <a:off x="5977018" y="4316388"/>
            <a:ext cx="2227780" cy="626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A7AD5DA-113B-4DF4-80F8-8ADD4328E644}"/>
              </a:ext>
            </a:extLst>
          </p:cNvPr>
          <p:cNvSpPr/>
          <p:nvPr/>
        </p:nvSpPr>
        <p:spPr>
          <a:xfrm>
            <a:off x="6242423" y="4547066"/>
            <a:ext cx="1813560" cy="321563"/>
          </a:xfrm>
          <a:prstGeom prst="rect">
            <a:avLst/>
          </a:prstGeom>
        </p:spPr>
        <p:txBody>
          <a:bodyPr wrap="square">
            <a:spAutoFit/>
          </a:bodyPr>
          <a:lstStyle/>
          <a:p>
            <a:pPr>
              <a:lnSpc>
                <a:spcPct val="150000"/>
              </a:lnSpc>
            </a:pPr>
            <a:r>
              <a:rPr lang="en-US" sz="1050" i="1">
                <a:solidFill>
                  <a:schemeClr val="tx1">
                    <a:lumMod val="65000"/>
                    <a:lumOff val="3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2" name="TextBox 61">
            <a:extLst>
              <a:ext uri="{FF2B5EF4-FFF2-40B4-BE49-F238E27FC236}">
                <a16:creationId xmlns:a16="http://schemas.microsoft.com/office/drawing/2014/main" id="{27CFC61A-8879-4DA1-B5BA-BED7F7C7F255}"/>
              </a:ext>
            </a:extLst>
          </p:cNvPr>
          <p:cNvSpPr txBox="1"/>
          <p:nvPr/>
        </p:nvSpPr>
        <p:spPr>
          <a:xfrm>
            <a:off x="6227187" y="4408567"/>
            <a:ext cx="1813559" cy="276999"/>
          </a:xfrm>
          <a:prstGeom prst="rect">
            <a:avLst/>
          </a:prstGeom>
          <a:noFill/>
        </p:spPr>
        <p:txBody>
          <a:bodyPr wrap="square" rtlCol="0">
            <a:spAutoFit/>
          </a:bodyPr>
          <a:lstStyle/>
          <a:p>
            <a:r>
              <a:rPr lang="en-US" sz="120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65" name="Rectangle 64">
            <a:extLst>
              <a:ext uri="{FF2B5EF4-FFF2-40B4-BE49-F238E27FC236}">
                <a16:creationId xmlns:a16="http://schemas.microsoft.com/office/drawing/2014/main" id="{567D6CD1-E101-4311-89F0-67C98F720ECC}"/>
              </a:ext>
            </a:extLst>
          </p:cNvPr>
          <p:cNvSpPr/>
          <p:nvPr/>
        </p:nvSpPr>
        <p:spPr>
          <a:xfrm>
            <a:off x="8160873" y="5517382"/>
            <a:ext cx="2227780" cy="626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06D1016-367C-4FEC-90E5-DEDFB20B5DEC}"/>
              </a:ext>
            </a:extLst>
          </p:cNvPr>
          <p:cNvSpPr/>
          <p:nvPr/>
        </p:nvSpPr>
        <p:spPr>
          <a:xfrm>
            <a:off x="8426278" y="5748060"/>
            <a:ext cx="1813560" cy="321563"/>
          </a:xfrm>
          <a:prstGeom prst="rect">
            <a:avLst/>
          </a:prstGeom>
        </p:spPr>
        <p:txBody>
          <a:bodyPr wrap="square">
            <a:spAutoFit/>
          </a:bodyPr>
          <a:lstStyle/>
          <a:p>
            <a:pPr>
              <a:lnSpc>
                <a:spcPct val="150000"/>
              </a:lnSpc>
            </a:pPr>
            <a:r>
              <a:rPr lang="en-US" sz="1050" i="1">
                <a:solidFill>
                  <a:schemeClr val="tx1">
                    <a:lumMod val="65000"/>
                    <a:lumOff val="3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7" name="TextBox 66">
            <a:extLst>
              <a:ext uri="{FF2B5EF4-FFF2-40B4-BE49-F238E27FC236}">
                <a16:creationId xmlns:a16="http://schemas.microsoft.com/office/drawing/2014/main" id="{262F893D-21A3-44F0-AA86-C40CA0AF8F60}"/>
              </a:ext>
            </a:extLst>
          </p:cNvPr>
          <p:cNvSpPr txBox="1"/>
          <p:nvPr/>
        </p:nvSpPr>
        <p:spPr>
          <a:xfrm>
            <a:off x="8411042" y="5609561"/>
            <a:ext cx="1813559" cy="276999"/>
          </a:xfrm>
          <a:prstGeom prst="rect">
            <a:avLst/>
          </a:prstGeom>
          <a:noFill/>
        </p:spPr>
        <p:txBody>
          <a:bodyPr wrap="square" rtlCol="0">
            <a:spAutoFit/>
          </a:bodyPr>
          <a:lstStyle/>
          <a:p>
            <a:r>
              <a:rPr lang="en-US" sz="120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Tree>
    <p:extLst>
      <p:ext uri="{BB962C8B-B14F-4D97-AF65-F5344CB8AC3E}">
        <p14:creationId xmlns:p14="http://schemas.microsoft.com/office/powerpoint/2010/main" val="295812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75AC67-909C-E24A-D97D-C720AC206D8D}"/>
              </a:ext>
            </a:extLst>
          </p:cNvPr>
          <p:cNvSpPr>
            <a:spLocks noGrp="1"/>
          </p:cNvSpPr>
          <p:nvPr>
            <p:ph type="pic" sz="quarter" idx="16"/>
          </p:nvPr>
        </p:nvSpPr>
        <p:spPr/>
      </p:sp>
      <p:sp>
        <p:nvSpPr>
          <p:cNvPr id="5" name="Picture Placeholder 4">
            <a:extLst>
              <a:ext uri="{FF2B5EF4-FFF2-40B4-BE49-F238E27FC236}">
                <a16:creationId xmlns:a16="http://schemas.microsoft.com/office/drawing/2014/main" id="{395BAEF0-7411-C875-23C2-FBCA1D91387D}"/>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E4BDDF23-B758-274B-575B-0B5267253CDE}"/>
              </a:ext>
            </a:extLst>
          </p:cNvPr>
          <p:cNvSpPr>
            <a:spLocks noGrp="1"/>
          </p:cNvSpPr>
          <p:nvPr>
            <p:ph type="pic" sz="quarter" idx="14"/>
          </p:nvPr>
        </p:nvSpPr>
        <p:spPr/>
      </p:sp>
      <p:sp>
        <p:nvSpPr>
          <p:cNvPr id="66" name="TextBox 65">
            <a:extLst>
              <a:ext uri="{FF2B5EF4-FFF2-40B4-BE49-F238E27FC236}">
                <a16:creationId xmlns:a16="http://schemas.microsoft.com/office/drawing/2014/main" id="{104262DF-1A08-4AA4-B1A9-CC789E3E5D5D}"/>
              </a:ext>
            </a:extLst>
          </p:cNvPr>
          <p:cNvSpPr txBox="1"/>
          <p:nvPr/>
        </p:nvSpPr>
        <p:spPr>
          <a:xfrm>
            <a:off x="1346399" y="2723971"/>
            <a:ext cx="7941883" cy="1862048"/>
          </a:xfrm>
          <a:prstGeom prst="rect">
            <a:avLst/>
          </a:prstGeom>
          <a:noFill/>
        </p:spPr>
        <p:txBody>
          <a:bodyPr wrap="square" rtlCol="0">
            <a:spAutoFit/>
          </a:bodyPr>
          <a:lstStyle/>
          <a:p>
            <a:r>
              <a:rPr lang="en-US" sz="11500">
                <a:solidFill>
                  <a:schemeClr val="bg1">
                    <a:lumMod val="95000"/>
                  </a:schemeClr>
                </a:solidFill>
                <a:latin typeface="Poppins SemiBold" panose="00000700000000000000" pitchFamily="2" charset="0"/>
                <a:cs typeface="Poppins SemiBold" panose="00000700000000000000" pitchFamily="2" charset="0"/>
              </a:rPr>
              <a:t>THE TEAM</a:t>
            </a:r>
          </a:p>
        </p:txBody>
      </p:sp>
      <p:sp>
        <p:nvSpPr>
          <p:cNvPr id="57" name="TextBox 56">
            <a:extLst>
              <a:ext uri="{FF2B5EF4-FFF2-40B4-BE49-F238E27FC236}">
                <a16:creationId xmlns:a16="http://schemas.microsoft.com/office/drawing/2014/main" id="{1EA0DB13-5BBF-4F6E-A077-104E2D18BBF0}"/>
              </a:ext>
            </a:extLst>
          </p:cNvPr>
          <p:cNvSpPr txBox="1"/>
          <p:nvPr/>
        </p:nvSpPr>
        <p:spPr>
          <a:xfrm>
            <a:off x="490668" y="951557"/>
            <a:ext cx="3334124" cy="523220"/>
          </a:xfrm>
          <a:prstGeom prst="rect">
            <a:avLst/>
          </a:prstGeom>
          <a:noFill/>
        </p:spPr>
        <p:txBody>
          <a:bodyPr wrap="square" rtlCol="0">
            <a:spAutoFit/>
          </a:bodyPr>
          <a:lstStyle/>
          <a:p>
            <a:r>
              <a:rPr lang="en-US" sz="2800">
                <a:latin typeface="Poppins SemiBold" panose="00000700000000000000" pitchFamily="2" charset="0"/>
                <a:cs typeface="Poppins SemiBold" panose="00000700000000000000" pitchFamily="2" charset="0"/>
              </a:rPr>
              <a:t>Meet our </a:t>
            </a:r>
            <a:r>
              <a:rPr lang="en-US" sz="2800">
                <a:solidFill>
                  <a:srgbClr val="0E44DC"/>
                </a:solidFill>
                <a:latin typeface="Poppins SemiBold" panose="00000700000000000000" pitchFamily="2" charset="0"/>
                <a:cs typeface="Poppins SemiBold" panose="00000700000000000000" pitchFamily="2" charset="0"/>
              </a:rPr>
              <a:t>team</a:t>
            </a:r>
          </a:p>
        </p:txBody>
      </p:sp>
      <p:sp>
        <p:nvSpPr>
          <p:cNvPr id="58" name="Rectangle 57">
            <a:extLst>
              <a:ext uri="{FF2B5EF4-FFF2-40B4-BE49-F238E27FC236}">
                <a16:creationId xmlns:a16="http://schemas.microsoft.com/office/drawing/2014/main" id="{F143466A-9FE8-4B6B-9A84-29DFA1B3CD38}"/>
              </a:ext>
            </a:extLst>
          </p:cNvPr>
          <p:cNvSpPr/>
          <p:nvPr/>
        </p:nvSpPr>
        <p:spPr>
          <a:xfrm>
            <a:off x="543751" y="1559960"/>
            <a:ext cx="2863740" cy="897169"/>
          </a:xfrm>
          <a:prstGeom prst="rect">
            <a:avLst/>
          </a:prstGeom>
        </p:spPr>
        <p:txBody>
          <a:bodyPr wrap="square">
            <a:spAutoFit/>
          </a:bodyPr>
          <a:lstStyle/>
          <a:p>
            <a:pPr>
              <a:lnSpc>
                <a:spcPct val="150000"/>
              </a:lnSpc>
            </a:pPr>
            <a:r>
              <a:rPr lang="en-US" sz="1200">
                <a:solidFill>
                  <a:srgbClr val="0E44DC"/>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200">
                <a:latin typeface="Poppins Medium" panose="00000600000000000000" pitchFamily="2" charset="0"/>
                <a:ea typeface="Open Sans" panose="020B0606030504020204" pitchFamily="34" charset="0"/>
                <a:cs typeface="Poppins Medium" panose="00000600000000000000" pitchFamily="2" charset="0"/>
              </a:rPr>
              <a:t>aute irure dolor in kauselih oilusioi repiehenderiti voluis sit amet.</a:t>
            </a:r>
            <a:endParaRPr lang="en-US" sz="1200">
              <a:latin typeface="Poppins Medium" panose="00000600000000000000" pitchFamily="2" charset="0"/>
              <a:cs typeface="Poppins Medium" panose="00000600000000000000" pitchFamily="2" charset="0"/>
            </a:endParaRPr>
          </a:p>
        </p:txBody>
      </p:sp>
      <p:sp>
        <p:nvSpPr>
          <p:cNvPr id="31" name="TextBox 30">
            <a:extLst>
              <a:ext uri="{FF2B5EF4-FFF2-40B4-BE49-F238E27FC236}">
                <a16:creationId xmlns:a16="http://schemas.microsoft.com/office/drawing/2014/main" id="{83BCD42F-7784-466F-93E9-51EC08060C84}"/>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32" name="TextBox 31">
            <a:extLst>
              <a:ext uri="{FF2B5EF4-FFF2-40B4-BE49-F238E27FC236}">
                <a16:creationId xmlns:a16="http://schemas.microsoft.com/office/drawing/2014/main" id="{94B6A92D-B2FC-4866-BF1F-C6B60BE4EE21}"/>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33" name="Group 32">
            <a:extLst>
              <a:ext uri="{FF2B5EF4-FFF2-40B4-BE49-F238E27FC236}">
                <a16:creationId xmlns:a16="http://schemas.microsoft.com/office/drawing/2014/main" id="{8B7E7E5F-B95D-464E-B1F0-DE632D8D7897}"/>
              </a:ext>
            </a:extLst>
          </p:cNvPr>
          <p:cNvGrpSpPr/>
          <p:nvPr/>
        </p:nvGrpSpPr>
        <p:grpSpPr>
          <a:xfrm>
            <a:off x="166785" y="4859380"/>
            <a:ext cx="150799" cy="683899"/>
            <a:chOff x="159025" y="5596893"/>
            <a:chExt cx="214881" cy="974523"/>
          </a:xfrm>
        </p:grpSpPr>
        <p:sp>
          <p:nvSpPr>
            <p:cNvPr id="34" name="Oval 33">
              <a:extLst>
                <a:ext uri="{FF2B5EF4-FFF2-40B4-BE49-F238E27FC236}">
                  <a16:creationId xmlns:a16="http://schemas.microsoft.com/office/drawing/2014/main" id="{E1DC82FC-C39B-4ADE-AB35-50A43CC651FE}"/>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8886EA-E29B-449E-9E7F-53730A23E41F}"/>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95FF587-B357-416F-BF31-EEBDFDBAE794}"/>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1A49A9D-5C18-4646-B771-98B84E841F03}"/>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23BA2B8F-A5C2-4A8F-BFC2-B85A326E306E}"/>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39" name="TextBox 38">
            <a:extLst>
              <a:ext uri="{FF2B5EF4-FFF2-40B4-BE49-F238E27FC236}">
                <a16:creationId xmlns:a16="http://schemas.microsoft.com/office/drawing/2014/main" id="{E5ED3320-0D09-4428-ADA5-96082D928817}"/>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40" name="Rectangle 39">
            <a:extLst>
              <a:ext uri="{FF2B5EF4-FFF2-40B4-BE49-F238E27FC236}">
                <a16:creationId xmlns:a16="http://schemas.microsoft.com/office/drawing/2014/main" id="{E0163F79-27EC-48CB-AF2A-E32DECF54285}"/>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D4D4AB2-BCFB-4967-AC9F-73F0A54D0E11}"/>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9B3893-6586-4250-AABC-AFD17D52190E}"/>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Graphic 45" descr="Caret Left with solid fill">
            <a:extLst>
              <a:ext uri="{FF2B5EF4-FFF2-40B4-BE49-F238E27FC236}">
                <a16:creationId xmlns:a16="http://schemas.microsoft.com/office/drawing/2014/main" id="{7465087B-7099-468D-A0BB-5D43F30907C2}"/>
              </a:ext>
            </a:extLst>
          </p:cNvPr>
          <p:cNvSpPr/>
          <p:nvPr/>
        </p:nvSpPr>
        <p:spPr>
          <a:xfrm flipH="1">
            <a:off x="490668" y="6275053"/>
            <a:ext cx="106166" cy="184622"/>
          </a:xfrm>
          <a:custGeom>
            <a:avLst/>
            <a:gdLst>
              <a:gd name="connsiteX0" fmla="*/ 269081 w 309505"/>
              <a:gd name="connsiteY0" fmla="*/ 538229 h 538229"/>
              <a:gd name="connsiteX1" fmla="*/ 0 w 309505"/>
              <a:gd name="connsiteY1" fmla="*/ 269091 h 538229"/>
              <a:gd name="connsiteX2" fmla="*/ 269081 w 309505"/>
              <a:gd name="connsiteY2" fmla="*/ 0 h 538229"/>
              <a:gd name="connsiteX3" fmla="*/ 309496 w 309505"/>
              <a:gd name="connsiteY3" fmla="*/ 40405 h 538229"/>
              <a:gd name="connsiteX4" fmla="*/ 80810 w 309505"/>
              <a:gd name="connsiteY4" fmla="*/ 269091 h 538229"/>
              <a:gd name="connsiteX5" fmla="*/ 309505 w 309505"/>
              <a:gd name="connsiteY5" fmla="*/ 497824 h 538229"/>
              <a:gd name="connsiteX6" fmla="*/ 269081 w 309505"/>
              <a:gd name="connsiteY6" fmla="*/ 538229 h 5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05" h="538229">
                <a:moveTo>
                  <a:pt x="269081" y="538229"/>
                </a:moveTo>
                <a:lnTo>
                  <a:pt x="0" y="269091"/>
                </a:lnTo>
                <a:lnTo>
                  <a:pt x="269081" y="0"/>
                </a:lnTo>
                <a:lnTo>
                  <a:pt x="309496" y="40405"/>
                </a:lnTo>
                <a:lnTo>
                  <a:pt x="80810" y="269091"/>
                </a:lnTo>
                <a:lnTo>
                  <a:pt x="309505" y="497824"/>
                </a:lnTo>
                <a:lnTo>
                  <a:pt x="269081" y="538229"/>
                </a:lnTo>
                <a:close/>
              </a:path>
            </a:pathLst>
          </a:custGeom>
          <a:solidFill>
            <a:schemeClr val="bg1"/>
          </a:solidFill>
          <a:ln w="9525" cap="flat">
            <a:noFill/>
            <a:prstDash val="solid"/>
            <a:miter/>
          </a:ln>
        </p:spPr>
        <p:txBody>
          <a:bodyPr rtlCol="0" anchor="ctr"/>
          <a:lstStyle/>
          <a:p>
            <a:endParaRPr lang="en-US"/>
          </a:p>
        </p:txBody>
      </p:sp>
      <p:sp>
        <p:nvSpPr>
          <p:cNvPr id="48" name="Graphic 45" descr="Caret Left with solid fill">
            <a:extLst>
              <a:ext uri="{FF2B5EF4-FFF2-40B4-BE49-F238E27FC236}">
                <a16:creationId xmlns:a16="http://schemas.microsoft.com/office/drawing/2014/main" id="{6472D20E-F608-4802-8209-570CFFAB73FE}"/>
              </a:ext>
            </a:extLst>
          </p:cNvPr>
          <p:cNvSpPr/>
          <p:nvPr/>
        </p:nvSpPr>
        <p:spPr>
          <a:xfrm rot="10800000" flipH="1">
            <a:off x="1632717" y="6291175"/>
            <a:ext cx="106166" cy="184622"/>
          </a:xfrm>
          <a:custGeom>
            <a:avLst/>
            <a:gdLst>
              <a:gd name="connsiteX0" fmla="*/ 269081 w 309505"/>
              <a:gd name="connsiteY0" fmla="*/ 538229 h 538229"/>
              <a:gd name="connsiteX1" fmla="*/ 0 w 309505"/>
              <a:gd name="connsiteY1" fmla="*/ 269091 h 538229"/>
              <a:gd name="connsiteX2" fmla="*/ 269081 w 309505"/>
              <a:gd name="connsiteY2" fmla="*/ 0 h 538229"/>
              <a:gd name="connsiteX3" fmla="*/ 309496 w 309505"/>
              <a:gd name="connsiteY3" fmla="*/ 40405 h 538229"/>
              <a:gd name="connsiteX4" fmla="*/ 80810 w 309505"/>
              <a:gd name="connsiteY4" fmla="*/ 269091 h 538229"/>
              <a:gd name="connsiteX5" fmla="*/ 309505 w 309505"/>
              <a:gd name="connsiteY5" fmla="*/ 497824 h 538229"/>
              <a:gd name="connsiteX6" fmla="*/ 269081 w 309505"/>
              <a:gd name="connsiteY6" fmla="*/ 538229 h 5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05" h="538229">
                <a:moveTo>
                  <a:pt x="269081" y="538229"/>
                </a:moveTo>
                <a:lnTo>
                  <a:pt x="0" y="269091"/>
                </a:lnTo>
                <a:lnTo>
                  <a:pt x="269081" y="0"/>
                </a:lnTo>
                <a:lnTo>
                  <a:pt x="309496" y="40405"/>
                </a:lnTo>
                <a:lnTo>
                  <a:pt x="80810" y="269091"/>
                </a:lnTo>
                <a:lnTo>
                  <a:pt x="309505" y="497824"/>
                </a:lnTo>
                <a:lnTo>
                  <a:pt x="269081" y="538229"/>
                </a:lnTo>
                <a:close/>
              </a:path>
            </a:pathLst>
          </a:custGeom>
          <a:solidFill>
            <a:schemeClr val="bg1">
              <a:lumMod val="75000"/>
            </a:schemeClr>
          </a:solidFill>
          <a:ln w="9525" cap="flat">
            <a:noFill/>
            <a:prstDash val="solid"/>
            <a:miter/>
          </a:ln>
        </p:spPr>
        <p:txBody>
          <a:bodyPr rtlCol="0" anchor="ctr"/>
          <a:lstStyle/>
          <a:p>
            <a:endParaRPr lang="en-US"/>
          </a:p>
        </p:txBody>
      </p:sp>
      <p:sp>
        <p:nvSpPr>
          <p:cNvPr id="60" name="TextBox 59">
            <a:extLst>
              <a:ext uri="{FF2B5EF4-FFF2-40B4-BE49-F238E27FC236}">
                <a16:creationId xmlns:a16="http://schemas.microsoft.com/office/drawing/2014/main" id="{2FD2DBDD-85A2-4B04-B7DA-F0DD39D5F18D}"/>
              </a:ext>
            </a:extLst>
          </p:cNvPr>
          <p:cNvSpPr txBox="1"/>
          <p:nvPr/>
        </p:nvSpPr>
        <p:spPr>
          <a:xfrm>
            <a:off x="9586929" y="3114062"/>
            <a:ext cx="1410567" cy="338554"/>
          </a:xfrm>
          <a:prstGeom prst="rect">
            <a:avLst/>
          </a:prstGeom>
          <a:noFill/>
        </p:spPr>
        <p:txBody>
          <a:bodyPr wrap="square" rtlCol="0">
            <a:spAutoFit/>
          </a:bodyPr>
          <a:lstStyle/>
          <a:p>
            <a:pPr algn="ctr"/>
            <a:r>
              <a:rPr lang="en-US" sz="1600">
                <a:solidFill>
                  <a:schemeClr val="bg1"/>
                </a:solidFill>
                <a:latin typeface="Poppins Medium" panose="00000600000000000000" pitchFamily="2" charset="0"/>
                <a:cs typeface="Poppins Medium" panose="00000600000000000000" pitchFamily="2" charset="0"/>
              </a:rPr>
              <a:t>Team</a:t>
            </a:r>
          </a:p>
        </p:txBody>
      </p:sp>
      <p:sp>
        <p:nvSpPr>
          <p:cNvPr id="67" name="Graphic 45" descr="Caret Left with solid fill">
            <a:extLst>
              <a:ext uri="{FF2B5EF4-FFF2-40B4-BE49-F238E27FC236}">
                <a16:creationId xmlns:a16="http://schemas.microsoft.com/office/drawing/2014/main" id="{4136D638-AD41-41A2-825D-E5F7EF372E71}"/>
              </a:ext>
            </a:extLst>
          </p:cNvPr>
          <p:cNvSpPr/>
          <p:nvPr/>
        </p:nvSpPr>
        <p:spPr>
          <a:xfrm rot="5400000" flipH="1">
            <a:off x="11585435" y="3196097"/>
            <a:ext cx="106166" cy="184622"/>
          </a:xfrm>
          <a:custGeom>
            <a:avLst/>
            <a:gdLst>
              <a:gd name="connsiteX0" fmla="*/ 269081 w 309505"/>
              <a:gd name="connsiteY0" fmla="*/ 538229 h 538229"/>
              <a:gd name="connsiteX1" fmla="*/ 0 w 309505"/>
              <a:gd name="connsiteY1" fmla="*/ 269091 h 538229"/>
              <a:gd name="connsiteX2" fmla="*/ 269081 w 309505"/>
              <a:gd name="connsiteY2" fmla="*/ 0 h 538229"/>
              <a:gd name="connsiteX3" fmla="*/ 309496 w 309505"/>
              <a:gd name="connsiteY3" fmla="*/ 40405 h 538229"/>
              <a:gd name="connsiteX4" fmla="*/ 80810 w 309505"/>
              <a:gd name="connsiteY4" fmla="*/ 269091 h 538229"/>
              <a:gd name="connsiteX5" fmla="*/ 309505 w 309505"/>
              <a:gd name="connsiteY5" fmla="*/ 497824 h 538229"/>
              <a:gd name="connsiteX6" fmla="*/ 269081 w 309505"/>
              <a:gd name="connsiteY6" fmla="*/ 538229 h 5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05" h="538229">
                <a:moveTo>
                  <a:pt x="269081" y="538229"/>
                </a:moveTo>
                <a:lnTo>
                  <a:pt x="0" y="269091"/>
                </a:lnTo>
                <a:lnTo>
                  <a:pt x="269081" y="0"/>
                </a:lnTo>
                <a:lnTo>
                  <a:pt x="309496" y="40405"/>
                </a:lnTo>
                <a:lnTo>
                  <a:pt x="80810" y="269091"/>
                </a:lnTo>
                <a:lnTo>
                  <a:pt x="309505" y="497824"/>
                </a:lnTo>
                <a:lnTo>
                  <a:pt x="269081" y="538229"/>
                </a:lnTo>
                <a:close/>
              </a:path>
            </a:pathLst>
          </a:custGeom>
          <a:solidFill>
            <a:schemeClr val="bg1"/>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648AB5E-7E28-427B-BCD6-2A90EA77E06B}"/>
              </a:ext>
            </a:extLst>
          </p:cNvPr>
          <p:cNvSpPr/>
          <p:nvPr/>
        </p:nvSpPr>
        <p:spPr>
          <a:xfrm rot="13500000">
            <a:off x="7239462" y="-432586"/>
            <a:ext cx="2726428" cy="2768286"/>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bg1">
              <a:lumMod val="95000"/>
            </a:schemeClr>
          </a:solidFill>
          <a:ln w="4572"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119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F3FDF5-AE4E-D26F-1469-966F283BC6B9}"/>
              </a:ext>
            </a:extLst>
          </p:cNvPr>
          <p:cNvSpPr>
            <a:spLocks noGrp="1"/>
          </p:cNvSpPr>
          <p:nvPr>
            <p:ph type="pic" sz="quarter" idx="12"/>
          </p:nvPr>
        </p:nvSpPr>
        <p:spPr/>
      </p:sp>
      <p:sp>
        <p:nvSpPr>
          <p:cNvPr id="51" name="TextBox 50">
            <a:extLst>
              <a:ext uri="{FF2B5EF4-FFF2-40B4-BE49-F238E27FC236}">
                <a16:creationId xmlns:a16="http://schemas.microsoft.com/office/drawing/2014/main" id="{3C03703F-E48A-412C-9045-022BB263EAE5}"/>
              </a:ext>
            </a:extLst>
          </p:cNvPr>
          <p:cNvSpPr txBox="1"/>
          <p:nvPr/>
        </p:nvSpPr>
        <p:spPr>
          <a:xfrm>
            <a:off x="503027" y="3460128"/>
            <a:ext cx="2486951" cy="954107"/>
          </a:xfrm>
          <a:prstGeom prst="rect">
            <a:avLst/>
          </a:prstGeom>
          <a:noFill/>
        </p:spPr>
        <p:txBody>
          <a:bodyPr wrap="square" rtlCol="0">
            <a:spAutoFit/>
          </a:bodyPr>
          <a:lstStyle/>
          <a:p>
            <a:r>
              <a:rPr lang="en-US" sz="2800">
                <a:latin typeface="Poppins SemiBold" panose="00000700000000000000" pitchFamily="2" charset="0"/>
                <a:cs typeface="Poppins SemiBold" panose="00000700000000000000" pitchFamily="2" charset="0"/>
              </a:rPr>
              <a:t>Meet our </a:t>
            </a:r>
            <a:r>
              <a:rPr lang="en-US" sz="2800">
                <a:solidFill>
                  <a:srgbClr val="0E44DC"/>
                </a:solidFill>
                <a:latin typeface="Poppins SemiBold" panose="00000700000000000000" pitchFamily="2" charset="0"/>
                <a:cs typeface="Poppins SemiBold" panose="00000700000000000000" pitchFamily="2" charset="0"/>
              </a:rPr>
              <a:t>team</a:t>
            </a:r>
          </a:p>
        </p:txBody>
      </p:sp>
      <p:sp>
        <p:nvSpPr>
          <p:cNvPr id="52" name="Rectangle 51">
            <a:extLst>
              <a:ext uri="{FF2B5EF4-FFF2-40B4-BE49-F238E27FC236}">
                <a16:creationId xmlns:a16="http://schemas.microsoft.com/office/drawing/2014/main" id="{34A6EFA3-024D-4791-9077-C9190A0C69CC}"/>
              </a:ext>
            </a:extLst>
          </p:cNvPr>
          <p:cNvSpPr/>
          <p:nvPr/>
        </p:nvSpPr>
        <p:spPr>
          <a:xfrm>
            <a:off x="525796" y="4629044"/>
            <a:ext cx="2339632" cy="830099"/>
          </a:xfrm>
          <a:prstGeom prst="rect">
            <a:avLst/>
          </a:prstGeom>
        </p:spPr>
        <p:txBody>
          <a:bodyPr wrap="square">
            <a:spAutoFit/>
          </a:bodyPr>
          <a:lstStyle/>
          <a:p>
            <a:pPr>
              <a:lnSpc>
                <a:spcPct val="150000"/>
              </a:lnSpc>
            </a:pPr>
            <a:r>
              <a:rPr lang="en-US" sz="1100">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 doris repiehenderiti sit amet.</a:t>
            </a:r>
            <a:endParaRPr lang="en-US" sz="11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53" name="TextBox 52">
            <a:extLst>
              <a:ext uri="{FF2B5EF4-FFF2-40B4-BE49-F238E27FC236}">
                <a16:creationId xmlns:a16="http://schemas.microsoft.com/office/drawing/2014/main" id="{BF609B07-789E-4472-B592-1F1959DE5881}"/>
              </a:ext>
            </a:extLst>
          </p:cNvPr>
          <p:cNvSpPr txBox="1"/>
          <p:nvPr/>
        </p:nvSpPr>
        <p:spPr>
          <a:xfrm>
            <a:off x="3256752" y="635185"/>
            <a:ext cx="1763067" cy="1107996"/>
          </a:xfrm>
          <a:prstGeom prst="rect">
            <a:avLst/>
          </a:prstGeom>
          <a:noFill/>
        </p:spPr>
        <p:txBody>
          <a:bodyPr wrap="square" rtlCol="0">
            <a:spAutoFit/>
          </a:bodyPr>
          <a:lstStyle/>
          <a:p>
            <a:r>
              <a:rPr lang="en-US" sz="6600">
                <a:solidFill>
                  <a:srgbClr val="0E44DC"/>
                </a:solidFill>
                <a:latin typeface="Poppins SemiBold" panose="00000700000000000000" pitchFamily="2" charset="0"/>
                <a:cs typeface="Poppins SemiBold" panose="00000700000000000000" pitchFamily="2" charset="0"/>
              </a:rPr>
              <a:t>The</a:t>
            </a:r>
          </a:p>
        </p:txBody>
      </p:sp>
      <p:sp>
        <p:nvSpPr>
          <p:cNvPr id="55" name="TextBox 54">
            <a:extLst>
              <a:ext uri="{FF2B5EF4-FFF2-40B4-BE49-F238E27FC236}">
                <a16:creationId xmlns:a16="http://schemas.microsoft.com/office/drawing/2014/main" id="{2A77E6BD-0D34-450C-8244-752AFB0E8B6D}"/>
              </a:ext>
            </a:extLst>
          </p:cNvPr>
          <p:cNvSpPr txBox="1"/>
          <p:nvPr/>
        </p:nvSpPr>
        <p:spPr>
          <a:xfrm>
            <a:off x="5333641" y="630499"/>
            <a:ext cx="3227749" cy="1107996"/>
          </a:xfrm>
          <a:prstGeom prst="rect">
            <a:avLst/>
          </a:prstGeom>
          <a:noFill/>
        </p:spPr>
        <p:txBody>
          <a:bodyPr wrap="square" rtlCol="0">
            <a:spAutoFit/>
          </a:bodyPr>
          <a:lstStyle/>
          <a:p>
            <a:r>
              <a:rPr lang="en-US" sz="6600" spc="600">
                <a:solidFill>
                  <a:schemeClr val="tx1">
                    <a:lumMod val="95000"/>
                    <a:lumOff val="5000"/>
                  </a:schemeClr>
                </a:solidFill>
                <a:latin typeface="Poppins SemiBold" panose="00000700000000000000" pitchFamily="2" charset="0"/>
                <a:cs typeface="Poppins SemiBold" panose="00000700000000000000" pitchFamily="2" charset="0"/>
              </a:rPr>
              <a:t>TE</a:t>
            </a:r>
            <a:r>
              <a:rPr lang="en-US" sz="6600" spc="600">
                <a:solidFill>
                  <a:schemeClr val="bg1"/>
                </a:solidFill>
                <a:latin typeface="Poppins SemiBold" panose="00000700000000000000" pitchFamily="2" charset="0"/>
                <a:cs typeface="Poppins SemiBold" panose="00000700000000000000" pitchFamily="2" charset="0"/>
              </a:rPr>
              <a:t>AM</a:t>
            </a:r>
          </a:p>
        </p:txBody>
      </p:sp>
      <p:sp>
        <p:nvSpPr>
          <p:cNvPr id="46" name="Rectangle 45">
            <a:extLst>
              <a:ext uri="{FF2B5EF4-FFF2-40B4-BE49-F238E27FC236}">
                <a16:creationId xmlns:a16="http://schemas.microsoft.com/office/drawing/2014/main" id="{0750BBA2-5448-4F51-A853-F929227F09D8}"/>
              </a:ext>
            </a:extLst>
          </p:cNvPr>
          <p:cNvSpPr/>
          <p:nvPr/>
        </p:nvSpPr>
        <p:spPr>
          <a:xfrm>
            <a:off x="2094620" y="6166898"/>
            <a:ext cx="944970" cy="184113"/>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402A703-71A4-4A5A-B587-E18CCAAEC95B}"/>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22" name="TextBox 21">
            <a:extLst>
              <a:ext uri="{FF2B5EF4-FFF2-40B4-BE49-F238E27FC236}">
                <a16:creationId xmlns:a16="http://schemas.microsoft.com/office/drawing/2014/main" id="{2D09F309-A134-416C-9E67-26EB78BFEBC3}"/>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3" name="Group 22">
            <a:extLst>
              <a:ext uri="{FF2B5EF4-FFF2-40B4-BE49-F238E27FC236}">
                <a16:creationId xmlns:a16="http://schemas.microsoft.com/office/drawing/2014/main" id="{210CAFFD-7570-4072-8A29-6DF20F6FFA51}"/>
              </a:ext>
            </a:extLst>
          </p:cNvPr>
          <p:cNvGrpSpPr/>
          <p:nvPr/>
        </p:nvGrpSpPr>
        <p:grpSpPr>
          <a:xfrm>
            <a:off x="166785" y="5983027"/>
            <a:ext cx="150799" cy="683899"/>
            <a:chOff x="159025" y="5596893"/>
            <a:chExt cx="214881" cy="974523"/>
          </a:xfrm>
        </p:grpSpPr>
        <p:sp>
          <p:nvSpPr>
            <p:cNvPr id="24" name="Oval 23">
              <a:extLst>
                <a:ext uri="{FF2B5EF4-FFF2-40B4-BE49-F238E27FC236}">
                  <a16:creationId xmlns:a16="http://schemas.microsoft.com/office/drawing/2014/main" id="{4EC295D7-B1C5-4F92-8F6C-69AFA19078EA}"/>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0C8476-04E8-4195-9860-2DEED14276AA}"/>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832F182-5801-49EA-AC6B-73C0992E3C99}"/>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EFB9305-33CB-4418-8D9A-E74360195315}"/>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DE6BD033-12E8-4174-A224-39A39A121835}"/>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29" name="TextBox 28">
            <a:extLst>
              <a:ext uri="{FF2B5EF4-FFF2-40B4-BE49-F238E27FC236}">
                <a16:creationId xmlns:a16="http://schemas.microsoft.com/office/drawing/2014/main" id="{54879A9E-EE17-48FB-B38F-B8A061A99DCE}"/>
              </a:ext>
            </a:extLst>
          </p:cNvPr>
          <p:cNvSpPr txBox="1"/>
          <p:nvPr/>
        </p:nvSpPr>
        <p:spPr>
          <a:xfrm>
            <a:off x="5129506"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0" name="Rectangle 29">
            <a:extLst>
              <a:ext uri="{FF2B5EF4-FFF2-40B4-BE49-F238E27FC236}">
                <a16:creationId xmlns:a16="http://schemas.microsoft.com/office/drawing/2014/main" id="{0C64256F-3E8A-49A0-B6C7-239C779386DF}"/>
              </a:ext>
            </a:extLst>
          </p:cNvPr>
          <p:cNvSpPr/>
          <p:nvPr/>
        </p:nvSpPr>
        <p:spPr>
          <a:xfrm>
            <a:off x="5722938"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38715A-DCB4-4D7D-8002-1922DA716D4C}"/>
              </a:ext>
            </a:extLst>
          </p:cNvPr>
          <p:cNvSpPr txBox="1"/>
          <p:nvPr/>
        </p:nvSpPr>
        <p:spPr>
          <a:xfrm>
            <a:off x="5330468"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32" name="Rectangle 31">
            <a:extLst>
              <a:ext uri="{FF2B5EF4-FFF2-40B4-BE49-F238E27FC236}">
                <a16:creationId xmlns:a16="http://schemas.microsoft.com/office/drawing/2014/main" id="{628069B2-E1BB-41BE-BBBE-804A2FA67EA7}"/>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4C85E8-9D26-47F2-9A1A-07F0C5EBB4D3}"/>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Picture Placeholder 2">
            <a:extLst>
              <a:ext uri="{FF2B5EF4-FFF2-40B4-BE49-F238E27FC236}">
                <a16:creationId xmlns:a16="http://schemas.microsoft.com/office/drawing/2014/main" id="{0EC7C375-F203-070B-308D-7738857E27D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5D6B71C6-864B-EC86-0510-78A2FAE652C5}"/>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F9E2255E-8499-C2ED-1608-AF9BF3B8FD95}"/>
              </a:ext>
            </a:extLst>
          </p:cNvPr>
          <p:cNvSpPr>
            <a:spLocks noGrp="1"/>
          </p:cNvSpPr>
          <p:nvPr>
            <p:ph type="pic" sz="quarter" idx="13"/>
          </p:nvPr>
        </p:nvSpPr>
        <p:spPr/>
      </p:sp>
    </p:spTree>
    <p:extLst>
      <p:ext uri="{BB962C8B-B14F-4D97-AF65-F5344CB8AC3E}">
        <p14:creationId xmlns:p14="http://schemas.microsoft.com/office/powerpoint/2010/main" val="352886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E139E0-10F6-9DF2-1E06-A2251C7B1C7B}"/>
              </a:ext>
            </a:extLst>
          </p:cNvPr>
          <p:cNvSpPr>
            <a:spLocks noGrp="1"/>
          </p:cNvSpPr>
          <p:nvPr>
            <p:ph type="pic" sz="quarter" idx="12"/>
          </p:nvPr>
        </p:nvSpPr>
        <p:spPr/>
      </p:sp>
      <p:sp>
        <p:nvSpPr>
          <p:cNvPr id="44" name="Rectangle 43">
            <a:extLst>
              <a:ext uri="{FF2B5EF4-FFF2-40B4-BE49-F238E27FC236}">
                <a16:creationId xmlns:a16="http://schemas.microsoft.com/office/drawing/2014/main" id="{054F20E3-7752-4F2D-B8D0-5855903F3ABE}"/>
              </a:ext>
            </a:extLst>
          </p:cNvPr>
          <p:cNvSpPr/>
          <p:nvPr/>
        </p:nvSpPr>
        <p:spPr>
          <a:xfrm>
            <a:off x="7362846" y="3276254"/>
            <a:ext cx="1813560" cy="321563"/>
          </a:xfrm>
          <a:prstGeom prst="rect">
            <a:avLst/>
          </a:prstGeom>
        </p:spPr>
        <p:txBody>
          <a:bodyPr wrap="square">
            <a:spAutoFit/>
          </a:bodyPr>
          <a:lstStyle/>
          <a:p>
            <a:pPr>
              <a:lnSpc>
                <a:spcPct val="150000"/>
              </a:lnSpc>
            </a:pPr>
            <a:r>
              <a:rPr lang="en-US" sz="1050" i="1">
                <a:solidFill>
                  <a:schemeClr val="bg1">
                    <a:lumMod val="8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lumMod val="8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45" name="Rectangle 44">
            <a:extLst>
              <a:ext uri="{FF2B5EF4-FFF2-40B4-BE49-F238E27FC236}">
                <a16:creationId xmlns:a16="http://schemas.microsoft.com/office/drawing/2014/main" id="{E1CCC30B-AEF0-4CAB-8812-FDB514A1E196}"/>
              </a:ext>
            </a:extLst>
          </p:cNvPr>
          <p:cNvSpPr/>
          <p:nvPr/>
        </p:nvSpPr>
        <p:spPr>
          <a:xfrm>
            <a:off x="7362846" y="3486485"/>
            <a:ext cx="1596390" cy="280461"/>
          </a:xfrm>
          <a:prstGeom prst="rect">
            <a:avLst/>
          </a:prstGeom>
        </p:spPr>
        <p:txBody>
          <a:bodyPr wrap="square">
            <a:spAutoFit/>
          </a:bodyPr>
          <a:lstStyle/>
          <a:p>
            <a:pPr>
              <a:lnSpc>
                <a:spcPct val="150000"/>
              </a:lnSpc>
            </a:pPr>
            <a:r>
              <a:rPr lang="en-US" sz="900">
                <a:solidFill>
                  <a:schemeClr val="bg1">
                    <a:lumMod val="85000"/>
                  </a:schemeClr>
                </a:solidFill>
                <a:latin typeface="Poppins "/>
                <a:ea typeface="Open Sans" panose="020B0606030504020204" pitchFamily="34" charset="0"/>
                <a:cs typeface="Poppins SemiBold" panose="00000700000000000000" pitchFamily="2" charset="0"/>
              </a:rPr>
              <a:t>Illustrator</a:t>
            </a:r>
            <a:endParaRPr lang="en-US" sz="900">
              <a:solidFill>
                <a:schemeClr val="bg1">
                  <a:lumMod val="85000"/>
                </a:schemeClr>
              </a:solidFill>
              <a:latin typeface="Poppins "/>
              <a:cs typeface="Poppins SemiBold" panose="00000700000000000000" pitchFamily="2" charset="0"/>
            </a:endParaRPr>
          </a:p>
        </p:txBody>
      </p:sp>
      <p:sp>
        <p:nvSpPr>
          <p:cNvPr id="55" name="TextBox 54">
            <a:extLst>
              <a:ext uri="{FF2B5EF4-FFF2-40B4-BE49-F238E27FC236}">
                <a16:creationId xmlns:a16="http://schemas.microsoft.com/office/drawing/2014/main" id="{99E21E8B-C9C6-4480-B8F8-C5867E7CD73B}"/>
              </a:ext>
            </a:extLst>
          </p:cNvPr>
          <p:cNvSpPr txBox="1"/>
          <p:nvPr/>
        </p:nvSpPr>
        <p:spPr>
          <a:xfrm>
            <a:off x="7362845" y="3009924"/>
            <a:ext cx="2000609" cy="307777"/>
          </a:xfrm>
          <a:prstGeom prst="rect">
            <a:avLst/>
          </a:prstGeom>
          <a:noFill/>
        </p:spPr>
        <p:txBody>
          <a:bodyPr wrap="square" rtlCol="0">
            <a:spAutoFit/>
          </a:bodyPr>
          <a:lstStyle/>
          <a:p>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Feriyan Alcantara</a:t>
            </a:r>
          </a:p>
        </p:txBody>
      </p:sp>
      <p:sp>
        <p:nvSpPr>
          <p:cNvPr id="67" name="TextBox 66">
            <a:extLst>
              <a:ext uri="{FF2B5EF4-FFF2-40B4-BE49-F238E27FC236}">
                <a16:creationId xmlns:a16="http://schemas.microsoft.com/office/drawing/2014/main" id="{45427EEB-3FC1-4335-B723-C7AF90D67C3F}"/>
              </a:ext>
            </a:extLst>
          </p:cNvPr>
          <p:cNvSpPr txBox="1"/>
          <p:nvPr/>
        </p:nvSpPr>
        <p:spPr>
          <a:xfrm>
            <a:off x="7319320" y="2422626"/>
            <a:ext cx="2923053" cy="523220"/>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Protect </a:t>
            </a:r>
            <a:r>
              <a:rPr lang="en-US" sz="2800">
                <a:solidFill>
                  <a:srgbClr val="0E44DC"/>
                </a:solidFill>
                <a:latin typeface="Poppins SemiBold" panose="00000700000000000000" pitchFamily="2" charset="0"/>
                <a:cs typeface="Poppins SemiBold" panose="00000700000000000000" pitchFamily="2" charset="0"/>
              </a:rPr>
              <a:t>Expert</a:t>
            </a:r>
          </a:p>
        </p:txBody>
      </p:sp>
      <p:sp>
        <p:nvSpPr>
          <p:cNvPr id="37" name="TextBox 36">
            <a:extLst>
              <a:ext uri="{FF2B5EF4-FFF2-40B4-BE49-F238E27FC236}">
                <a16:creationId xmlns:a16="http://schemas.microsoft.com/office/drawing/2014/main" id="{184F23B8-988C-4D3A-AF3F-B3D268E1D79B}"/>
              </a:ext>
            </a:extLst>
          </p:cNvPr>
          <p:cNvSpPr txBox="1"/>
          <p:nvPr/>
        </p:nvSpPr>
        <p:spPr>
          <a:xfrm>
            <a:off x="3487623" y="254716"/>
            <a:ext cx="4842113" cy="2646878"/>
          </a:xfrm>
          <a:prstGeom prst="rect">
            <a:avLst/>
          </a:prstGeom>
          <a:noFill/>
        </p:spPr>
        <p:txBody>
          <a:bodyPr wrap="square" rtlCol="0">
            <a:spAutoFit/>
          </a:bodyPr>
          <a:lstStyle/>
          <a:p>
            <a:r>
              <a:rPr lang="en-US" sz="16600">
                <a:solidFill>
                  <a:schemeClr val="tx1">
                    <a:lumMod val="95000"/>
                    <a:lumOff val="5000"/>
                  </a:schemeClr>
                </a:solidFill>
                <a:latin typeface="Poppins SemiBold" panose="00000700000000000000" pitchFamily="2" charset="0"/>
                <a:cs typeface="Poppins SemiBold" panose="00000700000000000000" pitchFamily="2" charset="0"/>
              </a:rPr>
              <a:t>20</a:t>
            </a:r>
            <a:r>
              <a:rPr lang="en-US" sz="16600">
                <a:solidFill>
                  <a:schemeClr val="bg1"/>
                </a:solidFill>
                <a:latin typeface="Poppins SemiBold" panose="00000700000000000000" pitchFamily="2" charset="0"/>
                <a:cs typeface="Poppins SemiBold" panose="00000700000000000000" pitchFamily="2" charset="0"/>
              </a:rPr>
              <a:t>21</a:t>
            </a:r>
          </a:p>
        </p:txBody>
      </p:sp>
      <p:sp>
        <p:nvSpPr>
          <p:cNvPr id="46" name="Graphic 8">
            <a:extLst>
              <a:ext uri="{FF2B5EF4-FFF2-40B4-BE49-F238E27FC236}">
                <a16:creationId xmlns:a16="http://schemas.microsoft.com/office/drawing/2014/main" id="{93FD5AF3-0A06-45F2-BF70-109EC8F620A3}"/>
              </a:ext>
            </a:extLst>
          </p:cNvPr>
          <p:cNvSpPr/>
          <p:nvPr/>
        </p:nvSpPr>
        <p:spPr>
          <a:xfrm>
            <a:off x="10626293" y="939262"/>
            <a:ext cx="1543683" cy="1506964"/>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chemeClr val="tx1">
              <a:lumMod val="75000"/>
              <a:lumOff val="25000"/>
            </a:schemeClr>
          </a:solidFill>
          <a:ln w="4572" cap="flat">
            <a:noFill/>
            <a:prstDash val="solid"/>
            <a:miter/>
          </a:ln>
        </p:spPr>
        <p:txBody>
          <a:bodyPr rtlCol="0" anchor="ctr"/>
          <a:lstStyle/>
          <a:p>
            <a:endParaRPr lang="en-US"/>
          </a:p>
        </p:txBody>
      </p:sp>
      <p:sp>
        <p:nvSpPr>
          <p:cNvPr id="47" name="Graphic 6">
            <a:extLst>
              <a:ext uri="{FF2B5EF4-FFF2-40B4-BE49-F238E27FC236}">
                <a16:creationId xmlns:a16="http://schemas.microsoft.com/office/drawing/2014/main" id="{1871B2D1-2BE9-42C3-85A5-F6AD8C2BC372}"/>
              </a:ext>
            </a:extLst>
          </p:cNvPr>
          <p:cNvSpPr/>
          <p:nvPr/>
        </p:nvSpPr>
        <p:spPr>
          <a:xfrm>
            <a:off x="2254320" y="5312009"/>
            <a:ext cx="3843994" cy="1565529"/>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tx1"/>
          </a:solidFill>
          <a:ln w="4572"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5CAF3718-3E42-404B-A260-7AAA7D8443F4}"/>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sp>
        <p:nvSpPr>
          <p:cNvPr id="68" name="Rectangle 67">
            <a:extLst>
              <a:ext uri="{FF2B5EF4-FFF2-40B4-BE49-F238E27FC236}">
                <a16:creationId xmlns:a16="http://schemas.microsoft.com/office/drawing/2014/main" id="{71A49EF9-C47B-4FEB-9192-8A0C3DE9FAC7}"/>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72139251-4396-45D6-9476-7D5705F7C883}"/>
              </a:ext>
            </a:extLst>
          </p:cNvPr>
          <p:cNvSpPr txBox="1"/>
          <p:nvPr/>
        </p:nvSpPr>
        <p:spPr>
          <a:xfrm>
            <a:off x="6297154" y="6369411"/>
            <a:ext cx="1130439" cy="400110"/>
          </a:xfrm>
          <a:prstGeom prst="rect">
            <a:avLst/>
          </a:prstGeom>
          <a:noFill/>
        </p:spPr>
        <p:txBody>
          <a:bodyPr wrap="none" rtlCol="0">
            <a:spAutoFit/>
          </a:bodyPr>
          <a:lstStyle/>
          <a:p>
            <a:pPr algn="ctr"/>
            <a:r>
              <a:rPr lang="en-US" sz="2000" spc="0">
                <a:solidFill>
                  <a:schemeClr val="bg1"/>
                </a:solidFill>
                <a:latin typeface="Poppins SemiBold" panose="00000700000000000000" pitchFamily="2" charset="0"/>
                <a:cs typeface="Poppins SemiBold" panose="00000700000000000000" pitchFamily="2" charset="0"/>
              </a:rPr>
              <a:t>Protect</a:t>
            </a:r>
          </a:p>
        </p:txBody>
      </p:sp>
      <p:grpSp>
        <p:nvGrpSpPr>
          <p:cNvPr id="84" name="Group 83">
            <a:extLst>
              <a:ext uri="{FF2B5EF4-FFF2-40B4-BE49-F238E27FC236}">
                <a16:creationId xmlns:a16="http://schemas.microsoft.com/office/drawing/2014/main" id="{5606B2E0-AD7E-4793-8984-64F1934A4272}"/>
              </a:ext>
            </a:extLst>
          </p:cNvPr>
          <p:cNvGrpSpPr/>
          <p:nvPr/>
        </p:nvGrpSpPr>
        <p:grpSpPr>
          <a:xfrm>
            <a:off x="166785" y="5983027"/>
            <a:ext cx="150799" cy="683899"/>
            <a:chOff x="159025" y="5596893"/>
            <a:chExt cx="214881" cy="974523"/>
          </a:xfrm>
        </p:grpSpPr>
        <p:sp>
          <p:nvSpPr>
            <p:cNvPr id="85" name="Oval 84">
              <a:extLst>
                <a:ext uri="{FF2B5EF4-FFF2-40B4-BE49-F238E27FC236}">
                  <a16:creationId xmlns:a16="http://schemas.microsoft.com/office/drawing/2014/main" id="{F11A6031-AE20-42D2-B602-95B5BF51201A}"/>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7A29A55-CC60-49CA-8E32-9FB8E54A673E}"/>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A19A8C3-7E73-4672-ACF8-7F19B3239B52}"/>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1BA70F6-4B8E-434A-B79A-2B75FD870BB6}"/>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a:extLst>
              <a:ext uri="{FF2B5EF4-FFF2-40B4-BE49-F238E27FC236}">
                <a16:creationId xmlns:a16="http://schemas.microsoft.com/office/drawing/2014/main" id="{EA7FE150-3F5A-4D70-B930-2C73352F3EBD}"/>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90" name="TextBox 89">
            <a:extLst>
              <a:ext uri="{FF2B5EF4-FFF2-40B4-BE49-F238E27FC236}">
                <a16:creationId xmlns:a16="http://schemas.microsoft.com/office/drawing/2014/main" id="{678A8977-924A-43D6-9A9E-9B81672D3899}"/>
              </a:ext>
            </a:extLst>
          </p:cNvPr>
          <p:cNvSpPr txBox="1"/>
          <p:nvPr/>
        </p:nvSpPr>
        <p:spPr>
          <a:xfrm>
            <a:off x="6283321" y="156856"/>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91" name="Rectangle 90">
            <a:extLst>
              <a:ext uri="{FF2B5EF4-FFF2-40B4-BE49-F238E27FC236}">
                <a16:creationId xmlns:a16="http://schemas.microsoft.com/office/drawing/2014/main" id="{73E1BD37-11CA-49BD-AAF7-FE8F522F8E09}"/>
              </a:ext>
            </a:extLst>
          </p:cNvPr>
          <p:cNvSpPr/>
          <p:nvPr/>
        </p:nvSpPr>
        <p:spPr>
          <a:xfrm>
            <a:off x="6876753"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079AE41-06CB-468A-9899-5E4059E38DCE}"/>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93" name="Rectangle 92">
            <a:extLst>
              <a:ext uri="{FF2B5EF4-FFF2-40B4-BE49-F238E27FC236}">
                <a16:creationId xmlns:a16="http://schemas.microsoft.com/office/drawing/2014/main" id="{E90B14AB-E038-49D6-9E16-DBB54C94684B}"/>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37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DC8759-3208-72C1-FCAF-82E532EF162C}"/>
              </a:ext>
            </a:extLst>
          </p:cNvPr>
          <p:cNvSpPr>
            <a:spLocks noGrp="1"/>
          </p:cNvSpPr>
          <p:nvPr>
            <p:ph type="pic" sz="quarter" idx="12"/>
          </p:nvPr>
        </p:nvSpPr>
        <p:spPr/>
      </p:sp>
      <p:sp>
        <p:nvSpPr>
          <p:cNvPr id="112" name="TextBox 111">
            <a:extLst>
              <a:ext uri="{FF2B5EF4-FFF2-40B4-BE49-F238E27FC236}">
                <a16:creationId xmlns:a16="http://schemas.microsoft.com/office/drawing/2014/main" id="{78677ECB-5A6B-4764-94E7-9CF2109E7AE5}"/>
              </a:ext>
            </a:extLst>
          </p:cNvPr>
          <p:cNvSpPr txBox="1"/>
          <p:nvPr/>
        </p:nvSpPr>
        <p:spPr>
          <a:xfrm>
            <a:off x="5950960" y="3088504"/>
            <a:ext cx="6228028" cy="1862048"/>
          </a:xfrm>
          <a:prstGeom prst="rect">
            <a:avLst/>
          </a:prstGeom>
          <a:noFill/>
        </p:spPr>
        <p:txBody>
          <a:bodyPr wrap="square" rtlCol="0">
            <a:spAutoFit/>
          </a:bodyPr>
          <a:lstStyle/>
          <a:p>
            <a:r>
              <a:rPr lang="en-US" sz="11500">
                <a:solidFill>
                  <a:schemeClr val="bg1">
                    <a:lumMod val="95000"/>
                  </a:schemeClr>
                </a:solidFill>
                <a:latin typeface="Poppins SemiBold" panose="00000700000000000000" pitchFamily="2" charset="0"/>
                <a:cs typeface="Poppins SemiBold" panose="00000700000000000000" pitchFamily="2" charset="0"/>
              </a:rPr>
              <a:t>SERVICE</a:t>
            </a:r>
          </a:p>
        </p:txBody>
      </p:sp>
      <p:sp>
        <p:nvSpPr>
          <p:cNvPr id="83" name="TextBox 82">
            <a:extLst>
              <a:ext uri="{FF2B5EF4-FFF2-40B4-BE49-F238E27FC236}">
                <a16:creationId xmlns:a16="http://schemas.microsoft.com/office/drawing/2014/main" id="{2B26FD37-051A-45A0-B227-2A69BE428D02}"/>
              </a:ext>
            </a:extLst>
          </p:cNvPr>
          <p:cNvSpPr txBox="1"/>
          <p:nvPr/>
        </p:nvSpPr>
        <p:spPr>
          <a:xfrm>
            <a:off x="10480508" y="262998"/>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84" name="TextBox 83">
            <a:extLst>
              <a:ext uri="{FF2B5EF4-FFF2-40B4-BE49-F238E27FC236}">
                <a16:creationId xmlns:a16="http://schemas.microsoft.com/office/drawing/2014/main" id="{BF2D7426-9B42-414D-9E6D-EC1003468120}"/>
              </a:ext>
            </a:extLst>
          </p:cNvPr>
          <p:cNvSpPr txBox="1"/>
          <p:nvPr/>
        </p:nvSpPr>
        <p:spPr>
          <a:xfrm>
            <a:off x="166785" y="262998"/>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85" name="Group 84">
            <a:extLst>
              <a:ext uri="{FF2B5EF4-FFF2-40B4-BE49-F238E27FC236}">
                <a16:creationId xmlns:a16="http://schemas.microsoft.com/office/drawing/2014/main" id="{7095AF15-5B95-4143-A606-36D1D3E836D7}"/>
              </a:ext>
            </a:extLst>
          </p:cNvPr>
          <p:cNvGrpSpPr/>
          <p:nvPr/>
        </p:nvGrpSpPr>
        <p:grpSpPr>
          <a:xfrm>
            <a:off x="166785" y="5983027"/>
            <a:ext cx="150799" cy="683899"/>
            <a:chOff x="159025" y="5596893"/>
            <a:chExt cx="214881" cy="974523"/>
          </a:xfrm>
        </p:grpSpPr>
        <p:sp>
          <p:nvSpPr>
            <p:cNvPr id="86" name="Oval 85">
              <a:extLst>
                <a:ext uri="{FF2B5EF4-FFF2-40B4-BE49-F238E27FC236}">
                  <a16:creationId xmlns:a16="http://schemas.microsoft.com/office/drawing/2014/main" id="{AD6EC376-3E10-4926-9706-2B5DD8EA10E3}"/>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6637889-AFB9-49FA-827C-31B574AD0968}"/>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DC5311C-5638-49B7-851B-42C2F617018D}"/>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0E2BF30-D548-4E81-97F2-68E2C018B95E}"/>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0F88CF1D-DBAC-4577-8F09-E7BB0985BBA1}"/>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93" name="TextBox 92">
            <a:extLst>
              <a:ext uri="{FF2B5EF4-FFF2-40B4-BE49-F238E27FC236}">
                <a16:creationId xmlns:a16="http://schemas.microsoft.com/office/drawing/2014/main" id="{04186A16-1516-49D9-85E5-95D826109FB3}"/>
              </a:ext>
            </a:extLst>
          </p:cNvPr>
          <p:cNvSpPr txBox="1"/>
          <p:nvPr/>
        </p:nvSpPr>
        <p:spPr>
          <a:xfrm>
            <a:off x="4597799" y="1242711"/>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94" name="Rectangle 93">
            <a:extLst>
              <a:ext uri="{FF2B5EF4-FFF2-40B4-BE49-F238E27FC236}">
                <a16:creationId xmlns:a16="http://schemas.microsoft.com/office/drawing/2014/main" id="{436BD6F9-A550-4D5F-B115-CF79D95D1921}"/>
              </a:ext>
            </a:extLst>
          </p:cNvPr>
          <p:cNvSpPr/>
          <p:nvPr/>
        </p:nvSpPr>
        <p:spPr>
          <a:xfrm>
            <a:off x="1063950" y="353724"/>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B08D2F5-F946-471E-AAB6-16DA952ECEB0}"/>
              </a:ext>
            </a:extLst>
          </p:cNvPr>
          <p:cNvSpPr/>
          <p:nvPr/>
        </p:nvSpPr>
        <p:spPr>
          <a:xfrm>
            <a:off x="11356069" y="353724"/>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AD634168-CBFF-4692-AE10-11A4C364E9B2}"/>
              </a:ext>
            </a:extLst>
          </p:cNvPr>
          <p:cNvSpPr txBox="1"/>
          <p:nvPr/>
        </p:nvSpPr>
        <p:spPr>
          <a:xfrm>
            <a:off x="376872" y="3694042"/>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97" name="Rectangle 96">
            <a:extLst>
              <a:ext uri="{FF2B5EF4-FFF2-40B4-BE49-F238E27FC236}">
                <a16:creationId xmlns:a16="http://schemas.microsoft.com/office/drawing/2014/main" id="{9A2A4AA0-4D8A-4B80-B7B6-AFBD24963A6C}"/>
              </a:ext>
            </a:extLst>
          </p:cNvPr>
          <p:cNvSpPr/>
          <p:nvPr/>
        </p:nvSpPr>
        <p:spPr>
          <a:xfrm>
            <a:off x="376872" y="4320248"/>
            <a:ext cx="2445213" cy="488211"/>
          </a:xfrm>
          <a:prstGeom prst="rect">
            <a:avLst/>
          </a:prstGeom>
        </p:spPr>
        <p:txBody>
          <a:bodyPr wrap="square">
            <a:spAutoFit/>
          </a:bodyPr>
          <a:lstStyle/>
          <a:p>
            <a:pPr>
              <a:lnSpc>
                <a:spcPct val="150000"/>
              </a:lnSpc>
            </a:pPr>
            <a:r>
              <a:rPr lang="en-US" sz="900">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latin typeface="Poppins SemiBold" panose="00000700000000000000" pitchFamily="2" charset="0"/>
              <a:cs typeface="Poppins SemiBold" panose="00000700000000000000" pitchFamily="2" charset="0"/>
            </a:endParaRPr>
          </a:p>
        </p:txBody>
      </p:sp>
      <p:sp>
        <p:nvSpPr>
          <p:cNvPr id="98" name="TextBox 97">
            <a:extLst>
              <a:ext uri="{FF2B5EF4-FFF2-40B4-BE49-F238E27FC236}">
                <a16:creationId xmlns:a16="http://schemas.microsoft.com/office/drawing/2014/main" id="{131CAFA8-AD56-4AE5-AE43-A02410ABDA61}"/>
              </a:ext>
            </a:extLst>
          </p:cNvPr>
          <p:cNvSpPr txBox="1"/>
          <p:nvPr/>
        </p:nvSpPr>
        <p:spPr>
          <a:xfrm>
            <a:off x="376873" y="4066933"/>
            <a:ext cx="938077"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Text Tittle Here</a:t>
            </a:r>
          </a:p>
        </p:txBody>
      </p:sp>
      <p:sp>
        <p:nvSpPr>
          <p:cNvPr id="99" name="TextBox 98">
            <a:extLst>
              <a:ext uri="{FF2B5EF4-FFF2-40B4-BE49-F238E27FC236}">
                <a16:creationId xmlns:a16="http://schemas.microsoft.com/office/drawing/2014/main" id="{C9B8C9E7-07B5-4501-9023-C057FDFEEFD1}"/>
              </a:ext>
            </a:extLst>
          </p:cNvPr>
          <p:cNvSpPr txBox="1"/>
          <p:nvPr/>
        </p:nvSpPr>
        <p:spPr>
          <a:xfrm>
            <a:off x="376872" y="1262837"/>
            <a:ext cx="2821133" cy="400110"/>
          </a:xfrm>
          <a:prstGeom prst="rect">
            <a:avLst/>
          </a:prstGeom>
          <a:noFill/>
        </p:spPr>
        <p:txBody>
          <a:bodyPr wrap="square" rtlCol="0">
            <a:spAutoFit/>
          </a:bodyPr>
          <a:lstStyle/>
          <a:p>
            <a:r>
              <a:rPr lang="en-US" sz="2000">
                <a:solidFill>
                  <a:schemeClr val="tx1">
                    <a:lumMod val="95000"/>
                    <a:lumOff val="5000"/>
                  </a:schemeClr>
                </a:solidFill>
                <a:latin typeface="Poppins Medium" panose="00000600000000000000" pitchFamily="2" charset="0"/>
                <a:cs typeface="Poppins Medium" panose="00000600000000000000" pitchFamily="2" charset="0"/>
              </a:rPr>
              <a:t>About our  </a:t>
            </a:r>
            <a:r>
              <a:rPr lang="en-US" sz="2000">
                <a:solidFill>
                  <a:srgbClr val="0E44DC"/>
                </a:solidFill>
                <a:latin typeface="Poppins Medium" panose="00000600000000000000" pitchFamily="2" charset="0"/>
                <a:cs typeface="Poppins Medium" panose="00000600000000000000" pitchFamily="2" charset="0"/>
              </a:rPr>
              <a:t>Service</a:t>
            </a:r>
          </a:p>
        </p:txBody>
      </p:sp>
      <p:sp>
        <p:nvSpPr>
          <p:cNvPr id="100" name="Rectangle 99">
            <a:extLst>
              <a:ext uri="{FF2B5EF4-FFF2-40B4-BE49-F238E27FC236}">
                <a16:creationId xmlns:a16="http://schemas.microsoft.com/office/drawing/2014/main" id="{ACE6548E-CFC7-406A-804F-E349EE4C5ABF}"/>
              </a:ext>
            </a:extLst>
          </p:cNvPr>
          <p:cNvSpPr/>
          <p:nvPr/>
        </p:nvSpPr>
        <p:spPr>
          <a:xfrm>
            <a:off x="8743899" y="1840251"/>
            <a:ext cx="2132963" cy="998222"/>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inar kauselih oilue epreh deriti vols esse cill inure dolorlaboru sit amet. Duis autelo irusitakus reprehenderi Voluptate nari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01" name="TextBox 100">
            <a:extLst>
              <a:ext uri="{FF2B5EF4-FFF2-40B4-BE49-F238E27FC236}">
                <a16:creationId xmlns:a16="http://schemas.microsoft.com/office/drawing/2014/main" id="{52D4FC07-D827-4931-ADCD-B96A859D2198}"/>
              </a:ext>
            </a:extLst>
          </p:cNvPr>
          <p:cNvSpPr txBox="1"/>
          <p:nvPr/>
        </p:nvSpPr>
        <p:spPr>
          <a:xfrm>
            <a:off x="383059" y="2183116"/>
            <a:ext cx="728084" cy="246221"/>
          </a:xfrm>
          <a:prstGeom prst="rect">
            <a:avLst/>
          </a:prstGeom>
          <a:noFill/>
        </p:spPr>
        <p:txBody>
          <a:bodyPr wrap="none" rtlCol="0">
            <a:spAutoFit/>
          </a:bodyPr>
          <a:lstStyle/>
          <a:p>
            <a:r>
              <a:rPr lang="en-US" sz="1000">
                <a:latin typeface="Poppins Medium" panose="00000600000000000000" pitchFamily="2" charset="0"/>
                <a:cs typeface="Poppins Medium" panose="00000600000000000000" pitchFamily="2" charset="0"/>
              </a:rPr>
              <a:t>Service 1</a:t>
            </a:r>
          </a:p>
        </p:txBody>
      </p:sp>
      <p:cxnSp>
        <p:nvCxnSpPr>
          <p:cNvPr id="102" name="Straight Connector 101">
            <a:extLst>
              <a:ext uri="{FF2B5EF4-FFF2-40B4-BE49-F238E27FC236}">
                <a16:creationId xmlns:a16="http://schemas.microsoft.com/office/drawing/2014/main" id="{E587B204-2BE2-4659-B70A-9CED18FA8E09}"/>
              </a:ext>
            </a:extLst>
          </p:cNvPr>
          <p:cNvCxnSpPr>
            <a:cxnSpLocks/>
          </p:cNvCxnSpPr>
          <p:nvPr/>
        </p:nvCxnSpPr>
        <p:spPr>
          <a:xfrm>
            <a:off x="448372" y="2501228"/>
            <a:ext cx="243270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99584BFF-69BD-443E-A27D-F7DA5DDC02CC}"/>
              </a:ext>
            </a:extLst>
          </p:cNvPr>
          <p:cNvSpPr txBox="1"/>
          <p:nvPr/>
        </p:nvSpPr>
        <p:spPr>
          <a:xfrm>
            <a:off x="3230224" y="2183116"/>
            <a:ext cx="720069" cy="246221"/>
          </a:xfrm>
          <a:prstGeom prst="rect">
            <a:avLst/>
          </a:prstGeom>
          <a:noFill/>
        </p:spPr>
        <p:txBody>
          <a:bodyPr wrap="none" rtlCol="0">
            <a:spAutoFit/>
          </a:bodyPr>
          <a:lstStyle/>
          <a:p>
            <a:r>
              <a:rPr lang="en-US" sz="1000">
                <a:solidFill>
                  <a:schemeClr val="tx1">
                    <a:lumMod val="50000"/>
                    <a:lumOff val="50000"/>
                  </a:schemeClr>
                </a:solidFill>
                <a:latin typeface="Poppins "/>
                <a:cs typeface="Poppins Medium" panose="00000600000000000000" pitchFamily="2" charset="0"/>
              </a:rPr>
              <a:t>Service 1</a:t>
            </a:r>
          </a:p>
        </p:txBody>
      </p:sp>
      <p:cxnSp>
        <p:nvCxnSpPr>
          <p:cNvPr id="104" name="Straight Connector 103">
            <a:extLst>
              <a:ext uri="{FF2B5EF4-FFF2-40B4-BE49-F238E27FC236}">
                <a16:creationId xmlns:a16="http://schemas.microsoft.com/office/drawing/2014/main" id="{CAE31436-E442-44BA-9182-08D187283FD8}"/>
              </a:ext>
            </a:extLst>
          </p:cNvPr>
          <p:cNvCxnSpPr>
            <a:cxnSpLocks/>
          </p:cNvCxnSpPr>
          <p:nvPr/>
        </p:nvCxnSpPr>
        <p:spPr>
          <a:xfrm>
            <a:off x="3295537" y="2501228"/>
            <a:ext cx="24327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C40BE76-5EAC-4C22-9B4B-F52D5928473A}"/>
              </a:ext>
            </a:extLst>
          </p:cNvPr>
          <p:cNvSpPr txBox="1"/>
          <p:nvPr/>
        </p:nvSpPr>
        <p:spPr>
          <a:xfrm>
            <a:off x="383059" y="2885426"/>
            <a:ext cx="720069" cy="246221"/>
          </a:xfrm>
          <a:prstGeom prst="rect">
            <a:avLst/>
          </a:prstGeom>
          <a:noFill/>
        </p:spPr>
        <p:txBody>
          <a:bodyPr wrap="none" rtlCol="0">
            <a:spAutoFit/>
          </a:bodyPr>
          <a:lstStyle/>
          <a:p>
            <a:r>
              <a:rPr lang="en-US" sz="1000">
                <a:solidFill>
                  <a:schemeClr val="tx1">
                    <a:lumMod val="50000"/>
                    <a:lumOff val="50000"/>
                  </a:schemeClr>
                </a:solidFill>
                <a:latin typeface="Poppins "/>
                <a:cs typeface="Poppins Medium" panose="00000600000000000000" pitchFamily="2" charset="0"/>
              </a:rPr>
              <a:t>Service 1</a:t>
            </a:r>
          </a:p>
        </p:txBody>
      </p:sp>
      <p:cxnSp>
        <p:nvCxnSpPr>
          <p:cNvPr id="106" name="Straight Connector 105">
            <a:extLst>
              <a:ext uri="{FF2B5EF4-FFF2-40B4-BE49-F238E27FC236}">
                <a16:creationId xmlns:a16="http://schemas.microsoft.com/office/drawing/2014/main" id="{BA7A19D1-6F09-453C-B356-1E9A6321BB66}"/>
              </a:ext>
            </a:extLst>
          </p:cNvPr>
          <p:cNvCxnSpPr>
            <a:cxnSpLocks/>
          </p:cNvCxnSpPr>
          <p:nvPr/>
        </p:nvCxnSpPr>
        <p:spPr>
          <a:xfrm>
            <a:off x="448372" y="3203538"/>
            <a:ext cx="24327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C113AE6D-56FC-46EF-A2A4-F4D6593A0B55}"/>
              </a:ext>
            </a:extLst>
          </p:cNvPr>
          <p:cNvSpPr txBox="1"/>
          <p:nvPr/>
        </p:nvSpPr>
        <p:spPr>
          <a:xfrm>
            <a:off x="3230224" y="2885426"/>
            <a:ext cx="720069" cy="246221"/>
          </a:xfrm>
          <a:prstGeom prst="rect">
            <a:avLst/>
          </a:prstGeom>
          <a:noFill/>
        </p:spPr>
        <p:txBody>
          <a:bodyPr wrap="none" rtlCol="0">
            <a:spAutoFit/>
          </a:bodyPr>
          <a:lstStyle/>
          <a:p>
            <a:r>
              <a:rPr lang="en-US" sz="1000">
                <a:solidFill>
                  <a:schemeClr val="tx1">
                    <a:lumMod val="50000"/>
                    <a:lumOff val="50000"/>
                  </a:schemeClr>
                </a:solidFill>
                <a:latin typeface="Poppins "/>
                <a:cs typeface="Poppins Medium" panose="00000600000000000000" pitchFamily="2" charset="0"/>
              </a:rPr>
              <a:t>Service 1</a:t>
            </a:r>
          </a:p>
        </p:txBody>
      </p:sp>
      <p:cxnSp>
        <p:nvCxnSpPr>
          <p:cNvPr id="108" name="Straight Connector 107">
            <a:extLst>
              <a:ext uri="{FF2B5EF4-FFF2-40B4-BE49-F238E27FC236}">
                <a16:creationId xmlns:a16="http://schemas.microsoft.com/office/drawing/2014/main" id="{F7D65276-1B1B-4ACD-90D3-7EDB83A00A6B}"/>
              </a:ext>
            </a:extLst>
          </p:cNvPr>
          <p:cNvCxnSpPr>
            <a:cxnSpLocks/>
          </p:cNvCxnSpPr>
          <p:nvPr/>
        </p:nvCxnSpPr>
        <p:spPr>
          <a:xfrm>
            <a:off x="3295537" y="3203538"/>
            <a:ext cx="24327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4FCE6309-E481-4D25-A607-7EEC4F54470E}"/>
              </a:ext>
            </a:extLst>
          </p:cNvPr>
          <p:cNvSpPr/>
          <p:nvPr/>
        </p:nvSpPr>
        <p:spPr>
          <a:xfrm>
            <a:off x="6331341" y="2350262"/>
            <a:ext cx="2445213" cy="488211"/>
          </a:xfrm>
          <a:prstGeom prst="rect">
            <a:avLst/>
          </a:prstGeom>
        </p:spPr>
        <p:txBody>
          <a:bodyPr wrap="square">
            <a:spAutoFit/>
          </a:bodyPr>
          <a:lstStyle/>
          <a:p>
            <a:pPr>
              <a:lnSpc>
                <a:spcPct val="150000"/>
              </a:lnSpc>
            </a:pPr>
            <a:r>
              <a:rPr lang="en-US" sz="900">
                <a:solidFill>
                  <a:srgbClr val="0E44DC"/>
                </a:solidFill>
                <a:latin typeface="Poppins SemiBold" panose="00000700000000000000" pitchFamily="2" charset="0"/>
                <a:ea typeface="Open Sans" panose="020B0606030504020204" pitchFamily="34" charset="0"/>
                <a:cs typeface="Poppins SemiBold" panose="00000700000000000000" pitchFamily="2" charset="0"/>
              </a:rPr>
              <a:t>Lorep  ipsum duis aute </a:t>
            </a:r>
            <a:r>
              <a:rPr lang="en-US" sz="900">
                <a:latin typeface="Poppins "/>
                <a:ea typeface="Open Sans" panose="020B0606030504020204" pitchFamily="34" charset="0"/>
                <a:cs typeface="Poppins SemiBold" panose="00000700000000000000" pitchFamily="2" charset="0"/>
              </a:rPr>
              <a:t>irure dolor in kauselih laboru sit amet. Duis</a:t>
            </a:r>
            <a:endParaRPr lang="en-US" sz="900">
              <a:latin typeface="Poppins "/>
              <a:cs typeface="Poppins SemiBold" panose="00000700000000000000" pitchFamily="2" charset="0"/>
            </a:endParaRPr>
          </a:p>
        </p:txBody>
      </p:sp>
      <p:sp>
        <p:nvSpPr>
          <p:cNvPr id="110" name="Rectangle 109">
            <a:extLst>
              <a:ext uri="{FF2B5EF4-FFF2-40B4-BE49-F238E27FC236}">
                <a16:creationId xmlns:a16="http://schemas.microsoft.com/office/drawing/2014/main" id="{DA206FFC-26D9-4E65-B1BF-1B2D2414B2DB}"/>
              </a:ext>
            </a:extLst>
          </p:cNvPr>
          <p:cNvSpPr/>
          <p:nvPr/>
        </p:nvSpPr>
        <p:spPr>
          <a:xfrm>
            <a:off x="8712389" y="1302536"/>
            <a:ext cx="2287919" cy="280461"/>
          </a:xfrm>
          <a:prstGeom prst="rect">
            <a:avLst/>
          </a:prstGeom>
        </p:spPr>
        <p:txBody>
          <a:bodyPr wrap="square">
            <a:spAutoFit/>
          </a:bodyPr>
          <a:lstStyle/>
          <a:p>
            <a:pPr>
              <a:lnSpc>
                <a:spcPct val="150000"/>
              </a:lnSpc>
            </a:pPr>
            <a:r>
              <a:rPr lang="en-US" sz="900">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rPr>
              <a:t>Lorep  ipsum duis aute irure dolor </a:t>
            </a:r>
            <a:endParaRPr lang="en-US" sz="900">
              <a:solidFill>
                <a:schemeClr val="tx1">
                  <a:lumMod val="85000"/>
                  <a:lumOff val="15000"/>
                </a:schemeClr>
              </a:solidFill>
              <a:latin typeface="Poppins SemiBold" panose="00000700000000000000" pitchFamily="2" charset="0"/>
              <a:cs typeface="Poppins SemiBold" panose="00000700000000000000" pitchFamily="2" charset="0"/>
            </a:endParaRPr>
          </a:p>
        </p:txBody>
      </p:sp>
      <p:sp>
        <p:nvSpPr>
          <p:cNvPr id="181" name="Freeform: Shape 180">
            <a:extLst>
              <a:ext uri="{FF2B5EF4-FFF2-40B4-BE49-F238E27FC236}">
                <a16:creationId xmlns:a16="http://schemas.microsoft.com/office/drawing/2014/main" id="{A09525FE-6F64-40FF-A0E5-372003376902}"/>
              </a:ext>
            </a:extLst>
          </p:cNvPr>
          <p:cNvSpPr/>
          <p:nvPr/>
        </p:nvSpPr>
        <p:spPr>
          <a:xfrm rot="13500000">
            <a:off x="6910802" y="4312796"/>
            <a:ext cx="2726428" cy="2768286"/>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bg1">
              <a:lumMod val="95000"/>
            </a:schemeClr>
          </a:solidFill>
          <a:ln w="4572"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0249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67F733-307F-7639-6B75-C2713C62B87C}"/>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AE215740-5A45-7B65-14B8-A87C78817283}"/>
              </a:ext>
            </a:extLst>
          </p:cNvPr>
          <p:cNvSpPr>
            <a:spLocks noGrp="1"/>
          </p:cNvSpPr>
          <p:nvPr>
            <p:ph type="pic" sz="quarter" idx="11"/>
          </p:nvPr>
        </p:nvSpPr>
        <p:spPr/>
      </p:sp>
      <p:sp>
        <p:nvSpPr>
          <p:cNvPr id="105" name="TextBox 104">
            <a:extLst>
              <a:ext uri="{FF2B5EF4-FFF2-40B4-BE49-F238E27FC236}">
                <a16:creationId xmlns:a16="http://schemas.microsoft.com/office/drawing/2014/main" id="{48F61D9F-9D9F-46AA-992F-182AC60039B8}"/>
              </a:ext>
            </a:extLst>
          </p:cNvPr>
          <p:cNvSpPr txBox="1"/>
          <p:nvPr/>
        </p:nvSpPr>
        <p:spPr>
          <a:xfrm>
            <a:off x="752243" y="1801883"/>
            <a:ext cx="7003223" cy="954107"/>
          </a:xfrm>
          <a:prstGeom prst="rect">
            <a:avLst/>
          </a:prstGeom>
          <a:noFill/>
        </p:spPr>
        <p:txBody>
          <a:bodyPr wrap="square" rtlCol="0">
            <a:spAutoFit/>
          </a:bodyPr>
          <a:lstStyle/>
          <a:p>
            <a:r>
              <a:rPr lang="en-US" sz="2800" b="0" i="0">
                <a:solidFill>
                  <a:schemeClr val="tx1">
                    <a:lumMod val="95000"/>
                    <a:lumOff val="5000"/>
                  </a:schemeClr>
                </a:solidFill>
                <a:effectLst/>
                <a:latin typeface="Poppins SemiBold" panose="00000700000000000000" pitchFamily="2" charset="0"/>
                <a:cs typeface="Poppins SemiBold" panose="00000700000000000000" pitchFamily="2" charset="0"/>
              </a:rPr>
              <a:t>We pride ourselves on </a:t>
            </a:r>
          </a:p>
          <a:p>
            <a:r>
              <a:rPr lang="en-US" sz="2800" b="0" i="0">
                <a:solidFill>
                  <a:schemeClr val="tx1">
                    <a:lumMod val="95000"/>
                    <a:lumOff val="5000"/>
                  </a:schemeClr>
                </a:solidFill>
                <a:effectLst/>
                <a:latin typeface="Poppins SemiBold" panose="00000700000000000000" pitchFamily="2" charset="0"/>
                <a:cs typeface="Poppins SemiBold" panose="00000700000000000000" pitchFamily="2" charset="0"/>
              </a:rPr>
              <a:t>delivering good </a:t>
            </a:r>
            <a:r>
              <a:rPr lang="en-US" sz="2800" b="0" i="0">
                <a:solidFill>
                  <a:srgbClr val="0E44DC"/>
                </a:solidFill>
                <a:effectLst/>
                <a:latin typeface="Poppins SemiBold" panose="00000700000000000000" pitchFamily="2" charset="0"/>
                <a:cs typeface="Poppins SemiBold" panose="00000700000000000000" pitchFamily="2" charset="0"/>
              </a:rPr>
              <a:t>customer</a:t>
            </a:r>
            <a:r>
              <a:rPr lang="en-US" sz="2800" b="0" i="0">
                <a:solidFill>
                  <a:schemeClr val="tx1">
                    <a:lumMod val="95000"/>
                    <a:lumOff val="5000"/>
                  </a:schemeClr>
                </a:solidFill>
                <a:effectLst/>
                <a:latin typeface="Poppins SemiBold" panose="00000700000000000000" pitchFamily="2" charset="0"/>
                <a:cs typeface="Poppins SemiBold" panose="00000700000000000000" pitchFamily="2" charset="0"/>
              </a:rPr>
              <a:t> </a:t>
            </a:r>
            <a:r>
              <a:rPr lang="en-US" sz="2800" b="1" i="0">
                <a:solidFill>
                  <a:schemeClr val="tx1">
                    <a:lumMod val="95000"/>
                    <a:lumOff val="5000"/>
                  </a:schemeClr>
                </a:solidFill>
                <a:effectLst/>
                <a:latin typeface="Poppins SemiBold" panose="00000700000000000000" pitchFamily="2" charset="0"/>
                <a:cs typeface="Poppins SemiBold" panose="00000700000000000000" pitchFamily="2" charset="0"/>
              </a:rPr>
              <a:t>service</a:t>
            </a:r>
            <a:endParaRPr lang="en-US" sz="280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107" name="TextBox 106">
            <a:extLst>
              <a:ext uri="{FF2B5EF4-FFF2-40B4-BE49-F238E27FC236}">
                <a16:creationId xmlns:a16="http://schemas.microsoft.com/office/drawing/2014/main" id="{602F7EA8-A6F8-46D3-8AA7-86DE9B8F3810}"/>
              </a:ext>
            </a:extLst>
          </p:cNvPr>
          <p:cNvSpPr txBox="1"/>
          <p:nvPr/>
        </p:nvSpPr>
        <p:spPr>
          <a:xfrm>
            <a:off x="752244" y="690743"/>
            <a:ext cx="3240983" cy="954107"/>
          </a:xfrm>
          <a:prstGeom prst="rect">
            <a:avLst/>
          </a:prstGeom>
          <a:noFill/>
        </p:spPr>
        <p:txBody>
          <a:bodyPr wrap="square" rtlCol="0">
            <a:spAutoFit/>
          </a:bodyPr>
          <a:lstStyle/>
          <a:p>
            <a:r>
              <a:rPr lang="en-US" sz="2800">
                <a:solidFill>
                  <a:srgbClr val="0E44DC"/>
                </a:solidFill>
                <a:latin typeface="Poppins SemiBold" panose="00000700000000000000" pitchFamily="2" charset="0"/>
                <a:cs typeface="Poppins SemiBold" panose="00000700000000000000" pitchFamily="2" charset="0"/>
              </a:rPr>
              <a:t>The best</a:t>
            </a:r>
          </a:p>
          <a:p>
            <a:r>
              <a:rPr lang="en-US" sz="2800">
                <a:solidFill>
                  <a:schemeClr val="tx1">
                    <a:lumMod val="95000"/>
                    <a:lumOff val="5000"/>
                  </a:schemeClr>
                </a:solidFill>
                <a:latin typeface="Poppins SemiBold" panose="00000700000000000000" pitchFamily="2" charset="0"/>
                <a:cs typeface="Poppins SemiBold" panose="00000700000000000000" pitchFamily="2" charset="0"/>
              </a:rPr>
              <a:t>Service</a:t>
            </a:r>
          </a:p>
        </p:txBody>
      </p:sp>
      <p:sp>
        <p:nvSpPr>
          <p:cNvPr id="67" name="TextBox 66">
            <a:extLst>
              <a:ext uri="{FF2B5EF4-FFF2-40B4-BE49-F238E27FC236}">
                <a16:creationId xmlns:a16="http://schemas.microsoft.com/office/drawing/2014/main" id="{9C4EBC47-ED0A-42AE-8C89-FBF8AB1ABDEB}"/>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68" name="TextBox 67">
            <a:extLst>
              <a:ext uri="{FF2B5EF4-FFF2-40B4-BE49-F238E27FC236}">
                <a16:creationId xmlns:a16="http://schemas.microsoft.com/office/drawing/2014/main" id="{E1500205-FEE9-42D7-A388-1A04C72CCA89}"/>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sp>
        <p:nvSpPr>
          <p:cNvPr id="76" name="TextBox 75">
            <a:extLst>
              <a:ext uri="{FF2B5EF4-FFF2-40B4-BE49-F238E27FC236}">
                <a16:creationId xmlns:a16="http://schemas.microsoft.com/office/drawing/2014/main" id="{D4617380-5DA1-4F7A-BAD3-14B00B965BEE}"/>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77" name="TextBox 76">
            <a:extLst>
              <a:ext uri="{FF2B5EF4-FFF2-40B4-BE49-F238E27FC236}">
                <a16:creationId xmlns:a16="http://schemas.microsoft.com/office/drawing/2014/main" id="{201052DF-0908-47AD-94FB-214293EE3768}"/>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78" name="Rectangle 77">
            <a:extLst>
              <a:ext uri="{FF2B5EF4-FFF2-40B4-BE49-F238E27FC236}">
                <a16:creationId xmlns:a16="http://schemas.microsoft.com/office/drawing/2014/main" id="{CD029BDD-9634-4973-BEEE-ED18D0B73FBA}"/>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D36A8CB-48E6-4D9D-9B2A-2F1882090FCC}"/>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0E7A99A-B7DE-42A3-91C9-474386F1B8B8}"/>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A6384AB4-79AD-46B2-9960-AEA5427E57C6}"/>
              </a:ext>
            </a:extLst>
          </p:cNvPr>
          <p:cNvSpPr/>
          <p:nvPr/>
        </p:nvSpPr>
        <p:spPr>
          <a:xfrm>
            <a:off x="-1" y="3067050"/>
            <a:ext cx="8667750" cy="3790950"/>
          </a:xfrm>
          <a:prstGeom prst="rect">
            <a:avLst/>
          </a:prstGeom>
          <a:solidFill>
            <a:schemeClr val="tx1">
              <a:lumMod val="95000"/>
              <a:lumOff val="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72D0584-81BC-4AA5-85DE-FE511AABDE5A}"/>
              </a:ext>
            </a:extLst>
          </p:cNvPr>
          <p:cNvSpPr/>
          <p:nvPr/>
        </p:nvSpPr>
        <p:spPr>
          <a:xfrm>
            <a:off x="900707" y="5137463"/>
            <a:ext cx="2036986" cy="628890"/>
          </a:xfrm>
          <a:prstGeom prst="rect">
            <a:avLst/>
          </a:prstGeom>
        </p:spPr>
        <p:txBody>
          <a:bodyPr wrap="square">
            <a:spAutoFit/>
          </a:bodyPr>
          <a:lstStyle/>
          <a:p>
            <a:pPr>
              <a:lnSpc>
                <a:spcPct val="150000"/>
              </a:lnSpc>
            </a:pPr>
            <a:r>
              <a:rPr lang="en-US" sz="800">
                <a:solidFill>
                  <a:schemeClr val="bg1">
                    <a:lumMod val="7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75000"/>
                </a:schemeClr>
              </a:solidFill>
              <a:latin typeface="Poppins "/>
              <a:cs typeface="Poppins" panose="00000500000000000000" pitchFamily="2" charset="0"/>
            </a:endParaRPr>
          </a:p>
        </p:txBody>
      </p:sp>
      <p:sp>
        <p:nvSpPr>
          <p:cNvPr id="109" name="TextBox 108">
            <a:extLst>
              <a:ext uri="{FF2B5EF4-FFF2-40B4-BE49-F238E27FC236}">
                <a16:creationId xmlns:a16="http://schemas.microsoft.com/office/drawing/2014/main" id="{EF020230-FB1E-44EA-8F7C-9E4419DDC1C4}"/>
              </a:ext>
            </a:extLst>
          </p:cNvPr>
          <p:cNvSpPr txBox="1"/>
          <p:nvPr/>
        </p:nvSpPr>
        <p:spPr>
          <a:xfrm>
            <a:off x="900707" y="4795677"/>
            <a:ext cx="1456284" cy="276999"/>
          </a:xfrm>
          <a:prstGeom prst="rect">
            <a:avLst/>
          </a:prstGeom>
          <a:noFill/>
        </p:spPr>
        <p:txBody>
          <a:bodyPr wrap="square" rtlCol="0">
            <a:spAutoFit/>
          </a:bodyPr>
          <a:lstStyle/>
          <a:p>
            <a:r>
              <a:rPr lang="en-US" sz="12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Architecture</a:t>
            </a:r>
          </a:p>
        </p:txBody>
      </p:sp>
      <p:sp>
        <p:nvSpPr>
          <p:cNvPr id="110" name="Rectangle 109">
            <a:extLst>
              <a:ext uri="{FF2B5EF4-FFF2-40B4-BE49-F238E27FC236}">
                <a16:creationId xmlns:a16="http://schemas.microsoft.com/office/drawing/2014/main" id="{C32B464E-88D1-401E-BC32-2F05D878C430}"/>
              </a:ext>
            </a:extLst>
          </p:cNvPr>
          <p:cNvSpPr/>
          <p:nvPr/>
        </p:nvSpPr>
        <p:spPr>
          <a:xfrm>
            <a:off x="3485333" y="5137463"/>
            <a:ext cx="2036986" cy="628890"/>
          </a:xfrm>
          <a:prstGeom prst="rect">
            <a:avLst/>
          </a:prstGeom>
        </p:spPr>
        <p:txBody>
          <a:bodyPr wrap="square">
            <a:spAutoFit/>
          </a:bodyPr>
          <a:lstStyle/>
          <a:p>
            <a:pPr>
              <a:lnSpc>
                <a:spcPct val="150000"/>
              </a:lnSpc>
            </a:pPr>
            <a:r>
              <a:rPr lang="en-US" sz="800">
                <a:solidFill>
                  <a:schemeClr val="bg1">
                    <a:lumMod val="7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75000"/>
                </a:schemeClr>
              </a:solidFill>
              <a:latin typeface="Poppins "/>
              <a:cs typeface="Poppins" panose="00000500000000000000" pitchFamily="2" charset="0"/>
            </a:endParaRPr>
          </a:p>
        </p:txBody>
      </p:sp>
      <p:sp>
        <p:nvSpPr>
          <p:cNvPr id="111" name="TextBox 110">
            <a:extLst>
              <a:ext uri="{FF2B5EF4-FFF2-40B4-BE49-F238E27FC236}">
                <a16:creationId xmlns:a16="http://schemas.microsoft.com/office/drawing/2014/main" id="{8398A779-46FD-4FB0-9BE8-C9F9406DC323}"/>
              </a:ext>
            </a:extLst>
          </p:cNvPr>
          <p:cNvSpPr txBox="1"/>
          <p:nvPr/>
        </p:nvSpPr>
        <p:spPr>
          <a:xfrm>
            <a:off x="3485333" y="4795677"/>
            <a:ext cx="1456284" cy="276999"/>
          </a:xfrm>
          <a:prstGeom prst="rect">
            <a:avLst/>
          </a:prstGeom>
          <a:noFill/>
        </p:spPr>
        <p:txBody>
          <a:bodyPr wrap="square" rtlCol="0">
            <a:spAutoFit/>
          </a:bodyPr>
          <a:lstStyle/>
          <a:p>
            <a:r>
              <a:rPr lang="en-US" sz="12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User interface</a:t>
            </a:r>
          </a:p>
        </p:txBody>
      </p:sp>
      <p:grpSp>
        <p:nvGrpSpPr>
          <p:cNvPr id="114" name="Graphic 14" descr="Ui Ux">
            <a:extLst>
              <a:ext uri="{FF2B5EF4-FFF2-40B4-BE49-F238E27FC236}">
                <a16:creationId xmlns:a16="http://schemas.microsoft.com/office/drawing/2014/main" id="{02E13090-B106-43FF-9CC2-72A05D61947C}"/>
              </a:ext>
            </a:extLst>
          </p:cNvPr>
          <p:cNvGrpSpPr/>
          <p:nvPr/>
        </p:nvGrpSpPr>
        <p:grpSpPr>
          <a:xfrm>
            <a:off x="3486579" y="3684184"/>
            <a:ext cx="650225" cy="523007"/>
            <a:chOff x="5657850" y="3057525"/>
            <a:chExt cx="876300" cy="704850"/>
          </a:xfrm>
          <a:solidFill>
            <a:schemeClr val="bg1"/>
          </a:solidFill>
        </p:grpSpPr>
        <p:sp>
          <p:nvSpPr>
            <p:cNvPr id="115" name="Freeform: Shape 114">
              <a:extLst>
                <a:ext uri="{FF2B5EF4-FFF2-40B4-BE49-F238E27FC236}">
                  <a16:creationId xmlns:a16="http://schemas.microsoft.com/office/drawing/2014/main" id="{F84C8053-F735-4E28-86CC-F516D7B381E0}"/>
                </a:ext>
              </a:extLst>
            </p:cNvPr>
            <p:cNvSpPr/>
            <p:nvPr/>
          </p:nvSpPr>
          <p:spPr>
            <a:xfrm>
              <a:off x="65151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6" name="Freeform: Shape 115">
              <a:extLst>
                <a:ext uri="{FF2B5EF4-FFF2-40B4-BE49-F238E27FC236}">
                  <a16:creationId xmlns:a16="http://schemas.microsoft.com/office/drawing/2014/main" id="{E97CE66C-D781-4771-A220-5A67F6162588}"/>
                </a:ext>
              </a:extLst>
            </p:cNvPr>
            <p:cNvSpPr/>
            <p:nvPr/>
          </p:nvSpPr>
          <p:spPr>
            <a:xfrm>
              <a:off x="64770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7" name="Freeform: Shape 116">
              <a:extLst>
                <a:ext uri="{FF2B5EF4-FFF2-40B4-BE49-F238E27FC236}">
                  <a16:creationId xmlns:a16="http://schemas.microsoft.com/office/drawing/2014/main" id="{BACE3514-E588-4471-89E3-59045A2DD6AA}"/>
                </a:ext>
              </a:extLst>
            </p:cNvPr>
            <p:cNvSpPr/>
            <p:nvPr/>
          </p:nvSpPr>
          <p:spPr>
            <a:xfrm>
              <a:off x="63627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8" name="Freeform: Shape 117">
              <a:extLst>
                <a:ext uri="{FF2B5EF4-FFF2-40B4-BE49-F238E27FC236}">
                  <a16:creationId xmlns:a16="http://schemas.microsoft.com/office/drawing/2014/main" id="{BE777B28-3DD4-48A8-A3DA-C5A758A08AD7}"/>
                </a:ext>
              </a:extLst>
            </p:cNvPr>
            <p:cNvSpPr/>
            <p:nvPr/>
          </p:nvSpPr>
          <p:spPr>
            <a:xfrm>
              <a:off x="64008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19" name="Freeform: Shape 118">
              <a:extLst>
                <a:ext uri="{FF2B5EF4-FFF2-40B4-BE49-F238E27FC236}">
                  <a16:creationId xmlns:a16="http://schemas.microsoft.com/office/drawing/2014/main" id="{2759489E-383D-424D-AD62-862B4BF592CB}"/>
                </a:ext>
              </a:extLst>
            </p:cNvPr>
            <p:cNvSpPr/>
            <p:nvPr/>
          </p:nvSpPr>
          <p:spPr>
            <a:xfrm>
              <a:off x="63246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0" name="Freeform: Shape 119">
              <a:extLst>
                <a:ext uri="{FF2B5EF4-FFF2-40B4-BE49-F238E27FC236}">
                  <a16:creationId xmlns:a16="http://schemas.microsoft.com/office/drawing/2014/main" id="{040EA829-097F-410C-A6DD-2B33315EA677}"/>
                </a:ext>
              </a:extLst>
            </p:cNvPr>
            <p:cNvSpPr/>
            <p:nvPr/>
          </p:nvSpPr>
          <p:spPr>
            <a:xfrm>
              <a:off x="64389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1" name="Freeform: Shape 120">
              <a:extLst>
                <a:ext uri="{FF2B5EF4-FFF2-40B4-BE49-F238E27FC236}">
                  <a16:creationId xmlns:a16="http://schemas.microsoft.com/office/drawing/2014/main" id="{9E90BD68-9222-4A18-BB5D-12EBD5E9EA72}"/>
                </a:ext>
              </a:extLst>
            </p:cNvPr>
            <p:cNvSpPr/>
            <p:nvPr/>
          </p:nvSpPr>
          <p:spPr>
            <a:xfrm>
              <a:off x="62865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2" name="Freeform: Shape 121">
              <a:extLst>
                <a:ext uri="{FF2B5EF4-FFF2-40B4-BE49-F238E27FC236}">
                  <a16:creationId xmlns:a16="http://schemas.microsoft.com/office/drawing/2014/main" id="{E6FD04B2-B51B-4139-9CDE-B484F9C61644}"/>
                </a:ext>
              </a:extLst>
            </p:cNvPr>
            <p:cNvSpPr/>
            <p:nvPr/>
          </p:nvSpPr>
          <p:spPr>
            <a:xfrm>
              <a:off x="62865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3" name="Freeform: Shape 122">
              <a:extLst>
                <a:ext uri="{FF2B5EF4-FFF2-40B4-BE49-F238E27FC236}">
                  <a16:creationId xmlns:a16="http://schemas.microsoft.com/office/drawing/2014/main" id="{1F948B76-4942-44D0-B99A-7238BCE30F0D}"/>
                </a:ext>
              </a:extLst>
            </p:cNvPr>
            <p:cNvSpPr/>
            <p:nvPr/>
          </p:nvSpPr>
          <p:spPr>
            <a:xfrm>
              <a:off x="62865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4" name="Freeform: Shape 123">
              <a:extLst>
                <a:ext uri="{FF2B5EF4-FFF2-40B4-BE49-F238E27FC236}">
                  <a16:creationId xmlns:a16="http://schemas.microsoft.com/office/drawing/2014/main" id="{72D022E9-2908-442A-9475-DF50EB1BF587}"/>
                </a:ext>
              </a:extLst>
            </p:cNvPr>
            <p:cNvSpPr/>
            <p:nvPr/>
          </p:nvSpPr>
          <p:spPr>
            <a:xfrm>
              <a:off x="62865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5" name="Freeform: Shape 124">
              <a:extLst>
                <a:ext uri="{FF2B5EF4-FFF2-40B4-BE49-F238E27FC236}">
                  <a16:creationId xmlns:a16="http://schemas.microsoft.com/office/drawing/2014/main" id="{47A7C253-50C4-490F-973F-8E0F11360096}"/>
                </a:ext>
              </a:extLst>
            </p:cNvPr>
            <p:cNvSpPr/>
            <p:nvPr/>
          </p:nvSpPr>
          <p:spPr>
            <a:xfrm>
              <a:off x="62865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6" name="Freeform: Shape 125">
              <a:extLst>
                <a:ext uri="{FF2B5EF4-FFF2-40B4-BE49-F238E27FC236}">
                  <a16:creationId xmlns:a16="http://schemas.microsoft.com/office/drawing/2014/main" id="{FB7FA926-085C-45FF-8ACB-81710F6F1959}"/>
                </a:ext>
              </a:extLst>
            </p:cNvPr>
            <p:cNvSpPr/>
            <p:nvPr/>
          </p:nvSpPr>
          <p:spPr>
            <a:xfrm>
              <a:off x="62865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7" name="Freeform: Shape 126">
              <a:extLst>
                <a:ext uri="{FF2B5EF4-FFF2-40B4-BE49-F238E27FC236}">
                  <a16:creationId xmlns:a16="http://schemas.microsoft.com/office/drawing/2014/main" id="{52BF980E-9488-4FC1-9808-3CF305D1DD1D}"/>
                </a:ext>
              </a:extLst>
            </p:cNvPr>
            <p:cNvSpPr/>
            <p:nvPr/>
          </p:nvSpPr>
          <p:spPr>
            <a:xfrm>
              <a:off x="62865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8" name="Freeform: Shape 127">
              <a:extLst>
                <a:ext uri="{FF2B5EF4-FFF2-40B4-BE49-F238E27FC236}">
                  <a16:creationId xmlns:a16="http://schemas.microsoft.com/office/drawing/2014/main" id="{E6ACF56B-5C1D-4385-BE0D-60FEAB601A15}"/>
                </a:ext>
              </a:extLst>
            </p:cNvPr>
            <p:cNvSpPr/>
            <p:nvPr/>
          </p:nvSpPr>
          <p:spPr>
            <a:xfrm>
              <a:off x="64770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29" name="Freeform: Shape 128">
              <a:extLst>
                <a:ext uri="{FF2B5EF4-FFF2-40B4-BE49-F238E27FC236}">
                  <a16:creationId xmlns:a16="http://schemas.microsoft.com/office/drawing/2014/main" id="{931257FF-C537-470D-8D58-FC769158AE84}"/>
                </a:ext>
              </a:extLst>
            </p:cNvPr>
            <p:cNvSpPr/>
            <p:nvPr/>
          </p:nvSpPr>
          <p:spPr>
            <a:xfrm>
              <a:off x="64008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0" name="Freeform: Shape 129">
              <a:extLst>
                <a:ext uri="{FF2B5EF4-FFF2-40B4-BE49-F238E27FC236}">
                  <a16:creationId xmlns:a16="http://schemas.microsoft.com/office/drawing/2014/main" id="{C2457EA9-0B52-4386-A433-B5EC0B50938F}"/>
                </a:ext>
              </a:extLst>
            </p:cNvPr>
            <p:cNvSpPr/>
            <p:nvPr/>
          </p:nvSpPr>
          <p:spPr>
            <a:xfrm>
              <a:off x="63627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1" name="Freeform: Shape 130">
              <a:extLst>
                <a:ext uri="{FF2B5EF4-FFF2-40B4-BE49-F238E27FC236}">
                  <a16:creationId xmlns:a16="http://schemas.microsoft.com/office/drawing/2014/main" id="{FD525B49-C50B-4E6E-ACB8-BEFE72A5D219}"/>
                </a:ext>
              </a:extLst>
            </p:cNvPr>
            <p:cNvSpPr/>
            <p:nvPr/>
          </p:nvSpPr>
          <p:spPr>
            <a:xfrm>
              <a:off x="63246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2" name="Freeform: Shape 131">
              <a:extLst>
                <a:ext uri="{FF2B5EF4-FFF2-40B4-BE49-F238E27FC236}">
                  <a16:creationId xmlns:a16="http://schemas.microsoft.com/office/drawing/2014/main" id="{269F553F-9D47-4290-AC7E-8EDAD0091AC2}"/>
                </a:ext>
              </a:extLst>
            </p:cNvPr>
            <p:cNvSpPr/>
            <p:nvPr/>
          </p:nvSpPr>
          <p:spPr>
            <a:xfrm>
              <a:off x="64389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3" name="Freeform: Shape 132">
              <a:extLst>
                <a:ext uri="{FF2B5EF4-FFF2-40B4-BE49-F238E27FC236}">
                  <a16:creationId xmlns:a16="http://schemas.microsoft.com/office/drawing/2014/main" id="{AAC20812-C9A1-4A4B-AA21-DBB2E402E714}"/>
                </a:ext>
              </a:extLst>
            </p:cNvPr>
            <p:cNvSpPr/>
            <p:nvPr/>
          </p:nvSpPr>
          <p:spPr>
            <a:xfrm>
              <a:off x="65151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4" name="Freeform: Shape 133">
              <a:extLst>
                <a:ext uri="{FF2B5EF4-FFF2-40B4-BE49-F238E27FC236}">
                  <a16:creationId xmlns:a16="http://schemas.microsoft.com/office/drawing/2014/main" id="{A82BF402-B293-452D-9D81-D74FBE31719E}"/>
                </a:ext>
              </a:extLst>
            </p:cNvPr>
            <p:cNvSpPr/>
            <p:nvPr/>
          </p:nvSpPr>
          <p:spPr>
            <a:xfrm>
              <a:off x="65151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5" name="Freeform: Shape 134">
              <a:extLst>
                <a:ext uri="{FF2B5EF4-FFF2-40B4-BE49-F238E27FC236}">
                  <a16:creationId xmlns:a16="http://schemas.microsoft.com/office/drawing/2014/main" id="{9C897BEE-1DF2-4EEC-BFA4-471FA6ED0BD2}"/>
                </a:ext>
              </a:extLst>
            </p:cNvPr>
            <p:cNvSpPr/>
            <p:nvPr/>
          </p:nvSpPr>
          <p:spPr>
            <a:xfrm>
              <a:off x="65151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6" name="Freeform: Shape 135">
              <a:extLst>
                <a:ext uri="{FF2B5EF4-FFF2-40B4-BE49-F238E27FC236}">
                  <a16:creationId xmlns:a16="http://schemas.microsoft.com/office/drawing/2014/main" id="{8FBE8657-2AA4-4119-8A77-7E6098BBF72F}"/>
                </a:ext>
              </a:extLst>
            </p:cNvPr>
            <p:cNvSpPr/>
            <p:nvPr/>
          </p:nvSpPr>
          <p:spPr>
            <a:xfrm>
              <a:off x="65151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7" name="Freeform: Shape 136">
              <a:extLst>
                <a:ext uri="{FF2B5EF4-FFF2-40B4-BE49-F238E27FC236}">
                  <a16:creationId xmlns:a16="http://schemas.microsoft.com/office/drawing/2014/main" id="{CF690565-209C-435E-848B-6C44EBD08482}"/>
                </a:ext>
              </a:extLst>
            </p:cNvPr>
            <p:cNvSpPr/>
            <p:nvPr/>
          </p:nvSpPr>
          <p:spPr>
            <a:xfrm>
              <a:off x="65151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8" name="Freeform: Shape 137">
              <a:extLst>
                <a:ext uri="{FF2B5EF4-FFF2-40B4-BE49-F238E27FC236}">
                  <a16:creationId xmlns:a16="http://schemas.microsoft.com/office/drawing/2014/main" id="{41BA262F-913D-480D-A684-050E6F6B3B98}"/>
                </a:ext>
              </a:extLst>
            </p:cNvPr>
            <p:cNvSpPr/>
            <p:nvPr/>
          </p:nvSpPr>
          <p:spPr>
            <a:xfrm>
              <a:off x="65151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39" name="Freeform: Shape 138">
              <a:extLst>
                <a:ext uri="{FF2B5EF4-FFF2-40B4-BE49-F238E27FC236}">
                  <a16:creationId xmlns:a16="http://schemas.microsoft.com/office/drawing/2014/main" id="{029DEE3A-F991-4200-8F81-CF1E867EE2A9}"/>
                </a:ext>
              </a:extLst>
            </p:cNvPr>
            <p:cNvSpPr/>
            <p:nvPr/>
          </p:nvSpPr>
          <p:spPr>
            <a:xfrm>
              <a:off x="5762634" y="3162138"/>
              <a:ext cx="495290" cy="19211"/>
            </a:xfrm>
            <a:custGeom>
              <a:avLst/>
              <a:gdLst>
                <a:gd name="connsiteX0" fmla="*/ 0 w 495290"/>
                <a:gd name="connsiteY0" fmla="*/ 0 h 19211"/>
                <a:gd name="connsiteX1" fmla="*/ 0 w 495290"/>
                <a:gd name="connsiteY1" fmla="*/ 19212 h 19211"/>
                <a:gd name="connsiteX2" fmla="*/ 495290 w 495290"/>
                <a:gd name="connsiteY2" fmla="*/ 19050 h 19211"/>
                <a:gd name="connsiteX3" fmla="*/ 495290 w 495290"/>
                <a:gd name="connsiteY3" fmla="*/ 0 h 19211"/>
                <a:gd name="connsiteX4" fmla="*/ 0 w 495290"/>
                <a:gd name="connsiteY4" fmla="*/ 0 h 1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0" h="19211">
                  <a:moveTo>
                    <a:pt x="0" y="0"/>
                  </a:moveTo>
                  <a:lnTo>
                    <a:pt x="0" y="19212"/>
                  </a:lnTo>
                  <a:lnTo>
                    <a:pt x="495290" y="19050"/>
                  </a:lnTo>
                  <a:lnTo>
                    <a:pt x="495290" y="0"/>
                  </a:lnTo>
                  <a:lnTo>
                    <a:pt x="0" y="0"/>
                  </a:lnTo>
                  <a:close/>
                </a:path>
              </a:pathLst>
            </a:custGeom>
            <a:grpFill/>
            <a:ln w="9525" cap="flat">
              <a:noFill/>
              <a:prstDash val="solid"/>
              <a:miter/>
            </a:ln>
          </p:spPr>
          <p:txBody>
            <a:bodyPr rtlCol="0" anchor="ctr"/>
            <a:lstStyle/>
            <a:p>
              <a:pPr algn="ctr"/>
              <a:endParaRPr lang="en-US"/>
            </a:p>
          </p:txBody>
        </p:sp>
        <p:sp>
          <p:nvSpPr>
            <p:cNvPr id="140" name="Freeform: Shape 139">
              <a:extLst>
                <a:ext uri="{FF2B5EF4-FFF2-40B4-BE49-F238E27FC236}">
                  <a16:creationId xmlns:a16="http://schemas.microsoft.com/office/drawing/2014/main" id="{F82FD85A-3B91-4293-8C06-BF075C7E94DC}"/>
                </a:ext>
              </a:extLst>
            </p:cNvPr>
            <p:cNvSpPr/>
            <p:nvPr/>
          </p:nvSpPr>
          <p:spPr>
            <a:xfrm>
              <a:off x="6334125" y="3162138"/>
              <a:ext cx="95288" cy="95411"/>
            </a:xfrm>
            <a:custGeom>
              <a:avLst/>
              <a:gdLst>
                <a:gd name="connsiteX0" fmla="*/ 76238 w 95288"/>
                <a:gd name="connsiteY0" fmla="*/ 95412 h 95411"/>
                <a:gd name="connsiteX1" fmla="*/ 95288 w 95288"/>
                <a:gd name="connsiteY1" fmla="*/ 95412 h 95411"/>
                <a:gd name="connsiteX2" fmla="*/ 95288 w 95288"/>
                <a:gd name="connsiteY2" fmla="*/ 19050 h 95411"/>
                <a:gd name="connsiteX3" fmla="*/ 95288 w 95288"/>
                <a:gd name="connsiteY3" fmla="*/ 0 h 95411"/>
                <a:gd name="connsiteX4" fmla="*/ 76238 w 95288"/>
                <a:gd name="connsiteY4" fmla="*/ 0 h 95411"/>
                <a:gd name="connsiteX5" fmla="*/ 0 w 95288"/>
                <a:gd name="connsiteY5" fmla="*/ 0 h 95411"/>
                <a:gd name="connsiteX6" fmla="*/ 0 w 95288"/>
                <a:gd name="connsiteY6" fmla="*/ 19050 h 95411"/>
                <a:gd name="connsiteX7" fmla="*/ 76238 w 95288"/>
                <a:gd name="connsiteY7" fmla="*/ 19050 h 95411"/>
                <a:gd name="connsiteX8" fmla="*/ 76238 w 95288"/>
                <a:gd name="connsiteY8" fmla="*/ 95412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8" h="95411">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grpFill/>
            <a:ln w="9525" cap="flat">
              <a:noFill/>
              <a:prstDash val="solid"/>
              <a:miter/>
            </a:ln>
          </p:spPr>
          <p:txBody>
            <a:bodyPr rtlCol="0" anchor="ctr"/>
            <a:lstStyle/>
            <a:p>
              <a:pPr algn="ctr"/>
              <a:endParaRPr lang="en-US"/>
            </a:p>
          </p:txBody>
        </p:sp>
        <p:sp>
          <p:nvSpPr>
            <p:cNvPr id="141" name="Freeform: Shape 140">
              <a:extLst>
                <a:ext uri="{FF2B5EF4-FFF2-40B4-BE49-F238E27FC236}">
                  <a16:creationId xmlns:a16="http://schemas.microsoft.com/office/drawing/2014/main" id="{2A8FACF4-4460-45CF-8E50-F3B7A0648A44}"/>
                </a:ext>
              </a:extLst>
            </p:cNvPr>
            <p:cNvSpPr/>
            <p:nvPr/>
          </p:nvSpPr>
          <p:spPr>
            <a:xfrm>
              <a:off x="5762634" y="3333750"/>
              <a:ext cx="666778" cy="266652"/>
            </a:xfrm>
            <a:custGeom>
              <a:avLst/>
              <a:gdLst>
                <a:gd name="connsiteX0" fmla="*/ 0 w 666778"/>
                <a:gd name="connsiteY0" fmla="*/ 104775 h 266652"/>
                <a:gd name="connsiteX1" fmla="*/ 0 w 666778"/>
                <a:gd name="connsiteY1" fmla="*/ 247602 h 266652"/>
                <a:gd name="connsiteX2" fmla="*/ 0 w 666778"/>
                <a:gd name="connsiteY2" fmla="*/ 266652 h 266652"/>
                <a:gd name="connsiteX3" fmla="*/ 19050 w 666778"/>
                <a:gd name="connsiteY3" fmla="*/ 266652 h 266652"/>
                <a:gd name="connsiteX4" fmla="*/ 647729 w 666778"/>
                <a:gd name="connsiteY4" fmla="*/ 266652 h 266652"/>
                <a:gd name="connsiteX5" fmla="*/ 666779 w 666778"/>
                <a:gd name="connsiteY5" fmla="*/ 266652 h 266652"/>
                <a:gd name="connsiteX6" fmla="*/ 666779 w 666778"/>
                <a:gd name="connsiteY6" fmla="*/ 247602 h 266652"/>
                <a:gd name="connsiteX7" fmla="*/ 666779 w 666778"/>
                <a:gd name="connsiteY7" fmla="*/ 0 h 266652"/>
                <a:gd name="connsiteX8" fmla="*/ 647729 w 666778"/>
                <a:gd name="connsiteY8" fmla="*/ 0 h 266652"/>
                <a:gd name="connsiteX9" fmla="*/ 647729 w 666778"/>
                <a:gd name="connsiteY9" fmla="*/ 247602 h 266652"/>
                <a:gd name="connsiteX10" fmla="*/ 19050 w 666778"/>
                <a:gd name="connsiteY10" fmla="*/ 247602 h 266652"/>
                <a:gd name="connsiteX11" fmla="*/ 19050 w 666778"/>
                <a:gd name="connsiteY11" fmla="*/ 104775 h 266652"/>
                <a:gd name="connsiteX12" fmla="*/ 0 w 666778"/>
                <a:gd name="connsiteY12" fmla="*/ 104775 h 2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8" h="266652">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grpFill/>
            <a:ln w="9525" cap="flat">
              <a:noFill/>
              <a:prstDash val="solid"/>
              <a:miter/>
            </a:ln>
          </p:spPr>
          <p:txBody>
            <a:bodyPr rtlCol="0" anchor="ctr"/>
            <a:lstStyle/>
            <a:p>
              <a:pPr algn="ctr"/>
              <a:endParaRPr lang="en-US"/>
            </a:p>
          </p:txBody>
        </p:sp>
        <p:sp>
          <p:nvSpPr>
            <p:cNvPr id="142" name="Freeform: Shape 141">
              <a:extLst>
                <a:ext uri="{FF2B5EF4-FFF2-40B4-BE49-F238E27FC236}">
                  <a16:creationId xmlns:a16="http://schemas.microsoft.com/office/drawing/2014/main" id="{9C5522E3-103C-4B60-8104-A64924ED5F26}"/>
                </a:ext>
              </a:extLst>
            </p:cNvPr>
            <p:cNvSpPr/>
            <p:nvPr/>
          </p:nvSpPr>
          <p:spPr>
            <a:xfrm>
              <a:off x="5715000" y="3114503"/>
              <a:ext cx="542925" cy="66846"/>
            </a:xfrm>
            <a:custGeom>
              <a:avLst/>
              <a:gdLst>
                <a:gd name="connsiteX0" fmla="*/ 19050 w 542925"/>
                <a:gd name="connsiteY0" fmla="*/ 38100 h 66846"/>
                <a:gd name="connsiteX1" fmla="*/ 38100 w 542925"/>
                <a:gd name="connsiteY1" fmla="*/ 19050 h 66846"/>
                <a:gd name="connsiteX2" fmla="*/ 542925 w 542925"/>
                <a:gd name="connsiteY2" fmla="*/ 19050 h 66846"/>
                <a:gd name="connsiteX3" fmla="*/ 542925 w 542925"/>
                <a:gd name="connsiteY3" fmla="*/ 0 h 66846"/>
                <a:gd name="connsiteX4" fmla="*/ 38100 w 542925"/>
                <a:gd name="connsiteY4" fmla="*/ 0 h 66846"/>
                <a:gd name="connsiteX5" fmla="*/ 0 w 542925"/>
                <a:gd name="connsiteY5" fmla="*/ 38100 h 66846"/>
                <a:gd name="connsiteX6" fmla="*/ 0 w 542925"/>
                <a:gd name="connsiteY6" fmla="*/ 66846 h 66846"/>
                <a:gd name="connsiteX7" fmla="*/ 19050 w 542925"/>
                <a:gd name="connsiteY7" fmla="*/ 66846 h 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66846">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grpFill/>
            <a:ln w="9525" cap="flat">
              <a:noFill/>
              <a:prstDash val="solid"/>
              <a:miter/>
            </a:ln>
          </p:spPr>
          <p:txBody>
            <a:bodyPr rtlCol="0" anchor="ctr"/>
            <a:lstStyle/>
            <a:p>
              <a:pPr algn="ctr"/>
              <a:endParaRPr lang="en-US"/>
            </a:p>
          </p:txBody>
        </p:sp>
        <p:sp>
          <p:nvSpPr>
            <p:cNvPr id="143" name="Freeform: Shape 142">
              <a:extLst>
                <a:ext uri="{FF2B5EF4-FFF2-40B4-BE49-F238E27FC236}">
                  <a16:creationId xmlns:a16="http://schemas.microsoft.com/office/drawing/2014/main" id="{03CC8BCE-F3EB-4720-8A04-E203CD34AF42}"/>
                </a:ext>
              </a:extLst>
            </p:cNvPr>
            <p:cNvSpPr/>
            <p:nvPr/>
          </p:nvSpPr>
          <p:spPr>
            <a:xfrm>
              <a:off x="6334125" y="3114503"/>
              <a:ext cx="142875" cy="143046"/>
            </a:xfrm>
            <a:custGeom>
              <a:avLst/>
              <a:gdLst>
                <a:gd name="connsiteX0" fmla="*/ 123825 w 142875"/>
                <a:gd name="connsiteY0" fmla="*/ 38100 h 143046"/>
                <a:gd name="connsiteX1" fmla="*/ 123825 w 142875"/>
                <a:gd name="connsiteY1" fmla="*/ 143046 h 143046"/>
                <a:gd name="connsiteX2" fmla="*/ 142875 w 142875"/>
                <a:gd name="connsiteY2" fmla="*/ 143046 h 143046"/>
                <a:gd name="connsiteX3" fmla="*/ 142875 w 142875"/>
                <a:gd name="connsiteY3" fmla="*/ 38100 h 143046"/>
                <a:gd name="connsiteX4" fmla="*/ 104775 w 142875"/>
                <a:gd name="connsiteY4" fmla="*/ 0 h 143046"/>
                <a:gd name="connsiteX5" fmla="*/ 0 w 142875"/>
                <a:gd name="connsiteY5" fmla="*/ 0 h 143046"/>
                <a:gd name="connsiteX6" fmla="*/ 0 w 142875"/>
                <a:gd name="connsiteY6" fmla="*/ 19050 h 143046"/>
                <a:gd name="connsiteX7" fmla="*/ 104775 w 142875"/>
                <a:gd name="connsiteY7" fmla="*/ 19050 h 143046"/>
                <a:gd name="connsiteX8" fmla="*/ 123825 w 142875"/>
                <a:gd name="connsiteY8" fmla="*/ 38100 h 14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3046">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grpFill/>
            <a:ln w="9525" cap="flat">
              <a:noFill/>
              <a:prstDash val="solid"/>
              <a:miter/>
            </a:ln>
          </p:spPr>
          <p:txBody>
            <a:bodyPr rtlCol="0" anchor="ctr"/>
            <a:lstStyle/>
            <a:p>
              <a:pPr algn="ctr"/>
              <a:endParaRPr lang="en-US"/>
            </a:p>
          </p:txBody>
        </p:sp>
        <p:sp>
          <p:nvSpPr>
            <p:cNvPr id="144" name="Freeform: Shape 143">
              <a:extLst>
                <a:ext uri="{FF2B5EF4-FFF2-40B4-BE49-F238E27FC236}">
                  <a16:creationId xmlns:a16="http://schemas.microsoft.com/office/drawing/2014/main" id="{53CA5520-693D-4A39-9BEC-635619FE8745}"/>
                </a:ext>
              </a:extLst>
            </p:cNvPr>
            <p:cNvSpPr/>
            <p:nvPr/>
          </p:nvSpPr>
          <p:spPr>
            <a:xfrm>
              <a:off x="5715000" y="3333750"/>
              <a:ext cx="762000" cy="428625"/>
            </a:xfrm>
            <a:custGeom>
              <a:avLst/>
              <a:gdLst>
                <a:gd name="connsiteX0" fmla="*/ 742950 w 762000"/>
                <a:gd name="connsiteY0" fmla="*/ 276225 h 428625"/>
                <a:gd name="connsiteX1" fmla="*/ 723900 w 762000"/>
                <a:gd name="connsiteY1" fmla="*/ 295275 h 428625"/>
                <a:gd name="connsiteX2" fmla="*/ 38100 w 762000"/>
                <a:gd name="connsiteY2" fmla="*/ 295275 h 428625"/>
                <a:gd name="connsiteX3" fmla="*/ 19050 w 762000"/>
                <a:gd name="connsiteY3" fmla="*/ 276225 h 428625"/>
                <a:gd name="connsiteX4" fmla="*/ 19050 w 762000"/>
                <a:gd name="connsiteY4" fmla="*/ 104775 h 428625"/>
                <a:gd name="connsiteX5" fmla="*/ 0 w 762000"/>
                <a:gd name="connsiteY5" fmla="*/ 104775 h 428625"/>
                <a:gd name="connsiteX6" fmla="*/ 0 w 762000"/>
                <a:gd name="connsiteY6" fmla="*/ 276225 h 428625"/>
                <a:gd name="connsiteX7" fmla="*/ 38100 w 762000"/>
                <a:gd name="connsiteY7" fmla="*/ 314325 h 428625"/>
                <a:gd name="connsiteX8" fmla="*/ 314325 w 762000"/>
                <a:gd name="connsiteY8" fmla="*/ 314325 h 428625"/>
                <a:gd name="connsiteX9" fmla="*/ 314325 w 762000"/>
                <a:gd name="connsiteY9" fmla="*/ 409575 h 428625"/>
                <a:gd name="connsiteX10" fmla="*/ 209550 w 762000"/>
                <a:gd name="connsiteY10" fmla="*/ 409575 h 428625"/>
                <a:gd name="connsiteX11" fmla="*/ 209550 w 762000"/>
                <a:gd name="connsiteY11" fmla="*/ 428625 h 428625"/>
                <a:gd name="connsiteX12" fmla="*/ 552450 w 762000"/>
                <a:gd name="connsiteY12" fmla="*/ 428625 h 428625"/>
                <a:gd name="connsiteX13" fmla="*/ 552450 w 762000"/>
                <a:gd name="connsiteY13" fmla="*/ 409575 h 428625"/>
                <a:gd name="connsiteX14" fmla="*/ 447675 w 762000"/>
                <a:gd name="connsiteY14" fmla="*/ 409575 h 428625"/>
                <a:gd name="connsiteX15" fmla="*/ 447675 w 762000"/>
                <a:gd name="connsiteY15" fmla="*/ 314325 h 428625"/>
                <a:gd name="connsiteX16" fmla="*/ 723900 w 762000"/>
                <a:gd name="connsiteY16" fmla="*/ 314325 h 428625"/>
                <a:gd name="connsiteX17" fmla="*/ 762000 w 762000"/>
                <a:gd name="connsiteY17" fmla="*/ 276225 h 428625"/>
                <a:gd name="connsiteX18" fmla="*/ 762000 w 762000"/>
                <a:gd name="connsiteY18" fmla="*/ 0 h 428625"/>
                <a:gd name="connsiteX19" fmla="*/ 742950 w 762000"/>
                <a:gd name="connsiteY19" fmla="*/ 0 h 428625"/>
                <a:gd name="connsiteX20" fmla="*/ 428625 w 762000"/>
                <a:gd name="connsiteY20" fmla="*/ 409575 h 428625"/>
                <a:gd name="connsiteX21" fmla="*/ 333375 w 762000"/>
                <a:gd name="connsiteY21" fmla="*/ 409575 h 428625"/>
                <a:gd name="connsiteX22" fmla="*/ 333375 w 762000"/>
                <a:gd name="connsiteY22" fmla="*/ 314325 h 428625"/>
                <a:gd name="connsiteX23" fmla="*/ 428625 w 762000"/>
                <a:gd name="connsiteY23" fmla="*/ 3143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428625">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grpFill/>
            <a:ln w="9525" cap="flat">
              <a:noFill/>
              <a:prstDash val="solid"/>
              <a:miter/>
            </a:ln>
          </p:spPr>
          <p:txBody>
            <a:bodyPr rtlCol="0" anchor="ctr"/>
            <a:lstStyle/>
            <a:p>
              <a:pPr algn="ctr"/>
              <a:endParaRPr lang="en-US"/>
            </a:p>
          </p:txBody>
        </p:sp>
        <p:sp>
          <p:nvSpPr>
            <p:cNvPr id="145" name="Freeform: Shape 144">
              <a:extLst>
                <a:ext uri="{FF2B5EF4-FFF2-40B4-BE49-F238E27FC236}">
                  <a16:creationId xmlns:a16="http://schemas.microsoft.com/office/drawing/2014/main" id="{8CF31934-1027-4A84-80F6-2B7C87270AC0}"/>
                </a:ext>
              </a:extLst>
            </p:cNvPr>
            <p:cNvSpPr/>
            <p:nvPr/>
          </p:nvSpPr>
          <p:spPr>
            <a:xfrm>
              <a:off x="5657850" y="3209925"/>
              <a:ext cx="247650" cy="200025"/>
            </a:xfrm>
            <a:custGeom>
              <a:avLst/>
              <a:gdLst>
                <a:gd name="connsiteX0" fmla="*/ 247650 w 247650"/>
                <a:gd name="connsiteY0" fmla="*/ 0 h 200025"/>
                <a:gd name="connsiteX1" fmla="*/ 0 w 247650"/>
                <a:gd name="connsiteY1" fmla="*/ 0 h 200025"/>
                <a:gd name="connsiteX2" fmla="*/ 0 w 247650"/>
                <a:gd name="connsiteY2" fmla="*/ 200025 h 200025"/>
                <a:gd name="connsiteX3" fmla="*/ 247650 w 247650"/>
                <a:gd name="connsiteY3" fmla="*/ 200025 h 200025"/>
                <a:gd name="connsiteX4" fmla="*/ 228600 w 247650"/>
                <a:gd name="connsiteY4" fmla="*/ 180975 h 200025"/>
                <a:gd name="connsiteX5" fmla="*/ 19050 w 247650"/>
                <a:gd name="connsiteY5" fmla="*/ 180975 h 200025"/>
                <a:gd name="connsiteX6" fmla="*/ 19050 w 247650"/>
                <a:gd name="connsiteY6" fmla="*/ 19050 h 200025"/>
                <a:gd name="connsiteX7" fmla="*/ 228600 w 247650"/>
                <a:gd name="connsiteY7" fmla="*/ 190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200025">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grpFill/>
            <a:ln w="9525" cap="flat">
              <a:noFill/>
              <a:prstDash val="solid"/>
              <a:miter/>
            </a:ln>
          </p:spPr>
          <p:txBody>
            <a:bodyPr rtlCol="0" anchor="ctr"/>
            <a:lstStyle/>
            <a:p>
              <a:pPr algn="ctr"/>
              <a:endParaRPr lang="en-US"/>
            </a:p>
          </p:txBody>
        </p:sp>
        <p:sp>
          <p:nvSpPr>
            <p:cNvPr id="146" name="Freeform: Shape 145">
              <a:extLst>
                <a:ext uri="{FF2B5EF4-FFF2-40B4-BE49-F238E27FC236}">
                  <a16:creationId xmlns:a16="http://schemas.microsoft.com/office/drawing/2014/main" id="{0DFF09A6-C39C-4056-8C00-74CE10950461}"/>
                </a:ext>
              </a:extLst>
            </p:cNvPr>
            <p:cNvSpPr/>
            <p:nvPr/>
          </p:nvSpPr>
          <p:spPr>
            <a:xfrm>
              <a:off x="5724525" y="3267075"/>
              <a:ext cx="114300" cy="19050"/>
            </a:xfrm>
            <a:custGeom>
              <a:avLst/>
              <a:gdLst>
                <a:gd name="connsiteX0" fmla="*/ 0 w 114300"/>
                <a:gd name="connsiteY0" fmla="*/ 0 h 19050"/>
                <a:gd name="connsiteX1" fmla="*/ 114300 w 114300"/>
                <a:gd name="connsiteY1" fmla="*/ 0 h 19050"/>
                <a:gd name="connsiteX2" fmla="*/ 114300 w 114300"/>
                <a:gd name="connsiteY2" fmla="*/ 19050 h 19050"/>
                <a:gd name="connsiteX3" fmla="*/ 0 w 114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14300" h="19050">
                  <a:moveTo>
                    <a:pt x="0" y="0"/>
                  </a:moveTo>
                  <a:lnTo>
                    <a:pt x="114300" y="0"/>
                  </a:lnTo>
                  <a:lnTo>
                    <a:pt x="114300" y="19050"/>
                  </a:lnTo>
                  <a:lnTo>
                    <a:pt x="0" y="19050"/>
                  </a:lnTo>
                  <a:close/>
                </a:path>
              </a:pathLst>
            </a:custGeom>
            <a:grpFill/>
            <a:ln w="9525" cap="flat">
              <a:noFill/>
              <a:prstDash val="solid"/>
              <a:miter/>
            </a:ln>
          </p:spPr>
          <p:txBody>
            <a:bodyPr rtlCol="0" anchor="ctr"/>
            <a:lstStyle/>
            <a:p>
              <a:pPr algn="ctr"/>
              <a:endParaRPr lang="en-US"/>
            </a:p>
          </p:txBody>
        </p:sp>
        <p:sp>
          <p:nvSpPr>
            <p:cNvPr id="147" name="Freeform: Shape 146">
              <a:extLst>
                <a:ext uri="{FF2B5EF4-FFF2-40B4-BE49-F238E27FC236}">
                  <a16:creationId xmlns:a16="http://schemas.microsoft.com/office/drawing/2014/main" id="{055E3D5B-91CD-44D7-A400-BA3F279169E4}"/>
                </a:ext>
              </a:extLst>
            </p:cNvPr>
            <p:cNvSpPr/>
            <p:nvPr/>
          </p:nvSpPr>
          <p:spPr>
            <a:xfrm>
              <a:off x="5724525" y="3324225"/>
              <a:ext cx="76200" cy="19050"/>
            </a:xfrm>
            <a:custGeom>
              <a:avLst/>
              <a:gdLst>
                <a:gd name="connsiteX0" fmla="*/ 0 w 76200"/>
                <a:gd name="connsiteY0" fmla="*/ 0 h 19050"/>
                <a:gd name="connsiteX1" fmla="*/ 76200 w 76200"/>
                <a:gd name="connsiteY1" fmla="*/ 0 h 19050"/>
                <a:gd name="connsiteX2" fmla="*/ 76200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6200" y="0"/>
                  </a:lnTo>
                  <a:lnTo>
                    <a:pt x="76200" y="19050"/>
                  </a:lnTo>
                  <a:lnTo>
                    <a:pt x="0" y="19050"/>
                  </a:lnTo>
                  <a:close/>
                </a:path>
              </a:pathLst>
            </a:custGeom>
            <a:grpFill/>
            <a:ln w="9525" cap="flat">
              <a:noFill/>
              <a:prstDash val="solid"/>
              <a:miter/>
            </a:ln>
          </p:spPr>
          <p:txBody>
            <a:bodyPr rtlCol="0" anchor="ctr"/>
            <a:lstStyle/>
            <a:p>
              <a:pPr algn="ctr"/>
              <a:endParaRPr lang="en-US"/>
            </a:p>
          </p:txBody>
        </p:sp>
        <p:sp>
          <p:nvSpPr>
            <p:cNvPr id="148" name="Freeform: Shape 147">
              <a:extLst>
                <a:ext uri="{FF2B5EF4-FFF2-40B4-BE49-F238E27FC236}">
                  <a16:creationId xmlns:a16="http://schemas.microsoft.com/office/drawing/2014/main" id="{41690435-850D-401C-BECF-A2F2C14A3421}"/>
                </a:ext>
              </a:extLst>
            </p:cNvPr>
            <p:cNvSpPr/>
            <p:nvPr/>
          </p:nvSpPr>
          <p:spPr>
            <a:xfrm>
              <a:off x="5962650" y="3248025"/>
              <a:ext cx="266700" cy="266700"/>
            </a:xfrm>
            <a:custGeom>
              <a:avLst/>
              <a:gdLst>
                <a:gd name="connsiteX0" fmla="*/ 133350 w 266700"/>
                <a:gd name="connsiteY0" fmla="*/ 266700 h 266700"/>
                <a:gd name="connsiteX1" fmla="*/ 266700 w 266700"/>
                <a:gd name="connsiteY1" fmla="*/ 133350 h 266700"/>
                <a:gd name="connsiteX2" fmla="*/ 133350 w 266700"/>
                <a:gd name="connsiteY2" fmla="*/ 0 h 266700"/>
                <a:gd name="connsiteX3" fmla="*/ 0 w 266700"/>
                <a:gd name="connsiteY3" fmla="*/ 133350 h 266700"/>
                <a:gd name="connsiteX4" fmla="*/ 133350 w 266700"/>
                <a:gd name="connsiteY4" fmla="*/ 266700 h 266700"/>
                <a:gd name="connsiteX5" fmla="*/ 66799 w 266700"/>
                <a:gd name="connsiteY5" fmla="*/ 226095 h 266700"/>
                <a:gd name="connsiteX6" fmla="*/ 135868 w 266700"/>
                <a:gd name="connsiteY6" fmla="*/ 162062 h 266700"/>
                <a:gd name="connsiteX7" fmla="*/ 199901 w 266700"/>
                <a:gd name="connsiteY7" fmla="*/ 226095 h 266700"/>
                <a:gd name="connsiteX8" fmla="*/ 66799 w 266700"/>
                <a:gd name="connsiteY8" fmla="*/ 226095 h 266700"/>
                <a:gd name="connsiteX9" fmla="*/ 104775 w 266700"/>
                <a:gd name="connsiteY9" fmla="*/ 114300 h 266700"/>
                <a:gd name="connsiteX10" fmla="*/ 133350 w 266700"/>
                <a:gd name="connsiteY10" fmla="*/ 85725 h 266700"/>
                <a:gd name="connsiteX11" fmla="*/ 161925 w 266700"/>
                <a:gd name="connsiteY11" fmla="*/ 114300 h 266700"/>
                <a:gd name="connsiteX12" fmla="*/ 133350 w 266700"/>
                <a:gd name="connsiteY12" fmla="*/ 142875 h 266700"/>
                <a:gd name="connsiteX13" fmla="*/ 104775 w 266700"/>
                <a:gd name="connsiteY13" fmla="*/ 114300 h 266700"/>
                <a:gd name="connsiteX14" fmla="*/ 133350 w 266700"/>
                <a:gd name="connsiteY14" fmla="*/ 19050 h 266700"/>
                <a:gd name="connsiteX15" fmla="*/ 247636 w 266700"/>
                <a:gd name="connsiteY15" fmla="*/ 132982 h 266700"/>
                <a:gd name="connsiteX16" fmla="*/ 217170 w 266700"/>
                <a:gd name="connsiteY16" fmla="*/ 210779 h 266700"/>
                <a:gd name="connsiteX17" fmla="*/ 165497 w 266700"/>
                <a:gd name="connsiteY17" fmla="*/ 149190 h 266700"/>
                <a:gd name="connsiteX18" fmla="*/ 168452 w 266700"/>
                <a:gd name="connsiteY18" fmla="*/ 81903 h 266700"/>
                <a:gd name="connsiteX19" fmla="*/ 101165 w 266700"/>
                <a:gd name="connsiteY19" fmla="*/ 78948 h 266700"/>
                <a:gd name="connsiteX20" fmla="*/ 98209 w 266700"/>
                <a:gd name="connsiteY20" fmla="*/ 146234 h 266700"/>
                <a:gd name="connsiteX21" fmla="*/ 101165 w 266700"/>
                <a:gd name="connsiteY21" fmla="*/ 149190 h 266700"/>
                <a:gd name="connsiteX22" fmla="*/ 49530 w 266700"/>
                <a:gd name="connsiteY22" fmla="*/ 210779 h 266700"/>
                <a:gd name="connsiteX23" fmla="*/ 55554 w 266700"/>
                <a:gd name="connsiteY23" fmla="*/ 49516 h 266700"/>
                <a:gd name="connsiteX24" fmla="*/ 133350 w 266700"/>
                <a:gd name="connsiteY24" fmla="*/ 190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00" h="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grpFill/>
            <a:ln w="9525" cap="flat">
              <a:noFill/>
              <a:prstDash val="solid"/>
              <a:miter/>
            </a:ln>
          </p:spPr>
          <p:txBody>
            <a:bodyPr rtlCol="0" anchor="ctr"/>
            <a:lstStyle/>
            <a:p>
              <a:pPr algn="ctr"/>
              <a:endParaRPr lang="en-US"/>
            </a:p>
          </p:txBody>
        </p:sp>
        <p:sp>
          <p:nvSpPr>
            <p:cNvPr id="149" name="Freeform: Shape 148">
              <a:extLst>
                <a:ext uri="{FF2B5EF4-FFF2-40B4-BE49-F238E27FC236}">
                  <a16:creationId xmlns:a16="http://schemas.microsoft.com/office/drawing/2014/main" id="{68CAD0AA-C06B-4896-83E5-A60643885A2F}"/>
                </a:ext>
              </a:extLst>
            </p:cNvPr>
            <p:cNvSpPr/>
            <p:nvPr/>
          </p:nvSpPr>
          <p:spPr>
            <a:xfrm>
              <a:off x="6258687" y="3429000"/>
              <a:ext cx="104012" cy="104775"/>
            </a:xfrm>
            <a:custGeom>
              <a:avLst/>
              <a:gdLst>
                <a:gd name="connsiteX0" fmla="*/ 101613 w 104012"/>
                <a:gd name="connsiteY0" fmla="*/ 34366 h 104775"/>
                <a:gd name="connsiteX1" fmla="*/ 99212 w 104012"/>
                <a:gd name="connsiteY1" fmla="*/ 31966 h 104775"/>
                <a:gd name="connsiteX2" fmla="*/ 4000 w 104012"/>
                <a:gd name="connsiteY2" fmla="*/ 0 h 104775"/>
                <a:gd name="connsiteX3" fmla="*/ 3200 w 104012"/>
                <a:gd name="connsiteY3" fmla="*/ 0 h 104775"/>
                <a:gd name="connsiteX4" fmla="*/ 0 w 104012"/>
                <a:gd name="connsiteY4" fmla="*/ 3200 h 104775"/>
                <a:gd name="connsiteX5" fmla="*/ 0 w 104012"/>
                <a:gd name="connsiteY5" fmla="*/ 4000 h 104775"/>
                <a:gd name="connsiteX6" fmla="*/ 31213 w 104012"/>
                <a:gd name="connsiteY6" fmla="*/ 100013 h 104775"/>
                <a:gd name="connsiteX7" fmla="*/ 35214 w 104012"/>
                <a:gd name="connsiteY7" fmla="*/ 102413 h 104775"/>
                <a:gd name="connsiteX8" fmla="*/ 37614 w 104012"/>
                <a:gd name="connsiteY8" fmla="*/ 100013 h 104775"/>
                <a:gd name="connsiteX9" fmla="*/ 49568 w 104012"/>
                <a:gd name="connsiteY9" fmla="*/ 67342 h 104775"/>
                <a:gd name="connsiteX10" fmla="*/ 49701 w 104012"/>
                <a:gd name="connsiteY10" fmla="*/ 67323 h 104775"/>
                <a:gd name="connsiteX11" fmla="*/ 49721 w 104012"/>
                <a:gd name="connsiteY11" fmla="*/ 67342 h 104775"/>
                <a:gd name="connsiteX12" fmla="*/ 87211 w 104012"/>
                <a:gd name="connsiteY12" fmla="*/ 104775 h 104775"/>
                <a:gd name="connsiteX13" fmla="*/ 104013 w 104012"/>
                <a:gd name="connsiteY13" fmla="*/ 87973 h 104775"/>
                <a:gd name="connsiteX14" fmla="*/ 66523 w 104012"/>
                <a:gd name="connsiteY14" fmla="*/ 50482 h 104775"/>
                <a:gd name="connsiteX15" fmla="*/ 66508 w 104012"/>
                <a:gd name="connsiteY15" fmla="*/ 50335 h 104775"/>
                <a:gd name="connsiteX16" fmla="*/ 66523 w 104012"/>
                <a:gd name="connsiteY16" fmla="*/ 50321 h 104775"/>
                <a:gd name="connsiteX17" fmla="*/ 99250 w 104012"/>
                <a:gd name="connsiteY17" fmla="*/ 38367 h 104775"/>
                <a:gd name="connsiteX18" fmla="*/ 101613 w 104012"/>
                <a:gd name="connsiteY18" fmla="*/ 3436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012" h="104775">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grpFill/>
            <a:ln w="9525" cap="flat">
              <a:noFill/>
              <a:prstDash val="solid"/>
              <a:miter/>
            </a:ln>
          </p:spPr>
          <p:txBody>
            <a:bodyPr rtlCol="0" anchor="ctr"/>
            <a:lstStyle/>
            <a:p>
              <a:pPr algn="ctr"/>
              <a:endParaRPr lang="en-US"/>
            </a:p>
          </p:txBody>
        </p:sp>
      </p:grpSp>
      <p:grpSp>
        <p:nvGrpSpPr>
          <p:cNvPr id="150" name="Graphic 16" descr="Tools">
            <a:extLst>
              <a:ext uri="{FF2B5EF4-FFF2-40B4-BE49-F238E27FC236}">
                <a16:creationId xmlns:a16="http://schemas.microsoft.com/office/drawing/2014/main" id="{76DB3494-F34E-43CC-89A0-63B77FC11052}"/>
              </a:ext>
            </a:extLst>
          </p:cNvPr>
          <p:cNvGrpSpPr/>
          <p:nvPr/>
        </p:nvGrpSpPr>
        <p:grpSpPr>
          <a:xfrm>
            <a:off x="1100591" y="3707668"/>
            <a:ext cx="498201" cy="498668"/>
            <a:chOff x="5852226" y="3185226"/>
            <a:chExt cx="775093" cy="775821"/>
          </a:xfrm>
          <a:solidFill>
            <a:schemeClr val="bg1"/>
          </a:solidFill>
        </p:grpSpPr>
        <p:sp>
          <p:nvSpPr>
            <p:cNvPr id="151" name="Freeform: Shape 150">
              <a:extLst>
                <a:ext uri="{FF2B5EF4-FFF2-40B4-BE49-F238E27FC236}">
                  <a16:creationId xmlns:a16="http://schemas.microsoft.com/office/drawing/2014/main" id="{25D8597E-100F-4A0C-8E52-D7CB5023D42A}"/>
                </a:ext>
              </a:extLst>
            </p:cNvPr>
            <p:cNvSpPr/>
            <p:nvPr/>
          </p:nvSpPr>
          <p:spPr>
            <a:xfrm>
              <a:off x="6263059" y="3596630"/>
              <a:ext cx="364083" cy="363883"/>
            </a:xfrm>
            <a:custGeom>
              <a:avLst/>
              <a:gdLst>
                <a:gd name="connsiteX0" fmla="*/ 99060 w 364083"/>
                <a:gd name="connsiteY0" fmla="*/ 0 h 363883"/>
                <a:gd name="connsiteX1" fmla="*/ 85592 w 364083"/>
                <a:gd name="connsiteY1" fmla="*/ 13478 h 363883"/>
                <a:gd name="connsiteX2" fmla="*/ 336661 w 364083"/>
                <a:gd name="connsiteY2" fmla="*/ 263985 h 363883"/>
                <a:gd name="connsiteX3" fmla="*/ 330470 w 364083"/>
                <a:gd name="connsiteY3" fmla="*/ 329908 h 363883"/>
                <a:gd name="connsiteX4" fmla="*/ 294370 w 364083"/>
                <a:gd name="connsiteY4" fmla="*/ 344843 h 363883"/>
                <a:gd name="connsiteX5" fmla="*/ 265576 w 364083"/>
                <a:gd name="connsiteY5" fmla="*/ 335566 h 363883"/>
                <a:gd name="connsiteX6" fmla="*/ 260423 w 364083"/>
                <a:gd name="connsiteY6" fmla="*/ 331756 h 363883"/>
                <a:gd name="connsiteX7" fmla="*/ 258337 w 364083"/>
                <a:gd name="connsiteY7" fmla="*/ 329851 h 363883"/>
                <a:gd name="connsiteX8" fmla="*/ 13468 w 364083"/>
                <a:gd name="connsiteY8" fmla="*/ 85592 h 363883"/>
                <a:gd name="connsiteX9" fmla="*/ 0 w 364083"/>
                <a:gd name="connsiteY9" fmla="*/ 99060 h 363883"/>
                <a:gd name="connsiteX10" fmla="*/ 245297 w 364083"/>
                <a:gd name="connsiteY10" fmla="*/ 343262 h 363883"/>
                <a:gd name="connsiteX11" fmla="*/ 254403 w 364083"/>
                <a:gd name="connsiteY11" fmla="*/ 350987 h 363883"/>
                <a:gd name="connsiteX12" fmla="*/ 294408 w 364083"/>
                <a:gd name="connsiteY12" fmla="*/ 363884 h 363883"/>
                <a:gd name="connsiteX13" fmla="*/ 343938 w 364083"/>
                <a:gd name="connsiteY13" fmla="*/ 343367 h 363883"/>
                <a:gd name="connsiteX14" fmla="*/ 351558 w 364083"/>
                <a:gd name="connsiteY14" fmla="*/ 251927 h 3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83" h="363883">
                  <a:moveTo>
                    <a:pt x="99060" y="0"/>
                  </a:moveTo>
                  <a:lnTo>
                    <a:pt x="85592" y="13478"/>
                  </a:lnTo>
                  <a:lnTo>
                    <a:pt x="336661" y="263985"/>
                  </a:lnTo>
                  <a:cubicBezTo>
                    <a:pt x="349742" y="284832"/>
                    <a:pt x="347203" y="311862"/>
                    <a:pt x="330470" y="329908"/>
                  </a:cubicBezTo>
                  <a:cubicBezTo>
                    <a:pt x="320870" y="339441"/>
                    <a:pt x="307899" y="344806"/>
                    <a:pt x="294370" y="344843"/>
                  </a:cubicBezTo>
                  <a:cubicBezTo>
                    <a:pt x="284032" y="344879"/>
                    <a:pt x="273949" y="341630"/>
                    <a:pt x="265576" y="335566"/>
                  </a:cubicBezTo>
                  <a:cubicBezTo>
                    <a:pt x="265576" y="335566"/>
                    <a:pt x="262414" y="333413"/>
                    <a:pt x="260423" y="331756"/>
                  </a:cubicBezTo>
                  <a:cubicBezTo>
                    <a:pt x="259861" y="331299"/>
                    <a:pt x="258337" y="329851"/>
                    <a:pt x="258337" y="329851"/>
                  </a:cubicBezTo>
                  <a:lnTo>
                    <a:pt x="13468" y="85592"/>
                  </a:lnTo>
                  <a:lnTo>
                    <a:pt x="0" y="99060"/>
                  </a:lnTo>
                  <a:lnTo>
                    <a:pt x="245297" y="343262"/>
                  </a:lnTo>
                  <a:lnTo>
                    <a:pt x="254403" y="350987"/>
                  </a:lnTo>
                  <a:cubicBezTo>
                    <a:pt x="266038" y="359410"/>
                    <a:pt x="280045" y="363926"/>
                    <a:pt x="294408" y="363884"/>
                  </a:cubicBezTo>
                  <a:cubicBezTo>
                    <a:pt x="312983" y="363869"/>
                    <a:pt x="330795" y="356491"/>
                    <a:pt x="343938" y="343367"/>
                  </a:cubicBezTo>
                  <a:cubicBezTo>
                    <a:pt x="367606" y="318445"/>
                    <a:pt x="370774" y="280423"/>
                    <a:pt x="351558" y="251927"/>
                  </a:cubicBezTo>
                  <a:close/>
                </a:path>
              </a:pathLst>
            </a:custGeom>
            <a:grpFill/>
            <a:ln w="9525" cap="flat">
              <a:noFill/>
              <a:prstDash val="solid"/>
              <a:miter/>
            </a:ln>
          </p:spPr>
          <p:txBody>
            <a:bodyPr rtlCol="0" anchor="ctr"/>
            <a:lstStyle/>
            <a:p>
              <a:pPr algn="ctr"/>
              <a:endParaRPr lang="en-US"/>
            </a:p>
          </p:txBody>
        </p:sp>
        <p:sp>
          <p:nvSpPr>
            <p:cNvPr id="152" name="Freeform: Shape 151">
              <a:extLst>
                <a:ext uri="{FF2B5EF4-FFF2-40B4-BE49-F238E27FC236}">
                  <a16:creationId xmlns:a16="http://schemas.microsoft.com/office/drawing/2014/main" id="{EC3A01BA-067B-4B9C-B3AD-43019A33030C}"/>
                </a:ext>
              </a:extLst>
            </p:cNvPr>
            <p:cNvSpPr/>
            <p:nvPr/>
          </p:nvSpPr>
          <p:spPr>
            <a:xfrm>
              <a:off x="5852226" y="3185226"/>
              <a:ext cx="775093" cy="775821"/>
            </a:xfrm>
            <a:custGeom>
              <a:avLst/>
              <a:gdLst>
                <a:gd name="connsiteX0" fmla="*/ 644909 w 775093"/>
                <a:gd name="connsiteY0" fmla="*/ 274320 h 775821"/>
                <a:gd name="connsiteX1" fmla="*/ 775092 w 775093"/>
                <a:gd name="connsiteY1" fmla="*/ 145311 h 775821"/>
                <a:gd name="connsiteX2" fmla="*/ 766201 w 775093"/>
                <a:gd name="connsiteY2" fmla="*/ 97546 h 775821"/>
                <a:gd name="connsiteX3" fmla="*/ 689048 w 775093"/>
                <a:gd name="connsiteY3" fmla="*/ 174698 h 775821"/>
                <a:gd name="connsiteX4" fmla="*/ 628088 w 775093"/>
                <a:gd name="connsiteY4" fmla="*/ 158506 h 775821"/>
                <a:gd name="connsiteX5" fmla="*/ 612848 w 775093"/>
                <a:gd name="connsiteY5" fmla="*/ 98498 h 775821"/>
                <a:gd name="connsiteX6" fmla="*/ 690001 w 775093"/>
                <a:gd name="connsiteY6" fmla="*/ 21346 h 775821"/>
                <a:gd name="connsiteX7" fmla="*/ 644900 w 775093"/>
                <a:gd name="connsiteY7" fmla="*/ 13183 h 775821"/>
                <a:gd name="connsiteX8" fmla="*/ 556651 w 775093"/>
                <a:gd name="connsiteY8" fmla="*/ 47063 h 775821"/>
                <a:gd name="connsiteX9" fmla="*/ 518551 w 775093"/>
                <a:gd name="connsiteY9" fmla="*/ 177556 h 775821"/>
                <a:gd name="connsiteX10" fmla="*/ 368265 w 775093"/>
                <a:gd name="connsiteY10" fmla="*/ 327841 h 775821"/>
                <a:gd name="connsiteX11" fmla="*/ 159639 w 775093"/>
                <a:gd name="connsiteY11" fmla="*/ 119453 h 775821"/>
                <a:gd name="connsiteX12" fmla="*/ 135579 w 775093"/>
                <a:gd name="connsiteY12" fmla="*/ 72304 h 775821"/>
                <a:gd name="connsiteX13" fmla="*/ 45415 w 775093"/>
                <a:gd name="connsiteY13" fmla="*/ 0 h 775821"/>
                <a:gd name="connsiteX14" fmla="*/ 0 w 775093"/>
                <a:gd name="connsiteY14" fmla="*/ 45415 h 775821"/>
                <a:gd name="connsiteX15" fmla="*/ 72390 w 775093"/>
                <a:gd name="connsiteY15" fmla="*/ 135588 h 775821"/>
                <a:gd name="connsiteX16" fmla="*/ 119453 w 775093"/>
                <a:gd name="connsiteY16" fmla="*/ 159639 h 775821"/>
                <a:gd name="connsiteX17" fmla="*/ 328051 w 775093"/>
                <a:gd name="connsiteY17" fmla="*/ 367989 h 775821"/>
                <a:gd name="connsiteX18" fmla="*/ 32776 w 775093"/>
                <a:gd name="connsiteY18" fmla="*/ 663331 h 775821"/>
                <a:gd name="connsiteX19" fmla="*/ 14678 w 775093"/>
                <a:gd name="connsiteY19" fmla="*/ 727148 h 775821"/>
                <a:gd name="connsiteX20" fmla="*/ 61351 w 775093"/>
                <a:gd name="connsiteY20" fmla="*/ 773821 h 775821"/>
                <a:gd name="connsiteX21" fmla="*/ 125168 w 775093"/>
                <a:gd name="connsiteY21" fmla="*/ 755723 h 775821"/>
                <a:gd name="connsiteX22" fmla="*/ 610943 w 775093"/>
                <a:gd name="connsiteY22" fmla="*/ 269948 h 775821"/>
                <a:gd name="connsiteX23" fmla="*/ 644909 w 775093"/>
                <a:gd name="connsiteY23" fmla="*/ 274320 h 775821"/>
                <a:gd name="connsiteX24" fmla="*/ 131893 w 775093"/>
                <a:gd name="connsiteY24" fmla="*/ 145104 h 775821"/>
                <a:gd name="connsiteX25" fmla="*/ 84639 w 775093"/>
                <a:gd name="connsiteY25" fmla="*/ 120472 h 775821"/>
                <a:gd name="connsiteX26" fmla="*/ 25584 w 775093"/>
                <a:gd name="connsiteY26" fmla="*/ 46806 h 775821"/>
                <a:gd name="connsiteX27" fmla="*/ 46844 w 775093"/>
                <a:gd name="connsiteY27" fmla="*/ 25546 h 775821"/>
                <a:gd name="connsiteX28" fmla="*/ 120510 w 775093"/>
                <a:gd name="connsiteY28" fmla="*/ 84601 h 775821"/>
                <a:gd name="connsiteX29" fmla="*/ 144037 w 775093"/>
                <a:gd name="connsiteY29" fmla="*/ 130883 h 775821"/>
                <a:gd name="connsiteX30" fmla="*/ 354768 w 775093"/>
                <a:gd name="connsiteY30" fmla="*/ 341290 h 775821"/>
                <a:gd name="connsiteX31" fmla="*/ 341567 w 775093"/>
                <a:gd name="connsiteY31" fmla="*/ 354492 h 775821"/>
                <a:gd name="connsiteX32" fmla="*/ 597475 w 775093"/>
                <a:gd name="connsiteY32" fmla="*/ 256480 h 775821"/>
                <a:gd name="connsiteX33" fmla="*/ 111700 w 775093"/>
                <a:gd name="connsiteY33" fmla="*/ 742255 h 775821"/>
                <a:gd name="connsiteX34" fmla="*/ 77543 w 775093"/>
                <a:gd name="connsiteY34" fmla="*/ 756771 h 775821"/>
                <a:gd name="connsiteX35" fmla="*/ 65980 w 775093"/>
                <a:gd name="connsiteY35" fmla="*/ 755333 h 775821"/>
                <a:gd name="connsiteX36" fmla="*/ 33166 w 775093"/>
                <a:gd name="connsiteY36" fmla="*/ 722528 h 775821"/>
                <a:gd name="connsiteX37" fmla="*/ 45863 w 775093"/>
                <a:gd name="connsiteY37" fmla="*/ 677180 h 775821"/>
                <a:gd name="connsiteX38" fmla="*/ 46063 w 775093"/>
                <a:gd name="connsiteY38" fmla="*/ 676989 h 775821"/>
                <a:gd name="connsiteX39" fmla="*/ 46253 w 775093"/>
                <a:gd name="connsiteY39" fmla="*/ 676799 h 775821"/>
                <a:gd name="connsiteX40" fmla="*/ 532028 w 775093"/>
                <a:gd name="connsiteY40" fmla="*/ 191024 h 775821"/>
                <a:gd name="connsiteX41" fmla="*/ 539744 w 775093"/>
                <a:gd name="connsiteY41" fmla="*/ 183318 h 775821"/>
                <a:gd name="connsiteX42" fmla="*/ 536991 w 775093"/>
                <a:gd name="connsiteY42" fmla="*/ 172793 h 775821"/>
                <a:gd name="connsiteX43" fmla="*/ 569376 w 775093"/>
                <a:gd name="connsiteY43" fmla="*/ 61293 h 775821"/>
                <a:gd name="connsiteX44" fmla="*/ 651748 w 775093"/>
                <a:gd name="connsiteY44" fmla="*/ 32471 h 775821"/>
                <a:gd name="connsiteX45" fmla="*/ 651815 w 775093"/>
                <a:gd name="connsiteY45" fmla="*/ 32642 h 775821"/>
                <a:gd name="connsiteX46" fmla="*/ 591722 w 775093"/>
                <a:gd name="connsiteY46" fmla="*/ 92688 h 775821"/>
                <a:gd name="connsiteX47" fmla="*/ 612381 w 775093"/>
                <a:gd name="connsiteY47" fmla="*/ 174041 h 775821"/>
                <a:gd name="connsiteX48" fmla="*/ 694763 w 775093"/>
                <a:gd name="connsiteY48" fmla="*/ 195948 h 775821"/>
                <a:gd name="connsiteX49" fmla="*/ 755428 w 775093"/>
                <a:gd name="connsiteY49" fmla="*/ 135274 h 775821"/>
                <a:gd name="connsiteX50" fmla="*/ 755599 w 775093"/>
                <a:gd name="connsiteY50" fmla="*/ 135341 h 775821"/>
                <a:gd name="connsiteX51" fmla="*/ 727424 w 775093"/>
                <a:gd name="connsiteY51" fmla="*/ 218961 h 775821"/>
                <a:gd name="connsiteX52" fmla="*/ 644909 w 775093"/>
                <a:gd name="connsiteY52" fmla="*/ 255289 h 775821"/>
                <a:gd name="connsiteX53" fmla="*/ 615734 w 775093"/>
                <a:gd name="connsiteY53" fmla="*/ 251479 h 775821"/>
                <a:gd name="connsiteX54" fmla="*/ 605180 w 775093"/>
                <a:gd name="connsiteY54" fmla="*/ 248736 h 77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5093" h="775821">
                  <a:moveTo>
                    <a:pt x="644909" y="274320"/>
                  </a:moveTo>
                  <a:cubicBezTo>
                    <a:pt x="716483" y="274644"/>
                    <a:pt x="774767" y="216885"/>
                    <a:pt x="775092" y="145311"/>
                  </a:cubicBezTo>
                  <a:cubicBezTo>
                    <a:pt x="775165" y="128971"/>
                    <a:pt x="772149" y="112765"/>
                    <a:pt x="766201" y="97546"/>
                  </a:cubicBezTo>
                  <a:lnTo>
                    <a:pt x="689048" y="174698"/>
                  </a:lnTo>
                  <a:lnTo>
                    <a:pt x="628088" y="158506"/>
                  </a:lnTo>
                  <a:lnTo>
                    <a:pt x="612848" y="98498"/>
                  </a:lnTo>
                  <a:lnTo>
                    <a:pt x="690001" y="21346"/>
                  </a:lnTo>
                  <a:cubicBezTo>
                    <a:pt x="675579" y="15938"/>
                    <a:pt x="660302" y="13173"/>
                    <a:pt x="644900" y="13183"/>
                  </a:cubicBezTo>
                  <a:cubicBezTo>
                    <a:pt x="612320" y="13255"/>
                    <a:pt x="580908" y="25315"/>
                    <a:pt x="556651" y="47063"/>
                  </a:cubicBezTo>
                  <a:cubicBezTo>
                    <a:pt x="520639" y="80070"/>
                    <a:pt x="505957" y="130357"/>
                    <a:pt x="518551" y="177556"/>
                  </a:cubicBezTo>
                  <a:lnTo>
                    <a:pt x="368265" y="327841"/>
                  </a:lnTo>
                  <a:lnTo>
                    <a:pt x="159639" y="119453"/>
                  </a:lnTo>
                  <a:lnTo>
                    <a:pt x="135579" y="72304"/>
                  </a:lnTo>
                  <a:lnTo>
                    <a:pt x="45415" y="0"/>
                  </a:lnTo>
                  <a:lnTo>
                    <a:pt x="0" y="45415"/>
                  </a:lnTo>
                  <a:lnTo>
                    <a:pt x="72390" y="135588"/>
                  </a:lnTo>
                  <a:lnTo>
                    <a:pt x="119453" y="159639"/>
                  </a:lnTo>
                  <a:lnTo>
                    <a:pt x="328051" y="367989"/>
                  </a:lnTo>
                  <a:lnTo>
                    <a:pt x="32776" y="663331"/>
                  </a:lnTo>
                  <a:cubicBezTo>
                    <a:pt x="15727" y="679814"/>
                    <a:pt x="8820" y="704169"/>
                    <a:pt x="14678" y="727148"/>
                  </a:cubicBezTo>
                  <a:cubicBezTo>
                    <a:pt x="20482" y="750098"/>
                    <a:pt x="38401" y="768017"/>
                    <a:pt x="61351" y="773821"/>
                  </a:cubicBezTo>
                  <a:cubicBezTo>
                    <a:pt x="84328" y="779587"/>
                    <a:pt x="108638" y="772693"/>
                    <a:pt x="125168" y="755723"/>
                  </a:cubicBezTo>
                  <a:lnTo>
                    <a:pt x="610943" y="269948"/>
                  </a:lnTo>
                  <a:cubicBezTo>
                    <a:pt x="622034" y="272841"/>
                    <a:pt x="633448" y="274310"/>
                    <a:pt x="644909" y="274320"/>
                  </a:cubicBezTo>
                  <a:close/>
                  <a:moveTo>
                    <a:pt x="131893" y="145104"/>
                  </a:moveTo>
                  <a:lnTo>
                    <a:pt x="84639" y="120472"/>
                  </a:lnTo>
                  <a:lnTo>
                    <a:pt x="25584" y="46806"/>
                  </a:lnTo>
                  <a:lnTo>
                    <a:pt x="46844" y="25546"/>
                  </a:lnTo>
                  <a:lnTo>
                    <a:pt x="120510" y="84601"/>
                  </a:lnTo>
                  <a:lnTo>
                    <a:pt x="144037" y="130883"/>
                  </a:lnTo>
                  <a:lnTo>
                    <a:pt x="354768" y="341290"/>
                  </a:lnTo>
                  <a:lnTo>
                    <a:pt x="341567" y="354492"/>
                  </a:lnTo>
                  <a:close/>
                  <a:moveTo>
                    <a:pt x="597475" y="256480"/>
                  </a:moveTo>
                  <a:lnTo>
                    <a:pt x="111700" y="742255"/>
                  </a:lnTo>
                  <a:cubicBezTo>
                    <a:pt x="102708" y="751458"/>
                    <a:pt x="90409" y="756684"/>
                    <a:pt x="77543" y="756771"/>
                  </a:cubicBezTo>
                  <a:cubicBezTo>
                    <a:pt x="73644" y="756771"/>
                    <a:pt x="69760" y="756287"/>
                    <a:pt x="65980" y="755333"/>
                  </a:cubicBezTo>
                  <a:cubicBezTo>
                    <a:pt x="49881" y="751195"/>
                    <a:pt x="37308" y="738626"/>
                    <a:pt x="33166" y="722528"/>
                  </a:cubicBezTo>
                  <a:cubicBezTo>
                    <a:pt x="29042" y="706230"/>
                    <a:pt x="33876" y="688967"/>
                    <a:pt x="45863" y="677180"/>
                  </a:cubicBezTo>
                  <a:lnTo>
                    <a:pt x="46063" y="676989"/>
                  </a:lnTo>
                  <a:lnTo>
                    <a:pt x="46253" y="676799"/>
                  </a:lnTo>
                  <a:lnTo>
                    <a:pt x="532028" y="191024"/>
                  </a:lnTo>
                  <a:lnTo>
                    <a:pt x="539744" y="183318"/>
                  </a:lnTo>
                  <a:lnTo>
                    <a:pt x="536991" y="172793"/>
                  </a:lnTo>
                  <a:cubicBezTo>
                    <a:pt x="526005" y="132494"/>
                    <a:pt x="538510" y="89437"/>
                    <a:pt x="569376" y="61293"/>
                  </a:cubicBezTo>
                  <a:cubicBezTo>
                    <a:pt x="591870" y="41051"/>
                    <a:pt x="621541" y="30669"/>
                    <a:pt x="651748" y="32471"/>
                  </a:cubicBezTo>
                  <a:lnTo>
                    <a:pt x="651815" y="32642"/>
                  </a:lnTo>
                  <a:lnTo>
                    <a:pt x="591722" y="92688"/>
                  </a:lnTo>
                  <a:lnTo>
                    <a:pt x="612381" y="174041"/>
                  </a:lnTo>
                  <a:lnTo>
                    <a:pt x="694763" y="195948"/>
                  </a:lnTo>
                  <a:lnTo>
                    <a:pt x="755428" y="135274"/>
                  </a:lnTo>
                  <a:cubicBezTo>
                    <a:pt x="755513" y="135188"/>
                    <a:pt x="755590" y="135217"/>
                    <a:pt x="755599" y="135341"/>
                  </a:cubicBezTo>
                  <a:cubicBezTo>
                    <a:pt x="757972" y="165886"/>
                    <a:pt x="747798" y="196080"/>
                    <a:pt x="727424" y="218961"/>
                  </a:cubicBezTo>
                  <a:cubicBezTo>
                    <a:pt x="706294" y="242194"/>
                    <a:pt x="676314" y="255393"/>
                    <a:pt x="644909" y="255289"/>
                  </a:cubicBezTo>
                  <a:cubicBezTo>
                    <a:pt x="635062" y="255262"/>
                    <a:pt x="625258" y="253982"/>
                    <a:pt x="615734" y="251479"/>
                  </a:cubicBezTo>
                  <a:lnTo>
                    <a:pt x="605180" y="248736"/>
                  </a:lnTo>
                  <a:close/>
                </a:path>
              </a:pathLst>
            </a:custGeom>
            <a:grpFill/>
            <a:ln w="9525" cap="flat">
              <a:noFill/>
              <a:prstDash val="solid"/>
              <a:miter/>
            </a:ln>
          </p:spPr>
          <p:txBody>
            <a:bodyPr rtlCol="0" anchor="ctr"/>
            <a:lstStyle/>
            <a:p>
              <a:pPr algn="ctr"/>
              <a:endParaRPr lang="en-US"/>
            </a:p>
          </p:txBody>
        </p:sp>
        <p:sp>
          <p:nvSpPr>
            <p:cNvPr id="153" name="Freeform: Shape 152">
              <a:extLst>
                <a:ext uri="{FF2B5EF4-FFF2-40B4-BE49-F238E27FC236}">
                  <a16:creationId xmlns:a16="http://schemas.microsoft.com/office/drawing/2014/main" id="{E44915FB-F371-4228-8669-C2D0FDF9189F}"/>
                </a:ext>
              </a:extLst>
            </p:cNvPr>
            <p:cNvSpPr/>
            <p:nvPr/>
          </p:nvSpPr>
          <p:spPr>
            <a:xfrm>
              <a:off x="5908805" y="3873322"/>
              <a:ext cx="43586" cy="43586"/>
            </a:xfrm>
            <a:custGeom>
              <a:avLst/>
              <a:gdLst>
                <a:gd name="connsiteX0" fmla="*/ 21803 w 43586"/>
                <a:gd name="connsiteY0" fmla="*/ 0 h 43586"/>
                <a:gd name="connsiteX1" fmla="*/ 0 w 43586"/>
                <a:gd name="connsiteY1" fmla="*/ 21784 h 43586"/>
                <a:gd name="connsiteX2" fmla="*/ 21784 w 43586"/>
                <a:gd name="connsiteY2" fmla="*/ 43586 h 43586"/>
                <a:gd name="connsiteX3" fmla="*/ 43586 w 43586"/>
                <a:gd name="connsiteY3" fmla="*/ 21803 h 43586"/>
                <a:gd name="connsiteX4" fmla="*/ 43586 w 43586"/>
                <a:gd name="connsiteY4" fmla="*/ 21793 h 43586"/>
                <a:gd name="connsiteX5" fmla="*/ 21803 w 43586"/>
                <a:gd name="connsiteY5" fmla="*/ 0 h 4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86" h="43586">
                  <a:moveTo>
                    <a:pt x="21803" y="0"/>
                  </a:moveTo>
                  <a:cubicBezTo>
                    <a:pt x="9767" y="-5"/>
                    <a:pt x="6" y="9748"/>
                    <a:pt x="0" y="21784"/>
                  </a:cubicBezTo>
                  <a:cubicBezTo>
                    <a:pt x="-6" y="33819"/>
                    <a:pt x="9748" y="43581"/>
                    <a:pt x="21784" y="43586"/>
                  </a:cubicBezTo>
                  <a:cubicBezTo>
                    <a:pt x="33819" y="43592"/>
                    <a:pt x="43581" y="33838"/>
                    <a:pt x="43586" y="21803"/>
                  </a:cubicBezTo>
                  <a:cubicBezTo>
                    <a:pt x="43586" y="21800"/>
                    <a:pt x="43586" y="21796"/>
                    <a:pt x="43586" y="21793"/>
                  </a:cubicBezTo>
                  <a:cubicBezTo>
                    <a:pt x="43586" y="9761"/>
                    <a:pt x="33835" y="6"/>
                    <a:pt x="21803" y="0"/>
                  </a:cubicBezTo>
                  <a:close/>
                </a:path>
              </a:pathLst>
            </a:custGeom>
            <a:grpFill/>
            <a:ln w="9525" cap="flat">
              <a:noFill/>
              <a:prstDash val="solid"/>
              <a:miter/>
            </a:ln>
          </p:spPr>
          <p:txBody>
            <a:bodyPr rtlCol="0" anchor="ctr"/>
            <a:lstStyle/>
            <a:p>
              <a:pPr algn="ctr"/>
              <a:endParaRPr lang="en-US"/>
            </a:p>
          </p:txBody>
        </p:sp>
      </p:grpSp>
      <p:grpSp>
        <p:nvGrpSpPr>
          <p:cNvPr id="69" name="Group 68">
            <a:extLst>
              <a:ext uri="{FF2B5EF4-FFF2-40B4-BE49-F238E27FC236}">
                <a16:creationId xmlns:a16="http://schemas.microsoft.com/office/drawing/2014/main" id="{1A83C615-9559-4379-B570-F23A1E5A2226}"/>
              </a:ext>
            </a:extLst>
          </p:cNvPr>
          <p:cNvGrpSpPr/>
          <p:nvPr/>
        </p:nvGrpSpPr>
        <p:grpSpPr>
          <a:xfrm>
            <a:off x="166785" y="5983027"/>
            <a:ext cx="150799" cy="683899"/>
            <a:chOff x="159025" y="5596893"/>
            <a:chExt cx="214881" cy="974523"/>
          </a:xfrm>
        </p:grpSpPr>
        <p:sp>
          <p:nvSpPr>
            <p:cNvPr id="70" name="Oval 69">
              <a:extLst>
                <a:ext uri="{FF2B5EF4-FFF2-40B4-BE49-F238E27FC236}">
                  <a16:creationId xmlns:a16="http://schemas.microsoft.com/office/drawing/2014/main" id="{22C39FBF-4881-46AD-9C05-8C3FFCFFEAC5}"/>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00821E9-031E-4C19-B3AF-16624BC9C94B}"/>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958DAD3-AF79-407E-9D2F-05445BB08964}"/>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F9AC924-0E57-458B-AA7E-CEF2F29E52A9}"/>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0D1BC96B-B8E0-440D-AF75-A11B1823C6B5}"/>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83" name="Rectangle 82">
            <a:extLst>
              <a:ext uri="{FF2B5EF4-FFF2-40B4-BE49-F238E27FC236}">
                <a16:creationId xmlns:a16="http://schemas.microsoft.com/office/drawing/2014/main" id="{41E2658B-1D11-4605-B423-DE9A687AD9A4}"/>
              </a:ext>
            </a:extLst>
          </p:cNvPr>
          <p:cNvSpPr/>
          <p:nvPr/>
        </p:nvSpPr>
        <p:spPr>
          <a:xfrm>
            <a:off x="5982185" y="5105654"/>
            <a:ext cx="2036986" cy="628890"/>
          </a:xfrm>
          <a:prstGeom prst="rect">
            <a:avLst/>
          </a:prstGeom>
        </p:spPr>
        <p:txBody>
          <a:bodyPr wrap="square">
            <a:spAutoFit/>
          </a:bodyPr>
          <a:lstStyle/>
          <a:p>
            <a:pPr>
              <a:lnSpc>
                <a:spcPct val="150000"/>
              </a:lnSpc>
            </a:pPr>
            <a:r>
              <a:rPr lang="en-US" sz="800">
                <a:solidFill>
                  <a:schemeClr val="bg1">
                    <a:lumMod val="7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75000"/>
                </a:schemeClr>
              </a:solidFill>
              <a:latin typeface="Poppins "/>
              <a:cs typeface="Poppins" panose="00000500000000000000" pitchFamily="2" charset="0"/>
            </a:endParaRPr>
          </a:p>
        </p:txBody>
      </p:sp>
      <p:sp>
        <p:nvSpPr>
          <p:cNvPr id="86" name="TextBox 85">
            <a:extLst>
              <a:ext uri="{FF2B5EF4-FFF2-40B4-BE49-F238E27FC236}">
                <a16:creationId xmlns:a16="http://schemas.microsoft.com/office/drawing/2014/main" id="{D2312244-2F42-4608-B2C1-5E5C26C32BB6}"/>
              </a:ext>
            </a:extLst>
          </p:cNvPr>
          <p:cNvSpPr txBox="1"/>
          <p:nvPr/>
        </p:nvSpPr>
        <p:spPr>
          <a:xfrm>
            <a:off x="5982185" y="4791992"/>
            <a:ext cx="1456284" cy="276999"/>
          </a:xfrm>
          <a:prstGeom prst="rect">
            <a:avLst/>
          </a:prstGeom>
          <a:noFill/>
        </p:spPr>
        <p:txBody>
          <a:bodyPr wrap="square" rtlCol="0">
            <a:spAutoFit/>
          </a:bodyPr>
          <a:lstStyle/>
          <a:p>
            <a:r>
              <a:rPr lang="en-US" sz="1200" kern="0">
                <a:solidFill>
                  <a:srgbClr val="0E44DC"/>
                </a:solidFill>
                <a:latin typeface="Poppins SemiBold" panose="00000700000000000000" pitchFamily="2" charset="0"/>
                <a:ea typeface="Open Sans" panose="020B0606030504020204" pitchFamily="34" charset="0"/>
                <a:cs typeface="Poppins SemiBold" panose="00000700000000000000" pitchFamily="2" charset="0"/>
              </a:rPr>
              <a:t>Team Work</a:t>
            </a:r>
          </a:p>
        </p:txBody>
      </p:sp>
      <p:sp>
        <p:nvSpPr>
          <p:cNvPr id="87" name="Graphic 20" descr="Handshake">
            <a:extLst>
              <a:ext uri="{FF2B5EF4-FFF2-40B4-BE49-F238E27FC236}">
                <a16:creationId xmlns:a16="http://schemas.microsoft.com/office/drawing/2014/main" id="{1859D4FE-6DD2-4BF6-BF07-C5FC1B9AC632}"/>
              </a:ext>
            </a:extLst>
          </p:cNvPr>
          <p:cNvSpPr/>
          <p:nvPr/>
        </p:nvSpPr>
        <p:spPr>
          <a:xfrm>
            <a:off x="5911903" y="3715992"/>
            <a:ext cx="840430" cy="517398"/>
          </a:xfrm>
          <a:custGeom>
            <a:avLst/>
            <a:gdLst>
              <a:gd name="connsiteX0" fmla="*/ 868680 w 877252"/>
              <a:gd name="connsiteY0" fmla="*/ 195263 h 540067"/>
              <a:gd name="connsiteX1" fmla="*/ 761048 w 877252"/>
              <a:gd name="connsiteY1" fmla="*/ 16192 h 540067"/>
              <a:gd name="connsiteX2" fmla="*/ 751523 w 877252"/>
              <a:gd name="connsiteY2" fmla="*/ 0 h 540067"/>
              <a:gd name="connsiteX3" fmla="*/ 735330 w 877252"/>
              <a:gd name="connsiteY3" fmla="*/ 10477 h 540067"/>
              <a:gd name="connsiteX4" fmla="*/ 662940 w 877252"/>
              <a:gd name="connsiteY4" fmla="*/ 55245 h 540067"/>
              <a:gd name="connsiteX5" fmla="*/ 644843 w 877252"/>
              <a:gd name="connsiteY5" fmla="*/ 78105 h 540067"/>
              <a:gd name="connsiteX6" fmla="*/ 645795 w 877252"/>
              <a:gd name="connsiteY6" fmla="*/ 99060 h 540067"/>
              <a:gd name="connsiteX7" fmla="*/ 584835 w 877252"/>
              <a:gd name="connsiteY7" fmla="*/ 109538 h 540067"/>
              <a:gd name="connsiteX8" fmla="*/ 500063 w 877252"/>
              <a:gd name="connsiteY8" fmla="*/ 95250 h 540067"/>
              <a:gd name="connsiteX9" fmla="*/ 458153 w 877252"/>
              <a:gd name="connsiteY9" fmla="*/ 85725 h 540067"/>
              <a:gd name="connsiteX10" fmla="*/ 456248 w 877252"/>
              <a:gd name="connsiteY10" fmla="*/ 85725 h 540067"/>
              <a:gd name="connsiteX11" fmla="*/ 456248 w 877252"/>
              <a:gd name="connsiteY11" fmla="*/ 85725 h 540067"/>
              <a:gd name="connsiteX12" fmla="*/ 454343 w 877252"/>
              <a:gd name="connsiteY12" fmla="*/ 85725 h 540067"/>
              <a:gd name="connsiteX13" fmla="*/ 452438 w 877252"/>
              <a:gd name="connsiteY13" fmla="*/ 85725 h 540067"/>
              <a:gd name="connsiteX14" fmla="*/ 450533 w 877252"/>
              <a:gd name="connsiteY14" fmla="*/ 85725 h 540067"/>
              <a:gd name="connsiteX15" fmla="*/ 445770 w 877252"/>
              <a:gd name="connsiteY15" fmla="*/ 85725 h 540067"/>
              <a:gd name="connsiteX16" fmla="*/ 445770 w 877252"/>
              <a:gd name="connsiteY16" fmla="*/ 85725 h 540067"/>
              <a:gd name="connsiteX17" fmla="*/ 402908 w 877252"/>
              <a:gd name="connsiteY17" fmla="*/ 104775 h 540067"/>
              <a:gd name="connsiteX18" fmla="*/ 395288 w 877252"/>
              <a:gd name="connsiteY18" fmla="*/ 113348 h 540067"/>
              <a:gd name="connsiteX19" fmla="*/ 356235 w 877252"/>
              <a:gd name="connsiteY19" fmla="*/ 105727 h 540067"/>
              <a:gd name="connsiteX20" fmla="*/ 348615 w 877252"/>
              <a:gd name="connsiteY20" fmla="*/ 105727 h 540067"/>
              <a:gd name="connsiteX21" fmla="*/ 332423 w 877252"/>
              <a:gd name="connsiteY21" fmla="*/ 106680 h 540067"/>
              <a:gd name="connsiteX22" fmla="*/ 295275 w 877252"/>
              <a:gd name="connsiteY22" fmla="*/ 108585 h 540067"/>
              <a:gd name="connsiteX23" fmla="*/ 234315 w 877252"/>
              <a:gd name="connsiteY23" fmla="*/ 96202 h 540067"/>
              <a:gd name="connsiteX24" fmla="*/ 234315 w 877252"/>
              <a:gd name="connsiteY24" fmla="*/ 78105 h 540067"/>
              <a:gd name="connsiteX25" fmla="*/ 216218 w 877252"/>
              <a:gd name="connsiteY25" fmla="*/ 55245 h 540067"/>
              <a:gd name="connsiteX26" fmla="*/ 144780 w 877252"/>
              <a:gd name="connsiteY26" fmla="*/ 10477 h 540067"/>
              <a:gd name="connsiteX27" fmla="*/ 128588 w 877252"/>
              <a:gd name="connsiteY27" fmla="*/ 0 h 540067"/>
              <a:gd name="connsiteX28" fmla="*/ 119063 w 877252"/>
              <a:gd name="connsiteY28" fmla="*/ 16192 h 540067"/>
              <a:gd name="connsiteX29" fmla="*/ 9525 w 877252"/>
              <a:gd name="connsiteY29" fmla="*/ 195263 h 540067"/>
              <a:gd name="connsiteX30" fmla="*/ 0 w 877252"/>
              <a:gd name="connsiteY30" fmla="*/ 211455 h 540067"/>
              <a:gd name="connsiteX31" fmla="*/ 16192 w 877252"/>
              <a:gd name="connsiteY31" fmla="*/ 220980 h 540067"/>
              <a:gd name="connsiteX32" fmla="*/ 89535 w 877252"/>
              <a:gd name="connsiteY32" fmla="*/ 265747 h 540067"/>
              <a:gd name="connsiteX33" fmla="*/ 131445 w 877252"/>
              <a:gd name="connsiteY33" fmla="*/ 263843 h 540067"/>
              <a:gd name="connsiteX34" fmla="*/ 193358 w 877252"/>
              <a:gd name="connsiteY34" fmla="*/ 336233 h 540067"/>
              <a:gd name="connsiteX35" fmla="*/ 194310 w 877252"/>
              <a:gd name="connsiteY35" fmla="*/ 338138 h 540067"/>
              <a:gd name="connsiteX36" fmla="*/ 196215 w 877252"/>
              <a:gd name="connsiteY36" fmla="*/ 339090 h 540067"/>
              <a:gd name="connsiteX37" fmla="*/ 196215 w 877252"/>
              <a:gd name="connsiteY37" fmla="*/ 339090 h 540067"/>
              <a:gd name="connsiteX38" fmla="*/ 182880 w 877252"/>
              <a:gd name="connsiteY38" fmla="*/ 354330 h 540067"/>
              <a:gd name="connsiteX39" fmla="*/ 186690 w 877252"/>
              <a:gd name="connsiteY39" fmla="*/ 421005 h 540067"/>
              <a:gd name="connsiteX40" fmla="*/ 186690 w 877252"/>
              <a:gd name="connsiteY40" fmla="*/ 421005 h 540067"/>
              <a:gd name="connsiteX41" fmla="*/ 186690 w 877252"/>
              <a:gd name="connsiteY41" fmla="*/ 421005 h 540067"/>
              <a:gd name="connsiteX42" fmla="*/ 217170 w 877252"/>
              <a:gd name="connsiteY42" fmla="*/ 432435 h 540067"/>
              <a:gd name="connsiteX43" fmla="*/ 222885 w 877252"/>
              <a:gd name="connsiteY43" fmla="*/ 432435 h 540067"/>
              <a:gd name="connsiteX44" fmla="*/ 240983 w 877252"/>
              <a:gd name="connsiteY44" fmla="*/ 425768 h 540067"/>
              <a:gd name="connsiteX45" fmla="*/ 256223 w 877252"/>
              <a:gd name="connsiteY45" fmla="*/ 456247 h 540067"/>
              <a:gd name="connsiteX46" fmla="*/ 256223 w 877252"/>
              <a:gd name="connsiteY46" fmla="*/ 456247 h 540067"/>
              <a:gd name="connsiteX47" fmla="*/ 256223 w 877252"/>
              <a:gd name="connsiteY47" fmla="*/ 456247 h 540067"/>
              <a:gd name="connsiteX48" fmla="*/ 286703 w 877252"/>
              <a:gd name="connsiteY48" fmla="*/ 467678 h 540067"/>
              <a:gd name="connsiteX49" fmla="*/ 290513 w 877252"/>
              <a:gd name="connsiteY49" fmla="*/ 467678 h 540067"/>
              <a:gd name="connsiteX50" fmla="*/ 304800 w 877252"/>
              <a:gd name="connsiteY50" fmla="*/ 464820 h 540067"/>
              <a:gd name="connsiteX51" fmla="*/ 319088 w 877252"/>
              <a:gd name="connsiteY51" fmla="*/ 492443 h 540067"/>
              <a:gd name="connsiteX52" fmla="*/ 319088 w 877252"/>
              <a:gd name="connsiteY52" fmla="*/ 492443 h 540067"/>
              <a:gd name="connsiteX53" fmla="*/ 319088 w 877252"/>
              <a:gd name="connsiteY53" fmla="*/ 492443 h 540067"/>
              <a:gd name="connsiteX54" fmla="*/ 345758 w 877252"/>
              <a:gd name="connsiteY54" fmla="*/ 502920 h 540067"/>
              <a:gd name="connsiteX55" fmla="*/ 350520 w 877252"/>
              <a:gd name="connsiteY55" fmla="*/ 502920 h 540067"/>
              <a:gd name="connsiteX56" fmla="*/ 368618 w 877252"/>
              <a:gd name="connsiteY56" fmla="*/ 497205 h 540067"/>
              <a:gd name="connsiteX57" fmla="*/ 380048 w 877252"/>
              <a:gd name="connsiteY57" fmla="*/ 515303 h 540067"/>
              <a:gd name="connsiteX58" fmla="*/ 407670 w 877252"/>
              <a:gd name="connsiteY58" fmla="*/ 524828 h 540067"/>
              <a:gd name="connsiteX59" fmla="*/ 409575 w 877252"/>
              <a:gd name="connsiteY59" fmla="*/ 524828 h 540067"/>
              <a:gd name="connsiteX60" fmla="*/ 411480 w 877252"/>
              <a:gd name="connsiteY60" fmla="*/ 524828 h 540067"/>
              <a:gd name="connsiteX61" fmla="*/ 427673 w 877252"/>
              <a:gd name="connsiteY61" fmla="*/ 518160 h 540067"/>
              <a:gd name="connsiteX62" fmla="*/ 428625 w 877252"/>
              <a:gd name="connsiteY62" fmla="*/ 519112 h 540067"/>
              <a:gd name="connsiteX63" fmla="*/ 441960 w 877252"/>
              <a:gd name="connsiteY63" fmla="*/ 529590 h 540067"/>
              <a:gd name="connsiteX64" fmla="*/ 442913 w 877252"/>
              <a:gd name="connsiteY64" fmla="*/ 530543 h 540067"/>
              <a:gd name="connsiteX65" fmla="*/ 443865 w 877252"/>
              <a:gd name="connsiteY65" fmla="*/ 531495 h 540067"/>
              <a:gd name="connsiteX66" fmla="*/ 472440 w 877252"/>
              <a:gd name="connsiteY66" fmla="*/ 540068 h 540067"/>
              <a:gd name="connsiteX67" fmla="*/ 478155 w 877252"/>
              <a:gd name="connsiteY67" fmla="*/ 540068 h 540067"/>
              <a:gd name="connsiteX68" fmla="*/ 527685 w 877252"/>
              <a:gd name="connsiteY68" fmla="*/ 498158 h 540067"/>
              <a:gd name="connsiteX69" fmla="*/ 571500 w 877252"/>
              <a:gd name="connsiteY69" fmla="*/ 457200 h 540067"/>
              <a:gd name="connsiteX70" fmla="*/ 615315 w 877252"/>
              <a:gd name="connsiteY70" fmla="*/ 415290 h 540067"/>
              <a:gd name="connsiteX71" fmla="*/ 619125 w 877252"/>
              <a:gd name="connsiteY71" fmla="*/ 415290 h 540067"/>
              <a:gd name="connsiteX72" fmla="*/ 670560 w 877252"/>
              <a:gd name="connsiteY72" fmla="*/ 355283 h 540067"/>
              <a:gd name="connsiteX73" fmla="*/ 670560 w 877252"/>
              <a:gd name="connsiteY73" fmla="*/ 348615 h 540067"/>
              <a:gd name="connsiteX74" fmla="*/ 678180 w 877252"/>
              <a:gd name="connsiteY74" fmla="*/ 339090 h 540067"/>
              <a:gd name="connsiteX75" fmla="*/ 743903 w 877252"/>
              <a:gd name="connsiteY75" fmla="*/ 262890 h 540067"/>
              <a:gd name="connsiteX76" fmla="*/ 787718 w 877252"/>
              <a:gd name="connsiteY76" fmla="*/ 264795 h 540067"/>
              <a:gd name="connsiteX77" fmla="*/ 861060 w 877252"/>
              <a:gd name="connsiteY77" fmla="*/ 220027 h 540067"/>
              <a:gd name="connsiteX78" fmla="*/ 877253 w 877252"/>
              <a:gd name="connsiteY78" fmla="*/ 210502 h 540067"/>
              <a:gd name="connsiteX79" fmla="*/ 868680 w 877252"/>
              <a:gd name="connsiteY79" fmla="*/ 195263 h 540067"/>
              <a:gd name="connsiteX80" fmla="*/ 99060 w 877252"/>
              <a:gd name="connsiteY80" fmla="*/ 249555 h 540067"/>
              <a:gd name="connsiteX81" fmla="*/ 25718 w 877252"/>
              <a:gd name="connsiteY81" fmla="*/ 204788 h 540067"/>
              <a:gd name="connsiteX82" fmla="*/ 134303 w 877252"/>
              <a:gd name="connsiteY82" fmla="*/ 25717 h 540067"/>
              <a:gd name="connsiteX83" fmla="*/ 206693 w 877252"/>
              <a:gd name="connsiteY83" fmla="*/ 70485 h 540067"/>
              <a:gd name="connsiteX84" fmla="*/ 215265 w 877252"/>
              <a:gd name="connsiteY84" fmla="*/ 91440 h 540067"/>
              <a:gd name="connsiteX85" fmla="*/ 209550 w 877252"/>
              <a:gd name="connsiteY85" fmla="*/ 100965 h 540067"/>
              <a:gd name="connsiteX86" fmla="*/ 126683 w 877252"/>
              <a:gd name="connsiteY86" fmla="*/ 238125 h 540067"/>
              <a:gd name="connsiteX87" fmla="*/ 120968 w 877252"/>
              <a:gd name="connsiteY87" fmla="*/ 246697 h 540067"/>
              <a:gd name="connsiteX88" fmla="*/ 108585 w 877252"/>
              <a:gd name="connsiteY88" fmla="*/ 251460 h 540067"/>
              <a:gd name="connsiteX89" fmla="*/ 99060 w 877252"/>
              <a:gd name="connsiteY89" fmla="*/ 249555 h 540067"/>
              <a:gd name="connsiteX90" fmla="*/ 220980 w 877252"/>
              <a:gd name="connsiteY90" fmla="*/ 413385 h 540067"/>
              <a:gd name="connsiteX91" fmla="*/ 218123 w 877252"/>
              <a:gd name="connsiteY91" fmla="*/ 413385 h 540067"/>
              <a:gd name="connsiteX92" fmla="*/ 190500 w 877252"/>
              <a:gd name="connsiteY92" fmla="*/ 384810 h 540067"/>
              <a:gd name="connsiteX93" fmla="*/ 197168 w 877252"/>
              <a:gd name="connsiteY93" fmla="*/ 366713 h 540067"/>
              <a:gd name="connsiteX94" fmla="*/ 247650 w 877252"/>
              <a:gd name="connsiteY94" fmla="*/ 309563 h 540067"/>
              <a:gd name="connsiteX95" fmla="*/ 269558 w 877252"/>
              <a:gd name="connsiteY95" fmla="*/ 300038 h 540067"/>
              <a:gd name="connsiteX96" fmla="*/ 287655 w 877252"/>
              <a:gd name="connsiteY96" fmla="*/ 306705 h 540067"/>
              <a:gd name="connsiteX97" fmla="*/ 290513 w 877252"/>
              <a:gd name="connsiteY97" fmla="*/ 346710 h 540067"/>
              <a:gd name="connsiteX98" fmla="*/ 240030 w 877252"/>
              <a:gd name="connsiteY98" fmla="*/ 403860 h 540067"/>
              <a:gd name="connsiteX99" fmla="*/ 220980 w 877252"/>
              <a:gd name="connsiteY99" fmla="*/ 413385 h 540067"/>
              <a:gd name="connsiteX100" fmla="*/ 291465 w 877252"/>
              <a:gd name="connsiteY100" fmla="*/ 449580 h 540067"/>
              <a:gd name="connsiteX101" fmla="*/ 288608 w 877252"/>
              <a:gd name="connsiteY101" fmla="*/ 449580 h 540067"/>
              <a:gd name="connsiteX102" fmla="*/ 260985 w 877252"/>
              <a:gd name="connsiteY102" fmla="*/ 421005 h 540067"/>
              <a:gd name="connsiteX103" fmla="*/ 267653 w 877252"/>
              <a:gd name="connsiteY103" fmla="*/ 402908 h 540067"/>
              <a:gd name="connsiteX104" fmla="*/ 311468 w 877252"/>
              <a:gd name="connsiteY104" fmla="*/ 352425 h 540067"/>
              <a:gd name="connsiteX105" fmla="*/ 333375 w 877252"/>
              <a:gd name="connsiteY105" fmla="*/ 342900 h 540067"/>
              <a:gd name="connsiteX106" fmla="*/ 351473 w 877252"/>
              <a:gd name="connsiteY106" fmla="*/ 349568 h 540067"/>
              <a:gd name="connsiteX107" fmla="*/ 354330 w 877252"/>
              <a:gd name="connsiteY107" fmla="*/ 389572 h 540067"/>
              <a:gd name="connsiteX108" fmla="*/ 310515 w 877252"/>
              <a:gd name="connsiteY108" fmla="*/ 440055 h 540067"/>
              <a:gd name="connsiteX109" fmla="*/ 291465 w 877252"/>
              <a:gd name="connsiteY109" fmla="*/ 449580 h 540067"/>
              <a:gd name="connsiteX110" fmla="*/ 291465 w 877252"/>
              <a:gd name="connsiteY110" fmla="*/ 449580 h 540067"/>
              <a:gd name="connsiteX111" fmla="*/ 351473 w 877252"/>
              <a:gd name="connsiteY111" fmla="*/ 484822 h 540067"/>
              <a:gd name="connsiteX112" fmla="*/ 348615 w 877252"/>
              <a:gd name="connsiteY112" fmla="*/ 484822 h 540067"/>
              <a:gd name="connsiteX113" fmla="*/ 333375 w 877252"/>
              <a:gd name="connsiteY113" fmla="*/ 479108 h 540067"/>
              <a:gd name="connsiteX114" fmla="*/ 331470 w 877252"/>
              <a:gd name="connsiteY114" fmla="*/ 445770 h 540067"/>
              <a:gd name="connsiteX115" fmla="*/ 375285 w 877252"/>
              <a:gd name="connsiteY115" fmla="*/ 395288 h 540067"/>
              <a:gd name="connsiteX116" fmla="*/ 393383 w 877252"/>
              <a:gd name="connsiteY116" fmla="*/ 387668 h 540067"/>
              <a:gd name="connsiteX117" fmla="*/ 408623 w 877252"/>
              <a:gd name="connsiteY117" fmla="*/ 393383 h 540067"/>
              <a:gd name="connsiteX118" fmla="*/ 410528 w 877252"/>
              <a:gd name="connsiteY118" fmla="*/ 426720 h 540067"/>
              <a:gd name="connsiteX119" fmla="*/ 366713 w 877252"/>
              <a:gd name="connsiteY119" fmla="*/ 477203 h 540067"/>
              <a:gd name="connsiteX120" fmla="*/ 351473 w 877252"/>
              <a:gd name="connsiteY120" fmla="*/ 484822 h 540067"/>
              <a:gd name="connsiteX121" fmla="*/ 351473 w 877252"/>
              <a:gd name="connsiteY121" fmla="*/ 484822 h 540067"/>
              <a:gd name="connsiteX122" fmla="*/ 409575 w 877252"/>
              <a:gd name="connsiteY122" fmla="*/ 507683 h 540067"/>
              <a:gd name="connsiteX123" fmla="*/ 395288 w 877252"/>
              <a:gd name="connsiteY123" fmla="*/ 502920 h 540067"/>
              <a:gd name="connsiteX124" fmla="*/ 393383 w 877252"/>
              <a:gd name="connsiteY124" fmla="*/ 476250 h 540067"/>
              <a:gd name="connsiteX125" fmla="*/ 430530 w 877252"/>
              <a:gd name="connsiteY125" fmla="*/ 433387 h 540067"/>
              <a:gd name="connsiteX126" fmla="*/ 444818 w 877252"/>
              <a:gd name="connsiteY126" fmla="*/ 426720 h 540067"/>
              <a:gd name="connsiteX127" fmla="*/ 457200 w 877252"/>
              <a:gd name="connsiteY127" fmla="*/ 431483 h 540067"/>
              <a:gd name="connsiteX128" fmla="*/ 459105 w 877252"/>
              <a:gd name="connsiteY128" fmla="*/ 458153 h 540067"/>
              <a:gd name="connsiteX129" fmla="*/ 421958 w 877252"/>
              <a:gd name="connsiteY129" fmla="*/ 501015 h 540067"/>
              <a:gd name="connsiteX130" fmla="*/ 409575 w 877252"/>
              <a:gd name="connsiteY130" fmla="*/ 507683 h 540067"/>
              <a:gd name="connsiteX131" fmla="*/ 409575 w 877252"/>
              <a:gd name="connsiteY131" fmla="*/ 507683 h 540067"/>
              <a:gd name="connsiteX132" fmla="*/ 619125 w 877252"/>
              <a:gd name="connsiteY132" fmla="*/ 396240 h 540067"/>
              <a:gd name="connsiteX133" fmla="*/ 615315 w 877252"/>
              <a:gd name="connsiteY133" fmla="*/ 396240 h 540067"/>
              <a:gd name="connsiteX134" fmla="*/ 599123 w 877252"/>
              <a:gd name="connsiteY134" fmla="*/ 392430 h 540067"/>
              <a:gd name="connsiteX135" fmla="*/ 600075 w 877252"/>
              <a:gd name="connsiteY135" fmla="*/ 398145 h 540067"/>
              <a:gd name="connsiteX136" fmla="*/ 565785 w 877252"/>
              <a:gd name="connsiteY136" fmla="*/ 439103 h 540067"/>
              <a:gd name="connsiteX137" fmla="*/ 565785 w 877252"/>
              <a:gd name="connsiteY137" fmla="*/ 439103 h 540067"/>
              <a:gd name="connsiteX138" fmla="*/ 556260 w 877252"/>
              <a:gd name="connsiteY138" fmla="*/ 438150 h 540067"/>
              <a:gd name="connsiteX139" fmla="*/ 556260 w 877252"/>
              <a:gd name="connsiteY139" fmla="*/ 439103 h 540067"/>
              <a:gd name="connsiteX140" fmla="*/ 521970 w 877252"/>
              <a:gd name="connsiteY140" fmla="*/ 480060 h 540067"/>
              <a:gd name="connsiteX141" fmla="*/ 521970 w 877252"/>
              <a:gd name="connsiteY141" fmla="*/ 480060 h 540067"/>
              <a:gd name="connsiteX142" fmla="*/ 512445 w 877252"/>
              <a:gd name="connsiteY142" fmla="*/ 479108 h 540067"/>
              <a:gd name="connsiteX143" fmla="*/ 512445 w 877252"/>
              <a:gd name="connsiteY143" fmla="*/ 480060 h 540067"/>
              <a:gd name="connsiteX144" fmla="*/ 478155 w 877252"/>
              <a:gd name="connsiteY144" fmla="*/ 521018 h 540067"/>
              <a:gd name="connsiteX145" fmla="*/ 478155 w 877252"/>
              <a:gd name="connsiteY145" fmla="*/ 521018 h 540067"/>
              <a:gd name="connsiteX146" fmla="*/ 475298 w 877252"/>
              <a:gd name="connsiteY146" fmla="*/ 521018 h 540067"/>
              <a:gd name="connsiteX147" fmla="*/ 455295 w 877252"/>
              <a:gd name="connsiteY147" fmla="*/ 515303 h 540067"/>
              <a:gd name="connsiteX148" fmla="*/ 442913 w 877252"/>
              <a:gd name="connsiteY148" fmla="*/ 505778 h 540067"/>
              <a:gd name="connsiteX149" fmla="*/ 473393 w 877252"/>
              <a:gd name="connsiteY149" fmla="*/ 470535 h 540067"/>
              <a:gd name="connsiteX150" fmla="*/ 469583 w 877252"/>
              <a:gd name="connsiteY150" fmla="*/ 417195 h 540067"/>
              <a:gd name="connsiteX151" fmla="*/ 444818 w 877252"/>
              <a:gd name="connsiteY151" fmla="*/ 407670 h 540067"/>
              <a:gd name="connsiteX152" fmla="*/ 435293 w 877252"/>
              <a:gd name="connsiteY152" fmla="*/ 408622 h 540067"/>
              <a:gd name="connsiteX153" fmla="*/ 421005 w 877252"/>
              <a:gd name="connsiteY153" fmla="*/ 379095 h 540067"/>
              <a:gd name="connsiteX154" fmla="*/ 392430 w 877252"/>
              <a:gd name="connsiteY154" fmla="*/ 368618 h 540067"/>
              <a:gd name="connsiteX155" fmla="*/ 392430 w 877252"/>
              <a:gd name="connsiteY155" fmla="*/ 368618 h 540067"/>
              <a:gd name="connsiteX156" fmla="*/ 379095 w 877252"/>
              <a:gd name="connsiteY156" fmla="*/ 370522 h 540067"/>
              <a:gd name="connsiteX157" fmla="*/ 362903 w 877252"/>
              <a:gd name="connsiteY157" fmla="*/ 335280 h 540067"/>
              <a:gd name="connsiteX158" fmla="*/ 332423 w 877252"/>
              <a:gd name="connsiteY158" fmla="*/ 323850 h 540067"/>
              <a:gd name="connsiteX159" fmla="*/ 332423 w 877252"/>
              <a:gd name="connsiteY159" fmla="*/ 323850 h 540067"/>
              <a:gd name="connsiteX160" fmla="*/ 315278 w 877252"/>
              <a:gd name="connsiteY160" fmla="*/ 326708 h 540067"/>
              <a:gd name="connsiteX161" fmla="*/ 299085 w 877252"/>
              <a:gd name="connsiteY161" fmla="*/ 292418 h 540067"/>
              <a:gd name="connsiteX162" fmla="*/ 268605 w 877252"/>
              <a:gd name="connsiteY162" fmla="*/ 280988 h 540067"/>
              <a:gd name="connsiteX163" fmla="*/ 268605 w 877252"/>
              <a:gd name="connsiteY163" fmla="*/ 280988 h 540067"/>
              <a:gd name="connsiteX164" fmla="*/ 232410 w 877252"/>
              <a:gd name="connsiteY164" fmla="*/ 297180 h 540067"/>
              <a:gd name="connsiteX165" fmla="*/ 207645 w 877252"/>
              <a:gd name="connsiteY165" fmla="*/ 325755 h 540067"/>
              <a:gd name="connsiteX166" fmla="*/ 206693 w 877252"/>
              <a:gd name="connsiteY166" fmla="*/ 324803 h 540067"/>
              <a:gd name="connsiteX167" fmla="*/ 141923 w 877252"/>
              <a:gd name="connsiteY167" fmla="*/ 249555 h 540067"/>
              <a:gd name="connsiteX168" fmla="*/ 224790 w 877252"/>
              <a:gd name="connsiteY168" fmla="*/ 112395 h 540067"/>
              <a:gd name="connsiteX169" fmla="*/ 293370 w 877252"/>
              <a:gd name="connsiteY169" fmla="*/ 126682 h 540067"/>
              <a:gd name="connsiteX170" fmla="*/ 348615 w 877252"/>
              <a:gd name="connsiteY170" fmla="*/ 122872 h 540067"/>
              <a:gd name="connsiteX171" fmla="*/ 354330 w 877252"/>
              <a:gd name="connsiteY171" fmla="*/ 122872 h 540067"/>
              <a:gd name="connsiteX172" fmla="*/ 379095 w 877252"/>
              <a:gd name="connsiteY172" fmla="*/ 126682 h 540067"/>
              <a:gd name="connsiteX173" fmla="*/ 326708 w 877252"/>
              <a:gd name="connsiteY173" fmla="*/ 188595 h 540067"/>
              <a:gd name="connsiteX174" fmla="*/ 312420 w 877252"/>
              <a:gd name="connsiteY174" fmla="*/ 230505 h 540067"/>
              <a:gd name="connsiteX175" fmla="*/ 332423 w 877252"/>
              <a:gd name="connsiteY175" fmla="*/ 269558 h 540067"/>
              <a:gd name="connsiteX176" fmla="*/ 332423 w 877252"/>
              <a:gd name="connsiteY176" fmla="*/ 269558 h 540067"/>
              <a:gd name="connsiteX177" fmla="*/ 332423 w 877252"/>
              <a:gd name="connsiteY177" fmla="*/ 269558 h 540067"/>
              <a:gd name="connsiteX178" fmla="*/ 369570 w 877252"/>
              <a:gd name="connsiteY178" fmla="*/ 282893 h 540067"/>
              <a:gd name="connsiteX179" fmla="*/ 374333 w 877252"/>
              <a:gd name="connsiteY179" fmla="*/ 282893 h 540067"/>
              <a:gd name="connsiteX180" fmla="*/ 413385 w 877252"/>
              <a:gd name="connsiteY180" fmla="*/ 262890 h 540067"/>
              <a:gd name="connsiteX181" fmla="*/ 478155 w 877252"/>
              <a:gd name="connsiteY181" fmla="*/ 188595 h 540067"/>
              <a:gd name="connsiteX182" fmla="*/ 478155 w 877252"/>
              <a:gd name="connsiteY182" fmla="*/ 188595 h 540067"/>
              <a:gd name="connsiteX183" fmla="*/ 488633 w 877252"/>
              <a:gd name="connsiteY183" fmla="*/ 198120 h 540067"/>
              <a:gd name="connsiteX184" fmla="*/ 641985 w 877252"/>
              <a:gd name="connsiteY184" fmla="*/ 329565 h 540067"/>
              <a:gd name="connsiteX185" fmla="*/ 652463 w 877252"/>
              <a:gd name="connsiteY185" fmla="*/ 353378 h 540067"/>
              <a:gd name="connsiteX186" fmla="*/ 652463 w 877252"/>
              <a:gd name="connsiteY186" fmla="*/ 357188 h 540067"/>
              <a:gd name="connsiteX187" fmla="*/ 619125 w 877252"/>
              <a:gd name="connsiteY187" fmla="*/ 396240 h 540067"/>
              <a:gd name="connsiteX188" fmla="*/ 619125 w 877252"/>
              <a:gd name="connsiteY188" fmla="*/ 396240 h 540067"/>
              <a:gd name="connsiteX189" fmla="*/ 665798 w 877252"/>
              <a:gd name="connsiteY189" fmla="*/ 326708 h 540067"/>
              <a:gd name="connsiteX190" fmla="*/ 655320 w 877252"/>
              <a:gd name="connsiteY190" fmla="*/ 314325 h 540067"/>
              <a:gd name="connsiteX191" fmla="*/ 477203 w 877252"/>
              <a:gd name="connsiteY191" fmla="*/ 160972 h 540067"/>
              <a:gd name="connsiteX192" fmla="*/ 399098 w 877252"/>
              <a:gd name="connsiteY192" fmla="*/ 250508 h 540067"/>
              <a:gd name="connsiteX193" fmla="*/ 373380 w 877252"/>
              <a:gd name="connsiteY193" fmla="*/ 263843 h 540067"/>
              <a:gd name="connsiteX194" fmla="*/ 370523 w 877252"/>
              <a:gd name="connsiteY194" fmla="*/ 263843 h 540067"/>
              <a:gd name="connsiteX195" fmla="*/ 344805 w 877252"/>
              <a:gd name="connsiteY195" fmla="*/ 254318 h 540067"/>
              <a:gd name="connsiteX196" fmla="*/ 340043 w 877252"/>
              <a:gd name="connsiteY196" fmla="*/ 201930 h 540067"/>
              <a:gd name="connsiteX197" fmla="*/ 340995 w 877252"/>
              <a:gd name="connsiteY197" fmla="*/ 200977 h 540067"/>
              <a:gd name="connsiteX198" fmla="*/ 416243 w 877252"/>
              <a:gd name="connsiteY198" fmla="*/ 115252 h 540067"/>
              <a:gd name="connsiteX199" fmla="*/ 444818 w 877252"/>
              <a:gd name="connsiteY199" fmla="*/ 102870 h 540067"/>
              <a:gd name="connsiteX200" fmla="*/ 448628 w 877252"/>
              <a:gd name="connsiteY200" fmla="*/ 102870 h 540067"/>
              <a:gd name="connsiteX201" fmla="*/ 453390 w 877252"/>
              <a:gd name="connsiteY201" fmla="*/ 103823 h 540067"/>
              <a:gd name="connsiteX202" fmla="*/ 583883 w 877252"/>
              <a:gd name="connsiteY202" fmla="*/ 127635 h 540067"/>
              <a:gd name="connsiteX203" fmla="*/ 653415 w 877252"/>
              <a:gd name="connsiteY203" fmla="*/ 115252 h 540067"/>
              <a:gd name="connsiteX204" fmla="*/ 708660 w 877252"/>
              <a:gd name="connsiteY204" fmla="*/ 204788 h 540067"/>
              <a:gd name="connsiteX205" fmla="*/ 734378 w 877252"/>
              <a:gd name="connsiteY205" fmla="*/ 247650 h 540067"/>
              <a:gd name="connsiteX206" fmla="*/ 665798 w 877252"/>
              <a:gd name="connsiteY206" fmla="*/ 326708 h 540067"/>
              <a:gd name="connsiteX207" fmla="*/ 779145 w 877252"/>
              <a:gd name="connsiteY207" fmla="*/ 249555 h 540067"/>
              <a:gd name="connsiteX208" fmla="*/ 769620 w 877252"/>
              <a:gd name="connsiteY208" fmla="*/ 252413 h 540067"/>
              <a:gd name="connsiteX209" fmla="*/ 756285 w 877252"/>
              <a:gd name="connsiteY209" fmla="*/ 246697 h 540067"/>
              <a:gd name="connsiteX210" fmla="*/ 750570 w 877252"/>
              <a:gd name="connsiteY210" fmla="*/ 237172 h 540067"/>
              <a:gd name="connsiteX211" fmla="*/ 724853 w 877252"/>
              <a:gd name="connsiteY211" fmla="*/ 195263 h 540067"/>
              <a:gd name="connsiteX212" fmla="*/ 664845 w 877252"/>
              <a:gd name="connsiteY212" fmla="*/ 96202 h 540067"/>
              <a:gd name="connsiteX213" fmla="*/ 669608 w 877252"/>
              <a:gd name="connsiteY213" fmla="*/ 71438 h 540067"/>
              <a:gd name="connsiteX214" fmla="*/ 671513 w 877252"/>
              <a:gd name="connsiteY214" fmla="*/ 70485 h 540067"/>
              <a:gd name="connsiteX215" fmla="*/ 744855 w 877252"/>
              <a:gd name="connsiteY215" fmla="*/ 25717 h 540067"/>
              <a:gd name="connsiteX216" fmla="*/ 852488 w 877252"/>
              <a:gd name="connsiteY216" fmla="*/ 204788 h 540067"/>
              <a:gd name="connsiteX217" fmla="*/ 779145 w 877252"/>
              <a:gd name="connsiteY217" fmla="*/ 249555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877252" h="540067">
                <a:moveTo>
                  <a:pt x="868680" y="195263"/>
                </a:moveTo>
                <a:lnTo>
                  <a:pt x="761048" y="16192"/>
                </a:lnTo>
                <a:lnTo>
                  <a:pt x="751523" y="0"/>
                </a:lnTo>
                <a:lnTo>
                  <a:pt x="735330" y="10477"/>
                </a:lnTo>
                <a:lnTo>
                  <a:pt x="662940" y="55245"/>
                </a:lnTo>
                <a:cubicBezTo>
                  <a:pt x="654368" y="60007"/>
                  <a:pt x="647700" y="68580"/>
                  <a:pt x="644843" y="78105"/>
                </a:cubicBezTo>
                <a:cubicBezTo>
                  <a:pt x="642938" y="84773"/>
                  <a:pt x="642938" y="92392"/>
                  <a:pt x="645795" y="99060"/>
                </a:cubicBezTo>
                <a:cubicBezTo>
                  <a:pt x="625793" y="105727"/>
                  <a:pt x="605790" y="109538"/>
                  <a:pt x="584835" y="109538"/>
                </a:cubicBezTo>
                <a:cubicBezTo>
                  <a:pt x="556260" y="108585"/>
                  <a:pt x="527685" y="103823"/>
                  <a:pt x="500063" y="95250"/>
                </a:cubicBezTo>
                <a:cubicBezTo>
                  <a:pt x="486728" y="91440"/>
                  <a:pt x="472440" y="88582"/>
                  <a:pt x="458153" y="85725"/>
                </a:cubicBezTo>
                <a:lnTo>
                  <a:pt x="456248" y="85725"/>
                </a:lnTo>
                <a:lnTo>
                  <a:pt x="456248" y="85725"/>
                </a:lnTo>
                <a:cubicBezTo>
                  <a:pt x="455295" y="85725"/>
                  <a:pt x="454343" y="85725"/>
                  <a:pt x="454343" y="85725"/>
                </a:cubicBezTo>
                <a:lnTo>
                  <a:pt x="452438" y="85725"/>
                </a:lnTo>
                <a:lnTo>
                  <a:pt x="450533" y="85725"/>
                </a:lnTo>
                <a:cubicBezTo>
                  <a:pt x="448628" y="85725"/>
                  <a:pt x="447675" y="85725"/>
                  <a:pt x="445770" y="85725"/>
                </a:cubicBezTo>
                <a:lnTo>
                  <a:pt x="445770" y="85725"/>
                </a:lnTo>
                <a:cubicBezTo>
                  <a:pt x="429578" y="85725"/>
                  <a:pt x="413385" y="92392"/>
                  <a:pt x="402908" y="104775"/>
                </a:cubicBezTo>
                <a:lnTo>
                  <a:pt x="395288" y="113348"/>
                </a:lnTo>
                <a:cubicBezTo>
                  <a:pt x="382905" y="108585"/>
                  <a:pt x="369570" y="105727"/>
                  <a:pt x="356235" y="105727"/>
                </a:cubicBezTo>
                <a:cubicBezTo>
                  <a:pt x="353378" y="105727"/>
                  <a:pt x="351473" y="105727"/>
                  <a:pt x="348615" y="105727"/>
                </a:cubicBezTo>
                <a:cubicBezTo>
                  <a:pt x="342900" y="105727"/>
                  <a:pt x="338138" y="106680"/>
                  <a:pt x="332423" y="106680"/>
                </a:cubicBezTo>
                <a:cubicBezTo>
                  <a:pt x="320040" y="107632"/>
                  <a:pt x="307658" y="108585"/>
                  <a:pt x="295275" y="108585"/>
                </a:cubicBezTo>
                <a:cubicBezTo>
                  <a:pt x="274320" y="109538"/>
                  <a:pt x="253365" y="104775"/>
                  <a:pt x="234315" y="96202"/>
                </a:cubicBezTo>
                <a:cubicBezTo>
                  <a:pt x="235268" y="90488"/>
                  <a:pt x="235268" y="84773"/>
                  <a:pt x="234315" y="78105"/>
                </a:cubicBezTo>
                <a:cubicBezTo>
                  <a:pt x="231458" y="68580"/>
                  <a:pt x="224790" y="60007"/>
                  <a:pt x="216218" y="55245"/>
                </a:cubicBezTo>
                <a:lnTo>
                  <a:pt x="144780" y="10477"/>
                </a:lnTo>
                <a:lnTo>
                  <a:pt x="128588" y="0"/>
                </a:lnTo>
                <a:lnTo>
                  <a:pt x="119063" y="16192"/>
                </a:lnTo>
                <a:lnTo>
                  <a:pt x="9525" y="195263"/>
                </a:lnTo>
                <a:lnTo>
                  <a:pt x="0" y="211455"/>
                </a:lnTo>
                <a:lnTo>
                  <a:pt x="16192" y="220980"/>
                </a:lnTo>
                <a:lnTo>
                  <a:pt x="89535" y="265747"/>
                </a:lnTo>
                <a:cubicBezTo>
                  <a:pt x="102870" y="274320"/>
                  <a:pt x="119063" y="273368"/>
                  <a:pt x="131445" y="263843"/>
                </a:cubicBezTo>
                <a:lnTo>
                  <a:pt x="193358" y="336233"/>
                </a:lnTo>
                <a:lnTo>
                  <a:pt x="194310" y="338138"/>
                </a:lnTo>
                <a:lnTo>
                  <a:pt x="196215" y="339090"/>
                </a:lnTo>
                <a:lnTo>
                  <a:pt x="196215" y="339090"/>
                </a:lnTo>
                <a:lnTo>
                  <a:pt x="182880" y="354330"/>
                </a:lnTo>
                <a:cubicBezTo>
                  <a:pt x="165735" y="374333"/>
                  <a:pt x="167640" y="403860"/>
                  <a:pt x="186690" y="421005"/>
                </a:cubicBezTo>
                <a:lnTo>
                  <a:pt x="186690" y="421005"/>
                </a:lnTo>
                <a:lnTo>
                  <a:pt x="186690" y="421005"/>
                </a:lnTo>
                <a:cubicBezTo>
                  <a:pt x="195263" y="428625"/>
                  <a:pt x="205740" y="432435"/>
                  <a:pt x="217170" y="432435"/>
                </a:cubicBezTo>
                <a:cubicBezTo>
                  <a:pt x="219075" y="432435"/>
                  <a:pt x="220980" y="432435"/>
                  <a:pt x="222885" y="432435"/>
                </a:cubicBezTo>
                <a:cubicBezTo>
                  <a:pt x="229553" y="431483"/>
                  <a:pt x="235268" y="429578"/>
                  <a:pt x="240983" y="425768"/>
                </a:cubicBezTo>
                <a:cubicBezTo>
                  <a:pt x="241935" y="437197"/>
                  <a:pt x="247650" y="448628"/>
                  <a:pt x="256223" y="456247"/>
                </a:cubicBezTo>
                <a:lnTo>
                  <a:pt x="256223" y="456247"/>
                </a:lnTo>
                <a:lnTo>
                  <a:pt x="256223" y="456247"/>
                </a:lnTo>
                <a:cubicBezTo>
                  <a:pt x="264795" y="463868"/>
                  <a:pt x="275273" y="467678"/>
                  <a:pt x="286703" y="467678"/>
                </a:cubicBezTo>
                <a:cubicBezTo>
                  <a:pt x="287655" y="467678"/>
                  <a:pt x="289560" y="467678"/>
                  <a:pt x="290513" y="467678"/>
                </a:cubicBezTo>
                <a:cubicBezTo>
                  <a:pt x="295275" y="467678"/>
                  <a:pt x="300038" y="466725"/>
                  <a:pt x="304800" y="464820"/>
                </a:cubicBezTo>
                <a:cubicBezTo>
                  <a:pt x="305753" y="475297"/>
                  <a:pt x="310515" y="485775"/>
                  <a:pt x="319088" y="492443"/>
                </a:cubicBezTo>
                <a:lnTo>
                  <a:pt x="319088" y="492443"/>
                </a:lnTo>
                <a:lnTo>
                  <a:pt x="319088" y="492443"/>
                </a:lnTo>
                <a:cubicBezTo>
                  <a:pt x="326708" y="499110"/>
                  <a:pt x="336233" y="502920"/>
                  <a:pt x="345758" y="502920"/>
                </a:cubicBezTo>
                <a:cubicBezTo>
                  <a:pt x="347663" y="502920"/>
                  <a:pt x="348615" y="502920"/>
                  <a:pt x="350520" y="502920"/>
                </a:cubicBezTo>
                <a:cubicBezTo>
                  <a:pt x="357188" y="502920"/>
                  <a:pt x="362903" y="500062"/>
                  <a:pt x="368618" y="497205"/>
                </a:cubicBezTo>
                <a:cubicBezTo>
                  <a:pt x="370523" y="503872"/>
                  <a:pt x="374333" y="510540"/>
                  <a:pt x="380048" y="515303"/>
                </a:cubicBezTo>
                <a:cubicBezTo>
                  <a:pt x="387668" y="521970"/>
                  <a:pt x="397193" y="525780"/>
                  <a:pt x="407670" y="524828"/>
                </a:cubicBezTo>
                <a:lnTo>
                  <a:pt x="409575" y="524828"/>
                </a:lnTo>
                <a:lnTo>
                  <a:pt x="411480" y="524828"/>
                </a:lnTo>
                <a:cubicBezTo>
                  <a:pt x="417195" y="523875"/>
                  <a:pt x="422910" y="521018"/>
                  <a:pt x="427673" y="518160"/>
                </a:cubicBezTo>
                <a:lnTo>
                  <a:pt x="428625" y="519112"/>
                </a:lnTo>
                <a:lnTo>
                  <a:pt x="441960" y="529590"/>
                </a:lnTo>
                <a:lnTo>
                  <a:pt x="442913" y="530543"/>
                </a:lnTo>
                <a:lnTo>
                  <a:pt x="443865" y="531495"/>
                </a:lnTo>
                <a:cubicBezTo>
                  <a:pt x="452438" y="537210"/>
                  <a:pt x="462915" y="540068"/>
                  <a:pt x="472440" y="540068"/>
                </a:cubicBezTo>
                <a:cubicBezTo>
                  <a:pt x="474345" y="540068"/>
                  <a:pt x="476250" y="540068"/>
                  <a:pt x="478155" y="540068"/>
                </a:cubicBezTo>
                <a:cubicBezTo>
                  <a:pt x="501968" y="538162"/>
                  <a:pt x="521018" y="521018"/>
                  <a:pt x="527685" y="498158"/>
                </a:cubicBezTo>
                <a:cubicBezTo>
                  <a:pt x="548640" y="494347"/>
                  <a:pt x="565785" y="478155"/>
                  <a:pt x="571500" y="457200"/>
                </a:cubicBezTo>
                <a:cubicBezTo>
                  <a:pt x="593408" y="452437"/>
                  <a:pt x="610553" y="436245"/>
                  <a:pt x="615315" y="415290"/>
                </a:cubicBezTo>
                <a:cubicBezTo>
                  <a:pt x="616268" y="415290"/>
                  <a:pt x="618173" y="415290"/>
                  <a:pt x="619125" y="415290"/>
                </a:cubicBezTo>
                <a:cubicBezTo>
                  <a:pt x="649605" y="412433"/>
                  <a:pt x="672465" y="385763"/>
                  <a:pt x="670560" y="355283"/>
                </a:cubicBezTo>
                <a:cubicBezTo>
                  <a:pt x="670560" y="353378"/>
                  <a:pt x="670560" y="350520"/>
                  <a:pt x="670560" y="348615"/>
                </a:cubicBezTo>
                <a:lnTo>
                  <a:pt x="678180" y="339090"/>
                </a:lnTo>
                <a:lnTo>
                  <a:pt x="743903" y="262890"/>
                </a:lnTo>
                <a:cubicBezTo>
                  <a:pt x="756285" y="273368"/>
                  <a:pt x="773430" y="273368"/>
                  <a:pt x="787718" y="264795"/>
                </a:cubicBezTo>
                <a:lnTo>
                  <a:pt x="861060" y="220027"/>
                </a:lnTo>
                <a:lnTo>
                  <a:pt x="877253" y="210502"/>
                </a:lnTo>
                <a:lnTo>
                  <a:pt x="868680" y="195263"/>
                </a:lnTo>
                <a:close/>
                <a:moveTo>
                  <a:pt x="99060" y="249555"/>
                </a:moveTo>
                <a:lnTo>
                  <a:pt x="25718" y="204788"/>
                </a:lnTo>
                <a:lnTo>
                  <a:pt x="134303" y="25717"/>
                </a:lnTo>
                <a:lnTo>
                  <a:pt x="206693" y="70485"/>
                </a:lnTo>
                <a:cubicBezTo>
                  <a:pt x="214313" y="74295"/>
                  <a:pt x="218123" y="83820"/>
                  <a:pt x="215265" y="91440"/>
                </a:cubicBezTo>
                <a:lnTo>
                  <a:pt x="209550" y="100965"/>
                </a:lnTo>
                <a:lnTo>
                  <a:pt x="126683" y="238125"/>
                </a:lnTo>
                <a:lnTo>
                  <a:pt x="120968" y="246697"/>
                </a:lnTo>
                <a:cubicBezTo>
                  <a:pt x="118110" y="249555"/>
                  <a:pt x="113348" y="251460"/>
                  <a:pt x="108585" y="251460"/>
                </a:cubicBezTo>
                <a:cubicBezTo>
                  <a:pt x="105728" y="252413"/>
                  <a:pt x="101918" y="251460"/>
                  <a:pt x="99060" y="249555"/>
                </a:cubicBezTo>
                <a:close/>
                <a:moveTo>
                  <a:pt x="220980" y="413385"/>
                </a:moveTo>
                <a:cubicBezTo>
                  <a:pt x="220028" y="413385"/>
                  <a:pt x="219075" y="413385"/>
                  <a:pt x="218123" y="413385"/>
                </a:cubicBezTo>
                <a:cubicBezTo>
                  <a:pt x="202883" y="413385"/>
                  <a:pt x="190500" y="400050"/>
                  <a:pt x="190500" y="384810"/>
                </a:cubicBezTo>
                <a:cubicBezTo>
                  <a:pt x="190500" y="378143"/>
                  <a:pt x="193358" y="371475"/>
                  <a:pt x="197168" y="366713"/>
                </a:cubicBezTo>
                <a:lnTo>
                  <a:pt x="247650" y="309563"/>
                </a:lnTo>
                <a:cubicBezTo>
                  <a:pt x="253365" y="303847"/>
                  <a:pt x="260985" y="300038"/>
                  <a:pt x="269558" y="300038"/>
                </a:cubicBezTo>
                <a:cubicBezTo>
                  <a:pt x="276225" y="300038"/>
                  <a:pt x="282893" y="302895"/>
                  <a:pt x="287655" y="306705"/>
                </a:cubicBezTo>
                <a:cubicBezTo>
                  <a:pt x="299085" y="317183"/>
                  <a:pt x="300990" y="335280"/>
                  <a:pt x="290513" y="346710"/>
                </a:cubicBezTo>
                <a:lnTo>
                  <a:pt x="240030" y="403860"/>
                </a:lnTo>
                <a:cubicBezTo>
                  <a:pt x="235268" y="409575"/>
                  <a:pt x="228600" y="412433"/>
                  <a:pt x="220980" y="413385"/>
                </a:cubicBezTo>
                <a:close/>
                <a:moveTo>
                  <a:pt x="291465" y="449580"/>
                </a:moveTo>
                <a:cubicBezTo>
                  <a:pt x="290513" y="449580"/>
                  <a:pt x="289560" y="449580"/>
                  <a:pt x="288608" y="449580"/>
                </a:cubicBezTo>
                <a:cubicBezTo>
                  <a:pt x="273368" y="449580"/>
                  <a:pt x="260985" y="436245"/>
                  <a:pt x="260985" y="421005"/>
                </a:cubicBezTo>
                <a:cubicBezTo>
                  <a:pt x="260985" y="414338"/>
                  <a:pt x="263843" y="407670"/>
                  <a:pt x="267653" y="402908"/>
                </a:cubicBezTo>
                <a:lnTo>
                  <a:pt x="311468" y="352425"/>
                </a:lnTo>
                <a:cubicBezTo>
                  <a:pt x="317183" y="346710"/>
                  <a:pt x="324803" y="342900"/>
                  <a:pt x="333375" y="342900"/>
                </a:cubicBezTo>
                <a:cubicBezTo>
                  <a:pt x="340043" y="342900"/>
                  <a:pt x="346710" y="345758"/>
                  <a:pt x="351473" y="349568"/>
                </a:cubicBezTo>
                <a:cubicBezTo>
                  <a:pt x="362903" y="360045"/>
                  <a:pt x="364808" y="378143"/>
                  <a:pt x="354330" y="389572"/>
                </a:cubicBezTo>
                <a:lnTo>
                  <a:pt x="310515" y="440055"/>
                </a:lnTo>
                <a:cubicBezTo>
                  <a:pt x="305753" y="445770"/>
                  <a:pt x="299085" y="449580"/>
                  <a:pt x="291465" y="449580"/>
                </a:cubicBezTo>
                <a:lnTo>
                  <a:pt x="291465" y="449580"/>
                </a:lnTo>
                <a:close/>
                <a:moveTo>
                  <a:pt x="351473" y="484822"/>
                </a:moveTo>
                <a:cubicBezTo>
                  <a:pt x="350520" y="484822"/>
                  <a:pt x="349568" y="484822"/>
                  <a:pt x="348615" y="484822"/>
                </a:cubicBezTo>
                <a:cubicBezTo>
                  <a:pt x="342900" y="484822"/>
                  <a:pt x="338138" y="482918"/>
                  <a:pt x="333375" y="479108"/>
                </a:cubicBezTo>
                <a:cubicBezTo>
                  <a:pt x="323850" y="470535"/>
                  <a:pt x="322898" y="455295"/>
                  <a:pt x="331470" y="445770"/>
                </a:cubicBezTo>
                <a:lnTo>
                  <a:pt x="375285" y="395288"/>
                </a:lnTo>
                <a:cubicBezTo>
                  <a:pt x="380048" y="390525"/>
                  <a:pt x="386715" y="387668"/>
                  <a:pt x="393383" y="387668"/>
                </a:cubicBezTo>
                <a:cubicBezTo>
                  <a:pt x="399098" y="387668"/>
                  <a:pt x="404813" y="389572"/>
                  <a:pt x="408623" y="393383"/>
                </a:cubicBezTo>
                <a:cubicBezTo>
                  <a:pt x="418148" y="401955"/>
                  <a:pt x="419100" y="417195"/>
                  <a:pt x="410528" y="426720"/>
                </a:cubicBezTo>
                <a:lnTo>
                  <a:pt x="366713" y="477203"/>
                </a:lnTo>
                <a:cubicBezTo>
                  <a:pt x="362903" y="481965"/>
                  <a:pt x="357188" y="484822"/>
                  <a:pt x="351473" y="484822"/>
                </a:cubicBezTo>
                <a:lnTo>
                  <a:pt x="351473" y="484822"/>
                </a:lnTo>
                <a:close/>
                <a:moveTo>
                  <a:pt x="409575" y="507683"/>
                </a:moveTo>
                <a:cubicBezTo>
                  <a:pt x="404813" y="507683"/>
                  <a:pt x="399098" y="506730"/>
                  <a:pt x="395288" y="502920"/>
                </a:cubicBezTo>
                <a:cubicBezTo>
                  <a:pt x="387668" y="496253"/>
                  <a:pt x="386715" y="483870"/>
                  <a:pt x="393383" y="476250"/>
                </a:cubicBezTo>
                <a:lnTo>
                  <a:pt x="430530" y="433387"/>
                </a:lnTo>
                <a:cubicBezTo>
                  <a:pt x="434340" y="429578"/>
                  <a:pt x="439103" y="426720"/>
                  <a:pt x="444818" y="426720"/>
                </a:cubicBezTo>
                <a:cubicBezTo>
                  <a:pt x="449580" y="426720"/>
                  <a:pt x="453390" y="428625"/>
                  <a:pt x="457200" y="431483"/>
                </a:cubicBezTo>
                <a:cubicBezTo>
                  <a:pt x="464820" y="438150"/>
                  <a:pt x="465773" y="450533"/>
                  <a:pt x="459105" y="458153"/>
                </a:cubicBezTo>
                <a:lnTo>
                  <a:pt x="421958" y="501015"/>
                </a:lnTo>
                <a:cubicBezTo>
                  <a:pt x="419100" y="504825"/>
                  <a:pt x="414338" y="506730"/>
                  <a:pt x="409575" y="507683"/>
                </a:cubicBezTo>
                <a:lnTo>
                  <a:pt x="409575" y="507683"/>
                </a:lnTo>
                <a:close/>
                <a:moveTo>
                  <a:pt x="619125" y="396240"/>
                </a:moveTo>
                <a:cubicBezTo>
                  <a:pt x="618173" y="396240"/>
                  <a:pt x="616268" y="396240"/>
                  <a:pt x="615315" y="396240"/>
                </a:cubicBezTo>
                <a:cubicBezTo>
                  <a:pt x="609600" y="396240"/>
                  <a:pt x="603885" y="394335"/>
                  <a:pt x="599123" y="392430"/>
                </a:cubicBezTo>
                <a:cubicBezTo>
                  <a:pt x="599123" y="394335"/>
                  <a:pt x="600075" y="396240"/>
                  <a:pt x="600075" y="398145"/>
                </a:cubicBezTo>
                <a:cubicBezTo>
                  <a:pt x="601980" y="419100"/>
                  <a:pt x="586740" y="437197"/>
                  <a:pt x="565785" y="439103"/>
                </a:cubicBezTo>
                <a:cubicBezTo>
                  <a:pt x="565785" y="439103"/>
                  <a:pt x="565785" y="439103"/>
                  <a:pt x="565785" y="439103"/>
                </a:cubicBezTo>
                <a:cubicBezTo>
                  <a:pt x="562928" y="439103"/>
                  <a:pt x="559118" y="439103"/>
                  <a:pt x="556260" y="438150"/>
                </a:cubicBezTo>
                <a:lnTo>
                  <a:pt x="556260" y="439103"/>
                </a:lnTo>
                <a:cubicBezTo>
                  <a:pt x="558165" y="460058"/>
                  <a:pt x="542925" y="478155"/>
                  <a:pt x="521970" y="480060"/>
                </a:cubicBezTo>
                <a:cubicBezTo>
                  <a:pt x="521970" y="480060"/>
                  <a:pt x="521970" y="480060"/>
                  <a:pt x="521970" y="480060"/>
                </a:cubicBezTo>
                <a:cubicBezTo>
                  <a:pt x="519113" y="480060"/>
                  <a:pt x="515303" y="480060"/>
                  <a:pt x="512445" y="479108"/>
                </a:cubicBezTo>
                <a:lnTo>
                  <a:pt x="512445" y="480060"/>
                </a:lnTo>
                <a:cubicBezTo>
                  <a:pt x="514350" y="501015"/>
                  <a:pt x="499110" y="519112"/>
                  <a:pt x="478155" y="521018"/>
                </a:cubicBezTo>
                <a:cubicBezTo>
                  <a:pt x="478155" y="521018"/>
                  <a:pt x="478155" y="521018"/>
                  <a:pt x="478155" y="521018"/>
                </a:cubicBezTo>
                <a:cubicBezTo>
                  <a:pt x="477203" y="521018"/>
                  <a:pt x="476250" y="521018"/>
                  <a:pt x="475298" y="521018"/>
                </a:cubicBezTo>
                <a:cubicBezTo>
                  <a:pt x="468630" y="521018"/>
                  <a:pt x="461963" y="519112"/>
                  <a:pt x="455295" y="515303"/>
                </a:cubicBezTo>
                <a:lnTo>
                  <a:pt x="442913" y="505778"/>
                </a:lnTo>
                <a:lnTo>
                  <a:pt x="473393" y="470535"/>
                </a:lnTo>
                <a:cubicBezTo>
                  <a:pt x="486728" y="454343"/>
                  <a:pt x="484823" y="430530"/>
                  <a:pt x="469583" y="417195"/>
                </a:cubicBezTo>
                <a:cubicBezTo>
                  <a:pt x="462915" y="411480"/>
                  <a:pt x="454343" y="407670"/>
                  <a:pt x="444818" y="407670"/>
                </a:cubicBezTo>
                <a:cubicBezTo>
                  <a:pt x="441960" y="407670"/>
                  <a:pt x="438150" y="407670"/>
                  <a:pt x="435293" y="408622"/>
                </a:cubicBezTo>
                <a:cubicBezTo>
                  <a:pt x="434340" y="397193"/>
                  <a:pt x="429578" y="386715"/>
                  <a:pt x="421005" y="379095"/>
                </a:cubicBezTo>
                <a:cubicBezTo>
                  <a:pt x="413385" y="372428"/>
                  <a:pt x="402908" y="368618"/>
                  <a:pt x="392430" y="368618"/>
                </a:cubicBezTo>
                <a:lnTo>
                  <a:pt x="392430" y="368618"/>
                </a:lnTo>
                <a:cubicBezTo>
                  <a:pt x="387668" y="368618"/>
                  <a:pt x="383858" y="369570"/>
                  <a:pt x="379095" y="370522"/>
                </a:cubicBezTo>
                <a:cubicBezTo>
                  <a:pt x="379095" y="357188"/>
                  <a:pt x="373380" y="344805"/>
                  <a:pt x="362903" y="335280"/>
                </a:cubicBezTo>
                <a:cubicBezTo>
                  <a:pt x="354330" y="327660"/>
                  <a:pt x="343853" y="322897"/>
                  <a:pt x="332423" y="323850"/>
                </a:cubicBezTo>
                <a:lnTo>
                  <a:pt x="332423" y="323850"/>
                </a:lnTo>
                <a:cubicBezTo>
                  <a:pt x="326708" y="323850"/>
                  <a:pt x="320993" y="324803"/>
                  <a:pt x="315278" y="326708"/>
                </a:cubicBezTo>
                <a:cubicBezTo>
                  <a:pt x="314325" y="313372"/>
                  <a:pt x="308610" y="300990"/>
                  <a:pt x="299085" y="292418"/>
                </a:cubicBezTo>
                <a:cubicBezTo>
                  <a:pt x="290513" y="284797"/>
                  <a:pt x="280035" y="280035"/>
                  <a:pt x="268605" y="280988"/>
                </a:cubicBezTo>
                <a:lnTo>
                  <a:pt x="268605" y="280988"/>
                </a:lnTo>
                <a:cubicBezTo>
                  <a:pt x="255270" y="280988"/>
                  <a:pt x="241935" y="286703"/>
                  <a:pt x="232410" y="297180"/>
                </a:cubicBezTo>
                <a:lnTo>
                  <a:pt x="207645" y="325755"/>
                </a:lnTo>
                <a:lnTo>
                  <a:pt x="206693" y="324803"/>
                </a:lnTo>
                <a:lnTo>
                  <a:pt x="141923" y="249555"/>
                </a:lnTo>
                <a:lnTo>
                  <a:pt x="224790" y="112395"/>
                </a:lnTo>
                <a:cubicBezTo>
                  <a:pt x="245745" y="122872"/>
                  <a:pt x="269558" y="127635"/>
                  <a:pt x="293370" y="126682"/>
                </a:cubicBezTo>
                <a:cubicBezTo>
                  <a:pt x="312420" y="126682"/>
                  <a:pt x="331470" y="124777"/>
                  <a:pt x="348615" y="122872"/>
                </a:cubicBezTo>
                <a:cubicBezTo>
                  <a:pt x="350520" y="122872"/>
                  <a:pt x="352425" y="122872"/>
                  <a:pt x="354330" y="122872"/>
                </a:cubicBezTo>
                <a:cubicBezTo>
                  <a:pt x="362903" y="122872"/>
                  <a:pt x="371475" y="123825"/>
                  <a:pt x="379095" y="126682"/>
                </a:cubicBezTo>
                <a:lnTo>
                  <a:pt x="326708" y="188595"/>
                </a:lnTo>
                <a:cubicBezTo>
                  <a:pt x="316230" y="200025"/>
                  <a:pt x="311468" y="215265"/>
                  <a:pt x="312420" y="230505"/>
                </a:cubicBezTo>
                <a:cubicBezTo>
                  <a:pt x="313373" y="245745"/>
                  <a:pt x="320993" y="259080"/>
                  <a:pt x="332423" y="269558"/>
                </a:cubicBezTo>
                <a:lnTo>
                  <a:pt x="332423" y="269558"/>
                </a:lnTo>
                <a:lnTo>
                  <a:pt x="332423" y="269558"/>
                </a:lnTo>
                <a:cubicBezTo>
                  <a:pt x="342900" y="278130"/>
                  <a:pt x="356235" y="282893"/>
                  <a:pt x="369570" y="282893"/>
                </a:cubicBezTo>
                <a:cubicBezTo>
                  <a:pt x="371475" y="282893"/>
                  <a:pt x="372428" y="282893"/>
                  <a:pt x="374333" y="282893"/>
                </a:cubicBezTo>
                <a:cubicBezTo>
                  <a:pt x="389573" y="281940"/>
                  <a:pt x="403860" y="274320"/>
                  <a:pt x="413385" y="262890"/>
                </a:cubicBezTo>
                <a:lnTo>
                  <a:pt x="478155" y="188595"/>
                </a:lnTo>
                <a:lnTo>
                  <a:pt x="478155" y="188595"/>
                </a:lnTo>
                <a:lnTo>
                  <a:pt x="488633" y="198120"/>
                </a:lnTo>
                <a:lnTo>
                  <a:pt x="641985" y="329565"/>
                </a:lnTo>
                <a:cubicBezTo>
                  <a:pt x="648653" y="335280"/>
                  <a:pt x="652463" y="344805"/>
                  <a:pt x="652463" y="353378"/>
                </a:cubicBezTo>
                <a:cubicBezTo>
                  <a:pt x="652463" y="354330"/>
                  <a:pt x="652463" y="357188"/>
                  <a:pt x="652463" y="357188"/>
                </a:cubicBezTo>
                <a:cubicBezTo>
                  <a:pt x="654368" y="377190"/>
                  <a:pt x="639128" y="394335"/>
                  <a:pt x="619125" y="396240"/>
                </a:cubicBezTo>
                <a:cubicBezTo>
                  <a:pt x="619125" y="396240"/>
                  <a:pt x="619125" y="396240"/>
                  <a:pt x="619125" y="396240"/>
                </a:cubicBezTo>
                <a:close/>
                <a:moveTo>
                  <a:pt x="665798" y="326708"/>
                </a:moveTo>
                <a:cubicBezTo>
                  <a:pt x="662940" y="321945"/>
                  <a:pt x="659130" y="318135"/>
                  <a:pt x="655320" y="314325"/>
                </a:cubicBezTo>
                <a:lnTo>
                  <a:pt x="477203" y="160972"/>
                </a:lnTo>
                <a:lnTo>
                  <a:pt x="399098" y="250508"/>
                </a:lnTo>
                <a:cubicBezTo>
                  <a:pt x="392430" y="258127"/>
                  <a:pt x="383858" y="262890"/>
                  <a:pt x="373380" y="263843"/>
                </a:cubicBezTo>
                <a:cubicBezTo>
                  <a:pt x="372428" y="263843"/>
                  <a:pt x="371475" y="263843"/>
                  <a:pt x="370523" y="263843"/>
                </a:cubicBezTo>
                <a:cubicBezTo>
                  <a:pt x="360998" y="263843"/>
                  <a:pt x="352425" y="260033"/>
                  <a:pt x="344805" y="254318"/>
                </a:cubicBezTo>
                <a:cubicBezTo>
                  <a:pt x="328613" y="240983"/>
                  <a:pt x="326708" y="218122"/>
                  <a:pt x="340043" y="201930"/>
                </a:cubicBezTo>
                <a:cubicBezTo>
                  <a:pt x="340043" y="201930"/>
                  <a:pt x="340995" y="200977"/>
                  <a:pt x="340995" y="200977"/>
                </a:cubicBezTo>
                <a:lnTo>
                  <a:pt x="416243" y="115252"/>
                </a:lnTo>
                <a:cubicBezTo>
                  <a:pt x="423863" y="106680"/>
                  <a:pt x="434340" y="102870"/>
                  <a:pt x="444818" y="102870"/>
                </a:cubicBezTo>
                <a:cubicBezTo>
                  <a:pt x="445770" y="102870"/>
                  <a:pt x="446723" y="102870"/>
                  <a:pt x="448628" y="102870"/>
                </a:cubicBezTo>
                <a:cubicBezTo>
                  <a:pt x="450533" y="102870"/>
                  <a:pt x="451485" y="103823"/>
                  <a:pt x="453390" y="103823"/>
                </a:cubicBezTo>
                <a:cubicBezTo>
                  <a:pt x="497205" y="112395"/>
                  <a:pt x="537210" y="127635"/>
                  <a:pt x="583883" y="127635"/>
                </a:cubicBezTo>
                <a:cubicBezTo>
                  <a:pt x="607695" y="127635"/>
                  <a:pt x="631508" y="123825"/>
                  <a:pt x="653415" y="115252"/>
                </a:cubicBezTo>
                <a:lnTo>
                  <a:pt x="708660" y="204788"/>
                </a:lnTo>
                <a:lnTo>
                  <a:pt x="734378" y="247650"/>
                </a:lnTo>
                <a:lnTo>
                  <a:pt x="665798" y="326708"/>
                </a:lnTo>
                <a:close/>
                <a:moveTo>
                  <a:pt x="779145" y="249555"/>
                </a:moveTo>
                <a:cubicBezTo>
                  <a:pt x="776288" y="251460"/>
                  <a:pt x="772478" y="252413"/>
                  <a:pt x="769620" y="252413"/>
                </a:cubicBezTo>
                <a:cubicBezTo>
                  <a:pt x="764858" y="252413"/>
                  <a:pt x="760095" y="250508"/>
                  <a:pt x="756285" y="246697"/>
                </a:cubicBezTo>
                <a:lnTo>
                  <a:pt x="750570" y="237172"/>
                </a:lnTo>
                <a:lnTo>
                  <a:pt x="724853" y="195263"/>
                </a:lnTo>
                <a:lnTo>
                  <a:pt x="664845" y="96202"/>
                </a:lnTo>
                <a:cubicBezTo>
                  <a:pt x="659130" y="87630"/>
                  <a:pt x="661988" y="77152"/>
                  <a:pt x="669608" y="71438"/>
                </a:cubicBezTo>
                <a:cubicBezTo>
                  <a:pt x="670560" y="71438"/>
                  <a:pt x="670560" y="70485"/>
                  <a:pt x="671513" y="70485"/>
                </a:cubicBezTo>
                <a:lnTo>
                  <a:pt x="744855" y="25717"/>
                </a:lnTo>
                <a:lnTo>
                  <a:pt x="852488" y="204788"/>
                </a:lnTo>
                <a:lnTo>
                  <a:pt x="779145" y="249555"/>
                </a:lnTo>
                <a:close/>
              </a:path>
            </a:pathLst>
          </a:custGeom>
          <a:solidFill>
            <a:srgbClr val="0E44DC"/>
          </a:solidFill>
          <a:ln w="9525" cap="flat">
            <a:noFill/>
            <a:prstDash val="solid"/>
            <a:miter/>
          </a:ln>
        </p:spPr>
        <p:txBody>
          <a:bodyPr rtlCol="0" anchor="ctr"/>
          <a:lstStyle/>
          <a:p>
            <a:endParaRPr lang="en-US">
              <a:solidFill>
                <a:schemeClr val="bg1"/>
              </a:solidFill>
            </a:endParaRPr>
          </a:p>
        </p:txBody>
      </p:sp>
      <p:sp>
        <p:nvSpPr>
          <p:cNvPr id="88" name="TextBox 87">
            <a:extLst>
              <a:ext uri="{FF2B5EF4-FFF2-40B4-BE49-F238E27FC236}">
                <a16:creationId xmlns:a16="http://schemas.microsoft.com/office/drawing/2014/main" id="{497C1971-C4FA-4C99-8AA6-BD0C679067BE}"/>
              </a:ext>
            </a:extLst>
          </p:cNvPr>
          <p:cNvSpPr txBox="1"/>
          <p:nvPr/>
        </p:nvSpPr>
        <p:spPr>
          <a:xfrm>
            <a:off x="8779970" y="3134287"/>
            <a:ext cx="3495380" cy="1015663"/>
          </a:xfrm>
          <a:prstGeom prst="rect">
            <a:avLst/>
          </a:prstGeom>
          <a:noFill/>
        </p:spPr>
        <p:txBody>
          <a:bodyPr wrap="square" rtlCol="0">
            <a:spAutoFit/>
          </a:bodyPr>
          <a:lstStyle/>
          <a:p>
            <a:r>
              <a:rPr lang="en-US" sz="6000">
                <a:solidFill>
                  <a:srgbClr val="0E44DC"/>
                </a:solidFill>
                <a:latin typeface="Poppins SemiBold" panose="00000700000000000000" pitchFamily="2" charset="0"/>
                <a:cs typeface="Poppins SemiBold" panose="00000700000000000000" pitchFamily="2" charset="0"/>
              </a:rPr>
              <a:t>service</a:t>
            </a:r>
          </a:p>
        </p:txBody>
      </p:sp>
      <p:sp>
        <p:nvSpPr>
          <p:cNvPr id="89" name="Freeform: Shape 88">
            <a:extLst>
              <a:ext uri="{FF2B5EF4-FFF2-40B4-BE49-F238E27FC236}">
                <a16:creationId xmlns:a16="http://schemas.microsoft.com/office/drawing/2014/main" id="{BB3AD2AF-7A13-45B8-A1EA-DDEF39E3310E}"/>
              </a:ext>
            </a:extLst>
          </p:cNvPr>
          <p:cNvSpPr/>
          <p:nvPr/>
        </p:nvSpPr>
        <p:spPr>
          <a:xfrm rot="13500000">
            <a:off x="8235717" y="4480402"/>
            <a:ext cx="2726428" cy="2768286"/>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tx1">
              <a:lumMod val="95000"/>
              <a:lumOff val="5000"/>
            </a:schemeClr>
          </a:solidFill>
          <a:ln w="4572"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0809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DC370E7-D3AE-4EC5-0BCF-FBDECDAA1AF5}"/>
              </a:ext>
            </a:extLst>
          </p:cNvPr>
          <p:cNvSpPr>
            <a:spLocks noGrp="1"/>
          </p:cNvSpPr>
          <p:nvPr>
            <p:ph type="pic" sz="quarter" idx="10"/>
          </p:nvPr>
        </p:nvSpPr>
        <p:spPr/>
      </p:sp>
      <p:sp>
        <p:nvSpPr>
          <p:cNvPr id="153" name="Freeform: Shape 152">
            <a:extLst>
              <a:ext uri="{FF2B5EF4-FFF2-40B4-BE49-F238E27FC236}">
                <a16:creationId xmlns:a16="http://schemas.microsoft.com/office/drawing/2014/main" id="{50D966C8-FC0D-4583-9915-5B01E6677C62}"/>
              </a:ext>
            </a:extLst>
          </p:cNvPr>
          <p:cNvSpPr/>
          <p:nvPr/>
        </p:nvSpPr>
        <p:spPr>
          <a:xfrm>
            <a:off x="0" y="1253068"/>
            <a:ext cx="9753600" cy="5604932"/>
          </a:xfrm>
          <a:custGeom>
            <a:avLst/>
            <a:gdLst>
              <a:gd name="connsiteX0" fmla="*/ 844360 w 9753600"/>
              <a:gd name="connsiteY0" fmla="*/ 0 h 5604932"/>
              <a:gd name="connsiteX1" fmla="*/ 9753600 w 9753600"/>
              <a:gd name="connsiteY1" fmla="*/ 0 h 5604932"/>
              <a:gd name="connsiteX2" fmla="*/ 9753600 w 9753600"/>
              <a:gd name="connsiteY2" fmla="*/ 5604932 h 5604932"/>
              <a:gd name="connsiteX3" fmla="*/ 9736667 w 9753600"/>
              <a:gd name="connsiteY3" fmla="*/ 5604932 h 5604932"/>
              <a:gd name="connsiteX4" fmla="*/ 9736667 w 9753600"/>
              <a:gd name="connsiteY4" fmla="*/ 3975822 h 5604932"/>
              <a:gd name="connsiteX5" fmla="*/ 7946326 w 9753600"/>
              <a:gd name="connsiteY5" fmla="*/ 3975822 h 5604932"/>
              <a:gd name="connsiteX6" fmla="*/ 7946326 w 9753600"/>
              <a:gd name="connsiteY6" fmla="*/ 5604932 h 5604932"/>
              <a:gd name="connsiteX7" fmla="*/ 0 w 9753600"/>
              <a:gd name="connsiteY7" fmla="*/ 5604932 h 5604932"/>
              <a:gd name="connsiteX8" fmla="*/ 0 w 9753600"/>
              <a:gd name="connsiteY8" fmla="*/ 1121653 h 5604932"/>
              <a:gd name="connsiteX9" fmla="*/ 844360 w 9753600"/>
              <a:gd name="connsiteY9" fmla="*/ 1121653 h 560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3600" h="5604932">
                <a:moveTo>
                  <a:pt x="844360" y="0"/>
                </a:moveTo>
                <a:lnTo>
                  <a:pt x="9753600" y="0"/>
                </a:lnTo>
                <a:lnTo>
                  <a:pt x="9753600" y="5604932"/>
                </a:lnTo>
                <a:lnTo>
                  <a:pt x="9736667" y="5604932"/>
                </a:lnTo>
                <a:lnTo>
                  <a:pt x="9736667" y="3975822"/>
                </a:lnTo>
                <a:lnTo>
                  <a:pt x="7946326" y="3975822"/>
                </a:lnTo>
                <a:lnTo>
                  <a:pt x="7946326" y="5604932"/>
                </a:lnTo>
                <a:lnTo>
                  <a:pt x="0" y="5604932"/>
                </a:lnTo>
                <a:lnTo>
                  <a:pt x="0" y="1121653"/>
                </a:lnTo>
                <a:lnTo>
                  <a:pt x="844360" y="1121653"/>
                </a:lnTo>
                <a:close/>
              </a:path>
            </a:pathLst>
          </a:custGeom>
          <a:solidFill>
            <a:schemeClr val="tx1">
              <a:lumMod val="95000"/>
              <a:lumOff val="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780D74C6-264C-485B-A8AB-0029886A630D}"/>
              </a:ext>
            </a:extLst>
          </p:cNvPr>
          <p:cNvSpPr txBox="1"/>
          <p:nvPr/>
        </p:nvSpPr>
        <p:spPr>
          <a:xfrm>
            <a:off x="1148895" y="1521134"/>
            <a:ext cx="2329893" cy="523220"/>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Our service</a:t>
            </a:r>
          </a:p>
        </p:txBody>
      </p:sp>
      <p:sp>
        <p:nvSpPr>
          <p:cNvPr id="41" name="Rectangle 40">
            <a:extLst>
              <a:ext uri="{FF2B5EF4-FFF2-40B4-BE49-F238E27FC236}">
                <a16:creationId xmlns:a16="http://schemas.microsoft.com/office/drawing/2014/main" id="{38990195-658E-4FED-A3FA-05B666986243}"/>
              </a:ext>
            </a:extLst>
          </p:cNvPr>
          <p:cNvSpPr/>
          <p:nvPr/>
        </p:nvSpPr>
        <p:spPr>
          <a:xfrm>
            <a:off x="1148895" y="2155993"/>
            <a:ext cx="3334124" cy="1031308"/>
          </a:xfrm>
          <a:prstGeom prst="rect">
            <a:avLst/>
          </a:prstGeom>
        </p:spPr>
        <p:txBody>
          <a:bodyPr wrap="square">
            <a:spAutoFit/>
          </a:bodyPr>
          <a:lstStyle/>
          <a:p>
            <a:pPr>
              <a:lnSpc>
                <a:spcPct val="150000"/>
              </a:lnSpc>
            </a:pPr>
            <a:r>
              <a:rPr lang="en-US" sz="1400" u="sng">
                <a:solidFill>
                  <a:schemeClr val="bg1"/>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oilusioi repiehenderiti voluis sit amet.</a:t>
            </a:r>
            <a:endParaRPr lang="en-US" sz="1400" u="sng">
              <a:solidFill>
                <a:schemeClr val="bg1"/>
              </a:solidFill>
              <a:latin typeface="Poppins Medium" panose="00000600000000000000" pitchFamily="2" charset="0"/>
              <a:cs typeface="Poppins Medium" panose="00000600000000000000" pitchFamily="2" charset="0"/>
            </a:endParaRPr>
          </a:p>
        </p:txBody>
      </p:sp>
      <p:sp>
        <p:nvSpPr>
          <p:cNvPr id="90" name="Rectangle 89">
            <a:extLst>
              <a:ext uri="{FF2B5EF4-FFF2-40B4-BE49-F238E27FC236}">
                <a16:creationId xmlns:a16="http://schemas.microsoft.com/office/drawing/2014/main" id="{38580647-E5A8-44D2-90EA-E0D940B14034}"/>
              </a:ext>
            </a:extLst>
          </p:cNvPr>
          <p:cNvSpPr/>
          <p:nvPr/>
        </p:nvSpPr>
        <p:spPr>
          <a:xfrm>
            <a:off x="1168773" y="3427210"/>
            <a:ext cx="3150684" cy="628890"/>
          </a:xfrm>
          <a:prstGeom prst="rect">
            <a:avLst/>
          </a:prstGeom>
        </p:spPr>
        <p:txBody>
          <a:bodyPr wrap="square">
            <a:spAutoFit/>
          </a:bodyPr>
          <a:lstStyle/>
          <a:p>
            <a:pPr>
              <a:lnSpc>
                <a:spcPct val="150000"/>
              </a:lnSpc>
            </a:pPr>
            <a:r>
              <a:rPr lang="en-US" sz="800">
                <a:solidFill>
                  <a:schemeClr val="bg1">
                    <a:lumMod val="8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bg1">
                    <a:lumMod val="85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bg1">
                  <a:lumMod val="85000"/>
                </a:schemeClr>
              </a:solidFill>
              <a:latin typeface="Poppins" panose="00000500000000000000" pitchFamily="2" charset="0"/>
              <a:cs typeface="Poppins" panose="00000500000000000000" pitchFamily="2" charset="0"/>
            </a:endParaRPr>
          </a:p>
        </p:txBody>
      </p:sp>
      <p:sp>
        <p:nvSpPr>
          <p:cNvPr id="102" name="Rectangle 101">
            <a:extLst>
              <a:ext uri="{FF2B5EF4-FFF2-40B4-BE49-F238E27FC236}">
                <a16:creationId xmlns:a16="http://schemas.microsoft.com/office/drawing/2014/main" id="{DBCC3B6D-0C61-4F6F-8902-7694384F3CBC}"/>
              </a:ext>
            </a:extLst>
          </p:cNvPr>
          <p:cNvSpPr/>
          <p:nvPr/>
        </p:nvSpPr>
        <p:spPr>
          <a:xfrm>
            <a:off x="4935702" y="3425179"/>
            <a:ext cx="2036986" cy="628890"/>
          </a:xfrm>
          <a:prstGeom prst="rect">
            <a:avLst/>
          </a:prstGeom>
        </p:spPr>
        <p:txBody>
          <a:bodyPr wrap="square">
            <a:spAutoFit/>
          </a:bodyPr>
          <a:lstStyle/>
          <a:p>
            <a:pPr>
              <a:lnSpc>
                <a:spcPct val="150000"/>
              </a:lnSpc>
            </a:pPr>
            <a:r>
              <a:rPr lang="en-US" sz="800">
                <a:solidFill>
                  <a:schemeClr val="bg1">
                    <a:lumMod val="8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85000"/>
                </a:schemeClr>
              </a:solidFill>
              <a:latin typeface="Poppins "/>
              <a:cs typeface="Poppins" panose="00000500000000000000" pitchFamily="2" charset="0"/>
            </a:endParaRPr>
          </a:p>
        </p:txBody>
      </p:sp>
      <p:sp>
        <p:nvSpPr>
          <p:cNvPr id="103" name="TextBox 102">
            <a:extLst>
              <a:ext uri="{FF2B5EF4-FFF2-40B4-BE49-F238E27FC236}">
                <a16:creationId xmlns:a16="http://schemas.microsoft.com/office/drawing/2014/main" id="{513F1632-C4BC-4512-9D75-7ED16145A5E8}"/>
              </a:ext>
            </a:extLst>
          </p:cNvPr>
          <p:cNvSpPr txBox="1"/>
          <p:nvPr/>
        </p:nvSpPr>
        <p:spPr>
          <a:xfrm>
            <a:off x="4935702" y="3083393"/>
            <a:ext cx="1456284" cy="276999"/>
          </a:xfrm>
          <a:prstGeom prst="rect">
            <a:avLst/>
          </a:prstGeom>
          <a:noFill/>
        </p:spPr>
        <p:txBody>
          <a:bodyPr wrap="square" rtlCol="0">
            <a:spAutoFit/>
          </a:bodyPr>
          <a:lstStyle/>
          <a:p>
            <a:r>
              <a:rPr lang="en-US" sz="12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Architecture</a:t>
            </a:r>
          </a:p>
        </p:txBody>
      </p:sp>
      <p:sp>
        <p:nvSpPr>
          <p:cNvPr id="104" name="Rectangle 103">
            <a:extLst>
              <a:ext uri="{FF2B5EF4-FFF2-40B4-BE49-F238E27FC236}">
                <a16:creationId xmlns:a16="http://schemas.microsoft.com/office/drawing/2014/main" id="{96D2B08A-9A47-41A3-B42A-F366E73C32EF}"/>
              </a:ext>
            </a:extLst>
          </p:cNvPr>
          <p:cNvSpPr/>
          <p:nvPr/>
        </p:nvSpPr>
        <p:spPr>
          <a:xfrm>
            <a:off x="7425371" y="3425179"/>
            <a:ext cx="2036986" cy="628890"/>
          </a:xfrm>
          <a:prstGeom prst="rect">
            <a:avLst/>
          </a:prstGeom>
        </p:spPr>
        <p:txBody>
          <a:bodyPr wrap="square">
            <a:spAutoFit/>
          </a:bodyPr>
          <a:lstStyle/>
          <a:p>
            <a:pPr>
              <a:lnSpc>
                <a:spcPct val="150000"/>
              </a:lnSpc>
            </a:pPr>
            <a:r>
              <a:rPr lang="en-US" sz="800">
                <a:solidFill>
                  <a:schemeClr val="bg1">
                    <a:lumMod val="8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85000"/>
                </a:schemeClr>
              </a:solidFill>
              <a:latin typeface="Poppins "/>
              <a:cs typeface="Poppins" panose="00000500000000000000" pitchFamily="2" charset="0"/>
            </a:endParaRPr>
          </a:p>
        </p:txBody>
      </p:sp>
      <p:sp>
        <p:nvSpPr>
          <p:cNvPr id="105" name="TextBox 104">
            <a:extLst>
              <a:ext uri="{FF2B5EF4-FFF2-40B4-BE49-F238E27FC236}">
                <a16:creationId xmlns:a16="http://schemas.microsoft.com/office/drawing/2014/main" id="{3D103A19-44BA-46DC-8640-C1B113CD118E}"/>
              </a:ext>
            </a:extLst>
          </p:cNvPr>
          <p:cNvSpPr txBox="1"/>
          <p:nvPr/>
        </p:nvSpPr>
        <p:spPr>
          <a:xfrm>
            <a:off x="7425371" y="3083393"/>
            <a:ext cx="1456284" cy="276999"/>
          </a:xfrm>
          <a:prstGeom prst="rect">
            <a:avLst/>
          </a:prstGeom>
          <a:noFill/>
        </p:spPr>
        <p:txBody>
          <a:bodyPr wrap="square" rtlCol="0">
            <a:spAutoFit/>
          </a:bodyPr>
          <a:lstStyle/>
          <a:p>
            <a:r>
              <a:rPr lang="en-US" sz="12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User interface</a:t>
            </a:r>
          </a:p>
        </p:txBody>
      </p:sp>
      <p:grpSp>
        <p:nvGrpSpPr>
          <p:cNvPr id="106" name="Graphic 14" descr="Ui Ux">
            <a:extLst>
              <a:ext uri="{FF2B5EF4-FFF2-40B4-BE49-F238E27FC236}">
                <a16:creationId xmlns:a16="http://schemas.microsoft.com/office/drawing/2014/main" id="{A62CAA9D-9A41-431F-8F4C-AD2A715CAE5E}"/>
              </a:ext>
            </a:extLst>
          </p:cNvPr>
          <p:cNvGrpSpPr/>
          <p:nvPr/>
        </p:nvGrpSpPr>
        <p:grpSpPr>
          <a:xfrm>
            <a:off x="7426617" y="1971900"/>
            <a:ext cx="650225" cy="523007"/>
            <a:chOff x="5657850" y="3057525"/>
            <a:chExt cx="876300" cy="704850"/>
          </a:xfrm>
          <a:solidFill>
            <a:srgbClr val="0E44DC"/>
          </a:solidFill>
        </p:grpSpPr>
        <p:sp>
          <p:nvSpPr>
            <p:cNvPr id="107" name="Freeform: Shape 106">
              <a:extLst>
                <a:ext uri="{FF2B5EF4-FFF2-40B4-BE49-F238E27FC236}">
                  <a16:creationId xmlns:a16="http://schemas.microsoft.com/office/drawing/2014/main" id="{0B9D0873-A8D1-41F6-9813-1A9FE0235E28}"/>
                </a:ext>
              </a:extLst>
            </p:cNvPr>
            <p:cNvSpPr/>
            <p:nvPr/>
          </p:nvSpPr>
          <p:spPr>
            <a:xfrm>
              <a:off x="65151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08" name="Freeform: Shape 107">
              <a:extLst>
                <a:ext uri="{FF2B5EF4-FFF2-40B4-BE49-F238E27FC236}">
                  <a16:creationId xmlns:a16="http://schemas.microsoft.com/office/drawing/2014/main" id="{FD4E216F-567A-43A6-A0BF-C69374675D23}"/>
                </a:ext>
              </a:extLst>
            </p:cNvPr>
            <p:cNvSpPr/>
            <p:nvPr/>
          </p:nvSpPr>
          <p:spPr>
            <a:xfrm>
              <a:off x="64770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09" name="Freeform: Shape 108">
              <a:extLst>
                <a:ext uri="{FF2B5EF4-FFF2-40B4-BE49-F238E27FC236}">
                  <a16:creationId xmlns:a16="http://schemas.microsoft.com/office/drawing/2014/main" id="{D8EE063B-2174-4FD6-A157-5A4EBF28C883}"/>
                </a:ext>
              </a:extLst>
            </p:cNvPr>
            <p:cNvSpPr/>
            <p:nvPr/>
          </p:nvSpPr>
          <p:spPr>
            <a:xfrm>
              <a:off x="63627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0" name="Freeform: Shape 109">
              <a:extLst>
                <a:ext uri="{FF2B5EF4-FFF2-40B4-BE49-F238E27FC236}">
                  <a16:creationId xmlns:a16="http://schemas.microsoft.com/office/drawing/2014/main" id="{276624C6-BE20-48D8-BE55-8BA67522A70B}"/>
                </a:ext>
              </a:extLst>
            </p:cNvPr>
            <p:cNvSpPr/>
            <p:nvPr/>
          </p:nvSpPr>
          <p:spPr>
            <a:xfrm>
              <a:off x="64008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1" name="Freeform: Shape 110">
              <a:extLst>
                <a:ext uri="{FF2B5EF4-FFF2-40B4-BE49-F238E27FC236}">
                  <a16:creationId xmlns:a16="http://schemas.microsoft.com/office/drawing/2014/main" id="{D16202C8-ECFC-42D7-A3FA-93CB37034A81}"/>
                </a:ext>
              </a:extLst>
            </p:cNvPr>
            <p:cNvSpPr/>
            <p:nvPr/>
          </p:nvSpPr>
          <p:spPr>
            <a:xfrm>
              <a:off x="63246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2" name="Freeform: Shape 111">
              <a:extLst>
                <a:ext uri="{FF2B5EF4-FFF2-40B4-BE49-F238E27FC236}">
                  <a16:creationId xmlns:a16="http://schemas.microsoft.com/office/drawing/2014/main" id="{7A92DE09-313B-4509-AD9B-0ECD7AFF081F}"/>
                </a:ext>
              </a:extLst>
            </p:cNvPr>
            <p:cNvSpPr/>
            <p:nvPr/>
          </p:nvSpPr>
          <p:spPr>
            <a:xfrm>
              <a:off x="64389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3" name="Freeform: Shape 112">
              <a:extLst>
                <a:ext uri="{FF2B5EF4-FFF2-40B4-BE49-F238E27FC236}">
                  <a16:creationId xmlns:a16="http://schemas.microsoft.com/office/drawing/2014/main" id="{41B0B335-E2BD-4167-9995-F9BC9FA36C8A}"/>
                </a:ext>
              </a:extLst>
            </p:cNvPr>
            <p:cNvSpPr/>
            <p:nvPr/>
          </p:nvSpPr>
          <p:spPr>
            <a:xfrm>
              <a:off x="62865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4" name="Freeform: Shape 113">
              <a:extLst>
                <a:ext uri="{FF2B5EF4-FFF2-40B4-BE49-F238E27FC236}">
                  <a16:creationId xmlns:a16="http://schemas.microsoft.com/office/drawing/2014/main" id="{172BD6E4-1390-42AB-A987-AD72592EB74E}"/>
                </a:ext>
              </a:extLst>
            </p:cNvPr>
            <p:cNvSpPr/>
            <p:nvPr/>
          </p:nvSpPr>
          <p:spPr>
            <a:xfrm>
              <a:off x="62865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5" name="Freeform: Shape 114">
              <a:extLst>
                <a:ext uri="{FF2B5EF4-FFF2-40B4-BE49-F238E27FC236}">
                  <a16:creationId xmlns:a16="http://schemas.microsoft.com/office/drawing/2014/main" id="{4F6C656F-8584-44A2-BA97-1465C95F8E6B}"/>
                </a:ext>
              </a:extLst>
            </p:cNvPr>
            <p:cNvSpPr/>
            <p:nvPr/>
          </p:nvSpPr>
          <p:spPr>
            <a:xfrm>
              <a:off x="62865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6" name="Freeform: Shape 115">
              <a:extLst>
                <a:ext uri="{FF2B5EF4-FFF2-40B4-BE49-F238E27FC236}">
                  <a16:creationId xmlns:a16="http://schemas.microsoft.com/office/drawing/2014/main" id="{9B17ACCD-1CFF-4DE9-AEEC-4A19381FC341}"/>
                </a:ext>
              </a:extLst>
            </p:cNvPr>
            <p:cNvSpPr/>
            <p:nvPr/>
          </p:nvSpPr>
          <p:spPr>
            <a:xfrm>
              <a:off x="62865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7" name="Freeform: Shape 116">
              <a:extLst>
                <a:ext uri="{FF2B5EF4-FFF2-40B4-BE49-F238E27FC236}">
                  <a16:creationId xmlns:a16="http://schemas.microsoft.com/office/drawing/2014/main" id="{FCA6780F-4CD4-4A88-B391-65CDB3C535A1}"/>
                </a:ext>
              </a:extLst>
            </p:cNvPr>
            <p:cNvSpPr/>
            <p:nvPr/>
          </p:nvSpPr>
          <p:spPr>
            <a:xfrm>
              <a:off x="62865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09E7D04B-1DE8-4E49-8EE8-E375F60624EC}"/>
                </a:ext>
              </a:extLst>
            </p:cNvPr>
            <p:cNvSpPr/>
            <p:nvPr/>
          </p:nvSpPr>
          <p:spPr>
            <a:xfrm>
              <a:off x="62865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19" name="Freeform: Shape 118">
              <a:extLst>
                <a:ext uri="{FF2B5EF4-FFF2-40B4-BE49-F238E27FC236}">
                  <a16:creationId xmlns:a16="http://schemas.microsoft.com/office/drawing/2014/main" id="{E1F90D6A-AEF9-4D06-AC08-7F4DA64C3EA3}"/>
                </a:ext>
              </a:extLst>
            </p:cNvPr>
            <p:cNvSpPr/>
            <p:nvPr/>
          </p:nvSpPr>
          <p:spPr>
            <a:xfrm>
              <a:off x="62865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0" name="Freeform: Shape 119">
              <a:extLst>
                <a:ext uri="{FF2B5EF4-FFF2-40B4-BE49-F238E27FC236}">
                  <a16:creationId xmlns:a16="http://schemas.microsoft.com/office/drawing/2014/main" id="{1E0D7E58-AB12-4FFC-A3AA-26318DB7BF09}"/>
                </a:ext>
              </a:extLst>
            </p:cNvPr>
            <p:cNvSpPr/>
            <p:nvPr/>
          </p:nvSpPr>
          <p:spPr>
            <a:xfrm>
              <a:off x="64770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1" name="Freeform: Shape 120">
              <a:extLst>
                <a:ext uri="{FF2B5EF4-FFF2-40B4-BE49-F238E27FC236}">
                  <a16:creationId xmlns:a16="http://schemas.microsoft.com/office/drawing/2014/main" id="{E756EADE-C12D-4574-B0B6-D9CA9189C9FB}"/>
                </a:ext>
              </a:extLst>
            </p:cNvPr>
            <p:cNvSpPr/>
            <p:nvPr/>
          </p:nvSpPr>
          <p:spPr>
            <a:xfrm>
              <a:off x="64008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2" name="Freeform: Shape 121">
              <a:extLst>
                <a:ext uri="{FF2B5EF4-FFF2-40B4-BE49-F238E27FC236}">
                  <a16:creationId xmlns:a16="http://schemas.microsoft.com/office/drawing/2014/main" id="{ACAE4B0D-2699-463C-A458-9FEFDC98EF0F}"/>
                </a:ext>
              </a:extLst>
            </p:cNvPr>
            <p:cNvSpPr/>
            <p:nvPr/>
          </p:nvSpPr>
          <p:spPr>
            <a:xfrm>
              <a:off x="63627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3" name="Freeform: Shape 122">
              <a:extLst>
                <a:ext uri="{FF2B5EF4-FFF2-40B4-BE49-F238E27FC236}">
                  <a16:creationId xmlns:a16="http://schemas.microsoft.com/office/drawing/2014/main" id="{FD718D39-3A4F-46BB-A77F-E00450CAB500}"/>
                </a:ext>
              </a:extLst>
            </p:cNvPr>
            <p:cNvSpPr/>
            <p:nvPr/>
          </p:nvSpPr>
          <p:spPr>
            <a:xfrm>
              <a:off x="63246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4" name="Freeform: Shape 123">
              <a:extLst>
                <a:ext uri="{FF2B5EF4-FFF2-40B4-BE49-F238E27FC236}">
                  <a16:creationId xmlns:a16="http://schemas.microsoft.com/office/drawing/2014/main" id="{085725AB-1AD0-4C8B-995A-58DC5C5B6669}"/>
                </a:ext>
              </a:extLst>
            </p:cNvPr>
            <p:cNvSpPr/>
            <p:nvPr/>
          </p:nvSpPr>
          <p:spPr>
            <a:xfrm>
              <a:off x="64389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5" name="Freeform: Shape 124">
              <a:extLst>
                <a:ext uri="{FF2B5EF4-FFF2-40B4-BE49-F238E27FC236}">
                  <a16:creationId xmlns:a16="http://schemas.microsoft.com/office/drawing/2014/main" id="{BE732787-3E84-46E9-B89B-AB633AFC2252}"/>
                </a:ext>
              </a:extLst>
            </p:cNvPr>
            <p:cNvSpPr/>
            <p:nvPr/>
          </p:nvSpPr>
          <p:spPr>
            <a:xfrm>
              <a:off x="65151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6" name="Freeform: Shape 125">
              <a:extLst>
                <a:ext uri="{FF2B5EF4-FFF2-40B4-BE49-F238E27FC236}">
                  <a16:creationId xmlns:a16="http://schemas.microsoft.com/office/drawing/2014/main" id="{DF96A1EF-613E-43A3-9660-9A32780F3018}"/>
                </a:ext>
              </a:extLst>
            </p:cNvPr>
            <p:cNvSpPr/>
            <p:nvPr/>
          </p:nvSpPr>
          <p:spPr>
            <a:xfrm>
              <a:off x="65151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7" name="Freeform: Shape 126">
              <a:extLst>
                <a:ext uri="{FF2B5EF4-FFF2-40B4-BE49-F238E27FC236}">
                  <a16:creationId xmlns:a16="http://schemas.microsoft.com/office/drawing/2014/main" id="{CA0ED3AE-348E-4572-B376-88CFC80D5D06}"/>
                </a:ext>
              </a:extLst>
            </p:cNvPr>
            <p:cNvSpPr/>
            <p:nvPr/>
          </p:nvSpPr>
          <p:spPr>
            <a:xfrm>
              <a:off x="65151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8" name="Freeform: Shape 127">
              <a:extLst>
                <a:ext uri="{FF2B5EF4-FFF2-40B4-BE49-F238E27FC236}">
                  <a16:creationId xmlns:a16="http://schemas.microsoft.com/office/drawing/2014/main" id="{F25069E7-6486-42A3-9787-35B875ADD1BA}"/>
                </a:ext>
              </a:extLst>
            </p:cNvPr>
            <p:cNvSpPr/>
            <p:nvPr/>
          </p:nvSpPr>
          <p:spPr>
            <a:xfrm>
              <a:off x="65151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29" name="Freeform: Shape 128">
              <a:extLst>
                <a:ext uri="{FF2B5EF4-FFF2-40B4-BE49-F238E27FC236}">
                  <a16:creationId xmlns:a16="http://schemas.microsoft.com/office/drawing/2014/main" id="{E33FF185-7029-4954-969B-284873E11DE3}"/>
                </a:ext>
              </a:extLst>
            </p:cNvPr>
            <p:cNvSpPr/>
            <p:nvPr/>
          </p:nvSpPr>
          <p:spPr>
            <a:xfrm>
              <a:off x="65151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0" name="Freeform: Shape 129">
              <a:extLst>
                <a:ext uri="{FF2B5EF4-FFF2-40B4-BE49-F238E27FC236}">
                  <a16:creationId xmlns:a16="http://schemas.microsoft.com/office/drawing/2014/main" id="{4C9A69C8-8564-4C5C-9D0E-0D3974D8C447}"/>
                </a:ext>
              </a:extLst>
            </p:cNvPr>
            <p:cNvSpPr/>
            <p:nvPr/>
          </p:nvSpPr>
          <p:spPr>
            <a:xfrm>
              <a:off x="65151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1" name="Freeform: Shape 130">
              <a:extLst>
                <a:ext uri="{FF2B5EF4-FFF2-40B4-BE49-F238E27FC236}">
                  <a16:creationId xmlns:a16="http://schemas.microsoft.com/office/drawing/2014/main" id="{31D3E0EF-A1B9-4FF1-A641-DCA863709873}"/>
                </a:ext>
              </a:extLst>
            </p:cNvPr>
            <p:cNvSpPr/>
            <p:nvPr/>
          </p:nvSpPr>
          <p:spPr>
            <a:xfrm>
              <a:off x="5762634" y="3162138"/>
              <a:ext cx="495290" cy="19211"/>
            </a:xfrm>
            <a:custGeom>
              <a:avLst/>
              <a:gdLst>
                <a:gd name="connsiteX0" fmla="*/ 0 w 495290"/>
                <a:gd name="connsiteY0" fmla="*/ 0 h 19211"/>
                <a:gd name="connsiteX1" fmla="*/ 0 w 495290"/>
                <a:gd name="connsiteY1" fmla="*/ 19212 h 19211"/>
                <a:gd name="connsiteX2" fmla="*/ 495290 w 495290"/>
                <a:gd name="connsiteY2" fmla="*/ 19050 h 19211"/>
                <a:gd name="connsiteX3" fmla="*/ 495290 w 495290"/>
                <a:gd name="connsiteY3" fmla="*/ 0 h 19211"/>
                <a:gd name="connsiteX4" fmla="*/ 0 w 495290"/>
                <a:gd name="connsiteY4" fmla="*/ 0 h 1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0" h="19211">
                  <a:moveTo>
                    <a:pt x="0" y="0"/>
                  </a:moveTo>
                  <a:lnTo>
                    <a:pt x="0" y="19212"/>
                  </a:lnTo>
                  <a:lnTo>
                    <a:pt x="495290" y="19050"/>
                  </a:lnTo>
                  <a:lnTo>
                    <a:pt x="495290" y="0"/>
                  </a:lnTo>
                  <a:lnTo>
                    <a:pt x="0" y="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2" name="Freeform: Shape 131">
              <a:extLst>
                <a:ext uri="{FF2B5EF4-FFF2-40B4-BE49-F238E27FC236}">
                  <a16:creationId xmlns:a16="http://schemas.microsoft.com/office/drawing/2014/main" id="{DB12B596-45B9-429E-B2A7-8633EE8B1734}"/>
                </a:ext>
              </a:extLst>
            </p:cNvPr>
            <p:cNvSpPr/>
            <p:nvPr/>
          </p:nvSpPr>
          <p:spPr>
            <a:xfrm>
              <a:off x="6334125" y="3162138"/>
              <a:ext cx="95288" cy="95411"/>
            </a:xfrm>
            <a:custGeom>
              <a:avLst/>
              <a:gdLst>
                <a:gd name="connsiteX0" fmla="*/ 76238 w 95288"/>
                <a:gd name="connsiteY0" fmla="*/ 95412 h 95411"/>
                <a:gd name="connsiteX1" fmla="*/ 95288 w 95288"/>
                <a:gd name="connsiteY1" fmla="*/ 95412 h 95411"/>
                <a:gd name="connsiteX2" fmla="*/ 95288 w 95288"/>
                <a:gd name="connsiteY2" fmla="*/ 19050 h 95411"/>
                <a:gd name="connsiteX3" fmla="*/ 95288 w 95288"/>
                <a:gd name="connsiteY3" fmla="*/ 0 h 95411"/>
                <a:gd name="connsiteX4" fmla="*/ 76238 w 95288"/>
                <a:gd name="connsiteY4" fmla="*/ 0 h 95411"/>
                <a:gd name="connsiteX5" fmla="*/ 0 w 95288"/>
                <a:gd name="connsiteY5" fmla="*/ 0 h 95411"/>
                <a:gd name="connsiteX6" fmla="*/ 0 w 95288"/>
                <a:gd name="connsiteY6" fmla="*/ 19050 h 95411"/>
                <a:gd name="connsiteX7" fmla="*/ 76238 w 95288"/>
                <a:gd name="connsiteY7" fmla="*/ 19050 h 95411"/>
                <a:gd name="connsiteX8" fmla="*/ 76238 w 95288"/>
                <a:gd name="connsiteY8" fmla="*/ 95412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8" h="95411">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3" name="Freeform: Shape 132">
              <a:extLst>
                <a:ext uri="{FF2B5EF4-FFF2-40B4-BE49-F238E27FC236}">
                  <a16:creationId xmlns:a16="http://schemas.microsoft.com/office/drawing/2014/main" id="{831B9F3A-0415-4B86-8B02-2BFF6364369D}"/>
                </a:ext>
              </a:extLst>
            </p:cNvPr>
            <p:cNvSpPr/>
            <p:nvPr/>
          </p:nvSpPr>
          <p:spPr>
            <a:xfrm>
              <a:off x="5762634" y="3333750"/>
              <a:ext cx="666778" cy="266652"/>
            </a:xfrm>
            <a:custGeom>
              <a:avLst/>
              <a:gdLst>
                <a:gd name="connsiteX0" fmla="*/ 0 w 666778"/>
                <a:gd name="connsiteY0" fmla="*/ 104775 h 266652"/>
                <a:gd name="connsiteX1" fmla="*/ 0 w 666778"/>
                <a:gd name="connsiteY1" fmla="*/ 247602 h 266652"/>
                <a:gd name="connsiteX2" fmla="*/ 0 w 666778"/>
                <a:gd name="connsiteY2" fmla="*/ 266652 h 266652"/>
                <a:gd name="connsiteX3" fmla="*/ 19050 w 666778"/>
                <a:gd name="connsiteY3" fmla="*/ 266652 h 266652"/>
                <a:gd name="connsiteX4" fmla="*/ 647729 w 666778"/>
                <a:gd name="connsiteY4" fmla="*/ 266652 h 266652"/>
                <a:gd name="connsiteX5" fmla="*/ 666779 w 666778"/>
                <a:gd name="connsiteY5" fmla="*/ 266652 h 266652"/>
                <a:gd name="connsiteX6" fmla="*/ 666779 w 666778"/>
                <a:gd name="connsiteY6" fmla="*/ 247602 h 266652"/>
                <a:gd name="connsiteX7" fmla="*/ 666779 w 666778"/>
                <a:gd name="connsiteY7" fmla="*/ 0 h 266652"/>
                <a:gd name="connsiteX8" fmla="*/ 647729 w 666778"/>
                <a:gd name="connsiteY8" fmla="*/ 0 h 266652"/>
                <a:gd name="connsiteX9" fmla="*/ 647729 w 666778"/>
                <a:gd name="connsiteY9" fmla="*/ 247602 h 266652"/>
                <a:gd name="connsiteX10" fmla="*/ 19050 w 666778"/>
                <a:gd name="connsiteY10" fmla="*/ 247602 h 266652"/>
                <a:gd name="connsiteX11" fmla="*/ 19050 w 666778"/>
                <a:gd name="connsiteY11" fmla="*/ 104775 h 266652"/>
                <a:gd name="connsiteX12" fmla="*/ 0 w 666778"/>
                <a:gd name="connsiteY12" fmla="*/ 104775 h 2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8" h="266652">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4" name="Freeform: Shape 133">
              <a:extLst>
                <a:ext uri="{FF2B5EF4-FFF2-40B4-BE49-F238E27FC236}">
                  <a16:creationId xmlns:a16="http://schemas.microsoft.com/office/drawing/2014/main" id="{70A4EEE3-E5BD-4817-96AA-C6043C727470}"/>
                </a:ext>
              </a:extLst>
            </p:cNvPr>
            <p:cNvSpPr/>
            <p:nvPr/>
          </p:nvSpPr>
          <p:spPr>
            <a:xfrm>
              <a:off x="5715000" y="3114503"/>
              <a:ext cx="542925" cy="66846"/>
            </a:xfrm>
            <a:custGeom>
              <a:avLst/>
              <a:gdLst>
                <a:gd name="connsiteX0" fmla="*/ 19050 w 542925"/>
                <a:gd name="connsiteY0" fmla="*/ 38100 h 66846"/>
                <a:gd name="connsiteX1" fmla="*/ 38100 w 542925"/>
                <a:gd name="connsiteY1" fmla="*/ 19050 h 66846"/>
                <a:gd name="connsiteX2" fmla="*/ 542925 w 542925"/>
                <a:gd name="connsiteY2" fmla="*/ 19050 h 66846"/>
                <a:gd name="connsiteX3" fmla="*/ 542925 w 542925"/>
                <a:gd name="connsiteY3" fmla="*/ 0 h 66846"/>
                <a:gd name="connsiteX4" fmla="*/ 38100 w 542925"/>
                <a:gd name="connsiteY4" fmla="*/ 0 h 66846"/>
                <a:gd name="connsiteX5" fmla="*/ 0 w 542925"/>
                <a:gd name="connsiteY5" fmla="*/ 38100 h 66846"/>
                <a:gd name="connsiteX6" fmla="*/ 0 w 542925"/>
                <a:gd name="connsiteY6" fmla="*/ 66846 h 66846"/>
                <a:gd name="connsiteX7" fmla="*/ 19050 w 542925"/>
                <a:gd name="connsiteY7" fmla="*/ 66846 h 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66846">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5" name="Freeform: Shape 134">
              <a:extLst>
                <a:ext uri="{FF2B5EF4-FFF2-40B4-BE49-F238E27FC236}">
                  <a16:creationId xmlns:a16="http://schemas.microsoft.com/office/drawing/2014/main" id="{5FA2E54A-EEFD-43DE-9D4B-D2339CC4E693}"/>
                </a:ext>
              </a:extLst>
            </p:cNvPr>
            <p:cNvSpPr/>
            <p:nvPr/>
          </p:nvSpPr>
          <p:spPr>
            <a:xfrm>
              <a:off x="6334125" y="3114503"/>
              <a:ext cx="142875" cy="143046"/>
            </a:xfrm>
            <a:custGeom>
              <a:avLst/>
              <a:gdLst>
                <a:gd name="connsiteX0" fmla="*/ 123825 w 142875"/>
                <a:gd name="connsiteY0" fmla="*/ 38100 h 143046"/>
                <a:gd name="connsiteX1" fmla="*/ 123825 w 142875"/>
                <a:gd name="connsiteY1" fmla="*/ 143046 h 143046"/>
                <a:gd name="connsiteX2" fmla="*/ 142875 w 142875"/>
                <a:gd name="connsiteY2" fmla="*/ 143046 h 143046"/>
                <a:gd name="connsiteX3" fmla="*/ 142875 w 142875"/>
                <a:gd name="connsiteY3" fmla="*/ 38100 h 143046"/>
                <a:gd name="connsiteX4" fmla="*/ 104775 w 142875"/>
                <a:gd name="connsiteY4" fmla="*/ 0 h 143046"/>
                <a:gd name="connsiteX5" fmla="*/ 0 w 142875"/>
                <a:gd name="connsiteY5" fmla="*/ 0 h 143046"/>
                <a:gd name="connsiteX6" fmla="*/ 0 w 142875"/>
                <a:gd name="connsiteY6" fmla="*/ 19050 h 143046"/>
                <a:gd name="connsiteX7" fmla="*/ 104775 w 142875"/>
                <a:gd name="connsiteY7" fmla="*/ 19050 h 143046"/>
                <a:gd name="connsiteX8" fmla="*/ 123825 w 142875"/>
                <a:gd name="connsiteY8" fmla="*/ 38100 h 14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3046">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grpFill/>
            <a:ln w="9525" cap="flat">
              <a:noFill/>
              <a:prstDash val="solid"/>
              <a:miter/>
            </a:ln>
          </p:spPr>
          <p:txBody>
            <a:bodyPr rtlCol="0" anchor="ctr"/>
            <a:lstStyle/>
            <a:p>
              <a:pPr algn="ctr"/>
              <a:endParaRPr lang="en-US">
                <a:solidFill>
                  <a:schemeClr val="bg1"/>
                </a:solidFill>
              </a:endParaRPr>
            </a:p>
          </p:txBody>
        </p:sp>
        <p:sp>
          <p:nvSpPr>
            <p:cNvPr id="136" name="Freeform: Shape 135">
              <a:extLst>
                <a:ext uri="{FF2B5EF4-FFF2-40B4-BE49-F238E27FC236}">
                  <a16:creationId xmlns:a16="http://schemas.microsoft.com/office/drawing/2014/main" id="{79AD99E1-5B23-4E2E-BD7A-748A8D898A3E}"/>
                </a:ext>
              </a:extLst>
            </p:cNvPr>
            <p:cNvSpPr/>
            <p:nvPr/>
          </p:nvSpPr>
          <p:spPr>
            <a:xfrm>
              <a:off x="5715000" y="3333750"/>
              <a:ext cx="762000" cy="428625"/>
            </a:xfrm>
            <a:custGeom>
              <a:avLst/>
              <a:gdLst>
                <a:gd name="connsiteX0" fmla="*/ 742950 w 762000"/>
                <a:gd name="connsiteY0" fmla="*/ 276225 h 428625"/>
                <a:gd name="connsiteX1" fmla="*/ 723900 w 762000"/>
                <a:gd name="connsiteY1" fmla="*/ 295275 h 428625"/>
                <a:gd name="connsiteX2" fmla="*/ 38100 w 762000"/>
                <a:gd name="connsiteY2" fmla="*/ 295275 h 428625"/>
                <a:gd name="connsiteX3" fmla="*/ 19050 w 762000"/>
                <a:gd name="connsiteY3" fmla="*/ 276225 h 428625"/>
                <a:gd name="connsiteX4" fmla="*/ 19050 w 762000"/>
                <a:gd name="connsiteY4" fmla="*/ 104775 h 428625"/>
                <a:gd name="connsiteX5" fmla="*/ 0 w 762000"/>
                <a:gd name="connsiteY5" fmla="*/ 104775 h 428625"/>
                <a:gd name="connsiteX6" fmla="*/ 0 w 762000"/>
                <a:gd name="connsiteY6" fmla="*/ 276225 h 428625"/>
                <a:gd name="connsiteX7" fmla="*/ 38100 w 762000"/>
                <a:gd name="connsiteY7" fmla="*/ 314325 h 428625"/>
                <a:gd name="connsiteX8" fmla="*/ 314325 w 762000"/>
                <a:gd name="connsiteY8" fmla="*/ 314325 h 428625"/>
                <a:gd name="connsiteX9" fmla="*/ 314325 w 762000"/>
                <a:gd name="connsiteY9" fmla="*/ 409575 h 428625"/>
                <a:gd name="connsiteX10" fmla="*/ 209550 w 762000"/>
                <a:gd name="connsiteY10" fmla="*/ 409575 h 428625"/>
                <a:gd name="connsiteX11" fmla="*/ 209550 w 762000"/>
                <a:gd name="connsiteY11" fmla="*/ 428625 h 428625"/>
                <a:gd name="connsiteX12" fmla="*/ 552450 w 762000"/>
                <a:gd name="connsiteY12" fmla="*/ 428625 h 428625"/>
                <a:gd name="connsiteX13" fmla="*/ 552450 w 762000"/>
                <a:gd name="connsiteY13" fmla="*/ 409575 h 428625"/>
                <a:gd name="connsiteX14" fmla="*/ 447675 w 762000"/>
                <a:gd name="connsiteY14" fmla="*/ 409575 h 428625"/>
                <a:gd name="connsiteX15" fmla="*/ 447675 w 762000"/>
                <a:gd name="connsiteY15" fmla="*/ 314325 h 428625"/>
                <a:gd name="connsiteX16" fmla="*/ 723900 w 762000"/>
                <a:gd name="connsiteY16" fmla="*/ 314325 h 428625"/>
                <a:gd name="connsiteX17" fmla="*/ 762000 w 762000"/>
                <a:gd name="connsiteY17" fmla="*/ 276225 h 428625"/>
                <a:gd name="connsiteX18" fmla="*/ 762000 w 762000"/>
                <a:gd name="connsiteY18" fmla="*/ 0 h 428625"/>
                <a:gd name="connsiteX19" fmla="*/ 742950 w 762000"/>
                <a:gd name="connsiteY19" fmla="*/ 0 h 428625"/>
                <a:gd name="connsiteX20" fmla="*/ 428625 w 762000"/>
                <a:gd name="connsiteY20" fmla="*/ 409575 h 428625"/>
                <a:gd name="connsiteX21" fmla="*/ 333375 w 762000"/>
                <a:gd name="connsiteY21" fmla="*/ 409575 h 428625"/>
                <a:gd name="connsiteX22" fmla="*/ 333375 w 762000"/>
                <a:gd name="connsiteY22" fmla="*/ 314325 h 428625"/>
                <a:gd name="connsiteX23" fmla="*/ 428625 w 762000"/>
                <a:gd name="connsiteY23" fmla="*/ 3143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428625">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7" name="Freeform: Shape 136">
              <a:extLst>
                <a:ext uri="{FF2B5EF4-FFF2-40B4-BE49-F238E27FC236}">
                  <a16:creationId xmlns:a16="http://schemas.microsoft.com/office/drawing/2014/main" id="{E9D85058-64BF-4E80-8E45-50C30206699D}"/>
                </a:ext>
              </a:extLst>
            </p:cNvPr>
            <p:cNvSpPr/>
            <p:nvPr/>
          </p:nvSpPr>
          <p:spPr>
            <a:xfrm>
              <a:off x="5657850" y="3209925"/>
              <a:ext cx="247650" cy="200025"/>
            </a:xfrm>
            <a:custGeom>
              <a:avLst/>
              <a:gdLst>
                <a:gd name="connsiteX0" fmla="*/ 247650 w 247650"/>
                <a:gd name="connsiteY0" fmla="*/ 0 h 200025"/>
                <a:gd name="connsiteX1" fmla="*/ 0 w 247650"/>
                <a:gd name="connsiteY1" fmla="*/ 0 h 200025"/>
                <a:gd name="connsiteX2" fmla="*/ 0 w 247650"/>
                <a:gd name="connsiteY2" fmla="*/ 200025 h 200025"/>
                <a:gd name="connsiteX3" fmla="*/ 247650 w 247650"/>
                <a:gd name="connsiteY3" fmla="*/ 200025 h 200025"/>
                <a:gd name="connsiteX4" fmla="*/ 228600 w 247650"/>
                <a:gd name="connsiteY4" fmla="*/ 180975 h 200025"/>
                <a:gd name="connsiteX5" fmla="*/ 19050 w 247650"/>
                <a:gd name="connsiteY5" fmla="*/ 180975 h 200025"/>
                <a:gd name="connsiteX6" fmla="*/ 19050 w 247650"/>
                <a:gd name="connsiteY6" fmla="*/ 19050 h 200025"/>
                <a:gd name="connsiteX7" fmla="*/ 228600 w 247650"/>
                <a:gd name="connsiteY7" fmla="*/ 190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200025">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8" name="Freeform: Shape 137">
              <a:extLst>
                <a:ext uri="{FF2B5EF4-FFF2-40B4-BE49-F238E27FC236}">
                  <a16:creationId xmlns:a16="http://schemas.microsoft.com/office/drawing/2014/main" id="{3121309F-470C-4EE6-8E21-DBD6CA02CBB1}"/>
                </a:ext>
              </a:extLst>
            </p:cNvPr>
            <p:cNvSpPr/>
            <p:nvPr/>
          </p:nvSpPr>
          <p:spPr>
            <a:xfrm>
              <a:off x="5724525" y="3267075"/>
              <a:ext cx="114300" cy="19050"/>
            </a:xfrm>
            <a:custGeom>
              <a:avLst/>
              <a:gdLst>
                <a:gd name="connsiteX0" fmla="*/ 0 w 114300"/>
                <a:gd name="connsiteY0" fmla="*/ 0 h 19050"/>
                <a:gd name="connsiteX1" fmla="*/ 114300 w 114300"/>
                <a:gd name="connsiteY1" fmla="*/ 0 h 19050"/>
                <a:gd name="connsiteX2" fmla="*/ 114300 w 114300"/>
                <a:gd name="connsiteY2" fmla="*/ 19050 h 19050"/>
                <a:gd name="connsiteX3" fmla="*/ 0 w 114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14300" h="19050">
                  <a:moveTo>
                    <a:pt x="0" y="0"/>
                  </a:moveTo>
                  <a:lnTo>
                    <a:pt x="114300" y="0"/>
                  </a:lnTo>
                  <a:lnTo>
                    <a:pt x="11430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A7CDB39E-9738-4360-B09F-5CD826B01DC6}"/>
                </a:ext>
              </a:extLst>
            </p:cNvPr>
            <p:cNvSpPr/>
            <p:nvPr/>
          </p:nvSpPr>
          <p:spPr>
            <a:xfrm>
              <a:off x="5724525" y="3324225"/>
              <a:ext cx="76200" cy="19050"/>
            </a:xfrm>
            <a:custGeom>
              <a:avLst/>
              <a:gdLst>
                <a:gd name="connsiteX0" fmla="*/ 0 w 76200"/>
                <a:gd name="connsiteY0" fmla="*/ 0 h 19050"/>
                <a:gd name="connsiteX1" fmla="*/ 76200 w 76200"/>
                <a:gd name="connsiteY1" fmla="*/ 0 h 19050"/>
                <a:gd name="connsiteX2" fmla="*/ 76200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6200" y="0"/>
                  </a:lnTo>
                  <a:lnTo>
                    <a:pt x="76200" y="19050"/>
                  </a:lnTo>
                  <a:lnTo>
                    <a:pt x="0" y="19050"/>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40" name="Freeform: Shape 139">
              <a:extLst>
                <a:ext uri="{FF2B5EF4-FFF2-40B4-BE49-F238E27FC236}">
                  <a16:creationId xmlns:a16="http://schemas.microsoft.com/office/drawing/2014/main" id="{0B82BD8A-CC55-4CE7-8BA0-CAB4739F565C}"/>
                </a:ext>
              </a:extLst>
            </p:cNvPr>
            <p:cNvSpPr/>
            <p:nvPr/>
          </p:nvSpPr>
          <p:spPr>
            <a:xfrm>
              <a:off x="5962650" y="3248025"/>
              <a:ext cx="266700" cy="266700"/>
            </a:xfrm>
            <a:custGeom>
              <a:avLst/>
              <a:gdLst>
                <a:gd name="connsiteX0" fmla="*/ 133350 w 266700"/>
                <a:gd name="connsiteY0" fmla="*/ 266700 h 266700"/>
                <a:gd name="connsiteX1" fmla="*/ 266700 w 266700"/>
                <a:gd name="connsiteY1" fmla="*/ 133350 h 266700"/>
                <a:gd name="connsiteX2" fmla="*/ 133350 w 266700"/>
                <a:gd name="connsiteY2" fmla="*/ 0 h 266700"/>
                <a:gd name="connsiteX3" fmla="*/ 0 w 266700"/>
                <a:gd name="connsiteY3" fmla="*/ 133350 h 266700"/>
                <a:gd name="connsiteX4" fmla="*/ 133350 w 266700"/>
                <a:gd name="connsiteY4" fmla="*/ 266700 h 266700"/>
                <a:gd name="connsiteX5" fmla="*/ 66799 w 266700"/>
                <a:gd name="connsiteY5" fmla="*/ 226095 h 266700"/>
                <a:gd name="connsiteX6" fmla="*/ 135868 w 266700"/>
                <a:gd name="connsiteY6" fmla="*/ 162062 h 266700"/>
                <a:gd name="connsiteX7" fmla="*/ 199901 w 266700"/>
                <a:gd name="connsiteY7" fmla="*/ 226095 h 266700"/>
                <a:gd name="connsiteX8" fmla="*/ 66799 w 266700"/>
                <a:gd name="connsiteY8" fmla="*/ 226095 h 266700"/>
                <a:gd name="connsiteX9" fmla="*/ 104775 w 266700"/>
                <a:gd name="connsiteY9" fmla="*/ 114300 h 266700"/>
                <a:gd name="connsiteX10" fmla="*/ 133350 w 266700"/>
                <a:gd name="connsiteY10" fmla="*/ 85725 h 266700"/>
                <a:gd name="connsiteX11" fmla="*/ 161925 w 266700"/>
                <a:gd name="connsiteY11" fmla="*/ 114300 h 266700"/>
                <a:gd name="connsiteX12" fmla="*/ 133350 w 266700"/>
                <a:gd name="connsiteY12" fmla="*/ 142875 h 266700"/>
                <a:gd name="connsiteX13" fmla="*/ 104775 w 266700"/>
                <a:gd name="connsiteY13" fmla="*/ 114300 h 266700"/>
                <a:gd name="connsiteX14" fmla="*/ 133350 w 266700"/>
                <a:gd name="connsiteY14" fmla="*/ 19050 h 266700"/>
                <a:gd name="connsiteX15" fmla="*/ 247636 w 266700"/>
                <a:gd name="connsiteY15" fmla="*/ 132982 h 266700"/>
                <a:gd name="connsiteX16" fmla="*/ 217170 w 266700"/>
                <a:gd name="connsiteY16" fmla="*/ 210779 h 266700"/>
                <a:gd name="connsiteX17" fmla="*/ 165497 w 266700"/>
                <a:gd name="connsiteY17" fmla="*/ 149190 h 266700"/>
                <a:gd name="connsiteX18" fmla="*/ 168452 w 266700"/>
                <a:gd name="connsiteY18" fmla="*/ 81903 h 266700"/>
                <a:gd name="connsiteX19" fmla="*/ 101165 w 266700"/>
                <a:gd name="connsiteY19" fmla="*/ 78948 h 266700"/>
                <a:gd name="connsiteX20" fmla="*/ 98209 w 266700"/>
                <a:gd name="connsiteY20" fmla="*/ 146234 h 266700"/>
                <a:gd name="connsiteX21" fmla="*/ 101165 w 266700"/>
                <a:gd name="connsiteY21" fmla="*/ 149190 h 266700"/>
                <a:gd name="connsiteX22" fmla="*/ 49530 w 266700"/>
                <a:gd name="connsiteY22" fmla="*/ 210779 h 266700"/>
                <a:gd name="connsiteX23" fmla="*/ 55554 w 266700"/>
                <a:gd name="connsiteY23" fmla="*/ 49516 h 266700"/>
                <a:gd name="connsiteX24" fmla="*/ 133350 w 266700"/>
                <a:gd name="connsiteY24" fmla="*/ 190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00" h="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grpFill/>
            <a:ln w="9525" cap="flat">
              <a:noFill/>
              <a:prstDash val="solid"/>
              <a:miter/>
            </a:ln>
          </p:spPr>
          <p:txBody>
            <a:bodyPr rtlCol="0" anchor="ctr"/>
            <a:lstStyle/>
            <a:p>
              <a:pPr algn="ctr"/>
              <a:endParaRPr lang="en-US">
                <a:solidFill>
                  <a:schemeClr val="bg1"/>
                </a:solidFill>
              </a:endParaRPr>
            </a:p>
          </p:txBody>
        </p:sp>
        <p:sp>
          <p:nvSpPr>
            <p:cNvPr id="141" name="Freeform: Shape 140">
              <a:extLst>
                <a:ext uri="{FF2B5EF4-FFF2-40B4-BE49-F238E27FC236}">
                  <a16:creationId xmlns:a16="http://schemas.microsoft.com/office/drawing/2014/main" id="{F36C3AD0-66DD-400D-AE6F-A2CAB2907B52}"/>
                </a:ext>
              </a:extLst>
            </p:cNvPr>
            <p:cNvSpPr/>
            <p:nvPr/>
          </p:nvSpPr>
          <p:spPr>
            <a:xfrm>
              <a:off x="6258687" y="3429000"/>
              <a:ext cx="104012" cy="104775"/>
            </a:xfrm>
            <a:custGeom>
              <a:avLst/>
              <a:gdLst>
                <a:gd name="connsiteX0" fmla="*/ 101613 w 104012"/>
                <a:gd name="connsiteY0" fmla="*/ 34366 h 104775"/>
                <a:gd name="connsiteX1" fmla="*/ 99212 w 104012"/>
                <a:gd name="connsiteY1" fmla="*/ 31966 h 104775"/>
                <a:gd name="connsiteX2" fmla="*/ 4000 w 104012"/>
                <a:gd name="connsiteY2" fmla="*/ 0 h 104775"/>
                <a:gd name="connsiteX3" fmla="*/ 3200 w 104012"/>
                <a:gd name="connsiteY3" fmla="*/ 0 h 104775"/>
                <a:gd name="connsiteX4" fmla="*/ 0 w 104012"/>
                <a:gd name="connsiteY4" fmla="*/ 3200 h 104775"/>
                <a:gd name="connsiteX5" fmla="*/ 0 w 104012"/>
                <a:gd name="connsiteY5" fmla="*/ 4000 h 104775"/>
                <a:gd name="connsiteX6" fmla="*/ 31213 w 104012"/>
                <a:gd name="connsiteY6" fmla="*/ 100013 h 104775"/>
                <a:gd name="connsiteX7" fmla="*/ 35214 w 104012"/>
                <a:gd name="connsiteY7" fmla="*/ 102413 h 104775"/>
                <a:gd name="connsiteX8" fmla="*/ 37614 w 104012"/>
                <a:gd name="connsiteY8" fmla="*/ 100013 h 104775"/>
                <a:gd name="connsiteX9" fmla="*/ 49568 w 104012"/>
                <a:gd name="connsiteY9" fmla="*/ 67342 h 104775"/>
                <a:gd name="connsiteX10" fmla="*/ 49701 w 104012"/>
                <a:gd name="connsiteY10" fmla="*/ 67323 h 104775"/>
                <a:gd name="connsiteX11" fmla="*/ 49721 w 104012"/>
                <a:gd name="connsiteY11" fmla="*/ 67342 h 104775"/>
                <a:gd name="connsiteX12" fmla="*/ 87211 w 104012"/>
                <a:gd name="connsiteY12" fmla="*/ 104775 h 104775"/>
                <a:gd name="connsiteX13" fmla="*/ 104013 w 104012"/>
                <a:gd name="connsiteY13" fmla="*/ 87973 h 104775"/>
                <a:gd name="connsiteX14" fmla="*/ 66523 w 104012"/>
                <a:gd name="connsiteY14" fmla="*/ 50482 h 104775"/>
                <a:gd name="connsiteX15" fmla="*/ 66508 w 104012"/>
                <a:gd name="connsiteY15" fmla="*/ 50335 h 104775"/>
                <a:gd name="connsiteX16" fmla="*/ 66523 w 104012"/>
                <a:gd name="connsiteY16" fmla="*/ 50321 h 104775"/>
                <a:gd name="connsiteX17" fmla="*/ 99250 w 104012"/>
                <a:gd name="connsiteY17" fmla="*/ 38367 h 104775"/>
                <a:gd name="connsiteX18" fmla="*/ 101613 w 104012"/>
                <a:gd name="connsiteY18" fmla="*/ 3436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012" h="104775">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grpFill/>
            <a:ln w="9525" cap="flat">
              <a:noFill/>
              <a:prstDash val="solid"/>
              <a:miter/>
            </a:ln>
          </p:spPr>
          <p:txBody>
            <a:bodyPr rtlCol="0" anchor="ctr"/>
            <a:lstStyle/>
            <a:p>
              <a:pPr algn="ctr"/>
              <a:endParaRPr lang="en-US">
                <a:solidFill>
                  <a:schemeClr val="bg1"/>
                </a:solidFill>
              </a:endParaRPr>
            </a:p>
          </p:txBody>
        </p:sp>
      </p:grpSp>
      <p:grpSp>
        <p:nvGrpSpPr>
          <p:cNvPr id="142" name="Graphic 16" descr="Tools">
            <a:extLst>
              <a:ext uri="{FF2B5EF4-FFF2-40B4-BE49-F238E27FC236}">
                <a16:creationId xmlns:a16="http://schemas.microsoft.com/office/drawing/2014/main" id="{964DFE1E-3BEE-4DDB-8589-F6D0F09B71D3}"/>
              </a:ext>
            </a:extLst>
          </p:cNvPr>
          <p:cNvGrpSpPr/>
          <p:nvPr/>
        </p:nvGrpSpPr>
        <p:grpSpPr>
          <a:xfrm>
            <a:off x="5135586" y="1995384"/>
            <a:ext cx="498201" cy="498668"/>
            <a:chOff x="5852226" y="3185226"/>
            <a:chExt cx="775093" cy="775821"/>
          </a:xfrm>
          <a:solidFill>
            <a:srgbClr val="0E44DC"/>
          </a:solidFill>
        </p:grpSpPr>
        <p:sp>
          <p:nvSpPr>
            <p:cNvPr id="143" name="Freeform: Shape 142">
              <a:extLst>
                <a:ext uri="{FF2B5EF4-FFF2-40B4-BE49-F238E27FC236}">
                  <a16:creationId xmlns:a16="http://schemas.microsoft.com/office/drawing/2014/main" id="{BEC470EC-7102-4E3D-9D00-7996D05BA73D}"/>
                </a:ext>
              </a:extLst>
            </p:cNvPr>
            <p:cNvSpPr/>
            <p:nvPr/>
          </p:nvSpPr>
          <p:spPr>
            <a:xfrm>
              <a:off x="6263059" y="3596630"/>
              <a:ext cx="364083" cy="363883"/>
            </a:xfrm>
            <a:custGeom>
              <a:avLst/>
              <a:gdLst>
                <a:gd name="connsiteX0" fmla="*/ 99060 w 364083"/>
                <a:gd name="connsiteY0" fmla="*/ 0 h 363883"/>
                <a:gd name="connsiteX1" fmla="*/ 85592 w 364083"/>
                <a:gd name="connsiteY1" fmla="*/ 13478 h 363883"/>
                <a:gd name="connsiteX2" fmla="*/ 336661 w 364083"/>
                <a:gd name="connsiteY2" fmla="*/ 263985 h 363883"/>
                <a:gd name="connsiteX3" fmla="*/ 330470 w 364083"/>
                <a:gd name="connsiteY3" fmla="*/ 329908 h 363883"/>
                <a:gd name="connsiteX4" fmla="*/ 294370 w 364083"/>
                <a:gd name="connsiteY4" fmla="*/ 344843 h 363883"/>
                <a:gd name="connsiteX5" fmla="*/ 265576 w 364083"/>
                <a:gd name="connsiteY5" fmla="*/ 335566 h 363883"/>
                <a:gd name="connsiteX6" fmla="*/ 260423 w 364083"/>
                <a:gd name="connsiteY6" fmla="*/ 331756 h 363883"/>
                <a:gd name="connsiteX7" fmla="*/ 258337 w 364083"/>
                <a:gd name="connsiteY7" fmla="*/ 329851 h 363883"/>
                <a:gd name="connsiteX8" fmla="*/ 13468 w 364083"/>
                <a:gd name="connsiteY8" fmla="*/ 85592 h 363883"/>
                <a:gd name="connsiteX9" fmla="*/ 0 w 364083"/>
                <a:gd name="connsiteY9" fmla="*/ 99060 h 363883"/>
                <a:gd name="connsiteX10" fmla="*/ 245297 w 364083"/>
                <a:gd name="connsiteY10" fmla="*/ 343262 h 363883"/>
                <a:gd name="connsiteX11" fmla="*/ 254403 w 364083"/>
                <a:gd name="connsiteY11" fmla="*/ 350987 h 363883"/>
                <a:gd name="connsiteX12" fmla="*/ 294408 w 364083"/>
                <a:gd name="connsiteY12" fmla="*/ 363884 h 363883"/>
                <a:gd name="connsiteX13" fmla="*/ 343938 w 364083"/>
                <a:gd name="connsiteY13" fmla="*/ 343367 h 363883"/>
                <a:gd name="connsiteX14" fmla="*/ 351558 w 364083"/>
                <a:gd name="connsiteY14" fmla="*/ 251927 h 3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83" h="363883">
                  <a:moveTo>
                    <a:pt x="99060" y="0"/>
                  </a:moveTo>
                  <a:lnTo>
                    <a:pt x="85592" y="13478"/>
                  </a:lnTo>
                  <a:lnTo>
                    <a:pt x="336661" y="263985"/>
                  </a:lnTo>
                  <a:cubicBezTo>
                    <a:pt x="349742" y="284832"/>
                    <a:pt x="347203" y="311862"/>
                    <a:pt x="330470" y="329908"/>
                  </a:cubicBezTo>
                  <a:cubicBezTo>
                    <a:pt x="320870" y="339441"/>
                    <a:pt x="307899" y="344806"/>
                    <a:pt x="294370" y="344843"/>
                  </a:cubicBezTo>
                  <a:cubicBezTo>
                    <a:pt x="284032" y="344879"/>
                    <a:pt x="273949" y="341630"/>
                    <a:pt x="265576" y="335566"/>
                  </a:cubicBezTo>
                  <a:cubicBezTo>
                    <a:pt x="265576" y="335566"/>
                    <a:pt x="262414" y="333413"/>
                    <a:pt x="260423" y="331756"/>
                  </a:cubicBezTo>
                  <a:cubicBezTo>
                    <a:pt x="259861" y="331299"/>
                    <a:pt x="258337" y="329851"/>
                    <a:pt x="258337" y="329851"/>
                  </a:cubicBezTo>
                  <a:lnTo>
                    <a:pt x="13468" y="85592"/>
                  </a:lnTo>
                  <a:lnTo>
                    <a:pt x="0" y="99060"/>
                  </a:lnTo>
                  <a:lnTo>
                    <a:pt x="245297" y="343262"/>
                  </a:lnTo>
                  <a:lnTo>
                    <a:pt x="254403" y="350987"/>
                  </a:lnTo>
                  <a:cubicBezTo>
                    <a:pt x="266038" y="359410"/>
                    <a:pt x="280045" y="363926"/>
                    <a:pt x="294408" y="363884"/>
                  </a:cubicBezTo>
                  <a:cubicBezTo>
                    <a:pt x="312983" y="363869"/>
                    <a:pt x="330795" y="356491"/>
                    <a:pt x="343938" y="343367"/>
                  </a:cubicBezTo>
                  <a:cubicBezTo>
                    <a:pt x="367606" y="318445"/>
                    <a:pt x="370774" y="280423"/>
                    <a:pt x="351558" y="251927"/>
                  </a:cubicBezTo>
                  <a:close/>
                </a:path>
              </a:pathLst>
            </a:custGeom>
            <a:grpFill/>
            <a:ln w="9525" cap="flat">
              <a:noFill/>
              <a:prstDash val="solid"/>
              <a:miter/>
            </a:ln>
          </p:spPr>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956A1219-D9A5-40AA-8E3C-D1329BA7D8E5}"/>
                </a:ext>
              </a:extLst>
            </p:cNvPr>
            <p:cNvSpPr/>
            <p:nvPr/>
          </p:nvSpPr>
          <p:spPr>
            <a:xfrm>
              <a:off x="5852226" y="3185226"/>
              <a:ext cx="775093" cy="775821"/>
            </a:xfrm>
            <a:custGeom>
              <a:avLst/>
              <a:gdLst>
                <a:gd name="connsiteX0" fmla="*/ 644909 w 775093"/>
                <a:gd name="connsiteY0" fmla="*/ 274320 h 775821"/>
                <a:gd name="connsiteX1" fmla="*/ 775092 w 775093"/>
                <a:gd name="connsiteY1" fmla="*/ 145311 h 775821"/>
                <a:gd name="connsiteX2" fmla="*/ 766201 w 775093"/>
                <a:gd name="connsiteY2" fmla="*/ 97546 h 775821"/>
                <a:gd name="connsiteX3" fmla="*/ 689048 w 775093"/>
                <a:gd name="connsiteY3" fmla="*/ 174698 h 775821"/>
                <a:gd name="connsiteX4" fmla="*/ 628088 w 775093"/>
                <a:gd name="connsiteY4" fmla="*/ 158506 h 775821"/>
                <a:gd name="connsiteX5" fmla="*/ 612848 w 775093"/>
                <a:gd name="connsiteY5" fmla="*/ 98498 h 775821"/>
                <a:gd name="connsiteX6" fmla="*/ 690001 w 775093"/>
                <a:gd name="connsiteY6" fmla="*/ 21346 h 775821"/>
                <a:gd name="connsiteX7" fmla="*/ 644900 w 775093"/>
                <a:gd name="connsiteY7" fmla="*/ 13183 h 775821"/>
                <a:gd name="connsiteX8" fmla="*/ 556651 w 775093"/>
                <a:gd name="connsiteY8" fmla="*/ 47063 h 775821"/>
                <a:gd name="connsiteX9" fmla="*/ 518551 w 775093"/>
                <a:gd name="connsiteY9" fmla="*/ 177556 h 775821"/>
                <a:gd name="connsiteX10" fmla="*/ 368265 w 775093"/>
                <a:gd name="connsiteY10" fmla="*/ 327841 h 775821"/>
                <a:gd name="connsiteX11" fmla="*/ 159639 w 775093"/>
                <a:gd name="connsiteY11" fmla="*/ 119453 h 775821"/>
                <a:gd name="connsiteX12" fmla="*/ 135579 w 775093"/>
                <a:gd name="connsiteY12" fmla="*/ 72304 h 775821"/>
                <a:gd name="connsiteX13" fmla="*/ 45415 w 775093"/>
                <a:gd name="connsiteY13" fmla="*/ 0 h 775821"/>
                <a:gd name="connsiteX14" fmla="*/ 0 w 775093"/>
                <a:gd name="connsiteY14" fmla="*/ 45415 h 775821"/>
                <a:gd name="connsiteX15" fmla="*/ 72390 w 775093"/>
                <a:gd name="connsiteY15" fmla="*/ 135588 h 775821"/>
                <a:gd name="connsiteX16" fmla="*/ 119453 w 775093"/>
                <a:gd name="connsiteY16" fmla="*/ 159639 h 775821"/>
                <a:gd name="connsiteX17" fmla="*/ 328051 w 775093"/>
                <a:gd name="connsiteY17" fmla="*/ 367989 h 775821"/>
                <a:gd name="connsiteX18" fmla="*/ 32776 w 775093"/>
                <a:gd name="connsiteY18" fmla="*/ 663331 h 775821"/>
                <a:gd name="connsiteX19" fmla="*/ 14678 w 775093"/>
                <a:gd name="connsiteY19" fmla="*/ 727148 h 775821"/>
                <a:gd name="connsiteX20" fmla="*/ 61351 w 775093"/>
                <a:gd name="connsiteY20" fmla="*/ 773821 h 775821"/>
                <a:gd name="connsiteX21" fmla="*/ 125168 w 775093"/>
                <a:gd name="connsiteY21" fmla="*/ 755723 h 775821"/>
                <a:gd name="connsiteX22" fmla="*/ 610943 w 775093"/>
                <a:gd name="connsiteY22" fmla="*/ 269948 h 775821"/>
                <a:gd name="connsiteX23" fmla="*/ 644909 w 775093"/>
                <a:gd name="connsiteY23" fmla="*/ 274320 h 775821"/>
                <a:gd name="connsiteX24" fmla="*/ 131893 w 775093"/>
                <a:gd name="connsiteY24" fmla="*/ 145104 h 775821"/>
                <a:gd name="connsiteX25" fmla="*/ 84639 w 775093"/>
                <a:gd name="connsiteY25" fmla="*/ 120472 h 775821"/>
                <a:gd name="connsiteX26" fmla="*/ 25584 w 775093"/>
                <a:gd name="connsiteY26" fmla="*/ 46806 h 775821"/>
                <a:gd name="connsiteX27" fmla="*/ 46844 w 775093"/>
                <a:gd name="connsiteY27" fmla="*/ 25546 h 775821"/>
                <a:gd name="connsiteX28" fmla="*/ 120510 w 775093"/>
                <a:gd name="connsiteY28" fmla="*/ 84601 h 775821"/>
                <a:gd name="connsiteX29" fmla="*/ 144037 w 775093"/>
                <a:gd name="connsiteY29" fmla="*/ 130883 h 775821"/>
                <a:gd name="connsiteX30" fmla="*/ 354768 w 775093"/>
                <a:gd name="connsiteY30" fmla="*/ 341290 h 775821"/>
                <a:gd name="connsiteX31" fmla="*/ 341567 w 775093"/>
                <a:gd name="connsiteY31" fmla="*/ 354492 h 775821"/>
                <a:gd name="connsiteX32" fmla="*/ 597475 w 775093"/>
                <a:gd name="connsiteY32" fmla="*/ 256480 h 775821"/>
                <a:gd name="connsiteX33" fmla="*/ 111700 w 775093"/>
                <a:gd name="connsiteY33" fmla="*/ 742255 h 775821"/>
                <a:gd name="connsiteX34" fmla="*/ 77543 w 775093"/>
                <a:gd name="connsiteY34" fmla="*/ 756771 h 775821"/>
                <a:gd name="connsiteX35" fmla="*/ 65980 w 775093"/>
                <a:gd name="connsiteY35" fmla="*/ 755333 h 775821"/>
                <a:gd name="connsiteX36" fmla="*/ 33166 w 775093"/>
                <a:gd name="connsiteY36" fmla="*/ 722528 h 775821"/>
                <a:gd name="connsiteX37" fmla="*/ 45863 w 775093"/>
                <a:gd name="connsiteY37" fmla="*/ 677180 h 775821"/>
                <a:gd name="connsiteX38" fmla="*/ 46063 w 775093"/>
                <a:gd name="connsiteY38" fmla="*/ 676989 h 775821"/>
                <a:gd name="connsiteX39" fmla="*/ 46253 w 775093"/>
                <a:gd name="connsiteY39" fmla="*/ 676799 h 775821"/>
                <a:gd name="connsiteX40" fmla="*/ 532028 w 775093"/>
                <a:gd name="connsiteY40" fmla="*/ 191024 h 775821"/>
                <a:gd name="connsiteX41" fmla="*/ 539744 w 775093"/>
                <a:gd name="connsiteY41" fmla="*/ 183318 h 775821"/>
                <a:gd name="connsiteX42" fmla="*/ 536991 w 775093"/>
                <a:gd name="connsiteY42" fmla="*/ 172793 h 775821"/>
                <a:gd name="connsiteX43" fmla="*/ 569376 w 775093"/>
                <a:gd name="connsiteY43" fmla="*/ 61293 h 775821"/>
                <a:gd name="connsiteX44" fmla="*/ 651748 w 775093"/>
                <a:gd name="connsiteY44" fmla="*/ 32471 h 775821"/>
                <a:gd name="connsiteX45" fmla="*/ 651815 w 775093"/>
                <a:gd name="connsiteY45" fmla="*/ 32642 h 775821"/>
                <a:gd name="connsiteX46" fmla="*/ 591722 w 775093"/>
                <a:gd name="connsiteY46" fmla="*/ 92688 h 775821"/>
                <a:gd name="connsiteX47" fmla="*/ 612381 w 775093"/>
                <a:gd name="connsiteY47" fmla="*/ 174041 h 775821"/>
                <a:gd name="connsiteX48" fmla="*/ 694763 w 775093"/>
                <a:gd name="connsiteY48" fmla="*/ 195948 h 775821"/>
                <a:gd name="connsiteX49" fmla="*/ 755428 w 775093"/>
                <a:gd name="connsiteY49" fmla="*/ 135274 h 775821"/>
                <a:gd name="connsiteX50" fmla="*/ 755599 w 775093"/>
                <a:gd name="connsiteY50" fmla="*/ 135341 h 775821"/>
                <a:gd name="connsiteX51" fmla="*/ 727424 w 775093"/>
                <a:gd name="connsiteY51" fmla="*/ 218961 h 775821"/>
                <a:gd name="connsiteX52" fmla="*/ 644909 w 775093"/>
                <a:gd name="connsiteY52" fmla="*/ 255289 h 775821"/>
                <a:gd name="connsiteX53" fmla="*/ 615734 w 775093"/>
                <a:gd name="connsiteY53" fmla="*/ 251479 h 775821"/>
                <a:gd name="connsiteX54" fmla="*/ 605180 w 775093"/>
                <a:gd name="connsiteY54" fmla="*/ 248736 h 77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5093" h="775821">
                  <a:moveTo>
                    <a:pt x="644909" y="274320"/>
                  </a:moveTo>
                  <a:cubicBezTo>
                    <a:pt x="716483" y="274644"/>
                    <a:pt x="774767" y="216885"/>
                    <a:pt x="775092" y="145311"/>
                  </a:cubicBezTo>
                  <a:cubicBezTo>
                    <a:pt x="775165" y="128971"/>
                    <a:pt x="772149" y="112765"/>
                    <a:pt x="766201" y="97546"/>
                  </a:cubicBezTo>
                  <a:lnTo>
                    <a:pt x="689048" y="174698"/>
                  </a:lnTo>
                  <a:lnTo>
                    <a:pt x="628088" y="158506"/>
                  </a:lnTo>
                  <a:lnTo>
                    <a:pt x="612848" y="98498"/>
                  </a:lnTo>
                  <a:lnTo>
                    <a:pt x="690001" y="21346"/>
                  </a:lnTo>
                  <a:cubicBezTo>
                    <a:pt x="675579" y="15938"/>
                    <a:pt x="660302" y="13173"/>
                    <a:pt x="644900" y="13183"/>
                  </a:cubicBezTo>
                  <a:cubicBezTo>
                    <a:pt x="612320" y="13255"/>
                    <a:pt x="580908" y="25315"/>
                    <a:pt x="556651" y="47063"/>
                  </a:cubicBezTo>
                  <a:cubicBezTo>
                    <a:pt x="520639" y="80070"/>
                    <a:pt x="505957" y="130357"/>
                    <a:pt x="518551" y="177556"/>
                  </a:cubicBezTo>
                  <a:lnTo>
                    <a:pt x="368265" y="327841"/>
                  </a:lnTo>
                  <a:lnTo>
                    <a:pt x="159639" y="119453"/>
                  </a:lnTo>
                  <a:lnTo>
                    <a:pt x="135579" y="72304"/>
                  </a:lnTo>
                  <a:lnTo>
                    <a:pt x="45415" y="0"/>
                  </a:lnTo>
                  <a:lnTo>
                    <a:pt x="0" y="45415"/>
                  </a:lnTo>
                  <a:lnTo>
                    <a:pt x="72390" y="135588"/>
                  </a:lnTo>
                  <a:lnTo>
                    <a:pt x="119453" y="159639"/>
                  </a:lnTo>
                  <a:lnTo>
                    <a:pt x="328051" y="367989"/>
                  </a:lnTo>
                  <a:lnTo>
                    <a:pt x="32776" y="663331"/>
                  </a:lnTo>
                  <a:cubicBezTo>
                    <a:pt x="15727" y="679814"/>
                    <a:pt x="8820" y="704169"/>
                    <a:pt x="14678" y="727148"/>
                  </a:cubicBezTo>
                  <a:cubicBezTo>
                    <a:pt x="20482" y="750098"/>
                    <a:pt x="38401" y="768017"/>
                    <a:pt x="61351" y="773821"/>
                  </a:cubicBezTo>
                  <a:cubicBezTo>
                    <a:pt x="84328" y="779587"/>
                    <a:pt x="108638" y="772693"/>
                    <a:pt x="125168" y="755723"/>
                  </a:cubicBezTo>
                  <a:lnTo>
                    <a:pt x="610943" y="269948"/>
                  </a:lnTo>
                  <a:cubicBezTo>
                    <a:pt x="622034" y="272841"/>
                    <a:pt x="633448" y="274310"/>
                    <a:pt x="644909" y="274320"/>
                  </a:cubicBezTo>
                  <a:close/>
                  <a:moveTo>
                    <a:pt x="131893" y="145104"/>
                  </a:moveTo>
                  <a:lnTo>
                    <a:pt x="84639" y="120472"/>
                  </a:lnTo>
                  <a:lnTo>
                    <a:pt x="25584" y="46806"/>
                  </a:lnTo>
                  <a:lnTo>
                    <a:pt x="46844" y="25546"/>
                  </a:lnTo>
                  <a:lnTo>
                    <a:pt x="120510" y="84601"/>
                  </a:lnTo>
                  <a:lnTo>
                    <a:pt x="144037" y="130883"/>
                  </a:lnTo>
                  <a:lnTo>
                    <a:pt x="354768" y="341290"/>
                  </a:lnTo>
                  <a:lnTo>
                    <a:pt x="341567" y="354492"/>
                  </a:lnTo>
                  <a:close/>
                  <a:moveTo>
                    <a:pt x="597475" y="256480"/>
                  </a:moveTo>
                  <a:lnTo>
                    <a:pt x="111700" y="742255"/>
                  </a:lnTo>
                  <a:cubicBezTo>
                    <a:pt x="102708" y="751458"/>
                    <a:pt x="90409" y="756684"/>
                    <a:pt x="77543" y="756771"/>
                  </a:cubicBezTo>
                  <a:cubicBezTo>
                    <a:pt x="73644" y="756771"/>
                    <a:pt x="69760" y="756287"/>
                    <a:pt x="65980" y="755333"/>
                  </a:cubicBezTo>
                  <a:cubicBezTo>
                    <a:pt x="49881" y="751195"/>
                    <a:pt x="37308" y="738626"/>
                    <a:pt x="33166" y="722528"/>
                  </a:cubicBezTo>
                  <a:cubicBezTo>
                    <a:pt x="29042" y="706230"/>
                    <a:pt x="33876" y="688967"/>
                    <a:pt x="45863" y="677180"/>
                  </a:cubicBezTo>
                  <a:lnTo>
                    <a:pt x="46063" y="676989"/>
                  </a:lnTo>
                  <a:lnTo>
                    <a:pt x="46253" y="676799"/>
                  </a:lnTo>
                  <a:lnTo>
                    <a:pt x="532028" y="191024"/>
                  </a:lnTo>
                  <a:lnTo>
                    <a:pt x="539744" y="183318"/>
                  </a:lnTo>
                  <a:lnTo>
                    <a:pt x="536991" y="172793"/>
                  </a:lnTo>
                  <a:cubicBezTo>
                    <a:pt x="526005" y="132494"/>
                    <a:pt x="538510" y="89437"/>
                    <a:pt x="569376" y="61293"/>
                  </a:cubicBezTo>
                  <a:cubicBezTo>
                    <a:pt x="591870" y="41051"/>
                    <a:pt x="621541" y="30669"/>
                    <a:pt x="651748" y="32471"/>
                  </a:cubicBezTo>
                  <a:lnTo>
                    <a:pt x="651815" y="32642"/>
                  </a:lnTo>
                  <a:lnTo>
                    <a:pt x="591722" y="92688"/>
                  </a:lnTo>
                  <a:lnTo>
                    <a:pt x="612381" y="174041"/>
                  </a:lnTo>
                  <a:lnTo>
                    <a:pt x="694763" y="195948"/>
                  </a:lnTo>
                  <a:lnTo>
                    <a:pt x="755428" y="135274"/>
                  </a:lnTo>
                  <a:cubicBezTo>
                    <a:pt x="755513" y="135188"/>
                    <a:pt x="755590" y="135217"/>
                    <a:pt x="755599" y="135341"/>
                  </a:cubicBezTo>
                  <a:cubicBezTo>
                    <a:pt x="757972" y="165886"/>
                    <a:pt x="747798" y="196080"/>
                    <a:pt x="727424" y="218961"/>
                  </a:cubicBezTo>
                  <a:cubicBezTo>
                    <a:pt x="706294" y="242194"/>
                    <a:pt x="676314" y="255393"/>
                    <a:pt x="644909" y="255289"/>
                  </a:cubicBezTo>
                  <a:cubicBezTo>
                    <a:pt x="635062" y="255262"/>
                    <a:pt x="625258" y="253982"/>
                    <a:pt x="615734" y="251479"/>
                  </a:cubicBezTo>
                  <a:lnTo>
                    <a:pt x="605180" y="248736"/>
                  </a:lnTo>
                  <a:close/>
                </a:path>
              </a:pathLst>
            </a:custGeom>
            <a:grpFill/>
            <a:ln w="9525" cap="flat">
              <a:noFill/>
              <a:prstDash val="solid"/>
              <a:miter/>
            </a:ln>
          </p:spPr>
          <p:txBody>
            <a:bodyPr rtlCol="0" anchor="ctr"/>
            <a:lstStyle/>
            <a:p>
              <a:pPr algn="ctr"/>
              <a:endParaRPr lang="en-US">
                <a:solidFill>
                  <a:schemeClr val="bg1"/>
                </a:solidFill>
              </a:endParaRPr>
            </a:p>
          </p:txBody>
        </p:sp>
        <p:sp>
          <p:nvSpPr>
            <p:cNvPr id="145" name="Freeform: Shape 144">
              <a:extLst>
                <a:ext uri="{FF2B5EF4-FFF2-40B4-BE49-F238E27FC236}">
                  <a16:creationId xmlns:a16="http://schemas.microsoft.com/office/drawing/2014/main" id="{11DA71D5-FDD3-437E-BDB1-917DC470DB89}"/>
                </a:ext>
              </a:extLst>
            </p:cNvPr>
            <p:cNvSpPr/>
            <p:nvPr/>
          </p:nvSpPr>
          <p:spPr>
            <a:xfrm>
              <a:off x="5908805" y="3873322"/>
              <a:ext cx="43586" cy="43586"/>
            </a:xfrm>
            <a:custGeom>
              <a:avLst/>
              <a:gdLst>
                <a:gd name="connsiteX0" fmla="*/ 21803 w 43586"/>
                <a:gd name="connsiteY0" fmla="*/ 0 h 43586"/>
                <a:gd name="connsiteX1" fmla="*/ 0 w 43586"/>
                <a:gd name="connsiteY1" fmla="*/ 21784 h 43586"/>
                <a:gd name="connsiteX2" fmla="*/ 21784 w 43586"/>
                <a:gd name="connsiteY2" fmla="*/ 43586 h 43586"/>
                <a:gd name="connsiteX3" fmla="*/ 43586 w 43586"/>
                <a:gd name="connsiteY3" fmla="*/ 21803 h 43586"/>
                <a:gd name="connsiteX4" fmla="*/ 43586 w 43586"/>
                <a:gd name="connsiteY4" fmla="*/ 21793 h 43586"/>
                <a:gd name="connsiteX5" fmla="*/ 21803 w 43586"/>
                <a:gd name="connsiteY5" fmla="*/ 0 h 4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86" h="43586">
                  <a:moveTo>
                    <a:pt x="21803" y="0"/>
                  </a:moveTo>
                  <a:cubicBezTo>
                    <a:pt x="9767" y="-5"/>
                    <a:pt x="6" y="9748"/>
                    <a:pt x="0" y="21784"/>
                  </a:cubicBezTo>
                  <a:cubicBezTo>
                    <a:pt x="-6" y="33819"/>
                    <a:pt x="9748" y="43581"/>
                    <a:pt x="21784" y="43586"/>
                  </a:cubicBezTo>
                  <a:cubicBezTo>
                    <a:pt x="33819" y="43592"/>
                    <a:pt x="43581" y="33838"/>
                    <a:pt x="43586" y="21803"/>
                  </a:cubicBezTo>
                  <a:cubicBezTo>
                    <a:pt x="43586" y="21800"/>
                    <a:pt x="43586" y="21796"/>
                    <a:pt x="43586" y="21793"/>
                  </a:cubicBezTo>
                  <a:cubicBezTo>
                    <a:pt x="43586" y="9761"/>
                    <a:pt x="33835" y="6"/>
                    <a:pt x="21803" y="0"/>
                  </a:cubicBezTo>
                  <a:close/>
                </a:path>
              </a:pathLst>
            </a:custGeom>
            <a:grpFill/>
            <a:ln w="9525" cap="flat">
              <a:noFill/>
              <a:prstDash val="solid"/>
              <a:miter/>
            </a:ln>
          </p:spPr>
          <p:txBody>
            <a:bodyPr rtlCol="0" anchor="ctr"/>
            <a:lstStyle/>
            <a:p>
              <a:pPr algn="ctr"/>
              <a:endParaRPr lang="en-US">
                <a:solidFill>
                  <a:schemeClr val="bg1"/>
                </a:solidFill>
              </a:endParaRPr>
            </a:p>
          </p:txBody>
        </p:sp>
      </p:grpSp>
      <p:sp>
        <p:nvSpPr>
          <p:cNvPr id="146" name="Graphic 8">
            <a:extLst>
              <a:ext uri="{FF2B5EF4-FFF2-40B4-BE49-F238E27FC236}">
                <a16:creationId xmlns:a16="http://schemas.microsoft.com/office/drawing/2014/main" id="{8AEB3EC1-BDA9-4A2C-8ED1-A3D7413EEEA0}"/>
              </a:ext>
            </a:extLst>
          </p:cNvPr>
          <p:cNvSpPr/>
          <p:nvPr/>
        </p:nvSpPr>
        <p:spPr>
          <a:xfrm>
            <a:off x="8528046" y="0"/>
            <a:ext cx="1514681" cy="704850"/>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rgbClr val="000000"/>
          </a:solidFill>
          <a:ln w="4572" cap="flat">
            <a:noFill/>
            <a:prstDash val="solid"/>
            <a:miter/>
          </a:ln>
        </p:spPr>
        <p:txBody>
          <a:bodyPr rtlCol="0" anchor="ctr"/>
          <a:lstStyle/>
          <a:p>
            <a:endParaRPr lang="en-US"/>
          </a:p>
        </p:txBody>
      </p:sp>
      <p:sp>
        <p:nvSpPr>
          <p:cNvPr id="76" name="TextBox 75">
            <a:extLst>
              <a:ext uri="{FF2B5EF4-FFF2-40B4-BE49-F238E27FC236}">
                <a16:creationId xmlns:a16="http://schemas.microsoft.com/office/drawing/2014/main" id="{4D84C61D-3D36-41CD-A943-02D7D4B3C4CB}"/>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77" name="TextBox 76">
            <a:extLst>
              <a:ext uri="{FF2B5EF4-FFF2-40B4-BE49-F238E27FC236}">
                <a16:creationId xmlns:a16="http://schemas.microsoft.com/office/drawing/2014/main" id="{B65F1BB5-176B-44FB-89DA-793BDEA3D7A8}"/>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78" name="Group 77">
            <a:extLst>
              <a:ext uri="{FF2B5EF4-FFF2-40B4-BE49-F238E27FC236}">
                <a16:creationId xmlns:a16="http://schemas.microsoft.com/office/drawing/2014/main" id="{A0EEC2CE-11D7-4B80-82E2-3D9E8D01D5CA}"/>
              </a:ext>
            </a:extLst>
          </p:cNvPr>
          <p:cNvGrpSpPr/>
          <p:nvPr/>
        </p:nvGrpSpPr>
        <p:grpSpPr>
          <a:xfrm>
            <a:off x="166785" y="5983027"/>
            <a:ext cx="150799" cy="683899"/>
            <a:chOff x="159025" y="5596893"/>
            <a:chExt cx="214881" cy="974523"/>
          </a:xfrm>
        </p:grpSpPr>
        <p:sp>
          <p:nvSpPr>
            <p:cNvPr id="79" name="Oval 78">
              <a:extLst>
                <a:ext uri="{FF2B5EF4-FFF2-40B4-BE49-F238E27FC236}">
                  <a16:creationId xmlns:a16="http://schemas.microsoft.com/office/drawing/2014/main" id="{BA21FD96-3D41-4B77-AC4A-D9EC1D3CD31C}"/>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AA960A9-BC74-43C3-8C90-EA5FEE72FC1C}"/>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FD16062-1A47-4A08-A4CA-48679D4EFF05}"/>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D0BB937-1826-4E9A-9D06-2D001CF79B8F}"/>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a:extLst>
              <a:ext uri="{FF2B5EF4-FFF2-40B4-BE49-F238E27FC236}">
                <a16:creationId xmlns:a16="http://schemas.microsoft.com/office/drawing/2014/main" id="{F5DA890B-3B99-481C-9556-6212FEC8E46A}"/>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84" name="TextBox 83">
            <a:extLst>
              <a:ext uri="{FF2B5EF4-FFF2-40B4-BE49-F238E27FC236}">
                <a16:creationId xmlns:a16="http://schemas.microsoft.com/office/drawing/2014/main" id="{04A9761F-1AC5-4027-A1E1-922CBC51937A}"/>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85" name="Rectangle 84">
            <a:extLst>
              <a:ext uri="{FF2B5EF4-FFF2-40B4-BE49-F238E27FC236}">
                <a16:creationId xmlns:a16="http://schemas.microsoft.com/office/drawing/2014/main" id="{11311EC2-CE3C-4A00-A512-7F22CBAD4710}"/>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CFAFD86D-A7C4-403A-80C6-E3C0279D72BF}"/>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87" name="Rectangle 86">
            <a:extLst>
              <a:ext uri="{FF2B5EF4-FFF2-40B4-BE49-F238E27FC236}">
                <a16:creationId xmlns:a16="http://schemas.microsoft.com/office/drawing/2014/main" id="{140A9364-D15A-4DB2-B402-1B3F47BA9C9D}"/>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F728888-D8F0-4BAE-8DA7-ADB377DFC4EA}"/>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Graphic 8">
            <a:extLst>
              <a:ext uri="{FF2B5EF4-FFF2-40B4-BE49-F238E27FC236}">
                <a16:creationId xmlns:a16="http://schemas.microsoft.com/office/drawing/2014/main" id="{9EAE90B9-BEE6-42B9-A236-F1455C295B78}"/>
              </a:ext>
            </a:extLst>
          </p:cNvPr>
          <p:cNvSpPr/>
          <p:nvPr/>
        </p:nvSpPr>
        <p:spPr>
          <a:xfrm>
            <a:off x="9033559" y="705487"/>
            <a:ext cx="1514681" cy="704850"/>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chemeClr val="bg1"/>
          </a:solidFill>
          <a:ln w="4572" cap="flat">
            <a:noFill/>
            <a:prstDash val="solid"/>
            <a:miter/>
          </a:ln>
        </p:spPr>
        <p:txBody>
          <a:bodyPr rtlCol="0" anchor="ctr"/>
          <a:lstStyle/>
          <a:p>
            <a:endParaRPr lang="en-US"/>
          </a:p>
        </p:txBody>
      </p:sp>
      <p:sp>
        <p:nvSpPr>
          <p:cNvPr id="94" name="TextBox 93">
            <a:extLst>
              <a:ext uri="{FF2B5EF4-FFF2-40B4-BE49-F238E27FC236}">
                <a16:creationId xmlns:a16="http://schemas.microsoft.com/office/drawing/2014/main" id="{9FB28E37-618A-44F4-A1DD-89523843E583}"/>
              </a:ext>
            </a:extLst>
          </p:cNvPr>
          <p:cNvSpPr txBox="1"/>
          <p:nvPr/>
        </p:nvSpPr>
        <p:spPr>
          <a:xfrm>
            <a:off x="1236512" y="4758919"/>
            <a:ext cx="647934" cy="261610"/>
          </a:xfrm>
          <a:prstGeom prst="rect">
            <a:avLst/>
          </a:prstGeom>
          <a:noFill/>
        </p:spPr>
        <p:txBody>
          <a:bodyPr wrap="square" rtlCol="0">
            <a:spAutoFit/>
          </a:bodyPr>
          <a:lstStyle/>
          <a:p>
            <a:r>
              <a:rPr lang="en-US" sz="1100">
                <a:solidFill>
                  <a:schemeClr val="bg1"/>
                </a:solidFill>
                <a:latin typeface="Poppins Medium" panose="00000600000000000000" pitchFamily="2" charset="0"/>
                <a:cs typeface="Poppins Medium" panose="00000600000000000000" pitchFamily="2" charset="0"/>
              </a:rPr>
              <a:t>01</a:t>
            </a:r>
            <a:r>
              <a:rPr lang="en-US" sz="1050">
                <a:solidFill>
                  <a:schemeClr val="bg1"/>
                </a:solidFill>
                <a:latin typeface="Poppins Medium" panose="00000600000000000000" pitchFamily="2" charset="0"/>
                <a:cs typeface="Poppins Medium" panose="00000600000000000000" pitchFamily="2" charset="0"/>
              </a:rPr>
              <a:t>/</a:t>
            </a:r>
            <a:r>
              <a:rPr lang="en-US" sz="800">
                <a:solidFill>
                  <a:schemeClr val="bg1"/>
                </a:solidFill>
                <a:latin typeface="Poppins Medium" panose="00000600000000000000" pitchFamily="2" charset="0"/>
                <a:cs typeface="Poppins Medium" panose="00000600000000000000" pitchFamily="2" charset="0"/>
              </a:rPr>
              <a:t>03</a:t>
            </a:r>
            <a:endParaRPr lang="en-US" sz="1050">
              <a:solidFill>
                <a:schemeClr val="bg1"/>
              </a:solidFill>
              <a:latin typeface="Poppins Medium" panose="00000600000000000000" pitchFamily="2" charset="0"/>
              <a:cs typeface="Poppins Medium" panose="00000600000000000000" pitchFamily="2" charset="0"/>
            </a:endParaRPr>
          </a:p>
        </p:txBody>
      </p:sp>
      <p:sp>
        <p:nvSpPr>
          <p:cNvPr id="95" name="Rectangle 94">
            <a:extLst>
              <a:ext uri="{FF2B5EF4-FFF2-40B4-BE49-F238E27FC236}">
                <a16:creationId xmlns:a16="http://schemas.microsoft.com/office/drawing/2014/main" id="{E769C762-F8D8-436C-9828-BA74D3FE4652}"/>
              </a:ext>
            </a:extLst>
          </p:cNvPr>
          <p:cNvSpPr/>
          <p:nvPr/>
        </p:nvSpPr>
        <p:spPr>
          <a:xfrm>
            <a:off x="1236512" y="5444334"/>
            <a:ext cx="2445213" cy="488211"/>
          </a:xfrm>
          <a:prstGeom prst="rect">
            <a:avLst/>
          </a:prstGeom>
        </p:spPr>
        <p:txBody>
          <a:bodyPr wrap="square">
            <a:spAutoFit/>
          </a:bodyPr>
          <a:lstStyle/>
          <a:p>
            <a:pPr>
              <a:lnSpc>
                <a:spcPct val="150000"/>
              </a:lnSpc>
            </a:pPr>
            <a:r>
              <a:rPr lang="en-US" sz="9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solidFill>
                <a:schemeClr val="bg1"/>
              </a:solidFill>
              <a:latin typeface="Poppins SemiBold" panose="00000700000000000000" pitchFamily="2" charset="0"/>
              <a:cs typeface="Poppins SemiBold" panose="00000700000000000000" pitchFamily="2" charset="0"/>
            </a:endParaRPr>
          </a:p>
        </p:txBody>
      </p:sp>
      <p:sp>
        <p:nvSpPr>
          <p:cNvPr id="96" name="Rectangle 95">
            <a:extLst>
              <a:ext uri="{FF2B5EF4-FFF2-40B4-BE49-F238E27FC236}">
                <a16:creationId xmlns:a16="http://schemas.microsoft.com/office/drawing/2014/main" id="{3F2026F7-5D90-4099-8158-0498A5847B2E}"/>
              </a:ext>
            </a:extLst>
          </p:cNvPr>
          <p:cNvSpPr/>
          <p:nvPr/>
        </p:nvSpPr>
        <p:spPr>
          <a:xfrm>
            <a:off x="4935702" y="5482205"/>
            <a:ext cx="2283013" cy="488211"/>
          </a:xfrm>
          <a:prstGeom prst="rect">
            <a:avLst/>
          </a:prstGeom>
        </p:spPr>
        <p:txBody>
          <a:bodyPr wrap="square">
            <a:spAutoFit/>
          </a:bodyPr>
          <a:lstStyle/>
          <a:p>
            <a:pPr>
              <a:lnSpc>
                <a:spcPct val="150000"/>
              </a:lnSpc>
            </a:pPr>
            <a:r>
              <a:rPr lang="en-US" sz="9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solidFill>
                <a:schemeClr val="bg1"/>
              </a:solidFill>
              <a:latin typeface="Poppins SemiBold" panose="00000700000000000000" pitchFamily="2" charset="0"/>
              <a:cs typeface="Poppins SemiBold" panose="00000700000000000000" pitchFamily="2" charset="0"/>
            </a:endParaRPr>
          </a:p>
        </p:txBody>
      </p:sp>
      <p:sp>
        <p:nvSpPr>
          <p:cNvPr id="97" name="TextBox 96">
            <a:extLst>
              <a:ext uri="{FF2B5EF4-FFF2-40B4-BE49-F238E27FC236}">
                <a16:creationId xmlns:a16="http://schemas.microsoft.com/office/drawing/2014/main" id="{581AC08D-6CD6-4ACE-A709-420AE00447B4}"/>
              </a:ext>
            </a:extLst>
          </p:cNvPr>
          <p:cNvSpPr txBox="1"/>
          <p:nvPr/>
        </p:nvSpPr>
        <p:spPr>
          <a:xfrm>
            <a:off x="4935703" y="5228890"/>
            <a:ext cx="938077" cy="215444"/>
          </a:xfrm>
          <a:prstGeom prst="rect">
            <a:avLst/>
          </a:prstGeom>
          <a:noFill/>
        </p:spPr>
        <p:txBody>
          <a:bodyPr wrap="none" rtlCol="0">
            <a:spAutoFit/>
          </a:bodyPr>
          <a:lstStyle/>
          <a:p>
            <a:r>
              <a:rPr lang="en-US" sz="800">
                <a:solidFill>
                  <a:schemeClr val="bg1"/>
                </a:solidFill>
                <a:latin typeface="Poppins Medium" panose="00000600000000000000" pitchFamily="2" charset="0"/>
                <a:cs typeface="Poppins Medium" panose="00000600000000000000" pitchFamily="2" charset="0"/>
              </a:rPr>
              <a:t>Text Tittle Here</a:t>
            </a:r>
          </a:p>
        </p:txBody>
      </p:sp>
      <p:sp>
        <p:nvSpPr>
          <p:cNvPr id="98" name="TextBox 97">
            <a:extLst>
              <a:ext uri="{FF2B5EF4-FFF2-40B4-BE49-F238E27FC236}">
                <a16:creationId xmlns:a16="http://schemas.microsoft.com/office/drawing/2014/main" id="{5CC1F914-5FD3-4475-899C-7B7CD7E375F1}"/>
              </a:ext>
            </a:extLst>
          </p:cNvPr>
          <p:cNvSpPr txBox="1"/>
          <p:nvPr/>
        </p:nvSpPr>
        <p:spPr>
          <a:xfrm>
            <a:off x="1239926" y="5235008"/>
            <a:ext cx="938077" cy="215444"/>
          </a:xfrm>
          <a:prstGeom prst="rect">
            <a:avLst/>
          </a:prstGeom>
          <a:noFill/>
        </p:spPr>
        <p:txBody>
          <a:bodyPr wrap="none" rtlCol="0">
            <a:spAutoFit/>
          </a:bodyPr>
          <a:lstStyle/>
          <a:p>
            <a:r>
              <a:rPr lang="en-US" sz="800">
                <a:solidFill>
                  <a:schemeClr val="bg1"/>
                </a:solidFill>
                <a:latin typeface="Poppins Medium" panose="00000600000000000000" pitchFamily="2" charset="0"/>
                <a:cs typeface="Poppins Medium" panose="00000600000000000000" pitchFamily="2" charset="0"/>
              </a:rPr>
              <a:t>Text Tittle Here</a:t>
            </a:r>
          </a:p>
        </p:txBody>
      </p:sp>
      <p:sp>
        <p:nvSpPr>
          <p:cNvPr id="3" name="Rectangle 2">
            <a:extLst>
              <a:ext uri="{FF2B5EF4-FFF2-40B4-BE49-F238E27FC236}">
                <a16:creationId xmlns:a16="http://schemas.microsoft.com/office/drawing/2014/main" id="{51529F6D-B983-43C1-9B69-E8596A1944AC}"/>
              </a:ext>
            </a:extLst>
          </p:cNvPr>
          <p:cNvSpPr/>
          <p:nvPr/>
        </p:nvSpPr>
        <p:spPr>
          <a:xfrm>
            <a:off x="1236512" y="4296009"/>
            <a:ext cx="2856048" cy="132287"/>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D497A8FD-5FDB-472A-A8CF-AFD344C29EC4}"/>
              </a:ext>
            </a:extLst>
          </p:cNvPr>
          <p:cNvSpPr/>
          <p:nvPr/>
        </p:nvSpPr>
        <p:spPr>
          <a:xfrm>
            <a:off x="7956691" y="5190717"/>
            <a:ext cx="3244709" cy="145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A3B802F8-338F-473C-8679-24D37DC1FAD7}"/>
              </a:ext>
            </a:extLst>
          </p:cNvPr>
          <p:cNvSpPr/>
          <p:nvPr/>
        </p:nvSpPr>
        <p:spPr>
          <a:xfrm rot="16200000">
            <a:off x="-1177994" y="4006564"/>
            <a:ext cx="2508043" cy="152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55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0D628ED-451C-85D1-9ACD-38733B8D46E3}"/>
              </a:ext>
            </a:extLst>
          </p:cNvPr>
          <p:cNvSpPr>
            <a:spLocks noGrp="1"/>
          </p:cNvSpPr>
          <p:nvPr>
            <p:ph type="pic" sz="quarter" idx="10"/>
          </p:nvPr>
        </p:nvSpPr>
        <p:spPr/>
      </p:sp>
      <p:sp>
        <p:nvSpPr>
          <p:cNvPr id="125" name="TextBox 124">
            <a:extLst>
              <a:ext uri="{FF2B5EF4-FFF2-40B4-BE49-F238E27FC236}">
                <a16:creationId xmlns:a16="http://schemas.microsoft.com/office/drawing/2014/main" id="{DF5F0E79-10B7-4A5B-A6DC-99F79FDCF9E3}"/>
              </a:ext>
            </a:extLst>
          </p:cNvPr>
          <p:cNvSpPr txBox="1"/>
          <p:nvPr/>
        </p:nvSpPr>
        <p:spPr>
          <a:xfrm rot="5400000">
            <a:off x="2549981" y="2728442"/>
            <a:ext cx="4741297" cy="1107996"/>
          </a:xfrm>
          <a:prstGeom prst="rect">
            <a:avLst/>
          </a:prstGeom>
          <a:noFill/>
        </p:spPr>
        <p:txBody>
          <a:bodyPr wrap="square" rtlCol="0">
            <a:spAutoFit/>
          </a:bodyPr>
          <a:lstStyle/>
          <a:p>
            <a:r>
              <a:rPr lang="en-US" sz="6600" spc="300">
                <a:solidFill>
                  <a:schemeClr val="bg1">
                    <a:lumMod val="95000"/>
                  </a:schemeClr>
                </a:solidFill>
                <a:latin typeface="Poppins SemiBold" panose="00000700000000000000" pitchFamily="2" charset="0"/>
                <a:cs typeface="Poppins SemiBold" panose="00000700000000000000" pitchFamily="2" charset="0"/>
              </a:rPr>
              <a:t>SERVICE</a:t>
            </a:r>
          </a:p>
        </p:txBody>
      </p:sp>
      <p:sp>
        <p:nvSpPr>
          <p:cNvPr id="23" name="TextBox 22">
            <a:extLst>
              <a:ext uri="{FF2B5EF4-FFF2-40B4-BE49-F238E27FC236}">
                <a16:creationId xmlns:a16="http://schemas.microsoft.com/office/drawing/2014/main" id="{74176075-C896-4DF2-BE62-17EA9FA33F59}"/>
              </a:ext>
            </a:extLst>
          </p:cNvPr>
          <p:cNvSpPr txBox="1"/>
          <p:nvPr/>
        </p:nvSpPr>
        <p:spPr>
          <a:xfrm>
            <a:off x="5562118" y="1270841"/>
            <a:ext cx="2505465" cy="523220"/>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Our</a:t>
            </a:r>
            <a:r>
              <a:rPr lang="en-US" sz="2800">
                <a:solidFill>
                  <a:schemeClr val="tx1">
                    <a:lumMod val="95000"/>
                    <a:lumOff val="5000"/>
                  </a:schemeClr>
                </a:solidFill>
                <a:latin typeface="Poppins SemiBold" panose="00000700000000000000" pitchFamily="2" charset="0"/>
                <a:cs typeface="Poppins SemiBold" panose="00000700000000000000" pitchFamily="2" charset="0"/>
              </a:rPr>
              <a:t> </a:t>
            </a:r>
            <a:r>
              <a:rPr lang="en-US" sz="2800">
                <a:solidFill>
                  <a:srgbClr val="0E44DC"/>
                </a:solidFill>
                <a:latin typeface="Poppins SemiBold" panose="00000700000000000000" pitchFamily="2" charset="0"/>
                <a:cs typeface="Poppins SemiBold" panose="00000700000000000000" pitchFamily="2" charset="0"/>
              </a:rPr>
              <a:t>service</a:t>
            </a:r>
          </a:p>
        </p:txBody>
      </p:sp>
      <p:sp>
        <p:nvSpPr>
          <p:cNvPr id="114" name="Rectangle 113">
            <a:extLst>
              <a:ext uri="{FF2B5EF4-FFF2-40B4-BE49-F238E27FC236}">
                <a16:creationId xmlns:a16="http://schemas.microsoft.com/office/drawing/2014/main" id="{3850BE56-50C8-43FC-9885-7567E1833CCD}"/>
              </a:ext>
            </a:extLst>
          </p:cNvPr>
          <p:cNvSpPr/>
          <p:nvPr/>
        </p:nvSpPr>
        <p:spPr>
          <a:xfrm>
            <a:off x="9234427" y="1729939"/>
            <a:ext cx="2215772" cy="1084015"/>
          </a:xfrm>
          <a:prstGeom prst="rect">
            <a:avLst/>
          </a:prstGeom>
        </p:spPr>
        <p:txBody>
          <a:bodyPr wrap="square">
            <a:spAutoFit/>
          </a:bodyPr>
          <a:lstStyle/>
          <a:p>
            <a:pPr>
              <a:lnSpc>
                <a:spcPct val="150000"/>
              </a:lnSpc>
            </a:pPr>
            <a:r>
              <a:rPr lang="en-US" sz="1100">
                <a:solidFill>
                  <a:schemeClr val="bg1"/>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oilusioi repiehenderiti volui ptates esse cill inure dolrlasue </a:t>
            </a:r>
            <a:endParaRPr lang="en-US" sz="1100">
              <a:solidFill>
                <a:schemeClr val="bg1"/>
              </a:solidFill>
              <a:latin typeface="Poppins Medium" panose="00000600000000000000" pitchFamily="2" charset="0"/>
              <a:cs typeface="Poppins Medium" panose="00000600000000000000" pitchFamily="2" charset="0"/>
            </a:endParaRPr>
          </a:p>
        </p:txBody>
      </p:sp>
      <p:sp>
        <p:nvSpPr>
          <p:cNvPr id="53" name="Rectangle 52">
            <a:extLst>
              <a:ext uri="{FF2B5EF4-FFF2-40B4-BE49-F238E27FC236}">
                <a16:creationId xmlns:a16="http://schemas.microsoft.com/office/drawing/2014/main" id="{20069E67-BB63-4535-B159-2F4C4DE41199}"/>
              </a:ext>
            </a:extLst>
          </p:cNvPr>
          <p:cNvSpPr/>
          <p:nvPr/>
        </p:nvSpPr>
        <p:spPr>
          <a:xfrm>
            <a:off x="5610417" y="1794061"/>
            <a:ext cx="2457166" cy="813556"/>
          </a:xfrm>
          <a:prstGeom prst="rect">
            <a:avLst/>
          </a:prstGeom>
        </p:spPr>
        <p:txBody>
          <a:bodyPr wrap="square">
            <a:spAutoFit/>
          </a:bodyPr>
          <a:lstStyle/>
          <a:p>
            <a:pPr>
              <a:lnSpc>
                <a:spcPct val="150000"/>
              </a:lnSpc>
            </a:pPr>
            <a:r>
              <a:rPr lang="en-US" sz="800">
                <a:solidFill>
                  <a:schemeClr val="bg1">
                    <a:lumMod val="7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lorloruki sit amet. Duis autelo irusitakus repah enderis volu ptate loremil kuisais.</a:t>
            </a:r>
            <a:endParaRPr lang="en-US" sz="800">
              <a:solidFill>
                <a:schemeClr val="bg1">
                  <a:lumMod val="75000"/>
                </a:schemeClr>
              </a:solidFill>
              <a:latin typeface="Poppins" panose="00000500000000000000" pitchFamily="2" charset="0"/>
              <a:cs typeface="Poppins" panose="00000500000000000000" pitchFamily="2" charset="0"/>
            </a:endParaRPr>
          </a:p>
        </p:txBody>
      </p:sp>
      <p:sp>
        <p:nvSpPr>
          <p:cNvPr id="54" name="Rectangle 53">
            <a:extLst>
              <a:ext uri="{FF2B5EF4-FFF2-40B4-BE49-F238E27FC236}">
                <a16:creationId xmlns:a16="http://schemas.microsoft.com/office/drawing/2014/main" id="{1DD5A35C-3B12-4C50-8348-5D75D93FFAEB}"/>
              </a:ext>
            </a:extLst>
          </p:cNvPr>
          <p:cNvSpPr/>
          <p:nvPr/>
        </p:nvSpPr>
        <p:spPr>
          <a:xfrm>
            <a:off x="6737094" y="5502403"/>
            <a:ext cx="2036986"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
              <a:cs typeface="Poppins" panose="00000500000000000000" pitchFamily="2" charset="0"/>
            </a:endParaRPr>
          </a:p>
        </p:txBody>
      </p:sp>
      <p:sp>
        <p:nvSpPr>
          <p:cNvPr id="55" name="TextBox 54">
            <a:extLst>
              <a:ext uri="{FF2B5EF4-FFF2-40B4-BE49-F238E27FC236}">
                <a16:creationId xmlns:a16="http://schemas.microsoft.com/office/drawing/2014/main" id="{7BCA0883-B3F3-4386-9B46-7F01C9FBA474}"/>
              </a:ext>
            </a:extLst>
          </p:cNvPr>
          <p:cNvSpPr txBox="1"/>
          <p:nvPr/>
        </p:nvSpPr>
        <p:spPr>
          <a:xfrm>
            <a:off x="6737094" y="5160617"/>
            <a:ext cx="1456284" cy="276999"/>
          </a:xfrm>
          <a:prstGeom prst="rect">
            <a:avLst/>
          </a:prstGeom>
          <a:noFill/>
        </p:spPr>
        <p:txBody>
          <a:bodyPr wrap="square" rtlCol="0">
            <a:spAutoFit/>
          </a:bodyPr>
          <a:lstStyle/>
          <a:p>
            <a:r>
              <a:rPr lang="en-US" sz="1200" kern="0">
                <a:solidFill>
                  <a:srgbClr val="0E44DC"/>
                </a:solidFill>
                <a:latin typeface="Poppins SemiBold" panose="00000700000000000000" pitchFamily="2" charset="0"/>
                <a:ea typeface="Open Sans" panose="020B0606030504020204" pitchFamily="34" charset="0"/>
                <a:cs typeface="Poppins SemiBold" panose="00000700000000000000" pitchFamily="2" charset="0"/>
              </a:rPr>
              <a:t>Architecture</a:t>
            </a:r>
          </a:p>
        </p:txBody>
      </p:sp>
      <p:sp>
        <p:nvSpPr>
          <p:cNvPr id="56" name="Rectangle 55">
            <a:extLst>
              <a:ext uri="{FF2B5EF4-FFF2-40B4-BE49-F238E27FC236}">
                <a16:creationId xmlns:a16="http://schemas.microsoft.com/office/drawing/2014/main" id="{A22904D6-3F1F-4061-8B8B-5FC9969F7EA0}"/>
              </a:ext>
            </a:extLst>
          </p:cNvPr>
          <p:cNvSpPr/>
          <p:nvPr/>
        </p:nvSpPr>
        <p:spPr>
          <a:xfrm>
            <a:off x="9907980" y="5437616"/>
            <a:ext cx="2036986"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
              <a:cs typeface="Poppins" panose="00000500000000000000" pitchFamily="2" charset="0"/>
            </a:endParaRPr>
          </a:p>
        </p:txBody>
      </p:sp>
      <p:sp>
        <p:nvSpPr>
          <p:cNvPr id="57" name="TextBox 56">
            <a:extLst>
              <a:ext uri="{FF2B5EF4-FFF2-40B4-BE49-F238E27FC236}">
                <a16:creationId xmlns:a16="http://schemas.microsoft.com/office/drawing/2014/main" id="{BB203CC2-B8A6-4357-88FA-F4E0E4FDBA8C}"/>
              </a:ext>
            </a:extLst>
          </p:cNvPr>
          <p:cNvSpPr txBox="1"/>
          <p:nvPr/>
        </p:nvSpPr>
        <p:spPr>
          <a:xfrm>
            <a:off x="9907980" y="5095830"/>
            <a:ext cx="1456284" cy="276999"/>
          </a:xfrm>
          <a:prstGeom prst="rect">
            <a:avLst/>
          </a:prstGeom>
          <a:noFill/>
        </p:spPr>
        <p:txBody>
          <a:bodyPr wrap="square" rtlCol="0">
            <a:spAutoFit/>
          </a:bodyPr>
          <a:lstStyle/>
          <a:p>
            <a:r>
              <a:rPr lang="en-US" sz="1200" kern="0">
                <a:solidFill>
                  <a:srgbClr val="0E44DC"/>
                </a:solidFill>
                <a:latin typeface="Poppins SemiBold" panose="00000700000000000000" pitchFamily="2" charset="0"/>
                <a:ea typeface="Open Sans" panose="020B0606030504020204" pitchFamily="34" charset="0"/>
                <a:cs typeface="Poppins SemiBold" panose="00000700000000000000" pitchFamily="2" charset="0"/>
              </a:rPr>
              <a:t>User interface</a:t>
            </a:r>
          </a:p>
        </p:txBody>
      </p:sp>
      <p:grpSp>
        <p:nvGrpSpPr>
          <p:cNvPr id="58" name="Graphic 14" descr="Ui Ux">
            <a:extLst>
              <a:ext uri="{FF2B5EF4-FFF2-40B4-BE49-F238E27FC236}">
                <a16:creationId xmlns:a16="http://schemas.microsoft.com/office/drawing/2014/main" id="{B4413AC3-3CFA-41EF-951A-805AA32C6F28}"/>
              </a:ext>
            </a:extLst>
          </p:cNvPr>
          <p:cNvGrpSpPr/>
          <p:nvPr/>
        </p:nvGrpSpPr>
        <p:grpSpPr>
          <a:xfrm>
            <a:off x="9909226" y="3984337"/>
            <a:ext cx="650225" cy="523007"/>
            <a:chOff x="5657850" y="3057525"/>
            <a:chExt cx="876300" cy="704850"/>
          </a:xfrm>
          <a:solidFill>
            <a:schemeClr val="tx1">
              <a:lumMod val="95000"/>
              <a:lumOff val="5000"/>
            </a:schemeClr>
          </a:solidFill>
        </p:grpSpPr>
        <p:sp>
          <p:nvSpPr>
            <p:cNvPr id="59" name="Freeform: Shape 58">
              <a:extLst>
                <a:ext uri="{FF2B5EF4-FFF2-40B4-BE49-F238E27FC236}">
                  <a16:creationId xmlns:a16="http://schemas.microsoft.com/office/drawing/2014/main" id="{D16C98B0-F162-4EF2-81E7-5E32614A511C}"/>
                </a:ext>
              </a:extLst>
            </p:cNvPr>
            <p:cNvSpPr/>
            <p:nvPr/>
          </p:nvSpPr>
          <p:spPr>
            <a:xfrm>
              <a:off x="65151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0" name="Freeform: Shape 59">
              <a:extLst>
                <a:ext uri="{FF2B5EF4-FFF2-40B4-BE49-F238E27FC236}">
                  <a16:creationId xmlns:a16="http://schemas.microsoft.com/office/drawing/2014/main" id="{F5C195FF-AF87-4DD7-AE01-180661149085}"/>
                </a:ext>
              </a:extLst>
            </p:cNvPr>
            <p:cNvSpPr/>
            <p:nvPr/>
          </p:nvSpPr>
          <p:spPr>
            <a:xfrm>
              <a:off x="64770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1" name="Freeform: Shape 60">
              <a:extLst>
                <a:ext uri="{FF2B5EF4-FFF2-40B4-BE49-F238E27FC236}">
                  <a16:creationId xmlns:a16="http://schemas.microsoft.com/office/drawing/2014/main" id="{7B0611FC-669E-417E-A233-29460B2FE95F}"/>
                </a:ext>
              </a:extLst>
            </p:cNvPr>
            <p:cNvSpPr/>
            <p:nvPr/>
          </p:nvSpPr>
          <p:spPr>
            <a:xfrm>
              <a:off x="63627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2" name="Freeform: Shape 61">
              <a:extLst>
                <a:ext uri="{FF2B5EF4-FFF2-40B4-BE49-F238E27FC236}">
                  <a16:creationId xmlns:a16="http://schemas.microsoft.com/office/drawing/2014/main" id="{86638774-64BA-48E2-AF72-6A449DF7DDD2}"/>
                </a:ext>
              </a:extLst>
            </p:cNvPr>
            <p:cNvSpPr/>
            <p:nvPr/>
          </p:nvSpPr>
          <p:spPr>
            <a:xfrm>
              <a:off x="64008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3" name="Freeform: Shape 62">
              <a:extLst>
                <a:ext uri="{FF2B5EF4-FFF2-40B4-BE49-F238E27FC236}">
                  <a16:creationId xmlns:a16="http://schemas.microsoft.com/office/drawing/2014/main" id="{CF4EC0CF-252F-47A5-8F86-6C95BA9F2612}"/>
                </a:ext>
              </a:extLst>
            </p:cNvPr>
            <p:cNvSpPr/>
            <p:nvPr/>
          </p:nvSpPr>
          <p:spPr>
            <a:xfrm>
              <a:off x="63246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4" name="Freeform: Shape 63">
              <a:extLst>
                <a:ext uri="{FF2B5EF4-FFF2-40B4-BE49-F238E27FC236}">
                  <a16:creationId xmlns:a16="http://schemas.microsoft.com/office/drawing/2014/main" id="{132DE40F-02B5-443C-903E-F54D4110D641}"/>
                </a:ext>
              </a:extLst>
            </p:cNvPr>
            <p:cNvSpPr/>
            <p:nvPr/>
          </p:nvSpPr>
          <p:spPr>
            <a:xfrm>
              <a:off x="64389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5" name="Freeform: Shape 64">
              <a:extLst>
                <a:ext uri="{FF2B5EF4-FFF2-40B4-BE49-F238E27FC236}">
                  <a16:creationId xmlns:a16="http://schemas.microsoft.com/office/drawing/2014/main" id="{52A61008-A8B7-4D16-B732-4A3214804DEB}"/>
                </a:ext>
              </a:extLst>
            </p:cNvPr>
            <p:cNvSpPr/>
            <p:nvPr/>
          </p:nvSpPr>
          <p:spPr>
            <a:xfrm>
              <a:off x="62865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6" name="Freeform: Shape 65">
              <a:extLst>
                <a:ext uri="{FF2B5EF4-FFF2-40B4-BE49-F238E27FC236}">
                  <a16:creationId xmlns:a16="http://schemas.microsoft.com/office/drawing/2014/main" id="{D74AA5C8-90A3-4359-A81E-B8B336F748BC}"/>
                </a:ext>
              </a:extLst>
            </p:cNvPr>
            <p:cNvSpPr/>
            <p:nvPr/>
          </p:nvSpPr>
          <p:spPr>
            <a:xfrm>
              <a:off x="62865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7" name="Freeform: Shape 66">
              <a:extLst>
                <a:ext uri="{FF2B5EF4-FFF2-40B4-BE49-F238E27FC236}">
                  <a16:creationId xmlns:a16="http://schemas.microsoft.com/office/drawing/2014/main" id="{8CBD2FF3-B656-44B4-89F5-85BFB65AF0FA}"/>
                </a:ext>
              </a:extLst>
            </p:cNvPr>
            <p:cNvSpPr/>
            <p:nvPr/>
          </p:nvSpPr>
          <p:spPr>
            <a:xfrm>
              <a:off x="62865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8" name="Freeform: Shape 67">
              <a:extLst>
                <a:ext uri="{FF2B5EF4-FFF2-40B4-BE49-F238E27FC236}">
                  <a16:creationId xmlns:a16="http://schemas.microsoft.com/office/drawing/2014/main" id="{232DD59B-D8FF-4BED-A986-7B78641E866A}"/>
                </a:ext>
              </a:extLst>
            </p:cNvPr>
            <p:cNvSpPr/>
            <p:nvPr/>
          </p:nvSpPr>
          <p:spPr>
            <a:xfrm>
              <a:off x="62865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69" name="Freeform: Shape 68">
              <a:extLst>
                <a:ext uri="{FF2B5EF4-FFF2-40B4-BE49-F238E27FC236}">
                  <a16:creationId xmlns:a16="http://schemas.microsoft.com/office/drawing/2014/main" id="{37D91C43-980C-4374-97CF-2A69F61CBED1}"/>
                </a:ext>
              </a:extLst>
            </p:cNvPr>
            <p:cNvSpPr/>
            <p:nvPr/>
          </p:nvSpPr>
          <p:spPr>
            <a:xfrm>
              <a:off x="62865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0" name="Freeform: Shape 69">
              <a:extLst>
                <a:ext uri="{FF2B5EF4-FFF2-40B4-BE49-F238E27FC236}">
                  <a16:creationId xmlns:a16="http://schemas.microsoft.com/office/drawing/2014/main" id="{C2A775B1-F647-45FD-A159-1DD8B4800379}"/>
                </a:ext>
              </a:extLst>
            </p:cNvPr>
            <p:cNvSpPr/>
            <p:nvPr/>
          </p:nvSpPr>
          <p:spPr>
            <a:xfrm>
              <a:off x="62865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1" name="Freeform: Shape 70">
              <a:extLst>
                <a:ext uri="{FF2B5EF4-FFF2-40B4-BE49-F238E27FC236}">
                  <a16:creationId xmlns:a16="http://schemas.microsoft.com/office/drawing/2014/main" id="{4385E605-E39E-42DB-8FD0-6BCECE5BB814}"/>
                </a:ext>
              </a:extLst>
            </p:cNvPr>
            <p:cNvSpPr/>
            <p:nvPr/>
          </p:nvSpPr>
          <p:spPr>
            <a:xfrm>
              <a:off x="62865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2" name="Freeform: Shape 71">
              <a:extLst>
                <a:ext uri="{FF2B5EF4-FFF2-40B4-BE49-F238E27FC236}">
                  <a16:creationId xmlns:a16="http://schemas.microsoft.com/office/drawing/2014/main" id="{3E586879-A286-4028-AB06-16D48F4C267D}"/>
                </a:ext>
              </a:extLst>
            </p:cNvPr>
            <p:cNvSpPr/>
            <p:nvPr/>
          </p:nvSpPr>
          <p:spPr>
            <a:xfrm>
              <a:off x="64770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3" name="Freeform: Shape 72">
              <a:extLst>
                <a:ext uri="{FF2B5EF4-FFF2-40B4-BE49-F238E27FC236}">
                  <a16:creationId xmlns:a16="http://schemas.microsoft.com/office/drawing/2014/main" id="{A587D0D0-78A8-458C-9CE0-C86AEE2932C9}"/>
                </a:ext>
              </a:extLst>
            </p:cNvPr>
            <p:cNvSpPr/>
            <p:nvPr/>
          </p:nvSpPr>
          <p:spPr>
            <a:xfrm>
              <a:off x="64008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4" name="Freeform: Shape 73">
              <a:extLst>
                <a:ext uri="{FF2B5EF4-FFF2-40B4-BE49-F238E27FC236}">
                  <a16:creationId xmlns:a16="http://schemas.microsoft.com/office/drawing/2014/main" id="{D11BB149-4A12-4438-BB5F-6005C6C28105}"/>
                </a:ext>
              </a:extLst>
            </p:cNvPr>
            <p:cNvSpPr/>
            <p:nvPr/>
          </p:nvSpPr>
          <p:spPr>
            <a:xfrm>
              <a:off x="63627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5" name="Freeform: Shape 74">
              <a:extLst>
                <a:ext uri="{FF2B5EF4-FFF2-40B4-BE49-F238E27FC236}">
                  <a16:creationId xmlns:a16="http://schemas.microsoft.com/office/drawing/2014/main" id="{CDDDA653-118F-4CF0-A4B6-F1ABCA013D37}"/>
                </a:ext>
              </a:extLst>
            </p:cNvPr>
            <p:cNvSpPr/>
            <p:nvPr/>
          </p:nvSpPr>
          <p:spPr>
            <a:xfrm>
              <a:off x="63246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6" name="Freeform: Shape 75">
              <a:extLst>
                <a:ext uri="{FF2B5EF4-FFF2-40B4-BE49-F238E27FC236}">
                  <a16:creationId xmlns:a16="http://schemas.microsoft.com/office/drawing/2014/main" id="{B31EA203-7BA6-4BC5-9C20-D6C579FA0234}"/>
                </a:ext>
              </a:extLst>
            </p:cNvPr>
            <p:cNvSpPr/>
            <p:nvPr/>
          </p:nvSpPr>
          <p:spPr>
            <a:xfrm>
              <a:off x="64389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7" name="Freeform: Shape 76">
              <a:extLst>
                <a:ext uri="{FF2B5EF4-FFF2-40B4-BE49-F238E27FC236}">
                  <a16:creationId xmlns:a16="http://schemas.microsoft.com/office/drawing/2014/main" id="{1C6CDCE5-04E1-47B2-94D2-955F56E363CD}"/>
                </a:ext>
              </a:extLst>
            </p:cNvPr>
            <p:cNvSpPr/>
            <p:nvPr/>
          </p:nvSpPr>
          <p:spPr>
            <a:xfrm>
              <a:off x="65151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8" name="Freeform: Shape 77">
              <a:extLst>
                <a:ext uri="{FF2B5EF4-FFF2-40B4-BE49-F238E27FC236}">
                  <a16:creationId xmlns:a16="http://schemas.microsoft.com/office/drawing/2014/main" id="{A37E4D41-7D8A-429B-838C-8291A6F036FF}"/>
                </a:ext>
              </a:extLst>
            </p:cNvPr>
            <p:cNvSpPr/>
            <p:nvPr/>
          </p:nvSpPr>
          <p:spPr>
            <a:xfrm>
              <a:off x="65151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79" name="Freeform: Shape 78">
              <a:extLst>
                <a:ext uri="{FF2B5EF4-FFF2-40B4-BE49-F238E27FC236}">
                  <a16:creationId xmlns:a16="http://schemas.microsoft.com/office/drawing/2014/main" id="{5E11B762-5427-4B6D-A71E-C73188EC3971}"/>
                </a:ext>
              </a:extLst>
            </p:cNvPr>
            <p:cNvSpPr/>
            <p:nvPr/>
          </p:nvSpPr>
          <p:spPr>
            <a:xfrm>
              <a:off x="65151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80" name="Freeform: Shape 79">
              <a:extLst>
                <a:ext uri="{FF2B5EF4-FFF2-40B4-BE49-F238E27FC236}">
                  <a16:creationId xmlns:a16="http://schemas.microsoft.com/office/drawing/2014/main" id="{8D0A58AC-C8D1-4DEA-A42D-604241FE7303}"/>
                </a:ext>
              </a:extLst>
            </p:cNvPr>
            <p:cNvSpPr/>
            <p:nvPr/>
          </p:nvSpPr>
          <p:spPr>
            <a:xfrm>
              <a:off x="65151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81" name="Freeform: Shape 80">
              <a:extLst>
                <a:ext uri="{FF2B5EF4-FFF2-40B4-BE49-F238E27FC236}">
                  <a16:creationId xmlns:a16="http://schemas.microsoft.com/office/drawing/2014/main" id="{10110EDC-6134-4510-9A9E-50694956F66F}"/>
                </a:ext>
              </a:extLst>
            </p:cNvPr>
            <p:cNvSpPr/>
            <p:nvPr/>
          </p:nvSpPr>
          <p:spPr>
            <a:xfrm>
              <a:off x="65151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82" name="Freeform: Shape 81">
              <a:extLst>
                <a:ext uri="{FF2B5EF4-FFF2-40B4-BE49-F238E27FC236}">
                  <a16:creationId xmlns:a16="http://schemas.microsoft.com/office/drawing/2014/main" id="{A749A9CA-2911-470B-B5B7-E2B15E92BD18}"/>
                </a:ext>
              </a:extLst>
            </p:cNvPr>
            <p:cNvSpPr/>
            <p:nvPr/>
          </p:nvSpPr>
          <p:spPr>
            <a:xfrm>
              <a:off x="65151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83" name="Freeform: Shape 82">
              <a:extLst>
                <a:ext uri="{FF2B5EF4-FFF2-40B4-BE49-F238E27FC236}">
                  <a16:creationId xmlns:a16="http://schemas.microsoft.com/office/drawing/2014/main" id="{1504C075-E6AD-42E1-86AC-B882328BAB93}"/>
                </a:ext>
              </a:extLst>
            </p:cNvPr>
            <p:cNvSpPr/>
            <p:nvPr/>
          </p:nvSpPr>
          <p:spPr>
            <a:xfrm>
              <a:off x="5762634" y="3162138"/>
              <a:ext cx="495290" cy="19211"/>
            </a:xfrm>
            <a:custGeom>
              <a:avLst/>
              <a:gdLst>
                <a:gd name="connsiteX0" fmla="*/ 0 w 495290"/>
                <a:gd name="connsiteY0" fmla="*/ 0 h 19211"/>
                <a:gd name="connsiteX1" fmla="*/ 0 w 495290"/>
                <a:gd name="connsiteY1" fmla="*/ 19212 h 19211"/>
                <a:gd name="connsiteX2" fmla="*/ 495290 w 495290"/>
                <a:gd name="connsiteY2" fmla="*/ 19050 h 19211"/>
                <a:gd name="connsiteX3" fmla="*/ 495290 w 495290"/>
                <a:gd name="connsiteY3" fmla="*/ 0 h 19211"/>
                <a:gd name="connsiteX4" fmla="*/ 0 w 495290"/>
                <a:gd name="connsiteY4" fmla="*/ 0 h 1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0" h="19211">
                  <a:moveTo>
                    <a:pt x="0" y="0"/>
                  </a:moveTo>
                  <a:lnTo>
                    <a:pt x="0" y="19212"/>
                  </a:lnTo>
                  <a:lnTo>
                    <a:pt x="495290" y="19050"/>
                  </a:lnTo>
                  <a:lnTo>
                    <a:pt x="495290" y="0"/>
                  </a:lnTo>
                  <a:lnTo>
                    <a:pt x="0" y="0"/>
                  </a:lnTo>
                  <a:close/>
                </a:path>
              </a:pathLst>
            </a:custGeom>
            <a:grpFill/>
            <a:ln w="9525" cap="flat">
              <a:noFill/>
              <a:prstDash val="solid"/>
              <a:miter/>
            </a:ln>
          </p:spPr>
          <p:txBody>
            <a:bodyPr rtlCol="0" anchor="ctr"/>
            <a:lstStyle/>
            <a:p>
              <a:pPr algn="ctr"/>
              <a:endParaRPr lang="en-US"/>
            </a:p>
          </p:txBody>
        </p:sp>
        <p:sp>
          <p:nvSpPr>
            <p:cNvPr id="84" name="Freeform: Shape 83">
              <a:extLst>
                <a:ext uri="{FF2B5EF4-FFF2-40B4-BE49-F238E27FC236}">
                  <a16:creationId xmlns:a16="http://schemas.microsoft.com/office/drawing/2014/main" id="{7467C38D-6230-4F3F-9507-6F3E1F63D097}"/>
                </a:ext>
              </a:extLst>
            </p:cNvPr>
            <p:cNvSpPr/>
            <p:nvPr/>
          </p:nvSpPr>
          <p:spPr>
            <a:xfrm>
              <a:off x="6334125" y="3162138"/>
              <a:ext cx="95288" cy="95411"/>
            </a:xfrm>
            <a:custGeom>
              <a:avLst/>
              <a:gdLst>
                <a:gd name="connsiteX0" fmla="*/ 76238 w 95288"/>
                <a:gd name="connsiteY0" fmla="*/ 95412 h 95411"/>
                <a:gd name="connsiteX1" fmla="*/ 95288 w 95288"/>
                <a:gd name="connsiteY1" fmla="*/ 95412 h 95411"/>
                <a:gd name="connsiteX2" fmla="*/ 95288 w 95288"/>
                <a:gd name="connsiteY2" fmla="*/ 19050 h 95411"/>
                <a:gd name="connsiteX3" fmla="*/ 95288 w 95288"/>
                <a:gd name="connsiteY3" fmla="*/ 0 h 95411"/>
                <a:gd name="connsiteX4" fmla="*/ 76238 w 95288"/>
                <a:gd name="connsiteY4" fmla="*/ 0 h 95411"/>
                <a:gd name="connsiteX5" fmla="*/ 0 w 95288"/>
                <a:gd name="connsiteY5" fmla="*/ 0 h 95411"/>
                <a:gd name="connsiteX6" fmla="*/ 0 w 95288"/>
                <a:gd name="connsiteY6" fmla="*/ 19050 h 95411"/>
                <a:gd name="connsiteX7" fmla="*/ 76238 w 95288"/>
                <a:gd name="connsiteY7" fmla="*/ 19050 h 95411"/>
                <a:gd name="connsiteX8" fmla="*/ 76238 w 95288"/>
                <a:gd name="connsiteY8" fmla="*/ 95412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8" h="95411">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grpFill/>
            <a:ln w="9525" cap="flat">
              <a:noFill/>
              <a:prstDash val="solid"/>
              <a:miter/>
            </a:ln>
          </p:spPr>
          <p:txBody>
            <a:bodyPr rtlCol="0" anchor="ctr"/>
            <a:lstStyle/>
            <a:p>
              <a:pPr algn="ctr"/>
              <a:endParaRPr lang="en-US"/>
            </a:p>
          </p:txBody>
        </p:sp>
        <p:sp>
          <p:nvSpPr>
            <p:cNvPr id="85" name="Freeform: Shape 84">
              <a:extLst>
                <a:ext uri="{FF2B5EF4-FFF2-40B4-BE49-F238E27FC236}">
                  <a16:creationId xmlns:a16="http://schemas.microsoft.com/office/drawing/2014/main" id="{C18B28F2-3D80-4417-80ED-F4A9C3F5714A}"/>
                </a:ext>
              </a:extLst>
            </p:cNvPr>
            <p:cNvSpPr/>
            <p:nvPr/>
          </p:nvSpPr>
          <p:spPr>
            <a:xfrm>
              <a:off x="5762634" y="3333750"/>
              <a:ext cx="666778" cy="266652"/>
            </a:xfrm>
            <a:custGeom>
              <a:avLst/>
              <a:gdLst>
                <a:gd name="connsiteX0" fmla="*/ 0 w 666778"/>
                <a:gd name="connsiteY0" fmla="*/ 104775 h 266652"/>
                <a:gd name="connsiteX1" fmla="*/ 0 w 666778"/>
                <a:gd name="connsiteY1" fmla="*/ 247602 h 266652"/>
                <a:gd name="connsiteX2" fmla="*/ 0 w 666778"/>
                <a:gd name="connsiteY2" fmla="*/ 266652 h 266652"/>
                <a:gd name="connsiteX3" fmla="*/ 19050 w 666778"/>
                <a:gd name="connsiteY3" fmla="*/ 266652 h 266652"/>
                <a:gd name="connsiteX4" fmla="*/ 647729 w 666778"/>
                <a:gd name="connsiteY4" fmla="*/ 266652 h 266652"/>
                <a:gd name="connsiteX5" fmla="*/ 666779 w 666778"/>
                <a:gd name="connsiteY5" fmla="*/ 266652 h 266652"/>
                <a:gd name="connsiteX6" fmla="*/ 666779 w 666778"/>
                <a:gd name="connsiteY6" fmla="*/ 247602 h 266652"/>
                <a:gd name="connsiteX7" fmla="*/ 666779 w 666778"/>
                <a:gd name="connsiteY7" fmla="*/ 0 h 266652"/>
                <a:gd name="connsiteX8" fmla="*/ 647729 w 666778"/>
                <a:gd name="connsiteY8" fmla="*/ 0 h 266652"/>
                <a:gd name="connsiteX9" fmla="*/ 647729 w 666778"/>
                <a:gd name="connsiteY9" fmla="*/ 247602 h 266652"/>
                <a:gd name="connsiteX10" fmla="*/ 19050 w 666778"/>
                <a:gd name="connsiteY10" fmla="*/ 247602 h 266652"/>
                <a:gd name="connsiteX11" fmla="*/ 19050 w 666778"/>
                <a:gd name="connsiteY11" fmla="*/ 104775 h 266652"/>
                <a:gd name="connsiteX12" fmla="*/ 0 w 666778"/>
                <a:gd name="connsiteY12" fmla="*/ 104775 h 2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8" h="266652">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grpFill/>
            <a:ln w="9525" cap="flat">
              <a:noFill/>
              <a:prstDash val="solid"/>
              <a:miter/>
            </a:ln>
          </p:spPr>
          <p:txBody>
            <a:bodyPr rtlCol="0" anchor="ctr"/>
            <a:lstStyle/>
            <a:p>
              <a:pPr algn="ctr"/>
              <a:endParaRPr lang="en-US"/>
            </a:p>
          </p:txBody>
        </p:sp>
        <p:sp>
          <p:nvSpPr>
            <p:cNvPr id="106" name="Freeform: Shape 105">
              <a:extLst>
                <a:ext uri="{FF2B5EF4-FFF2-40B4-BE49-F238E27FC236}">
                  <a16:creationId xmlns:a16="http://schemas.microsoft.com/office/drawing/2014/main" id="{1492710B-EC29-4586-8FB0-5F2DD874D860}"/>
                </a:ext>
              </a:extLst>
            </p:cNvPr>
            <p:cNvSpPr/>
            <p:nvPr/>
          </p:nvSpPr>
          <p:spPr>
            <a:xfrm>
              <a:off x="5715000" y="3114503"/>
              <a:ext cx="542925" cy="66846"/>
            </a:xfrm>
            <a:custGeom>
              <a:avLst/>
              <a:gdLst>
                <a:gd name="connsiteX0" fmla="*/ 19050 w 542925"/>
                <a:gd name="connsiteY0" fmla="*/ 38100 h 66846"/>
                <a:gd name="connsiteX1" fmla="*/ 38100 w 542925"/>
                <a:gd name="connsiteY1" fmla="*/ 19050 h 66846"/>
                <a:gd name="connsiteX2" fmla="*/ 542925 w 542925"/>
                <a:gd name="connsiteY2" fmla="*/ 19050 h 66846"/>
                <a:gd name="connsiteX3" fmla="*/ 542925 w 542925"/>
                <a:gd name="connsiteY3" fmla="*/ 0 h 66846"/>
                <a:gd name="connsiteX4" fmla="*/ 38100 w 542925"/>
                <a:gd name="connsiteY4" fmla="*/ 0 h 66846"/>
                <a:gd name="connsiteX5" fmla="*/ 0 w 542925"/>
                <a:gd name="connsiteY5" fmla="*/ 38100 h 66846"/>
                <a:gd name="connsiteX6" fmla="*/ 0 w 542925"/>
                <a:gd name="connsiteY6" fmla="*/ 66846 h 66846"/>
                <a:gd name="connsiteX7" fmla="*/ 19050 w 542925"/>
                <a:gd name="connsiteY7" fmla="*/ 66846 h 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66846">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grpFill/>
            <a:ln w="9525" cap="flat">
              <a:noFill/>
              <a:prstDash val="solid"/>
              <a:miter/>
            </a:ln>
          </p:spPr>
          <p:txBody>
            <a:bodyPr rtlCol="0" anchor="ctr"/>
            <a:lstStyle/>
            <a:p>
              <a:pPr algn="ctr"/>
              <a:endParaRPr lang="en-US"/>
            </a:p>
          </p:txBody>
        </p:sp>
        <p:sp>
          <p:nvSpPr>
            <p:cNvPr id="107" name="Freeform: Shape 106">
              <a:extLst>
                <a:ext uri="{FF2B5EF4-FFF2-40B4-BE49-F238E27FC236}">
                  <a16:creationId xmlns:a16="http://schemas.microsoft.com/office/drawing/2014/main" id="{E37EE1DF-0853-4F9E-8829-FA8357C7C4EC}"/>
                </a:ext>
              </a:extLst>
            </p:cNvPr>
            <p:cNvSpPr/>
            <p:nvPr/>
          </p:nvSpPr>
          <p:spPr>
            <a:xfrm>
              <a:off x="6334125" y="3114503"/>
              <a:ext cx="142875" cy="143046"/>
            </a:xfrm>
            <a:custGeom>
              <a:avLst/>
              <a:gdLst>
                <a:gd name="connsiteX0" fmla="*/ 123825 w 142875"/>
                <a:gd name="connsiteY0" fmla="*/ 38100 h 143046"/>
                <a:gd name="connsiteX1" fmla="*/ 123825 w 142875"/>
                <a:gd name="connsiteY1" fmla="*/ 143046 h 143046"/>
                <a:gd name="connsiteX2" fmla="*/ 142875 w 142875"/>
                <a:gd name="connsiteY2" fmla="*/ 143046 h 143046"/>
                <a:gd name="connsiteX3" fmla="*/ 142875 w 142875"/>
                <a:gd name="connsiteY3" fmla="*/ 38100 h 143046"/>
                <a:gd name="connsiteX4" fmla="*/ 104775 w 142875"/>
                <a:gd name="connsiteY4" fmla="*/ 0 h 143046"/>
                <a:gd name="connsiteX5" fmla="*/ 0 w 142875"/>
                <a:gd name="connsiteY5" fmla="*/ 0 h 143046"/>
                <a:gd name="connsiteX6" fmla="*/ 0 w 142875"/>
                <a:gd name="connsiteY6" fmla="*/ 19050 h 143046"/>
                <a:gd name="connsiteX7" fmla="*/ 104775 w 142875"/>
                <a:gd name="connsiteY7" fmla="*/ 19050 h 143046"/>
                <a:gd name="connsiteX8" fmla="*/ 123825 w 142875"/>
                <a:gd name="connsiteY8" fmla="*/ 38100 h 14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3046">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grpFill/>
            <a:ln w="9525" cap="flat">
              <a:noFill/>
              <a:prstDash val="solid"/>
              <a:miter/>
            </a:ln>
          </p:spPr>
          <p:txBody>
            <a:bodyPr rtlCol="0" anchor="ctr"/>
            <a:lstStyle/>
            <a:p>
              <a:pPr algn="ctr"/>
              <a:endParaRPr lang="en-US"/>
            </a:p>
          </p:txBody>
        </p:sp>
        <p:sp>
          <p:nvSpPr>
            <p:cNvPr id="110" name="Freeform: Shape 109">
              <a:extLst>
                <a:ext uri="{FF2B5EF4-FFF2-40B4-BE49-F238E27FC236}">
                  <a16:creationId xmlns:a16="http://schemas.microsoft.com/office/drawing/2014/main" id="{D06E9B47-F81D-4B51-92A9-5BA8DB453703}"/>
                </a:ext>
              </a:extLst>
            </p:cNvPr>
            <p:cNvSpPr/>
            <p:nvPr/>
          </p:nvSpPr>
          <p:spPr>
            <a:xfrm>
              <a:off x="5715000" y="3333750"/>
              <a:ext cx="762000" cy="428625"/>
            </a:xfrm>
            <a:custGeom>
              <a:avLst/>
              <a:gdLst>
                <a:gd name="connsiteX0" fmla="*/ 742950 w 762000"/>
                <a:gd name="connsiteY0" fmla="*/ 276225 h 428625"/>
                <a:gd name="connsiteX1" fmla="*/ 723900 w 762000"/>
                <a:gd name="connsiteY1" fmla="*/ 295275 h 428625"/>
                <a:gd name="connsiteX2" fmla="*/ 38100 w 762000"/>
                <a:gd name="connsiteY2" fmla="*/ 295275 h 428625"/>
                <a:gd name="connsiteX3" fmla="*/ 19050 w 762000"/>
                <a:gd name="connsiteY3" fmla="*/ 276225 h 428625"/>
                <a:gd name="connsiteX4" fmla="*/ 19050 w 762000"/>
                <a:gd name="connsiteY4" fmla="*/ 104775 h 428625"/>
                <a:gd name="connsiteX5" fmla="*/ 0 w 762000"/>
                <a:gd name="connsiteY5" fmla="*/ 104775 h 428625"/>
                <a:gd name="connsiteX6" fmla="*/ 0 w 762000"/>
                <a:gd name="connsiteY6" fmla="*/ 276225 h 428625"/>
                <a:gd name="connsiteX7" fmla="*/ 38100 w 762000"/>
                <a:gd name="connsiteY7" fmla="*/ 314325 h 428625"/>
                <a:gd name="connsiteX8" fmla="*/ 314325 w 762000"/>
                <a:gd name="connsiteY8" fmla="*/ 314325 h 428625"/>
                <a:gd name="connsiteX9" fmla="*/ 314325 w 762000"/>
                <a:gd name="connsiteY9" fmla="*/ 409575 h 428625"/>
                <a:gd name="connsiteX10" fmla="*/ 209550 w 762000"/>
                <a:gd name="connsiteY10" fmla="*/ 409575 h 428625"/>
                <a:gd name="connsiteX11" fmla="*/ 209550 w 762000"/>
                <a:gd name="connsiteY11" fmla="*/ 428625 h 428625"/>
                <a:gd name="connsiteX12" fmla="*/ 552450 w 762000"/>
                <a:gd name="connsiteY12" fmla="*/ 428625 h 428625"/>
                <a:gd name="connsiteX13" fmla="*/ 552450 w 762000"/>
                <a:gd name="connsiteY13" fmla="*/ 409575 h 428625"/>
                <a:gd name="connsiteX14" fmla="*/ 447675 w 762000"/>
                <a:gd name="connsiteY14" fmla="*/ 409575 h 428625"/>
                <a:gd name="connsiteX15" fmla="*/ 447675 w 762000"/>
                <a:gd name="connsiteY15" fmla="*/ 314325 h 428625"/>
                <a:gd name="connsiteX16" fmla="*/ 723900 w 762000"/>
                <a:gd name="connsiteY16" fmla="*/ 314325 h 428625"/>
                <a:gd name="connsiteX17" fmla="*/ 762000 w 762000"/>
                <a:gd name="connsiteY17" fmla="*/ 276225 h 428625"/>
                <a:gd name="connsiteX18" fmla="*/ 762000 w 762000"/>
                <a:gd name="connsiteY18" fmla="*/ 0 h 428625"/>
                <a:gd name="connsiteX19" fmla="*/ 742950 w 762000"/>
                <a:gd name="connsiteY19" fmla="*/ 0 h 428625"/>
                <a:gd name="connsiteX20" fmla="*/ 428625 w 762000"/>
                <a:gd name="connsiteY20" fmla="*/ 409575 h 428625"/>
                <a:gd name="connsiteX21" fmla="*/ 333375 w 762000"/>
                <a:gd name="connsiteY21" fmla="*/ 409575 h 428625"/>
                <a:gd name="connsiteX22" fmla="*/ 333375 w 762000"/>
                <a:gd name="connsiteY22" fmla="*/ 314325 h 428625"/>
                <a:gd name="connsiteX23" fmla="*/ 428625 w 762000"/>
                <a:gd name="connsiteY23" fmla="*/ 3143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428625">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grpFill/>
            <a:ln w="9525" cap="flat">
              <a:noFill/>
              <a:prstDash val="solid"/>
              <a:miter/>
            </a:ln>
          </p:spPr>
          <p:txBody>
            <a:bodyPr rtlCol="0" anchor="ctr"/>
            <a:lstStyle/>
            <a:p>
              <a:pPr algn="ctr"/>
              <a:endParaRPr lang="en-US"/>
            </a:p>
          </p:txBody>
        </p:sp>
        <p:sp>
          <p:nvSpPr>
            <p:cNvPr id="113" name="Freeform: Shape 112">
              <a:extLst>
                <a:ext uri="{FF2B5EF4-FFF2-40B4-BE49-F238E27FC236}">
                  <a16:creationId xmlns:a16="http://schemas.microsoft.com/office/drawing/2014/main" id="{EB9EC2FC-5D56-479F-9A5B-0354EEB66985}"/>
                </a:ext>
              </a:extLst>
            </p:cNvPr>
            <p:cNvSpPr/>
            <p:nvPr/>
          </p:nvSpPr>
          <p:spPr>
            <a:xfrm>
              <a:off x="5657850" y="3209925"/>
              <a:ext cx="247650" cy="200025"/>
            </a:xfrm>
            <a:custGeom>
              <a:avLst/>
              <a:gdLst>
                <a:gd name="connsiteX0" fmla="*/ 247650 w 247650"/>
                <a:gd name="connsiteY0" fmla="*/ 0 h 200025"/>
                <a:gd name="connsiteX1" fmla="*/ 0 w 247650"/>
                <a:gd name="connsiteY1" fmla="*/ 0 h 200025"/>
                <a:gd name="connsiteX2" fmla="*/ 0 w 247650"/>
                <a:gd name="connsiteY2" fmla="*/ 200025 h 200025"/>
                <a:gd name="connsiteX3" fmla="*/ 247650 w 247650"/>
                <a:gd name="connsiteY3" fmla="*/ 200025 h 200025"/>
                <a:gd name="connsiteX4" fmla="*/ 228600 w 247650"/>
                <a:gd name="connsiteY4" fmla="*/ 180975 h 200025"/>
                <a:gd name="connsiteX5" fmla="*/ 19050 w 247650"/>
                <a:gd name="connsiteY5" fmla="*/ 180975 h 200025"/>
                <a:gd name="connsiteX6" fmla="*/ 19050 w 247650"/>
                <a:gd name="connsiteY6" fmla="*/ 19050 h 200025"/>
                <a:gd name="connsiteX7" fmla="*/ 228600 w 247650"/>
                <a:gd name="connsiteY7" fmla="*/ 190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200025">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grpFill/>
            <a:ln w="9525" cap="flat">
              <a:noFill/>
              <a:prstDash val="solid"/>
              <a:miter/>
            </a:ln>
          </p:spPr>
          <p:txBody>
            <a:bodyPr rtlCol="0" anchor="ctr"/>
            <a:lstStyle/>
            <a:p>
              <a:pPr algn="ctr"/>
              <a:endParaRPr lang="en-US"/>
            </a:p>
          </p:txBody>
        </p:sp>
        <p:sp>
          <p:nvSpPr>
            <p:cNvPr id="115" name="Freeform: Shape 114">
              <a:extLst>
                <a:ext uri="{FF2B5EF4-FFF2-40B4-BE49-F238E27FC236}">
                  <a16:creationId xmlns:a16="http://schemas.microsoft.com/office/drawing/2014/main" id="{108E2F8C-14EE-4590-82ED-B605AE887E30}"/>
                </a:ext>
              </a:extLst>
            </p:cNvPr>
            <p:cNvSpPr/>
            <p:nvPr/>
          </p:nvSpPr>
          <p:spPr>
            <a:xfrm>
              <a:off x="5724525" y="3267075"/>
              <a:ext cx="114300" cy="19050"/>
            </a:xfrm>
            <a:custGeom>
              <a:avLst/>
              <a:gdLst>
                <a:gd name="connsiteX0" fmla="*/ 0 w 114300"/>
                <a:gd name="connsiteY0" fmla="*/ 0 h 19050"/>
                <a:gd name="connsiteX1" fmla="*/ 114300 w 114300"/>
                <a:gd name="connsiteY1" fmla="*/ 0 h 19050"/>
                <a:gd name="connsiteX2" fmla="*/ 114300 w 114300"/>
                <a:gd name="connsiteY2" fmla="*/ 19050 h 19050"/>
                <a:gd name="connsiteX3" fmla="*/ 0 w 114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14300" h="19050">
                  <a:moveTo>
                    <a:pt x="0" y="0"/>
                  </a:moveTo>
                  <a:lnTo>
                    <a:pt x="114300" y="0"/>
                  </a:lnTo>
                  <a:lnTo>
                    <a:pt x="114300" y="19050"/>
                  </a:lnTo>
                  <a:lnTo>
                    <a:pt x="0" y="19050"/>
                  </a:lnTo>
                  <a:close/>
                </a:path>
              </a:pathLst>
            </a:custGeom>
            <a:grpFill/>
            <a:ln w="9525" cap="flat">
              <a:noFill/>
              <a:prstDash val="solid"/>
              <a:miter/>
            </a:ln>
          </p:spPr>
          <p:txBody>
            <a:bodyPr rtlCol="0" anchor="ctr"/>
            <a:lstStyle/>
            <a:p>
              <a:pPr algn="ctr"/>
              <a:endParaRPr lang="en-US"/>
            </a:p>
          </p:txBody>
        </p:sp>
        <p:sp>
          <p:nvSpPr>
            <p:cNvPr id="116" name="Freeform: Shape 115">
              <a:extLst>
                <a:ext uri="{FF2B5EF4-FFF2-40B4-BE49-F238E27FC236}">
                  <a16:creationId xmlns:a16="http://schemas.microsoft.com/office/drawing/2014/main" id="{CE144933-DD06-4D21-BDD5-3E66FC2F47B3}"/>
                </a:ext>
              </a:extLst>
            </p:cNvPr>
            <p:cNvSpPr/>
            <p:nvPr/>
          </p:nvSpPr>
          <p:spPr>
            <a:xfrm>
              <a:off x="5724525" y="3324225"/>
              <a:ext cx="76200" cy="19050"/>
            </a:xfrm>
            <a:custGeom>
              <a:avLst/>
              <a:gdLst>
                <a:gd name="connsiteX0" fmla="*/ 0 w 76200"/>
                <a:gd name="connsiteY0" fmla="*/ 0 h 19050"/>
                <a:gd name="connsiteX1" fmla="*/ 76200 w 76200"/>
                <a:gd name="connsiteY1" fmla="*/ 0 h 19050"/>
                <a:gd name="connsiteX2" fmla="*/ 76200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6200" y="0"/>
                  </a:lnTo>
                  <a:lnTo>
                    <a:pt x="76200" y="19050"/>
                  </a:lnTo>
                  <a:lnTo>
                    <a:pt x="0" y="19050"/>
                  </a:lnTo>
                  <a:close/>
                </a:path>
              </a:pathLst>
            </a:custGeom>
            <a:grpFill/>
            <a:ln w="9525" cap="flat">
              <a:noFill/>
              <a:prstDash val="solid"/>
              <a:miter/>
            </a:ln>
          </p:spPr>
          <p:txBody>
            <a:bodyPr rtlCol="0" anchor="ctr"/>
            <a:lstStyle/>
            <a:p>
              <a:pPr algn="ctr"/>
              <a:endParaRPr lang="en-US"/>
            </a:p>
          </p:txBody>
        </p:sp>
        <p:sp>
          <p:nvSpPr>
            <p:cNvPr id="117" name="Freeform: Shape 116">
              <a:extLst>
                <a:ext uri="{FF2B5EF4-FFF2-40B4-BE49-F238E27FC236}">
                  <a16:creationId xmlns:a16="http://schemas.microsoft.com/office/drawing/2014/main" id="{9FBBB2D8-1E19-4C1B-BD3F-06B9F1B9447D}"/>
                </a:ext>
              </a:extLst>
            </p:cNvPr>
            <p:cNvSpPr/>
            <p:nvPr/>
          </p:nvSpPr>
          <p:spPr>
            <a:xfrm>
              <a:off x="5962650" y="3248025"/>
              <a:ext cx="266700" cy="266700"/>
            </a:xfrm>
            <a:custGeom>
              <a:avLst/>
              <a:gdLst>
                <a:gd name="connsiteX0" fmla="*/ 133350 w 266700"/>
                <a:gd name="connsiteY0" fmla="*/ 266700 h 266700"/>
                <a:gd name="connsiteX1" fmla="*/ 266700 w 266700"/>
                <a:gd name="connsiteY1" fmla="*/ 133350 h 266700"/>
                <a:gd name="connsiteX2" fmla="*/ 133350 w 266700"/>
                <a:gd name="connsiteY2" fmla="*/ 0 h 266700"/>
                <a:gd name="connsiteX3" fmla="*/ 0 w 266700"/>
                <a:gd name="connsiteY3" fmla="*/ 133350 h 266700"/>
                <a:gd name="connsiteX4" fmla="*/ 133350 w 266700"/>
                <a:gd name="connsiteY4" fmla="*/ 266700 h 266700"/>
                <a:gd name="connsiteX5" fmla="*/ 66799 w 266700"/>
                <a:gd name="connsiteY5" fmla="*/ 226095 h 266700"/>
                <a:gd name="connsiteX6" fmla="*/ 135868 w 266700"/>
                <a:gd name="connsiteY6" fmla="*/ 162062 h 266700"/>
                <a:gd name="connsiteX7" fmla="*/ 199901 w 266700"/>
                <a:gd name="connsiteY7" fmla="*/ 226095 h 266700"/>
                <a:gd name="connsiteX8" fmla="*/ 66799 w 266700"/>
                <a:gd name="connsiteY8" fmla="*/ 226095 h 266700"/>
                <a:gd name="connsiteX9" fmla="*/ 104775 w 266700"/>
                <a:gd name="connsiteY9" fmla="*/ 114300 h 266700"/>
                <a:gd name="connsiteX10" fmla="*/ 133350 w 266700"/>
                <a:gd name="connsiteY10" fmla="*/ 85725 h 266700"/>
                <a:gd name="connsiteX11" fmla="*/ 161925 w 266700"/>
                <a:gd name="connsiteY11" fmla="*/ 114300 h 266700"/>
                <a:gd name="connsiteX12" fmla="*/ 133350 w 266700"/>
                <a:gd name="connsiteY12" fmla="*/ 142875 h 266700"/>
                <a:gd name="connsiteX13" fmla="*/ 104775 w 266700"/>
                <a:gd name="connsiteY13" fmla="*/ 114300 h 266700"/>
                <a:gd name="connsiteX14" fmla="*/ 133350 w 266700"/>
                <a:gd name="connsiteY14" fmla="*/ 19050 h 266700"/>
                <a:gd name="connsiteX15" fmla="*/ 247636 w 266700"/>
                <a:gd name="connsiteY15" fmla="*/ 132982 h 266700"/>
                <a:gd name="connsiteX16" fmla="*/ 217170 w 266700"/>
                <a:gd name="connsiteY16" fmla="*/ 210779 h 266700"/>
                <a:gd name="connsiteX17" fmla="*/ 165497 w 266700"/>
                <a:gd name="connsiteY17" fmla="*/ 149190 h 266700"/>
                <a:gd name="connsiteX18" fmla="*/ 168452 w 266700"/>
                <a:gd name="connsiteY18" fmla="*/ 81903 h 266700"/>
                <a:gd name="connsiteX19" fmla="*/ 101165 w 266700"/>
                <a:gd name="connsiteY19" fmla="*/ 78948 h 266700"/>
                <a:gd name="connsiteX20" fmla="*/ 98209 w 266700"/>
                <a:gd name="connsiteY20" fmla="*/ 146234 h 266700"/>
                <a:gd name="connsiteX21" fmla="*/ 101165 w 266700"/>
                <a:gd name="connsiteY21" fmla="*/ 149190 h 266700"/>
                <a:gd name="connsiteX22" fmla="*/ 49530 w 266700"/>
                <a:gd name="connsiteY22" fmla="*/ 210779 h 266700"/>
                <a:gd name="connsiteX23" fmla="*/ 55554 w 266700"/>
                <a:gd name="connsiteY23" fmla="*/ 49516 h 266700"/>
                <a:gd name="connsiteX24" fmla="*/ 133350 w 266700"/>
                <a:gd name="connsiteY24" fmla="*/ 190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00" h="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grpFill/>
            <a:ln w="9525" cap="flat">
              <a:noFill/>
              <a:prstDash val="solid"/>
              <a:miter/>
            </a:ln>
          </p:spPr>
          <p:txBody>
            <a:bodyPr rtlCol="0" anchor="ctr"/>
            <a:lstStyle/>
            <a:p>
              <a:pPr algn="ctr"/>
              <a:endParaRPr lang="en-US"/>
            </a:p>
          </p:txBody>
        </p:sp>
        <p:sp>
          <p:nvSpPr>
            <p:cNvPr id="118" name="Freeform: Shape 117">
              <a:extLst>
                <a:ext uri="{FF2B5EF4-FFF2-40B4-BE49-F238E27FC236}">
                  <a16:creationId xmlns:a16="http://schemas.microsoft.com/office/drawing/2014/main" id="{2F070D2C-BDDF-4C46-AEAF-1D27689E6116}"/>
                </a:ext>
              </a:extLst>
            </p:cNvPr>
            <p:cNvSpPr/>
            <p:nvPr/>
          </p:nvSpPr>
          <p:spPr>
            <a:xfrm>
              <a:off x="6258687" y="3429000"/>
              <a:ext cx="104012" cy="104775"/>
            </a:xfrm>
            <a:custGeom>
              <a:avLst/>
              <a:gdLst>
                <a:gd name="connsiteX0" fmla="*/ 101613 w 104012"/>
                <a:gd name="connsiteY0" fmla="*/ 34366 h 104775"/>
                <a:gd name="connsiteX1" fmla="*/ 99212 w 104012"/>
                <a:gd name="connsiteY1" fmla="*/ 31966 h 104775"/>
                <a:gd name="connsiteX2" fmla="*/ 4000 w 104012"/>
                <a:gd name="connsiteY2" fmla="*/ 0 h 104775"/>
                <a:gd name="connsiteX3" fmla="*/ 3200 w 104012"/>
                <a:gd name="connsiteY3" fmla="*/ 0 h 104775"/>
                <a:gd name="connsiteX4" fmla="*/ 0 w 104012"/>
                <a:gd name="connsiteY4" fmla="*/ 3200 h 104775"/>
                <a:gd name="connsiteX5" fmla="*/ 0 w 104012"/>
                <a:gd name="connsiteY5" fmla="*/ 4000 h 104775"/>
                <a:gd name="connsiteX6" fmla="*/ 31213 w 104012"/>
                <a:gd name="connsiteY6" fmla="*/ 100013 h 104775"/>
                <a:gd name="connsiteX7" fmla="*/ 35214 w 104012"/>
                <a:gd name="connsiteY7" fmla="*/ 102413 h 104775"/>
                <a:gd name="connsiteX8" fmla="*/ 37614 w 104012"/>
                <a:gd name="connsiteY8" fmla="*/ 100013 h 104775"/>
                <a:gd name="connsiteX9" fmla="*/ 49568 w 104012"/>
                <a:gd name="connsiteY9" fmla="*/ 67342 h 104775"/>
                <a:gd name="connsiteX10" fmla="*/ 49701 w 104012"/>
                <a:gd name="connsiteY10" fmla="*/ 67323 h 104775"/>
                <a:gd name="connsiteX11" fmla="*/ 49721 w 104012"/>
                <a:gd name="connsiteY11" fmla="*/ 67342 h 104775"/>
                <a:gd name="connsiteX12" fmla="*/ 87211 w 104012"/>
                <a:gd name="connsiteY12" fmla="*/ 104775 h 104775"/>
                <a:gd name="connsiteX13" fmla="*/ 104013 w 104012"/>
                <a:gd name="connsiteY13" fmla="*/ 87973 h 104775"/>
                <a:gd name="connsiteX14" fmla="*/ 66523 w 104012"/>
                <a:gd name="connsiteY14" fmla="*/ 50482 h 104775"/>
                <a:gd name="connsiteX15" fmla="*/ 66508 w 104012"/>
                <a:gd name="connsiteY15" fmla="*/ 50335 h 104775"/>
                <a:gd name="connsiteX16" fmla="*/ 66523 w 104012"/>
                <a:gd name="connsiteY16" fmla="*/ 50321 h 104775"/>
                <a:gd name="connsiteX17" fmla="*/ 99250 w 104012"/>
                <a:gd name="connsiteY17" fmla="*/ 38367 h 104775"/>
                <a:gd name="connsiteX18" fmla="*/ 101613 w 104012"/>
                <a:gd name="connsiteY18" fmla="*/ 3436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012" h="104775">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grpFill/>
            <a:ln w="9525" cap="flat">
              <a:noFill/>
              <a:prstDash val="solid"/>
              <a:miter/>
            </a:ln>
          </p:spPr>
          <p:txBody>
            <a:bodyPr rtlCol="0" anchor="ctr"/>
            <a:lstStyle/>
            <a:p>
              <a:pPr algn="ctr"/>
              <a:endParaRPr lang="en-US"/>
            </a:p>
          </p:txBody>
        </p:sp>
      </p:grpSp>
      <p:grpSp>
        <p:nvGrpSpPr>
          <p:cNvPr id="119" name="Graphic 16" descr="Tools">
            <a:extLst>
              <a:ext uri="{FF2B5EF4-FFF2-40B4-BE49-F238E27FC236}">
                <a16:creationId xmlns:a16="http://schemas.microsoft.com/office/drawing/2014/main" id="{B9A0A348-662A-451A-A3CE-57E319780916}"/>
              </a:ext>
            </a:extLst>
          </p:cNvPr>
          <p:cNvGrpSpPr/>
          <p:nvPr/>
        </p:nvGrpSpPr>
        <p:grpSpPr>
          <a:xfrm>
            <a:off x="6936978" y="4072608"/>
            <a:ext cx="498201" cy="498668"/>
            <a:chOff x="5852226" y="3185226"/>
            <a:chExt cx="775093" cy="775821"/>
          </a:xfrm>
          <a:solidFill>
            <a:schemeClr val="tx1">
              <a:lumMod val="95000"/>
              <a:lumOff val="5000"/>
            </a:schemeClr>
          </a:solidFill>
        </p:grpSpPr>
        <p:sp>
          <p:nvSpPr>
            <p:cNvPr id="120" name="Freeform: Shape 119">
              <a:extLst>
                <a:ext uri="{FF2B5EF4-FFF2-40B4-BE49-F238E27FC236}">
                  <a16:creationId xmlns:a16="http://schemas.microsoft.com/office/drawing/2014/main" id="{DD81A0BF-0B84-40EC-96F9-F46D7A538FB9}"/>
                </a:ext>
              </a:extLst>
            </p:cNvPr>
            <p:cNvSpPr/>
            <p:nvPr/>
          </p:nvSpPr>
          <p:spPr>
            <a:xfrm>
              <a:off x="6263059" y="3596630"/>
              <a:ext cx="364083" cy="363883"/>
            </a:xfrm>
            <a:custGeom>
              <a:avLst/>
              <a:gdLst>
                <a:gd name="connsiteX0" fmla="*/ 99060 w 364083"/>
                <a:gd name="connsiteY0" fmla="*/ 0 h 363883"/>
                <a:gd name="connsiteX1" fmla="*/ 85592 w 364083"/>
                <a:gd name="connsiteY1" fmla="*/ 13478 h 363883"/>
                <a:gd name="connsiteX2" fmla="*/ 336661 w 364083"/>
                <a:gd name="connsiteY2" fmla="*/ 263985 h 363883"/>
                <a:gd name="connsiteX3" fmla="*/ 330470 w 364083"/>
                <a:gd name="connsiteY3" fmla="*/ 329908 h 363883"/>
                <a:gd name="connsiteX4" fmla="*/ 294370 w 364083"/>
                <a:gd name="connsiteY4" fmla="*/ 344843 h 363883"/>
                <a:gd name="connsiteX5" fmla="*/ 265576 w 364083"/>
                <a:gd name="connsiteY5" fmla="*/ 335566 h 363883"/>
                <a:gd name="connsiteX6" fmla="*/ 260423 w 364083"/>
                <a:gd name="connsiteY6" fmla="*/ 331756 h 363883"/>
                <a:gd name="connsiteX7" fmla="*/ 258337 w 364083"/>
                <a:gd name="connsiteY7" fmla="*/ 329851 h 363883"/>
                <a:gd name="connsiteX8" fmla="*/ 13468 w 364083"/>
                <a:gd name="connsiteY8" fmla="*/ 85592 h 363883"/>
                <a:gd name="connsiteX9" fmla="*/ 0 w 364083"/>
                <a:gd name="connsiteY9" fmla="*/ 99060 h 363883"/>
                <a:gd name="connsiteX10" fmla="*/ 245297 w 364083"/>
                <a:gd name="connsiteY10" fmla="*/ 343262 h 363883"/>
                <a:gd name="connsiteX11" fmla="*/ 254403 w 364083"/>
                <a:gd name="connsiteY11" fmla="*/ 350987 h 363883"/>
                <a:gd name="connsiteX12" fmla="*/ 294408 w 364083"/>
                <a:gd name="connsiteY12" fmla="*/ 363884 h 363883"/>
                <a:gd name="connsiteX13" fmla="*/ 343938 w 364083"/>
                <a:gd name="connsiteY13" fmla="*/ 343367 h 363883"/>
                <a:gd name="connsiteX14" fmla="*/ 351558 w 364083"/>
                <a:gd name="connsiteY14" fmla="*/ 251927 h 3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83" h="363883">
                  <a:moveTo>
                    <a:pt x="99060" y="0"/>
                  </a:moveTo>
                  <a:lnTo>
                    <a:pt x="85592" y="13478"/>
                  </a:lnTo>
                  <a:lnTo>
                    <a:pt x="336661" y="263985"/>
                  </a:lnTo>
                  <a:cubicBezTo>
                    <a:pt x="349742" y="284832"/>
                    <a:pt x="347203" y="311862"/>
                    <a:pt x="330470" y="329908"/>
                  </a:cubicBezTo>
                  <a:cubicBezTo>
                    <a:pt x="320870" y="339441"/>
                    <a:pt x="307899" y="344806"/>
                    <a:pt x="294370" y="344843"/>
                  </a:cubicBezTo>
                  <a:cubicBezTo>
                    <a:pt x="284032" y="344879"/>
                    <a:pt x="273949" y="341630"/>
                    <a:pt x="265576" y="335566"/>
                  </a:cubicBezTo>
                  <a:cubicBezTo>
                    <a:pt x="265576" y="335566"/>
                    <a:pt x="262414" y="333413"/>
                    <a:pt x="260423" y="331756"/>
                  </a:cubicBezTo>
                  <a:cubicBezTo>
                    <a:pt x="259861" y="331299"/>
                    <a:pt x="258337" y="329851"/>
                    <a:pt x="258337" y="329851"/>
                  </a:cubicBezTo>
                  <a:lnTo>
                    <a:pt x="13468" y="85592"/>
                  </a:lnTo>
                  <a:lnTo>
                    <a:pt x="0" y="99060"/>
                  </a:lnTo>
                  <a:lnTo>
                    <a:pt x="245297" y="343262"/>
                  </a:lnTo>
                  <a:lnTo>
                    <a:pt x="254403" y="350987"/>
                  </a:lnTo>
                  <a:cubicBezTo>
                    <a:pt x="266038" y="359410"/>
                    <a:pt x="280045" y="363926"/>
                    <a:pt x="294408" y="363884"/>
                  </a:cubicBezTo>
                  <a:cubicBezTo>
                    <a:pt x="312983" y="363869"/>
                    <a:pt x="330795" y="356491"/>
                    <a:pt x="343938" y="343367"/>
                  </a:cubicBezTo>
                  <a:cubicBezTo>
                    <a:pt x="367606" y="318445"/>
                    <a:pt x="370774" y="280423"/>
                    <a:pt x="351558" y="251927"/>
                  </a:cubicBezTo>
                  <a:close/>
                </a:path>
              </a:pathLst>
            </a:custGeom>
            <a:grpFill/>
            <a:ln w="9525" cap="flat">
              <a:noFill/>
              <a:prstDash val="solid"/>
              <a:miter/>
            </a:ln>
          </p:spPr>
          <p:txBody>
            <a:bodyPr rtlCol="0" anchor="ctr"/>
            <a:lstStyle/>
            <a:p>
              <a:pPr algn="ctr"/>
              <a:endParaRPr lang="en-US"/>
            </a:p>
          </p:txBody>
        </p:sp>
        <p:sp>
          <p:nvSpPr>
            <p:cNvPr id="121" name="Freeform: Shape 120">
              <a:extLst>
                <a:ext uri="{FF2B5EF4-FFF2-40B4-BE49-F238E27FC236}">
                  <a16:creationId xmlns:a16="http://schemas.microsoft.com/office/drawing/2014/main" id="{463FB2A4-3594-40FB-B710-C4A473DF8B00}"/>
                </a:ext>
              </a:extLst>
            </p:cNvPr>
            <p:cNvSpPr/>
            <p:nvPr/>
          </p:nvSpPr>
          <p:spPr>
            <a:xfrm>
              <a:off x="5852226" y="3185226"/>
              <a:ext cx="775093" cy="775821"/>
            </a:xfrm>
            <a:custGeom>
              <a:avLst/>
              <a:gdLst>
                <a:gd name="connsiteX0" fmla="*/ 644909 w 775093"/>
                <a:gd name="connsiteY0" fmla="*/ 274320 h 775821"/>
                <a:gd name="connsiteX1" fmla="*/ 775092 w 775093"/>
                <a:gd name="connsiteY1" fmla="*/ 145311 h 775821"/>
                <a:gd name="connsiteX2" fmla="*/ 766201 w 775093"/>
                <a:gd name="connsiteY2" fmla="*/ 97546 h 775821"/>
                <a:gd name="connsiteX3" fmla="*/ 689048 w 775093"/>
                <a:gd name="connsiteY3" fmla="*/ 174698 h 775821"/>
                <a:gd name="connsiteX4" fmla="*/ 628088 w 775093"/>
                <a:gd name="connsiteY4" fmla="*/ 158506 h 775821"/>
                <a:gd name="connsiteX5" fmla="*/ 612848 w 775093"/>
                <a:gd name="connsiteY5" fmla="*/ 98498 h 775821"/>
                <a:gd name="connsiteX6" fmla="*/ 690001 w 775093"/>
                <a:gd name="connsiteY6" fmla="*/ 21346 h 775821"/>
                <a:gd name="connsiteX7" fmla="*/ 644900 w 775093"/>
                <a:gd name="connsiteY7" fmla="*/ 13183 h 775821"/>
                <a:gd name="connsiteX8" fmla="*/ 556651 w 775093"/>
                <a:gd name="connsiteY8" fmla="*/ 47063 h 775821"/>
                <a:gd name="connsiteX9" fmla="*/ 518551 w 775093"/>
                <a:gd name="connsiteY9" fmla="*/ 177556 h 775821"/>
                <a:gd name="connsiteX10" fmla="*/ 368265 w 775093"/>
                <a:gd name="connsiteY10" fmla="*/ 327841 h 775821"/>
                <a:gd name="connsiteX11" fmla="*/ 159639 w 775093"/>
                <a:gd name="connsiteY11" fmla="*/ 119453 h 775821"/>
                <a:gd name="connsiteX12" fmla="*/ 135579 w 775093"/>
                <a:gd name="connsiteY12" fmla="*/ 72304 h 775821"/>
                <a:gd name="connsiteX13" fmla="*/ 45415 w 775093"/>
                <a:gd name="connsiteY13" fmla="*/ 0 h 775821"/>
                <a:gd name="connsiteX14" fmla="*/ 0 w 775093"/>
                <a:gd name="connsiteY14" fmla="*/ 45415 h 775821"/>
                <a:gd name="connsiteX15" fmla="*/ 72390 w 775093"/>
                <a:gd name="connsiteY15" fmla="*/ 135588 h 775821"/>
                <a:gd name="connsiteX16" fmla="*/ 119453 w 775093"/>
                <a:gd name="connsiteY16" fmla="*/ 159639 h 775821"/>
                <a:gd name="connsiteX17" fmla="*/ 328051 w 775093"/>
                <a:gd name="connsiteY17" fmla="*/ 367989 h 775821"/>
                <a:gd name="connsiteX18" fmla="*/ 32776 w 775093"/>
                <a:gd name="connsiteY18" fmla="*/ 663331 h 775821"/>
                <a:gd name="connsiteX19" fmla="*/ 14678 w 775093"/>
                <a:gd name="connsiteY19" fmla="*/ 727148 h 775821"/>
                <a:gd name="connsiteX20" fmla="*/ 61351 w 775093"/>
                <a:gd name="connsiteY20" fmla="*/ 773821 h 775821"/>
                <a:gd name="connsiteX21" fmla="*/ 125168 w 775093"/>
                <a:gd name="connsiteY21" fmla="*/ 755723 h 775821"/>
                <a:gd name="connsiteX22" fmla="*/ 610943 w 775093"/>
                <a:gd name="connsiteY22" fmla="*/ 269948 h 775821"/>
                <a:gd name="connsiteX23" fmla="*/ 644909 w 775093"/>
                <a:gd name="connsiteY23" fmla="*/ 274320 h 775821"/>
                <a:gd name="connsiteX24" fmla="*/ 131893 w 775093"/>
                <a:gd name="connsiteY24" fmla="*/ 145104 h 775821"/>
                <a:gd name="connsiteX25" fmla="*/ 84639 w 775093"/>
                <a:gd name="connsiteY25" fmla="*/ 120472 h 775821"/>
                <a:gd name="connsiteX26" fmla="*/ 25584 w 775093"/>
                <a:gd name="connsiteY26" fmla="*/ 46806 h 775821"/>
                <a:gd name="connsiteX27" fmla="*/ 46844 w 775093"/>
                <a:gd name="connsiteY27" fmla="*/ 25546 h 775821"/>
                <a:gd name="connsiteX28" fmla="*/ 120510 w 775093"/>
                <a:gd name="connsiteY28" fmla="*/ 84601 h 775821"/>
                <a:gd name="connsiteX29" fmla="*/ 144037 w 775093"/>
                <a:gd name="connsiteY29" fmla="*/ 130883 h 775821"/>
                <a:gd name="connsiteX30" fmla="*/ 354768 w 775093"/>
                <a:gd name="connsiteY30" fmla="*/ 341290 h 775821"/>
                <a:gd name="connsiteX31" fmla="*/ 341567 w 775093"/>
                <a:gd name="connsiteY31" fmla="*/ 354492 h 775821"/>
                <a:gd name="connsiteX32" fmla="*/ 597475 w 775093"/>
                <a:gd name="connsiteY32" fmla="*/ 256480 h 775821"/>
                <a:gd name="connsiteX33" fmla="*/ 111700 w 775093"/>
                <a:gd name="connsiteY33" fmla="*/ 742255 h 775821"/>
                <a:gd name="connsiteX34" fmla="*/ 77543 w 775093"/>
                <a:gd name="connsiteY34" fmla="*/ 756771 h 775821"/>
                <a:gd name="connsiteX35" fmla="*/ 65980 w 775093"/>
                <a:gd name="connsiteY35" fmla="*/ 755333 h 775821"/>
                <a:gd name="connsiteX36" fmla="*/ 33166 w 775093"/>
                <a:gd name="connsiteY36" fmla="*/ 722528 h 775821"/>
                <a:gd name="connsiteX37" fmla="*/ 45863 w 775093"/>
                <a:gd name="connsiteY37" fmla="*/ 677180 h 775821"/>
                <a:gd name="connsiteX38" fmla="*/ 46063 w 775093"/>
                <a:gd name="connsiteY38" fmla="*/ 676989 h 775821"/>
                <a:gd name="connsiteX39" fmla="*/ 46253 w 775093"/>
                <a:gd name="connsiteY39" fmla="*/ 676799 h 775821"/>
                <a:gd name="connsiteX40" fmla="*/ 532028 w 775093"/>
                <a:gd name="connsiteY40" fmla="*/ 191024 h 775821"/>
                <a:gd name="connsiteX41" fmla="*/ 539744 w 775093"/>
                <a:gd name="connsiteY41" fmla="*/ 183318 h 775821"/>
                <a:gd name="connsiteX42" fmla="*/ 536991 w 775093"/>
                <a:gd name="connsiteY42" fmla="*/ 172793 h 775821"/>
                <a:gd name="connsiteX43" fmla="*/ 569376 w 775093"/>
                <a:gd name="connsiteY43" fmla="*/ 61293 h 775821"/>
                <a:gd name="connsiteX44" fmla="*/ 651748 w 775093"/>
                <a:gd name="connsiteY44" fmla="*/ 32471 h 775821"/>
                <a:gd name="connsiteX45" fmla="*/ 651815 w 775093"/>
                <a:gd name="connsiteY45" fmla="*/ 32642 h 775821"/>
                <a:gd name="connsiteX46" fmla="*/ 591722 w 775093"/>
                <a:gd name="connsiteY46" fmla="*/ 92688 h 775821"/>
                <a:gd name="connsiteX47" fmla="*/ 612381 w 775093"/>
                <a:gd name="connsiteY47" fmla="*/ 174041 h 775821"/>
                <a:gd name="connsiteX48" fmla="*/ 694763 w 775093"/>
                <a:gd name="connsiteY48" fmla="*/ 195948 h 775821"/>
                <a:gd name="connsiteX49" fmla="*/ 755428 w 775093"/>
                <a:gd name="connsiteY49" fmla="*/ 135274 h 775821"/>
                <a:gd name="connsiteX50" fmla="*/ 755599 w 775093"/>
                <a:gd name="connsiteY50" fmla="*/ 135341 h 775821"/>
                <a:gd name="connsiteX51" fmla="*/ 727424 w 775093"/>
                <a:gd name="connsiteY51" fmla="*/ 218961 h 775821"/>
                <a:gd name="connsiteX52" fmla="*/ 644909 w 775093"/>
                <a:gd name="connsiteY52" fmla="*/ 255289 h 775821"/>
                <a:gd name="connsiteX53" fmla="*/ 615734 w 775093"/>
                <a:gd name="connsiteY53" fmla="*/ 251479 h 775821"/>
                <a:gd name="connsiteX54" fmla="*/ 605180 w 775093"/>
                <a:gd name="connsiteY54" fmla="*/ 248736 h 77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5093" h="775821">
                  <a:moveTo>
                    <a:pt x="644909" y="274320"/>
                  </a:moveTo>
                  <a:cubicBezTo>
                    <a:pt x="716483" y="274644"/>
                    <a:pt x="774767" y="216885"/>
                    <a:pt x="775092" y="145311"/>
                  </a:cubicBezTo>
                  <a:cubicBezTo>
                    <a:pt x="775165" y="128971"/>
                    <a:pt x="772149" y="112765"/>
                    <a:pt x="766201" y="97546"/>
                  </a:cubicBezTo>
                  <a:lnTo>
                    <a:pt x="689048" y="174698"/>
                  </a:lnTo>
                  <a:lnTo>
                    <a:pt x="628088" y="158506"/>
                  </a:lnTo>
                  <a:lnTo>
                    <a:pt x="612848" y="98498"/>
                  </a:lnTo>
                  <a:lnTo>
                    <a:pt x="690001" y="21346"/>
                  </a:lnTo>
                  <a:cubicBezTo>
                    <a:pt x="675579" y="15938"/>
                    <a:pt x="660302" y="13173"/>
                    <a:pt x="644900" y="13183"/>
                  </a:cubicBezTo>
                  <a:cubicBezTo>
                    <a:pt x="612320" y="13255"/>
                    <a:pt x="580908" y="25315"/>
                    <a:pt x="556651" y="47063"/>
                  </a:cubicBezTo>
                  <a:cubicBezTo>
                    <a:pt x="520639" y="80070"/>
                    <a:pt x="505957" y="130357"/>
                    <a:pt x="518551" y="177556"/>
                  </a:cubicBezTo>
                  <a:lnTo>
                    <a:pt x="368265" y="327841"/>
                  </a:lnTo>
                  <a:lnTo>
                    <a:pt x="159639" y="119453"/>
                  </a:lnTo>
                  <a:lnTo>
                    <a:pt x="135579" y="72304"/>
                  </a:lnTo>
                  <a:lnTo>
                    <a:pt x="45415" y="0"/>
                  </a:lnTo>
                  <a:lnTo>
                    <a:pt x="0" y="45415"/>
                  </a:lnTo>
                  <a:lnTo>
                    <a:pt x="72390" y="135588"/>
                  </a:lnTo>
                  <a:lnTo>
                    <a:pt x="119453" y="159639"/>
                  </a:lnTo>
                  <a:lnTo>
                    <a:pt x="328051" y="367989"/>
                  </a:lnTo>
                  <a:lnTo>
                    <a:pt x="32776" y="663331"/>
                  </a:lnTo>
                  <a:cubicBezTo>
                    <a:pt x="15727" y="679814"/>
                    <a:pt x="8820" y="704169"/>
                    <a:pt x="14678" y="727148"/>
                  </a:cubicBezTo>
                  <a:cubicBezTo>
                    <a:pt x="20482" y="750098"/>
                    <a:pt x="38401" y="768017"/>
                    <a:pt x="61351" y="773821"/>
                  </a:cubicBezTo>
                  <a:cubicBezTo>
                    <a:pt x="84328" y="779587"/>
                    <a:pt x="108638" y="772693"/>
                    <a:pt x="125168" y="755723"/>
                  </a:cubicBezTo>
                  <a:lnTo>
                    <a:pt x="610943" y="269948"/>
                  </a:lnTo>
                  <a:cubicBezTo>
                    <a:pt x="622034" y="272841"/>
                    <a:pt x="633448" y="274310"/>
                    <a:pt x="644909" y="274320"/>
                  </a:cubicBezTo>
                  <a:close/>
                  <a:moveTo>
                    <a:pt x="131893" y="145104"/>
                  </a:moveTo>
                  <a:lnTo>
                    <a:pt x="84639" y="120472"/>
                  </a:lnTo>
                  <a:lnTo>
                    <a:pt x="25584" y="46806"/>
                  </a:lnTo>
                  <a:lnTo>
                    <a:pt x="46844" y="25546"/>
                  </a:lnTo>
                  <a:lnTo>
                    <a:pt x="120510" y="84601"/>
                  </a:lnTo>
                  <a:lnTo>
                    <a:pt x="144037" y="130883"/>
                  </a:lnTo>
                  <a:lnTo>
                    <a:pt x="354768" y="341290"/>
                  </a:lnTo>
                  <a:lnTo>
                    <a:pt x="341567" y="354492"/>
                  </a:lnTo>
                  <a:close/>
                  <a:moveTo>
                    <a:pt x="597475" y="256480"/>
                  </a:moveTo>
                  <a:lnTo>
                    <a:pt x="111700" y="742255"/>
                  </a:lnTo>
                  <a:cubicBezTo>
                    <a:pt x="102708" y="751458"/>
                    <a:pt x="90409" y="756684"/>
                    <a:pt x="77543" y="756771"/>
                  </a:cubicBezTo>
                  <a:cubicBezTo>
                    <a:pt x="73644" y="756771"/>
                    <a:pt x="69760" y="756287"/>
                    <a:pt x="65980" y="755333"/>
                  </a:cubicBezTo>
                  <a:cubicBezTo>
                    <a:pt x="49881" y="751195"/>
                    <a:pt x="37308" y="738626"/>
                    <a:pt x="33166" y="722528"/>
                  </a:cubicBezTo>
                  <a:cubicBezTo>
                    <a:pt x="29042" y="706230"/>
                    <a:pt x="33876" y="688967"/>
                    <a:pt x="45863" y="677180"/>
                  </a:cubicBezTo>
                  <a:lnTo>
                    <a:pt x="46063" y="676989"/>
                  </a:lnTo>
                  <a:lnTo>
                    <a:pt x="46253" y="676799"/>
                  </a:lnTo>
                  <a:lnTo>
                    <a:pt x="532028" y="191024"/>
                  </a:lnTo>
                  <a:lnTo>
                    <a:pt x="539744" y="183318"/>
                  </a:lnTo>
                  <a:lnTo>
                    <a:pt x="536991" y="172793"/>
                  </a:lnTo>
                  <a:cubicBezTo>
                    <a:pt x="526005" y="132494"/>
                    <a:pt x="538510" y="89437"/>
                    <a:pt x="569376" y="61293"/>
                  </a:cubicBezTo>
                  <a:cubicBezTo>
                    <a:pt x="591870" y="41051"/>
                    <a:pt x="621541" y="30669"/>
                    <a:pt x="651748" y="32471"/>
                  </a:cubicBezTo>
                  <a:lnTo>
                    <a:pt x="651815" y="32642"/>
                  </a:lnTo>
                  <a:lnTo>
                    <a:pt x="591722" y="92688"/>
                  </a:lnTo>
                  <a:lnTo>
                    <a:pt x="612381" y="174041"/>
                  </a:lnTo>
                  <a:lnTo>
                    <a:pt x="694763" y="195948"/>
                  </a:lnTo>
                  <a:lnTo>
                    <a:pt x="755428" y="135274"/>
                  </a:lnTo>
                  <a:cubicBezTo>
                    <a:pt x="755513" y="135188"/>
                    <a:pt x="755590" y="135217"/>
                    <a:pt x="755599" y="135341"/>
                  </a:cubicBezTo>
                  <a:cubicBezTo>
                    <a:pt x="757972" y="165886"/>
                    <a:pt x="747798" y="196080"/>
                    <a:pt x="727424" y="218961"/>
                  </a:cubicBezTo>
                  <a:cubicBezTo>
                    <a:pt x="706294" y="242194"/>
                    <a:pt x="676314" y="255393"/>
                    <a:pt x="644909" y="255289"/>
                  </a:cubicBezTo>
                  <a:cubicBezTo>
                    <a:pt x="635062" y="255262"/>
                    <a:pt x="625258" y="253982"/>
                    <a:pt x="615734" y="251479"/>
                  </a:cubicBezTo>
                  <a:lnTo>
                    <a:pt x="605180" y="248736"/>
                  </a:lnTo>
                  <a:close/>
                </a:path>
              </a:pathLst>
            </a:custGeom>
            <a:grpFill/>
            <a:ln w="9525" cap="flat">
              <a:noFill/>
              <a:prstDash val="solid"/>
              <a:miter/>
            </a:ln>
          </p:spPr>
          <p:txBody>
            <a:bodyPr rtlCol="0" anchor="ctr"/>
            <a:lstStyle/>
            <a:p>
              <a:pPr algn="ctr"/>
              <a:endParaRPr lang="en-US"/>
            </a:p>
          </p:txBody>
        </p:sp>
        <p:sp>
          <p:nvSpPr>
            <p:cNvPr id="122" name="Freeform: Shape 121">
              <a:extLst>
                <a:ext uri="{FF2B5EF4-FFF2-40B4-BE49-F238E27FC236}">
                  <a16:creationId xmlns:a16="http://schemas.microsoft.com/office/drawing/2014/main" id="{7F8A7A5E-315E-4E72-BCC6-DAD8EC6CF111}"/>
                </a:ext>
              </a:extLst>
            </p:cNvPr>
            <p:cNvSpPr/>
            <p:nvPr/>
          </p:nvSpPr>
          <p:spPr>
            <a:xfrm>
              <a:off x="5908805" y="3873322"/>
              <a:ext cx="43586" cy="43586"/>
            </a:xfrm>
            <a:custGeom>
              <a:avLst/>
              <a:gdLst>
                <a:gd name="connsiteX0" fmla="*/ 21803 w 43586"/>
                <a:gd name="connsiteY0" fmla="*/ 0 h 43586"/>
                <a:gd name="connsiteX1" fmla="*/ 0 w 43586"/>
                <a:gd name="connsiteY1" fmla="*/ 21784 h 43586"/>
                <a:gd name="connsiteX2" fmla="*/ 21784 w 43586"/>
                <a:gd name="connsiteY2" fmla="*/ 43586 h 43586"/>
                <a:gd name="connsiteX3" fmla="*/ 43586 w 43586"/>
                <a:gd name="connsiteY3" fmla="*/ 21803 h 43586"/>
                <a:gd name="connsiteX4" fmla="*/ 43586 w 43586"/>
                <a:gd name="connsiteY4" fmla="*/ 21793 h 43586"/>
                <a:gd name="connsiteX5" fmla="*/ 21803 w 43586"/>
                <a:gd name="connsiteY5" fmla="*/ 0 h 4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86" h="43586">
                  <a:moveTo>
                    <a:pt x="21803" y="0"/>
                  </a:moveTo>
                  <a:cubicBezTo>
                    <a:pt x="9767" y="-5"/>
                    <a:pt x="6" y="9748"/>
                    <a:pt x="0" y="21784"/>
                  </a:cubicBezTo>
                  <a:cubicBezTo>
                    <a:pt x="-6" y="33819"/>
                    <a:pt x="9748" y="43581"/>
                    <a:pt x="21784" y="43586"/>
                  </a:cubicBezTo>
                  <a:cubicBezTo>
                    <a:pt x="33819" y="43592"/>
                    <a:pt x="43581" y="33838"/>
                    <a:pt x="43586" y="21803"/>
                  </a:cubicBezTo>
                  <a:cubicBezTo>
                    <a:pt x="43586" y="21800"/>
                    <a:pt x="43586" y="21796"/>
                    <a:pt x="43586" y="21793"/>
                  </a:cubicBezTo>
                  <a:cubicBezTo>
                    <a:pt x="43586" y="9761"/>
                    <a:pt x="33835" y="6"/>
                    <a:pt x="21803" y="0"/>
                  </a:cubicBezTo>
                  <a:close/>
                </a:path>
              </a:pathLst>
            </a:custGeom>
            <a:grpFill/>
            <a:ln w="9525" cap="flat">
              <a:noFill/>
              <a:prstDash val="solid"/>
              <a:miter/>
            </a:ln>
          </p:spPr>
          <p:txBody>
            <a:bodyPr rtlCol="0" anchor="ctr"/>
            <a:lstStyle/>
            <a:p>
              <a:pPr algn="ctr"/>
              <a:endParaRPr lang="en-US"/>
            </a:p>
          </p:txBody>
        </p:sp>
      </p:grpSp>
      <p:cxnSp>
        <p:nvCxnSpPr>
          <p:cNvPr id="17" name="Straight Connector 16">
            <a:extLst>
              <a:ext uri="{FF2B5EF4-FFF2-40B4-BE49-F238E27FC236}">
                <a16:creationId xmlns:a16="http://schemas.microsoft.com/office/drawing/2014/main" id="{F866F61D-9561-4DD5-BB20-8D9DE37D62AA}"/>
              </a:ext>
            </a:extLst>
          </p:cNvPr>
          <p:cNvCxnSpPr>
            <a:cxnSpLocks/>
          </p:cNvCxnSpPr>
          <p:nvPr/>
        </p:nvCxnSpPr>
        <p:spPr>
          <a:xfrm>
            <a:off x="9234427" y="3429000"/>
            <a:ext cx="0" cy="354753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8" name="Graphic 6">
            <a:extLst>
              <a:ext uri="{FF2B5EF4-FFF2-40B4-BE49-F238E27FC236}">
                <a16:creationId xmlns:a16="http://schemas.microsoft.com/office/drawing/2014/main" id="{AF181528-E95C-45CF-BF18-CBC700D1A969}"/>
              </a:ext>
            </a:extLst>
          </p:cNvPr>
          <p:cNvSpPr/>
          <p:nvPr/>
        </p:nvSpPr>
        <p:spPr>
          <a:xfrm>
            <a:off x="3206349" y="5161447"/>
            <a:ext cx="2889651" cy="1000708"/>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tx1">
              <a:lumMod val="95000"/>
              <a:lumOff val="5000"/>
            </a:schemeClr>
          </a:solidFill>
          <a:ln w="4572"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77C4F3C0-D64B-4A58-9742-AAEBC5245650}"/>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87" name="TextBox 86">
            <a:extLst>
              <a:ext uri="{FF2B5EF4-FFF2-40B4-BE49-F238E27FC236}">
                <a16:creationId xmlns:a16="http://schemas.microsoft.com/office/drawing/2014/main" id="{09441A40-A205-403C-B45F-29FDA427582B}"/>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88" name="Group 87">
            <a:extLst>
              <a:ext uri="{FF2B5EF4-FFF2-40B4-BE49-F238E27FC236}">
                <a16:creationId xmlns:a16="http://schemas.microsoft.com/office/drawing/2014/main" id="{7CD623AD-BDF3-4C14-956F-921FE7FF549C}"/>
              </a:ext>
            </a:extLst>
          </p:cNvPr>
          <p:cNvGrpSpPr/>
          <p:nvPr/>
        </p:nvGrpSpPr>
        <p:grpSpPr>
          <a:xfrm>
            <a:off x="166785" y="5983027"/>
            <a:ext cx="150799" cy="683899"/>
            <a:chOff x="159025" y="5596893"/>
            <a:chExt cx="214881" cy="974523"/>
          </a:xfrm>
        </p:grpSpPr>
        <p:sp>
          <p:nvSpPr>
            <p:cNvPr id="89" name="Oval 88">
              <a:extLst>
                <a:ext uri="{FF2B5EF4-FFF2-40B4-BE49-F238E27FC236}">
                  <a16:creationId xmlns:a16="http://schemas.microsoft.com/office/drawing/2014/main" id="{1643271A-AB13-4F61-893A-B532A18B8DFE}"/>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127B164-7FD3-4252-8E5E-734AF5E95981}"/>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EAE083B-61D4-4EED-B7B8-0E57336ADAA5}"/>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333FDD5-BBAB-47A6-ABE2-1059550B9F07}"/>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a:extLst>
              <a:ext uri="{FF2B5EF4-FFF2-40B4-BE49-F238E27FC236}">
                <a16:creationId xmlns:a16="http://schemas.microsoft.com/office/drawing/2014/main" id="{52A80761-4D3B-4EF8-8C90-34E717AC9C3F}"/>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94" name="TextBox 93">
            <a:extLst>
              <a:ext uri="{FF2B5EF4-FFF2-40B4-BE49-F238E27FC236}">
                <a16:creationId xmlns:a16="http://schemas.microsoft.com/office/drawing/2014/main" id="{86CAE8DD-3DDE-44AC-AC7D-DF2C91539EC1}"/>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95" name="Rectangle 94">
            <a:extLst>
              <a:ext uri="{FF2B5EF4-FFF2-40B4-BE49-F238E27FC236}">
                <a16:creationId xmlns:a16="http://schemas.microsoft.com/office/drawing/2014/main" id="{7321F7C0-5272-46F0-8009-D60705F09503}"/>
              </a:ext>
            </a:extLst>
          </p:cNvPr>
          <p:cNvSpPr/>
          <p:nvPr/>
        </p:nvSpPr>
        <p:spPr>
          <a:xfrm>
            <a:off x="6377552"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FF80865E-B942-48F9-90AE-C2F8A5ED7598}"/>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97" name="Rectangle 96">
            <a:extLst>
              <a:ext uri="{FF2B5EF4-FFF2-40B4-BE49-F238E27FC236}">
                <a16:creationId xmlns:a16="http://schemas.microsoft.com/office/drawing/2014/main" id="{33926B7D-B2DD-447C-BCB4-27BDE5301095}"/>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8AC3511-8324-403B-BF82-AF9B70EBD33A}"/>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8188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B5FFCC-155F-1A3B-6FEE-4B9CAACF9630}"/>
              </a:ext>
            </a:extLst>
          </p:cNvPr>
          <p:cNvSpPr>
            <a:spLocks noGrp="1"/>
          </p:cNvSpPr>
          <p:nvPr>
            <p:ph type="pic" sz="quarter" idx="10"/>
          </p:nvPr>
        </p:nvSpPr>
        <p:spPr/>
      </p:sp>
      <p:sp>
        <p:nvSpPr>
          <p:cNvPr id="32" name="Freeform: Shape 31">
            <a:extLst>
              <a:ext uri="{FF2B5EF4-FFF2-40B4-BE49-F238E27FC236}">
                <a16:creationId xmlns:a16="http://schemas.microsoft.com/office/drawing/2014/main" id="{3D66E14C-EF31-42CC-AED6-292C93CFFE26}"/>
              </a:ext>
            </a:extLst>
          </p:cNvPr>
          <p:cNvSpPr/>
          <p:nvPr/>
        </p:nvSpPr>
        <p:spPr>
          <a:xfrm>
            <a:off x="1" y="0"/>
            <a:ext cx="6096000" cy="6858000"/>
          </a:xfrm>
          <a:custGeom>
            <a:avLst/>
            <a:gdLst>
              <a:gd name="connsiteX0" fmla="*/ 0 w 6096000"/>
              <a:gd name="connsiteY0" fmla="*/ 0 h 6858000"/>
              <a:gd name="connsiteX1" fmla="*/ 6096000 w 6096000"/>
              <a:gd name="connsiteY1" fmla="*/ 0 h 6858000"/>
              <a:gd name="connsiteX2" fmla="*/ 6096000 w 6096000"/>
              <a:gd name="connsiteY2" fmla="*/ 5733276 h 6858000"/>
              <a:gd name="connsiteX3" fmla="*/ 5013314 w 6096000"/>
              <a:gd name="connsiteY3" fmla="*/ 5733276 h 6858000"/>
              <a:gd name="connsiteX4" fmla="*/ 5013314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5733276"/>
                </a:lnTo>
                <a:lnTo>
                  <a:pt x="5013314" y="5733276"/>
                </a:lnTo>
                <a:lnTo>
                  <a:pt x="5013314" y="6858000"/>
                </a:lnTo>
                <a:lnTo>
                  <a:pt x="0" y="6858000"/>
                </a:lnTo>
                <a:close/>
              </a:path>
            </a:pathLst>
          </a:cu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8DE4A9BE-8DFE-454A-BA8F-843C37A66FFE}"/>
              </a:ext>
            </a:extLst>
          </p:cNvPr>
          <p:cNvSpPr/>
          <p:nvPr/>
        </p:nvSpPr>
        <p:spPr>
          <a:xfrm>
            <a:off x="6096000" y="0"/>
            <a:ext cx="6096000" cy="4909614"/>
          </a:xfrm>
          <a:custGeom>
            <a:avLst/>
            <a:gdLst>
              <a:gd name="connsiteX0" fmla="*/ 0 w 6096000"/>
              <a:gd name="connsiteY0" fmla="*/ 0 h 4909614"/>
              <a:gd name="connsiteX1" fmla="*/ 6096000 w 6096000"/>
              <a:gd name="connsiteY1" fmla="*/ 0 h 4909614"/>
              <a:gd name="connsiteX2" fmla="*/ 6096000 w 6096000"/>
              <a:gd name="connsiteY2" fmla="*/ 4909614 h 4909614"/>
              <a:gd name="connsiteX3" fmla="*/ 1209254 w 6096000"/>
              <a:gd name="connsiteY3" fmla="*/ 4909614 h 4909614"/>
              <a:gd name="connsiteX4" fmla="*/ 1209254 w 6096000"/>
              <a:gd name="connsiteY4" fmla="*/ 3812116 h 4909614"/>
              <a:gd name="connsiteX5" fmla="*/ 0 w 6096000"/>
              <a:gd name="connsiteY5" fmla="*/ 3812116 h 490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4909614">
                <a:moveTo>
                  <a:pt x="0" y="0"/>
                </a:moveTo>
                <a:lnTo>
                  <a:pt x="6096000" y="0"/>
                </a:lnTo>
                <a:lnTo>
                  <a:pt x="6096000" y="4909614"/>
                </a:lnTo>
                <a:lnTo>
                  <a:pt x="1209254" y="4909614"/>
                </a:lnTo>
                <a:lnTo>
                  <a:pt x="1209254" y="3812116"/>
                </a:lnTo>
                <a:lnTo>
                  <a:pt x="0" y="3812116"/>
                </a:lnTo>
                <a:close/>
              </a:path>
            </a:pathLst>
          </a:custGeom>
          <a:solidFill>
            <a:srgbClr val="0E44D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851D92A3-DAA2-4047-91E2-1038763BC708}"/>
              </a:ext>
            </a:extLst>
          </p:cNvPr>
          <p:cNvSpPr txBox="1"/>
          <p:nvPr/>
        </p:nvSpPr>
        <p:spPr>
          <a:xfrm>
            <a:off x="1062314" y="2983474"/>
            <a:ext cx="4955203" cy="1077218"/>
          </a:xfrm>
          <a:prstGeom prst="rect">
            <a:avLst/>
          </a:prstGeom>
          <a:noFill/>
        </p:spPr>
        <p:txBody>
          <a:bodyPr wrap="none" rtlCol="0">
            <a:spAutoFit/>
          </a:bodyPr>
          <a:lstStyle/>
          <a:p>
            <a:r>
              <a:rPr lang="en-US" sz="3200" dirty="0">
                <a:solidFill>
                  <a:schemeClr val="bg1"/>
                </a:solidFill>
                <a:latin typeface="Poppins Medium" panose="00000600000000000000" pitchFamily="2" charset="0"/>
                <a:cs typeface="Poppins Medium" panose="00000600000000000000" pitchFamily="2" charset="0"/>
              </a:rPr>
              <a:t>Business</a:t>
            </a:r>
          </a:p>
          <a:p>
            <a:r>
              <a:rPr lang="en-US" sz="3200">
                <a:solidFill>
                  <a:schemeClr val="bg1"/>
                </a:solidFill>
                <a:latin typeface="Poppins Medium" panose="00000600000000000000" pitchFamily="2" charset="0"/>
                <a:cs typeface="Poppins Medium" panose="00000600000000000000" pitchFamily="2" charset="0"/>
              </a:rPr>
              <a:t>Presentation Template</a:t>
            </a:r>
            <a:r>
              <a:rPr lang="en-US" sz="3200" dirty="0">
                <a:solidFill>
                  <a:schemeClr val="bg1"/>
                </a:solidFill>
                <a:latin typeface="Poppins Medium" panose="00000600000000000000" pitchFamily="2" charset="0"/>
                <a:cs typeface="Poppins Medium" panose="00000600000000000000" pitchFamily="2" charset="0"/>
              </a:rPr>
              <a:t>.</a:t>
            </a:r>
          </a:p>
        </p:txBody>
      </p:sp>
      <p:sp>
        <p:nvSpPr>
          <p:cNvPr id="35" name="Rectangle 34">
            <a:extLst>
              <a:ext uri="{FF2B5EF4-FFF2-40B4-BE49-F238E27FC236}">
                <a16:creationId xmlns:a16="http://schemas.microsoft.com/office/drawing/2014/main" id="{AC1CFA0B-F01E-4C3C-9658-FC9B54F307FB}"/>
              </a:ext>
            </a:extLst>
          </p:cNvPr>
          <p:cNvSpPr/>
          <p:nvPr/>
        </p:nvSpPr>
        <p:spPr>
          <a:xfrm>
            <a:off x="1100740" y="4378723"/>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90F1042-5A94-4506-B429-DB9FA3F33B34}"/>
              </a:ext>
            </a:extLst>
          </p:cNvPr>
          <p:cNvSpPr txBox="1"/>
          <p:nvPr/>
        </p:nvSpPr>
        <p:spPr>
          <a:xfrm>
            <a:off x="7904270" y="2918113"/>
            <a:ext cx="938077" cy="507831"/>
          </a:xfrm>
          <a:prstGeom prst="rect">
            <a:avLst/>
          </a:prstGeom>
          <a:noFill/>
        </p:spPr>
        <p:txBody>
          <a:bodyPr wrap="square" rtlCol="0">
            <a:spAutoFit/>
          </a:bodyPr>
          <a:lstStyle/>
          <a:p>
            <a:r>
              <a:rPr lang="en-US" sz="900" dirty="0">
                <a:solidFill>
                  <a:schemeClr val="bg1"/>
                </a:solidFill>
                <a:latin typeface="Poppins Medium" panose="00000600000000000000" pitchFamily="2" charset="0"/>
                <a:cs typeface="Poppins Medium" panose="00000600000000000000" pitchFamily="2" charset="0"/>
              </a:rPr>
              <a:t>Lorem ipsum</a:t>
            </a:r>
          </a:p>
          <a:p>
            <a:r>
              <a:rPr lang="en-US" sz="900" dirty="0">
                <a:solidFill>
                  <a:schemeClr val="bg1"/>
                </a:solidFill>
                <a:latin typeface="Poppins Medium" panose="00000600000000000000" pitchFamily="2" charset="0"/>
                <a:cs typeface="Poppins Medium" panose="00000600000000000000" pitchFamily="2" charset="0"/>
              </a:rPr>
              <a:t>Dolor</a:t>
            </a:r>
          </a:p>
          <a:p>
            <a:r>
              <a:rPr lang="en-US" sz="900" dirty="0">
                <a:solidFill>
                  <a:schemeClr val="bg1"/>
                </a:solidFill>
                <a:latin typeface="Poppins Medium" panose="00000600000000000000" pitchFamily="2" charset="0"/>
                <a:cs typeface="Poppins Medium" panose="00000600000000000000" pitchFamily="2" charset="0"/>
              </a:rPr>
              <a:t>Sit </a:t>
            </a:r>
            <a:r>
              <a:rPr lang="en-US" sz="900" dirty="0" err="1">
                <a:solidFill>
                  <a:schemeClr val="bg1"/>
                </a:solidFill>
                <a:latin typeface="Poppins Medium" panose="00000600000000000000" pitchFamily="2" charset="0"/>
                <a:cs typeface="Poppins Medium" panose="00000600000000000000" pitchFamily="2" charset="0"/>
              </a:rPr>
              <a:t>amet</a:t>
            </a:r>
            <a:r>
              <a:rPr lang="en-US" sz="900">
                <a:solidFill>
                  <a:schemeClr val="bg1"/>
                </a:solidFill>
                <a:latin typeface="Poppins Medium" panose="00000600000000000000" pitchFamily="2" charset="0"/>
                <a:cs typeface="Poppins Medium" panose="00000600000000000000" pitchFamily="2" charset="0"/>
              </a:rPr>
              <a:t>.</a:t>
            </a:r>
          </a:p>
        </p:txBody>
      </p:sp>
      <p:sp>
        <p:nvSpPr>
          <p:cNvPr id="37" name="Rectangle 36">
            <a:extLst>
              <a:ext uri="{FF2B5EF4-FFF2-40B4-BE49-F238E27FC236}">
                <a16:creationId xmlns:a16="http://schemas.microsoft.com/office/drawing/2014/main" id="{A5607E08-CBCB-4319-B13D-464CAAD73145}"/>
              </a:ext>
            </a:extLst>
          </p:cNvPr>
          <p:cNvSpPr/>
          <p:nvPr/>
        </p:nvSpPr>
        <p:spPr>
          <a:xfrm>
            <a:off x="7904271" y="3832533"/>
            <a:ext cx="2288362" cy="723403"/>
          </a:xfrm>
          <a:prstGeom prst="rect">
            <a:avLst/>
          </a:prstGeom>
        </p:spPr>
        <p:txBody>
          <a:bodyPr wrap="square">
            <a:spAutoFit/>
          </a:bodyPr>
          <a:lstStyle/>
          <a:p>
            <a:pPr>
              <a:lnSpc>
                <a:spcPct val="150000"/>
              </a:lnSpc>
            </a:pP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aute irure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 irusitakus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solidFill>
                <a:schemeClr val="bg1"/>
              </a:solidFill>
              <a:latin typeface="Poppins" panose="00000500000000000000" pitchFamily="2" charset="0"/>
              <a:cs typeface="Poppins" panose="00000500000000000000" pitchFamily="2" charset="0"/>
            </a:endParaRPr>
          </a:p>
        </p:txBody>
      </p:sp>
      <p:cxnSp>
        <p:nvCxnSpPr>
          <p:cNvPr id="38" name="Straight Connector 37">
            <a:extLst>
              <a:ext uri="{FF2B5EF4-FFF2-40B4-BE49-F238E27FC236}">
                <a16:creationId xmlns:a16="http://schemas.microsoft.com/office/drawing/2014/main" id="{37BC7357-3266-4124-97AF-F8BD8A369904}"/>
              </a:ext>
            </a:extLst>
          </p:cNvPr>
          <p:cNvCxnSpPr>
            <a:cxnSpLocks/>
          </p:cNvCxnSpPr>
          <p:nvPr/>
        </p:nvCxnSpPr>
        <p:spPr>
          <a:xfrm>
            <a:off x="7973723" y="3645993"/>
            <a:ext cx="1894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7C6FC8B-2ADA-4F89-835E-087350AC559E}"/>
              </a:ext>
            </a:extLst>
          </p:cNvPr>
          <p:cNvSpPr txBox="1"/>
          <p:nvPr/>
        </p:nvSpPr>
        <p:spPr>
          <a:xfrm>
            <a:off x="1162051" y="4475308"/>
            <a:ext cx="861133" cy="261610"/>
          </a:xfrm>
          <a:prstGeom prst="rect">
            <a:avLst/>
          </a:prstGeom>
          <a:noFill/>
        </p:spPr>
        <p:txBody>
          <a:bodyPr wrap="none" rtlCol="0">
            <a:spAutoFit/>
          </a:bodyPr>
          <a:lstStyle/>
          <a:p>
            <a:r>
              <a:rPr lang="en-US" sz="1100">
                <a:solidFill>
                  <a:schemeClr val="tx1">
                    <a:lumMod val="50000"/>
                    <a:lumOff val="50000"/>
                  </a:schemeClr>
                </a:solidFill>
                <a:latin typeface="Poppins Medium" panose="00000600000000000000" pitchFamily="2" charset="0"/>
                <a:cs typeface="Poppins Medium" panose="00000600000000000000" pitchFamily="2" charset="0"/>
              </a:rPr>
              <a:t>Template</a:t>
            </a:r>
          </a:p>
        </p:txBody>
      </p:sp>
      <p:sp>
        <p:nvSpPr>
          <p:cNvPr id="40" name="Graphic 8">
            <a:extLst>
              <a:ext uri="{FF2B5EF4-FFF2-40B4-BE49-F238E27FC236}">
                <a16:creationId xmlns:a16="http://schemas.microsoft.com/office/drawing/2014/main" id="{E4839C39-791A-4D1B-86C7-BE759B83982E}"/>
              </a:ext>
            </a:extLst>
          </p:cNvPr>
          <p:cNvSpPr/>
          <p:nvPr/>
        </p:nvSpPr>
        <p:spPr>
          <a:xfrm>
            <a:off x="7835640" y="0"/>
            <a:ext cx="1485900" cy="1574251"/>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chemeClr val="bg1"/>
          </a:solidFill>
          <a:ln w="4572" cap="flat">
            <a:noFill/>
            <a:prstDash val="solid"/>
            <a:miter/>
          </a:ln>
        </p:spPr>
        <p:txBody>
          <a:bodyPr rtlCol="0" anchor="ctr"/>
          <a:lstStyle/>
          <a:p>
            <a:endParaRPr lang="en-US"/>
          </a:p>
        </p:txBody>
      </p:sp>
      <p:sp>
        <p:nvSpPr>
          <p:cNvPr id="41" name="TextBox 40">
            <a:extLst>
              <a:ext uri="{FF2B5EF4-FFF2-40B4-BE49-F238E27FC236}">
                <a16:creationId xmlns:a16="http://schemas.microsoft.com/office/drawing/2014/main" id="{39FC25A3-6355-40FB-A45C-C0DB9171ED01}"/>
              </a:ext>
            </a:extLst>
          </p:cNvPr>
          <p:cNvSpPr txBox="1"/>
          <p:nvPr/>
        </p:nvSpPr>
        <p:spPr>
          <a:xfrm>
            <a:off x="968545" y="1346603"/>
            <a:ext cx="6147837" cy="1446550"/>
          </a:xfrm>
          <a:prstGeom prst="rect">
            <a:avLst/>
          </a:prstGeom>
          <a:noFill/>
        </p:spPr>
        <p:txBody>
          <a:bodyPr wrap="none" rtlCol="0">
            <a:spAutoFit/>
          </a:bodyPr>
          <a:lstStyle/>
          <a:p>
            <a:r>
              <a:rPr lang="en-US" sz="8800">
                <a:solidFill>
                  <a:schemeClr val="bg1"/>
                </a:solidFill>
                <a:latin typeface="Poppins SemiBold" panose="00000700000000000000" pitchFamily="2" charset="0"/>
                <a:cs typeface="Poppins SemiBold" panose="00000700000000000000" pitchFamily="2" charset="0"/>
              </a:rPr>
              <a:t>Breakslide</a:t>
            </a:r>
          </a:p>
        </p:txBody>
      </p:sp>
      <p:sp>
        <p:nvSpPr>
          <p:cNvPr id="42" name="Rectangle 41">
            <a:extLst>
              <a:ext uri="{FF2B5EF4-FFF2-40B4-BE49-F238E27FC236}">
                <a16:creationId xmlns:a16="http://schemas.microsoft.com/office/drawing/2014/main" id="{8C83D257-56E0-47F8-94F8-CBFA757EE87B}"/>
              </a:ext>
            </a:extLst>
          </p:cNvPr>
          <p:cNvSpPr/>
          <p:nvPr/>
        </p:nvSpPr>
        <p:spPr>
          <a:xfrm>
            <a:off x="2557943" y="0"/>
            <a:ext cx="2406479" cy="63819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D1C271E-9AC9-4503-A97E-5652E98195FC}"/>
              </a:ext>
            </a:extLst>
          </p:cNvPr>
          <p:cNvSpPr/>
          <p:nvPr/>
        </p:nvSpPr>
        <p:spPr>
          <a:xfrm>
            <a:off x="1100740" y="5008416"/>
            <a:ext cx="3582630" cy="461519"/>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4" name="Straight Arrow Connector 43">
            <a:extLst>
              <a:ext uri="{FF2B5EF4-FFF2-40B4-BE49-F238E27FC236}">
                <a16:creationId xmlns:a16="http://schemas.microsoft.com/office/drawing/2014/main" id="{C2BBD5F5-5D62-461E-8E60-D609451D4EA4}"/>
              </a:ext>
            </a:extLst>
          </p:cNvPr>
          <p:cNvCxnSpPr/>
          <p:nvPr/>
        </p:nvCxnSpPr>
        <p:spPr>
          <a:xfrm>
            <a:off x="5496983" y="4795887"/>
            <a:ext cx="0" cy="4741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FD9FEB8-F349-40A5-A8B1-2D2F8BEB7CF1}"/>
              </a:ext>
            </a:extLst>
          </p:cNvPr>
          <p:cNvSpPr txBox="1"/>
          <p:nvPr/>
        </p:nvSpPr>
        <p:spPr>
          <a:xfrm>
            <a:off x="1135910" y="5121003"/>
            <a:ext cx="1245854" cy="246221"/>
          </a:xfrm>
          <a:prstGeom prst="rect">
            <a:avLst/>
          </a:prstGeom>
          <a:noFill/>
        </p:spPr>
        <p:txBody>
          <a:bodyPr wrap="square" rtlCol="0">
            <a:spAutoFit/>
          </a:bodyPr>
          <a:lstStyle/>
          <a:p>
            <a:r>
              <a:rPr lang="en-US" sz="1000">
                <a:solidFill>
                  <a:schemeClr val="bg1"/>
                </a:solidFill>
                <a:latin typeface="Poppins Medium" panose="00000600000000000000" pitchFamily="2" charset="0"/>
                <a:cs typeface="Poppins Medium" panose="00000600000000000000" pitchFamily="2" charset="0"/>
              </a:rPr>
              <a:t>Premium Design</a:t>
            </a:r>
          </a:p>
        </p:txBody>
      </p:sp>
      <p:sp>
        <p:nvSpPr>
          <p:cNvPr id="46" name="TextBox 45">
            <a:extLst>
              <a:ext uri="{FF2B5EF4-FFF2-40B4-BE49-F238E27FC236}">
                <a16:creationId xmlns:a16="http://schemas.microsoft.com/office/drawing/2014/main" id="{3603648C-3250-44DA-99E0-C80D9503765C}"/>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47" name="TextBox 46">
            <a:extLst>
              <a:ext uri="{FF2B5EF4-FFF2-40B4-BE49-F238E27FC236}">
                <a16:creationId xmlns:a16="http://schemas.microsoft.com/office/drawing/2014/main" id="{1F9901BD-B15D-4975-905E-ED504EB14F45}"/>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48" name="Group 47">
            <a:extLst>
              <a:ext uri="{FF2B5EF4-FFF2-40B4-BE49-F238E27FC236}">
                <a16:creationId xmlns:a16="http://schemas.microsoft.com/office/drawing/2014/main" id="{2303846F-F58C-4EF6-A303-78927F7899AB}"/>
              </a:ext>
            </a:extLst>
          </p:cNvPr>
          <p:cNvGrpSpPr/>
          <p:nvPr/>
        </p:nvGrpSpPr>
        <p:grpSpPr>
          <a:xfrm>
            <a:off x="166785" y="5983027"/>
            <a:ext cx="150799" cy="683899"/>
            <a:chOff x="159025" y="5596893"/>
            <a:chExt cx="214881" cy="974523"/>
          </a:xfrm>
        </p:grpSpPr>
        <p:sp>
          <p:nvSpPr>
            <p:cNvPr id="49" name="Oval 48">
              <a:extLst>
                <a:ext uri="{FF2B5EF4-FFF2-40B4-BE49-F238E27FC236}">
                  <a16:creationId xmlns:a16="http://schemas.microsoft.com/office/drawing/2014/main" id="{CC1E7DB2-611B-47B8-9DF4-2684A21DDFBA}"/>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9C328F-864B-45A5-B608-FCB1C8CADAE9}"/>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AC64C17-F498-4472-A4F1-077E52E6F6D5}"/>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0746CE4-73A3-465A-9F39-D40218D1D9AC}"/>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1A86222D-6215-4A6C-A992-4FEA2936BA00}"/>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54" name="TextBox 53">
            <a:extLst>
              <a:ext uri="{FF2B5EF4-FFF2-40B4-BE49-F238E27FC236}">
                <a16:creationId xmlns:a16="http://schemas.microsoft.com/office/drawing/2014/main" id="{85267162-8322-413E-A0EB-5F8B4CA3061D}"/>
              </a:ext>
            </a:extLst>
          </p:cNvPr>
          <p:cNvSpPr txBox="1"/>
          <p:nvPr/>
        </p:nvSpPr>
        <p:spPr>
          <a:xfrm>
            <a:off x="6304850" y="202575"/>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55" name="Rectangle 54">
            <a:extLst>
              <a:ext uri="{FF2B5EF4-FFF2-40B4-BE49-F238E27FC236}">
                <a16:creationId xmlns:a16="http://schemas.microsoft.com/office/drawing/2014/main" id="{8507798B-8C3E-4A06-821D-0AEE4FC35822}"/>
              </a:ext>
            </a:extLst>
          </p:cNvPr>
          <p:cNvSpPr/>
          <p:nvPr/>
        </p:nvSpPr>
        <p:spPr>
          <a:xfrm>
            <a:off x="6898282" y="280897"/>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0B99956-2972-470D-B5A0-15CA6B453141}"/>
              </a:ext>
            </a:extLst>
          </p:cNvPr>
          <p:cNvSpPr txBox="1"/>
          <p:nvPr/>
        </p:nvSpPr>
        <p:spPr>
          <a:xfrm>
            <a:off x="6198277" y="6400719"/>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67" name="Rectangle 66">
            <a:extLst>
              <a:ext uri="{FF2B5EF4-FFF2-40B4-BE49-F238E27FC236}">
                <a16:creationId xmlns:a16="http://schemas.microsoft.com/office/drawing/2014/main" id="{3C4164AB-DEF2-4A6F-8112-FBA5D1162FDF}"/>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7CB4836-BB62-461A-9840-7765EE806AEB}"/>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4">
            <a:extLst>
              <a:ext uri="{FF2B5EF4-FFF2-40B4-BE49-F238E27FC236}">
                <a16:creationId xmlns:a16="http://schemas.microsoft.com/office/drawing/2014/main" id="{5FFAA50E-CEF5-4425-A554-28B1B7150B7A}"/>
              </a:ext>
            </a:extLst>
          </p:cNvPr>
          <p:cNvPicPr>
            <a:picLocks noChangeAspect="1"/>
          </p:cNvPicPr>
          <p:nvPr/>
        </p:nvPicPr>
        <p:blipFill>
          <a:blip r:embed="rId2"/>
          <a:stretch>
            <a:fillRect/>
          </a:stretch>
        </p:blipFill>
        <p:spPr>
          <a:xfrm>
            <a:off x="10613222" y="2069878"/>
            <a:ext cx="1578778" cy="1578778"/>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cxnSp>
        <p:nvCxnSpPr>
          <p:cNvPr id="8" name="Straight Connector 7">
            <a:extLst>
              <a:ext uri="{FF2B5EF4-FFF2-40B4-BE49-F238E27FC236}">
                <a16:creationId xmlns:a16="http://schemas.microsoft.com/office/drawing/2014/main" id="{509CDC83-1D04-4DBE-A1CA-A3A99C27C57C}"/>
              </a:ext>
            </a:extLst>
          </p:cNvPr>
          <p:cNvCxnSpPr/>
          <p:nvPr/>
        </p:nvCxnSpPr>
        <p:spPr>
          <a:xfrm>
            <a:off x="1143741" y="2793153"/>
            <a:ext cx="87064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0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D28E46E-0B61-2349-54CC-4FF1F9AE7763}"/>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F61EF728-C9A2-5298-71F6-859AE2697EA5}"/>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CE3D5203-B48A-CB63-91AD-69E0CD3DF3B6}"/>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2A4C76D2-D2A1-8740-8F44-3DD88BB37106}"/>
              </a:ext>
            </a:extLst>
          </p:cNvPr>
          <p:cNvSpPr>
            <a:spLocks noGrp="1"/>
          </p:cNvSpPr>
          <p:nvPr>
            <p:ph type="pic" sz="quarter" idx="14"/>
          </p:nvPr>
        </p:nvSpPr>
        <p:spPr/>
      </p:sp>
      <p:sp>
        <p:nvSpPr>
          <p:cNvPr id="16" name="TextBox 15">
            <a:extLst>
              <a:ext uri="{FF2B5EF4-FFF2-40B4-BE49-F238E27FC236}">
                <a16:creationId xmlns:a16="http://schemas.microsoft.com/office/drawing/2014/main" id="{B4A4A813-6F53-4EBF-BA5C-55DC4E0C2C87}"/>
              </a:ext>
            </a:extLst>
          </p:cNvPr>
          <p:cNvSpPr txBox="1"/>
          <p:nvPr/>
        </p:nvSpPr>
        <p:spPr>
          <a:xfrm>
            <a:off x="464541" y="4275937"/>
            <a:ext cx="2133784" cy="954107"/>
          </a:xfrm>
          <a:prstGeom prst="rect">
            <a:avLst/>
          </a:prstGeom>
          <a:noFill/>
        </p:spPr>
        <p:txBody>
          <a:bodyPr wrap="square" rtlCol="0">
            <a:spAutoFit/>
          </a:bodyPr>
          <a:lstStyle/>
          <a:p>
            <a:r>
              <a:rPr lang="en-US" sz="2800">
                <a:solidFill>
                  <a:schemeClr val="tx1">
                    <a:lumMod val="95000"/>
                    <a:lumOff val="5000"/>
                  </a:schemeClr>
                </a:solidFill>
                <a:latin typeface="Poppins SemiBold" panose="00000700000000000000" pitchFamily="2" charset="0"/>
                <a:cs typeface="Poppins SemiBold" panose="00000700000000000000" pitchFamily="2" charset="0"/>
              </a:rPr>
              <a:t>Protect </a:t>
            </a:r>
          </a:p>
          <a:p>
            <a:r>
              <a:rPr lang="en-US" sz="2800">
                <a:solidFill>
                  <a:srgbClr val="0E44DC"/>
                </a:solidFill>
                <a:latin typeface="Poppins SemiBold" panose="00000700000000000000" pitchFamily="2" charset="0"/>
                <a:cs typeface="Poppins SemiBold" panose="00000700000000000000" pitchFamily="2" charset="0"/>
              </a:rPr>
              <a:t>Portfolio</a:t>
            </a:r>
          </a:p>
        </p:txBody>
      </p:sp>
      <p:sp>
        <p:nvSpPr>
          <p:cNvPr id="31" name="Rectangle 30">
            <a:extLst>
              <a:ext uri="{FF2B5EF4-FFF2-40B4-BE49-F238E27FC236}">
                <a16:creationId xmlns:a16="http://schemas.microsoft.com/office/drawing/2014/main" id="{2BA241AA-DE73-41CB-B88C-76DF56B52760}"/>
              </a:ext>
            </a:extLst>
          </p:cNvPr>
          <p:cNvSpPr/>
          <p:nvPr/>
        </p:nvSpPr>
        <p:spPr>
          <a:xfrm>
            <a:off x="495116" y="5275139"/>
            <a:ext cx="2133784" cy="998222"/>
          </a:xfrm>
          <a:prstGeom prst="rect">
            <a:avLst/>
          </a:prstGeom>
        </p:spPr>
        <p:txBody>
          <a:bodyPr wrap="square">
            <a:spAutoFit/>
          </a:bodyPr>
          <a:lstStyle/>
          <a:p>
            <a:pP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oilusioalio repr hender dolik voluptates esse cill inure dorlaborua sits amet. Duis ipsum dui sit amet loi. Lorem duisit amet just higorio.</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5" name="Rectangle 24">
            <a:extLst>
              <a:ext uri="{FF2B5EF4-FFF2-40B4-BE49-F238E27FC236}">
                <a16:creationId xmlns:a16="http://schemas.microsoft.com/office/drawing/2014/main" id="{10026036-1E98-477D-AF03-DCB39BD969F5}"/>
              </a:ext>
            </a:extLst>
          </p:cNvPr>
          <p:cNvSpPr/>
          <p:nvPr/>
        </p:nvSpPr>
        <p:spPr>
          <a:xfrm rot="16200000">
            <a:off x="688055" y="2553463"/>
            <a:ext cx="2703512" cy="1046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B7E9C872-C18B-4909-966B-9F511BCEFBD6}"/>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24" name="TextBox 23">
            <a:extLst>
              <a:ext uri="{FF2B5EF4-FFF2-40B4-BE49-F238E27FC236}">
                <a16:creationId xmlns:a16="http://schemas.microsoft.com/office/drawing/2014/main" id="{58982E38-7A6C-4C50-BF12-1C7C803A4369}"/>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26" name="Group 25">
            <a:extLst>
              <a:ext uri="{FF2B5EF4-FFF2-40B4-BE49-F238E27FC236}">
                <a16:creationId xmlns:a16="http://schemas.microsoft.com/office/drawing/2014/main" id="{7E147A84-A393-49DA-875C-CC204256E1C9}"/>
              </a:ext>
            </a:extLst>
          </p:cNvPr>
          <p:cNvGrpSpPr/>
          <p:nvPr/>
        </p:nvGrpSpPr>
        <p:grpSpPr>
          <a:xfrm>
            <a:off x="166785" y="5983027"/>
            <a:ext cx="150799" cy="683899"/>
            <a:chOff x="159025" y="5596893"/>
            <a:chExt cx="214881" cy="974523"/>
          </a:xfrm>
        </p:grpSpPr>
        <p:sp>
          <p:nvSpPr>
            <p:cNvPr id="27" name="Oval 26">
              <a:extLst>
                <a:ext uri="{FF2B5EF4-FFF2-40B4-BE49-F238E27FC236}">
                  <a16:creationId xmlns:a16="http://schemas.microsoft.com/office/drawing/2014/main" id="{3BCCD384-E601-431D-91E3-957BB31DA944}"/>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6FBD31F-BCD0-412C-A5C5-94E2170FE50E}"/>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06FE7EF-B79A-4C3C-8468-9B16620F8605}"/>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C86F134-28DB-4DB3-9220-DB26B2C5C62E}"/>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73311FAF-0BF7-4898-BC9B-E048958EB07D}"/>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33" name="TextBox 32">
            <a:extLst>
              <a:ext uri="{FF2B5EF4-FFF2-40B4-BE49-F238E27FC236}">
                <a16:creationId xmlns:a16="http://schemas.microsoft.com/office/drawing/2014/main" id="{ECD45891-97EC-4862-BC8C-AC9A70A0FB17}"/>
              </a:ext>
            </a:extLst>
          </p:cNvPr>
          <p:cNvSpPr txBox="1"/>
          <p:nvPr/>
        </p:nvSpPr>
        <p:spPr>
          <a:xfrm>
            <a:off x="6103727" y="156856"/>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34" name="Rectangle 33">
            <a:extLst>
              <a:ext uri="{FF2B5EF4-FFF2-40B4-BE49-F238E27FC236}">
                <a16:creationId xmlns:a16="http://schemas.microsoft.com/office/drawing/2014/main" id="{94F9FF35-56AC-46ED-8E3E-566E5FB2B050}"/>
              </a:ext>
            </a:extLst>
          </p:cNvPr>
          <p:cNvSpPr/>
          <p:nvPr/>
        </p:nvSpPr>
        <p:spPr>
          <a:xfrm>
            <a:off x="669715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09D2511-7306-4F89-A002-60CCA2ED703A}"/>
              </a:ext>
            </a:extLst>
          </p:cNvPr>
          <p:cNvSpPr txBox="1"/>
          <p:nvPr/>
        </p:nvSpPr>
        <p:spPr>
          <a:xfrm>
            <a:off x="5991516" y="6383486"/>
            <a:ext cx="1130439" cy="400110"/>
          </a:xfrm>
          <a:prstGeom prst="rect">
            <a:avLst/>
          </a:prstGeom>
          <a:noFill/>
        </p:spPr>
        <p:txBody>
          <a:bodyPr wrap="none" rtlCol="0">
            <a:spAutoFit/>
          </a:bodyPr>
          <a:lstStyle/>
          <a:p>
            <a:pPr algn="ctr"/>
            <a:r>
              <a:rPr lang="en-US" sz="2000" spc="0">
                <a:solidFill>
                  <a:schemeClr val="bg1"/>
                </a:solidFill>
                <a:latin typeface="Poppins SemiBold" panose="00000700000000000000" pitchFamily="2" charset="0"/>
                <a:cs typeface="Poppins SemiBold" panose="00000700000000000000" pitchFamily="2" charset="0"/>
              </a:rPr>
              <a:t>Protect</a:t>
            </a:r>
          </a:p>
        </p:txBody>
      </p:sp>
      <p:sp>
        <p:nvSpPr>
          <p:cNvPr id="36" name="Rectangle 35">
            <a:extLst>
              <a:ext uri="{FF2B5EF4-FFF2-40B4-BE49-F238E27FC236}">
                <a16:creationId xmlns:a16="http://schemas.microsoft.com/office/drawing/2014/main" id="{273A3386-CFD2-41CB-92F7-A38BAC7057EB}"/>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252EC29-4800-4790-B68F-B7BFB0B02E99}"/>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750DBE-E592-4BF1-8796-B2D25B55E2AE}"/>
              </a:ext>
            </a:extLst>
          </p:cNvPr>
          <p:cNvSpPr/>
          <p:nvPr/>
        </p:nvSpPr>
        <p:spPr>
          <a:xfrm>
            <a:off x="2947699" y="0"/>
            <a:ext cx="2957800" cy="6857999"/>
          </a:xfrm>
          <a:prstGeom prst="rect">
            <a:avLst/>
          </a:prstGeom>
          <a:solidFill>
            <a:srgbClr val="0E44D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E96F08F-C186-457D-BEA6-469AD6E820B3}"/>
              </a:ext>
            </a:extLst>
          </p:cNvPr>
          <p:cNvSpPr txBox="1"/>
          <p:nvPr/>
        </p:nvSpPr>
        <p:spPr>
          <a:xfrm rot="16200000">
            <a:off x="2498950" y="1427202"/>
            <a:ext cx="3962399" cy="1107996"/>
          </a:xfrm>
          <a:prstGeom prst="rect">
            <a:avLst/>
          </a:prstGeom>
          <a:noFill/>
        </p:spPr>
        <p:txBody>
          <a:bodyPr wrap="square" rtlCol="0">
            <a:spAutoFit/>
          </a:bodyPr>
          <a:lstStyle/>
          <a:p>
            <a:r>
              <a:rPr lang="en-US" sz="6600">
                <a:solidFill>
                  <a:schemeClr val="bg1"/>
                </a:solidFill>
                <a:latin typeface="Poppins SemiBold" panose="00000700000000000000" pitchFamily="2" charset="0"/>
                <a:cs typeface="Poppins SemiBold" panose="00000700000000000000" pitchFamily="2" charset="0"/>
              </a:rPr>
              <a:t>Portfolio</a:t>
            </a:r>
          </a:p>
        </p:txBody>
      </p:sp>
    </p:spTree>
    <p:extLst>
      <p:ext uri="{BB962C8B-B14F-4D97-AF65-F5344CB8AC3E}">
        <p14:creationId xmlns:p14="http://schemas.microsoft.com/office/powerpoint/2010/main" val="37297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9FBD06D-81FD-4CDE-1B87-9ECA7B172449}"/>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C85B9B67-2312-D922-7319-5406D5C04775}"/>
              </a:ext>
            </a:extLst>
          </p:cNvPr>
          <p:cNvSpPr>
            <a:spLocks noGrp="1"/>
          </p:cNvSpPr>
          <p:nvPr>
            <p:ph type="pic" sz="quarter" idx="11"/>
          </p:nvPr>
        </p:nvSpPr>
        <p:spPr/>
      </p:sp>
      <p:sp>
        <p:nvSpPr>
          <p:cNvPr id="12" name="TextBox 11">
            <a:extLst>
              <a:ext uri="{FF2B5EF4-FFF2-40B4-BE49-F238E27FC236}">
                <a16:creationId xmlns:a16="http://schemas.microsoft.com/office/drawing/2014/main" id="{E64DEB6C-4859-4ABC-B70A-C8B65F68668F}"/>
              </a:ext>
            </a:extLst>
          </p:cNvPr>
          <p:cNvSpPr txBox="1"/>
          <p:nvPr/>
        </p:nvSpPr>
        <p:spPr>
          <a:xfrm>
            <a:off x="1063950" y="3047808"/>
            <a:ext cx="3962530" cy="954107"/>
          </a:xfrm>
          <a:prstGeom prst="rect">
            <a:avLst/>
          </a:prstGeom>
          <a:noFill/>
        </p:spPr>
        <p:txBody>
          <a:bodyPr wrap="square" rtlCol="0">
            <a:spAutoFit/>
          </a:bodyPr>
          <a:lstStyle/>
          <a:p>
            <a:r>
              <a:rPr lang="en-US" sz="2800">
                <a:solidFill>
                  <a:schemeClr val="tx1">
                    <a:lumMod val="95000"/>
                    <a:lumOff val="5000"/>
                  </a:schemeClr>
                </a:solidFill>
                <a:latin typeface="Poppins SemiBold" panose="00000700000000000000" pitchFamily="2" charset="0"/>
                <a:cs typeface="Poppins SemiBold" panose="00000700000000000000" pitchFamily="2" charset="0"/>
              </a:rPr>
              <a:t>Welcome to Protect </a:t>
            </a:r>
            <a:r>
              <a:rPr lang="en-US" sz="2800">
                <a:solidFill>
                  <a:srgbClr val="0000FF"/>
                </a:solidFill>
                <a:latin typeface="Poppins SemiBold" panose="00000700000000000000" pitchFamily="2" charset="0"/>
                <a:cs typeface="Poppins SemiBold" panose="00000700000000000000" pitchFamily="2" charset="0"/>
              </a:rPr>
              <a:t>studio</a:t>
            </a:r>
          </a:p>
        </p:txBody>
      </p:sp>
      <p:sp>
        <p:nvSpPr>
          <p:cNvPr id="13" name="Rectangle 12">
            <a:extLst>
              <a:ext uri="{FF2B5EF4-FFF2-40B4-BE49-F238E27FC236}">
                <a16:creationId xmlns:a16="http://schemas.microsoft.com/office/drawing/2014/main" id="{D464C93E-6D1D-4510-B8C6-3997A7915E80}"/>
              </a:ext>
            </a:extLst>
          </p:cNvPr>
          <p:cNvSpPr/>
          <p:nvPr/>
        </p:nvSpPr>
        <p:spPr>
          <a:xfrm>
            <a:off x="1122197" y="4262498"/>
            <a:ext cx="2797665" cy="1084015"/>
          </a:xfrm>
          <a:prstGeom prst="rect">
            <a:avLst/>
          </a:prstGeom>
        </p:spPr>
        <p:txBody>
          <a:bodyPr wrap="square">
            <a:spAutoFit/>
          </a:bodyPr>
          <a:lstStyle/>
          <a:p>
            <a:pPr>
              <a:lnSpc>
                <a:spcPct val="150000"/>
              </a:lnSpc>
            </a:pPr>
            <a:r>
              <a:rPr lang="en-US" sz="1100">
                <a:solidFill>
                  <a:srgbClr val="0E44DC"/>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1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oilusioi repiehenderiti volui ptates esse cill inure dolrlasue boru sit amet. Duis aute</a:t>
            </a:r>
            <a:endParaRPr lang="en-US" sz="11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32" name="Rectangle 31">
            <a:extLst>
              <a:ext uri="{FF2B5EF4-FFF2-40B4-BE49-F238E27FC236}">
                <a16:creationId xmlns:a16="http://schemas.microsoft.com/office/drawing/2014/main" id="{4FFA6D5D-AA5B-4FD5-A148-298CEB5751E4}"/>
              </a:ext>
            </a:extLst>
          </p:cNvPr>
          <p:cNvSpPr/>
          <p:nvPr/>
        </p:nvSpPr>
        <p:spPr>
          <a:xfrm>
            <a:off x="1122197" y="5537034"/>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F12E5F5D-9DE1-4E8C-A4A4-8D03D1F1615F}"/>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9" name="TextBox 8">
            <a:extLst>
              <a:ext uri="{FF2B5EF4-FFF2-40B4-BE49-F238E27FC236}">
                <a16:creationId xmlns:a16="http://schemas.microsoft.com/office/drawing/2014/main" id="{4E3ED4DA-2BA2-4857-9221-02401EACF974}"/>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11" name="Group 10">
            <a:extLst>
              <a:ext uri="{FF2B5EF4-FFF2-40B4-BE49-F238E27FC236}">
                <a16:creationId xmlns:a16="http://schemas.microsoft.com/office/drawing/2014/main" id="{FE611A01-883F-436F-A505-48FF960CCA45}"/>
              </a:ext>
            </a:extLst>
          </p:cNvPr>
          <p:cNvGrpSpPr/>
          <p:nvPr/>
        </p:nvGrpSpPr>
        <p:grpSpPr>
          <a:xfrm>
            <a:off x="166785" y="5983027"/>
            <a:ext cx="150799" cy="683899"/>
            <a:chOff x="159025" y="5596893"/>
            <a:chExt cx="214881" cy="974523"/>
          </a:xfrm>
        </p:grpSpPr>
        <p:sp>
          <p:nvSpPr>
            <p:cNvPr id="14" name="Oval 13">
              <a:extLst>
                <a:ext uri="{FF2B5EF4-FFF2-40B4-BE49-F238E27FC236}">
                  <a16:creationId xmlns:a16="http://schemas.microsoft.com/office/drawing/2014/main" id="{8999F7D1-905A-4438-8D26-016669969B9E}"/>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CB9C38-3E96-47EF-9DC3-24B6E2FABDDC}"/>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B66162-2F34-4B29-BDA7-F2747047C098}"/>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68496CA-111A-439D-B0CA-C9AFCFA3D601}"/>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E72C069-6809-454B-BF94-5AB20D7254E4}"/>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19" name="TextBox 18">
            <a:extLst>
              <a:ext uri="{FF2B5EF4-FFF2-40B4-BE49-F238E27FC236}">
                <a16:creationId xmlns:a16="http://schemas.microsoft.com/office/drawing/2014/main" id="{11564F82-130F-4902-B573-57E7C2D8B4AC}"/>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20" name="Rectangle 19">
            <a:extLst>
              <a:ext uri="{FF2B5EF4-FFF2-40B4-BE49-F238E27FC236}">
                <a16:creationId xmlns:a16="http://schemas.microsoft.com/office/drawing/2014/main" id="{D06095B5-4447-4FD0-A336-C6DB5B11FF5A}"/>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D15EB7-27ED-4D81-BE98-EF0FD55955F7}"/>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31" name="TextBox 30">
            <a:extLst>
              <a:ext uri="{FF2B5EF4-FFF2-40B4-BE49-F238E27FC236}">
                <a16:creationId xmlns:a16="http://schemas.microsoft.com/office/drawing/2014/main" id="{C26C7C16-8DA2-4E07-AAA2-49E2EC208220}"/>
              </a:ext>
            </a:extLst>
          </p:cNvPr>
          <p:cNvSpPr txBox="1"/>
          <p:nvPr/>
        </p:nvSpPr>
        <p:spPr>
          <a:xfrm>
            <a:off x="3411978" y="1478818"/>
            <a:ext cx="4248984" cy="1015663"/>
          </a:xfrm>
          <a:prstGeom prst="rect">
            <a:avLst/>
          </a:prstGeom>
          <a:noFill/>
        </p:spPr>
        <p:txBody>
          <a:bodyPr wrap="square" rtlCol="0">
            <a:spAutoFit/>
          </a:bodyPr>
          <a:lstStyle/>
          <a:p>
            <a:r>
              <a:rPr lang="en-US" sz="6000">
                <a:solidFill>
                  <a:schemeClr val="tx1">
                    <a:lumMod val="95000"/>
                    <a:lumOff val="5000"/>
                  </a:schemeClr>
                </a:solidFill>
                <a:latin typeface="Poppins SemiBold" panose="00000700000000000000" pitchFamily="2" charset="0"/>
                <a:cs typeface="Poppins SemiBold" panose="00000700000000000000" pitchFamily="2" charset="0"/>
              </a:rPr>
              <a:t>welco</a:t>
            </a:r>
            <a:r>
              <a:rPr lang="en-US" sz="6000">
                <a:solidFill>
                  <a:srgbClr val="0E44DC"/>
                </a:solidFill>
                <a:latin typeface="Poppins SemiBold" panose="00000700000000000000" pitchFamily="2" charset="0"/>
                <a:cs typeface="Poppins SemiBold" panose="00000700000000000000" pitchFamily="2" charset="0"/>
              </a:rPr>
              <a:t>me</a:t>
            </a:r>
          </a:p>
        </p:txBody>
      </p:sp>
      <p:sp>
        <p:nvSpPr>
          <p:cNvPr id="26" name="Rectangle 25">
            <a:extLst>
              <a:ext uri="{FF2B5EF4-FFF2-40B4-BE49-F238E27FC236}">
                <a16:creationId xmlns:a16="http://schemas.microsoft.com/office/drawing/2014/main" id="{781CA9B9-520E-4C6B-9223-81599E9354DF}"/>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AD936CF-4D14-4E1E-B6A8-B0703E0C6487}"/>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CDD128-4CDA-4C3A-A223-BD7F2D26B0E9}"/>
              </a:ext>
            </a:extLst>
          </p:cNvPr>
          <p:cNvSpPr/>
          <p:nvPr/>
        </p:nvSpPr>
        <p:spPr>
          <a:xfrm>
            <a:off x="3477379" y="1295400"/>
            <a:ext cx="1908055" cy="216087"/>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D72FA36-B51B-49B9-BEB7-650B614E899B}"/>
              </a:ext>
            </a:extLst>
          </p:cNvPr>
          <p:cNvSpPr txBox="1"/>
          <p:nvPr/>
        </p:nvSpPr>
        <p:spPr>
          <a:xfrm>
            <a:off x="1136981" y="1253819"/>
            <a:ext cx="1462260" cy="276999"/>
          </a:xfrm>
          <a:prstGeom prst="rect">
            <a:avLst/>
          </a:prstGeom>
          <a:noFill/>
        </p:spPr>
        <p:txBody>
          <a:bodyPr wrap="none" rtlCol="0">
            <a:spAutoFit/>
          </a:bodyPr>
          <a:lstStyle/>
          <a:p>
            <a:r>
              <a:rPr lang="en-US" sz="1200">
                <a:solidFill>
                  <a:schemeClr val="tx1">
                    <a:lumMod val="85000"/>
                    <a:lumOff val="15000"/>
                  </a:schemeClr>
                </a:solidFill>
                <a:latin typeface="Poppins Medium" panose="00000600000000000000" pitchFamily="2" charset="0"/>
                <a:cs typeface="Poppins Medium" panose="00000600000000000000" pitchFamily="2" charset="0"/>
              </a:rPr>
              <a:t>About Company</a:t>
            </a:r>
          </a:p>
        </p:txBody>
      </p:sp>
      <p:sp>
        <p:nvSpPr>
          <p:cNvPr id="42" name="Rectangle 41">
            <a:extLst>
              <a:ext uri="{FF2B5EF4-FFF2-40B4-BE49-F238E27FC236}">
                <a16:creationId xmlns:a16="http://schemas.microsoft.com/office/drawing/2014/main" id="{AAE82B8A-4B05-4796-A44B-7BDDD6D1EBE1}"/>
              </a:ext>
            </a:extLst>
          </p:cNvPr>
          <p:cNvSpPr/>
          <p:nvPr/>
        </p:nvSpPr>
        <p:spPr>
          <a:xfrm>
            <a:off x="2781998" y="6481416"/>
            <a:ext cx="2244482" cy="3765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
            <a:extLst>
              <a:ext uri="{FF2B5EF4-FFF2-40B4-BE49-F238E27FC236}">
                <a16:creationId xmlns:a16="http://schemas.microsoft.com/office/drawing/2014/main" id="{1C9AFD8C-43B6-429F-9C8E-981DAC4E99ED}"/>
              </a:ext>
            </a:extLst>
          </p:cNvPr>
          <p:cNvPicPr>
            <a:picLocks noChangeAspect="1"/>
          </p:cNvPicPr>
          <p:nvPr/>
        </p:nvPicPr>
        <p:blipFill>
          <a:blip r:embed="rId2"/>
          <a:stretch>
            <a:fillRect/>
          </a:stretch>
        </p:blipFill>
        <p:spPr>
          <a:xfrm>
            <a:off x="4843695" y="3738909"/>
            <a:ext cx="1578778" cy="1578778"/>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spTree>
    <p:extLst>
      <p:ext uri="{BB962C8B-B14F-4D97-AF65-F5344CB8AC3E}">
        <p14:creationId xmlns:p14="http://schemas.microsoft.com/office/powerpoint/2010/main" val="374060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7A9B00-31A7-F47F-6868-F4C320319B9A}"/>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FA57392C-B32A-0839-5411-DCCA414869B6}"/>
              </a:ext>
            </a:extLst>
          </p:cNvPr>
          <p:cNvSpPr>
            <a:spLocks noGrp="1"/>
          </p:cNvSpPr>
          <p:nvPr>
            <p:ph type="pic" sz="quarter" idx="12"/>
          </p:nvPr>
        </p:nvSpPr>
        <p:spPr/>
      </p:sp>
      <p:sp>
        <p:nvSpPr>
          <p:cNvPr id="7" name="Picture Placeholder 6">
            <a:extLst>
              <a:ext uri="{FF2B5EF4-FFF2-40B4-BE49-F238E27FC236}">
                <a16:creationId xmlns:a16="http://schemas.microsoft.com/office/drawing/2014/main" id="{906EE218-B178-C753-AE18-94551C3A251A}"/>
              </a:ext>
            </a:extLst>
          </p:cNvPr>
          <p:cNvSpPr>
            <a:spLocks noGrp="1"/>
          </p:cNvSpPr>
          <p:nvPr>
            <p:ph type="pic" sz="quarter" idx="10"/>
          </p:nvPr>
        </p:nvSpPr>
        <p:spPr/>
      </p:sp>
      <p:sp>
        <p:nvSpPr>
          <p:cNvPr id="38" name="Rectangle 37">
            <a:extLst>
              <a:ext uri="{FF2B5EF4-FFF2-40B4-BE49-F238E27FC236}">
                <a16:creationId xmlns:a16="http://schemas.microsoft.com/office/drawing/2014/main" id="{8384C69D-3779-418D-BA5C-A3B0615B5E44}"/>
              </a:ext>
            </a:extLst>
          </p:cNvPr>
          <p:cNvSpPr/>
          <p:nvPr/>
        </p:nvSpPr>
        <p:spPr>
          <a:xfrm>
            <a:off x="5481175" y="3561633"/>
            <a:ext cx="2248257" cy="15318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E1A2DCB-70F5-482E-90C5-C5516E9DD23D}"/>
              </a:ext>
            </a:extLst>
          </p:cNvPr>
          <p:cNvSpPr/>
          <p:nvPr/>
        </p:nvSpPr>
        <p:spPr>
          <a:xfrm>
            <a:off x="5389573" y="821088"/>
            <a:ext cx="1412853" cy="229025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FBF2B5D-2BF3-43A1-A0E6-8E67E6287907}"/>
              </a:ext>
            </a:extLst>
          </p:cNvPr>
          <p:cNvSpPr txBox="1"/>
          <p:nvPr/>
        </p:nvSpPr>
        <p:spPr>
          <a:xfrm>
            <a:off x="474003" y="1973042"/>
            <a:ext cx="1946561" cy="461665"/>
          </a:xfrm>
          <a:prstGeom prst="rect">
            <a:avLst/>
          </a:prstGeom>
          <a:noFill/>
        </p:spPr>
        <p:txBody>
          <a:bodyPr wrap="square" rtlCol="0">
            <a:spAutoFit/>
          </a:bodyPr>
          <a:lstStyle/>
          <a:p>
            <a:r>
              <a:rPr lang="en-US" sz="2400" u="sng">
                <a:latin typeface="Poppins Medium" panose="00000600000000000000" pitchFamily="2" charset="0"/>
                <a:cs typeface="Poppins Medium" panose="00000600000000000000" pitchFamily="2" charset="0"/>
              </a:rPr>
              <a:t>2019</a:t>
            </a:r>
          </a:p>
        </p:txBody>
      </p:sp>
      <p:sp>
        <p:nvSpPr>
          <p:cNvPr id="28" name="TextBox 27">
            <a:extLst>
              <a:ext uri="{FF2B5EF4-FFF2-40B4-BE49-F238E27FC236}">
                <a16:creationId xmlns:a16="http://schemas.microsoft.com/office/drawing/2014/main" id="{F9145715-D151-4E9B-B2A7-1DB1DF0AB0CD}"/>
              </a:ext>
            </a:extLst>
          </p:cNvPr>
          <p:cNvSpPr txBox="1"/>
          <p:nvPr/>
        </p:nvSpPr>
        <p:spPr>
          <a:xfrm>
            <a:off x="457637" y="783421"/>
            <a:ext cx="2547042" cy="954107"/>
          </a:xfrm>
          <a:prstGeom prst="rect">
            <a:avLst/>
          </a:prstGeom>
          <a:noFill/>
        </p:spPr>
        <p:txBody>
          <a:bodyPr wrap="square" rtlCol="0">
            <a:spAutoFit/>
          </a:bodyPr>
          <a:lstStyle/>
          <a:p>
            <a:r>
              <a:rPr lang="en-US" sz="2800">
                <a:solidFill>
                  <a:schemeClr val="tx1">
                    <a:lumMod val="95000"/>
                    <a:lumOff val="5000"/>
                  </a:schemeClr>
                </a:solidFill>
                <a:latin typeface="Poppins SemiBold" panose="00000700000000000000" pitchFamily="2" charset="0"/>
                <a:cs typeface="Poppins SemiBold" panose="00000700000000000000" pitchFamily="2" charset="0"/>
              </a:rPr>
              <a:t>Protect </a:t>
            </a:r>
          </a:p>
          <a:p>
            <a:r>
              <a:rPr lang="en-US" sz="2800">
                <a:solidFill>
                  <a:srgbClr val="0E44DC"/>
                </a:solidFill>
                <a:latin typeface="Poppins SemiBold" panose="00000700000000000000" pitchFamily="2" charset="0"/>
                <a:cs typeface="Poppins SemiBold" panose="00000700000000000000" pitchFamily="2" charset="0"/>
              </a:rPr>
              <a:t>Portfolio</a:t>
            </a:r>
          </a:p>
        </p:txBody>
      </p:sp>
      <p:sp>
        <p:nvSpPr>
          <p:cNvPr id="29" name="Rectangle 28">
            <a:extLst>
              <a:ext uri="{FF2B5EF4-FFF2-40B4-BE49-F238E27FC236}">
                <a16:creationId xmlns:a16="http://schemas.microsoft.com/office/drawing/2014/main" id="{8810338F-C57C-4AC4-B40A-67D2C93955F5}"/>
              </a:ext>
            </a:extLst>
          </p:cNvPr>
          <p:cNvSpPr/>
          <p:nvPr/>
        </p:nvSpPr>
        <p:spPr>
          <a:xfrm>
            <a:off x="515479" y="2511479"/>
            <a:ext cx="3125792" cy="813556"/>
          </a:xfrm>
          <a:prstGeom prst="rect">
            <a:avLst/>
          </a:prstGeom>
        </p:spPr>
        <p:txBody>
          <a:bodyPr wrap="square">
            <a:spAutoFit/>
          </a:bodyPr>
          <a:lstStyle/>
          <a:p>
            <a:pP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oilusialio repr henderiti voluptates esse cill inure dolorlaboru sits amet. Duis ipsum dui sit amet. Lorem duisit amet justikl higorio kolor duiski duilersLorep.</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2959BF85-D950-4864-8C29-E0A2D843F805}"/>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3" name="TextBox 22">
            <a:extLst>
              <a:ext uri="{FF2B5EF4-FFF2-40B4-BE49-F238E27FC236}">
                <a16:creationId xmlns:a16="http://schemas.microsoft.com/office/drawing/2014/main" id="{D542E56C-49BE-427D-91A3-B1A8118B1DD6}"/>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4" name="Group 23">
            <a:extLst>
              <a:ext uri="{FF2B5EF4-FFF2-40B4-BE49-F238E27FC236}">
                <a16:creationId xmlns:a16="http://schemas.microsoft.com/office/drawing/2014/main" id="{C5672162-DE1A-4524-9052-1947195B6B2F}"/>
              </a:ext>
            </a:extLst>
          </p:cNvPr>
          <p:cNvGrpSpPr/>
          <p:nvPr/>
        </p:nvGrpSpPr>
        <p:grpSpPr>
          <a:xfrm>
            <a:off x="166785" y="5983027"/>
            <a:ext cx="150799" cy="683899"/>
            <a:chOff x="159025" y="5596893"/>
            <a:chExt cx="214881" cy="974523"/>
          </a:xfrm>
        </p:grpSpPr>
        <p:sp>
          <p:nvSpPr>
            <p:cNvPr id="26" name="Oval 25">
              <a:extLst>
                <a:ext uri="{FF2B5EF4-FFF2-40B4-BE49-F238E27FC236}">
                  <a16:creationId xmlns:a16="http://schemas.microsoft.com/office/drawing/2014/main" id="{A07B650A-53CA-4B89-A2C2-8035A23F3EB0}"/>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A868A86-4A66-431D-8431-EEC15B784167}"/>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33802EF-138D-45D6-BFAE-1D067A225ECE}"/>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DA9974-B59B-4A88-A688-85F68FF7BFB8}"/>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699B7213-F9A8-4927-BCC6-418063AA7A27}"/>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5" name="TextBox 34">
            <a:extLst>
              <a:ext uri="{FF2B5EF4-FFF2-40B4-BE49-F238E27FC236}">
                <a16:creationId xmlns:a16="http://schemas.microsoft.com/office/drawing/2014/main" id="{24EA4924-3B6B-4B22-BD33-5FB1D1B5CA45}"/>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9" name="Rectangle 38">
            <a:extLst>
              <a:ext uri="{FF2B5EF4-FFF2-40B4-BE49-F238E27FC236}">
                <a16:creationId xmlns:a16="http://schemas.microsoft.com/office/drawing/2014/main" id="{CBE7FDB1-7B6F-454B-B0EE-B2D9F95133CB}"/>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7966754-8F9A-4A0F-829D-E03A73D78A34}"/>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1" name="Rectangle 40">
            <a:extLst>
              <a:ext uri="{FF2B5EF4-FFF2-40B4-BE49-F238E27FC236}">
                <a16:creationId xmlns:a16="http://schemas.microsoft.com/office/drawing/2014/main" id="{979B5724-E77D-467B-BF90-CCE025BBEDB6}"/>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0FD8C1C-11B1-45B6-9CD4-60194EE27198}"/>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C65A26-6BA6-4CEE-94C8-4897C19AB9E8}"/>
              </a:ext>
            </a:extLst>
          </p:cNvPr>
          <p:cNvSpPr/>
          <p:nvPr/>
        </p:nvSpPr>
        <p:spPr>
          <a:xfrm rot="13500000">
            <a:off x="2793271" y="419736"/>
            <a:ext cx="2047614" cy="2079050"/>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tx1">
              <a:lumMod val="95000"/>
              <a:lumOff val="5000"/>
            </a:schemeClr>
          </a:solidFill>
          <a:ln w="4572"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60756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BF1EDF-302F-3D6D-C7BB-EFEE9E41CDC9}"/>
              </a:ext>
            </a:extLst>
          </p:cNvPr>
          <p:cNvSpPr>
            <a:spLocks noGrp="1"/>
          </p:cNvSpPr>
          <p:nvPr>
            <p:ph type="pic" sz="quarter" idx="15"/>
          </p:nvPr>
        </p:nvSpPr>
        <p:spPr/>
      </p:sp>
      <p:sp>
        <p:nvSpPr>
          <p:cNvPr id="32" name="Rectangle 31">
            <a:extLst>
              <a:ext uri="{FF2B5EF4-FFF2-40B4-BE49-F238E27FC236}">
                <a16:creationId xmlns:a16="http://schemas.microsoft.com/office/drawing/2014/main" id="{7BC26AD4-08C5-43CC-8599-FE949BB6848F}"/>
              </a:ext>
            </a:extLst>
          </p:cNvPr>
          <p:cNvSpPr/>
          <p:nvPr/>
        </p:nvSpPr>
        <p:spPr>
          <a:xfrm>
            <a:off x="2618411" y="1237573"/>
            <a:ext cx="1397316" cy="12182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a:extLst>
              <a:ext uri="{FF2B5EF4-FFF2-40B4-BE49-F238E27FC236}">
                <a16:creationId xmlns:a16="http://schemas.microsoft.com/office/drawing/2014/main" id="{1787F710-0F9A-4454-B91B-7747CD3AB799}"/>
              </a:ext>
            </a:extLst>
          </p:cNvPr>
          <p:cNvSpPr txBox="1"/>
          <p:nvPr/>
        </p:nvSpPr>
        <p:spPr>
          <a:xfrm>
            <a:off x="1846283" y="4400029"/>
            <a:ext cx="1946561" cy="584775"/>
          </a:xfrm>
          <a:prstGeom prst="rect">
            <a:avLst/>
          </a:prstGeom>
          <a:noFill/>
        </p:spPr>
        <p:txBody>
          <a:bodyPr wrap="square" rtlCol="0">
            <a:spAutoFit/>
          </a:bodyPr>
          <a:lstStyle/>
          <a:p>
            <a:r>
              <a:rPr lang="en-US" sz="3200" u="sng">
                <a:solidFill>
                  <a:schemeClr val="bg1"/>
                </a:solidFill>
                <a:latin typeface="Poppins Medium" panose="00000600000000000000" pitchFamily="2" charset="0"/>
                <a:cs typeface="Poppins Medium" panose="00000600000000000000" pitchFamily="2" charset="0"/>
              </a:rPr>
              <a:t>2019</a:t>
            </a:r>
          </a:p>
        </p:txBody>
      </p:sp>
      <p:sp>
        <p:nvSpPr>
          <p:cNvPr id="61" name="TextBox 60">
            <a:extLst>
              <a:ext uri="{FF2B5EF4-FFF2-40B4-BE49-F238E27FC236}">
                <a16:creationId xmlns:a16="http://schemas.microsoft.com/office/drawing/2014/main" id="{BA4F32C5-AC99-4FFA-8705-E4064C5E35D8}"/>
              </a:ext>
            </a:extLst>
          </p:cNvPr>
          <p:cNvSpPr txBox="1"/>
          <p:nvPr/>
        </p:nvSpPr>
        <p:spPr>
          <a:xfrm>
            <a:off x="1809519" y="3256746"/>
            <a:ext cx="2547042" cy="954107"/>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Protect </a:t>
            </a:r>
          </a:p>
          <a:p>
            <a:r>
              <a:rPr lang="en-US" sz="2800">
                <a:solidFill>
                  <a:srgbClr val="0E44DC"/>
                </a:solidFill>
                <a:latin typeface="Poppins SemiBold" panose="00000700000000000000" pitchFamily="2" charset="0"/>
                <a:cs typeface="Poppins SemiBold" panose="00000700000000000000" pitchFamily="2" charset="0"/>
              </a:rPr>
              <a:t>Portfolio</a:t>
            </a:r>
          </a:p>
        </p:txBody>
      </p:sp>
      <p:sp>
        <p:nvSpPr>
          <p:cNvPr id="64" name="Rectangle 63">
            <a:extLst>
              <a:ext uri="{FF2B5EF4-FFF2-40B4-BE49-F238E27FC236}">
                <a16:creationId xmlns:a16="http://schemas.microsoft.com/office/drawing/2014/main" id="{938211E8-829C-4E12-959B-58C8650C3537}"/>
              </a:ext>
            </a:extLst>
          </p:cNvPr>
          <p:cNvSpPr/>
          <p:nvPr/>
        </p:nvSpPr>
        <p:spPr>
          <a:xfrm>
            <a:off x="1847015" y="5002090"/>
            <a:ext cx="2797665" cy="796565"/>
          </a:xfrm>
          <a:prstGeom prst="rect">
            <a:avLst/>
          </a:prstGeom>
        </p:spPr>
        <p:txBody>
          <a:bodyPr wrap="square">
            <a:spAutoFit/>
          </a:bodyPr>
          <a:lstStyle/>
          <a:p>
            <a:pPr>
              <a:lnSpc>
                <a:spcPct val="150000"/>
              </a:lnSpc>
            </a:pPr>
            <a:r>
              <a:rPr lang="en-US" sz="1050">
                <a:solidFill>
                  <a:schemeClr val="bg1">
                    <a:lumMod val="8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oilusioi repiehenderiti volui ptates esse cill inure dolrlasue </a:t>
            </a:r>
            <a:endParaRPr lang="en-US" sz="1050">
              <a:solidFill>
                <a:schemeClr val="bg1">
                  <a:lumMod val="85000"/>
                </a:schemeClr>
              </a:solidFill>
              <a:latin typeface="Poppins Medium" panose="00000600000000000000" pitchFamily="2" charset="0"/>
              <a:cs typeface="Poppins Medium" panose="00000600000000000000" pitchFamily="2" charset="0"/>
            </a:endParaRPr>
          </a:p>
        </p:txBody>
      </p:sp>
      <p:sp>
        <p:nvSpPr>
          <p:cNvPr id="65" name="TextBox 64">
            <a:extLst>
              <a:ext uri="{FF2B5EF4-FFF2-40B4-BE49-F238E27FC236}">
                <a16:creationId xmlns:a16="http://schemas.microsoft.com/office/drawing/2014/main" id="{F9D09F2E-3AAA-48A7-BD3F-75C2B2AE2F3C}"/>
              </a:ext>
            </a:extLst>
          </p:cNvPr>
          <p:cNvSpPr txBox="1"/>
          <p:nvPr/>
        </p:nvSpPr>
        <p:spPr>
          <a:xfrm>
            <a:off x="312533" y="764031"/>
            <a:ext cx="2875091" cy="1107996"/>
          </a:xfrm>
          <a:prstGeom prst="rect">
            <a:avLst/>
          </a:prstGeom>
          <a:noFill/>
        </p:spPr>
        <p:txBody>
          <a:bodyPr wrap="square" rtlCol="0">
            <a:spAutoFit/>
          </a:bodyPr>
          <a:lstStyle/>
          <a:p>
            <a:r>
              <a:rPr lang="en-US" sz="6600">
                <a:latin typeface="Poppins SemiBold" panose="00000700000000000000" pitchFamily="2" charset="0"/>
                <a:cs typeface="Poppins SemiBold" panose="00000700000000000000" pitchFamily="2" charset="0"/>
              </a:rPr>
              <a:t>best</a:t>
            </a:r>
            <a:endParaRPr lang="en-US" sz="6600">
              <a:solidFill>
                <a:srgbClr val="FF0000"/>
              </a:solidFill>
              <a:latin typeface="Poppins SemiBold" panose="00000700000000000000" pitchFamily="2" charset="0"/>
              <a:cs typeface="Poppins SemiBold" panose="00000700000000000000" pitchFamily="2" charset="0"/>
            </a:endParaRPr>
          </a:p>
        </p:txBody>
      </p:sp>
      <p:sp>
        <p:nvSpPr>
          <p:cNvPr id="66" name="TextBox 65">
            <a:extLst>
              <a:ext uri="{FF2B5EF4-FFF2-40B4-BE49-F238E27FC236}">
                <a16:creationId xmlns:a16="http://schemas.microsoft.com/office/drawing/2014/main" id="{ED9A1B38-CE50-4440-9557-51FA6ADD8CB8}"/>
              </a:ext>
            </a:extLst>
          </p:cNvPr>
          <p:cNvSpPr txBox="1"/>
          <p:nvPr/>
        </p:nvSpPr>
        <p:spPr>
          <a:xfrm>
            <a:off x="4166535" y="760607"/>
            <a:ext cx="3545070" cy="1107996"/>
          </a:xfrm>
          <a:prstGeom prst="rect">
            <a:avLst/>
          </a:prstGeom>
          <a:noFill/>
        </p:spPr>
        <p:txBody>
          <a:bodyPr wrap="square" rtlCol="0">
            <a:spAutoFit/>
          </a:bodyPr>
          <a:lstStyle/>
          <a:p>
            <a:r>
              <a:rPr lang="en-US" sz="6600">
                <a:solidFill>
                  <a:srgbClr val="0E44DC"/>
                </a:solidFill>
                <a:latin typeface="Poppins SemiBold" panose="00000700000000000000" pitchFamily="2" charset="0"/>
                <a:cs typeface="Poppins SemiBold" panose="00000700000000000000" pitchFamily="2" charset="0"/>
              </a:rPr>
              <a:t>work</a:t>
            </a:r>
          </a:p>
        </p:txBody>
      </p:sp>
      <p:sp>
        <p:nvSpPr>
          <p:cNvPr id="24" name="TextBox 23">
            <a:extLst>
              <a:ext uri="{FF2B5EF4-FFF2-40B4-BE49-F238E27FC236}">
                <a16:creationId xmlns:a16="http://schemas.microsoft.com/office/drawing/2014/main" id="{90AAFEF9-1129-4CE6-BD7F-24C7DFE7CF61}"/>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5" name="TextBox 24">
            <a:extLst>
              <a:ext uri="{FF2B5EF4-FFF2-40B4-BE49-F238E27FC236}">
                <a16:creationId xmlns:a16="http://schemas.microsoft.com/office/drawing/2014/main" id="{256DE218-D4FD-4604-9B32-FECB951AD49D}"/>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6" name="Group 25">
            <a:extLst>
              <a:ext uri="{FF2B5EF4-FFF2-40B4-BE49-F238E27FC236}">
                <a16:creationId xmlns:a16="http://schemas.microsoft.com/office/drawing/2014/main" id="{8B198E5B-C8F2-41AC-86C8-7CE72F61B6E2}"/>
              </a:ext>
            </a:extLst>
          </p:cNvPr>
          <p:cNvGrpSpPr/>
          <p:nvPr/>
        </p:nvGrpSpPr>
        <p:grpSpPr>
          <a:xfrm>
            <a:off x="166785" y="5983027"/>
            <a:ext cx="150799" cy="683899"/>
            <a:chOff x="159025" y="5596893"/>
            <a:chExt cx="214881" cy="974523"/>
          </a:xfrm>
        </p:grpSpPr>
        <p:sp>
          <p:nvSpPr>
            <p:cNvPr id="27" name="Oval 26">
              <a:extLst>
                <a:ext uri="{FF2B5EF4-FFF2-40B4-BE49-F238E27FC236}">
                  <a16:creationId xmlns:a16="http://schemas.microsoft.com/office/drawing/2014/main" id="{F0AFDBC8-1AA9-4520-B65E-C120D21C400F}"/>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15CB3AD-2D8B-4FA0-B698-E64E38B13888}"/>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61D7790-6ED7-48B1-A5F2-7F4F72353671}"/>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B6CCCDA-1B12-4288-9724-4B67F05AD6E0}"/>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CAE926AC-3255-46FE-B422-909FC555A642}"/>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37" name="TextBox 36">
            <a:extLst>
              <a:ext uri="{FF2B5EF4-FFF2-40B4-BE49-F238E27FC236}">
                <a16:creationId xmlns:a16="http://schemas.microsoft.com/office/drawing/2014/main" id="{6B081A33-9B24-42D6-9ADB-404AE9CE4F53}"/>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9" name="Rectangle 38">
            <a:extLst>
              <a:ext uri="{FF2B5EF4-FFF2-40B4-BE49-F238E27FC236}">
                <a16:creationId xmlns:a16="http://schemas.microsoft.com/office/drawing/2014/main" id="{16F3BB10-34C8-4485-BF22-7F05ACC3DDA4}"/>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D337A64-DDB2-43F3-8334-F1B406993F38}"/>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chemeClr val="bg1"/>
                </a:solidFill>
                <a:latin typeface="Poppins SemiBold" panose="00000700000000000000" pitchFamily="2" charset="0"/>
                <a:cs typeface="Poppins SemiBold" panose="00000700000000000000" pitchFamily="2" charset="0"/>
              </a:rPr>
              <a:t>Protect</a:t>
            </a:r>
          </a:p>
        </p:txBody>
      </p:sp>
      <p:sp>
        <p:nvSpPr>
          <p:cNvPr id="41" name="Rectangle 40">
            <a:extLst>
              <a:ext uri="{FF2B5EF4-FFF2-40B4-BE49-F238E27FC236}">
                <a16:creationId xmlns:a16="http://schemas.microsoft.com/office/drawing/2014/main" id="{89034DCF-54A5-4EF8-A125-FE99FEC59586}"/>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251A25-D33C-40E1-986B-59BD07904A72}"/>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44749BB-98BC-41A6-B52C-D16A8DE2D462}"/>
              </a:ext>
            </a:extLst>
          </p:cNvPr>
          <p:cNvGrpSpPr/>
          <p:nvPr/>
        </p:nvGrpSpPr>
        <p:grpSpPr>
          <a:xfrm rot="5400000">
            <a:off x="6073915" y="1573561"/>
            <a:ext cx="2428019" cy="1419384"/>
            <a:chOff x="0" y="2302269"/>
            <a:chExt cx="2428019" cy="1419384"/>
          </a:xfrm>
        </p:grpSpPr>
        <p:sp>
          <p:nvSpPr>
            <p:cNvPr id="70" name="Graphic 8">
              <a:extLst>
                <a:ext uri="{FF2B5EF4-FFF2-40B4-BE49-F238E27FC236}">
                  <a16:creationId xmlns:a16="http://schemas.microsoft.com/office/drawing/2014/main" id="{513DF2B0-8551-45F5-B272-6B9106A450F6}"/>
                </a:ext>
              </a:extLst>
            </p:cNvPr>
            <p:cNvSpPr/>
            <p:nvPr/>
          </p:nvSpPr>
          <p:spPr>
            <a:xfrm rot="5400000">
              <a:off x="34711" y="2267558"/>
              <a:ext cx="1167577" cy="1237000"/>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rgbClr val="000000"/>
            </a:solidFill>
            <a:ln w="4572" cap="flat">
              <a:noFill/>
              <a:prstDash val="solid"/>
              <a:miter/>
            </a:ln>
          </p:spPr>
          <p:txBody>
            <a:bodyPr rtlCol="0" anchor="ctr"/>
            <a:lstStyle/>
            <a:p>
              <a:endParaRPr lang="en-US"/>
            </a:p>
          </p:txBody>
        </p:sp>
        <p:sp>
          <p:nvSpPr>
            <p:cNvPr id="43" name="Graphic 8">
              <a:extLst>
                <a:ext uri="{FF2B5EF4-FFF2-40B4-BE49-F238E27FC236}">
                  <a16:creationId xmlns:a16="http://schemas.microsoft.com/office/drawing/2014/main" id="{943A77FF-9865-4733-B1CA-ADA7A4D845C3}"/>
                </a:ext>
              </a:extLst>
            </p:cNvPr>
            <p:cNvSpPr/>
            <p:nvPr/>
          </p:nvSpPr>
          <p:spPr>
            <a:xfrm rot="5400000">
              <a:off x="1225730" y="2519365"/>
              <a:ext cx="1167577" cy="1237000"/>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chemeClr val="bg1"/>
            </a:solidFill>
            <a:ln w="4572" cap="flat">
              <a:noFill/>
              <a:prstDash val="solid"/>
              <a:miter/>
            </a:ln>
          </p:spPr>
          <p:txBody>
            <a:bodyPr rtlCol="0" anchor="ctr"/>
            <a:lstStyle/>
            <a:p>
              <a:endParaRPr lang="en-US"/>
            </a:p>
          </p:txBody>
        </p:sp>
      </p:grpSp>
      <p:sp>
        <p:nvSpPr>
          <p:cNvPr id="5" name="Picture Placeholder 4">
            <a:extLst>
              <a:ext uri="{FF2B5EF4-FFF2-40B4-BE49-F238E27FC236}">
                <a16:creationId xmlns:a16="http://schemas.microsoft.com/office/drawing/2014/main" id="{17191CBB-1D0D-53C0-0D16-0DE6FF0855D4}"/>
              </a:ext>
            </a:extLst>
          </p:cNvPr>
          <p:cNvSpPr>
            <a:spLocks noGrp="1"/>
          </p:cNvSpPr>
          <p:nvPr>
            <p:ph type="pic" sz="quarter" idx="16"/>
          </p:nvPr>
        </p:nvSpPr>
        <p:spPr/>
      </p:sp>
      <p:sp>
        <p:nvSpPr>
          <p:cNvPr id="8" name="Picture Placeholder 7">
            <a:extLst>
              <a:ext uri="{FF2B5EF4-FFF2-40B4-BE49-F238E27FC236}">
                <a16:creationId xmlns:a16="http://schemas.microsoft.com/office/drawing/2014/main" id="{A0904832-5357-363A-A1C8-0F0AA2594023}"/>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CC4E7491-5047-319D-AA8A-6A8DEF263E6E}"/>
              </a:ext>
            </a:extLst>
          </p:cNvPr>
          <p:cNvSpPr>
            <a:spLocks noGrp="1"/>
          </p:cNvSpPr>
          <p:nvPr>
            <p:ph type="pic" sz="quarter" idx="18"/>
          </p:nvPr>
        </p:nvSpPr>
        <p:spPr/>
      </p:sp>
    </p:spTree>
    <p:extLst>
      <p:ext uri="{BB962C8B-B14F-4D97-AF65-F5344CB8AC3E}">
        <p14:creationId xmlns:p14="http://schemas.microsoft.com/office/powerpoint/2010/main" val="167101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E5EFB35-83CB-48B3-ADE0-5C3BCBA362B2}"/>
              </a:ext>
            </a:extLst>
          </p:cNvPr>
          <p:cNvSpPr txBox="1"/>
          <p:nvPr/>
        </p:nvSpPr>
        <p:spPr>
          <a:xfrm>
            <a:off x="842035" y="4899141"/>
            <a:ext cx="1946561" cy="584775"/>
          </a:xfrm>
          <a:prstGeom prst="rect">
            <a:avLst/>
          </a:prstGeom>
          <a:noFill/>
        </p:spPr>
        <p:txBody>
          <a:bodyPr wrap="square" rtlCol="0">
            <a:spAutoFit/>
          </a:bodyPr>
          <a:lstStyle/>
          <a:p>
            <a:r>
              <a:rPr lang="en-US" sz="3200" u="sng">
                <a:latin typeface="Poppins Medium" panose="00000600000000000000" pitchFamily="2" charset="0"/>
                <a:cs typeface="Poppins Medium" panose="00000600000000000000" pitchFamily="2" charset="0"/>
              </a:rPr>
              <a:t>2019</a:t>
            </a:r>
          </a:p>
        </p:txBody>
      </p:sp>
      <p:sp>
        <p:nvSpPr>
          <p:cNvPr id="24" name="TextBox 23">
            <a:extLst>
              <a:ext uri="{FF2B5EF4-FFF2-40B4-BE49-F238E27FC236}">
                <a16:creationId xmlns:a16="http://schemas.microsoft.com/office/drawing/2014/main" id="{0FD71306-37BC-42DD-B423-5104884AE766}"/>
              </a:ext>
            </a:extLst>
          </p:cNvPr>
          <p:cNvSpPr txBox="1"/>
          <p:nvPr/>
        </p:nvSpPr>
        <p:spPr>
          <a:xfrm>
            <a:off x="805271" y="3755858"/>
            <a:ext cx="2547042" cy="954107"/>
          </a:xfrm>
          <a:prstGeom prst="rect">
            <a:avLst/>
          </a:prstGeom>
          <a:noFill/>
        </p:spPr>
        <p:txBody>
          <a:bodyPr wrap="square" rtlCol="0">
            <a:spAutoFit/>
          </a:bodyPr>
          <a:lstStyle/>
          <a:p>
            <a:r>
              <a:rPr lang="en-US" sz="2800">
                <a:solidFill>
                  <a:schemeClr val="tx1">
                    <a:lumMod val="95000"/>
                    <a:lumOff val="5000"/>
                  </a:schemeClr>
                </a:solidFill>
                <a:latin typeface="Poppins SemiBold" panose="00000700000000000000" pitchFamily="2" charset="0"/>
                <a:cs typeface="Poppins SemiBold" panose="00000700000000000000" pitchFamily="2" charset="0"/>
              </a:rPr>
              <a:t>Protect </a:t>
            </a:r>
          </a:p>
          <a:p>
            <a:r>
              <a:rPr lang="en-US" sz="2800">
                <a:solidFill>
                  <a:srgbClr val="0E44DC"/>
                </a:solidFill>
                <a:latin typeface="Poppins SemiBold" panose="00000700000000000000" pitchFamily="2" charset="0"/>
                <a:cs typeface="Poppins SemiBold" panose="00000700000000000000" pitchFamily="2" charset="0"/>
              </a:rPr>
              <a:t>Portfolio</a:t>
            </a:r>
          </a:p>
        </p:txBody>
      </p:sp>
      <p:sp>
        <p:nvSpPr>
          <p:cNvPr id="25" name="Rectangle 24">
            <a:extLst>
              <a:ext uri="{FF2B5EF4-FFF2-40B4-BE49-F238E27FC236}">
                <a16:creationId xmlns:a16="http://schemas.microsoft.com/office/drawing/2014/main" id="{4B80267E-2D5F-4A10-A1C4-87BFAAFCA80C}"/>
              </a:ext>
            </a:extLst>
          </p:cNvPr>
          <p:cNvSpPr/>
          <p:nvPr/>
        </p:nvSpPr>
        <p:spPr>
          <a:xfrm>
            <a:off x="863113" y="5483916"/>
            <a:ext cx="3451294" cy="998222"/>
          </a:xfrm>
          <a:prstGeom prst="rect">
            <a:avLst/>
          </a:prstGeom>
        </p:spPr>
        <p:txBody>
          <a:bodyPr wrap="square">
            <a:spAutoFit/>
          </a:bodyPr>
          <a:lstStyle/>
          <a:p>
            <a:pP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oilusioalio repr henderiti voluptates esse cill inure dolorlaboru sits amet. Duis ipsum dui sit amet. Lorem duisit amet just higorio kolor duiski duilersLorep  ipsum duis aute irure dolor in kauselih oilusioalio repres henderiti voluptates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1" name="Graphic 8">
            <a:extLst>
              <a:ext uri="{FF2B5EF4-FFF2-40B4-BE49-F238E27FC236}">
                <a16:creationId xmlns:a16="http://schemas.microsoft.com/office/drawing/2014/main" id="{9E504F55-13DF-4D03-8306-8FAAF7B4631D}"/>
              </a:ext>
            </a:extLst>
          </p:cNvPr>
          <p:cNvSpPr/>
          <p:nvPr/>
        </p:nvSpPr>
        <p:spPr>
          <a:xfrm rot="5400000">
            <a:off x="10989711" y="3989240"/>
            <a:ext cx="1167577" cy="1237000"/>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rgbClr val="000000"/>
          </a:solidFill>
          <a:ln w="4572"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F78AC0B5-34EB-4C8A-B8CE-DE51C8FA98CD}"/>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2" name="TextBox 21">
            <a:extLst>
              <a:ext uri="{FF2B5EF4-FFF2-40B4-BE49-F238E27FC236}">
                <a16:creationId xmlns:a16="http://schemas.microsoft.com/office/drawing/2014/main" id="{16A2E33D-18FC-4069-8824-8A47531AC99A}"/>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6" name="Group 25">
            <a:extLst>
              <a:ext uri="{FF2B5EF4-FFF2-40B4-BE49-F238E27FC236}">
                <a16:creationId xmlns:a16="http://schemas.microsoft.com/office/drawing/2014/main" id="{CCE8D9B4-A36E-416A-98CE-FC047242BC77}"/>
              </a:ext>
            </a:extLst>
          </p:cNvPr>
          <p:cNvGrpSpPr/>
          <p:nvPr/>
        </p:nvGrpSpPr>
        <p:grpSpPr>
          <a:xfrm>
            <a:off x="166785" y="5983027"/>
            <a:ext cx="150799" cy="683899"/>
            <a:chOff x="159025" y="5596893"/>
            <a:chExt cx="214881" cy="974523"/>
          </a:xfrm>
        </p:grpSpPr>
        <p:sp>
          <p:nvSpPr>
            <p:cNvPr id="28" name="Oval 27">
              <a:extLst>
                <a:ext uri="{FF2B5EF4-FFF2-40B4-BE49-F238E27FC236}">
                  <a16:creationId xmlns:a16="http://schemas.microsoft.com/office/drawing/2014/main" id="{A6E9BCBC-CB8C-430A-B2BB-C1A05B450E20}"/>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2A9B29B-274B-4AFF-B7DF-51749E72C1C6}"/>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00BD11D-8E3F-457D-BFE9-B2E45CB3889D}"/>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BD7BCFF-CEE0-4A74-A0EA-ED9E2D13FF2F}"/>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6A6D01A9-AD08-4EDD-823D-01C98D7A7F11}"/>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5" name="TextBox 34">
            <a:extLst>
              <a:ext uri="{FF2B5EF4-FFF2-40B4-BE49-F238E27FC236}">
                <a16:creationId xmlns:a16="http://schemas.microsoft.com/office/drawing/2014/main" id="{7EC2FE08-4D8A-4DAB-8D58-0CDCD0F9CEE9}"/>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6" name="Rectangle 35">
            <a:extLst>
              <a:ext uri="{FF2B5EF4-FFF2-40B4-BE49-F238E27FC236}">
                <a16:creationId xmlns:a16="http://schemas.microsoft.com/office/drawing/2014/main" id="{1A4A68B1-D303-4C58-AD67-CED2E55D47B1}"/>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93A9DBD-AD31-48D1-A079-50B2FE832849}"/>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38" name="Rectangle 37">
            <a:extLst>
              <a:ext uri="{FF2B5EF4-FFF2-40B4-BE49-F238E27FC236}">
                <a16:creationId xmlns:a16="http://schemas.microsoft.com/office/drawing/2014/main" id="{F0D46A2A-0285-4FDC-B40D-7FDCEDF12CB9}"/>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AC0A2F-473B-4BFD-B7FE-413608528A01}"/>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01C2B9-2165-411E-BEB1-7887FEAAF1DF}"/>
              </a:ext>
            </a:extLst>
          </p:cNvPr>
          <p:cNvSpPr/>
          <p:nvPr/>
        </p:nvSpPr>
        <p:spPr>
          <a:xfrm>
            <a:off x="712788" y="3428999"/>
            <a:ext cx="3451294" cy="137683"/>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C085094-A0E2-491D-908D-FE05A8945FA4}"/>
              </a:ext>
            </a:extLst>
          </p:cNvPr>
          <p:cNvSpPr/>
          <p:nvPr/>
        </p:nvSpPr>
        <p:spPr>
          <a:xfrm>
            <a:off x="4508508" y="3428998"/>
            <a:ext cx="3451294" cy="137683"/>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0D846F2-A8EE-41D6-8501-4748E63E0E29}"/>
              </a:ext>
            </a:extLst>
          </p:cNvPr>
          <p:cNvSpPr/>
          <p:nvPr/>
        </p:nvSpPr>
        <p:spPr>
          <a:xfrm>
            <a:off x="8332788" y="3428997"/>
            <a:ext cx="3451294" cy="137683"/>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B2E7894-7E04-6336-1925-939219A3C414}"/>
              </a:ext>
            </a:extLst>
          </p:cNvPr>
          <p:cNvSpPr>
            <a:spLocks noGrp="1"/>
          </p:cNvSpPr>
          <p:nvPr>
            <p:ph type="pic" sz="quarter" idx="20"/>
          </p:nvPr>
        </p:nvSpPr>
        <p:spPr/>
      </p:sp>
      <p:sp>
        <p:nvSpPr>
          <p:cNvPr id="6" name="Picture Placeholder 5">
            <a:extLst>
              <a:ext uri="{FF2B5EF4-FFF2-40B4-BE49-F238E27FC236}">
                <a16:creationId xmlns:a16="http://schemas.microsoft.com/office/drawing/2014/main" id="{4F6FF72D-4B63-7CA0-9B15-2B8885853784}"/>
              </a:ext>
            </a:extLst>
          </p:cNvPr>
          <p:cNvSpPr>
            <a:spLocks noGrp="1"/>
          </p:cNvSpPr>
          <p:nvPr>
            <p:ph type="pic" sz="quarter" idx="21"/>
          </p:nvPr>
        </p:nvSpPr>
        <p:spPr/>
      </p:sp>
      <p:sp>
        <p:nvSpPr>
          <p:cNvPr id="8" name="Picture Placeholder 7">
            <a:extLst>
              <a:ext uri="{FF2B5EF4-FFF2-40B4-BE49-F238E27FC236}">
                <a16:creationId xmlns:a16="http://schemas.microsoft.com/office/drawing/2014/main" id="{134B4AD4-074F-BE7E-646D-EE8D11C08ED0}"/>
              </a:ext>
            </a:extLst>
          </p:cNvPr>
          <p:cNvSpPr>
            <a:spLocks noGrp="1"/>
          </p:cNvSpPr>
          <p:nvPr>
            <p:ph type="pic" sz="quarter" idx="22"/>
          </p:nvPr>
        </p:nvSpPr>
        <p:spPr/>
      </p:sp>
    </p:spTree>
    <p:extLst>
      <p:ext uri="{BB962C8B-B14F-4D97-AF65-F5344CB8AC3E}">
        <p14:creationId xmlns:p14="http://schemas.microsoft.com/office/powerpoint/2010/main" val="419776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60300FF-380E-9D16-537A-65648BDFF161}"/>
              </a:ext>
            </a:extLst>
          </p:cNvPr>
          <p:cNvSpPr>
            <a:spLocks noGrp="1"/>
          </p:cNvSpPr>
          <p:nvPr>
            <p:ph type="pic" sz="quarter" idx="19"/>
          </p:nvPr>
        </p:nvSpPr>
        <p:spPr/>
      </p:sp>
      <p:sp>
        <p:nvSpPr>
          <p:cNvPr id="32" name="Rectangle 31">
            <a:extLst>
              <a:ext uri="{FF2B5EF4-FFF2-40B4-BE49-F238E27FC236}">
                <a16:creationId xmlns:a16="http://schemas.microsoft.com/office/drawing/2014/main" id="{152C249A-BE84-4051-A5B7-EBDF5E75A062}"/>
              </a:ext>
            </a:extLst>
          </p:cNvPr>
          <p:cNvSpPr/>
          <p:nvPr/>
        </p:nvSpPr>
        <p:spPr>
          <a:xfrm>
            <a:off x="3003713" y="3975936"/>
            <a:ext cx="2670536" cy="28820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BB32B72-9EAF-42D6-95EC-564A051886AB}"/>
              </a:ext>
            </a:extLst>
          </p:cNvPr>
          <p:cNvSpPr txBox="1"/>
          <p:nvPr/>
        </p:nvSpPr>
        <p:spPr>
          <a:xfrm>
            <a:off x="582612" y="771128"/>
            <a:ext cx="3993555" cy="523220"/>
          </a:xfrm>
          <a:prstGeom prst="rect">
            <a:avLst/>
          </a:prstGeom>
          <a:noFill/>
        </p:spPr>
        <p:txBody>
          <a:bodyPr wrap="square" rtlCol="0">
            <a:spAutoFit/>
          </a:bodyPr>
          <a:lstStyle/>
          <a:p>
            <a:r>
              <a:rPr lang="en-US" sz="2800">
                <a:latin typeface="Poppins SemiBold" panose="00000700000000000000" pitchFamily="2" charset="0"/>
                <a:cs typeface="Poppins SemiBold" panose="00000700000000000000" pitchFamily="2" charset="0"/>
              </a:rPr>
              <a:t>Protect </a:t>
            </a:r>
            <a:r>
              <a:rPr lang="en-US" sz="2800">
                <a:solidFill>
                  <a:srgbClr val="0E44DC"/>
                </a:solidFill>
                <a:latin typeface="Poppins SemiBold" panose="00000700000000000000" pitchFamily="2" charset="0"/>
                <a:cs typeface="Poppins SemiBold" panose="00000700000000000000" pitchFamily="2" charset="0"/>
              </a:rPr>
              <a:t>Portfolio</a:t>
            </a:r>
          </a:p>
        </p:txBody>
      </p:sp>
      <p:sp>
        <p:nvSpPr>
          <p:cNvPr id="37" name="Graphic 6">
            <a:extLst>
              <a:ext uri="{FF2B5EF4-FFF2-40B4-BE49-F238E27FC236}">
                <a16:creationId xmlns:a16="http://schemas.microsoft.com/office/drawing/2014/main" id="{C68870A1-F264-4083-8E01-5EE4A88C95B9}"/>
              </a:ext>
            </a:extLst>
          </p:cNvPr>
          <p:cNvSpPr/>
          <p:nvPr/>
        </p:nvSpPr>
        <p:spPr>
          <a:xfrm rot="16200000">
            <a:off x="10634379" y="4449034"/>
            <a:ext cx="2260521" cy="854721"/>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bg1"/>
          </a:solidFill>
          <a:ln w="4572" cap="flat">
            <a:noFill/>
            <a:prstDash val="solid"/>
            <a:miter/>
          </a:ln>
        </p:spPr>
        <p:txBody>
          <a:bodyPr rtlCol="0" anchor="ctr"/>
          <a:lstStyle/>
          <a:p>
            <a:endParaRPr lang="en-US"/>
          </a:p>
        </p:txBody>
      </p:sp>
      <p:sp>
        <p:nvSpPr>
          <p:cNvPr id="24" name="TextBox 23">
            <a:extLst>
              <a:ext uri="{FF2B5EF4-FFF2-40B4-BE49-F238E27FC236}">
                <a16:creationId xmlns:a16="http://schemas.microsoft.com/office/drawing/2014/main" id="{23299577-E719-4E8A-8D3E-5FD272625DBC}"/>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25" name="TextBox 24">
            <a:extLst>
              <a:ext uri="{FF2B5EF4-FFF2-40B4-BE49-F238E27FC236}">
                <a16:creationId xmlns:a16="http://schemas.microsoft.com/office/drawing/2014/main" id="{542538B4-261A-4605-8939-55B7A024A65B}"/>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6" name="Group 25">
            <a:extLst>
              <a:ext uri="{FF2B5EF4-FFF2-40B4-BE49-F238E27FC236}">
                <a16:creationId xmlns:a16="http://schemas.microsoft.com/office/drawing/2014/main" id="{1D8C5637-8DA3-49F1-A988-BFFA6B84858C}"/>
              </a:ext>
            </a:extLst>
          </p:cNvPr>
          <p:cNvGrpSpPr/>
          <p:nvPr/>
        </p:nvGrpSpPr>
        <p:grpSpPr>
          <a:xfrm>
            <a:off x="166785" y="5983027"/>
            <a:ext cx="150799" cy="683899"/>
            <a:chOff x="159025" y="5596893"/>
            <a:chExt cx="214881" cy="974523"/>
          </a:xfrm>
        </p:grpSpPr>
        <p:sp>
          <p:nvSpPr>
            <p:cNvPr id="27" name="Oval 26">
              <a:extLst>
                <a:ext uri="{FF2B5EF4-FFF2-40B4-BE49-F238E27FC236}">
                  <a16:creationId xmlns:a16="http://schemas.microsoft.com/office/drawing/2014/main" id="{8D4CEDA4-9E57-4B3F-96B4-391EE0AC5DAF}"/>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BA69434-2122-4C72-A84A-EADA4A86B180}"/>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2860DEC-7030-4F3D-924D-D6139099A082}"/>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5BA0691-23B7-4BA2-B209-FF0A4971B19D}"/>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AE6D73CE-D722-41F0-8F07-256514C015C3}"/>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40" name="TextBox 39">
            <a:extLst>
              <a:ext uri="{FF2B5EF4-FFF2-40B4-BE49-F238E27FC236}">
                <a16:creationId xmlns:a16="http://schemas.microsoft.com/office/drawing/2014/main" id="{CF639A52-E084-4E4A-BDD2-7BAE2E60D46E}"/>
              </a:ext>
            </a:extLst>
          </p:cNvPr>
          <p:cNvSpPr txBox="1"/>
          <p:nvPr/>
        </p:nvSpPr>
        <p:spPr>
          <a:xfrm>
            <a:off x="4576167"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41" name="Rectangle 40">
            <a:extLst>
              <a:ext uri="{FF2B5EF4-FFF2-40B4-BE49-F238E27FC236}">
                <a16:creationId xmlns:a16="http://schemas.microsoft.com/office/drawing/2014/main" id="{FE5B6916-0553-4C3E-9D5C-F06E67B4B8BD}"/>
              </a:ext>
            </a:extLst>
          </p:cNvPr>
          <p:cNvSpPr/>
          <p:nvPr/>
        </p:nvSpPr>
        <p:spPr>
          <a:xfrm>
            <a:off x="516959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18EED1B-C59C-48D1-BB5E-70B002922D1F}"/>
              </a:ext>
            </a:extLst>
          </p:cNvPr>
          <p:cNvSpPr txBox="1"/>
          <p:nvPr/>
        </p:nvSpPr>
        <p:spPr>
          <a:xfrm>
            <a:off x="4687825"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3" name="Rectangle 42">
            <a:extLst>
              <a:ext uri="{FF2B5EF4-FFF2-40B4-BE49-F238E27FC236}">
                <a16:creationId xmlns:a16="http://schemas.microsoft.com/office/drawing/2014/main" id="{FD4CCDF6-8840-4C71-8B40-FB13E97A7F87}"/>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B7C5975-C725-4EC8-A387-5F906D0A6623}"/>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Picture Placeholder 2">
            <a:extLst>
              <a:ext uri="{FF2B5EF4-FFF2-40B4-BE49-F238E27FC236}">
                <a16:creationId xmlns:a16="http://schemas.microsoft.com/office/drawing/2014/main" id="{2A7E3396-89F4-C376-2062-1FF81272B6C9}"/>
              </a:ext>
            </a:extLst>
          </p:cNvPr>
          <p:cNvSpPr>
            <a:spLocks noGrp="1"/>
          </p:cNvSpPr>
          <p:nvPr>
            <p:ph type="pic" sz="quarter" idx="21"/>
          </p:nvPr>
        </p:nvSpPr>
        <p:spPr/>
      </p:sp>
      <p:sp>
        <p:nvSpPr>
          <p:cNvPr id="5" name="Picture Placeholder 4">
            <a:extLst>
              <a:ext uri="{FF2B5EF4-FFF2-40B4-BE49-F238E27FC236}">
                <a16:creationId xmlns:a16="http://schemas.microsoft.com/office/drawing/2014/main" id="{B64F6038-1AC1-50A7-4ADD-64D36EAF482E}"/>
              </a:ext>
            </a:extLst>
          </p:cNvPr>
          <p:cNvSpPr>
            <a:spLocks noGrp="1"/>
          </p:cNvSpPr>
          <p:nvPr>
            <p:ph type="pic" sz="quarter" idx="20"/>
          </p:nvPr>
        </p:nvSpPr>
        <p:spPr/>
      </p:sp>
      <p:sp>
        <p:nvSpPr>
          <p:cNvPr id="7" name="Picture Placeholder 6">
            <a:extLst>
              <a:ext uri="{FF2B5EF4-FFF2-40B4-BE49-F238E27FC236}">
                <a16:creationId xmlns:a16="http://schemas.microsoft.com/office/drawing/2014/main" id="{710218AE-AC01-10AC-2B37-88E85893D6FF}"/>
              </a:ext>
            </a:extLst>
          </p:cNvPr>
          <p:cNvSpPr>
            <a:spLocks noGrp="1"/>
          </p:cNvSpPr>
          <p:nvPr>
            <p:ph type="pic" sz="quarter" idx="17"/>
          </p:nvPr>
        </p:nvSpPr>
        <p:spPr/>
      </p:sp>
    </p:spTree>
    <p:extLst>
      <p:ext uri="{BB962C8B-B14F-4D97-AF65-F5344CB8AC3E}">
        <p14:creationId xmlns:p14="http://schemas.microsoft.com/office/powerpoint/2010/main" val="108955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283A2D-594D-74AF-6820-EFACC786172F}"/>
              </a:ext>
            </a:extLst>
          </p:cNvPr>
          <p:cNvSpPr>
            <a:spLocks noGrp="1"/>
          </p:cNvSpPr>
          <p:nvPr>
            <p:ph type="pic" sz="quarter" idx="16"/>
          </p:nvPr>
        </p:nvSpPr>
        <p:spPr/>
      </p:sp>
      <p:sp>
        <p:nvSpPr>
          <p:cNvPr id="7" name="Picture Placeholder 6">
            <a:extLst>
              <a:ext uri="{FF2B5EF4-FFF2-40B4-BE49-F238E27FC236}">
                <a16:creationId xmlns:a16="http://schemas.microsoft.com/office/drawing/2014/main" id="{518336E5-2C0A-8216-809E-D72209DA9E1C}"/>
              </a:ext>
            </a:extLst>
          </p:cNvPr>
          <p:cNvSpPr>
            <a:spLocks noGrp="1"/>
          </p:cNvSpPr>
          <p:nvPr>
            <p:ph type="pic" sz="quarter" idx="19"/>
          </p:nvPr>
        </p:nvSpPr>
        <p:spPr/>
      </p:sp>
      <p:sp>
        <p:nvSpPr>
          <p:cNvPr id="9" name="Picture Placeholder 8">
            <a:extLst>
              <a:ext uri="{FF2B5EF4-FFF2-40B4-BE49-F238E27FC236}">
                <a16:creationId xmlns:a16="http://schemas.microsoft.com/office/drawing/2014/main" id="{A91F2E54-3327-7E15-99BE-F1380CFD192B}"/>
              </a:ext>
            </a:extLst>
          </p:cNvPr>
          <p:cNvSpPr>
            <a:spLocks noGrp="1"/>
          </p:cNvSpPr>
          <p:nvPr>
            <p:ph type="pic" sz="quarter" idx="18"/>
          </p:nvPr>
        </p:nvSpPr>
        <p:spPr/>
      </p:sp>
      <p:sp>
        <p:nvSpPr>
          <p:cNvPr id="34" name="Rectangle 33">
            <a:extLst>
              <a:ext uri="{FF2B5EF4-FFF2-40B4-BE49-F238E27FC236}">
                <a16:creationId xmlns:a16="http://schemas.microsoft.com/office/drawing/2014/main" id="{676A8347-6601-4E36-8F79-523A56DC65CB}"/>
              </a:ext>
            </a:extLst>
          </p:cNvPr>
          <p:cNvSpPr/>
          <p:nvPr/>
        </p:nvSpPr>
        <p:spPr>
          <a:xfrm>
            <a:off x="620782" y="5543550"/>
            <a:ext cx="280059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 deriti vols esse cill inure dolorlaoru sit amet. Duis autelo irusiakus reprehenderi Volutate lorem</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6" name="Rectangle 35">
            <a:extLst>
              <a:ext uri="{FF2B5EF4-FFF2-40B4-BE49-F238E27FC236}">
                <a16:creationId xmlns:a16="http://schemas.microsoft.com/office/drawing/2014/main" id="{4D1B75DA-1AE3-42A0-B524-0CF095C2AA98}"/>
              </a:ext>
            </a:extLst>
          </p:cNvPr>
          <p:cNvSpPr/>
          <p:nvPr/>
        </p:nvSpPr>
        <p:spPr>
          <a:xfrm>
            <a:off x="620782" y="4407578"/>
            <a:ext cx="2800594" cy="897169"/>
          </a:xfrm>
          <a:prstGeom prst="rect">
            <a:avLst/>
          </a:prstGeom>
        </p:spPr>
        <p:txBody>
          <a:bodyPr wrap="square">
            <a:spAutoFit/>
          </a:bodyPr>
          <a:lstStyle/>
          <a:p>
            <a:pPr>
              <a:lnSpc>
                <a:spcPct val="150000"/>
              </a:lnSpc>
            </a:pPr>
            <a:r>
              <a:rPr lang="en-US" sz="120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oilue epreh deriti vols essek</a:t>
            </a:r>
            <a:endParaRPr lang="en-US" sz="1200" u="sng">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27" name="TextBox 26">
            <a:extLst>
              <a:ext uri="{FF2B5EF4-FFF2-40B4-BE49-F238E27FC236}">
                <a16:creationId xmlns:a16="http://schemas.microsoft.com/office/drawing/2014/main" id="{81144B36-0C2E-420F-8499-908124E580DE}"/>
              </a:ext>
            </a:extLst>
          </p:cNvPr>
          <p:cNvSpPr txBox="1"/>
          <p:nvPr/>
        </p:nvSpPr>
        <p:spPr>
          <a:xfrm>
            <a:off x="581688" y="3214668"/>
            <a:ext cx="1991769" cy="954107"/>
          </a:xfrm>
          <a:prstGeom prst="rect">
            <a:avLst/>
          </a:prstGeom>
          <a:noFill/>
        </p:spPr>
        <p:txBody>
          <a:bodyPr wrap="square" rtlCol="0">
            <a:spAutoFit/>
          </a:bodyPr>
          <a:lstStyle/>
          <a:p>
            <a:r>
              <a:rPr lang="en-US" sz="2800">
                <a:latin typeface="Poppins SemiBold" panose="00000700000000000000" pitchFamily="2" charset="0"/>
                <a:cs typeface="Poppins SemiBold" panose="00000700000000000000" pitchFamily="2" charset="0"/>
              </a:rPr>
              <a:t>Protect</a:t>
            </a:r>
          </a:p>
          <a:p>
            <a:r>
              <a:rPr lang="en-US" sz="2800">
                <a:solidFill>
                  <a:srgbClr val="0E44DC"/>
                </a:solidFill>
                <a:latin typeface="Poppins SemiBold" panose="00000700000000000000" pitchFamily="2" charset="0"/>
                <a:cs typeface="Poppins SemiBold" panose="00000700000000000000" pitchFamily="2" charset="0"/>
              </a:rPr>
              <a:t>Portfolio</a:t>
            </a:r>
          </a:p>
        </p:txBody>
      </p:sp>
      <p:sp>
        <p:nvSpPr>
          <p:cNvPr id="59" name="Graphic 6">
            <a:extLst>
              <a:ext uri="{FF2B5EF4-FFF2-40B4-BE49-F238E27FC236}">
                <a16:creationId xmlns:a16="http://schemas.microsoft.com/office/drawing/2014/main" id="{92919DFF-50C3-459C-97B9-4EA898910BE5}"/>
              </a:ext>
            </a:extLst>
          </p:cNvPr>
          <p:cNvSpPr/>
          <p:nvPr/>
        </p:nvSpPr>
        <p:spPr>
          <a:xfrm>
            <a:off x="7139356" y="1827559"/>
            <a:ext cx="2991297" cy="1131033"/>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bg1"/>
          </a:solidFill>
          <a:ln w="4572" cap="flat">
            <a:noFill/>
            <a:prstDash val="solid"/>
            <a:miter/>
          </a:ln>
        </p:spPr>
        <p:txBody>
          <a:bodyPr rtlCol="0" anchor="ctr"/>
          <a:lstStyle/>
          <a:p>
            <a:endParaRPr lang="en-US"/>
          </a:p>
        </p:txBody>
      </p:sp>
      <p:sp>
        <p:nvSpPr>
          <p:cNvPr id="22" name="TextBox 21">
            <a:extLst>
              <a:ext uri="{FF2B5EF4-FFF2-40B4-BE49-F238E27FC236}">
                <a16:creationId xmlns:a16="http://schemas.microsoft.com/office/drawing/2014/main" id="{AAEA18B3-176A-4B66-AEA1-CB0C1D178B55}"/>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3" name="TextBox 22">
            <a:extLst>
              <a:ext uri="{FF2B5EF4-FFF2-40B4-BE49-F238E27FC236}">
                <a16:creationId xmlns:a16="http://schemas.microsoft.com/office/drawing/2014/main" id="{A4F84573-4856-495C-8A78-58E51600EEB4}"/>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24" name="Group 23">
            <a:extLst>
              <a:ext uri="{FF2B5EF4-FFF2-40B4-BE49-F238E27FC236}">
                <a16:creationId xmlns:a16="http://schemas.microsoft.com/office/drawing/2014/main" id="{AB34D90A-9732-4EF3-9117-FCBA857327FB}"/>
              </a:ext>
            </a:extLst>
          </p:cNvPr>
          <p:cNvGrpSpPr/>
          <p:nvPr/>
        </p:nvGrpSpPr>
        <p:grpSpPr>
          <a:xfrm>
            <a:off x="166785" y="5983027"/>
            <a:ext cx="150799" cy="683899"/>
            <a:chOff x="159025" y="5596893"/>
            <a:chExt cx="214881" cy="974523"/>
          </a:xfrm>
        </p:grpSpPr>
        <p:sp>
          <p:nvSpPr>
            <p:cNvPr id="25" name="Oval 24">
              <a:extLst>
                <a:ext uri="{FF2B5EF4-FFF2-40B4-BE49-F238E27FC236}">
                  <a16:creationId xmlns:a16="http://schemas.microsoft.com/office/drawing/2014/main" id="{23A46849-FA08-4513-8F61-0EDE66302940}"/>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C127B2B-7336-4684-BF7C-DE9D70A735CA}"/>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1A9DFB9-2FD0-44ED-A436-81346A587523}"/>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D09F45-102B-41B4-A8D2-CE3EBFA5C58B}"/>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6720EEC4-FF8A-439B-9292-57B0C5D41136}"/>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1" name="TextBox 30">
            <a:extLst>
              <a:ext uri="{FF2B5EF4-FFF2-40B4-BE49-F238E27FC236}">
                <a16:creationId xmlns:a16="http://schemas.microsoft.com/office/drawing/2014/main" id="{1EDEB989-7A7B-426B-9EF0-C2A0A1BC5C23}"/>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2" name="Rectangle 31">
            <a:extLst>
              <a:ext uri="{FF2B5EF4-FFF2-40B4-BE49-F238E27FC236}">
                <a16:creationId xmlns:a16="http://schemas.microsoft.com/office/drawing/2014/main" id="{B30F99D8-2A4B-40F7-9BC5-F7DC0C7D92DD}"/>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091AAC-21AF-475D-B211-F4C333EBFBB4}"/>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35" name="Rectangle 34">
            <a:extLst>
              <a:ext uri="{FF2B5EF4-FFF2-40B4-BE49-F238E27FC236}">
                <a16:creationId xmlns:a16="http://schemas.microsoft.com/office/drawing/2014/main" id="{6D811E25-9BB5-444A-93A1-DC68E2156E41}"/>
              </a:ext>
            </a:extLst>
          </p:cNvPr>
          <p:cNvSpPr/>
          <p:nvPr/>
        </p:nvSpPr>
        <p:spPr>
          <a:xfrm>
            <a:off x="1063950" y="235178"/>
            <a:ext cx="564899" cy="4571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36">
            <a:extLst>
              <a:ext uri="{FF2B5EF4-FFF2-40B4-BE49-F238E27FC236}">
                <a16:creationId xmlns:a16="http://schemas.microsoft.com/office/drawing/2014/main" id="{1A1CBCFE-B8B9-4CA2-B3F9-2629934700C0}"/>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9AA67E9-20A6-478F-BB49-20C5DC876822}"/>
              </a:ext>
            </a:extLst>
          </p:cNvPr>
          <p:cNvSpPr/>
          <p:nvPr/>
        </p:nvSpPr>
        <p:spPr>
          <a:xfrm rot="13500000">
            <a:off x="2633524" y="700368"/>
            <a:ext cx="2047614" cy="2079050"/>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tx1">
              <a:lumMod val="95000"/>
              <a:lumOff val="5000"/>
            </a:schemeClr>
          </a:solidFill>
          <a:ln w="4572" cap="flat">
            <a:noFill/>
            <a:prstDash val="solid"/>
            <a:miter/>
          </a:ln>
        </p:spPr>
        <p:txBody>
          <a:bodyPr wrap="square" rtlCol="0" anchor="ctr">
            <a:noAutofit/>
          </a:bodyPr>
          <a:lstStyle/>
          <a:p>
            <a:endParaRPr lang="en-US"/>
          </a:p>
        </p:txBody>
      </p:sp>
      <p:sp>
        <p:nvSpPr>
          <p:cNvPr id="3" name="Picture Placeholder 2">
            <a:extLst>
              <a:ext uri="{FF2B5EF4-FFF2-40B4-BE49-F238E27FC236}">
                <a16:creationId xmlns:a16="http://schemas.microsoft.com/office/drawing/2014/main" id="{0D6D51D4-5BAA-F4C8-8C59-2CD7F5BE88A6}"/>
              </a:ext>
            </a:extLst>
          </p:cNvPr>
          <p:cNvSpPr>
            <a:spLocks noGrp="1"/>
          </p:cNvSpPr>
          <p:nvPr>
            <p:ph type="pic" sz="quarter" idx="20"/>
          </p:nvPr>
        </p:nvSpPr>
        <p:spPr/>
      </p:sp>
    </p:spTree>
    <p:extLst>
      <p:ext uri="{BB962C8B-B14F-4D97-AF65-F5344CB8AC3E}">
        <p14:creationId xmlns:p14="http://schemas.microsoft.com/office/powerpoint/2010/main" val="85614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861278-33A2-3177-3391-749B8CF08365}"/>
              </a:ext>
            </a:extLst>
          </p:cNvPr>
          <p:cNvSpPr>
            <a:spLocks noGrp="1"/>
          </p:cNvSpPr>
          <p:nvPr>
            <p:ph type="pic" sz="quarter" idx="16"/>
          </p:nvPr>
        </p:nvSpPr>
        <p:spPr/>
      </p:sp>
      <p:pic>
        <p:nvPicPr>
          <p:cNvPr id="12" name="Picture 11">
            <a:extLst>
              <a:ext uri="{FF2B5EF4-FFF2-40B4-BE49-F238E27FC236}">
                <a16:creationId xmlns:a16="http://schemas.microsoft.com/office/drawing/2014/main" id="{EDC1C990-41AF-4C61-8DCA-87A2B29EECC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t="12749" b="2041"/>
          <a:stretch/>
        </p:blipFill>
        <p:spPr>
          <a:xfrm>
            <a:off x="6292205" y="1219471"/>
            <a:ext cx="4611390" cy="3829567"/>
          </a:xfrm>
          <a:prstGeom prst="rect">
            <a:avLst/>
          </a:prstGeom>
        </p:spPr>
      </p:pic>
      <p:sp>
        <p:nvSpPr>
          <p:cNvPr id="13" name="TextBox 12">
            <a:extLst>
              <a:ext uri="{FF2B5EF4-FFF2-40B4-BE49-F238E27FC236}">
                <a16:creationId xmlns:a16="http://schemas.microsoft.com/office/drawing/2014/main" id="{4F597153-FFED-4416-BE34-828A3BD7AE16}"/>
              </a:ext>
            </a:extLst>
          </p:cNvPr>
          <p:cNvSpPr txBox="1"/>
          <p:nvPr/>
        </p:nvSpPr>
        <p:spPr>
          <a:xfrm>
            <a:off x="1106205" y="3578675"/>
            <a:ext cx="2892523" cy="707886"/>
          </a:xfrm>
          <a:prstGeom prst="rect">
            <a:avLst/>
          </a:prstGeom>
          <a:noFill/>
        </p:spPr>
        <p:txBody>
          <a:bodyPr wrap="square" rtlCol="0">
            <a:spAutoFit/>
          </a:bodyPr>
          <a:lstStyle/>
          <a:p>
            <a:r>
              <a:rPr lang="en-US" sz="2000">
                <a:solidFill>
                  <a:schemeClr val="tx1">
                    <a:lumMod val="95000"/>
                    <a:lumOff val="5000"/>
                  </a:schemeClr>
                </a:solidFill>
                <a:latin typeface="Poppins SemiBold" panose="00000700000000000000" pitchFamily="2" charset="0"/>
                <a:cs typeface="Poppins SemiBold" panose="00000700000000000000" pitchFamily="2" charset="0"/>
              </a:rPr>
              <a:t>Dekstop media</a:t>
            </a:r>
          </a:p>
          <a:p>
            <a:r>
              <a:rPr lang="en-US" sz="2000">
                <a:solidFill>
                  <a:srgbClr val="0E44DC"/>
                </a:solidFill>
                <a:latin typeface="Poppins SemiBold" panose="00000700000000000000" pitchFamily="2" charset="0"/>
                <a:cs typeface="Poppins SemiBold" panose="00000700000000000000" pitchFamily="2" charset="0"/>
              </a:rPr>
              <a:t>mockup</a:t>
            </a:r>
          </a:p>
        </p:txBody>
      </p:sp>
      <p:sp>
        <p:nvSpPr>
          <p:cNvPr id="14" name="Rectangle 13">
            <a:extLst>
              <a:ext uri="{FF2B5EF4-FFF2-40B4-BE49-F238E27FC236}">
                <a16:creationId xmlns:a16="http://schemas.microsoft.com/office/drawing/2014/main" id="{26A1DE00-EF9F-4F45-8292-BD4772C04750}"/>
              </a:ext>
            </a:extLst>
          </p:cNvPr>
          <p:cNvSpPr/>
          <p:nvPr/>
        </p:nvSpPr>
        <p:spPr>
          <a:xfrm>
            <a:off x="1096805" y="4483869"/>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C64310B0-2515-4AB2-AB3A-3DCA18223BED}"/>
              </a:ext>
            </a:extLst>
          </p:cNvPr>
          <p:cNvSpPr/>
          <p:nvPr/>
        </p:nvSpPr>
        <p:spPr>
          <a:xfrm>
            <a:off x="1096805" y="5238153"/>
            <a:ext cx="3398761"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oilusioisduil reprehenderitisi voluptates esse cill inure dolorla dui lore</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amet. Duis aute irusitaseiad dolorin reprehenderio loren</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E348B953-A9B4-4510-826F-16C9F1C2EDB2}"/>
              </a:ext>
            </a:extLst>
          </p:cNvPr>
          <p:cNvSpPr txBox="1"/>
          <p:nvPr/>
        </p:nvSpPr>
        <p:spPr>
          <a:xfrm>
            <a:off x="-148842" y="679953"/>
            <a:ext cx="6441047" cy="1862048"/>
          </a:xfrm>
          <a:prstGeom prst="rect">
            <a:avLst/>
          </a:prstGeom>
          <a:noFill/>
        </p:spPr>
        <p:txBody>
          <a:bodyPr wrap="square" rtlCol="0">
            <a:spAutoFit/>
          </a:bodyPr>
          <a:lstStyle/>
          <a:p>
            <a:r>
              <a:rPr lang="en-US" sz="11500" spc="600">
                <a:solidFill>
                  <a:schemeClr val="bg1"/>
                </a:solidFill>
                <a:latin typeface="Poppins SemiBold" panose="00000700000000000000" pitchFamily="2" charset="0"/>
                <a:cs typeface="Poppins SemiBold" panose="00000700000000000000" pitchFamily="2" charset="0"/>
              </a:rPr>
              <a:t>DEVICE</a:t>
            </a:r>
          </a:p>
        </p:txBody>
      </p:sp>
      <p:sp>
        <p:nvSpPr>
          <p:cNvPr id="31" name="TextBox 30">
            <a:extLst>
              <a:ext uri="{FF2B5EF4-FFF2-40B4-BE49-F238E27FC236}">
                <a16:creationId xmlns:a16="http://schemas.microsoft.com/office/drawing/2014/main" id="{70127192-BB6A-49BE-8285-408C499BE246}"/>
              </a:ext>
            </a:extLst>
          </p:cNvPr>
          <p:cNvSpPr txBox="1"/>
          <p:nvPr/>
        </p:nvSpPr>
        <p:spPr>
          <a:xfrm>
            <a:off x="4626958" y="5445125"/>
            <a:ext cx="7941883" cy="1862048"/>
          </a:xfrm>
          <a:prstGeom prst="rect">
            <a:avLst/>
          </a:prstGeom>
          <a:noFill/>
        </p:spPr>
        <p:txBody>
          <a:bodyPr wrap="square" rtlCol="0">
            <a:spAutoFit/>
          </a:bodyPr>
          <a:lstStyle/>
          <a:p>
            <a:r>
              <a:rPr lang="en-US" sz="11500" spc="600">
                <a:solidFill>
                  <a:schemeClr val="bg1"/>
                </a:solidFill>
                <a:latin typeface="Poppins SemiBold" panose="00000700000000000000" pitchFamily="2" charset="0"/>
                <a:cs typeface="Poppins SemiBold" panose="00000700000000000000" pitchFamily="2" charset="0"/>
              </a:rPr>
              <a:t>DEKSTOP</a:t>
            </a:r>
          </a:p>
        </p:txBody>
      </p:sp>
      <p:sp>
        <p:nvSpPr>
          <p:cNvPr id="32" name="TextBox 31">
            <a:extLst>
              <a:ext uri="{FF2B5EF4-FFF2-40B4-BE49-F238E27FC236}">
                <a16:creationId xmlns:a16="http://schemas.microsoft.com/office/drawing/2014/main" id="{8BF1FF73-189F-49E2-A772-3860DB0B05A4}"/>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33" name="TextBox 32">
            <a:extLst>
              <a:ext uri="{FF2B5EF4-FFF2-40B4-BE49-F238E27FC236}">
                <a16:creationId xmlns:a16="http://schemas.microsoft.com/office/drawing/2014/main" id="{B4546650-154A-4D28-B38E-5E63EB62A16F}"/>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34" name="Group 33">
            <a:extLst>
              <a:ext uri="{FF2B5EF4-FFF2-40B4-BE49-F238E27FC236}">
                <a16:creationId xmlns:a16="http://schemas.microsoft.com/office/drawing/2014/main" id="{075F9E07-CE93-43EB-B0B9-22A728B96EBB}"/>
              </a:ext>
            </a:extLst>
          </p:cNvPr>
          <p:cNvGrpSpPr/>
          <p:nvPr/>
        </p:nvGrpSpPr>
        <p:grpSpPr>
          <a:xfrm>
            <a:off x="166785" y="5983027"/>
            <a:ext cx="150799" cy="683899"/>
            <a:chOff x="159025" y="5596893"/>
            <a:chExt cx="214881" cy="974523"/>
          </a:xfrm>
        </p:grpSpPr>
        <p:sp>
          <p:nvSpPr>
            <p:cNvPr id="35" name="Oval 34">
              <a:extLst>
                <a:ext uri="{FF2B5EF4-FFF2-40B4-BE49-F238E27FC236}">
                  <a16:creationId xmlns:a16="http://schemas.microsoft.com/office/drawing/2014/main" id="{C2C69BC9-D18E-4A3C-BF7B-DF588675F7B9}"/>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2E9487E-F63A-4A4C-84A4-FF8E7C1D6AD2}"/>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CCC701-3E53-4303-9001-01CA91BAAF46}"/>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4E2FA82-066F-4C5E-A4AD-DCEC0470625C}"/>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3CFEF170-685F-4923-9C23-F55136FBFE68}"/>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40" name="TextBox 39">
            <a:extLst>
              <a:ext uri="{FF2B5EF4-FFF2-40B4-BE49-F238E27FC236}">
                <a16:creationId xmlns:a16="http://schemas.microsoft.com/office/drawing/2014/main" id="{CB46D1FD-E412-4651-87A2-22E1A14F63D4}"/>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41" name="Rectangle 40">
            <a:extLst>
              <a:ext uri="{FF2B5EF4-FFF2-40B4-BE49-F238E27FC236}">
                <a16:creationId xmlns:a16="http://schemas.microsoft.com/office/drawing/2014/main" id="{1514863D-C100-4512-8706-01D24F3B657E}"/>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851173-F335-4485-98ED-80370DA9ED21}"/>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3" name="Rectangle 42">
            <a:extLst>
              <a:ext uri="{FF2B5EF4-FFF2-40B4-BE49-F238E27FC236}">
                <a16:creationId xmlns:a16="http://schemas.microsoft.com/office/drawing/2014/main" id="{78CC3B32-D469-48FF-9B9A-F690DA4306C1}"/>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66BC9CC-E7B1-4E61-B34B-9C4185CFB2A4}"/>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5E833A1-90B1-419D-A48C-64E570B6FAD4}"/>
              </a:ext>
            </a:extLst>
          </p:cNvPr>
          <p:cNvSpPr/>
          <p:nvPr/>
        </p:nvSpPr>
        <p:spPr>
          <a:xfrm rot="13500000">
            <a:off x="4003721" y="2440837"/>
            <a:ext cx="2047614" cy="2079050"/>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tx1">
              <a:lumMod val="95000"/>
              <a:lumOff val="5000"/>
            </a:schemeClr>
          </a:solidFill>
          <a:ln w="4572"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62785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304C8A-1881-1B69-7C0A-58C7C57C104E}"/>
              </a:ext>
            </a:extLst>
          </p:cNvPr>
          <p:cNvSpPr>
            <a:spLocks noGrp="1"/>
          </p:cNvSpPr>
          <p:nvPr>
            <p:ph type="pic" sz="quarter" idx="26"/>
          </p:nvPr>
        </p:nvSpPr>
        <p:spPr/>
      </p:sp>
      <p:pic>
        <p:nvPicPr>
          <p:cNvPr id="15" name="Picture 14">
            <a:extLst>
              <a:ext uri="{FF2B5EF4-FFF2-40B4-BE49-F238E27FC236}">
                <a16:creationId xmlns:a16="http://schemas.microsoft.com/office/drawing/2014/main" id="{330B3770-C594-4C24-9A9F-5325540C24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402"/>
          <a:stretch/>
        </p:blipFill>
        <p:spPr>
          <a:xfrm>
            <a:off x="6377552" y="1312287"/>
            <a:ext cx="5814448" cy="4196075"/>
          </a:xfrm>
          <a:prstGeom prst="rect">
            <a:avLst/>
          </a:prstGeom>
        </p:spPr>
      </p:pic>
      <p:sp>
        <p:nvSpPr>
          <p:cNvPr id="12" name="TextBox 11">
            <a:extLst>
              <a:ext uri="{FF2B5EF4-FFF2-40B4-BE49-F238E27FC236}">
                <a16:creationId xmlns:a16="http://schemas.microsoft.com/office/drawing/2014/main" id="{57828DFE-7760-483A-B57C-99E006DDA459}"/>
              </a:ext>
            </a:extLst>
          </p:cNvPr>
          <p:cNvSpPr txBox="1"/>
          <p:nvPr/>
        </p:nvSpPr>
        <p:spPr>
          <a:xfrm>
            <a:off x="1021506" y="3078240"/>
            <a:ext cx="2970002" cy="954107"/>
          </a:xfrm>
          <a:prstGeom prst="rect">
            <a:avLst/>
          </a:prstGeom>
          <a:noFill/>
        </p:spPr>
        <p:txBody>
          <a:bodyPr wrap="square" rtlCol="0">
            <a:spAutoFit/>
          </a:bodyPr>
          <a:lstStyle/>
          <a:p>
            <a:r>
              <a:rPr lang="en-US" sz="2800">
                <a:solidFill>
                  <a:schemeClr val="tx1">
                    <a:lumMod val="95000"/>
                    <a:lumOff val="5000"/>
                  </a:schemeClr>
                </a:solidFill>
                <a:latin typeface="Poppins SemiBold" panose="00000700000000000000" pitchFamily="2" charset="0"/>
                <a:cs typeface="Poppins SemiBold" panose="00000700000000000000" pitchFamily="2" charset="0"/>
              </a:rPr>
              <a:t>Leptop device</a:t>
            </a:r>
          </a:p>
          <a:p>
            <a:r>
              <a:rPr lang="en-US" sz="2800">
                <a:solidFill>
                  <a:srgbClr val="0E44DC"/>
                </a:solidFill>
                <a:latin typeface="Poppins SemiBold" panose="00000700000000000000" pitchFamily="2" charset="0"/>
                <a:cs typeface="Poppins SemiBold" panose="00000700000000000000" pitchFamily="2" charset="0"/>
              </a:rPr>
              <a:t>slide</a:t>
            </a:r>
          </a:p>
        </p:txBody>
      </p:sp>
      <p:sp>
        <p:nvSpPr>
          <p:cNvPr id="44" name="Rectangle 43">
            <a:extLst>
              <a:ext uri="{FF2B5EF4-FFF2-40B4-BE49-F238E27FC236}">
                <a16:creationId xmlns:a16="http://schemas.microsoft.com/office/drawing/2014/main" id="{9DD94129-EDE6-4BC2-81BB-C1FF57BB1D6D}"/>
              </a:ext>
            </a:extLst>
          </p:cNvPr>
          <p:cNvSpPr/>
          <p:nvPr/>
        </p:nvSpPr>
        <p:spPr>
          <a:xfrm>
            <a:off x="1021506" y="4259203"/>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5" name="Rectangle 44">
            <a:extLst>
              <a:ext uri="{FF2B5EF4-FFF2-40B4-BE49-F238E27FC236}">
                <a16:creationId xmlns:a16="http://schemas.microsoft.com/office/drawing/2014/main" id="{E826AADF-04E7-439F-BDD1-717D0F4AD20A}"/>
              </a:ext>
            </a:extLst>
          </p:cNvPr>
          <p:cNvSpPr/>
          <p:nvPr/>
        </p:nvSpPr>
        <p:spPr>
          <a:xfrm>
            <a:off x="1021506" y="4964059"/>
            <a:ext cx="3398761"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oilusioisduil reprehenderitisi voluptates esse cill inure dolorla dui lore</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amet. Duis aute irusitaseiad dolorin reprehenderio loren</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0424E690-474D-45F6-9EA9-C1A7239493DF}"/>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19" name="TextBox 18">
            <a:extLst>
              <a:ext uri="{FF2B5EF4-FFF2-40B4-BE49-F238E27FC236}">
                <a16:creationId xmlns:a16="http://schemas.microsoft.com/office/drawing/2014/main" id="{6DD7B021-0D04-4E7E-B025-02A10DCAB49B}"/>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0" name="Group 19">
            <a:extLst>
              <a:ext uri="{FF2B5EF4-FFF2-40B4-BE49-F238E27FC236}">
                <a16:creationId xmlns:a16="http://schemas.microsoft.com/office/drawing/2014/main" id="{20DD3D7A-E691-4E1C-B3B2-43A937109A75}"/>
              </a:ext>
            </a:extLst>
          </p:cNvPr>
          <p:cNvGrpSpPr/>
          <p:nvPr/>
        </p:nvGrpSpPr>
        <p:grpSpPr>
          <a:xfrm>
            <a:off x="166785" y="5983027"/>
            <a:ext cx="150799" cy="683899"/>
            <a:chOff x="159025" y="5596893"/>
            <a:chExt cx="214881" cy="974523"/>
          </a:xfrm>
        </p:grpSpPr>
        <p:sp>
          <p:nvSpPr>
            <p:cNvPr id="21" name="Oval 20">
              <a:extLst>
                <a:ext uri="{FF2B5EF4-FFF2-40B4-BE49-F238E27FC236}">
                  <a16:creationId xmlns:a16="http://schemas.microsoft.com/office/drawing/2014/main" id="{BDDF79F5-C61B-441F-95D6-E9132E580C2C}"/>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ED6DB82-F8DC-494F-8735-8C320F1EB2DD}"/>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B972BDF-BD89-4252-B5E9-A776D991240E}"/>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4407E2A-AD64-4AA3-B5B6-1A78CC6CFC42}"/>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38685C0A-1D6F-4CD6-9F88-25B90A5871FA}"/>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26" name="TextBox 25">
            <a:extLst>
              <a:ext uri="{FF2B5EF4-FFF2-40B4-BE49-F238E27FC236}">
                <a16:creationId xmlns:a16="http://schemas.microsoft.com/office/drawing/2014/main" id="{74D35772-907F-47A2-8B6D-4964EABBB68B}"/>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27" name="Rectangle 26">
            <a:extLst>
              <a:ext uri="{FF2B5EF4-FFF2-40B4-BE49-F238E27FC236}">
                <a16:creationId xmlns:a16="http://schemas.microsoft.com/office/drawing/2014/main" id="{3B41AFE4-6660-4FF6-B8E1-158AE42D0F5E}"/>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EA8FE48-A44B-498B-87F7-C9DA3E76C65F}"/>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29" name="Rectangle 28">
            <a:extLst>
              <a:ext uri="{FF2B5EF4-FFF2-40B4-BE49-F238E27FC236}">
                <a16:creationId xmlns:a16="http://schemas.microsoft.com/office/drawing/2014/main" id="{4DEA2CD0-AB7B-4E94-9D50-7AF6E2C66030}"/>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15176E-78BF-4D4B-A75C-70E5EAF6AEB5}"/>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7B1DC8E-6693-4B83-AF0D-92A0FDDFD404}"/>
              </a:ext>
            </a:extLst>
          </p:cNvPr>
          <p:cNvSpPr txBox="1"/>
          <p:nvPr/>
        </p:nvSpPr>
        <p:spPr>
          <a:xfrm>
            <a:off x="1346399" y="312513"/>
            <a:ext cx="6441047" cy="1862048"/>
          </a:xfrm>
          <a:prstGeom prst="rect">
            <a:avLst/>
          </a:prstGeom>
          <a:noFill/>
        </p:spPr>
        <p:txBody>
          <a:bodyPr wrap="square" rtlCol="0">
            <a:spAutoFit/>
          </a:bodyPr>
          <a:lstStyle/>
          <a:p>
            <a:r>
              <a:rPr lang="en-US" sz="11500" spc="600">
                <a:solidFill>
                  <a:srgbClr val="F9F9F9"/>
                </a:solidFill>
                <a:latin typeface="Poppins SemiBold" panose="00000700000000000000" pitchFamily="2" charset="0"/>
                <a:cs typeface="Poppins SemiBold" panose="00000700000000000000" pitchFamily="2" charset="0"/>
              </a:rPr>
              <a:t>DEVI</a:t>
            </a:r>
            <a:r>
              <a:rPr lang="en-US" sz="11500" spc="600">
                <a:solidFill>
                  <a:schemeClr val="bg1"/>
                </a:solidFill>
                <a:latin typeface="Poppins SemiBold" panose="00000700000000000000" pitchFamily="2" charset="0"/>
                <a:cs typeface="Poppins SemiBold" panose="00000700000000000000" pitchFamily="2" charset="0"/>
              </a:rPr>
              <a:t>CE</a:t>
            </a:r>
          </a:p>
        </p:txBody>
      </p:sp>
    </p:spTree>
    <p:extLst>
      <p:ext uri="{BB962C8B-B14F-4D97-AF65-F5344CB8AC3E}">
        <p14:creationId xmlns:p14="http://schemas.microsoft.com/office/powerpoint/2010/main" val="34891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7A50367-92B6-CAB1-E211-FE2A92C9ECF6}"/>
              </a:ext>
            </a:extLst>
          </p:cNvPr>
          <p:cNvSpPr>
            <a:spLocks noGrp="1"/>
          </p:cNvSpPr>
          <p:nvPr>
            <p:ph type="pic" sz="quarter" idx="30"/>
          </p:nvPr>
        </p:nvSpPr>
        <p:spPr/>
      </p:sp>
      <p:sp>
        <p:nvSpPr>
          <p:cNvPr id="3" name="Picture Placeholder 2">
            <a:extLst>
              <a:ext uri="{FF2B5EF4-FFF2-40B4-BE49-F238E27FC236}">
                <a16:creationId xmlns:a16="http://schemas.microsoft.com/office/drawing/2014/main" id="{314A2782-4B56-F37C-2132-AF0B587D4728}"/>
              </a:ext>
            </a:extLst>
          </p:cNvPr>
          <p:cNvSpPr>
            <a:spLocks noGrp="1"/>
          </p:cNvSpPr>
          <p:nvPr>
            <p:ph type="pic" sz="quarter" idx="28"/>
          </p:nvPr>
        </p:nvSpPr>
        <p:spPr/>
      </p:sp>
      <p:pic>
        <p:nvPicPr>
          <p:cNvPr id="42" name="Picture 41">
            <a:extLst>
              <a:ext uri="{FF2B5EF4-FFF2-40B4-BE49-F238E27FC236}">
                <a16:creationId xmlns:a16="http://schemas.microsoft.com/office/drawing/2014/main" id="{900CEDD2-446D-4FB3-86E7-8C5C0E2E78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020"/>
          <a:stretch/>
        </p:blipFill>
        <p:spPr>
          <a:xfrm>
            <a:off x="2545650" y="2985949"/>
            <a:ext cx="2279671" cy="3872051"/>
          </a:xfrm>
          <a:prstGeom prst="rect">
            <a:avLst/>
          </a:prstGeom>
        </p:spPr>
      </p:pic>
      <p:pic>
        <p:nvPicPr>
          <p:cNvPr id="41" name="Picture 40">
            <a:extLst>
              <a:ext uri="{FF2B5EF4-FFF2-40B4-BE49-F238E27FC236}">
                <a16:creationId xmlns:a16="http://schemas.microsoft.com/office/drawing/2014/main" id="{5A6F5DB4-0AD0-49CE-A253-105DEB9E58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020"/>
          <a:stretch/>
        </p:blipFill>
        <p:spPr>
          <a:xfrm>
            <a:off x="7305839" y="2981193"/>
            <a:ext cx="2279671" cy="3905917"/>
          </a:xfrm>
          <a:prstGeom prst="rect">
            <a:avLst/>
          </a:prstGeom>
        </p:spPr>
      </p:pic>
      <p:sp>
        <p:nvSpPr>
          <p:cNvPr id="5" name="Picture Placeholder 4">
            <a:extLst>
              <a:ext uri="{FF2B5EF4-FFF2-40B4-BE49-F238E27FC236}">
                <a16:creationId xmlns:a16="http://schemas.microsoft.com/office/drawing/2014/main" id="{CE718354-B199-0666-FDBF-DB116A789B0D}"/>
              </a:ext>
            </a:extLst>
          </p:cNvPr>
          <p:cNvSpPr>
            <a:spLocks noGrp="1"/>
          </p:cNvSpPr>
          <p:nvPr>
            <p:ph type="pic" sz="quarter" idx="29"/>
          </p:nvPr>
        </p:nvSpPr>
        <p:spPr/>
      </p:sp>
      <p:pic>
        <p:nvPicPr>
          <p:cNvPr id="43" name="Picture 42">
            <a:extLst>
              <a:ext uri="{FF2B5EF4-FFF2-40B4-BE49-F238E27FC236}">
                <a16:creationId xmlns:a16="http://schemas.microsoft.com/office/drawing/2014/main" id="{149EC8D3-BE4D-4F6A-AA16-9D9F8F415D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206"/>
          <a:stretch/>
        </p:blipFill>
        <p:spPr>
          <a:xfrm>
            <a:off x="4487865" y="1811757"/>
            <a:ext cx="3152352" cy="5075353"/>
          </a:xfrm>
          <a:prstGeom prst="rect">
            <a:avLst/>
          </a:prstGeom>
        </p:spPr>
      </p:pic>
      <p:sp>
        <p:nvSpPr>
          <p:cNvPr id="25" name="TextBox 24">
            <a:extLst>
              <a:ext uri="{FF2B5EF4-FFF2-40B4-BE49-F238E27FC236}">
                <a16:creationId xmlns:a16="http://schemas.microsoft.com/office/drawing/2014/main" id="{32912124-DCEA-46FF-B52E-B3D8A06FE58C}"/>
              </a:ext>
            </a:extLst>
          </p:cNvPr>
          <p:cNvSpPr txBox="1"/>
          <p:nvPr/>
        </p:nvSpPr>
        <p:spPr>
          <a:xfrm>
            <a:off x="4446271" y="676914"/>
            <a:ext cx="3299458" cy="954107"/>
          </a:xfrm>
          <a:prstGeom prst="rect">
            <a:avLst/>
          </a:prstGeom>
          <a:noFill/>
        </p:spPr>
        <p:txBody>
          <a:bodyPr wrap="square" rtlCol="0">
            <a:spAutoFit/>
          </a:bodyPr>
          <a:lstStyle/>
          <a:p>
            <a:pPr algn="ctr"/>
            <a:r>
              <a:rPr lang="en-US" sz="2800">
                <a:latin typeface="Poppins SemiBold" panose="00000700000000000000" pitchFamily="2" charset="0"/>
                <a:cs typeface="Poppins SemiBold" panose="00000700000000000000" pitchFamily="2" charset="0"/>
              </a:rPr>
              <a:t>Phone device</a:t>
            </a:r>
          </a:p>
          <a:p>
            <a:pPr algn="ctr"/>
            <a:r>
              <a:rPr lang="en-US" sz="2800">
                <a:solidFill>
                  <a:srgbClr val="0E44DC"/>
                </a:solidFill>
                <a:latin typeface="Poppins SemiBold" panose="00000700000000000000" pitchFamily="2" charset="0"/>
                <a:cs typeface="Poppins SemiBold" panose="00000700000000000000" pitchFamily="2" charset="0"/>
              </a:rPr>
              <a:t>slide</a:t>
            </a:r>
          </a:p>
        </p:txBody>
      </p:sp>
      <p:sp>
        <p:nvSpPr>
          <p:cNvPr id="113" name="Graphic 8">
            <a:extLst>
              <a:ext uri="{FF2B5EF4-FFF2-40B4-BE49-F238E27FC236}">
                <a16:creationId xmlns:a16="http://schemas.microsoft.com/office/drawing/2014/main" id="{3F742C2A-23CD-4890-A6BF-62FE0F0264A4}"/>
              </a:ext>
            </a:extLst>
          </p:cNvPr>
          <p:cNvSpPr/>
          <p:nvPr/>
        </p:nvSpPr>
        <p:spPr>
          <a:xfrm>
            <a:off x="7818012" y="0"/>
            <a:ext cx="1740432" cy="1094078"/>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rgbClr val="000000"/>
          </a:solidFill>
          <a:ln w="4572" cap="flat">
            <a:noFill/>
            <a:prstDash val="solid"/>
            <a:miter/>
          </a:ln>
        </p:spPr>
        <p:txBody>
          <a:bodyPr rtlCol="0" anchor="ctr"/>
          <a:lstStyle/>
          <a:p>
            <a:endParaRPr lang="en-US"/>
          </a:p>
        </p:txBody>
      </p:sp>
      <p:sp>
        <p:nvSpPr>
          <p:cNvPr id="26" name="TextBox 25">
            <a:extLst>
              <a:ext uri="{FF2B5EF4-FFF2-40B4-BE49-F238E27FC236}">
                <a16:creationId xmlns:a16="http://schemas.microsoft.com/office/drawing/2014/main" id="{80CE8460-FAC3-4211-AEA9-D8F502439357}"/>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7" name="TextBox 26">
            <a:extLst>
              <a:ext uri="{FF2B5EF4-FFF2-40B4-BE49-F238E27FC236}">
                <a16:creationId xmlns:a16="http://schemas.microsoft.com/office/drawing/2014/main" id="{281144B4-C5FD-4ACA-95CB-B214C19E31B4}"/>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9" name="Group 28">
            <a:extLst>
              <a:ext uri="{FF2B5EF4-FFF2-40B4-BE49-F238E27FC236}">
                <a16:creationId xmlns:a16="http://schemas.microsoft.com/office/drawing/2014/main" id="{E94596A9-170C-44A7-AE43-380D431492AC}"/>
              </a:ext>
            </a:extLst>
          </p:cNvPr>
          <p:cNvGrpSpPr/>
          <p:nvPr/>
        </p:nvGrpSpPr>
        <p:grpSpPr>
          <a:xfrm>
            <a:off x="166785" y="5983027"/>
            <a:ext cx="150799" cy="683899"/>
            <a:chOff x="159025" y="5596893"/>
            <a:chExt cx="214881" cy="974523"/>
          </a:xfrm>
        </p:grpSpPr>
        <p:sp>
          <p:nvSpPr>
            <p:cNvPr id="30" name="Oval 29">
              <a:extLst>
                <a:ext uri="{FF2B5EF4-FFF2-40B4-BE49-F238E27FC236}">
                  <a16:creationId xmlns:a16="http://schemas.microsoft.com/office/drawing/2014/main" id="{6B683806-D108-4F5D-8C68-3D3A914ABE87}"/>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BF3D8C4-E984-443C-AC29-9CE4E8C3EA69}"/>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3B25887-A318-4861-B692-4BAF11398AFA}"/>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C10FE41-DBD7-4896-B222-5D234912C717}"/>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2E486A37-7217-4670-814B-45190A577D81}"/>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5" name="TextBox 34">
            <a:extLst>
              <a:ext uri="{FF2B5EF4-FFF2-40B4-BE49-F238E27FC236}">
                <a16:creationId xmlns:a16="http://schemas.microsoft.com/office/drawing/2014/main" id="{16F10DF1-6EBC-4014-95C2-FF39331319BD}"/>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6" name="Rectangle 35">
            <a:extLst>
              <a:ext uri="{FF2B5EF4-FFF2-40B4-BE49-F238E27FC236}">
                <a16:creationId xmlns:a16="http://schemas.microsoft.com/office/drawing/2014/main" id="{DBB244F8-C7DB-4327-A213-B853DD2ADD10}"/>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63F297-F527-424F-85AC-1E5630325394}"/>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38" name="Rectangle 37">
            <a:extLst>
              <a:ext uri="{FF2B5EF4-FFF2-40B4-BE49-F238E27FC236}">
                <a16:creationId xmlns:a16="http://schemas.microsoft.com/office/drawing/2014/main" id="{FE58F428-8700-4B96-B920-CE56D4284D55}"/>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2DDFCE4-C5D4-4565-B2B5-F7871D43F2A2}"/>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aphic 21" descr="Cloud Computing">
            <a:extLst>
              <a:ext uri="{FF2B5EF4-FFF2-40B4-BE49-F238E27FC236}">
                <a16:creationId xmlns:a16="http://schemas.microsoft.com/office/drawing/2014/main" id="{C1378BE0-6528-4E71-96A7-11C5CA671AEF}"/>
              </a:ext>
            </a:extLst>
          </p:cNvPr>
          <p:cNvGrpSpPr/>
          <p:nvPr/>
        </p:nvGrpSpPr>
        <p:grpSpPr>
          <a:xfrm>
            <a:off x="9900864" y="1333500"/>
            <a:ext cx="808373" cy="808373"/>
            <a:chOff x="5638800" y="2971800"/>
            <a:chExt cx="914400" cy="914400"/>
          </a:xfrm>
          <a:solidFill>
            <a:srgbClr val="0033CC"/>
          </a:solidFill>
        </p:grpSpPr>
        <p:sp>
          <p:nvSpPr>
            <p:cNvPr id="45" name="Freeform: Shape 44">
              <a:extLst>
                <a:ext uri="{FF2B5EF4-FFF2-40B4-BE49-F238E27FC236}">
                  <a16:creationId xmlns:a16="http://schemas.microsoft.com/office/drawing/2014/main" id="{231C64EF-BFB5-44C9-9F8D-55360ACCE5F8}"/>
                </a:ext>
              </a:extLst>
            </p:cNvPr>
            <p:cNvSpPr/>
            <p:nvPr/>
          </p:nvSpPr>
          <p:spPr>
            <a:xfrm>
              <a:off x="5991225" y="30318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grpFill/>
            <a:ln w="9525" cap="flat">
              <a:noFill/>
              <a:prstDash val="solid"/>
              <a:miter/>
            </a:ln>
          </p:spPr>
          <p:txBody>
            <a:bodyPr rtlCol="0" anchor="ctr"/>
            <a:lstStyle/>
            <a:p>
              <a:endParaRPr lang="en-US">
                <a:solidFill>
                  <a:schemeClr val="bg1"/>
                </a:solidFill>
              </a:endParaRPr>
            </a:p>
          </p:txBody>
        </p:sp>
        <p:sp>
          <p:nvSpPr>
            <p:cNvPr id="46" name="Freeform: Shape 45">
              <a:extLst>
                <a:ext uri="{FF2B5EF4-FFF2-40B4-BE49-F238E27FC236}">
                  <a16:creationId xmlns:a16="http://schemas.microsoft.com/office/drawing/2014/main" id="{47641C8C-E2E2-4EDF-9D94-089759ED0A05}"/>
                </a:ext>
              </a:extLst>
            </p:cNvPr>
            <p:cNvSpPr/>
            <p:nvPr/>
          </p:nvSpPr>
          <p:spPr>
            <a:xfrm>
              <a:off x="5705475" y="33909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grpFill/>
            <a:ln w="9525" cap="flat">
              <a:noFill/>
              <a:prstDash val="solid"/>
              <a:miter/>
            </a:ln>
          </p:spPr>
          <p:txBody>
            <a:bodyPr rtlCol="0" anchor="ctr"/>
            <a:lstStyle/>
            <a:p>
              <a:endParaRPr lang="en-US">
                <a:solidFill>
                  <a:schemeClr val="bg1"/>
                </a:solidFill>
              </a:endParaRPr>
            </a:p>
          </p:txBody>
        </p:sp>
        <p:sp>
          <p:nvSpPr>
            <p:cNvPr id="47" name="Freeform: Shape 46">
              <a:extLst>
                <a:ext uri="{FF2B5EF4-FFF2-40B4-BE49-F238E27FC236}">
                  <a16:creationId xmlns:a16="http://schemas.microsoft.com/office/drawing/2014/main" id="{8B34267A-8CC2-4645-AAF5-85494771504B}"/>
                </a:ext>
              </a:extLst>
            </p:cNvPr>
            <p:cNvSpPr/>
            <p:nvPr/>
          </p:nvSpPr>
          <p:spPr>
            <a:xfrm>
              <a:off x="6207442" y="33909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grpFill/>
            <a:ln w="9525" cap="flat">
              <a:noFill/>
              <a:prstDash val="solid"/>
              <a:miter/>
            </a:ln>
          </p:spPr>
          <p:txBody>
            <a:bodyPr rtlCol="0" anchor="ctr"/>
            <a:lstStyle/>
            <a:p>
              <a:endParaRPr lang="en-US">
                <a:solidFill>
                  <a:schemeClr val="bg1"/>
                </a:solidFill>
              </a:endParaRPr>
            </a:p>
          </p:txBody>
        </p:sp>
        <p:sp>
          <p:nvSpPr>
            <p:cNvPr id="48" name="Freeform: Shape 47">
              <a:extLst>
                <a:ext uri="{FF2B5EF4-FFF2-40B4-BE49-F238E27FC236}">
                  <a16:creationId xmlns:a16="http://schemas.microsoft.com/office/drawing/2014/main" id="{03689302-3128-42C5-B186-D629551F5C0E}"/>
                </a:ext>
              </a:extLst>
            </p:cNvPr>
            <p:cNvSpPr/>
            <p:nvPr/>
          </p:nvSpPr>
          <p:spPr>
            <a:xfrm>
              <a:off x="5785254" y="31413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grpFill/>
            <a:ln w="9525" cap="flat">
              <a:noFill/>
              <a:prstDash val="solid"/>
              <a:miter/>
            </a:ln>
          </p:spPr>
          <p:txBody>
            <a:bodyPr rtlCol="0" anchor="ctr"/>
            <a:lstStyle/>
            <a:p>
              <a:endParaRPr lang="en-US">
                <a:solidFill>
                  <a:schemeClr val="bg1"/>
                </a:solidFill>
              </a:endParaRPr>
            </a:p>
          </p:txBody>
        </p:sp>
      </p:grpSp>
      <p:sp>
        <p:nvSpPr>
          <p:cNvPr id="49" name="Rectangle 48">
            <a:extLst>
              <a:ext uri="{FF2B5EF4-FFF2-40B4-BE49-F238E27FC236}">
                <a16:creationId xmlns:a16="http://schemas.microsoft.com/office/drawing/2014/main" id="{24B70BFF-09BD-47F9-8EFB-F13BDA8F40FA}"/>
              </a:ext>
            </a:extLst>
          </p:cNvPr>
          <p:cNvSpPr/>
          <p:nvPr/>
        </p:nvSpPr>
        <p:spPr>
          <a:xfrm>
            <a:off x="9958572" y="4035685"/>
            <a:ext cx="1364297" cy="301365"/>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F67BD19-4678-486D-98D4-D077C43560BA}"/>
              </a:ext>
            </a:extLst>
          </p:cNvPr>
          <p:cNvSpPr/>
          <p:nvPr/>
        </p:nvSpPr>
        <p:spPr>
          <a:xfrm>
            <a:off x="9859706" y="2847249"/>
            <a:ext cx="2222284" cy="813556"/>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ina kauselih oilue doli reprehenderiti vols esse cill inure dolorlaboru sit ami aute irusitakus,</a:t>
            </a:r>
            <a:endParaRPr lang="en-US" sz="800">
              <a:solidFill>
                <a:schemeClr val="tx1">
                  <a:lumMod val="65000"/>
                  <a:lumOff val="35000"/>
                </a:schemeClr>
              </a:solidFill>
              <a:latin typeface="Poppins "/>
              <a:cs typeface="Poppins" panose="00000500000000000000" pitchFamily="2" charset="0"/>
            </a:endParaRPr>
          </a:p>
        </p:txBody>
      </p:sp>
      <p:sp>
        <p:nvSpPr>
          <p:cNvPr id="51" name="Rectangle 50">
            <a:extLst>
              <a:ext uri="{FF2B5EF4-FFF2-40B4-BE49-F238E27FC236}">
                <a16:creationId xmlns:a16="http://schemas.microsoft.com/office/drawing/2014/main" id="{E1C24431-09FC-43FA-B37A-F2B09F3315F1}"/>
              </a:ext>
            </a:extLst>
          </p:cNvPr>
          <p:cNvSpPr/>
          <p:nvPr/>
        </p:nvSpPr>
        <p:spPr>
          <a:xfrm>
            <a:off x="9836400" y="2457434"/>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52" name="Rectangle 51">
            <a:extLst>
              <a:ext uri="{FF2B5EF4-FFF2-40B4-BE49-F238E27FC236}">
                <a16:creationId xmlns:a16="http://schemas.microsoft.com/office/drawing/2014/main" id="{821772DC-372A-4191-A134-A3740233CB11}"/>
              </a:ext>
            </a:extLst>
          </p:cNvPr>
          <p:cNvSpPr/>
          <p:nvPr/>
        </p:nvSpPr>
        <p:spPr>
          <a:xfrm>
            <a:off x="10021677" y="4030110"/>
            <a:ext cx="1290041" cy="259558"/>
          </a:xfrm>
          <a:prstGeom prst="rect">
            <a:avLst/>
          </a:prstGeom>
          <a:noFill/>
        </p:spPr>
        <p:txBody>
          <a:bodyPr wrap="square">
            <a:spAutoFit/>
          </a:bodyPr>
          <a:lstStyle/>
          <a:p>
            <a:pPr algn="ctr">
              <a:lnSpc>
                <a:spcPct val="150000"/>
              </a:lnSpc>
            </a:pPr>
            <a:r>
              <a:rPr lang="en-US" sz="800" spc="1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TEXT TITTLE HERE</a:t>
            </a:r>
            <a:endParaRPr lang="en-US" sz="800" spc="100">
              <a:solidFill>
                <a:schemeClr val="bg1"/>
              </a:solidFill>
              <a:latin typeface="Poppins SemiBold" panose="00000700000000000000" pitchFamily="2" charset="0"/>
              <a:cs typeface="Poppins SemiBold" panose="00000700000000000000" pitchFamily="2" charset="0"/>
            </a:endParaRPr>
          </a:p>
        </p:txBody>
      </p:sp>
      <p:sp>
        <p:nvSpPr>
          <p:cNvPr id="53" name="Rectangle 52">
            <a:extLst>
              <a:ext uri="{FF2B5EF4-FFF2-40B4-BE49-F238E27FC236}">
                <a16:creationId xmlns:a16="http://schemas.microsoft.com/office/drawing/2014/main" id="{450FFAC5-ECF7-4FB4-A815-C3F8AFAB46FA}"/>
              </a:ext>
            </a:extLst>
          </p:cNvPr>
          <p:cNvSpPr/>
          <p:nvPr/>
        </p:nvSpPr>
        <p:spPr>
          <a:xfrm>
            <a:off x="840729" y="3728745"/>
            <a:ext cx="1364297" cy="301365"/>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1123C0F-881A-44B2-8730-A78D11593228}"/>
              </a:ext>
            </a:extLst>
          </p:cNvPr>
          <p:cNvSpPr/>
          <p:nvPr/>
        </p:nvSpPr>
        <p:spPr>
          <a:xfrm>
            <a:off x="114308" y="2540309"/>
            <a:ext cx="2222284" cy="813556"/>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ina kauselih oilue doli reprehenderiti vols esse cill inure dolorlaboru sit ami aute irusitakus,</a:t>
            </a:r>
            <a:endParaRPr lang="en-US" sz="800">
              <a:solidFill>
                <a:schemeClr val="tx1">
                  <a:lumMod val="65000"/>
                  <a:lumOff val="35000"/>
                </a:schemeClr>
              </a:solidFill>
              <a:latin typeface="Poppins "/>
              <a:cs typeface="Poppins" panose="00000500000000000000" pitchFamily="2" charset="0"/>
            </a:endParaRPr>
          </a:p>
        </p:txBody>
      </p:sp>
      <p:sp>
        <p:nvSpPr>
          <p:cNvPr id="55" name="Rectangle 54">
            <a:extLst>
              <a:ext uri="{FF2B5EF4-FFF2-40B4-BE49-F238E27FC236}">
                <a16:creationId xmlns:a16="http://schemas.microsoft.com/office/drawing/2014/main" id="{5542AA12-DDAB-40A9-9FA9-B123B6587956}"/>
              </a:ext>
            </a:extLst>
          </p:cNvPr>
          <p:cNvSpPr/>
          <p:nvPr/>
        </p:nvSpPr>
        <p:spPr>
          <a:xfrm>
            <a:off x="854954" y="2150494"/>
            <a:ext cx="1509611" cy="343171"/>
          </a:xfrm>
          <a:prstGeom prst="rect">
            <a:avLst/>
          </a:prstGeom>
        </p:spPr>
        <p:txBody>
          <a:bodyPr wrap="square">
            <a:spAutoFit/>
          </a:bodyPr>
          <a:lstStyle/>
          <a:p>
            <a:pPr algn="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56" name="Rectangle 55">
            <a:extLst>
              <a:ext uri="{FF2B5EF4-FFF2-40B4-BE49-F238E27FC236}">
                <a16:creationId xmlns:a16="http://schemas.microsoft.com/office/drawing/2014/main" id="{E8A0CDD9-6F79-426F-BB89-12A45020AB25}"/>
              </a:ext>
            </a:extLst>
          </p:cNvPr>
          <p:cNvSpPr/>
          <p:nvPr/>
        </p:nvSpPr>
        <p:spPr>
          <a:xfrm>
            <a:off x="903834" y="3723170"/>
            <a:ext cx="1290041" cy="259558"/>
          </a:xfrm>
          <a:prstGeom prst="rect">
            <a:avLst/>
          </a:prstGeom>
          <a:noFill/>
        </p:spPr>
        <p:txBody>
          <a:bodyPr wrap="square">
            <a:spAutoFit/>
          </a:bodyPr>
          <a:lstStyle/>
          <a:p>
            <a:pPr algn="ctr">
              <a:lnSpc>
                <a:spcPct val="150000"/>
              </a:lnSpc>
            </a:pPr>
            <a:r>
              <a:rPr lang="en-US" sz="800" spc="1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TEXT TITTLE HERE</a:t>
            </a:r>
            <a:endParaRPr lang="en-US" sz="800" spc="100">
              <a:solidFill>
                <a:schemeClr val="bg1"/>
              </a:solidFill>
              <a:latin typeface="Poppins SemiBold" panose="00000700000000000000" pitchFamily="2" charset="0"/>
              <a:cs typeface="Poppins SemiBold" panose="00000700000000000000" pitchFamily="2" charset="0"/>
            </a:endParaRPr>
          </a:p>
        </p:txBody>
      </p:sp>
      <p:grpSp>
        <p:nvGrpSpPr>
          <p:cNvPr id="57" name="Graphic 27" descr="Packing Box Open">
            <a:extLst>
              <a:ext uri="{FF2B5EF4-FFF2-40B4-BE49-F238E27FC236}">
                <a16:creationId xmlns:a16="http://schemas.microsoft.com/office/drawing/2014/main" id="{780200B1-A3DB-4AEA-8628-A08A739001F5}"/>
              </a:ext>
            </a:extLst>
          </p:cNvPr>
          <p:cNvGrpSpPr/>
          <p:nvPr/>
        </p:nvGrpSpPr>
        <p:grpSpPr>
          <a:xfrm>
            <a:off x="1585366" y="1303141"/>
            <a:ext cx="751225" cy="751225"/>
            <a:chOff x="6088800" y="3421800"/>
            <a:chExt cx="914400" cy="914400"/>
          </a:xfrm>
          <a:solidFill>
            <a:srgbClr val="0033CC"/>
          </a:solidFill>
        </p:grpSpPr>
        <p:sp>
          <p:nvSpPr>
            <p:cNvPr id="58" name="Freeform: Shape 57">
              <a:extLst>
                <a:ext uri="{FF2B5EF4-FFF2-40B4-BE49-F238E27FC236}">
                  <a16:creationId xmlns:a16="http://schemas.microsoft.com/office/drawing/2014/main" id="{7F043692-3AEB-44D7-A188-838B1698F674}"/>
                </a:ext>
              </a:extLst>
            </p:cNvPr>
            <p:cNvSpPr/>
            <p:nvPr/>
          </p:nvSpPr>
          <p:spPr>
            <a:xfrm>
              <a:off x="6300188" y="3627787"/>
              <a:ext cx="491499" cy="295617"/>
            </a:xfrm>
            <a:custGeom>
              <a:avLst/>
              <a:gdLst>
                <a:gd name="connsiteX0" fmla="*/ 245726 w 491499"/>
                <a:gd name="connsiteY0" fmla="*/ 0 h 295617"/>
                <a:gd name="connsiteX1" fmla="*/ 0 w 491499"/>
                <a:gd name="connsiteY1" fmla="*/ 147542 h 295617"/>
                <a:gd name="connsiteX2" fmla="*/ 245774 w 491499"/>
                <a:gd name="connsiteY2" fmla="*/ 295618 h 295617"/>
                <a:gd name="connsiteX3" fmla="*/ 491500 w 491499"/>
                <a:gd name="connsiteY3" fmla="*/ 148076 h 295617"/>
                <a:gd name="connsiteX4" fmla="*/ 245726 w 491499"/>
                <a:gd name="connsiteY4" fmla="*/ 0 h 29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9" h="295617">
                  <a:moveTo>
                    <a:pt x="245726" y="0"/>
                  </a:moveTo>
                  <a:lnTo>
                    <a:pt x="0" y="147542"/>
                  </a:lnTo>
                  <a:lnTo>
                    <a:pt x="245774" y="295618"/>
                  </a:lnTo>
                  <a:lnTo>
                    <a:pt x="491500" y="148076"/>
                  </a:lnTo>
                  <a:lnTo>
                    <a:pt x="245726"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1547265-ABA1-4297-9564-3306B9BC83A2}"/>
                </a:ext>
              </a:extLst>
            </p:cNvPr>
            <p:cNvSpPr/>
            <p:nvPr/>
          </p:nvSpPr>
          <p:spPr>
            <a:xfrm>
              <a:off x="6277366" y="3986337"/>
              <a:ext cx="254146" cy="275920"/>
            </a:xfrm>
            <a:custGeom>
              <a:avLst/>
              <a:gdLst>
                <a:gd name="connsiteX0" fmla="*/ 141646 w 254146"/>
                <a:gd name="connsiteY0" fmla="*/ 102175 h 275920"/>
                <a:gd name="connsiteX1" fmla="*/ 0 w 254146"/>
                <a:gd name="connsiteY1" fmla="*/ 16326 h 275920"/>
                <a:gd name="connsiteX2" fmla="*/ 0 w 254146"/>
                <a:gd name="connsiteY2" fmla="*/ 121872 h 275920"/>
                <a:gd name="connsiteX3" fmla="*/ 254146 w 254146"/>
                <a:gd name="connsiteY3" fmla="*/ 275920 h 275920"/>
                <a:gd name="connsiteX4" fmla="*/ 254146 w 254146"/>
                <a:gd name="connsiteY4" fmla="*/ 0 h 275920"/>
                <a:gd name="connsiteX5" fmla="*/ 141646 w 254146"/>
                <a:gd name="connsiteY5" fmla="*/ 102175 h 27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46" h="275920">
                  <a:moveTo>
                    <a:pt x="141646" y="102175"/>
                  </a:moveTo>
                  <a:lnTo>
                    <a:pt x="0" y="16326"/>
                  </a:lnTo>
                  <a:lnTo>
                    <a:pt x="0" y="121872"/>
                  </a:lnTo>
                  <a:lnTo>
                    <a:pt x="254146" y="275920"/>
                  </a:lnTo>
                  <a:lnTo>
                    <a:pt x="254146" y="0"/>
                  </a:lnTo>
                  <a:lnTo>
                    <a:pt x="141646" y="102175"/>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CB920D6-899B-48BB-B294-E32B0BCCE3A4}"/>
                </a:ext>
              </a:extLst>
            </p:cNvPr>
            <p:cNvSpPr/>
            <p:nvPr/>
          </p:nvSpPr>
          <p:spPr>
            <a:xfrm>
              <a:off x="6560287" y="3986403"/>
              <a:ext cx="254146" cy="275853"/>
            </a:xfrm>
            <a:custGeom>
              <a:avLst/>
              <a:gdLst>
                <a:gd name="connsiteX0" fmla="*/ 112395 w 254146"/>
                <a:gd name="connsiteY0" fmla="*/ 102146 h 275853"/>
                <a:gd name="connsiteX1" fmla="*/ 0 w 254146"/>
                <a:gd name="connsiteY1" fmla="*/ 0 h 275853"/>
                <a:gd name="connsiteX2" fmla="*/ 0 w 254146"/>
                <a:gd name="connsiteY2" fmla="*/ 275854 h 275853"/>
                <a:gd name="connsiteX3" fmla="*/ 254146 w 254146"/>
                <a:gd name="connsiteY3" fmla="*/ 121806 h 275853"/>
                <a:gd name="connsiteX4" fmla="*/ 254146 w 254146"/>
                <a:gd name="connsiteY4" fmla="*/ 16202 h 275853"/>
                <a:gd name="connsiteX5" fmla="*/ 90173 w 254146"/>
                <a:gd name="connsiteY5" fmla="*/ 179232 h 275853"/>
                <a:gd name="connsiteX6" fmla="*/ 32785 w 254146"/>
                <a:gd name="connsiteY6" fmla="*/ 212027 h 275853"/>
                <a:gd name="connsiteX7" fmla="*/ 32785 w 254146"/>
                <a:gd name="connsiteY7" fmla="*/ 154600 h 275853"/>
                <a:gd name="connsiteX8" fmla="*/ 90173 w 254146"/>
                <a:gd name="connsiteY8" fmla="*/ 121806 h 27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46" h="275853">
                  <a:moveTo>
                    <a:pt x="112395" y="102146"/>
                  </a:moveTo>
                  <a:lnTo>
                    <a:pt x="0" y="0"/>
                  </a:lnTo>
                  <a:lnTo>
                    <a:pt x="0" y="275854"/>
                  </a:lnTo>
                  <a:lnTo>
                    <a:pt x="254146" y="121806"/>
                  </a:lnTo>
                  <a:lnTo>
                    <a:pt x="254146" y="16202"/>
                  </a:lnTo>
                  <a:close/>
                  <a:moveTo>
                    <a:pt x="90173" y="179232"/>
                  </a:moveTo>
                  <a:lnTo>
                    <a:pt x="32785" y="212027"/>
                  </a:lnTo>
                  <a:lnTo>
                    <a:pt x="32785" y="154600"/>
                  </a:lnTo>
                  <a:lnTo>
                    <a:pt x="90173" y="121806"/>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6D2A19F-5CDF-4C19-9432-CB695E27F791}"/>
                </a:ext>
              </a:extLst>
            </p:cNvPr>
            <p:cNvSpPr/>
            <p:nvPr/>
          </p:nvSpPr>
          <p:spPr>
            <a:xfrm>
              <a:off x="6159846" y="3497904"/>
              <a:ext cx="371608" cy="259460"/>
            </a:xfrm>
            <a:custGeom>
              <a:avLst/>
              <a:gdLst>
                <a:gd name="connsiteX0" fmla="*/ 371608 w 371608"/>
                <a:gd name="connsiteY0" fmla="*/ 105242 h 259460"/>
                <a:gd name="connsiteX1" fmla="*/ 255746 w 371608"/>
                <a:gd name="connsiteY1" fmla="*/ 0 h 259460"/>
                <a:gd name="connsiteX2" fmla="*/ 0 w 371608"/>
                <a:gd name="connsiteY2" fmla="*/ 155010 h 259460"/>
                <a:gd name="connsiteX3" fmla="*/ 114757 w 371608"/>
                <a:gd name="connsiteY3" fmla="*/ 259461 h 259460"/>
                <a:gd name="connsiteX4" fmla="*/ 371608 w 371608"/>
                <a:gd name="connsiteY4" fmla="*/ 105242 h 25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08" h="259460">
                  <a:moveTo>
                    <a:pt x="371608" y="105242"/>
                  </a:moveTo>
                  <a:lnTo>
                    <a:pt x="255746" y="0"/>
                  </a:lnTo>
                  <a:lnTo>
                    <a:pt x="0" y="155010"/>
                  </a:lnTo>
                  <a:lnTo>
                    <a:pt x="114757" y="259461"/>
                  </a:lnTo>
                  <a:lnTo>
                    <a:pt x="371608" y="105242"/>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6A2C1D9-00F9-414B-B7CB-21FF585B790D}"/>
                </a:ext>
              </a:extLst>
            </p:cNvPr>
            <p:cNvSpPr/>
            <p:nvPr/>
          </p:nvSpPr>
          <p:spPr>
            <a:xfrm>
              <a:off x="6560306" y="3497904"/>
              <a:ext cx="371570" cy="259737"/>
            </a:xfrm>
            <a:custGeom>
              <a:avLst/>
              <a:gdLst>
                <a:gd name="connsiteX0" fmla="*/ 256508 w 371570"/>
                <a:gd name="connsiteY0" fmla="*/ 259737 h 259737"/>
                <a:gd name="connsiteX1" fmla="*/ 371570 w 371570"/>
                <a:gd name="connsiteY1" fmla="*/ 155010 h 259737"/>
                <a:gd name="connsiteX2" fmla="*/ 115814 w 371570"/>
                <a:gd name="connsiteY2" fmla="*/ 0 h 259737"/>
                <a:gd name="connsiteX3" fmla="*/ 0 w 371570"/>
                <a:gd name="connsiteY3" fmla="*/ 105194 h 259737"/>
                <a:gd name="connsiteX4" fmla="*/ 256508 w 371570"/>
                <a:gd name="connsiteY4" fmla="*/ 259737 h 259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70" h="259737">
                  <a:moveTo>
                    <a:pt x="256508" y="259737"/>
                  </a:moveTo>
                  <a:lnTo>
                    <a:pt x="371570" y="155010"/>
                  </a:lnTo>
                  <a:lnTo>
                    <a:pt x="115814" y="0"/>
                  </a:lnTo>
                  <a:lnTo>
                    <a:pt x="0" y="105194"/>
                  </a:lnTo>
                  <a:lnTo>
                    <a:pt x="256508" y="259737"/>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02D2D1C-8EFD-4473-9EAB-58E30694BA8C}"/>
                </a:ext>
              </a:extLst>
            </p:cNvPr>
            <p:cNvSpPr/>
            <p:nvPr/>
          </p:nvSpPr>
          <p:spPr>
            <a:xfrm>
              <a:off x="6159846" y="3793389"/>
              <a:ext cx="371446" cy="259632"/>
            </a:xfrm>
            <a:custGeom>
              <a:avLst/>
              <a:gdLst>
                <a:gd name="connsiteX0" fmla="*/ 114948 w 371446"/>
                <a:gd name="connsiteY0" fmla="*/ 0 h 259632"/>
                <a:gd name="connsiteX1" fmla="*/ 0 w 371446"/>
                <a:gd name="connsiteY1" fmla="*/ 104632 h 259632"/>
                <a:gd name="connsiteX2" fmla="*/ 255746 w 371446"/>
                <a:gd name="connsiteY2" fmla="*/ 259632 h 259632"/>
                <a:gd name="connsiteX3" fmla="*/ 371446 w 371446"/>
                <a:gd name="connsiteY3" fmla="*/ 154543 h 259632"/>
                <a:gd name="connsiteX4" fmla="*/ 114948 w 371446"/>
                <a:gd name="connsiteY4" fmla="*/ 0 h 25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46" h="259632">
                  <a:moveTo>
                    <a:pt x="114948" y="0"/>
                  </a:moveTo>
                  <a:lnTo>
                    <a:pt x="0" y="104632"/>
                  </a:lnTo>
                  <a:lnTo>
                    <a:pt x="255746" y="259632"/>
                  </a:lnTo>
                  <a:lnTo>
                    <a:pt x="371446" y="154543"/>
                  </a:lnTo>
                  <a:lnTo>
                    <a:pt x="114948" y="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F4A2B6A-14B5-473F-BD17-DF27BECDB602}"/>
                </a:ext>
              </a:extLst>
            </p:cNvPr>
            <p:cNvSpPr/>
            <p:nvPr/>
          </p:nvSpPr>
          <p:spPr>
            <a:xfrm>
              <a:off x="6560506" y="3793779"/>
              <a:ext cx="371370" cy="259241"/>
            </a:xfrm>
            <a:custGeom>
              <a:avLst/>
              <a:gdLst>
                <a:gd name="connsiteX0" fmla="*/ 0 w 371370"/>
                <a:gd name="connsiteY0" fmla="*/ 154229 h 259241"/>
                <a:gd name="connsiteX1" fmla="*/ 115614 w 371370"/>
                <a:gd name="connsiteY1" fmla="*/ 259242 h 259241"/>
                <a:gd name="connsiteX2" fmla="*/ 371370 w 371370"/>
                <a:gd name="connsiteY2" fmla="*/ 104242 h 259241"/>
                <a:gd name="connsiteX3" fmla="*/ 256851 w 371370"/>
                <a:gd name="connsiteY3" fmla="*/ 0 h 259241"/>
                <a:gd name="connsiteX4" fmla="*/ 0 w 371370"/>
                <a:gd name="connsiteY4" fmla="*/ 154229 h 25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70" h="259241">
                  <a:moveTo>
                    <a:pt x="0" y="154229"/>
                  </a:moveTo>
                  <a:lnTo>
                    <a:pt x="115614" y="259242"/>
                  </a:lnTo>
                  <a:lnTo>
                    <a:pt x="371370" y="104242"/>
                  </a:lnTo>
                  <a:lnTo>
                    <a:pt x="256851" y="0"/>
                  </a:lnTo>
                  <a:lnTo>
                    <a:pt x="0" y="154229"/>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0143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C04B6B-728F-1CA6-85EA-98FF52D7D363}"/>
              </a:ext>
            </a:extLst>
          </p:cNvPr>
          <p:cNvSpPr>
            <a:spLocks noGrp="1"/>
          </p:cNvSpPr>
          <p:nvPr>
            <p:ph type="pic" sz="quarter" idx="16"/>
          </p:nvPr>
        </p:nvSpPr>
        <p:spPr/>
      </p:sp>
      <p:pic>
        <p:nvPicPr>
          <p:cNvPr id="12" name="Picture 11">
            <a:extLst>
              <a:ext uri="{FF2B5EF4-FFF2-40B4-BE49-F238E27FC236}">
                <a16:creationId xmlns:a16="http://schemas.microsoft.com/office/drawing/2014/main" id="{2BA8BB27-3DC0-4671-A04E-9625620934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307" y="1132169"/>
            <a:ext cx="3071052" cy="4698318"/>
          </a:xfrm>
          <a:prstGeom prst="rect">
            <a:avLst/>
          </a:prstGeom>
        </p:spPr>
      </p:pic>
      <p:sp>
        <p:nvSpPr>
          <p:cNvPr id="34" name="Graphic 6">
            <a:extLst>
              <a:ext uri="{FF2B5EF4-FFF2-40B4-BE49-F238E27FC236}">
                <a16:creationId xmlns:a16="http://schemas.microsoft.com/office/drawing/2014/main" id="{90AC3473-64AE-4C8B-93BA-1233692AD258}"/>
              </a:ext>
            </a:extLst>
          </p:cNvPr>
          <p:cNvSpPr/>
          <p:nvPr/>
        </p:nvSpPr>
        <p:spPr>
          <a:xfrm>
            <a:off x="8081772" y="849442"/>
            <a:ext cx="4110228" cy="1716468"/>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bg1">
              <a:lumMod val="95000"/>
            </a:schemeClr>
          </a:solidFill>
          <a:ln w="4572"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47B65988-C033-405C-A8E6-687975CCA9D8}"/>
              </a:ext>
            </a:extLst>
          </p:cNvPr>
          <p:cNvSpPr/>
          <p:nvPr/>
        </p:nvSpPr>
        <p:spPr>
          <a:xfrm>
            <a:off x="5935511" y="4132163"/>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1" name="Rectangle 30">
            <a:extLst>
              <a:ext uri="{FF2B5EF4-FFF2-40B4-BE49-F238E27FC236}">
                <a16:creationId xmlns:a16="http://schemas.microsoft.com/office/drawing/2014/main" id="{884BF83B-C7D8-46AC-93DC-9CC55A69EE75}"/>
              </a:ext>
            </a:extLst>
          </p:cNvPr>
          <p:cNvSpPr/>
          <p:nvPr/>
        </p:nvSpPr>
        <p:spPr>
          <a:xfrm>
            <a:off x="6065277" y="5646642"/>
            <a:ext cx="1397316" cy="121826"/>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F833890D-E72A-4DB7-B2F9-BC4B043FF289}"/>
              </a:ext>
            </a:extLst>
          </p:cNvPr>
          <p:cNvSpPr/>
          <p:nvPr/>
        </p:nvSpPr>
        <p:spPr>
          <a:xfrm>
            <a:off x="5935511" y="4869799"/>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 Dolorisa</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2" name="TextBox 31">
            <a:extLst>
              <a:ext uri="{FF2B5EF4-FFF2-40B4-BE49-F238E27FC236}">
                <a16:creationId xmlns:a16="http://schemas.microsoft.com/office/drawing/2014/main" id="{E86CFF62-6865-4B54-9473-F85B7780420B}"/>
              </a:ext>
            </a:extLst>
          </p:cNvPr>
          <p:cNvSpPr txBox="1"/>
          <p:nvPr/>
        </p:nvSpPr>
        <p:spPr>
          <a:xfrm>
            <a:off x="5935511" y="3154794"/>
            <a:ext cx="3299458" cy="954107"/>
          </a:xfrm>
          <a:prstGeom prst="rect">
            <a:avLst/>
          </a:prstGeom>
          <a:noFill/>
        </p:spPr>
        <p:txBody>
          <a:bodyPr wrap="square" rtlCol="0">
            <a:spAutoFit/>
          </a:bodyPr>
          <a:lstStyle/>
          <a:p>
            <a:r>
              <a:rPr lang="en-US" sz="2800">
                <a:latin typeface="Poppins SemiBold" panose="00000700000000000000" pitchFamily="2" charset="0"/>
                <a:cs typeface="Poppins SemiBold" panose="00000700000000000000" pitchFamily="2" charset="0"/>
              </a:rPr>
              <a:t>Tablet device</a:t>
            </a:r>
          </a:p>
          <a:p>
            <a:r>
              <a:rPr lang="en-US" sz="2800">
                <a:solidFill>
                  <a:srgbClr val="0E44DC"/>
                </a:solidFill>
                <a:latin typeface="Poppins SemiBold" panose="00000700000000000000" pitchFamily="2" charset="0"/>
                <a:cs typeface="Poppins SemiBold" panose="00000700000000000000" pitchFamily="2" charset="0"/>
              </a:rPr>
              <a:t>slide</a:t>
            </a:r>
          </a:p>
        </p:txBody>
      </p:sp>
      <p:sp>
        <p:nvSpPr>
          <p:cNvPr id="33" name="TextBox 32">
            <a:extLst>
              <a:ext uri="{FF2B5EF4-FFF2-40B4-BE49-F238E27FC236}">
                <a16:creationId xmlns:a16="http://schemas.microsoft.com/office/drawing/2014/main" id="{664D31D3-C45E-494F-AB07-D92A19750D10}"/>
              </a:ext>
            </a:extLst>
          </p:cNvPr>
          <p:cNvSpPr txBox="1"/>
          <p:nvPr/>
        </p:nvSpPr>
        <p:spPr>
          <a:xfrm>
            <a:off x="4289365" y="1209549"/>
            <a:ext cx="3299458" cy="1107996"/>
          </a:xfrm>
          <a:prstGeom prst="rect">
            <a:avLst/>
          </a:prstGeom>
          <a:noFill/>
        </p:spPr>
        <p:txBody>
          <a:bodyPr wrap="square" rtlCol="0">
            <a:spAutoFit/>
          </a:bodyPr>
          <a:lstStyle/>
          <a:p>
            <a:r>
              <a:rPr lang="en-US" sz="6600">
                <a:solidFill>
                  <a:srgbClr val="0E44DC"/>
                </a:solidFill>
                <a:latin typeface="Poppins SemiBold" panose="00000700000000000000" pitchFamily="2" charset="0"/>
                <a:cs typeface="Poppins SemiBold" panose="00000700000000000000" pitchFamily="2" charset="0"/>
              </a:rPr>
              <a:t>device</a:t>
            </a:r>
          </a:p>
        </p:txBody>
      </p:sp>
      <p:sp>
        <p:nvSpPr>
          <p:cNvPr id="21" name="TextBox 20">
            <a:extLst>
              <a:ext uri="{FF2B5EF4-FFF2-40B4-BE49-F238E27FC236}">
                <a16:creationId xmlns:a16="http://schemas.microsoft.com/office/drawing/2014/main" id="{F7E941EE-09B2-428E-857C-5553F9267A60}"/>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2" name="TextBox 21">
            <a:extLst>
              <a:ext uri="{FF2B5EF4-FFF2-40B4-BE49-F238E27FC236}">
                <a16:creationId xmlns:a16="http://schemas.microsoft.com/office/drawing/2014/main" id="{E9F9D6DA-AEAE-49A2-A716-32DA49281426}"/>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3" name="Group 22">
            <a:extLst>
              <a:ext uri="{FF2B5EF4-FFF2-40B4-BE49-F238E27FC236}">
                <a16:creationId xmlns:a16="http://schemas.microsoft.com/office/drawing/2014/main" id="{BD35A43C-5E8B-4884-BEEF-2428BD77B994}"/>
              </a:ext>
            </a:extLst>
          </p:cNvPr>
          <p:cNvGrpSpPr/>
          <p:nvPr/>
        </p:nvGrpSpPr>
        <p:grpSpPr>
          <a:xfrm>
            <a:off x="166785" y="5983027"/>
            <a:ext cx="150799" cy="683899"/>
            <a:chOff x="159025" y="5596893"/>
            <a:chExt cx="214881" cy="974523"/>
          </a:xfrm>
        </p:grpSpPr>
        <p:sp>
          <p:nvSpPr>
            <p:cNvPr id="24" name="Oval 23">
              <a:extLst>
                <a:ext uri="{FF2B5EF4-FFF2-40B4-BE49-F238E27FC236}">
                  <a16:creationId xmlns:a16="http://schemas.microsoft.com/office/drawing/2014/main" id="{CE9D12AA-9284-482F-83CD-1AF4A2CAD601}"/>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BA6BF0C-40E4-484C-8C79-B44535AE9A98}"/>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F660122-B22D-49F9-9428-B805A98AE4D5}"/>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9725350-AEAF-464D-B260-299F33263E40}"/>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F01B707A-8230-41E7-BD9A-6FBAE845642B}"/>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43" name="TextBox 42">
            <a:extLst>
              <a:ext uri="{FF2B5EF4-FFF2-40B4-BE49-F238E27FC236}">
                <a16:creationId xmlns:a16="http://schemas.microsoft.com/office/drawing/2014/main" id="{00153438-DC06-4AC5-8240-60E318C5CAF8}"/>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44" name="Rectangle 43">
            <a:extLst>
              <a:ext uri="{FF2B5EF4-FFF2-40B4-BE49-F238E27FC236}">
                <a16:creationId xmlns:a16="http://schemas.microsoft.com/office/drawing/2014/main" id="{26600211-BA0B-47D5-A421-71537D4430CB}"/>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F45CD8C-33D7-441D-827F-D232F1FABC3C}"/>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6" name="Rectangle 45">
            <a:extLst>
              <a:ext uri="{FF2B5EF4-FFF2-40B4-BE49-F238E27FC236}">
                <a16:creationId xmlns:a16="http://schemas.microsoft.com/office/drawing/2014/main" id="{8AB2BCF0-EB2E-4BF1-8B39-EAFD986437E9}"/>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9929548-345A-41B5-A919-33A539D11F0F}"/>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1C76A8B-8273-4C64-9D18-6A60D1E1DD09}"/>
              </a:ext>
            </a:extLst>
          </p:cNvPr>
          <p:cNvSpPr txBox="1"/>
          <p:nvPr/>
        </p:nvSpPr>
        <p:spPr>
          <a:xfrm>
            <a:off x="9594576" y="4517016"/>
            <a:ext cx="2766151" cy="1107996"/>
          </a:xfrm>
          <a:prstGeom prst="rect">
            <a:avLst/>
          </a:prstGeom>
          <a:noFill/>
        </p:spPr>
        <p:txBody>
          <a:bodyPr wrap="square" rtlCol="0">
            <a:spAutoFit/>
          </a:bodyPr>
          <a:lstStyle/>
          <a:p>
            <a:r>
              <a:rPr lang="en-US" sz="6600">
                <a:solidFill>
                  <a:schemeClr val="tx1">
                    <a:lumMod val="95000"/>
                    <a:lumOff val="5000"/>
                  </a:schemeClr>
                </a:solidFill>
                <a:latin typeface="Poppins SemiBold" panose="00000700000000000000" pitchFamily="2" charset="0"/>
                <a:cs typeface="Poppins SemiBold" panose="00000700000000000000" pitchFamily="2" charset="0"/>
              </a:rPr>
              <a:t>tablet</a:t>
            </a:r>
          </a:p>
        </p:txBody>
      </p:sp>
    </p:spTree>
    <p:extLst>
      <p:ext uri="{BB962C8B-B14F-4D97-AF65-F5344CB8AC3E}">
        <p14:creationId xmlns:p14="http://schemas.microsoft.com/office/powerpoint/2010/main" val="3500760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9BE97642-6525-4EB1-B99C-6D5BC5A359E2}"/>
              </a:ext>
            </a:extLst>
          </p:cNvPr>
          <p:cNvSpPr txBox="1"/>
          <p:nvPr/>
        </p:nvSpPr>
        <p:spPr>
          <a:xfrm>
            <a:off x="4352240" y="1063496"/>
            <a:ext cx="3201563" cy="523220"/>
          </a:xfrm>
          <a:prstGeom prst="rect">
            <a:avLst/>
          </a:prstGeom>
          <a:noFill/>
        </p:spPr>
        <p:txBody>
          <a:bodyPr wrap="square" rtlCol="0">
            <a:spAutoFit/>
          </a:bodyPr>
          <a:lstStyle/>
          <a:p>
            <a:pPr algn="ctr"/>
            <a:r>
              <a:rPr lang="en-US" sz="2800">
                <a:solidFill>
                  <a:schemeClr val="tx1">
                    <a:lumMod val="95000"/>
                    <a:lumOff val="5000"/>
                  </a:schemeClr>
                </a:solidFill>
                <a:latin typeface="Poppins SemiBold" panose="00000700000000000000" pitchFamily="2" charset="0"/>
                <a:cs typeface="Poppins SemiBold" panose="00000700000000000000" pitchFamily="2" charset="0"/>
              </a:rPr>
              <a:t>Infographic</a:t>
            </a:r>
          </a:p>
        </p:txBody>
      </p:sp>
      <p:sp>
        <p:nvSpPr>
          <p:cNvPr id="43" name="Freeform 2214">
            <a:extLst>
              <a:ext uri="{FF2B5EF4-FFF2-40B4-BE49-F238E27FC236}">
                <a16:creationId xmlns:a16="http://schemas.microsoft.com/office/drawing/2014/main" id="{E46947CF-F2FC-480C-A663-36EB531B8393}"/>
              </a:ext>
            </a:extLst>
          </p:cNvPr>
          <p:cNvSpPr>
            <a:spLocks/>
          </p:cNvSpPr>
          <p:nvPr/>
        </p:nvSpPr>
        <p:spPr bwMode="auto">
          <a:xfrm>
            <a:off x="5213469" y="2412014"/>
            <a:ext cx="1589804" cy="729233"/>
          </a:xfrm>
          <a:prstGeom prst="roundRect">
            <a:avLst/>
          </a:prstGeom>
          <a:solidFill>
            <a:schemeClr val="tx1"/>
          </a:solidFill>
          <a:ln>
            <a:noFill/>
          </a:ln>
        </p:spPr>
        <p:txBody>
          <a:bodyPr vert="horz" wrap="square" lIns="91440" tIns="45720" rIns="91440" bIns="45720" numCol="1" anchor="ctr" anchorCtr="0" compatLnSpc="1">
            <a:prstTxWarp prst="textNoShape">
              <a:avLst/>
            </a:prstTxWarp>
          </a:bodyPr>
          <a:lstStyle/>
          <a:p>
            <a:pPr algn="ctr"/>
            <a:endParaRPr lang="en-US" sz="2000" b="1">
              <a:solidFill>
                <a:schemeClr val="tx1">
                  <a:lumMod val="75000"/>
                </a:schemeClr>
              </a:solidFill>
            </a:endParaRPr>
          </a:p>
        </p:txBody>
      </p:sp>
      <p:sp>
        <p:nvSpPr>
          <p:cNvPr id="52" name="Freeform 2216">
            <a:extLst>
              <a:ext uri="{FF2B5EF4-FFF2-40B4-BE49-F238E27FC236}">
                <a16:creationId xmlns:a16="http://schemas.microsoft.com/office/drawing/2014/main" id="{FA1EB07C-EF7D-4FA4-96AE-6CEA416E608C}"/>
              </a:ext>
            </a:extLst>
          </p:cNvPr>
          <p:cNvSpPr>
            <a:spLocks/>
          </p:cNvSpPr>
          <p:nvPr/>
        </p:nvSpPr>
        <p:spPr bwMode="auto">
          <a:xfrm>
            <a:off x="8753431" y="4740471"/>
            <a:ext cx="551132" cy="737199"/>
          </a:xfrm>
          <a:custGeom>
            <a:avLst/>
            <a:gdLst>
              <a:gd name="T0" fmla="*/ 76 w 234"/>
              <a:gd name="T1" fmla="*/ 0 h 313"/>
              <a:gd name="T2" fmla="*/ 234 w 234"/>
              <a:gd name="T3" fmla="*/ 156 h 313"/>
              <a:gd name="T4" fmla="*/ 76 w 234"/>
              <a:gd name="T5" fmla="*/ 313 h 313"/>
              <a:gd name="T6" fmla="*/ 0 w 234"/>
              <a:gd name="T7" fmla="*/ 313 h 313"/>
              <a:gd name="T8" fmla="*/ 158 w 234"/>
              <a:gd name="T9" fmla="*/ 156 h 313"/>
              <a:gd name="T10" fmla="*/ 1 w 234"/>
              <a:gd name="T11" fmla="*/ 0 h 313"/>
              <a:gd name="T12" fmla="*/ 76 w 234"/>
              <a:gd name="T13" fmla="*/ 0 h 313"/>
              <a:gd name="T14" fmla="*/ 76 w 234"/>
              <a:gd name="T15" fmla="*/ 0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13">
                <a:moveTo>
                  <a:pt x="76" y="0"/>
                </a:moveTo>
                <a:lnTo>
                  <a:pt x="234" y="156"/>
                </a:lnTo>
                <a:lnTo>
                  <a:pt x="76" y="313"/>
                </a:lnTo>
                <a:lnTo>
                  <a:pt x="0" y="313"/>
                </a:lnTo>
                <a:lnTo>
                  <a:pt x="158" y="156"/>
                </a:lnTo>
                <a:lnTo>
                  <a:pt x="1" y="0"/>
                </a:lnTo>
                <a:lnTo>
                  <a:pt x="76" y="0"/>
                </a:lnTo>
                <a:lnTo>
                  <a:pt x="76"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17">
            <a:extLst>
              <a:ext uri="{FF2B5EF4-FFF2-40B4-BE49-F238E27FC236}">
                <a16:creationId xmlns:a16="http://schemas.microsoft.com/office/drawing/2014/main" id="{73553AC7-13D7-4B16-B08A-50CFF6022517}"/>
              </a:ext>
            </a:extLst>
          </p:cNvPr>
          <p:cNvSpPr>
            <a:spLocks/>
          </p:cNvSpPr>
          <p:nvPr/>
        </p:nvSpPr>
        <p:spPr bwMode="auto">
          <a:xfrm>
            <a:off x="3324546" y="4740471"/>
            <a:ext cx="1686370" cy="737199"/>
          </a:xfrm>
          <a:custGeom>
            <a:avLst/>
            <a:gdLst>
              <a:gd name="T0" fmla="*/ 0 w 716"/>
              <a:gd name="T1" fmla="*/ 313 h 313"/>
              <a:gd name="T2" fmla="*/ 558 w 716"/>
              <a:gd name="T3" fmla="*/ 313 h 313"/>
              <a:gd name="T4" fmla="*/ 716 w 716"/>
              <a:gd name="T5" fmla="*/ 156 h 313"/>
              <a:gd name="T6" fmla="*/ 558 w 716"/>
              <a:gd name="T7" fmla="*/ 0 h 313"/>
              <a:gd name="T8" fmla="*/ 0 w 716"/>
              <a:gd name="T9" fmla="*/ 0 h 313"/>
              <a:gd name="T10" fmla="*/ 0 w 716"/>
              <a:gd name="T11" fmla="*/ 313 h 313"/>
              <a:gd name="T12" fmla="*/ 0 w 716"/>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716" h="313">
                <a:moveTo>
                  <a:pt x="0" y="313"/>
                </a:moveTo>
                <a:lnTo>
                  <a:pt x="558" y="313"/>
                </a:lnTo>
                <a:lnTo>
                  <a:pt x="716" y="156"/>
                </a:lnTo>
                <a:lnTo>
                  <a:pt x="558" y="0"/>
                </a:lnTo>
                <a:lnTo>
                  <a:pt x="0" y="0"/>
                </a:lnTo>
                <a:lnTo>
                  <a:pt x="0" y="313"/>
                </a:lnTo>
                <a:lnTo>
                  <a:pt x="0" y="31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218">
            <a:extLst>
              <a:ext uri="{FF2B5EF4-FFF2-40B4-BE49-F238E27FC236}">
                <a16:creationId xmlns:a16="http://schemas.microsoft.com/office/drawing/2014/main" id="{6997081E-0A05-4248-917D-96D29C7B159B}"/>
              </a:ext>
            </a:extLst>
          </p:cNvPr>
          <p:cNvSpPr>
            <a:spLocks/>
          </p:cNvSpPr>
          <p:nvPr/>
        </p:nvSpPr>
        <p:spPr bwMode="auto">
          <a:xfrm>
            <a:off x="3941625" y="4351854"/>
            <a:ext cx="179000" cy="492251"/>
          </a:xfrm>
          <a:custGeom>
            <a:avLst/>
            <a:gdLst>
              <a:gd name="T0" fmla="*/ 878 w 1475"/>
              <a:gd name="T1" fmla="*/ 2697 h 4035"/>
              <a:gd name="T2" fmla="*/ 1414 w 1475"/>
              <a:gd name="T3" fmla="*/ 3359 h 4035"/>
              <a:gd name="T4" fmla="*/ 738 w 1475"/>
              <a:gd name="T5" fmla="*/ 4035 h 4035"/>
              <a:gd name="T6" fmla="*/ 61 w 1475"/>
              <a:gd name="T7" fmla="*/ 3359 h 4035"/>
              <a:gd name="T8" fmla="*/ 597 w 1475"/>
              <a:gd name="T9" fmla="*/ 2697 h 4035"/>
              <a:gd name="T10" fmla="*/ 597 w 1475"/>
              <a:gd name="T11" fmla="*/ 1340 h 4035"/>
              <a:gd name="T12" fmla="*/ 0 w 1475"/>
              <a:gd name="T13" fmla="*/ 1340 h 4035"/>
              <a:gd name="T14" fmla="*/ 738 w 1475"/>
              <a:gd name="T15" fmla="*/ 0 h 4035"/>
              <a:gd name="T16" fmla="*/ 1475 w 1475"/>
              <a:gd name="T17" fmla="*/ 1340 h 4035"/>
              <a:gd name="T18" fmla="*/ 878 w 1475"/>
              <a:gd name="T19" fmla="*/ 1340 h 4035"/>
              <a:gd name="T20" fmla="*/ 878 w 1475"/>
              <a:gd name="T21" fmla="*/ 2697 h 4035"/>
              <a:gd name="T22" fmla="*/ 878 w 1475"/>
              <a:gd name="T23" fmla="*/ 2697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5" h="4035">
                <a:moveTo>
                  <a:pt x="878" y="2697"/>
                </a:moveTo>
                <a:cubicBezTo>
                  <a:pt x="1184" y="2761"/>
                  <a:pt x="1414" y="3033"/>
                  <a:pt x="1414" y="3359"/>
                </a:cubicBezTo>
                <a:cubicBezTo>
                  <a:pt x="1414" y="3732"/>
                  <a:pt x="1111" y="4035"/>
                  <a:pt x="738" y="4035"/>
                </a:cubicBezTo>
                <a:cubicBezTo>
                  <a:pt x="364" y="4035"/>
                  <a:pt x="61" y="3732"/>
                  <a:pt x="61" y="3359"/>
                </a:cubicBezTo>
                <a:cubicBezTo>
                  <a:pt x="61" y="3033"/>
                  <a:pt x="291" y="2761"/>
                  <a:pt x="597" y="2697"/>
                </a:cubicBezTo>
                <a:lnTo>
                  <a:pt x="597" y="1340"/>
                </a:lnTo>
                <a:lnTo>
                  <a:pt x="0" y="1340"/>
                </a:lnTo>
                <a:lnTo>
                  <a:pt x="738" y="0"/>
                </a:lnTo>
                <a:lnTo>
                  <a:pt x="1475" y="1340"/>
                </a:lnTo>
                <a:lnTo>
                  <a:pt x="878" y="1340"/>
                </a:lnTo>
                <a:lnTo>
                  <a:pt x="878" y="2697"/>
                </a:lnTo>
                <a:lnTo>
                  <a:pt x="878" y="2697"/>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51">
            <a:extLst>
              <a:ext uri="{FF2B5EF4-FFF2-40B4-BE49-F238E27FC236}">
                <a16:creationId xmlns:a16="http://schemas.microsoft.com/office/drawing/2014/main" id="{E5C571B5-637D-4BE2-9195-5F434E35F9E8}"/>
              </a:ext>
            </a:extLst>
          </p:cNvPr>
          <p:cNvSpPr>
            <a:spLocks/>
          </p:cNvSpPr>
          <p:nvPr/>
        </p:nvSpPr>
        <p:spPr bwMode="auto">
          <a:xfrm>
            <a:off x="4638784" y="4740471"/>
            <a:ext cx="1684015" cy="737199"/>
          </a:xfrm>
          <a:custGeom>
            <a:avLst/>
            <a:gdLst>
              <a:gd name="T0" fmla="*/ 0 w 715"/>
              <a:gd name="T1" fmla="*/ 313 h 313"/>
              <a:gd name="T2" fmla="*/ 558 w 715"/>
              <a:gd name="T3" fmla="*/ 313 h 313"/>
              <a:gd name="T4" fmla="*/ 715 w 715"/>
              <a:gd name="T5" fmla="*/ 156 h 313"/>
              <a:gd name="T6" fmla="*/ 558 w 715"/>
              <a:gd name="T7" fmla="*/ 0 h 313"/>
              <a:gd name="T8" fmla="*/ 0 w 715"/>
              <a:gd name="T9" fmla="*/ 0 h 313"/>
              <a:gd name="T10" fmla="*/ 0 w 715"/>
              <a:gd name="T11" fmla="*/ 0 h 313"/>
              <a:gd name="T12" fmla="*/ 158 w 715"/>
              <a:gd name="T13" fmla="*/ 156 h 313"/>
              <a:gd name="T14" fmla="*/ 0 w 715"/>
              <a:gd name="T15" fmla="*/ 313 h 313"/>
              <a:gd name="T16" fmla="*/ 0 w 715"/>
              <a:gd name="T17" fmla="*/ 313 h 313"/>
              <a:gd name="T18" fmla="*/ 0 w 715"/>
              <a:gd name="T1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313">
                <a:moveTo>
                  <a:pt x="0" y="313"/>
                </a:moveTo>
                <a:lnTo>
                  <a:pt x="558" y="313"/>
                </a:lnTo>
                <a:lnTo>
                  <a:pt x="715" y="156"/>
                </a:lnTo>
                <a:lnTo>
                  <a:pt x="558" y="0"/>
                </a:lnTo>
                <a:lnTo>
                  <a:pt x="0" y="0"/>
                </a:lnTo>
                <a:lnTo>
                  <a:pt x="0" y="0"/>
                </a:lnTo>
                <a:lnTo>
                  <a:pt x="158" y="156"/>
                </a:lnTo>
                <a:lnTo>
                  <a:pt x="0" y="313"/>
                </a:lnTo>
                <a:lnTo>
                  <a:pt x="0" y="313"/>
                </a:lnTo>
                <a:lnTo>
                  <a:pt x="0" y="313"/>
                </a:lnTo>
                <a:close/>
              </a:path>
            </a:pathLst>
          </a:custGeom>
          <a:solidFill>
            <a:srgbClr val="0E44DC"/>
          </a:solidFill>
          <a:ln>
            <a:noFill/>
          </a:ln>
          <a:effectLst>
            <a:outerShdw blurRad="101600" dist="76200" dir="5400000" algn="t"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6" name="Freeform 2252">
            <a:extLst>
              <a:ext uri="{FF2B5EF4-FFF2-40B4-BE49-F238E27FC236}">
                <a16:creationId xmlns:a16="http://schemas.microsoft.com/office/drawing/2014/main" id="{C05469E0-935D-4FFE-B19A-4962DDD5A2C6}"/>
              </a:ext>
            </a:extLst>
          </p:cNvPr>
          <p:cNvSpPr>
            <a:spLocks/>
          </p:cNvSpPr>
          <p:nvPr/>
        </p:nvSpPr>
        <p:spPr bwMode="auto">
          <a:xfrm>
            <a:off x="5262929" y="4351854"/>
            <a:ext cx="179000" cy="492251"/>
          </a:xfrm>
          <a:custGeom>
            <a:avLst/>
            <a:gdLst>
              <a:gd name="T0" fmla="*/ 878 w 1474"/>
              <a:gd name="T1" fmla="*/ 2697 h 4035"/>
              <a:gd name="T2" fmla="*/ 1414 w 1474"/>
              <a:gd name="T3" fmla="*/ 3359 h 4035"/>
              <a:gd name="T4" fmla="*/ 737 w 1474"/>
              <a:gd name="T5" fmla="*/ 4035 h 4035"/>
              <a:gd name="T6" fmla="*/ 60 w 1474"/>
              <a:gd name="T7" fmla="*/ 3359 h 4035"/>
              <a:gd name="T8" fmla="*/ 596 w 1474"/>
              <a:gd name="T9" fmla="*/ 2697 h 4035"/>
              <a:gd name="T10" fmla="*/ 596 w 1474"/>
              <a:gd name="T11" fmla="*/ 1340 h 4035"/>
              <a:gd name="T12" fmla="*/ 0 w 1474"/>
              <a:gd name="T13" fmla="*/ 1340 h 4035"/>
              <a:gd name="T14" fmla="*/ 737 w 1474"/>
              <a:gd name="T15" fmla="*/ 0 h 4035"/>
              <a:gd name="T16" fmla="*/ 1474 w 1474"/>
              <a:gd name="T17" fmla="*/ 1340 h 4035"/>
              <a:gd name="T18" fmla="*/ 878 w 1474"/>
              <a:gd name="T19" fmla="*/ 1340 h 4035"/>
              <a:gd name="T20" fmla="*/ 878 w 1474"/>
              <a:gd name="T21" fmla="*/ 2697 h 4035"/>
              <a:gd name="T22" fmla="*/ 878 w 1474"/>
              <a:gd name="T23" fmla="*/ 2697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5">
                <a:moveTo>
                  <a:pt x="878" y="2697"/>
                </a:move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878" y="1340"/>
                </a:lnTo>
                <a:lnTo>
                  <a:pt x="878" y="2697"/>
                </a:lnTo>
                <a:lnTo>
                  <a:pt x="878" y="2697"/>
                </a:lnTo>
                <a:close/>
              </a:path>
            </a:pathLst>
          </a:custGeom>
          <a:solidFill>
            <a:srgbClr val="0E44DC"/>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285">
            <a:extLst>
              <a:ext uri="{FF2B5EF4-FFF2-40B4-BE49-F238E27FC236}">
                <a16:creationId xmlns:a16="http://schemas.microsoft.com/office/drawing/2014/main" id="{FF7B7B51-5928-4258-BDD6-D0E2C85483CC}"/>
              </a:ext>
            </a:extLst>
          </p:cNvPr>
          <p:cNvSpPr>
            <a:spLocks/>
          </p:cNvSpPr>
          <p:nvPr/>
        </p:nvSpPr>
        <p:spPr bwMode="auto">
          <a:xfrm>
            <a:off x="5953022" y="4740471"/>
            <a:ext cx="1684015" cy="737199"/>
          </a:xfrm>
          <a:custGeom>
            <a:avLst/>
            <a:gdLst>
              <a:gd name="T0" fmla="*/ 0 w 715"/>
              <a:gd name="T1" fmla="*/ 313 h 313"/>
              <a:gd name="T2" fmla="*/ 558 w 715"/>
              <a:gd name="T3" fmla="*/ 313 h 313"/>
              <a:gd name="T4" fmla="*/ 715 w 715"/>
              <a:gd name="T5" fmla="*/ 156 h 313"/>
              <a:gd name="T6" fmla="*/ 558 w 715"/>
              <a:gd name="T7" fmla="*/ 0 h 313"/>
              <a:gd name="T8" fmla="*/ 0 w 715"/>
              <a:gd name="T9" fmla="*/ 0 h 313"/>
              <a:gd name="T10" fmla="*/ 157 w 715"/>
              <a:gd name="T11" fmla="*/ 156 h 313"/>
              <a:gd name="T12" fmla="*/ 0 w 715"/>
              <a:gd name="T13" fmla="*/ 313 h 313"/>
              <a:gd name="T14" fmla="*/ 0 w 715"/>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313">
                <a:moveTo>
                  <a:pt x="0" y="313"/>
                </a:moveTo>
                <a:lnTo>
                  <a:pt x="558" y="313"/>
                </a:lnTo>
                <a:lnTo>
                  <a:pt x="715" y="156"/>
                </a:lnTo>
                <a:lnTo>
                  <a:pt x="558" y="0"/>
                </a:lnTo>
                <a:lnTo>
                  <a:pt x="0" y="0"/>
                </a:lnTo>
                <a:lnTo>
                  <a:pt x="157" y="156"/>
                </a:lnTo>
                <a:lnTo>
                  <a:pt x="0" y="313"/>
                </a:lnTo>
                <a:lnTo>
                  <a:pt x="0" y="31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86">
            <a:extLst>
              <a:ext uri="{FF2B5EF4-FFF2-40B4-BE49-F238E27FC236}">
                <a16:creationId xmlns:a16="http://schemas.microsoft.com/office/drawing/2014/main" id="{EFD031B5-FED9-4AB2-954B-64D473C6C7CA}"/>
              </a:ext>
            </a:extLst>
          </p:cNvPr>
          <p:cNvSpPr>
            <a:spLocks/>
          </p:cNvSpPr>
          <p:nvPr/>
        </p:nvSpPr>
        <p:spPr bwMode="auto">
          <a:xfrm>
            <a:off x="6588943" y="4351854"/>
            <a:ext cx="181356" cy="492251"/>
          </a:xfrm>
          <a:custGeom>
            <a:avLst/>
            <a:gdLst>
              <a:gd name="T0" fmla="*/ 1474 w 1474"/>
              <a:gd name="T1" fmla="*/ 1340 h 4035"/>
              <a:gd name="T2" fmla="*/ 878 w 1474"/>
              <a:gd name="T3" fmla="*/ 1340 h 4035"/>
              <a:gd name="T4" fmla="*/ 878 w 1474"/>
              <a:gd name="T5" fmla="*/ 2697 h 4035"/>
              <a:gd name="T6" fmla="*/ 1414 w 1474"/>
              <a:gd name="T7" fmla="*/ 3359 h 4035"/>
              <a:gd name="T8" fmla="*/ 737 w 1474"/>
              <a:gd name="T9" fmla="*/ 4035 h 4035"/>
              <a:gd name="T10" fmla="*/ 60 w 1474"/>
              <a:gd name="T11" fmla="*/ 3359 h 4035"/>
              <a:gd name="T12" fmla="*/ 596 w 1474"/>
              <a:gd name="T13" fmla="*/ 2697 h 4035"/>
              <a:gd name="T14" fmla="*/ 596 w 1474"/>
              <a:gd name="T15" fmla="*/ 1340 h 4035"/>
              <a:gd name="T16" fmla="*/ 0 w 1474"/>
              <a:gd name="T17" fmla="*/ 1340 h 4035"/>
              <a:gd name="T18" fmla="*/ 737 w 1474"/>
              <a:gd name="T19" fmla="*/ 0 h 4035"/>
              <a:gd name="T20" fmla="*/ 1474 w 1474"/>
              <a:gd name="T21" fmla="*/ 1340 h 4035"/>
              <a:gd name="T22" fmla="*/ 1474 w 1474"/>
              <a:gd name="T23" fmla="*/ 1340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5">
                <a:moveTo>
                  <a:pt x="1474" y="1340"/>
                </a:moveTo>
                <a:lnTo>
                  <a:pt x="878" y="1340"/>
                </a:lnTo>
                <a:lnTo>
                  <a:pt x="878" y="2697"/>
                </a:ln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1474" y="134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19">
            <a:extLst>
              <a:ext uri="{FF2B5EF4-FFF2-40B4-BE49-F238E27FC236}">
                <a16:creationId xmlns:a16="http://schemas.microsoft.com/office/drawing/2014/main" id="{C74D0A97-2B59-47DE-801A-36CB5F8E305E}"/>
              </a:ext>
            </a:extLst>
          </p:cNvPr>
          <p:cNvSpPr>
            <a:spLocks/>
          </p:cNvSpPr>
          <p:nvPr/>
        </p:nvSpPr>
        <p:spPr bwMode="auto">
          <a:xfrm>
            <a:off x="7267259" y="4740471"/>
            <a:ext cx="1684015" cy="737199"/>
          </a:xfrm>
          <a:custGeom>
            <a:avLst/>
            <a:gdLst>
              <a:gd name="T0" fmla="*/ 0 w 715"/>
              <a:gd name="T1" fmla="*/ 313 h 313"/>
              <a:gd name="T2" fmla="*/ 559 w 715"/>
              <a:gd name="T3" fmla="*/ 313 h 313"/>
              <a:gd name="T4" fmla="*/ 715 w 715"/>
              <a:gd name="T5" fmla="*/ 156 h 313"/>
              <a:gd name="T6" fmla="*/ 559 w 715"/>
              <a:gd name="T7" fmla="*/ 0 h 313"/>
              <a:gd name="T8" fmla="*/ 0 w 715"/>
              <a:gd name="T9" fmla="*/ 0 h 313"/>
              <a:gd name="T10" fmla="*/ 157 w 715"/>
              <a:gd name="T11" fmla="*/ 156 h 313"/>
              <a:gd name="T12" fmla="*/ 0 w 715"/>
              <a:gd name="T13" fmla="*/ 313 h 313"/>
              <a:gd name="T14" fmla="*/ 0 w 715"/>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313">
                <a:moveTo>
                  <a:pt x="0" y="313"/>
                </a:moveTo>
                <a:lnTo>
                  <a:pt x="559" y="313"/>
                </a:lnTo>
                <a:lnTo>
                  <a:pt x="715" y="156"/>
                </a:lnTo>
                <a:lnTo>
                  <a:pt x="559" y="0"/>
                </a:lnTo>
                <a:lnTo>
                  <a:pt x="0" y="0"/>
                </a:lnTo>
                <a:lnTo>
                  <a:pt x="157" y="156"/>
                </a:lnTo>
                <a:lnTo>
                  <a:pt x="0" y="313"/>
                </a:lnTo>
                <a:lnTo>
                  <a:pt x="0" y="313"/>
                </a:lnTo>
                <a:close/>
              </a:path>
            </a:pathLst>
          </a:custGeom>
          <a:solidFill>
            <a:srgbClr val="0E44DC"/>
          </a:solidFill>
          <a:ln>
            <a:noFill/>
          </a:ln>
          <a:effectLst>
            <a:outerShdw blurRad="88900" dist="63500" dir="8100000" algn="tr"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0" name="Freeform 2320">
            <a:extLst>
              <a:ext uri="{FF2B5EF4-FFF2-40B4-BE49-F238E27FC236}">
                <a16:creationId xmlns:a16="http://schemas.microsoft.com/office/drawing/2014/main" id="{E3678450-2450-4A37-BF75-9E026484CC71}"/>
              </a:ext>
            </a:extLst>
          </p:cNvPr>
          <p:cNvSpPr>
            <a:spLocks/>
          </p:cNvSpPr>
          <p:nvPr/>
        </p:nvSpPr>
        <p:spPr bwMode="auto">
          <a:xfrm>
            <a:off x="7884339" y="4351854"/>
            <a:ext cx="181356" cy="492251"/>
          </a:xfrm>
          <a:custGeom>
            <a:avLst/>
            <a:gdLst>
              <a:gd name="T0" fmla="*/ 1474 w 1474"/>
              <a:gd name="T1" fmla="*/ 1340 h 4034"/>
              <a:gd name="T2" fmla="*/ 878 w 1474"/>
              <a:gd name="T3" fmla="*/ 1340 h 4034"/>
              <a:gd name="T4" fmla="*/ 878 w 1474"/>
              <a:gd name="T5" fmla="*/ 2696 h 4034"/>
              <a:gd name="T6" fmla="*/ 1414 w 1474"/>
              <a:gd name="T7" fmla="*/ 3358 h 4034"/>
              <a:gd name="T8" fmla="*/ 737 w 1474"/>
              <a:gd name="T9" fmla="*/ 4034 h 4034"/>
              <a:gd name="T10" fmla="*/ 60 w 1474"/>
              <a:gd name="T11" fmla="*/ 3358 h 4034"/>
              <a:gd name="T12" fmla="*/ 596 w 1474"/>
              <a:gd name="T13" fmla="*/ 2696 h 4034"/>
              <a:gd name="T14" fmla="*/ 596 w 1474"/>
              <a:gd name="T15" fmla="*/ 1340 h 4034"/>
              <a:gd name="T16" fmla="*/ 0 w 1474"/>
              <a:gd name="T17" fmla="*/ 1340 h 4034"/>
              <a:gd name="T18" fmla="*/ 737 w 1474"/>
              <a:gd name="T19" fmla="*/ 0 h 4034"/>
              <a:gd name="T20" fmla="*/ 1474 w 1474"/>
              <a:gd name="T21" fmla="*/ 1340 h 4034"/>
              <a:gd name="T22" fmla="*/ 1474 w 1474"/>
              <a:gd name="T23" fmla="*/ 1340 h 4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4">
                <a:moveTo>
                  <a:pt x="1474" y="1340"/>
                </a:moveTo>
                <a:lnTo>
                  <a:pt x="878" y="1340"/>
                </a:lnTo>
                <a:lnTo>
                  <a:pt x="878" y="2696"/>
                </a:lnTo>
                <a:cubicBezTo>
                  <a:pt x="1184" y="2761"/>
                  <a:pt x="1414" y="3032"/>
                  <a:pt x="1414" y="3358"/>
                </a:cubicBezTo>
                <a:cubicBezTo>
                  <a:pt x="1414" y="3731"/>
                  <a:pt x="1111" y="4034"/>
                  <a:pt x="737" y="4034"/>
                </a:cubicBezTo>
                <a:cubicBezTo>
                  <a:pt x="363" y="4034"/>
                  <a:pt x="60" y="3731"/>
                  <a:pt x="60" y="3358"/>
                </a:cubicBezTo>
                <a:cubicBezTo>
                  <a:pt x="60" y="3032"/>
                  <a:pt x="290" y="2761"/>
                  <a:pt x="596" y="2696"/>
                </a:cubicBezTo>
                <a:lnTo>
                  <a:pt x="596" y="1340"/>
                </a:lnTo>
                <a:lnTo>
                  <a:pt x="0" y="1340"/>
                </a:lnTo>
                <a:lnTo>
                  <a:pt x="737" y="0"/>
                </a:lnTo>
                <a:lnTo>
                  <a:pt x="1474" y="1340"/>
                </a:lnTo>
                <a:lnTo>
                  <a:pt x="1474" y="1340"/>
                </a:lnTo>
              </a:path>
            </a:pathLst>
          </a:custGeom>
          <a:solidFill>
            <a:srgbClr val="0E44DC"/>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353">
            <a:extLst>
              <a:ext uri="{FF2B5EF4-FFF2-40B4-BE49-F238E27FC236}">
                <a16:creationId xmlns:a16="http://schemas.microsoft.com/office/drawing/2014/main" id="{0AA0291B-3C03-4F65-AF79-52326DCA3B93}"/>
              </a:ext>
            </a:extLst>
          </p:cNvPr>
          <p:cNvSpPr>
            <a:spLocks/>
          </p:cNvSpPr>
          <p:nvPr/>
        </p:nvSpPr>
        <p:spPr bwMode="auto">
          <a:xfrm>
            <a:off x="2488427" y="3942038"/>
            <a:ext cx="7414373" cy="1224738"/>
          </a:xfrm>
          <a:custGeom>
            <a:avLst/>
            <a:gdLst>
              <a:gd name="T0" fmla="*/ 60717 w 60717"/>
              <a:gd name="T1" fmla="*/ 8965 h 10032"/>
              <a:gd name="T2" fmla="*/ 59659 w 60717"/>
              <a:gd name="T3" fmla="*/ 10032 h 10032"/>
              <a:gd name="T4" fmla="*/ 58602 w 60717"/>
              <a:gd name="T5" fmla="*/ 8965 h 10032"/>
              <a:gd name="T6" fmla="*/ 58869 w 60717"/>
              <a:gd name="T7" fmla="*/ 8480 h 10032"/>
              <a:gd name="T8" fmla="*/ 59400 w 60717"/>
              <a:gd name="T9" fmla="*/ 9016 h 10032"/>
              <a:gd name="T10" fmla="*/ 50352 w 60717"/>
              <a:gd name="T11" fmla="*/ 485 h 10032"/>
              <a:gd name="T12" fmla="*/ 9511 w 60717"/>
              <a:gd name="T13" fmla="*/ 485 h 10032"/>
              <a:gd name="T14" fmla="*/ 483 w 60717"/>
              <a:gd name="T15" fmla="*/ 8751 h 10032"/>
              <a:gd name="T16" fmla="*/ 214 w 60717"/>
              <a:gd name="T17" fmla="*/ 8480 h 10032"/>
              <a:gd name="T18" fmla="*/ 0 w 60717"/>
              <a:gd name="T19" fmla="*/ 8696 h 10032"/>
              <a:gd name="T20" fmla="*/ 9511 w 60717"/>
              <a:gd name="T21" fmla="*/ 0 h 10032"/>
              <a:gd name="T22" fmla="*/ 50352 w 60717"/>
              <a:gd name="T23" fmla="*/ 0 h 10032"/>
              <a:gd name="T24" fmla="*/ 59888 w 60717"/>
              <a:gd name="T25" fmla="*/ 9046 h 10032"/>
              <a:gd name="T26" fmla="*/ 60450 w 60717"/>
              <a:gd name="T27" fmla="*/ 8480 h 10032"/>
              <a:gd name="T28" fmla="*/ 60717 w 60717"/>
              <a:gd name="T29" fmla="*/ 8965 h 10032"/>
              <a:gd name="T30" fmla="*/ 60717 w 60717"/>
              <a:gd name="T31" fmla="*/ 8965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17" h="10032">
                <a:moveTo>
                  <a:pt x="60717" y="8965"/>
                </a:moveTo>
                <a:lnTo>
                  <a:pt x="59659" y="10032"/>
                </a:lnTo>
                <a:lnTo>
                  <a:pt x="58602" y="8965"/>
                </a:lnTo>
                <a:lnTo>
                  <a:pt x="58869" y="8480"/>
                </a:lnTo>
                <a:lnTo>
                  <a:pt x="59400" y="9016"/>
                </a:lnTo>
                <a:cubicBezTo>
                  <a:pt x="59121" y="4276"/>
                  <a:pt x="55158" y="485"/>
                  <a:pt x="50352" y="485"/>
                </a:cubicBezTo>
                <a:lnTo>
                  <a:pt x="9511" y="485"/>
                </a:lnTo>
                <a:cubicBezTo>
                  <a:pt x="4795" y="485"/>
                  <a:pt x="891" y="4137"/>
                  <a:pt x="483" y="8751"/>
                </a:cubicBezTo>
                <a:lnTo>
                  <a:pt x="214" y="8480"/>
                </a:lnTo>
                <a:lnTo>
                  <a:pt x="0" y="8696"/>
                </a:lnTo>
                <a:cubicBezTo>
                  <a:pt x="436" y="3839"/>
                  <a:pt x="4546" y="0"/>
                  <a:pt x="9511" y="0"/>
                </a:cubicBezTo>
                <a:lnTo>
                  <a:pt x="50352" y="0"/>
                </a:lnTo>
                <a:cubicBezTo>
                  <a:pt x="55436" y="0"/>
                  <a:pt x="59624" y="4025"/>
                  <a:pt x="59888" y="9046"/>
                </a:cubicBezTo>
                <a:lnTo>
                  <a:pt x="60450" y="8480"/>
                </a:lnTo>
                <a:lnTo>
                  <a:pt x="60717" y="8965"/>
                </a:lnTo>
                <a:lnTo>
                  <a:pt x="60717" y="8965"/>
                </a:lnTo>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54">
            <a:extLst>
              <a:ext uri="{FF2B5EF4-FFF2-40B4-BE49-F238E27FC236}">
                <a16:creationId xmlns:a16="http://schemas.microsoft.com/office/drawing/2014/main" id="{883E4D46-AE91-42CB-A2D0-48C84686A4F3}"/>
              </a:ext>
            </a:extLst>
          </p:cNvPr>
          <p:cNvSpPr>
            <a:spLocks/>
          </p:cNvSpPr>
          <p:nvPr/>
        </p:nvSpPr>
        <p:spPr bwMode="auto">
          <a:xfrm>
            <a:off x="2384795" y="4978354"/>
            <a:ext cx="1540343" cy="1295395"/>
          </a:xfrm>
          <a:custGeom>
            <a:avLst/>
            <a:gdLst>
              <a:gd name="T0" fmla="*/ 2115 w 12599"/>
              <a:gd name="T1" fmla="*/ 1067 h 10621"/>
              <a:gd name="T2" fmla="*/ 1058 w 12599"/>
              <a:gd name="T3" fmla="*/ 0 h 10621"/>
              <a:gd name="T4" fmla="*/ 0 w 12599"/>
              <a:gd name="T5" fmla="*/ 1067 h 10621"/>
              <a:gd name="T6" fmla="*/ 268 w 12599"/>
              <a:gd name="T7" fmla="*/ 1552 h 10621"/>
              <a:gd name="T8" fmla="*/ 806 w 12599"/>
              <a:gd name="T9" fmla="*/ 1009 h 10621"/>
              <a:gd name="T10" fmla="*/ 805 w 12599"/>
              <a:gd name="T11" fmla="*/ 1070 h 10621"/>
              <a:gd name="T12" fmla="*/ 10355 w 12599"/>
              <a:gd name="T13" fmla="*/ 10621 h 10621"/>
              <a:gd name="T14" fmla="*/ 12550 w 12599"/>
              <a:gd name="T15" fmla="*/ 10621 h 10621"/>
              <a:gd name="T16" fmla="*/ 12330 w 12599"/>
              <a:gd name="T17" fmla="*/ 10402 h 10621"/>
              <a:gd name="T18" fmla="*/ 12599 w 12599"/>
              <a:gd name="T19" fmla="*/ 10135 h 10621"/>
              <a:gd name="T20" fmla="*/ 10355 w 12599"/>
              <a:gd name="T21" fmla="*/ 10135 h 10621"/>
              <a:gd name="T22" fmla="*/ 1290 w 12599"/>
              <a:gd name="T23" fmla="*/ 1070 h 10621"/>
              <a:gd name="T24" fmla="*/ 1290 w 12599"/>
              <a:gd name="T25" fmla="*/ 989 h 10621"/>
              <a:gd name="T26" fmla="*/ 1848 w 12599"/>
              <a:gd name="T27" fmla="*/ 1552 h 10621"/>
              <a:gd name="T28" fmla="*/ 2115 w 12599"/>
              <a:gd name="T29" fmla="*/ 1067 h 10621"/>
              <a:gd name="T30" fmla="*/ 2115 w 12599"/>
              <a:gd name="T31" fmla="*/ 1067 h 10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99" h="10621">
                <a:moveTo>
                  <a:pt x="2115" y="1067"/>
                </a:moveTo>
                <a:lnTo>
                  <a:pt x="1058" y="0"/>
                </a:lnTo>
                <a:lnTo>
                  <a:pt x="0" y="1067"/>
                </a:lnTo>
                <a:lnTo>
                  <a:pt x="268" y="1552"/>
                </a:lnTo>
                <a:lnTo>
                  <a:pt x="806" y="1009"/>
                </a:lnTo>
                <a:cubicBezTo>
                  <a:pt x="805" y="1030"/>
                  <a:pt x="805" y="1050"/>
                  <a:pt x="805" y="1070"/>
                </a:cubicBezTo>
                <a:cubicBezTo>
                  <a:pt x="805" y="6323"/>
                  <a:pt x="5102" y="10621"/>
                  <a:pt x="10355" y="10621"/>
                </a:cubicBezTo>
                <a:lnTo>
                  <a:pt x="12550" y="10621"/>
                </a:lnTo>
                <a:lnTo>
                  <a:pt x="12330" y="10402"/>
                </a:lnTo>
                <a:lnTo>
                  <a:pt x="12599" y="10135"/>
                </a:lnTo>
                <a:lnTo>
                  <a:pt x="10355" y="10135"/>
                </a:lnTo>
                <a:cubicBezTo>
                  <a:pt x="5370" y="10135"/>
                  <a:pt x="1290" y="6055"/>
                  <a:pt x="1290" y="1070"/>
                </a:cubicBezTo>
                <a:cubicBezTo>
                  <a:pt x="1290" y="1042"/>
                  <a:pt x="1290" y="1015"/>
                  <a:pt x="1290" y="989"/>
                </a:cubicBezTo>
                <a:lnTo>
                  <a:pt x="1848" y="1552"/>
                </a:lnTo>
                <a:lnTo>
                  <a:pt x="2115" y="1067"/>
                </a:lnTo>
                <a:lnTo>
                  <a:pt x="2115" y="1067"/>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355">
            <a:extLst>
              <a:ext uri="{FF2B5EF4-FFF2-40B4-BE49-F238E27FC236}">
                <a16:creationId xmlns:a16="http://schemas.microsoft.com/office/drawing/2014/main" id="{E2DB50B9-CFCD-4F72-99D9-7BF9EC094F5D}"/>
              </a:ext>
            </a:extLst>
          </p:cNvPr>
          <p:cNvSpPr>
            <a:spLocks/>
          </p:cNvSpPr>
          <p:nvPr/>
        </p:nvSpPr>
        <p:spPr bwMode="auto">
          <a:xfrm>
            <a:off x="3892164" y="6118302"/>
            <a:ext cx="2084410" cy="259079"/>
          </a:xfrm>
          <a:custGeom>
            <a:avLst/>
            <a:gdLst>
              <a:gd name="T0" fmla="*/ 55 w 885"/>
              <a:gd name="T1" fmla="*/ 110 h 110"/>
              <a:gd name="T2" fmla="*/ 0 w 885"/>
              <a:gd name="T3" fmla="*/ 55 h 110"/>
              <a:gd name="T4" fmla="*/ 55 w 885"/>
              <a:gd name="T5" fmla="*/ 0 h 110"/>
              <a:gd name="T6" fmla="*/ 80 w 885"/>
              <a:gd name="T7" fmla="*/ 14 h 110"/>
              <a:gd name="T8" fmla="*/ 53 w 885"/>
              <a:gd name="T9" fmla="*/ 41 h 110"/>
              <a:gd name="T10" fmla="*/ 885 w 885"/>
              <a:gd name="T11" fmla="*/ 41 h 110"/>
              <a:gd name="T12" fmla="*/ 871 w 885"/>
              <a:gd name="T13" fmla="*/ 55 h 110"/>
              <a:gd name="T14" fmla="*/ 882 w 885"/>
              <a:gd name="T15" fmla="*/ 66 h 110"/>
              <a:gd name="T16" fmla="*/ 50 w 885"/>
              <a:gd name="T17" fmla="*/ 66 h 110"/>
              <a:gd name="T18" fmla="*/ 80 w 885"/>
              <a:gd name="T19" fmla="*/ 96 h 110"/>
              <a:gd name="T20" fmla="*/ 55 w 885"/>
              <a:gd name="T21" fmla="*/ 110 h 110"/>
              <a:gd name="T22" fmla="*/ 55 w 885"/>
              <a:gd name="T2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110">
                <a:moveTo>
                  <a:pt x="55" y="110"/>
                </a:moveTo>
                <a:lnTo>
                  <a:pt x="0" y="55"/>
                </a:lnTo>
                <a:lnTo>
                  <a:pt x="55" y="0"/>
                </a:lnTo>
                <a:lnTo>
                  <a:pt x="80" y="14"/>
                </a:lnTo>
                <a:lnTo>
                  <a:pt x="53" y="41"/>
                </a:lnTo>
                <a:lnTo>
                  <a:pt x="885" y="41"/>
                </a:lnTo>
                <a:lnTo>
                  <a:pt x="871" y="55"/>
                </a:lnTo>
                <a:lnTo>
                  <a:pt x="882" y="66"/>
                </a:lnTo>
                <a:lnTo>
                  <a:pt x="50" y="66"/>
                </a:lnTo>
                <a:lnTo>
                  <a:pt x="80" y="96"/>
                </a:lnTo>
                <a:lnTo>
                  <a:pt x="55" y="110"/>
                </a:lnTo>
                <a:lnTo>
                  <a:pt x="55" y="110"/>
                </a:lnTo>
                <a:close/>
              </a:path>
            </a:pathLst>
          </a:custGeom>
          <a:solidFill>
            <a:srgbClr val="0E44DC"/>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356">
            <a:extLst>
              <a:ext uri="{FF2B5EF4-FFF2-40B4-BE49-F238E27FC236}">
                <a16:creationId xmlns:a16="http://schemas.microsoft.com/office/drawing/2014/main" id="{A07C787B-F322-43E7-9323-D70479ADC122}"/>
              </a:ext>
            </a:extLst>
          </p:cNvPr>
          <p:cNvSpPr>
            <a:spLocks/>
          </p:cNvSpPr>
          <p:nvPr/>
        </p:nvSpPr>
        <p:spPr bwMode="auto">
          <a:xfrm>
            <a:off x="5943600" y="6118302"/>
            <a:ext cx="2082054" cy="259079"/>
          </a:xfrm>
          <a:custGeom>
            <a:avLst/>
            <a:gdLst>
              <a:gd name="T0" fmla="*/ 55 w 884"/>
              <a:gd name="T1" fmla="*/ 110 h 110"/>
              <a:gd name="T2" fmla="*/ 0 w 884"/>
              <a:gd name="T3" fmla="*/ 55 h 110"/>
              <a:gd name="T4" fmla="*/ 55 w 884"/>
              <a:gd name="T5" fmla="*/ 0 h 110"/>
              <a:gd name="T6" fmla="*/ 80 w 884"/>
              <a:gd name="T7" fmla="*/ 14 h 110"/>
              <a:gd name="T8" fmla="*/ 53 w 884"/>
              <a:gd name="T9" fmla="*/ 41 h 110"/>
              <a:gd name="T10" fmla="*/ 884 w 884"/>
              <a:gd name="T11" fmla="*/ 41 h 110"/>
              <a:gd name="T12" fmla="*/ 870 w 884"/>
              <a:gd name="T13" fmla="*/ 55 h 110"/>
              <a:gd name="T14" fmla="*/ 881 w 884"/>
              <a:gd name="T15" fmla="*/ 66 h 110"/>
              <a:gd name="T16" fmla="*/ 50 w 884"/>
              <a:gd name="T17" fmla="*/ 66 h 110"/>
              <a:gd name="T18" fmla="*/ 80 w 884"/>
              <a:gd name="T19" fmla="*/ 96 h 110"/>
              <a:gd name="T20" fmla="*/ 55 w 884"/>
              <a:gd name="T21" fmla="*/ 110 h 110"/>
              <a:gd name="T22" fmla="*/ 55 w 884"/>
              <a:gd name="T2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4" h="110">
                <a:moveTo>
                  <a:pt x="55" y="110"/>
                </a:moveTo>
                <a:lnTo>
                  <a:pt x="0" y="55"/>
                </a:lnTo>
                <a:lnTo>
                  <a:pt x="55" y="0"/>
                </a:lnTo>
                <a:lnTo>
                  <a:pt x="80" y="14"/>
                </a:lnTo>
                <a:lnTo>
                  <a:pt x="53" y="41"/>
                </a:lnTo>
                <a:lnTo>
                  <a:pt x="884" y="41"/>
                </a:lnTo>
                <a:lnTo>
                  <a:pt x="870" y="55"/>
                </a:lnTo>
                <a:lnTo>
                  <a:pt x="881" y="66"/>
                </a:lnTo>
                <a:lnTo>
                  <a:pt x="50" y="66"/>
                </a:lnTo>
                <a:lnTo>
                  <a:pt x="80" y="96"/>
                </a:lnTo>
                <a:lnTo>
                  <a:pt x="55" y="110"/>
                </a:lnTo>
                <a:lnTo>
                  <a:pt x="55" y="11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357">
            <a:extLst>
              <a:ext uri="{FF2B5EF4-FFF2-40B4-BE49-F238E27FC236}">
                <a16:creationId xmlns:a16="http://schemas.microsoft.com/office/drawing/2014/main" id="{565C43D8-CB79-4CA9-BB4F-2AB59DD6C6CC}"/>
              </a:ext>
            </a:extLst>
          </p:cNvPr>
          <p:cNvSpPr>
            <a:spLocks/>
          </p:cNvSpPr>
          <p:nvPr/>
        </p:nvSpPr>
        <p:spPr bwMode="auto">
          <a:xfrm>
            <a:off x="7992681" y="5136156"/>
            <a:ext cx="1811199" cy="1241225"/>
          </a:xfrm>
          <a:custGeom>
            <a:avLst/>
            <a:gdLst>
              <a:gd name="T0" fmla="*/ 1067 w 14836"/>
              <a:gd name="T1" fmla="*/ 10156 h 10156"/>
              <a:gd name="T2" fmla="*/ 0 w 14836"/>
              <a:gd name="T3" fmla="*/ 9098 h 10156"/>
              <a:gd name="T4" fmla="*/ 1067 w 14836"/>
              <a:gd name="T5" fmla="*/ 8040 h 10156"/>
              <a:gd name="T6" fmla="*/ 1552 w 14836"/>
              <a:gd name="T7" fmla="*/ 8308 h 10156"/>
              <a:gd name="T8" fmla="*/ 1024 w 14836"/>
              <a:gd name="T9" fmla="*/ 8831 h 10156"/>
              <a:gd name="T10" fmla="*/ 5289 w 14836"/>
              <a:gd name="T11" fmla="*/ 8831 h 10156"/>
              <a:gd name="T12" fmla="*/ 14351 w 14836"/>
              <a:gd name="T13" fmla="*/ 0 h 10156"/>
              <a:gd name="T14" fmla="*/ 14596 w 14836"/>
              <a:gd name="T15" fmla="*/ 248 h 10156"/>
              <a:gd name="T16" fmla="*/ 14836 w 14836"/>
              <a:gd name="T17" fmla="*/ 6 h 10156"/>
              <a:gd name="T18" fmla="*/ 5289 w 14836"/>
              <a:gd name="T19" fmla="*/ 9317 h 10156"/>
              <a:gd name="T20" fmla="*/ 975 w 14836"/>
              <a:gd name="T21" fmla="*/ 9317 h 10156"/>
              <a:gd name="T22" fmla="*/ 1552 w 14836"/>
              <a:gd name="T23" fmla="*/ 9889 h 10156"/>
              <a:gd name="T24" fmla="*/ 1067 w 14836"/>
              <a:gd name="T25" fmla="*/ 10156 h 10156"/>
              <a:gd name="T26" fmla="*/ 1067 w 14836"/>
              <a:gd name="T27" fmla="*/ 10156 h 10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36" h="10156">
                <a:moveTo>
                  <a:pt x="1067" y="10156"/>
                </a:moveTo>
                <a:lnTo>
                  <a:pt x="0" y="9098"/>
                </a:lnTo>
                <a:lnTo>
                  <a:pt x="1067" y="8040"/>
                </a:lnTo>
                <a:lnTo>
                  <a:pt x="1552" y="8308"/>
                </a:lnTo>
                <a:lnTo>
                  <a:pt x="1024" y="8831"/>
                </a:lnTo>
                <a:lnTo>
                  <a:pt x="5289" y="8831"/>
                </a:lnTo>
                <a:cubicBezTo>
                  <a:pt x="10196" y="8831"/>
                  <a:pt x="14225" y="4879"/>
                  <a:pt x="14351" y="0"/>
                </a:cubicBezTo>
                <a:lnTo>
                  <a:pt x="14596" y="248"/>
                </a:lnTo>
                <a:lnTo>
                  <a:pt x="14836" y="6"/>
                </a:lnTo>
                <a:cubicBezTo>
                  <a:pt x="14707" y="5150"/>
                  <a:pt x="10461" y="9317"/>
                  <a:pt x="5289" y="9317"/>
                </a:cubicBezTo>
                <a:lnTo>
                  <a:pt x="975" y="9317"/>
                </a:lnTo>
                <a:lnTo>
                  <a:pt x="1552" y="9889"/>
                </a:lnTo>
                <a:lnTo>
                  <a:pt x="1067" y="10156"/>
                </a:lnTo>
                <a:lnTo>
                  <a:pt x="1067" y="10156"/>
                </a:lnTo>
                <a:close/>
              </a:path>
            </a:pathLst>
          </a:custGeom>
          <a:solidFill>
            <a:srgbClr val="0E44DC"/>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358">
            <a:extLst>
              <a:ext uri="{FF2B5EF4-FFF2-40B4-BE49-F238E27FC236}">
                <a16:creationId xmlns:a16="http://schemas.microsoft.com/office/drawing/2014/main" id="{2926C93C-9496-474E-9B7E-639FFA767EE0}"/>
              </a:ext>
            </a:extLst>
          </p:cNvPr>
          <p:cNvSpPr>
            <a:spLocks/>
          </p:cNvSpPr>
          <p:nvPr/>
        </p:nvSpPr>
        <p:spPr bwMode="auto">
          <a:xfrm>
            <a:off x="5119258" y="3739485"/>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ea typeface="Open Sans" panose="020B0606030504020204" pitchFamily="34" charset="0"/>
              <a:cs typeface="Poppins Medium" panose="00000600000000000000" pitchFamily="2" charset="0"/>
            </a:endParaRPr>
          </a:p>
        </p:txBody>
      </p:sp>
      <p:sp>
        <p:nvSpPr>
          <p:cNvPr id="67" name="Freeform 2359">
            <a:extLst>
              <a:ext uri="{FF2B5EF4-FFF2-40B4-BE49-F238E27FC236}">
                <a16:creationId xmlns:a16="http://schemas.microsoft.com/office/drawing/2014/main" id="{9EF3BC07-FF19-4169-88BB-D333AE1AAFF0}"/>
              </a:ext>
            </a:extLst>
          </p:cNvPr>
          <p:cNvSpPr>
            <a:spLocks noEditPoints="1"/>
          </p:cNvSpPr>
          <p:nvPr/>
        </p:nvSpPr>
        <p:spPr bwMode="auto">
          <a:xfrm>
            <a:off x="5060376" y="3680602"/>
            <a:ext cx="584105" cy="584105"/>
          </a:xfrm>
          <a:custGeom>
            <a:avLst/>
            <a:gdLst>
              <a:gd name="T0" fmla="*/ 2396 w 4791"/>
              <a:gd name="T1" fmla="*/ 4791 h 4791"/>
              <a:gd name="T2" fmla="*/ 0 w 4791"/>
              <a:gd name="T3" fmla="*/ 2395 h 4791"/>
              <a:gd name="T4" fmla="*/ 2396 w 4791"/>
              <a:gd name="T5" fmla="*/ 0 h 4791"/>
              <a:gd name="T6" fmla="*/ 4791 w 4791"/>
              <a:gd name="T7" fmla="*/ 2395 h 4791"/>
              <a:gd name="T8" fmla="*/ 2396 w 4791"/>
              <a:gd name="T9" fmla="*/ 4791 h 4791"/>
              <a:gd name="T10" fmla="*/ 2396 w 4791"/>
              <a:gd name="T11" fmla="*/ 4306 h 4791"/>
              <a:gd name="T12" fmla="*/ 4306 w 4791"/>
              <a:gd name="T13" fmla="*/ 2395 h 4791"/>
              <a:gd name="T14" fmla="*/ 2396 w 4791"/>
              <a:gd name="T15" fmla="*/ 485 h 4791"/>
              <a:gd name="T16" fmla="*/ 486 w 4791"/>
              <a:gd name="T17" fmla="*/ 2395 h 4791"/>
              <a:gd name="T18" fmla="*/ 2396 w 4791"/>
              <a:gd name="T19" fmla="*/ 4306 h 4791"/>
              <a:gd name="T20" fmla="*/ 2396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6" y="4791"/>
                </a:moveTo>
                <a:cubicBezTo>
                  <a:pt x="1073" y="4791"/>
                  <a:pt x="0" y="3718"/>
                  <a:pt x="0" y="2395"/>
                </a:cubicBezTo>
                <a:cubicBezTo>
                  <a:pt x="0" y="1072"/>
                  <a:pt x="1073" y="0"/>
                  <a:pt x="2396" y="0"/>
                </a:cubicBezTo>
                <a:cubicBezTo>
                  <a:pt x="3719" y="0"/>
                  <a:pt x="4791" y="1072"/>
                  <a:pt x="4791" y="2395"/>
                </a:cubicBezTo>
                <a:cubicBezTo>
                  <a:pt x="4791" y="3718"/>
                  <a:pt x="3719" y="4791"/>
                  <a:pt x="2396" y="4791"/>
                </a:cubicBezTo>
                <a:close/>
                <a:moveTo>
                  <a:pt x="2396" y="4306"/>
                </a:moveTo>
                <a:cubicBezTo>
                  <a:pt x="3451" y="4306"/>
                  <a:pt x="4306" y="3450"/>
                  <a:pt x="4306" y="2395"/>
                </a:cubicBezTo>
                <a:cubicBezTo>
                  <a:pt x="4306" y="1340"/>
                  <a:pt x="3451" y="485"/>
                  <a:pt x="2396" y="485"/>
                </a:cubicBezTo>
                <a:cubicBezTo>
                  <a:pt x="1341" y="485"/>
                  <a:pt x="486" y="1340"/>
                  <a:pt x="486" y="2395"/>
                </a:cubicBezTo>
                <a:cubicBezTo>
                  <a:pt x="486" y="3450"/>
                  <a:pt x="1341" y="4306"/>
                  <a:pt x="2396" y="4306"/>
                </a:cubicBezTo>
                <a:lnTo>
                  <a:pt x="2396" y="4306"/>
                </a:lnTo>
                <a:close/>
              </a:path>
            </a:pathLst>
          </a:custGeom>
          <a:solidFill>
            <a:srgbClr val="0E44DC"/>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cs typeface="Poppins Medium" panose="00000600000000000000" pitchFamily="2" charset="0"/>
              </a:rPr>
              <a:t>02</a:t>
            </a:r>
          </a:p>
        </p:txBody>
      </p:sp>
      <p:sp>
        <p:nvSpPr>
          <p:cNvPr id="68" name="Freeform 2360">
            <a:extLst>
              <a:ext uri="{FF2B5EF4-FFF2-40B4-BE49-F238E27FC236}">
                <a16:creationId xmlns:a16="http://schemas.microsoft.com/office/drawing/2014/main" id="{22416166-F059-4506-9E20-596FB220C120}"/>
              </a:ext>
            </a:extLst>
          </p:cNvPr>
          <p:cNvSpPr>
            <a:spLocks/>
          </p:cNvSpPr>
          <p:nvPr/>
        </p:nvSpPr>
        <p:spPr bwMode="auto">
          <a:xfrm>
            <a:off x="6445272" y="3739485"/>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69" name="Freeform 2361">
            <a:extLst>
              <a:ext uri="{FF2B5EF4-FFF2-40B4-BE49-F238E27FC236}">
                <a16:creationId xmlns:a16="http://schemas.microsoft.com/office/drawing/2014/main" id="{B8ABB9DF-3E19-485C-890F-965E585ACA7F}"/>
              </a:ext>
            </a:extLst>
          </p:cNvPr>
          <p:cNvSpPr>
            <a:spLocks noEditPoints="1"/>
          </p:cNvSpPr>
          <p:nvPr/>
        </p:nvSpPr>
        <p:spPr bwMode="auto">
          <a:xfrm>
            <a:off x="6386391" y="3680602"/>
            <a:ext cx="586462" cy="584105"/>
          </a:xfrm>
          <a:custGeom>
            <a:avLst/>
            <a:gdLst>
              <a:gd name="T0" fmla="*/ 2395 w 4790"/>
              <a:gd name="T1" fmla="*/ 4791 h 4791"/>
              <a:gd name="T2" fmla="*/ 0 w 4790"/>
              <a:gd name="T3" fmla="*/ 2395 h 4791"/>
              <a:gd name="T4" fmla="*/ 2395 w 4790"/>
              <a:gd name="T5" fmla="*/ 0 h 4791"/>
              <a:gd name="T6" fmla="*/ 4790 w 4790"/>
              <a:gd name="T7" fmla="*/ 2395 h 4791"/>
              <a:gd name="T8" fmla="*/ 2395 w 4790"/>
              <a:gd name="T9" fmla="*/ 4791 h 4791"/>
              <a:gd name="T10" fmla="*/ 2395 w 4790"/>
              <a:gd name="T11" fmla="*/ 4306 h 4791"/>
              <a:gd name="T12" fmla="*/ 4305 w 4790"/>
              <a:gd name="T13" fmla="*/ 2395 h 4791"/>
              <a:gd name="T14" fmla="*/ 2395 w 4790"/>
              <a:gd name="T15" fmla="*/ 485 h 4791"/>
              <a:gd name="T16" fmla="*/ 485 w 4790"/>
              <a:gd name="T17" fmla="*/ 2395 h 4791"/>
              <a:gd name="T18" fmla="*/ 2395 w 4790"/>
              <a:gd name="T19" fmla="*/ 4306 h 4791"/>
              <a:gd name="T20" fmla="*/ 2395 w 4790"/>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0" h="4791">
                <a:moveTo>
                  <a:pt x="2395" y="4791"/>
                </a:moveTo>
                <a:cubicBezTo>
                  <a:pt x="1072" y="4791"/>
                  <a:pt x="0" y="3718"/>
                  <a:pt x="0" y="2395"/>
                </a:cubicBezTo>
                <a:cubicBezTo>
                  <a:pt x="0" y="1072"/>
                  <a:pt x="1072" y="0"/>
                  <a:pt x="2395" y="0"/>
                </a:cubicBezTo>
                <a:cubicBezTo>
                  <a:pt x="3718" y="0"/>
                  <a:pt x="4790" y="1072"/>
                  <a:pt x="4790" y="2395"/>
                </a:cubicBezTo>
                <a:cubicBezTo>
                  <a:pt x="4790"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03</a:t>
            </a:r>
          </a:p>
        </p:txBody>
      </p:sp>
      <p:sp>
        <p:nvSpPr>
          <p:cNvPr id="70" name="Freeform 2362">
            <a:extLst>
              <a:ext uri="{FF2B5EF4-FFF2-40B4-BE49-F238E27FC236}">
                <a16:creationId xmlns:a16="http://schemas.microsoft.com/office/drawing/2014/main" id="{0FA37041-909E-48FE-AF9F-C541E78CD314}"/>
              </a:ext>
            </a:extLst>
          </p:cNvPr>
          <p:cNvSpPr>
            <a:spLocks/>
          </p:cNvSpPr>
          <p:nvPr/>
        </p:nvSpPr>
        <p:spPr bwMode="auto">
          <a:xfrm>
            <a:off x="7743023" y="3739485"/>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71" name="Freeform 2363">
            <a:extLst>
              <a:ext uri="{FF2B5EF4-FFF2-40B4-BE49-F238E27FC236}">
                <a16:creationId xmlns:a16="http://schemas.microsoft.com/office/drawing/2014/main" id="{6A42B1F2-C82A-4B06-BB76-4ADC52A56169}"/>
              </a:ext>
            </a:extLst>
          </p:cNvPr>
          <p:cNvSpPr>
            <a:spLocks noEditPoints="1"/>
          </p:cNvSpPr>
          <p:nvPr/>
        </p:nvSpPr>
        <p:spPr bwMode="auto">
          <a:xfrm>
            <a:off x="7681786" y="3680602"/>
            <a:ext cx="586462" cy="584105"/>
          </a:xfrm>
          <a:custGeom>
            <a:avLst/>
            <a:gdLst>
              <a:gd name="T0" fmla="*/ 2395 w 4791"/>
              <a:gd name="T1" fmla="*/ 4791 h 4791"/>
              <a:gd name="T2" fmla="*/ 0 w 4791"/>
              <a:gd name="T3" fmla="*/ 2395 h 4791"/>
              <a:gd name="T4" fmla="*/ 2395 w 4791"/>
              <a:gd name="T5" fmla="*/ 0 h 4791"/>
              <a:gd name="T6" fmla="*/ 4791 w 4791"/>
              <a:gd name="T7" fmla="*/ 2395 h 4791"/>
              <a:gd name="T8" fmla="*/ 2395 w 4791"/>
              <a:gd name="T9" fmla="*/ 4791 h 4791"/>
              <a:gd name="T10" fmla="*/ 2395 w 4791"/>
              <a:gd name="T11" fmla="*/ 4306 h 4791"/>
              <a:gd name="T12" fmla="*/ 4305 w 4791"/>
              <a:gd name="T13" fmla="*/ 2395 h 4791"/>
              <a:gd name="T14" fmla="*/ 2395 w 4791"/>
              <a:gd name="T15" fmla="*/ 485 h 4791"/>
              <a:gd name="T16" fmla="*/ 485 w 4791"/>
              <a:gd name="T17" fmla="*/ 2395 h 4791"/>
              <a:gd name="T18" fmla="*/ 2395 w 4791"/>
              <a:gd name="T19" fmla="*/ 4306 h 4791"/>
              <a:gd name="T20" fmla="*/ 2395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5" y="4791"/>
                </a:moveTo>
                <a:cubicBezTo>
                  <a:pt x="1072" y="4791"/>
                  <a:pt x="0" y="3718"/>
                  <a:pt x="0" y="2395"/>
                </a:cubicBezTo>
                <a:cubicBezTo>
                  <a:pt x="0" y="1072"/>
                  <a:pt x="1072" y="0"/>
                  <a:pt x="2395" y="0"/>
                </a:cubicBezTo>
                <a:cubicBezTo>
                  <a:pt x="3718" y="0"/>
                  <a:pt x="4791" y="1072"/>
                  <a:pt x="4791" y="2395"/>
                </a:cubicBezTo>
                <a:cubicBezTo>
                  <a:pt x="4791"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solidFill>
            <a:srgbClr val="0E44DC"/>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04</a:t>
            </a:r>
          </a:p>
        </p:txBody>
      </p:sp>
      <p:sp>
        <p:nvSpPr>
          <p:cNvPr id="72" name="Freeform 2364">
            <a:extLst>
              <a:ext uri="{FF2B5EF4-FFF2-40B4-BE49-F238E27FC236}">
                <a16:creationId xmlns:a16="http://schemas.microsoft.com/office/drawing/2014/main" id="{B93A0495-9EAA-4590-A521-D792636B3412}"/>
              </a:ext>
            </a:extLst>
          </p:cNvPr>
          <p:cNvSpPr>
            <a:spLocks/>
          </p:cNvSpPr>
          <p:nvPr/>
        </p:nvSpPr>
        <p:spPr bwMode="auto">
          <a:xfrm>
            <a:off x="3797953" y="3739485"/>
            <a:ext cx="466342" cy="466342"/>
          </a:xfrm>
          <a:custGeom>
            <a:avLst/>
            <a:gdLst>
              <a:gd name="T0" fmla="*/ 1911 w 3821"/>
              <a:gd name="T1" fmla="*/ 3820 h 3820"/>
              <a:gd name="T2" fmla="*/ 3821 w 3821"/>
              <a:gd name="T3" fmla="*/ 1910 h 3820"/>
              <a:gd name="T4" fmla="*/ 1911 w 3821"/>
              <a:gd name="T5" fmla="*/ 0 h 3820"/>
              <a:gd name="T6" fmla="*/ 0 w 3821"/>
              <a:gd name="T7" fmla="*/ 1910 h 3820"/>
              <a:gd name="T8" fmla="*/ 1911 w 3821"/>
              <a:gd name="T9" fmla="*/ 3820 h 3820"/>
              <a:gd name="T10" fmla="*/ 1911 w 3821"/>
              <a:gd name="T11" fmla="*/ 3820 h 3820"/>
            </a:gdLst>
            <a:ahLst/>
            <a:cxnLst>
              <a:cxn ang="0">
                <a:pos x="T0" y="T1"/>
              </a:cxn>
              <a:cxn ang="0">
                <a:pos x="T2" y="T3"/>
              </a:cxn>
              <a:cxn ang="0">
                <a:pos x="T4" y="T5"/>
              </a:cxn>
              <a:cxn ang="0">
                <a:pos x="T6" y="T7"/>
              </a:cxn>
              <a:cxn ang="0">
                <a:pos x="T8" y="T9"/>
              </a:cxn>
              <a:cxn ang="0">
                <a:pos x="T10" y="T11"/>
              </a:cxn>
            </a:cxnLst>
            <a:rect l="0" t="0" r="r" b="b"/>
            <a:pathLst>
              <a:path w="3821" h="3820">
                <a:moveTo>
                  <a:pt x="1911" y="3820"/>
                </a:moveTo>
                <a:cubicBezTo>
                  <a:pt x="2965" y="3820"/>
                  <a:pt x="3821" y="2965"/>
                  <a:pt x="3821" y="1910"/>
                </a:cubicBezTo>
                <a:cubicBezTo>
                  <a:pt x="3821" y="855"/>
                  <a:pt x="2965" y="0"/>
                  <a:pt x="1911" y="0"/>
                </a:cubicBezTo>
                <a:cubicBezTo>
                  <a:pt x="856" y="0"/>
                  <a:pt x="0" y="855"/>
                  <a:pt x="0" y="1910"/>
                </a:cubicBezTo>
                <a:cubicBezTo>
                  <a:pt x="0" y="2965"/>
                  <a:pt x="856" y="3820"/>
                  <a:pt x="1911" y="3820"/>
                </a:cubicBezTo>
                <a:lnTo>
                  <a:pt x="1911"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73" name="Freeform 2365">
            <a:extLst>
              <a:ext uri="{FF2B5EF4-FFF2-40B4-BE49-F238E27FC236}">
                <a16:creationId xmlns:a16="http://schemas.microsoft.com/office/drawing/2014/main" id="{B81B4197-ED22-44AB-8650-331B2DE752A1}"/>
              </a:ext>
            </a:extLst>
          </p:cNvPr>
          <p:cNvSpPr>
            <a:spLocks noEditPoints="1"/>
          </p:cNvSpPr>
          <p:nvPr/>
        </p:nvSpPr>
        <p:spPr bwMode="auto">
          <a:xfrm>
            <a:off x="3739073" y="3680602"/>
            <a:ext cx="584105" cy="584105"/>
          </a:xfrm>
          <a:custGeom>
            <a:avLst/>
            <a:gdLst>
              <a:gd name="T0" fmla="*/ 2395 w 4791"/>
              <a:gd name="T1" fmla="*/ 4791 h 4791"/>
              <a:gd name="T2" fmla="*/ 0 w 4791"/>
              <a:gd name="T3" fmla="*/ 2395 h 4791"/>
              <a:gd name="T4" fmla="*/ 2395 w 4791"/>
              <a:gd name="T5" fmla="*/ 0 h 4791"/>
              <a:gd name="T6" fmla="*/ 4791 w 4791"/>
              <a:gd name="T7" fmla="*/ 2395 h 4791"/>
              <a:gd name="T8" fmla="*/ 2395 w 4791"/>
              <a:gd name="T9" fmla="*/ 4791 h 4791"/>
              <a:gd name="T10" fmla="*/ 2395 w 4791"/>
              <a:gd name="T11" fmla="*/ 4306 h 4791"/>
              <a:gd name="T12" fmla="*/ 4306 w 4791"/>
              <a:gd name="T13" fmla="*/ 2395 h 4791"/>
              <a:gd name="T14" fmla="*/ 2395 w 4791"/>
              <a:gd name="T15" fmla="*/ 485 h 4791"/>
              <a:gd name="T16" fmla="*/ 485 w 4791"/>
              <a:gd name="T17" fmla="*/ 2395 h 4791"/>
              <a:gd name="T18" fmla="*/ 2395 w 4791"/>
              <a:gd name="T19" fmla="*/ 4306 h 4791"/>
              <a:gd name="T20" fmla="*/ 2395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5" y="4791"/>
                </a:moveTo>
                <a:cubicBezTo>
                  <a:pt x="1073" y="4791"/>
                  <a:pt x="0" y="3718"/>
                  <a:pt x="0" y="2395"/>
                </a:cubicBezTo>
                <a:cubicBezTo>
                  <a:pt x="0" y="1072"/>
                  <a:pt x="1073" y="0"/>
                  <a:pt x="2395" y="0"/>
                </a:cubicBezTo>
                <a:cubicBezTo>
                  <a:pt x="3718" y="0"/>
                  <a:pt x="4791" y="1072"/>
                  <a:pt x="4791" y="2395"/>
                </a:cubicBezTo>
                <a:cubicBezTo>
                  <a:pt x="4791" y="3718"/>
                  <a:pt x="3718" y="4791"/>
                  <a:pt x="2395" y="4791"/>
                </a:cubicBezTo>
                <a:close/>
                <a:moveTo>
                  <a:pt x="2395" y="4306"/>
                </a:moveTo>
                <a:cubicBezTo>
                  <a:pt x="3450" y="4306"/>
                  <a:pt x="4306" y="3450"/>
                  <a:pt x="4306" y="2395"/>
                </a:cubicBezTo>
                <a:cubicBezTo>
                  <a:pt x="4306" y="1340"/>
                  <a:pt x="3450" y="485"/>
                  <a:pt x="2395" y="485"/>
                </a:cubicBezTo>
                <a:cubicBezTo>
                  <a:pt x="1340" y="485"/>
                  <a:pt x="485" y="1340"/>
                  <a:pt x="485" y="2395"/>
                </a:cubicBezTo>
                <a:cubicBezTo>
                  <a:pt x="485" y="3450"/>
                  <a:pt x="1340" y="4306"/>
                  <a:pt x="2395" y="4306"/>
                </a:cubicBezTo>
                <a:lnTo>
                  <a:pt x="2395" y="4306"/>
                </a:ln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01</a:t>
            </a:r>
          </a:p>
        </p:txBody>
      </p:sp>
      <p:sp>
        <p:nvSpPr>
          <p:cNvPr id="74" name="Freeform 2427">
            <a:extLst>
              <a:ext uri="{FF2B5EF4-FFF2-40B4-BE49-F238E27FC236}">
                <a16:creationId xmlns:a16="http://schemas.microsoft.com/office/drawing/2014/main" id="{87A2A23E-6959-4199-94AE-5EFE2D3C43C7}"/>
              </a:ext>
            </a:extLst>
          </p:cNvPr>
          <p:cNvSpPr>
            <a:spLocks noEditPoints="1"/>
          </p:cNvSpPr>
          <p:nvPr/>
        </p:nvSpPr>
        <p:spPr bwMode="auto">
          <a:xfrm>
            <a:off x="6869219" y="2722010"/>
            <a:ext cx="1090488" cy="666540"/>
          </a:xfrm>
          <a:custGeom>
            <a:avLst/>
            <a:gdLst>
              <a:gd name="T0" fmla="*/ 8383 w 8919"/>
              <a:gd name="T1" fmla="*/ 4568 h 5462"/>
              <a:gd name="T2" fmla="*/ 8459 w 8919"/>
              <a:gd name="T3" fmla="*/ 4725 h 5462"/>
              <a:gd name="T4" fmla="*/ 8585 w 8919"/>
              <a:gd name="T5" fmla="*/ 4567 h 5462"/>
              <a:gd name="T6" fmla="*/ 8181 w 8919"/>
              <a:gd name="T7" fmla="*/ 3840 h 5462"/>
              <a:gd name="T8" fmla="*/ 8066 w 8919"/>
              <a:gd name="T9" fmla="*/ 3998 h 5462"/>
              <a:gd name="T10" fmla="*/ 8246 w 8919"/>
              <a:gd name="T11" fmla="*/ 4122 h 5462"/>
              <a:gd name="T12" fmla="*/ 8221 w 8919"/>
              <a:gd name="T13" fmla="*/ 3903 h 5462"/>
              <a:gd name="T14" fmla="*/ 7630 w 8919"/>
              <a:gd name="T15" fmla="*/ 3221 h 5462"/>
              <a:gd name="T16" fmla="*/ 7674 w 8919"/>
              <a:gd name="T17" fmla="*/ 3427 h 5462"/>
              <a:gd name="T18" fmla="*/ 7869 w 8919"/>
              <a:gd name="T19" fmla="*/ 3384 h 5462"/>
              <a:gd name="T20" fmla="*/ 7765 w 8919"/>
              <a:gd name="T21" fmla="*/ 3247 h 5462"/>
              <a:gd name="T22" fmla="*/ 7144 w 8919"/>
              <a:gd name="T23" fmla="*/ 2805 h 5462"/>
              <a:gd name="T24" fmla="*/ 7260 w 8919"/>
              <a:gd name="T25" fmla="*/ 2929 h 5462"/>
              <a:gd name="T26" fmla="*/ 7395 w 8919"/>
              <a:gd name="T27" fmla="*/ 2806 h 5462"/>
              <a:gd name="T28" fmla="*/ 7277 w 8919"/>
              <a:gd name="T29" fmla="*/ 2680 h 5462"/>
              <a:gd name="T30" fmla="*/ 6642 w 8919"/>
              <a:gd name="T31" fmla="*/ 2325 h 5462"/>
              <a:gd name="T32" fmla="*/ 6758 w 8919"/>
              <a:gd name="T33" fmla="*/ 2429 h 5462"/>
              <a:gd name="T34" fmla="*/ 6828 w 8919"/>
              <a:gd name="T35" fmla="*/ 2246 h 5462"/>
              <a:gd name="T36" fmla="*/ 6161 w 8919"/>
              <a:gd name="T37" fmla="*/ 1719 h 5462"/>
              <a:gd name="T38" fmla="*/ 6098 w 8919"/>
              <a:gd name="T39" fmla="*/ 1898 h 5462"/>
              <a:gd name="T40" fmla="*/ 6330 w 8919"/>
              <a:gd name="T41" fmla="*/ 1954 h 5462"/>
              <a:gd name="T42" fmla="*/ 6204 w 8919"/>
              <a:gd name="T43" fmla="*/ 1749 h 5462"/>
              <a:gd name="T44" fmla="*/ 5414 w 8919"/>
              <a:gd name="T45" fmla="*/ 1361 h 5462"/>
              <a:gd name="T46" fmla="*/ 5553 w 8919"/>
              <a:gd name="T47" fmla="*/ 1545 h 5462"/>
              <a:gd name="T48" fmla="*/ 5698 w 8919"/>
              <a:gd name="T49" fmla="*/ 1419 h 5462"/>
              <a:gd name="T50" fmla="*/ 5567 w 8919"/>
              <a:gd name="T51" fmla="*/ 1343 h 5462"/>
              <a:gd name="T52" fmla="*/ 4806 w 8919"/>
              <a:gd name="T53" fmla="*/ 1164 h 5462"/>
              <a:gd name="T54" fmla="*/ 4935 w 8919"/>
              <a:gd name="T55" fmla="*/ 1223 h 5462"/>
              <a:gd name="T56" fmla="*/ 5011 w 8919"/>
              <a:gd name="T57" fmla="*/ 1057 h 5462"/>
              <a:gd name="T58" fmla="*/ 4879 w 8919"/>
              <a:gd name="T59" fmla="*/ 998 h 5462"/>
              <a:gd name="T60" fmla="*/ 4160 w 8919"/>
              <a:gd name="T61" fmla="*/ 918 h 5462"/>
              <a:gd name="T62" fmla="*/ 4304 w 8919"/>
              <a:gd name="T63" fmla="*/ 967 h 5462"/>
              <a:gd name="T64" fmla="*/ 4302 w 8919"/>
              <a:gd name="T65" fmla="*/ 774 h 5462"/>
              <a:gd name="T66" fmla="*/ 3478 w 8919"/>
              <a:gd name="T67" fmla="*/ 546 h 5462"/>
              <a:gd name="T68" fmla="*/ 3519 w 8919"/>
              <a:gd name="T69" fmla="*/ 741 h 5462"/>
              <a:gd name="T70" fmla="*/ 3724 w 8919"/>
              <a:gd name="T71" fmla="*/ 697 h 5462"/>
              <a:gd name="T72" fmla="*/ 3559 w 8919"/>
              <a:gd name="T73" fmla="*/ 564 h 5462"/>
              <a:gd name="T74" fmla="*/ 2650 w 8919"/>
              <a:gd name="T75" fmla="*/ 509 h 5462"/>
              <a:gd name="T76" fmla="*/ 2857 w 8919"/>
              <a:gd name="T77" fmla="*/ 625 h 5462"/>
              <a:gd name="T78" fmla="*/ 2934 w 8919"/>
              <a:gd name="T79" fmla="*/ 451 h 5462"/>
              <a:gd name="T80" fmla="*/ 2788 w 8919"/>
              <a:gd name="T81" fmla="*/ 433 h 5462"/>
              <a:gd name="T82" fmla="*/ 2013 w 8919"/>
              <a:gd name="T83" fmla="*/ 567 h 5462"/>
              <a:gd name="T84" fmla="*/ 2175 w 8919"/>
              <a:gd name="T85" fmla="*/ 571 h 5462"/>
              <a:gd name="T86" fmla="*/ 2181 w 8919"/>
              <a:gd name="T87" fmla="*/ 388 h 5462"/>
              <a:gd name="T88" fmla="*/ 2015 w 8919"/>
              <a:gd name="T89" fmla="*/ 385 h 5462"/>
              <a:gd name="T90" fmla="*/ 1468 w 8919"/>
              <a:gd name="T91" fmla="*/ 567 h 5462"/>
              <a:gd name="T92" fmla="*/ 865 w 8919"/>
              <a:gd name="T93" fmla="*/ 951 h 5462"/>
              <a:gd name="T94" fmla="*/ 8839 w 8919"/>
              <a:gd name="T95" fmla="*/ 5156 h 5462"/>
              <a:gd name="T96" fmla="*/ 8695 w 8919"/>
              <a:gd name="T97" fmla="*/ 5291 h 5462"/>
              <a:gd name="T98" fmla="*/ 8846 w 8919"/>
              <a:gd name="T99" fmla="*/ 5446 h 5462"/>
              <a:gd name="T100" fmla="*/ 8866 w 8919"/>
              <a:gd name="T101" fmla="*/ 5228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19" h="5462">
                <a:moveTo>
                  <a:pt x="8543" y="4482"/>
                </a:moveTo>
                <a:cubicBezTo>
                  <a:pt x="8521" y="4437"/>
                  <a:pt x="8466" y="4418"/>
                  <a:pt x="8422" y="4441"/>
                </a:cubicBezTo>
                <a:cubicBezTo>
                  <a:pt x="8376" y="4463"/>
                  <a:pt x="8358" y="4518"/>
                  <a:pt x="8380" y="4563"/>
                </a:cubicBezTo>
                <a:lnTo>
                  <a:pt x="8383" y="4568"/>
                </a:lnTo>
                <a:lnTo>
                  <a:pt x="8403" y="4607"/>
                </a:lnTo>
                <a:lnTo>
                  <a:pt x="8422" y="4646"/>
                </a:lnTo>
                <a:lnTo>
                  <a:pt x="8440" y="4686"/>
                </a:lnTo>
                <a:lnTo>
                  <a:pt x="8459" y="4725"/>
                </a:lnTo>
                <a:cubicBezTo>
                  <a:pt x="8480" y="4770"/>
                  <a:pt x="8534" y="4790"/>
                  <a:pt x="8580" y="4768"/>
                </a:cubicBezTo>
                <a:cubicBezTo>
                  <a:pt x="8625" y="4747"/>
                  <a:pt x="8645" y="4693"/>
                  <a:pt x="8623" y="4648"/>
                </a:cubicBezTo>
                <a:lnTo>
                  <a:pt x="8605" y="4608"/>
                </a:lnTo>
                <a:lnTo>
                  <a:pt x="8585" y="4567"/>
                </a:lnTo>
                <a:lnTo>
                  <a:pt x="8566" y="4527"/>
                </a:lnTo>
                <a:lnTo>
                  <a:pt x="8546" y="4487"/>
                </a:lnTo>
                <a:lnTo>
                  <a:pt x="8543" y="4482"/>
                </a:lnTo>
                <a:close/>
                <a:moveTo>
                  <a:pt x="8181" y="3840"/>
                </a:moveTo>
                <a:cubicBezTo>
                  <a:pt x="8155" y="3797"/>
                  <a:pt x="8099" y="3785"/>
                  <a:pt x="8056" y="3811"/>
                </a:cubicBezTo>
                <a:cubicBezTo>
                  <a:pt x="8013" y="3838"/>
                  <a:pt x="8001" y="3894"/>
                  <a:pt x="8027" y="3937"/>
                </a:cubicBezTo>
                <a:lnTo>
                  <a:pt x="8043" y="3961"/>
                </a:lnTo>
                <a:lnTo>
                  <a:pt x="8066" y="3998"/>
                </a:lnTo>
                <a:lnTo>
                  <a:pt x="8089" y="4035"/>
                </a:lnTo>
                <a:lnTo>
                  <a:pt x="8111" y="4073"/>
                </a:lnTo>
                <a:lnTo>
                  <a:pt x="8121" y="4090"/>
                </a:lnTo>
                <a:cubicBezTo>
                  <a:pt x="8147" y="4133"/>
                  <a:pt x="8203" y="4147"/>
                  <a:pt x="8246" y="4122"/>
                </a:cubicBezTo>
                <a:cubicBezTo>
                  <a:pt x="8289" y="4096"/>
                  <a:pt x="8304" y="4040"/>
                  <a:pt x="8278" y="3997"/>
                </a:cubicBezTo>
                <a:lnTo>
                  <a:pt x="8267" y="3979"/>
                </a:lnTo>
                <a:lnTo>
                  <a:pt x="8244" y="3941"/>
                </a:lnTo>
                <a:lnTo>
                  <a:pt x="8221" y="3903"/>
                </a:lnTo>
                <a:lnTo>
                  <a:pt x="8197" y="3865"/>
                </a:lnTo>
                <a:lnTo>
                  <a:pt x="8181" y="3840"/>
                </a:lnTo>
                <a:close/>
                <a:moveTo>
                  <a:pt x="7758" y="3237"/>
                </a:moveTo>
                <a:cubicBezTo>
                  <a:pt x="7727" y="3198"/>
                  <a:pt x="7670" y="3191"/>
                  <a:pt x="7630" y="3221"/>
                </a:cubicBezTo>
                <a:cubicBezTo>
                  <a:pt x="7590" y="3252"/>
                  <a:pt x="7583" y="3309"/>
                  <a:pt x="7614" y="3349"/>
                </a:cubicBezTo>
                <a:lnTo>
                  <a:pt x="7622" y="3359"/>
                </a:lnTo>
                <a:lnTo>
                  <a:pt x="7648" y="3393"/>
                </a:lnTo>
                <a:lnTo>
                  <a:pt x="7674" y="3427"/>
                </a:lnTo>
                <a:lnTo>
                  <a:pt x="7700" y="3462"/>
                </a:lnTo>
                <a:lnTo>
                  <a:pt x="7723" y="3492"/>
                </a:lnTo>
                <a:cubicBezTo>
                  <a:pt x="7753" y="3533"/>
                  <a:pt x="7810" y="3541"/>
                  <a:pt x="7850" y="3511"/>
                </a:cubicBezTo>
                <a:cubicBezTo>
                  <a:pt x="7891" y="3481"/>
                  <a:pt x="7899" y="3424"/>
                  <a:pt x="7869" y="3384"/>
                </a:cubicBezTo>
                <a:lnTo>
                  <a:pt x="7846" y="3353"/>
                </a:lnTo>
                <a:lnTo>
                  <a:pt x="7819" y="3317"/>
                </a:lnTo>
                <a:lnTo>
                  <a:pt x="7792" y="3282"/>
                </a:lnTo>
                <a:lnTo>
                  <a:pt x="7765" y="3247"/>
                </a:lnTo>
                <a:lnTo>
                  <a:pt x="7758" y="3237"/>
                </a:lnTo>
                <a:close/>
                <a:moveTo>
                  <a:pt x="7277" y="2680"/>
                </a:moveTo>
                <a:cubicBezTo>
                  <a:pt x="7243" y="2643"/>
                  <a:pt x="7185" y="2641"/>
                  <a:pt x="7148" y="2676"/>
                </a:cubicBezTo>
                <a:cubicBezTo>
                  <a:pt x="7112" y="2710"/>
                  <a:pt x="7110" y="2768"/>
                  <a:pt x="7144" y="2805"/>
                </a:cubicBezTo>
                <a:lnTo>
                  <a:pt x="7172" y="2833"/>
                </a:lnTo>
                <a:lnTo>
                  <a:pt x="7201" y="2865"/>
                </a:lnTo>
                <a:lnTo>
                  <a:pt x="7231" y="2897"/>
                </a:lnTo>
                <a:lnTo>
                  <a:pt x="7260" y="2929"/>
                </a:lnTo>
                <a:lnTo>
                  <a:pt x="7267" y="2936"/>
                </a:lnTo>
                <a:cubicBezTo>
                  <a:pt x="7300" y="2974"/>
                  <a:pt x="7358" y="2977"/>
                  <a:pt x="7395" y="2943"/>
                </a:cubicBezTo>
                <a:cubicBezTo>
                  <a:pt x="7433" y="2909"/>
                  <a:pt x="7436" y="2852"/>
                  <a:pt x="7402" y="2815"/>
                </a:cubicBezTo>
                <a:lnTo>
                  <a:pt x="7395" y="2806"/>
                </a:lnTo>
                <a:lnTo>
                  <a:pt x="7365" y="2774"/>
                </a:lnTo>
                <a:lnTo>
                  <a:pt x="7334" y="2741"/>
                </a:lnTo>
                <a:lnTo>
                  <a:pt x="7304" y="2709"/>
                </a:lnTo>
                <a:lnTo>
                  <a:pt x="7277" y="2680"/>
                </a:lnTo>
                <a:close/>
                <a:moveTo>
                  <a:pt x="6743" y="2172"/>
                </a:moveTo>
                <a:cubicBezTo>
                  <a:pt x="6705" y="2139"/>
                  <a:pt x="6647" y="2143"/>
                  <a:pt x="6614" y="2181"/>
                </a:cubicBezTo>
                <a:cubicBezTo>
                  <a:pt x="6582" y="2219"/>
                  <a:pt x="6586" y="2277"/>
                  <a:pt x="6624" y="2309"/>
                </a:cubicBezTo>
                <a:lnTo>
                  <a:pt x="6642" y="2325"/>
                </a:lnTo>
                <a:lnTo>
                  <a:pt x="6675" y="2354"/>
                </a:lnTo>
                <a:lnTo>
                  <a:pt x="6707" y="2382"/>
                </a:lnTo>
                <a:lnTo>
                  <a:pt x="6739" y="2411"/>
                </a:lnTo>
                <a:lnTo>
                  <a:pt x="6758" y="2429"/>
                </a:lnTo>
                <a:cubicBezTo>
                  <a:pt x="6796" y="2462"/>
                  <a:pt x="6853" y="2460"/>
                  <a:pt x="6887" y="2422"/>
                </a:cubicBezTo>
                <a:cubicBezTo>
                  <a:pt x="6920" y="2385"/>
                  <a:pt x="6918" y="2328"/>
                  <a:pt x="6881" y="2294"/>
                </a:cubicBezTo>
                <a:lnTo>
                  <a:pt x="6861" y="2276"/>
                </a:lnTo>
                <a:lnTo>
                  <a:pt x="6828" y="2246"/>
                </a:lnTo>
                <a:lnTo>
                  <a:pt x="6795" y="2217"/>
                </a:lnTo>
                <a:lnTo>
                  <a:pt x="6761" y="2188"/>
                </a:lnTo>
                <a:lnTo>
                  <a:pt x="6743" y="2172"/>
                </a:lnTo>
                <a:close/>
                <a:moveTo>
                  <a:pt x="6161" y="1719"/>
                </a:moveTo>
                <a:cubicBezTo>
                  <a:pt x="6120" y="1690"/>
                  <a:pt x="6064" y="1700"/>
                  <a:pt x="6035" y="1741"/>
                </a:cubicBezTo>
                <a:cubicBezTo>
                  <a:pt x="6006" y="1782"/>
                  <a:pt x="6016" y="1839"/>
                  <a:pt x="6057" y="1868"/>
                </a:cubicBezTo>
                <a:lnTo>
                  <a:pt x="6063" y="1873"/>
                </a:lnTo>
                <a:lnTo>
                  <a:pt x="6098" y="1898"/>
                </a:lnTo>
                <a:lnTo>
                  <a:pt x="6134" y="1923"/>
                </a:lnTo>
                <a:lnTo>
                  <a:pt x="6168" y="1948"/>
                </a:lnTo>
                <a:lnTo>
                  <a:pt x="6203" y="1973"/>
                </a:lnTo>
                <a:cubicBezTo>
                  <a:pt x="6243" y="2003"/>
                  <a:pt x="6300" y="1995"/>
                  <a:pt x="6330" y="1954"/>
                </a:cubicBezTo>
                <a:cubicBezTo>
                  <a:pt x="6360" y="1914"/>
                  <a:pt x="6351" y="1857"/>
                  <a:pt x="6311" y="1827"/>
                </a:cubicBezTo>
                <a:lnTo>
                  <a:pt x="6276" y="1801"/>
                </a:lnTo>
                <a:lnTo>
                  <a:pt x="6240" y="1775"/>
                </a:lnTo>
                <a:lnTo>
                  <a:pt x="6204" y="1749"/>
                </a:lnTo>
                <a:lnTo>
                  <a:pt x="6168" y="1724"/>
                </a:lnTo>
                <a:lnTo>
                  <a:pt x="6161" y="1719"/>
                </a:lnTo>
                <a:close/>
                <a:moveTo>
                  <a:pt x="5539" y="1326"/>
                </a:moveTo>
                <a:cubicBezTo>
                  <a:pt x="5495" y="1302"/>
                  <a:pt x="5439" y="1317"/>
                  <a:pt x="5414" y="1361"/>
                </a:cubicBezTo>
                <a:cubicBezTo>
                  <a:pt x="5390" y="1404"/>
                  <a:pt x="5405" y="1460"/>
                  <a:pt x="5448" y="1485"/>
                </a:cubicBezTo>
                <a:lnTo>
                  <a:pt x="5477" y="1501"/>
                </a:lnTo>
                <a:lnTo>
                  <a:pt x="5515" y="1523"/>
                </a:lnTo>
                <a:lnTo>
                  <a:pt x="5553" y="1545"/>
                </a:lnTo>
                <a:lnTo>
                  <a:pt x="5590" y="1567"/>
                </a:lnTo>
                <a:lnTo>
                  <a:pt x="5604" y="1575"/>
                </a:lnTo>
                <a:cubicBezTo>
                  <a:pt x="5647" y="1601"/>
                  <a:pt x="5703" y="1587"/>
                  <a:pt x="5729" y="1544"/>
                </a:cubicBezTo>
                <a:cubicBezTo>
                  <a:pt x="5755" y="1501"/>
                  <a:pt x="5741" y="1445"/>
                  <a:pt x="5698" y="1419"/>
                </a:cubicBezTo>
                <a:lnTo>
                  <a:pt x="5683" y="1410"/>
                </a:lnTo>
                <a:lnTo>
                  <a:pt x="5644" y="1387"/>
                </a:lnTo>
                <a:lnTo>
                  <a:pt x="5606" y="1365"/>
                </a:lnTo>
                <a:lnTo>
                  <a:pt x="5567" y="1343"/>
                </a:lnTo>
                <a:lnTo>
                  <a:pt x="5539" y="1326"/>
                </a:lnTo>
                <a:close/>
                <a:moveTo>
                  <a:pt x="4879" y="998"/>
                </a:moveTo>
                <a:cubicBezTo>
                  <a:pt x="4833" y="977"/>
                  <a:pt x="4779" y="998"/>
                  <a:pt x="4759" y="1044"/>
                </a:cubicBezTo>
                <a:cubicBezTo>
                  <a:pt x="4739" y="1090"/>
                  <a:pt x="4760" y="1144"/>
                  <a:pt x="4806" y="1164"/>
                </a:cubicBezTo>
                <a:lnTo>
                  <a:pt x="4816" y="1168"/>
                </a:lnTo>
                <a:lnTo>
                  <a:pt x="4856" y="1186"/>
                </a:lnTo>
                <a:lnTo>
                  <a:pt x="4895" y="1204"/>
                </a:lnTo>
                <a:lnTo>
                  <a:pt x="4935" y="1223"/>
                </a:lnTo>
                <a:lnTo>
                  <a:pt x="4969" y="1238"/>
                </a:lnTo>
                <a:cubicBezTo>
                  <a:pt x="5015" y="1260"/>
                  <a:pt x="5069" y="1240"/>
                  <a:pt x="5090" y="1195"/>
                </a:cubicBezTo>
                <a:cubicBezTo>
                  <a:pt x="5112" y="1149"/>
                  <a:pt x="5092" y="1095"/>
                  <a:pt x="5047" y="1074"/>
                </a:cubicBezTo>
                <a:lnTo>
                  <a:pt x="5011" y="1057"/>
                </a:lnTo>
                <a:lnTo>
                  <a:pt x="4971" y="1039"/>
                </a:lnTo>
                <a:lnTo>
                  <a:pt x="4930" y="1020"/>
                </a:lnTo>
                <a:lnTo>
                  <a:pt x="4889" y="1002"/>
                </a:lnTo>
                <a:lnTo>
                  <a:pt x="4879" y="998"/>
                </a:lnTo>
                <a:close/>
                <a:moveTo>
                  <a:pt x="4190" y="736"/>
                </a:moveTo>
                <a:cubicBezTo>
                  <a:pt x="4142" y="721"/>
                  <a:pt x="4091" y="747"/>
                  <a:pt x="4075" y="795"/>
                </a:cubicBezTo>
                <a:cubicBezTo>
                  <a:pt x="4060" y="843"/>
                  <a:pt x="4086" y="894"/>
                  <a:pt x="4133" y="910"/>
                </a:cubicBezTo>
                <a:lnTo>
                  <a:pt x="4160" y="918"/>
                </a:lnTo>
                <a:lnTo>
                  <a:pt x="4201" y="932"/>
                </a:lnTo>
                <a:lnTo>
                  <a:pt x="4243" y="946"/>
                </a:lnTo>
                <a:lnTo>
                  <a:pt x="4285" y="960"/>
                </a:lnTo>
                <a:lnTo>
                  <a:pt x="4304" y="967"/>
                </a:lnTo>
                <a:cubicBezTo>
                  <a:pt x="4351" y="984"/>
                  <a:pt x="4403" y="959"/>
                  <a:pt x="4420" y="912"/>
                </a:cubicBezTo>
                <a:cubicBezTo>
                  <a:pt x="4437" y="864"/>
                  <a:pt x="4412" y="812"/>
                  <a:pt x="4365" y="795"/>
                </a:cubicBezTo>
                <a:lnTo>
                  <a:pt x="4345" y="789"/>
                </a:lnTo>
                <a:lnTo>
                  <a:pt x="4302" y="774"/>
                </a:lnTo>
                <a:lnTo>
                  <a:pt x="4259" y="759"/>
                </a:lnTo>
                <a:lnTo>
                  <a:pt x="4217" y="745"/>
                </a:lnTo>
                <a:lnTo>
                  <a:pt x="4190" y="736"/>
                </a:lnTo>
                <a:close/>
                <a:moveTo>
                  <a:pt x="3478" y="546"/>
                </a:moveTo>
                <a:cubicBezTo>
                  <a:pt x="3429" y="536"/>
                  <a:pt x="3381" y="567"/>
                  <a:pt x="3370" y="616"/>
                </a:cubicBezTo>
                <a:cubicBezTo>
                  <a:pt x="3359" y="665"/>
                  <a:pt x="3390" y="713"/>
                  <a:pt x="3439" y="724"/>
                </a:cubicBezTo>
                <a:lnTo>
                  <a:pt x="3475" y="732"/>
                </a:lnTo>
                <a:lnTo>
                  <a:pt x="3519" y="741"/>
                </a:lnTo>
                <a:lnTo>
                  <a:pt x="3562" y="752"/>
                </a:lnTo>
                <a:lnTo>
                  <a:pt x="3606" y="762"/>
                </a:lnTo>
                <a:lnTo>
                  <a:pt x="3614" y="764"/>
                </a:lnTo>
                <a:cubicBezTo>
                  <a:pt x="3664" y="776"/>
                  <a:pt x="3713" y="746"/>
                  <a:pt x="3724" y="697"/>
                </a:cubicBezTo>
                <a:cubicBezTo>
                  <a:pt x="3737" y="648"/>
                  <a:pt x="3707" y="599"/>
                  <a:pt x="3658" y="587"/>
                </a:cubicBezTo>
                <a:lnTo>
                  <a:pt x="3648" y="585"/>
                </a:lnTo>
                <a:lnTo>
                  <a:pt x="3603" y="574"/>
                </a:lnTo>
                <a:lnTo>
                  <a:pt x="3559" y="564"/>
                </a:lnTo>
                <a:lnTo>
                  <a:pt x="3514" y="554"/>
                </a:lnTo>
                <a:lnTo>
                  <a:pt x="3478" y="546"/>
                </a:lnTo>
                <a:close/>
                <a:moveTo>
                  <a:pt x="2751" y="429"/>
                </a:moveTo>
                <a:cubicBezTo>
                  <a:pt x="2701" y="423"/>
                  <a:pt x="2656" y="459"/>
                  <a:pt x="2650" y="509"/>
                </a:cubicBezTo>
                <a:cubicBezTo>
                  <a:pt x="2645" y="559"/>
                  <a:pt x="2680" y="604"/>
                  <a:pt x="2730" y="610"/>
                </a:cubicBezTo>
                <a:lnTo>
                  <a:pt x="2767" y="614"/>
                </a:lnTo>
                <a:lnTo>
                  <a:pt x="2812" y="619"/>
                </a:lnTo>
                <a:lnTo>
                  <a:pt x="2857" y="625"/>
                </a:lnTo>
                <a:lnTo>
                  <a:pt x="2901" y="631"/>
                </a:lnTo>
                <a:lnTo>
                  <a:pt x="2908" y="631"/>
                </a:lnTo>
                <a:cubicBezTo>
                  <a:pt x="2958" y="639"/>
                  <a:pt x="3004" y="604"/>
                  <a:pt x="3011" y="554"/>
                </a:cubicBezTo>
                <a:cubicBezTo>
                  <a:pt x="3018" y="505"/>
                  <a:pt x="2983" y="458"/>
                  <a:pt x="2934" y="451"/>
                </a:cubicBezTo>
                <a:lnTo>
                  <a:pt x="2926" y="450"/>
                </a:lnTo>
                <a:lnTo>
                  <a:pt x="2880" y="444"/>
                </a:lnTo>
                <a:lnTo>
                  <a:pt x="2834" y="438"/>
                </a:lnTo>
                <a:lnTo>
                  <a:pt x="2788" y="433"/>
                </a:lnTo>
                <a:lnTo>
                  <a:pt x="2751" y="429"/>
                </a:lnTo>
                <a:close/>
                <a:moveTo>
                  <a:pt x="2015" y="385"/>
                </a:moveTo>
                <a:cubicBezTo>
                  <a:pt x="1965" y="385"/>
                  <a:pt x="1924" y="425"/>
                  <a:pt x="1923" y="475"/>
                </a:cubicBezTo>
                <a:cubicBezTo>
                  <a:pt x="1922" y="525"/>
                  <a:pt x="1963" y="566"/>
                  <a:pt x="2013" y="567"/>
                </a:cubicBezTo>
                <a:lnTo>
                  <a:pt x="2037" y="567"/>
                </a:lnTo>
                <a:lnTo>
                  <a:pt x="2083" y="568"/>
                </a:lnTo>
                <a:lnTo>
                  <a:pt x="2129" y="569"/>
                </a:lnTo>
                <a:lnTo>
                  <a:pt x="2175" y="571"/>
                </a:lnTo>
                <a:lnTo>
                  <a:pt x="2192" y="571"/>
                </a:lnTo>
                <a:cubicBezTo>
                  <a:pt x="2243" y="573"/>
                  <a:pt x="2285" y="534"/>
                  <a:pt x="2287" y="484"/>
                </a:cubicBezTo>
                <a:cubicBezTo>
                  <a:pt x="2289" y="433"/>
                  <a:pt x="2249" y="391"/>
                  <a:pt x="2199" y="389"/>
                </a:cubicBezTo>
                <a:lnTo>
                  <a:pt x="2181" y="388"/>
                </a:lnTo>
                <a:lnTo>
                  <a:pt x="2134" y="387"/>
                </a:lnTo>
                <a:lnTo>
                  <a:pt x="2086" y="386"/>
                </a:lnTo>
                <a:lnTo>
                  <a:pt x="2039" y="385"/>
                </a:lnTo>
                <a:lnTo>
                  <a:pt x="2015" y="385"/>
                </a:lnTo>
                <a:close/>
                <a:moveTo>
                  <a:pt x="1286" y="385"/>
                </a:moveTo>
                <a:cubicBezTo>
                  <a:pt x="1236" y="385"/>
                  <a:pt x="1195" y="425"/>
                  <a:pt x="1195" y="476"/>
                </a:cubicBezTo>
                <a:cubicBezTo>
                  <a:pt x="1195" y="526"/>
                  <a:pt x="1236" y="567"/>
                  <a:pt x="1286" y="567"/>
                </a:cubicBezTo>
                <a:lnTo>
                  <a:pt x="1468" y="567"/>
                </a:lnTo>
                <a:cubicBezTo>
                  <a:pt x="1518" y="567"/>
                  <a:pt x="1559" y="526"/>
                  <a:pt x="1559" y="476"/>
                </a:cubicBezTo>
                <a:cubicBezTo>
                  <a:pt x="1559" y="425"/>
                  <a:pt x="1518" y="385"/>
                  <a:pt x="1468" y="385"/>
                </a:cubicBezTo>
                <a:lnTo>
                  <a:pt x="1286" y="385"/>
                </a:lnTo>
                <a:close/>
                <a:moveTo>
                  <a:pt x="865" y="951"/>
                </a:moveTo>
                <a:lnTo>
                  <a:pt x="0" y="476"/>
                </a:lnTo>
                <a:lnTo>
                  <a:pt x="865" y="0"/>
                </a:lnTo>
                <a:lnTo>
                  <a:pt x="865" y="951"/>
                </a:lnTo>
                <a:close/>
                <a:moveTo>
                  <a:pt x="8839" y="5156"/>
                </a:moveTo>
                <a:cubicBezTo>
                  <a:pt x="8822" y="5110"/>
                  <a:pt x="8769" y="5086"/>
                  <a:pt x="8722" y="5104"/>
                </a:cubicBezTo>
                <a:cubicBezTo>
                  <a:pt x="8675" y="5121"/>
                  <a:pt x="8651" y="5174"/>
                  <a:pt x="8669" y="5221"/>
                </a:cubicBezTo>
                <a:lnTo>
                  <a:pt x="8680" y="5250"/>
                </a:lnTo>
                <a:lnTo>
                  <a:pt x="8695" y="5291"/>
                </a:lnTo>
                <a:lnTo>
                  <a:pt x="8710" y="5332"/>
                </a:lnTo>
                <a:lnTo>
                  <a:pt x="8725" y="5373"/>
                </a:lnTo>
                <a:lnTo>
                  <a:pt x="8731" y="5389"/>
                </a:lnTo>
                <a:cubicBezTo>
                  <a:pt x="8747" y="5437"/>
                  <a:pt x="8799" y="5462"/>
                  <a:pt x="8846" y="5446"/>
                </a:cubicBezTo>
                <a:cubicBezTo>
                  <a:pt x="8894" y="5429"/>
                  <a:pt x="8919" y="5377"/>
                  <a:pt x="8903" y="5330"/>
                </a:cubicBezTo>
                <a:lnTo>
                  <a:pt x="8896" y="5313"/>
                </a:lnTo>
                <a:lnTo>
                  <a:pt x="8881" y="5270"/>
                </a:lnTo>
                <a:lnTo>
                  <a:pt x="8866" y="5228"/>
                </a:lnTo>
                <a:lnTo>
                  <a:pt x="8850" y="5186"/>
                </a:lnTo>
                <a:lnTo>
                  <a:pt x="8839" y="5156"/>
                </a:lnTo>
                <a:lnTo>
                  <a:pt x="8839" y="5156"/>
                </a:ln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428">
            <a:extLst>
              <a:ext uri="{FF2B5EF4-FFF2-40B4-BE49-F238E27FC236}">
                <a16:creationId xmlns:a16="http://schemas.microsoft.com/office/drawing/2014/main" id="{59D5DCBA-BBB4-475E-B7D5-576C433B457A}"/>
              </a:ext>
            </a:extLst>
          </p:cNvPr>
          <p:cNvSpPr>
            <a:spLocks noEditPoints="1"/>
          </p:cNvSpPr>
          <p:nvPr/>
        </p:nvSpPr>
        <p:spPr bwMode="auto">
          <a:xfrm>
            <a:off x="4071165" y="2722010"/>
            <a:ext cx="1085777" cy="666540"/>
          </a:xfrm>
          <a:custGeom>
            <a:avLst/>
            <a:gdLst>
              <a:gd name="T0" fmla="*/ 6744 w 8885"/>
              <a:gd name="T1" fmla="*/ 571 h 5462"/>
              <a:gd name="T2" fmla="*/ 6906 w 8885"/>
              <a:gd name="T3" fmla="*/ 567 h 5462"/>
              <a:gd name="T4" fmla="*/ 6832 w 8885"/>
              <a:gd name="T5" fmla="*/ 386 h 5462"/>
              <a:gd name="T6" fmla="*/ 5986 w 8885"/>
              <a:gd name="T7" fmla="*/ 451 h 5462"/>
              <a:gd name="T8" fmla="*/ 6062 w 8885"/>
              <a:gd name="T9" fmla="*/ 625 h 5462"/>
              <a:gd name="T10" fmla="*/ 6269 w 8885"/>
              <a:gd name="T11" fmla="*/ 509 h 5462"/>
              <a:gd name="T12" fmla="*/ 6039 w 8885"/>
              <a:gd name="T13" fmla="*/ 444 h 5462"/>
              <a:gd name="T14" fmla="*/ 5195 w 8885"/>
              <a:gd name="T15" fmla="*/ 697 h 5462"/>
              <a:gd name="T16" fmla="*/ 5400 w 8885"/>
              <a:gd name="T17" fmla="*/ 741 h 5462"/>
              <a:gd name="T18" fmla="*/ 5442 w 8885"/>
              <a:gd name="T19" fmla="*/ 546 h 5462"/>
              <a:gd name="T20" fmla="*/ 5270 w 8885"/>
              <a:gd name="T21" fmla="*/ 585 h 5462"/>
              <a:gd name="T22" fmla="*/ 4615 w 8885"/>
              <a:gd name="T23" fmla="*/ 967 h 5462"/>
              <a:gd name="T24" fmla="*/ 4759 w 8885"/>
              <a:gd name="T25" fmla="*/ 918 h 5462"/>
              <a:gd name="T26" fmla="*/ 4702 w 8885"/>
              <a:gd name="T27" fmla="*/ 745 h 5462"/>
              <a:gd name="T28" fmla="*/ 4555 w 8885"/>
              <a:gd name="T29" fmla="*/ 795 h 5462"/>
              <a:gd name="T30" fmla="*/ 3983 w 8885"/>
              <a:gd name="T31" fmla="*/ 1223 h 5462"/>
              <a:gd name="T32" fmla="*/ 4113 w 8885"/>
              <a:gd name="T33" fmla="*/ 1164 h 5462"/>
              <a:gd name="T34" fmla="*/ 3989 w 8885"/>
              <a:gd name="T35" fmla="*/ 1020 h 5462"/>
              <a:gd name="T36" fmla="*/ 3222 w 8885"/>
              <a:gd name="T37" fmla="*/ 1418 h 5462"/>
              <a:gd name="T38" fmla="*/ 3366 w 8885"/>
              <a:gd name="T39" fmla="*/ 1545 h 5462"/>
              <a:gd name="T40" fmla="*/ 3505 w 8885"/>
              <a:gd name="T41" fmla="*/ 1361 h 5462"/>
              <a:gd name="T42" fmla="*/ 3274 w 8885"/>
              <a:gd name="T43" fmla="*/ 1387 h 5462"/>
              <a:gd name="T44" fmla="*/ 2589 w 8885"/>
              <a:gd name="T45" fmla="*/ 1953 h 5462"/>
              <a:gd name="T46" fmla="*/ 2820 w 8885"/>
              <a:gd name="T47" fmla="*/ 1898 h 5462"/>
              <a:gd name="T48" fmla="*/ 2758 w 8885"/>
              <a:gd name="T49" fmla="*/ 1719 h 5462"/>
              <a:gd name="T50" fmla="*/ 2643 w 8885"/>
              <a:gd name="T51" fmla="*/ 1801 h 5462"/>
              <a:gd name="T52" fmla="*/ 2160 w 8885"/>
              <a:gd name="T53" fmla="*/ 2429 h 5462"/>
              <a:gd name="T54" fmla="*/ 2277 w 8885"/>
              <a:gd name="T55" fmla="*/ 2325 h 5462"/>
              <a:gd name="T56" fmla="*/ 2157 w 8885"/>
              <a:gd name="T57" fmla="*/ 2188 h 5462"/>
              <a:gd name="T58" fmla="*/ 2038 w 8885"/>
              <a:gd name="T59" fmla="*/ 2293 h 5462"/>
              <a:gd name="T60" fmla="*/ 1659 w 8885"/>
              <a:gd name="T61" fmla="*/ 2929 h 5462"/>
              <a:gd name="T62" fmla="*/ 1774 w 8885"/>
              <a:gd name="T63" fmla="*/ 2804 h 5462"/>
              <a:gd name="T64" fmla="*/ 1584 w 8885"/>
              <a:gd name="T65" fmla="*/ 2741 h 5462"/>
              <a:gd name="T66" fmla="*/ 1050 w 8885"/>
              <a:gd name="T67" fmla="*/ 3383 h 5462"/>
              <a:gd name="T68" fmla="*/ 1244 w 8885"/>
              <a:gd name="T69" fmla="*/ 3427 h 5462"/>
              <a:gd name="T70" fmla="*/ 1289 w 8885"/>
              <a:gd name="T71" fmla="*/ 3221 h 5462"/>
              <a:gd name="T72" fmla="*/ 1100 w 8885"/>
              <a:gd name="T73" fmla="*/ 3317 h 5462"/>
              <a:gd name="T74" fmla="*/ 672 w 8885"/>
              <a:gd name="T75" fmla="*/ 4121 h 5462"/>
              <a:gd name="T76" fmla="*/ 853 w 8885"/>
              <a:gd name="T77" fmla="*/ 3998 h 5462"/>
              <a:gd name="T78" fmla="*/ 738 w 8885"/>
              <a:gd name="T79" fmla="*/ 3839 h 5462"/>
              <a:gd name="T80" fmla="*/ 652 w 8885"/>
              <a:gd name="T81" fmla="*/ 3979 h 5462"/>
              <a:gd name="T82" fmla="*/ 460 w 8885"/>
              <a:gd name="T83" fmla="*/ 4725 h 5462"/>
              <a:gd name="T84" fmla="*/ 536 w 8885"/>
              <a:gd name="T85" fmla="*/ 4568 h 5462"/>
              <a:gd name="T86" fmla="*/ 373 w 8885"/>
              <a:gd name="T87" fmla="*/ 4487 h 5462"/>
              <a:gd name="T88" fmla="*/ 296 w 8885"/>
              <a:gd name="T89" fmla="*/ 4646 h 5462"/>
              <a:gd name="T90" fmla="*/ 194 w 8885"/>
              <a:gd name="T91" fmla="*/ 5373 h 5462"/>
              <a:gd name="T92" fmla="*/ 250 w 8885"/>
              <a:gd name="T93" fmla="*/ 5221 h 5462"/>
              <a:gd name="T94" fmla="*/ 53 w 8885"/>
              <a:gd name="T95" fmla="*/ 5228 h 5462"/>
              <a:gd name="T96" fmla="*/ 8020 w 8885"/>
              <a:gd name="T97" fmla="*/ 951 h 5462"/>
              <a:gd name="T98" fmla="*/ 7451 w 8885"/>
              <a:gd name="T99" fmla="*/ 385 h 5462"/>
              <a:gd name="T100" fmla="*/ 7724 w 8885"/>
              <a:gd name="T101" fmla="*/ 476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85" h="5462">
                <a:moveTo>
                  <a:pt x="6720" y="389"/>
                </a:moveTo>
                <a:cubicBezTo>
                  <a:pt x="6670" y="391"/>
                  <a:pt x="6631" y="433"/>
                  <a:pt x="6632" y="483"/>
                </a:cubicBezTo>
                <a:cubicBezTo>
                  <a:pt x="6634" y="533"/>
                  <a:pt x="6676" y="573"/>
                  <a:pt x="6726" y="571"/>
                </a:cubicBezTo>
                <a:lnTo>
                  <a:pt x="6744" y="571"/>
                </a:lnTo>
                <a:lnTo>
                  <a:pt x="6790" y="569"/>
                </a:lnTo>
                <a:lnTo>
                  <a:pt x="6836" y="568"/>
                </a:lnTo>
                <a:lnTo>
                  <a:pt x="6882" y="567"/>
                </a:lnTo>
                <a:lnTo>
                  <a:pt x="6906" y="567"/>
                </a:lnTo>
                <a:cubicBezTo>
                  <a:pt x="6956" y="567"/>
                  <a:pt x="6997" y="526"/>
                  <a:pt x="6996" y="476"/>
                </a:cubicBezTo>
                <a:cubicBezTo>
                  <a:pt x="6996" y="425"/>
                  <a:pt x="6955" y="385"/>
                  <a:pt x="6905" y="385"/>
                </a:cubicBezTo>
                <a:lnTo>
                  <a:pt x="6880" y="385"/>
                </a:lnTo>
                <a:lnTo>
                  <a:pt x="6832" y="386"/>
                </a:lnTo>
                <a:lnTo>
                  <a:pt x="6785" y="387"/>
                </a:lnTo>
                <a:lnTo>
                  <a:pt x="6738" y="388"/>
                </a:lnTo>
                <a:lnTo>
                  <a:pt x="6720" y="389"/>
                </a:lnTo>
                <a:close/>
                <a:moveTo>
                  <a:pt x="5986" y="451"/>
                </a:moveTo>
                <a:cubicBezTo>
                  <a:pt x="5936" y="458"/>
                  <a:pt x="5901" y="504"/>
                  <a:pt x="5908" y="553"/>
                </a:cubicBezTo>
                <a:cubicBezTo>
                  <a:pt x="5915" y="603"/>
                  <a:pt x="5961" y="638"/>
                  <a:pt x="6010" y="631"/>
                </a:cubicBezTo>
                <a:lnTo>
                  <a:pt x="6017" y="631"/>
                </a:lnTo>
                <a:lnTo>
                  <a:pt x="6062" y="625"/>
                </a:lnTo>
                <a:lnTo>
                  <a:pt x="6107" y="619"/>
                </a:lnTo>
                <a:lnTo>
                  <a:pt x="6152" y="614"/>
                </a:lnTo>
                <a:lnTo>
                  <a:pt x="6189" y="610"/>
                </a:lnTo>
                <a:cubicBezTo>
                  <a:pt x="6239" y="604"/>
                  <a:pt x="6275" y="559"/>
                  <a:pt x="6269" y="509"/>
                </a:cubicBezTo>
                <a:cubicBezTo>
                  <a:pt x="6264" y="459"/>
                  <a:pt x="6219" y="423"/>
                  <a:pt x="6169" y="429"/>
                </a:cubicBezTo>
                <a:lnTo>
                  <a:pt x="6131" y="433"/>
                </a:lnTo>
                <a:lnTo>
                  <a:pt x="6085" y="438"/>
                </a:lnTo>
                <a:lnTo>
                  <a:pt x="6039" y="444"/>
                </a:lnTo>
                <a:lnTo>
                  <a:pt x="5993" y="450"/>
                </a:lnTo>
                <a:lnTo>
                  <a:pt x="5986" y="451"/>
                </a:lnTo>
                <a:close/>
                <a:moveTo>
                  <a:pt x="5262" y="587"/>
                </a:moveTo>
                <a:cubicBezTo>
                  <a:pt x="5213" y="599"/>
                  <a:pt x="5183" y="648"/>
                  <a:pt x="5195" y="697"/>
                </a:cubicBezTo>
                <a:cubicBezTo>
                  <a:pt x="5206" y="745"/>
                  <a:pt x="5255" y="775"/>
                  <a:pt x="5304" y="764"/>
                </a:cubicBezTo>
                <a:lnTo>
                  <a:pt x="5313" y="762"/>
                </a:lnTo>
                <a:lnTo>
                  <a:pt x="5356" y="752"/>
                </a:lnTo>
                <a:lnTo>
                  <a:pt x="5400" y="741"/>
                </a:lnTo>
                <a:lnTo>
                  <a:pt x="5443" y="732"/>
                </a:lnTo>
                <a:lnTo>
                  <a:pt x="5479" y="724"/>
                </a:lnTo>
                <a:cubicBezTo>
                  <a:pt x="5529" y="714"/>
                  <a:pt x="5560" y="665"/>
                  <a:pt x="5550" y="616"/>
                </a:cubicBezTo>
                <a:cubicBezTo>
                  <a:pt x="5539" y="567"/>
                  <a:pt x="5491" y="536"/>
                  <a:pt x="5442" y="546"/>
                </a:cubicBezTo>
                <a:lnTo>
                  <a:pt x="5404" y="554"/>
                </a:lnTo>
                <a:lnTo>
                  <a:pt x="5359" y="564"/>
                </a:lnTo>
                <a:lnTo>
                  <a:pt x="5315" y="574"/>
                </a:lnTo>
                <a:lnTo>
                  <a:pt x="5270" y="585"/>
                </a:lnTo>
                <a:lnTo>
                  <a:pt x="5262" y="587"/>
                </a:lnTo>
                <a:close/>
                <a:moveTo>
                  <a:pt x="4555" y="795"/>
                </a:moveTo>
                <a:cubicBezTo>
                  <a:pt x="4508" y="812"/>
                  <a:pt x="4483" y="863"/>
                  <a:pt x="4499" y="911"/>
                </a:cubicBezTo>
                <a:cubicBezTo>
                  <a:pt x="4515" y="958"/>
                  <a:pt x="4567" y="983"/>
                  <a:pt x="4615" y="967"/>
                </a:cubicBezTo>
                <a:lnTo>
                  <a:pt x="4634" y="960"/>
                </a:lnTo>
                <a:lnTo>
                  <a:pt x="4675" y="946"/>
                </a:lnTo>
                <a:lnTo>
                  <a:pt x="4717" y="932"/>
                </a:lnTo>
                <a:lnTo>
                  <a:pt x="4759" y="918"/>
                </a:lnTo>
                <a:lnTo>
                  <a:pt x="4785" y="909"/>
                </a:lnTo>
                <a:cubicBezTo>
                  <a:pt x="4833" y="894"/>
                  <a:pt x="4859" y="843"/>
                  <a:pt x="4844" y="795"/>
                </a:cubicBezTo>
                <a:cubicBezTo>
                  <a:pt x="4829" y="747"/>
                  <a:pt x="4778" y="721"/>
                  <a:pt x="4730" y="736"/>
                </a:cubicBezTo>
                <a:lnTo>
                  <a:pt x="4702" y="745"/>
                </a:lnTo>
                <a:lnTo>
                  <a:pt x="4659" y="759"/>
                </a:lnTo>
                <a:lnTo>
                  <a:pt x="4617" y="774"/>
                </a:lnTo>
                <a:lnTo>
                  <a:pt x="4574" y="789"/>
                </a:lnTo>
                <a:lnTo>
                  <a:pt x="4555" y="795"/>
                </a:lnTo>
                <a:close/>
                <a:moveTo>
                  <a:pt x="3873" y="1073"/>
                </a:moveTo>
                <a:cubicBezTo>
                  <a:pt x="3827" y="1094"/>
                  <a:pt x="3807" y="1148"/>
                  <a:pt x="3828" y="1194"/>
                </a:cubicBezTo>
                <a:cubicBezTo>
                  <a:pt x="3850" y="1239"/>
                  <a:pt x="3904" y="1259"/>
                  <a:pt x="3949" y="1238"/>
                </a:cubicBezTo>
                <a:lnTo>
                  <a:pt x="3983" y="1223"/>
                </a:lnTo>
                <a:lnTo>
                  <a:pt x="4023" y="1204"/>
                </a:lnTo>
                <a:lnTo>
                  <a:pt x="4063" y="1186"/>
                </a:lnTo>
                <a:lnTo>
                  <a:pt x="4103" y="1168"/>
                </a:lnTo>
                <a:lnTo>
                  <a:pt x="4113" y="1164"/>
                </a:lnTo>
                <a:cubicBezTo>
                  <a:pt x="4159" y="1144"/>
                  <a:pt x="4180" y="1091"/>
                  <a:pt x="4160" y="1045"/>
                </a:cubicBezTo>
                <a:cubicBezTo>
                  <a:pt x="4141" y="998"/>
                  <a:pt x="4087" y="977"/>
                  <a:pt x="4041" y="997"/>
                </a:cubicBezTo>
                <a:lnTo>
                  <a:pt x="4030" y="1002"/>
                </a:lnTo>
                <a:lnTo>
                  <a:pt x="3989" y="1020"/>
                </a:lnTo>
                <a:lnTo>
                  <a:pt x="3948" y="1039"/>
                </a:lnTo>
                <a:lnTo>
                  <a:pt x="3907" y="1057"/>
                </a:lnTo>
                <a:lnTo>
                  <a:pt x="3873" y="1073"/>
                </a:lnTo>
                <a:close/>
                <a:moveTo>
                  <a:pt x="3222" y="1418"/>
                </a:moveTo>
                <a:cubicBezTo>
                  <a:pt x="3179" y="1444"/>
                  <a:pt x="3164" y="1500"/>
                  <a:pt x="3190" y="1543"/>
                </a:cubicBezTo>
                <a:cubicBezTo>
                  <a:pt x="3216" y="1586"/>
                  <a:pt x="3271" y="1601"/>
                  <a:pt x="3315" y="1575"/>
                </a:cubicBezTo>
                <a:lnTo>
                  <a:pt x="3329" y="1567"/>
                </a:lnTo>
                <a:lnTo>
                  <a:pt x="3366" y="1545"/>
                </a:lnTo>
                <a:lnTo>
                  <a:pt x="3404" y="1523"/>
                </a:lnTo>
                <a:lnTo>
                  <a:pt x="3441" y="1501"/>
                </a:lnTo>
                <a:lnTo>
                  <a:pt x="3470" y="1485"/>
                </a:lnTo>
                <a:cubicBezTo>
                  <a:pt x="3514" y="1460"/>
                  <a:pt x="3530" y="1405"/>
                  <a:pt x="3505" y="1361"/>
                </a:cubicBezTo>
                <a:cubicBezTo>
                  <a:pt x="3481" y="1317"/>
                  <a:pt x="3425" y="1302"/>
                  <a:pt x="3381" y="1326"/>
                </a:cubicBezTo>
                <a:lnTo>
                  <a:pt x="3351" y="1343"/>
                </a:lnTo>
                <a:lnTo>
                  <a:pt x="3313" y="1365"/>
                </a:lnTo>
                <a:lnTo>
                  <a:pt x="3274" y="1387"/>
                </a:lnTo>
                <a:lnTo>
                  <a:pt x="3236" y="1410"/>
                </a:lnTo>
                <a:lnTo>
                  <a:pt x="3222" y="1418"/>
                </a:lnTo>
                <a:close/>
                <a:moveTo>
                  <a:pt x="2609" y="1826"/>
                </a:moveTo>
                <a:cubicBezTo>
                  <a:pt x="2568" y="1856"/>
                  <a:pt x="2559" y="1913"/>
                  <a:pt x="2589" y="1953"/>
                </a:cubicBezTo>
                <a:cubicBezTo>
                  <a:pt x="2619" y="1994"/>
                  <a:pt x="2676" y="2003"/>
                  <a:pt x="2716" y="1973"/>
                </a:cubicBezTo>
                <a:lnTo>
                  <a:pt x="2750" y="1948"/>
                </a:lnTo>
                <a:lnTo>
                  <a:pt x="2785" y="1923"/>
                </a:lnTo>
                <a:lnTo>
                  <a:pt x="2820" y="1898"/>
                </a:lnTo>
                <a:lnTo>
                  <a:pt x="2856" y="1873"/>
                </a:lnTo>
                <a:lnTo>
                  <a:pt x="2862" y="1868"/>
                </a:lnTo>
                <a:cubicBezTo>
                  <a:pt x="2903" y="1839"/>
                  <a:pt x="2913" y="1783"/>
                  <a:pt x="2885" y="1741"/>
                </a:cubicBezTo>
                <a:cubicBezTo>
                  <a:pt x="2856" y="1700"/>
                  <a:pt x="2799" y="1690"/>
                  <a:pt x="2758" y="1719"/>
                </a:cubicBezTo>
                <a:lnTo>
                  <a:pt x="2751" y="1724"/>
                </a:lnTo>
                <a:lnTo>
                  <a:pt x="2715" y="1749"/>
                </a:lnTo>
                <a:lnTo>
                  <a:pt x="2679" y="1775"/>
                </a:lnTo>
                <a:lnTo>
                  <a:pt x="2643" y="1801"/>
                </a:lnTo>
                <a:lnTo>
                  <a:pt x="2609" y="1826"/>
                </a:lnTo>
                <a:close/>
                <a:moveTo>
                  <a:pt x="2038" y="2293"/>
                </a:moveTo>
                <a:cubicBezTo>
                  <a:pt x="2001" y="2327"/>
                  <a:pt x="1998" y="2384"/>
                  <a:pt x="2032" y="2422"/>
                </a:cubicBezTo>
                <a:cubicBezTo>
                  <a:pt x="2065" y="2459"/>
                  <a:pt x="2123" y="2462"/>
                  <a:pt x="2160" y="2429"/>
                </a:cubicBezTo>
                <a:lnTo>
                  <a:pt x="2179" y="2411"/>
                </a:lnTo>
                <a:lnTo>
                  <a:pt x="2212" y="2382"/>
                </a:lnTo>
                <a:lnTo>
                  <a:pt x="2244" y="2354"/>
                </a:lnTo>
                <a:lnTo>
                  <a:pt x="2277" y="2325"/>
                </a:lnTo>
                <a:lnTo>
                  <a:pt x="2295" y="2309"/>
                </a:lnTo>
                <a:cubicBezTo>
                  <a:pt x="2333" y="2277"/>
                  <a:pt x="2338" y="2219"/>
                  <a:pt x="2305" y="2181"/>
                </a:cubicBezTo>
                <a:cubicBezTo>
                  <a:pt x="2272" y="2143"/>
                  <a:pt x="2215" y="2138"/>
                  <a:pt x="2177" y="2171"/>
                </a:cubicBezTo>
                <a:lnTo>
                  <a:pt x="2157" y="2188"/>
                </a:lnTo>
                <a:lnTo>
                  <a:pt x="2124" y="2217"/>
                </a:lnTo>
                <a:lnTo>
                  <a:pt x="2091" y="2246"/>
                </a:lnTo>
                <a:lnTo>
                  <a:pt x="2058" y="2276"/>
                </a:lnTo>
                <a:lnTo>
                  <a:pt x="2038" y="2293"/>
                </a:lnTo>
                <a:close/>
                <a:moveTo>
                  <a:pt x="1517" y="2814"/>
                </a:moveTo>
                <a:cubicBezTo>
                  <a:pt x="1483" y="2851"/>
                  <a:pt x="1486" y="2908"/>
                  <a:pt x="1523" y="2942"/>
                </a:cubicBezTo>
                <a:cubicBezTo>
                  <a:pt x="1561" y="2976"/>
                  <a:pt x="1618" y="2974"/>
                  <a:pt x="1652" y="2936"/>
                </a:cubicBezTo>
                <a:lnTo>
                  <a:pt x="1659" y="2929"/>
                </a:lnTo>
                <a:lnTo>
                  <a:pt x="1688" y="2897"/>
                </a:lnTo>
                <a:lnTo>
                  <a:pt x="1717" y="2865"/>
                </a:lnTo>
                <a:lnTo>
                  <a:pt x="1747" y="2833"/>
                </a:lnTo>
                <a:lnTo>
                  <a:pt x="1774" y="2804"/>
                </a:lnTo>
                <a:cubicBezTo>
                  <a:pt x="1809" y="2768"/>
                  <a:pt x="1808" y="2710"/>
                  <a:pt x="1771" y="2676"/>
                </a:cubicBezTo>
                <a:cubicBezTo>
                  <a:pt x="1735" y="2641"/>
                  <a:pt x="1677" y="2643"/>
                  <a:pt x="1643" y="2679"/>
                </a:cubicBezTo>
                <a:lnTo>
                  <a:pt x="1614" y="2709"/>
                </a:lnTo>
                <a:lnTo>
                  <a:pt x="1584" y="2741"/>
                </a:lnTo>
                <a:lnTo>
                  <a:pt x="1554" y="2774"/>
                </a:lnTo>
                <a:lnTo>
                  <a:pt x="1524" y="2806"/>
                </a:lnTo>
                <a:lnTo>
                  <a:pt x="1517" y="2814"/>
                </a:lnTo>
                <a:close/>
                <a:moveTo>
                  <a:pt x="1050" y="3383"/>
                </a:moveTo>
                <a:cubicBezTo>
                  <a:pt x="1020" y="3423"/>
                  <a:pt x="1028" y="3480"/>
                  <a:pt x="1068" y="3511"/>
                </a:cubicBezTo>
                <a:cubicBezTo>
                  <a:pt x="1109" y="3540"/>
                  <a:pt x="1166" y="3532"/>
                  <a:pt x="1196" y="3492"/>
                </a:cubicBezTo>
                <a:lnTo>
                  <a:pt x="1219" y="3462"/>
                </a:lnTo>
                <a:lnTo>
                  <a:pt x="1244" y="3427"/>
                </a:lnTo>
                <a:lnTo>
                  <a:pt x="1271" y="3393"/>
                </a:lnTo>
                <a:lnTo>
                  <a:pt x="1297" y="3359"/>
                </a:lnTo>
                <a:lnTo>
                  <a:pt x="1305" y="3349"/>
                </a:lnTo>
                <a:cubicBezTo>
                  <a:pt x="1336" y="3309"/>
                  <a:pt x="1329" y="3252"/>
                  <a:pt x="1289" y="3221"/>
                </a:cubicBezTo>
                <a:cubicBezTo>
                  <a:pt x="1250" y="3190"/>
                  <a:pt x="1193" y="3197"/>
                  <a:pt x="1162" y="3236"/>
                </a:cubicBezTo>
                <a:lnTo>
                  <a:pt x="1154" y="3247"/>
                </a:lnTo>
                <a:lnTo>
                  <a:pt x="1126" y="3282"/>
                </a:lnTo>
                <a:lnTo>
                  <a:pt x="1100" y="3317"/>
                </a:lnTo>
                <a:lnTo>
                  <a:pt x="1073" y="3353"/>
                </a:lnTo>
                <a:lnTo>
                  <a:pt x="1050" y="3383"/>
                </a:lnTo>
                <a:close/>
                <a:moveTo>
                  <a:pt x="641" y="3996"/>
                </a:moveTo>
                <a:cubicBezTo>
                  <a:pt x="615" y="4039"/>
                  <a:pt x="629" y="4095"/>
                  <a:pt x="672" y="4121"/>
                </a:cubicBezTo>
                <a:cubicBezTo>
                  <a:pt x="715" y="4147"/>
                  <a:pt x="771" y="4133"/>
                  <a:pt x="797" y="4090"/>
                </a:cubicBezTo>
                <a:lnTo>
                  <a:pt x="808" y="4073"/>
                </a:lnTo>
                <a:lnTo>
                  <a:pt x="830" y="4035"/>
                </a:lnTo>
                <a:lnTo>
                  <a:pt x="853" y="3998"/>
                </a:lnTo>
                <a:lnTo>
                  <a:pt x="876" y="3961"/>
                </a:lnTo>
                <a:lnTo>
                  <a:pt x="891" y="3937"/>
                </a:lnTo>
                <a:cubicBezTo>
                  <a:pt x="918" y="3894"/>
                  <a:pt x="906" y="3838"/>
                  <a:pt x="863" y="3811"/>
                </a:cubicBezTo>
                <a:cubicBezTo>
                  <a:pt x="821" y="3784"/>
                  <a:pt x="765" y="3797"/>
                  <a:pt x="738" y="3839"/>
                </a:cubicBezTo>
                <a:lnTo>
                  <a:pt x="721" y="3865"/>
                </a:lnTo>
                <a:lnTo>
                  <a:pt x="698" y="3903"/>
                </a:lnTo>
                <a:lnTo>
                  <a:pt x="675" y="3941"/>
                </a:lnTo>
                <a:lnTo>
                  <a:pt x="652" y="3979"/>
                </a:lnTo>
                <a:lnTo>
                  <a:pt x="641" y="3996"/>
                </a:lnTo>
                <a:close/>
                <a:moveTo>
                  <a:pt x="296" y="4646"/>
                </a:moveTo>
                <a:cubicBezTo>
                  <a:pt x="274" y="4692"/>
                  <a:pt x="293" y="4746"/>
                  <a:pt x="339" y="4768"/>
                </a:cubicBezTo>
                <a:cubicBezTo>
                  <a:pt x="384" y="4789"/>
                  <a:pt x="438" y="4770"/>
                  <a:pt x="460" y="4725"/>
                </a:cubicBezTo>
                <a:lnTo>
                  <a:pt x="478" y="4686"/>
                </a:lnTo>
                <a:lnTo>
                  <a:pt x="497" y="4646"/>
                </a:lnTo>
                <a:lnTo>
                  <a:pt x="516" y="4607"/>
                </a:lnTo>
                <a:lnTo>
                  <a:pt x="536" y="4568"/>
                </a:lnTo>
                <a:lnTo>
                  <a:pt x="538" y="4563"/>
                </a:lnTo>
                <a:cubicBezTo>
                  <a:pt x="561" y="4518"/>
                  <a:pt x="543" y="4463"/>
                  <a:pt x="498" y="4441"/>
                </a:cubicBezTo>
                <a:cubicBezTo>
                  <a:pt x="453" y="4418"/>
                  <a:pt x="399" y="4436"/>
                  <a:pt x="376" y="4480"/>
                </a:cubicBezTo>
                <a:lnTo>
                  <a:pt x="373" y="4487"/>
                </a:lnTo>
                <a:lnTo>
                  <a:pt x="353" y="4527"/>
                </a:lnTo>
                <a:lnTo>
                  <a:pt x="333" y="4567"/>
                </a:lnTo>
                <a:lnTo>
                  <a:pt x="314" y="4608"/>
                </a:lnTo>
                <a:lnTo>
                  <a:pt x="296" y="4646"/>
                </a:lnTo>
                <a:close/>
                <a:moveTo>
                  <a:pt x="16" y="5329"/>
                </a:moveTo>
                <a:cubicBezTo>
                  <a:pt x="0" y="5376"/>
                  <a:pt x="24" y="5428"/>
                  <a:pt x="72" y="5445"/>
                </a:cubicBezTo>
                <a:cubicBezTo>
                  <a:pt x="119" y="5462"/>
                  <a:pt x="171" y="5437"/>
                  <a:pt x="188" y="5389"/>
                </a:cubicBezTo>
                <a:lnTo>
                  <a:pt x="194" y="5373"/>
                </a:lnTo>
                <a:lnTo>
                  <a:pt x="208" y="5332"/>
                </a:lnTo>
                <a:lnTo>
                  <a:pt x="224" y="5291"/>
                </a:lnTo>
                <a:lnTo>
                  <a:pt x="239" y="5250"/>
                </a:lnTo>
                <a:lnTo>
                  <a:pt x="250" y="5221"/>
                </a:lnTo>
                <a:cubicBezTo>
                  <a:pt x="268" y="5174"/>
                  <a:pt x="244" y="5121"/>
                  <a:pt x="197" y="5103"/>
                </a:cubicBezTo>
                <a:cubicBezTo>
                  <a:pt x="150" y="5085"/>
                  <a:pt x="98" y="5109"/>
                  <a:pt x="80" y="5156"/>
                </a:cubicBezTo>
                <a:lnTo>
                  <a:pt x="68" y="5186"/>
                </a:lnTo>
                <a:lnTo>
                  <a:pt x="53" y="5228"/>
                </a:lnTo>
                <a:lnTo>
                  <a:pt x="37" y="5270"/>
                </a:lnTo>
                <a:lnTo>
                  <a:pt x="22" y="5313"/>
                </a:lnTo>
                <a:lnTo>
                  <a:pt x="16" y="5329"/>
                </a:lnTo>
                <a:close/>
                <a:moveTo>
                  <a:pt x="8020" y="951"/>
                </a:moveTo>
                <a:lnTo>
                  <a:pt x="8885" y="476"/>
                </a:lnTo>
                <a:lnTo>
                  <a:pt x="8020" y="0"/>
                </a:lnTo>
                <a:lnTo>
                  <a:pt x="8020" y="951"/>
                </a:lnTo>
                <a:close/>
                <a:moveTo>
                  <a:pt x="7451" y="385"/>
                </a:moveTo>
                <a:cubicBezTo>
                  <a:pt x="7401" y="385"/>
                  <a:pt x="7360" y="425"/>
                  <a:pt x="7360" y="476"/>
                </a:cubicBezTo>
                <a:cubicBezTo>
                  <a:pt x="7360" y="526"/>
                  <a:pt x="7401" y="567"/>
                  <a:pt x="7451" y="567"/>
                </a:cubicBezTo>
                <a:lnTo>
                  <a:pt x="7633" y="567"/>
                </a:lnTo>
                <a:cubicBezTo>
                  <a:pt x="7684" y="567"/>
                  <a:pt x="7724" y="526"/>
                  <a:pt x="7724" y="476"/>
                </a:cubicBezTo>
                <a:cubicBezTo>
                  <a:pt x="7724" y="425"/>
                  <a:pt x="7684" y="385"/>
                  <a:pt x="7633" y="385"/>
                </a:cubicBezTo>
                <a:lnTo>
                  <a:pt x="7451" y="385"/>
                </a:lnTo>
                <a:lnTo>
                  <a:pt x="7451" y="385"/>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429">
            <a:extLst>
              <a:ext uri="{FF2B5EF4-FFF2-40B4-BE49-F238E27FC236}">
                <a16:creationId xmlns:a16="http://schemas.microsoft.com/office/drawing/2014/main" id="{557B1949-A119-4BC6-AF6C-CDAA2B5471BB}"/>
              </a:ext>
            </a:extLst>
          </p:cNvPr>
          <p:cNvSpPr>
            <a:spLocks noEditPoints="1"/>
          </p:cNvSpPr>
          <p:nvPr/>
        </p:nvSpPr>
        <p:spPr bwMode="auto">
          <a:xfrm>
            <a:off x="5378337" y="3218970"/>
            <a:ext cx="230815" cy="393330"/>
          </a:xfrm>
          <a:custGeom>
            <a:avLst/>
            <a:gdLst>
              <a:gd name="T0" fmla="*/ 480 w 1900"/>
              <a:gd name="T1" fmla="*/ 2278 h 3216"/>
              <a:gd name="T2" fmla="*/ 604 w 1900"/>
              <a:gd name="T3" fmla="*/ 2245 h 3216"/>
              <a:gd name="T4" fmla="*/ 637 w 1900"/>
              <a:gd name="T5" fmla="*/ 2369 h 3216"/>
              <a:gd name="T6" fmla="*/ 547 w 1900"/>
              <a:gd name="T7" fmla="*/ 2527 h 3216"/>
              <a:gd name="T8" fmla="*/ 422 w 1900"/>
              <a:gd name="T9" fmla="*/ 2560 h 3216"/>
              <a:gd name="T10" fmla="*/ 389 w 1900"/>
              <a:gd name="T11" fmla="*/ 2436 h 3216"/>
              <a:gd name="T12" fmla="*/ 480 w 1900"/>
              <a:gd name="T13" fmla="*/ 2278 h 3216"/>
              <a:gd name="T14" fmla="*/ 844 w 1900"/>
              <a:gd name="T15" fmla="*/ 1648 h 3216"/>
              <a:gd name="T16" fmla="*/ 968 w 1900"/>
              <a:gd name="T17" fmla="*/ 1614 h 3216"/>
              <a:gd name="T18" fmla="*/ 1002 w 1900"/>
              <a:gd name="T19" fmla="*/ 1739 h 3216"/>
              <a:gd name="T20" fmla="*/ 910 w 1900"/>
              <a:gd name="T21" fmla="*/ 1896 h 3216"/>
              <a:gd name="T22" fmla="*/ 786 w 1900"/>
              <a:gd name="T23" fmla="*/ 1930 h 3216"/>
              <a:gd name="T24" fmla="*/ 753 w 1900"/>
              <a:gd name="T25" fmla="*/ 1805 h 3216"/>
              <a:gd name="T26" fmla="*/ 844 w 1900"/>
              <a:gd name="T27" fmla="*/ 1648 h 3216"/>
              <a:gd name="T28" fmla="*/ 1208 w 1900"/>
              <a:gd name="T29" fmla="*/ 1017 h 3216"/>
              <a:gd name="T30" fmla="*/ 1332 w 1900"/>
              <a:gd name="T31" fmla="*/ 984 h 3216"/>
              <a:gd name="T32" fmla="*/ 1366 w 1900"/>
              <a:gd name="T33" fmla="*/ 1108 h 3216"/>
              <a:gd name="T34" fmla="*/ 1275 w 1900"/>
              <a:gd name="T35" fmla="*/ 1266 h 3216"/>
              <a:gd name="T36" fmla="*/ 1150 w 1900"/>
              <a:gd name="T37" fmla="*/ 1299 h 3216"/>
              <a:gd name="T38" fmla="*/ 1117 w 1900"/>
              <a:gd name="T39" fmla="*/ 1175 h 3216"/>
              <a:gd name="T40" fmla="*/ 1208 w 1900"/>
              <a:gd name="T41" fmla="*/ 1017 h 3216"/>
              <a:gd name="T42" fmla="*/ 1056 w 1900"/>
              <a:gd name="T43" fmla="*/ 511 h 3216"/>
              <a:gd name="T44" fmla="*/ 1900 w 1900"/>
              <a:gd name="T45" fmla="*/ 0 h 3216"/>
              <a:gd name="T46" fmla="*/ 1880 w 1900"/>
              <a:gd name="T47" fmla="*/ 987 h 3216"/>
              <a:gd name="T48" fmla="*/ 1056 w 1900"/>
              <a:gd name="T49" fmla="*/ 511 h 3216"/>
              <a:gd name="T50" fmla="*/ 183 w 1900"/>
              <a:gd name="T51" fmla="*/ 3157 h 3216"/>
              <a:gd name="T52" fmla="*/ 58 w 1900"/>
              <a:gd name="T53" fmla="*/ 3191 h 3216"/>
              <a:gd name="T54" fmla="*/ 25 w 1900"/>
              <a:gd name="T55" fmla="*/ 3066 h 3216"/>
              <a:gd name="T56" fmla="*/ 116 w 1900"/>
              <a:gd name="T57" fmla="*/ 2908 h 3216"/>
              <a:gd name="T58" fmla="*/ 240 w 1900"/>
              <a:gd name="T59" fmla="*/ 2875 h 3216"/>
              <a:gd name="T60" fmla="*/ 274 w 1900"/>
              <a:gd name="T61" fmla="*/ 3000 h 3216"/>
              <a:gd name="T62" fmla="*/ 183 w 1900"/>
              <a:gd name="T63" fmla="*/ 3157 h 3216"/>
              <a:gd name="T64" fmla="*/ 183 w 1900"/>
              <a:gd name="T65" fmla="*/ 3157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0" h="3216">
                <a:moveTo>
                  <a:pt x="480" y="2278"/>
                </a:moveTo>
                <a:cubicBezTo>
                  <a:pt x="505" y="2234"/>
                  <a:pt x="561" y="2220"/>
                  <a:pt x="604" y="2245"/>
                </a:cubicBezTo>
                <a:cubicBezTo>
                  <a:pt x="648" y="2270"/>
                  <a:pt x="663" y="2326"/>
                  <a:pt x="637" y="2369"/>
                </a:cubicBezTo>
                <a:lnTo>
                  <a:pt x="547" y="2527"/>
                </a:lnTo>
                <a:cubicBezTo>
                  <a:pt x="521" y="2570"/>
                  <a:pt x="466" y="2585"/>
                  <a:pt x="422" y="2560"/>
                </a:cubicBezTo>
                <a:cubicBezTo>
                  <a:pt x="379" y="2535"/>
                  <a:pt x="364" y="2479"/>
                  <a:pt x="389" y="2436"/>
                </a:cubicBezTo>
                <a:lnTo>
                  <a:pt x="480" y="2278"/>
                </a:lnTo>
                <a:close/>
                <a:moveTo>
                  <a:pt x="844" y="1648"/>
                </a:moveTo>
                <a:cubicBezTo>
                  <a:pt x="869" y="1604"/>
                  <a:pt x="925" y="1589"/>
                  <a:pt x="968" y="1614"/>
                </a:cubicBezTo>
                <a:cubicBezTo>
                  <a:pt x="1012" y="1640"/>
                  <a:pt x="1027" y="1695"/>
                  <a:pt x="1002" y="1739"/>
                </a:cubicBezTo>
                <a:lnTo>
                  <a:pt x="910" y="1896"/>
                </a:lnTo>
                <a:cubicBezTo>
                  <a:pt x="885" y="1940"/>
                  <a:pt x="830" y="1955"/>
                  <a:pt x="786" y="1930"/>
                </a:cubicBezTo>
                <a:cubicBezTo>
                  <a:pt x="743" y="1905"/>
                  <a:pt x="728" y="1849"/>
                  <a:pt x="753" y="1805"/>
                </a:cubicBezTo>
                <a:lnTo>
                  <a:pt x="844" y="1648"/>
                </a:lnTo>
                <a:close/>
                <a:moveTo>
                  <a:pt x="1208" y="1017"/>
                </a:moveTo>
                <a:cubicBezTo>
                  <a:pt x="1233" y="974"/>
                  <a:pt x="1289" y="959"/>
                  <a:pt x="1332" y="984"/>
                </a:cubicBezTo>
                <a:cubicBezTo>
                  <a:pt x="1376" y="1009"/>
                  <a:pt x="1391" y="1065"/>
                  <a:pt x="1366" y="1108"/>
                </a:cubicBezTo>
                <a:lnTo>
                  <a:pt x="1275" y="1266"/>
                </a:lnTo>
                <a:cubicBezTo>
                  <a:pt x="1249" y="1310"/>
                  <a:pt x="1194" y="1324"/>
                  <a:pt x="1150" y="1299"/>
                </a:cubicBezTo>
                <a:cubicBezTo>
                  <a:pt x="1107" y="1274"/>
                  <a:pt x="1092" y="1218"/>
                  <a:pt x="1117" y="1175"/>
                </a:cubicBezTo>
                <a:lnTo>
                  <a:pt x="1208" y="1017"/>
                </a:lnTo>
                <a:close/>
                <a:moveTo>
                  <a:pt x="1056" y="511"/>
                </a:moveTo>
                <a:lnTo>
                  <a:pt x="1900" y="0"/>
                </a:lnTo>
                <a:lnTo>
                  <a:pt x="1880" y="987"/>
                </a:lnTo>
                <a:lnTo>
                  <a:pt x="1056" y="511"/>
                </a:lnTo>
                <a:close/>
                <a:moveTo>
                  <a:pt x="183" y="3157"/>
                </a:moveTo>
                <a:cubicBezTo>
                  <a:pt x="157" y="3201"/>
                  <a:pt x="102" y="3216"/>
                  <a:pt x="58" y="3191"/>
                </a:cubicBezTo>
                <a:cubicBezTo>
                  <a:pt x="15" y="3165"/>
                  <a:pt x="0" y="3110"/>
                  <a:pt x="25" y="3066"/>
                </a:cubicBezTo>
                <a:lnTo>
                  <a:pt x="116" y="2908"/>
                </a:lnTo>
                <a:cubicBezTo>
                  <a:pt x="141" y="2865"/>
                  <a:pt x="197" y="2851"/>
                  <a:pt x="240" y="2875"/>
                </a:cubicBezTo>
                <a:cubicBezTo>
                  <a:pt x="284" y="2900"/>
                  <a:pt x="299" y="2956"/>
                  <a:pt x="274" y="3000"/>
                </a:cubicBezTo>
                <a:lnTo>
                  <a:pt x="183" y="3157"/>
                </a:lnTo>
                <a:lnTo>
                  <a:pt x="183" y="3157"/>
                </a:ln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77" name="Freeform 2430">
            <a:extLst>
              <a:ext uri="{FF2B5EF4-FFF2-40B4-BE49-F238E27FC236}">
                <a16:creationId xmlns:a16="http://schemas.microsoft.com/office/drawing/2014/main" id="{249F5543-7003-4495-BDF0-089239C8C94A}"/>
              </a:ext>
            </a:extLst>
          </p:cNvPr>
          <p:cNvSpPr>
            <a:spLocks noEditPoints="1"/>
          </p:cNvSpPr>
          <p:nvPr/>
        </p:nvSpPr>
        <p:spPr bwMode="auto">
          <a:xfrm>
            <a:off x="6435851" y="3218970"/>
            <a:ext cx="233172" cy="393330"/>
          </a:xfrm>
          <a:custGeom>
            <a:avLst/>
            <a:gdLst>
              <a:gd name="T0" fmla="*/ 1263 w 1900"/>
              <a:gd name="T1" fmla="*/ 2369 h 3216"/>
              <a:gd name="T2" fmla="*/ 1296 w 1900"/>
              <a:gd name="T3" fmla="*/ 2245 h 3216"/>
              <a:gd name="T4" fmla="*/ 1420 w 1900"/>
              <a:gd name="T5" fmla="*/ 2278 h 3216"/>
              <a:gd name="T6" fmla="*/ 1511 w 1900"/>
              <a:gd name="T7" fmla="*/ 2436 h 3216"/>
              <a:gd name="T8" fmla="*/ 1478 w 1900"/>
              <a:gd name="T9" fmla="*/ 2560 h 3216"/>
              <a:gd name="T10" fmla="*/ 1353 w 1900"/>
              <a:gd name="T11" fmla="*/ 2527 h 3216"/>
              <a:gd name="T12" fmla="*/ 1263 w 1900"/>
              <a:gd name="T13" fmla="*/ 2369 h 3216"/>
              <a:gd name="T14" fmla="*/ 898 w 1900"/>
              <a:gd name="T15" fmla="*/ 1739 h 3216"/>
              <a:gd name="T16" fmla="*/ 932 w 1900"/>
              <a:gd name="T17" fmla="*/ 1614 h 3216"/>
              <a:gd name="T18" fmla="*/ 1056 w 1900"/>
              <a:gd name="T19" fmla="*/ 1648 h 3216"/>
              <a:gd name="T20" fmla="*/ 1147 w 1900"/>
              <a:gd name="T21" fmla="*/ 1805 h 3216"/>
              <a:gd name="T22" fmla="*/ 1114 w 1900"/>
              <a:gd name="T23" fmla="*/ 1930 h 3216"/>
              <a:gd name="T24" fmla="*/ 989 w 1900"/>
              <a:gd name="T25" fmla="*/ 1896 h 3216"/>
              <a:gd name="T26" fmla="*/ 898 w 1900"/>
              <a:gd name="T27" fmla="*/ 1739 h 3216"/>
              <a:gd name="T28" fmla="*/ 534 w 1900"/>
              <a:gd name="T29" fmla="*/ 1108 h 3216"/>
              <a:gd name="T30" fmla="*/ 567 w 1900"/>
              <a:gd name="T31" fmla="*/ 984 h 3216"/>
              <a:gd name="T32" fmla="*/ 692 w 1900"/>
              <a:gd name="T33" fmla="*/ 1017 h 3216"/>
              <a:gd name="T34" fmla="*/ 783 w 1900"/>
              <a:gd name="T35" fmla="*/ 1175 h 3216"/>
              <a:gd name="T36" fmla="*/ 750 w 1900"/>
              <a:gd name="T37" fmla="*/ 1299 h 3216"/>
              <a:gd name="T38" fmla="*/ 625 w 1900"/>
              <a:gd name="T39" fmla="*/ 1266 h 3216"/>
              <a:gd name="T40" fmla="*/ 534 w 1900"/>
              <a:gd name="T41" fmla="*/ 1108 h 3216"/>
              <a:gd name="T42" fmla="*/ 20 w 1900"/>
              <a:gd name="T43" fmla="*/ 987 h 3216"/>
              <a:gd name="T44" fmla="*/ 0 w 1900"/>
              <a:gd name="T45" fmla="*/ 0 h 3216"/>
              <a:gd name="T46" fmla="*/ 844 w 1900"/>
              <a:gd name="T47" fmla="*/ 511 h 3216"/>
              <a:gd name="T48" fmla="*/ 20 w 1900"/>
              <a:gd name="T49" fmla="*/ 987 h 3216"/>
              <a:gd name="T50" fmla="*/ 1875 w 1900"/>
              <a:gd name="T51" fmla="*/ 3066 h 3216"/>
              <a:gd name="T52" fmla="*/ 1842 w 1900"/>
              <a:gd name="T53" fmla="*/ 3191 h 3216"/>
              <a:gd name="T54" fmla="*/ 1717 w 1900"/>
              <a:gd name="T55" fmla="*/ 3157 h 3216"/>
              <a:gd name="T56" fmla="*/ 1626 w 1900"/>
              <a:gd name="T57" fmla="*/ 3000 h 3216"/>
              <a:gd name="T58" fmla="*/ 1660 w 1900"/>
              <a:gd name="T59" fmla="*/ 2875 h 3216"/>
              <a:gd name="T60" fmla="*/ 1784 w 1900"/>
              <a:gd name="T61" fmla="*/ 2908 h 3216"/>
              <a:gd name="T62" fmla="*/ 1875 w 1900"/>
              <a:gd name="T63" fmla="*/ 3066 h 3216"/>
              <a:gd name="T64" fmla="*/ 1875 w 1900"/>
              <a:gd name="T65" fmla="*/ 3066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0" h="3216">
                <a:moveTo>
                  <a:pt x="1263" y="2369"/>
                </a:moveTo>
                <a:cubicBezTo>
                  <a:pt x="1237" y="2326"/>
                  <a:pt x="1252" y="2270"/>
                  <a:pt x="1296" y="2245"/>
                </a:cubicBezTo>
                <a:cubicBezTo>
                  <a:pt x="1339" y="2220"/>
                  <a:pt x="1395" y="2234"/>
                  <a:pt x="1420" y="2278"/>
                </a:cubicBezTo>
                <a:lnTo>
                  <a:pt x="1511" y="2436"/>
                </a:lnTo>
                <a:cubicBezTo>
                  <a:pt x="1536" y="2479"/>
                  <a:pt x="1521" y="2535"/>
                  <a:pt x="1478" y="2560"/>
                </a:cubicBezTo>
                <a:cubicBezTo>
                  <a:pt x="1434" y="2585"/>
                  <a:pt x="1378" y="2570"/>
                  <a:pt x="1353" y="2527"/>
                </a:cubicBezTo>
                <a:lnTo>
                  <a:pt x="1263" y="2369"/>
                </a:lnTo>
                <a:close/>
                <a:moveTo>
                  <a:pt x="898" y="1739"/>
                </a:moveTo>
                <a:cubicBezTo>
                  <a:pt x="873" y="1695"/>
                  <a:pt x="888" y="1640"/>
                  <a:pt x="932" y="1614"/>
                </a:cubicBezTo>
                <a:cubicBezTo>
                  <a:pt x="975" y="1589"/>
                  <a:pt x="1031" y="1604"/>
                  <a:pt x="1056" y="1648"/>
                </a:cubicBezTo>
                <a:lnTo>
                  <a:pt x="1147" y="1805"/>
                </a:lnTo>
                <a:cubicBezTo>
                  <a:pt x="1172" y="1849"/>
                  <a:pt x="1157" y="1905"/>
                  <a:pt x="1114" y="1930"/>
                </a:cubicBezTo>
                <a:cubicBezTo>
                  <a:pt x="1070" y="1955"/>
                  <a:pt x="1015" y="1940"/>
                  <a:pt x="989" y="1896"/>
                </a:cubicBezTo>
                <a:lnTo>
                  <a:pt x="898" y="1739"/>
                </a:lnTo>
                <a:close/>
                <a:moveTo>
                  <a:pt x="534" y="1108"/>
                </a:moveTo>
                <a:cubicBezTo>
                  <a:pt x="510" y="1065"/>
                  <a:pt x="524" y="1009"/>
                  <a:pt x="567" y="984"/>
                </a:cubicBezTo>
                <a:cubicBezTo>
                  <a:pt x="611" y="959"/>
                  <a:pt x="667" y="974"/>
                  <a:pt x="692" y="1017"/>
                </a:cubicBezTo>
                <a:lnTo>
                  <a:pt x="783" y="1175"/>
                </a:lnTo>
                <a:cubicBezTo>
                  <a:pt x="808" y="1218"/>
                  <a:pt x="793" y="1274"/>
                  <a:pt x="750" y="1299"/>
                </a:cubicBezTo>
                <a:cubicBezTo>
                  <a:pt x="706" y="1324"/>
                  <a:pt x="651" y="1310"/>
                  <a:pt x="625" y="1266"/>
                </a:cubicBezTo>
                <a:lnTo>
                  <a:pt x="534" y="1108"/>
                </a:lnTo>
                <a:close/>
                <a:moveTo>
                  <a:pt x="20" y="987"/>
                </a:moveTo>
                <a:lnTo>
                  <a:pt x="0" y="0"/>
                </a:lnTo>
                <a:lnTo>
                  <a:pt x="844" y="511"/>
                </a:lnTo>
                <a:lnTo>
                  <a:pt x="20" y="987"/>
                </a:lnTo>
                <a:close/>
                <a:moveTo>
                  <a:pt x="1875" y="3066"/>
                </a:moveTo>
                <a:cubicBezTo>
                  <a:pt x="1900" y="3110"/>
                  <a:pt x="1885" y="3165"/>
                  <a:pt x="1842" y="3191"/>
                </a:cubicBezTo>
                <a:cubicBezTo>
                  <a:pt x="1798" y="3216"/>
                  <a:pt x="1742" y="3201"/>
                  <a:pt x="1717" y="3157"/>
                </a:cubicBezTo>
                <a:lnTo>
                  <a:pt x="1626" y="3000"/>
                </a:lnTo>
                <a:cubicBezTo>
                  <a:pt x="1601" y="2956"/>
                  <a:pt x="1616" y="2900"/>
                  <a:pt x="1660" y="2875"/>
                </a:cubicBezTo>
                <a:cubicBezTo>
                  <a:pt x="1703" y="2851"/>
                  <a:pt x="1759" y="2865"/>
                  <a:pt x="1784" y="2908"/>
                </a:cubicBezTo>
                <a:lnTo>
                  <a:pt x="1875" y="3066"/>
                </a:lnTo>
                <a:lnTo>
                  <a:pt x="1875" y="3066"/>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grpSp>
        <p:nvGrpSpPr>
          <p:cNvPr id="78" name="Graphic 52" descr="Drama">
            <a:extLst>
              <a:ext uri="{FF2B5EF4-FFF2-40B4-BE49-F238E27FC236}">
                <a16:creationId xmlns:a16="http://schemas.microsoft.com/office/drawing/2014/main" id="{AAB74C92-EC33-4D21-B58A-7FF85470DF82}"/>
              </a:ext>
            </a:extLst>
          </p:cNvPr>
          <p:cNvGrpSpPr/>
          <p:nvPr/>
        </p:nvGrpSpPr>
        <p:grpSpPr>
          <a:xfrm>
            <a:off x="6586217" y="4902973"/>
            <a:ext cx="419704" cy="419704"/>
            <a:chOff x="5638800" y="2971800"/>
            <a:chExt cx="914400" cy="914400"/>
          </a:xfrm>
          <a:solidFill>
            <a:schemeClr val="bg1"/>
          </a:solidFill>
        </p:grpSpPr>
        <p:sp>
          <p:nvSpPr>
            <p:cNvPr id="79" name="Freeform: Shape 78">
              <a:extLst>
                <a:ext uri="{FF2B5EF4-FFF2-40B4-BE49-F238E27FC236}">
                  <a16:creationId xmlns:a16="http://schemas.microsoft.com/office/drawing/2014/main" id="{68A0C28E-3850-422B-BEB8-2B3E5223F13B}"/>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C4AC851-9BCF-43A1-89B2-BAAF737F9F8E}"/>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81" name="Graphic 54" descr="Cloud">
            <a:extLst>
              <a:ext uri="{FF2B5EF4-FFF2-40B4-BE49-F238E27FC236}">
                <a16:creationId xmlns:a16="http://schemas.microsoft.com/office/drawing/2014/main" id="{3E3E42BF-0157-444E-BDD2-5F737524593F}"/>
              </a:ext>
            </a:extLst>
          </p:cNvPr>
          <p:cNvSpPr/>
          <p:nvPr/>
        </p:nvSpPr>
        <p:spPr>
          <a:xfrm>
            <a:off x="7902056" y="4968948"/>
            <a:ext cx="463882" cy="264111"/>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82" name="Graphic 56" descr="Puzzle">
            <a:extLst>
              <a:ext uri="{FF2B5EF4-FFF2-40B4-BE49-F238E27FC236}">
                <a16:creationId xmlns:a16="http://schemas.microsoft.com/office/drawing/2014/main" id="{08F2B3A0-5D08-411B-9B5C-D79A54884837}"/>
              </a:ext>
            </a:extLst>
          </p:cNvPr>
          <p:cNvSpPr/>
          <p:nvPr/>
        </p:nvSpPr>
        <p:spPr>
          <a:xfrm>
            <a:off x="3896027" y="4935252"/>
            <a:ext cx="349754" cy="349754"/>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83" name="Graphic 58" descr="Rocket">
            <a:extLst>
              <a:ext uri="{FF2B5EF4-FFF2-40B4-BE49-F238E27FC236}">
                <a16:creationId xmlns:a16="http://schemas.microsoft.com/office/drawing/2014/main" id="{040A34E2-AA80-4804-ABAE-1FE8DADC0BD3}"/>
              </a:ext>
            </a:extLst>
          </p:cNvPr>
          <p:cNvGrpSpPr/>
          <p:nvPr/>
        </p:nvGrpSpPr>
        <p:grpSpPr>
          <a:xfrm>
            <a:off x="5270465" y="4930228"/>
            <a:ext cx="419704" cy="419704"/>
            <a:chOff x="6088800" y="3421800"/>
            <a:chExt cx="914400" cy="914400"/>
          </a:xfrm>
          <a:solidFill>
            <a:schemeClr val="bg1"/>
          </a:solidFill>
        </p:grpSpPr>
        <p:sp>
          <p:nvSpPr>
            <p:cNvPr id="84" name="Freeform: Shape 83">
              <a:extLst>
                <a:ext uri="{FF2B5EF4-FFF2-40B4-BE49-F238E27FC236}">
                  <a16:creationId xmlns:a16="http://schemas.microsoft.com/office/drawing/2014/main" id="{F65A481F-B695-4A89-8C93-2C9A2991D8D6}"/>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1A7C705-BC7B-4E00-9465-A1ABEB98B28A}"/>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06D134D-CF52-49C4-AC1A-C21B5FDEED95}"/>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226692C-A865-4659-8863-31788BFA90EB}"/>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DD5F1EF-7D31-4B97-A3AA-0EC3CE4B1D01}"/>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89" name="Graphic 108" descr="Trophy with solid fill">
            <a:extLst>
              <a:ext uri="{FF2B5EF4-FFF2-40B4-BE49-F238E27FC236}">
                <a16:creationId xmlns:a16="http://schemas.microsoft.com/office/drawing/2014/main" id="{C1289B4C-5FE6-4EA8-AC37-250D5E739DA0}"/>
              </a:ext>
            </a:extLst>
          </p:cNvPr>
          <p:cNvSpPr/>
          <p:nvPr/>
        </p:nvSpPr>
        <p:spPr>
          <a:xfrm>
            <a:off x="5857402" y="2599649"/>
            <a:ext cx="302511" cy="340973"/>
          </a:xfrm>
          <a:custGeom>
            <a:avLst/>
            <a:gdLst>
              <a:gd name="connsiteX0" fmla="*/ 570548 w 666750"/>
              <a:gd name="connsiteY0" fmla="*/ 361950 h 751522"/>
              <a:gd name="connsiteX1" fmla="*/ 437198 w 666750"/>
              <a:gd name="connsiteY1" fmla="*/ 425768 h 751522"/>
              <a:gd name="connsiteX2" fmla="*/ 494348 w 666750"/>
              <a:gd name="connsiteY2" fmla="*/ 367665 h 751522"/>
              <a:gd name="connsiteX3" fmla="*/ 516255 w 666750"/>
              <a:gd name="connsiteY3" fmla="*/ 339090 h 751522"/>
              <a:gd name="connsiteX4" fmla="*/ 541973 w 666750"/>
              <a:gd name="connsiteY4" fmla="*/ 248602 h 751522"/>
              <a:gd name="connsiteX5" fmla="*/ 541973 w 666750"/>
              <a:gd name="connsiteY5" fmla="*/ 124778 h 751522"/>
              <a:gd name="connsiteX6" fmla="*/ 608648 w 666750"/>
              <a:gd name="connsiteY6" fmla="*/ 124778 h 751522"/>
              <a:gd name="connsiteX7" fmla="*/ 608648 w 666750"/>
              <a:gd name="connsiteY7" fmla="*/ 269558 h 751522"/>
              <a:gd name="connsiteX8" fmla="*/ 570548 w 666750"/>
              <a:gd name="connsiteY8" fmla="*/ 361950 h 751522"/>
              <a:gd name="connsiteX9" fmla="*/ 97155 w 666750"/>
              <a:gd name="connsiteY9" fmla="*/ 361950 h 751522"/>
              <a:gd name="connsiteX10" fmla="*/ 57150 w 666750"/>
              <a:gd name="connsiteY10" fmla="*/ 269558 h 751522"/>
              <a:gd name="connsiteX11" fmla="*/ 57150 w 666750"/>
              <a:gd name="connsiteY11" fmla="*/ 123825 h 751522"/>
              <a:gd name="connsiteX12" fmla="*/ 123825 w 666750"/>
              <a:gd name="connsiteY12" fmla="*/ 123825 h 751522"/>
              <a:gd name="connsiteX13" fmla="*/ 123825 w 666750"/>
              <a:gd name="connsiteY13" fmla="*/ 247650 h 751522"/>
              <a:gd name="connsiteX14" fmla="*/ 149543 w 666750"/>
              <a:gd name="connsiteY14" fmla="*/ 338138 h 751522"/>
              <a:gd name="connsiteX15" fmla="*/ 171450 w 666750"/>
              <a:gd name="connsiteY15" fmla="*/ 366713 h 751522"/>
              <a:gd name="connsiteX16" fmla="*/ 228600 w 666750"/>
              <a:gd name="connsiteY16" fmla="*/ 424815 h 751522"/>
              <a:gd name="connsiteX17" fmla="*/ 97155 w 666750"/>
              <a:gd name="connsiteY17" fmla="*/ 361950 h 751522"/>
              <a:gd name="connsiteX18" fmla="*/ 666750 w 666750"/>
              <a:gd name="connsiteY18" fmla="*/ 266700 h 751522"/>
              <a:gd name="connsiteX19" fmla="*/ 666750 w 666750"/>
              <a:gd name="connsiteY19" fmla="*/ 66675 h 751522"/>
              <a:gd name="connsiteX20" fmla="*/ 542925 w 666750"/>
              <a:gd name="connsiteY20" fmla="*/ 66675 h 751522"/>
              <a:gd name="connsiteX21" fmla="*/ 542925 w 666750"/>
              <a:gd name="connsiteY21" fmla="*/ 0 h 751522"/>
              <a:gd name="connsiteX22" fmla="*/ 333375 w 666750"/>
              <a:gd name="connsiteY22" fmla="*/ 0 h 751522"/>
              <a:gd name="connsiteX23" fmla="*/ 123825 w 666750"/>
              <a:gd name="connsiteY23" fmla="*/ 0 h 751522"/>
              <a:gd name="connsiteX24" fmla="*/ 123825 w 666750"/>
              <a:gd name="connsiteY24" fmla="*/ 66675 h 751522"/>
              <a:gd name="connsiteX25" fmla="*/ 0 w 666750"/>
              <a:gd name="connsiteY25" fmla="*/ 66675 h 751522"/>
              <a:gd name="connsiteX26" fmla="*/ 0 w 666750"/>
              <a:gd name="connsiteY26" fmla="*/ 265748 h 751522"/>
              <a:gd name="connsiteX27" fmla="*/ 54293 w 666750"/>
              <a:gd name="connsiteY27" fmla="*/ 399098 h 751522"/>
              <a:gd name="connsiteX28" fmla="*/ 281940 w 666750"/>
              <a:gd name="connsiteY28" fmla="*/ 484823 h 751522"/>
              <a:gd name="connsiteX29" fmla="*/ 295275 w 666750"/>
              <a:gd name="connsiteY29" fmla="*/ 532448 h 751522"/>
              <a:gd name="connsiteX30" fmla="*/ 295275 w 666750"/>
              <a:gd name="connsiteY30" fmla="*/ 656273 h 751522"/>
              <a:gd name="connsiteX31" fmla="*/ 247650 w 666750"/>
              <a:gd name="connsiteY31" fmla="*/ 656273 h 751522"/>
              <a:gd name="connsiteX32" fmla="*/ 209550 w 666750"/>
              <a:gd name="connsiteY32" fmla="*/ 694373 h 751522"/>
              <a:gd name="connsiteX33" fmla="*/ 161925 w 666750"/>
              <a:gd name="connsiteY33" fmla="*/ 694373 h 751522"/>
              <a:gd name="connsiteX34" fmla="*/ 123825 w 666750"/>
              <a:gd name="connsiteY34" fmla="*/ 732473 h 751522"/>
              <a:gd name="connsiteX35" fmla="*/ 123825 w 666750"/>
              <a:gd name="connsiteY35" fmla="*/ 751523 h 751522"/>
              <a:gd name="connsiteX36" fmla="*/ 542925 w 666750"/>
              <a:gd name="connsiteY36" fmla="*/ 751523 h 751522"/>
              <a:gd name="connsiteX37" fmla="*/ 542925 w 666750"/>
              <a:gd name="connsiteY37" fmla="*/ 732473 h 751522"/>
              <a:gd name="connsiteX38" fmla="*/ 504825 w 666750"/>
              <a:gd name="connsiteY38" fmla="*/ 694373 h 751522"/>
              <a:gd name="connsiteX39" fmla="*/ 457200 w 666750"/>
              <a:gd name="connsiteY39" fmla="*/ 694373 h 751522"/>
              <a:gd name="connsiteX40" fmla="*/ 419100 w 666750"/>
              <a:gd name="connsiteY40" fmla="*/ 656273 h 751522"/>
              <a:gd name="connsiteX41" fmla="*/ 371475 w 666750"/>
              <a:gd name="connsiteY41" fmla="*/ 656273 h 751522"/>
              <a:gd name="connsiteX42" fmla="*/ 371475 w 666750"/>
              <a:gd name="connsiteY42" fmla="*/ 533400 h 751522"/>
              <a:gd name="connsiteX43" fmla="*/ 384810 w 666750"/>
              <a:gd name="connsiteY43" fmla="*/ 485775 h 751522"/>
              <a:gd name="connsiteX44" fmla="*/ 612458 w 666750"/>
              <a:gd name="connsiteY44" fmla="*/ 400050 h 751522"/>
              <a:gd name="connsiteX45" fmla="*/ 666750 w 666750"/>
              <a:gd name="connsiteY45" fmla="*/ 266700 h 75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751522">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bg1"/>
          </a:solidFill>
          <a:ln w="9525" cap="flat">
            <a:noFill/>
            <a:prstDash val="solid"/>
            <a:miter/>
          </a:ln>
        </p:spPr>
        <p:txBody>
          <a:bodyPr rtlCol="0" anchor="ctr"/>
          <a:lstStyle/>
          <a:p>
            <a:endParaRPr lang="en-US"/>
          </a:p>
        </p:txBody>
      </p:sp>
      <p:sp>
        <p:nvSpPr>
          <p:cNvPr id="90" name="Rectangle 89">
            <a:extLst>
              <a:ext uri="{FF2B5EF4-FFF2-40B4-BE49-F238E27FC236}">
                <a16:creationId xmlns:a16="http://schemas.microsoft.com/office/drawing/2014/main" id="{3C05A236-8987-4950-BE7D-E80521E8E0C8}"/>
              </a:ext>
            </a:extLst>
          </p:cNvPr>
          <p:cNvSpPr/>
          <p:nvPr/>
        </p:nvSpPr>
        <p:spPr>
          <a:xfrm>
            <a:off x="1209539" y="1612183"/>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91" name="TextBox 90">
            <a:extLst>
              <a:ext uri="{FF2B5EF4-FFF2-40B4-BE49-F238E27FC236}">
                <a16:creationId xmlns:a16="http://schemas.microsoft.com/office/drawing/2014/main" id="{82138526-300D-4F60-BD3A-8DCED796081C}"/>
              </a:ext>
            </a:extLst>
          </p:cNvPr>
          <p:cNvSpPr txBox="1"/>
          <p:nvPr/>
        </p:nvSpPr>
        <p:spPr>
          <a:xfrm>
            <a:off x="1193496" y="1076253"/>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92" name="Straight Connector 91">
            <a:extLst>
              <a:ext uri="{FF2B5EF4-FFF2-40B4-BE49-F238E27FC236}">
                <a16:creationId xmlns:a16="http://schemas.microsoft.com/office/drawing/2014/main" id="{CF5B9BE0-01E3-405C-B683-A309B3774224}"/>
              </a:ext>
            </a:extLst>
          </p:cNvPr>
          <p:cNvCxnSpPr>
            <a:cxnSpLocks/>
          </p:cNvCxnSpPr>
          <p:nvPr/>
        </p:nvCxnSpPr>
        <p:spPr>
          <a:xfrm>
            <a:off x="1284936" y="1474007"/>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9B2A7A7B-5CA1-49C7-BD58-E99B882EAEA7}"/>
              </a:ext>
            </a:extLst>
          </p:cNvPr>
          <p:cNvSpPr/>
          <p:nvPr/>
        </p:nvSpPr>
        <p:spPr>
          <a:xfrm>
            <a:off x="1197145" y="3214812"/>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94" name="TextBox 93">
            <a:extLst>
              <a:ext uri="{FF2B5EF4-FFF2-40B4-BE49-F238E27FC236}">
                <a16:creationId xmlns:a16="http://schemas.microsoft.com/office/drawing/2014/main" id="{41A9C6AF-1F6B-4DB0-B25E-7B0CE3A57194}"/>
              </a:ext>
            </a:extLst>
          </p:cNvPr>
          <p:cNvSpPr txBox="1"/>
          <p:nvPr/>
        </p:nvSpPr>
        <p:spPr>
          <a:xfrm>
            <a:off x="1181102" y="2678882"/>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95" name="Straight Connector 94">
            <a:extLst>
              <a:ext uri="{FF2B5EF4-FFF2-40B4-BE49-F238E27FC236}">
                <a16:creationId xmlns:a16="http://schemas.microsoft.com/office/drawing/2014/main" id="{CB84E28C-3C1E-476D-9E1B-44CBE3E47461}"/>
              </a:ext>
            </a:extLst>
          </p:cNvPr>
          <p:cNvCxnSpPr>
            <a:cxnSpLocks/>
          </p:cNvCxnSpPr>
          <p:nvPr/>
        </p:nvCxnSpPr>
        <p:spPr>
          <a:xfrm>
            <a:off x="1272542" y="307663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3B619257-7298-4278-9FE4-C5E5DEB6D59D}"/>
              </a:ext>
            </a:extLst>
          </p:cNvPr>
          <p:cNvSpPr/>
          <p:nvPr/>
        </p:nvSpPr>
        <p:spPr>
          <a:xfrm>
            <a:off x="8688343" y="1565418"/>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97" name="TextBox 96">
            <a:extLst>
              <a:ext uri="{FF2B5EF4-FFF2-40B4-BE49-F238E27FC236}">
                <a16:creationId xmlns:a16="http://schemas.microsoft.com/office/drawing/2014/main" id="{8EE1C7AA-F401-41D1-A5F1-6536258A7865}"/>
              </a:ext>
            </a:extLst>
          </p:cNvPr>
          <p:cNvSpPr txBox="1"/>
          <p:nvPr/>
        </p:nvSpPr>
        <p:spPr>
          <a:xfrm>
            <a:off x="9621105" y="1029488"/>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98" name="Straight Connector 97">
            <a:extLst>
              <a:ext uri="{FF2B5EF4-FFF2-40B4-BE49-F238E27FC236}">
                <a16:creationId xmlns:a16="http://schemas.microsoft.com/office/drawing/2014/main" id="{ADCC91E0-E433-4947-ACF9-B820F82737BE}"/>
              </a:ext>
            </a:extLst>
          </p:cNvPr>
          <p:cNvCxnSpPr>
            <a:cxnSpLocks/>
          </p:cNvCxnSpPr>
          <p:nvPr/>
        </p:nvCxnSpPr>
        <p:spPr>
          <a:xfrm>
            <a:off x="9031636" y="1427242"/>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A0581826-6EC8-40EC-96D1-25B052A434AA}"/>
              </a:ext>
            </a:extLst>
          </p:cNvPr>
          <p:cNvSpPr/>
          <p:nvPr/>
        </p:nvSpPr>
        <p:spPr>
          <a:xfrm>
            <a:off x="8661298" y="3291357"/>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100" name="TextBox 99">
            <a:extLst>
              <a:ext uri="{FF2B5EF4-FFF2-40B4-BE49-F238E27FC236}">
                <a16:creationId xmlns:a16="http://schemas.microsoft.com/office/drawing/2014/main" id="{DF9CBD41-B99F-49E5-8050-4821E4B4CC9D}"/>
              </a:ext>
            </a:extLst>
          </p:cNvPr>
          <p:cNvSpPr txBox="1"/>
          <p:nvPr/>
        </p:nvSpPr>
        <p:spPr>
          <a:xfrm>
            <a:off x="9613110" y="2755427"/>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101" name="Straight Connector 100">
            <a:extLst>
              <a:ext uri="{FF2B5EF4-FFF2-40B4-BE49-F238E27FC236}">
                <a16:creationId xmlns:a16="http://schemas.microsoft.com/office/drawing/2014/main" id="{E5C2D3D3-E08E-418D-9C3C-FC06B17F97BF}"/>
              </a:ext>
            </a:extLst>
          </p:cNvPr>
          <p:cNvCxnSpPr>
            <a:cxnSpLocks/>
          </p:cNvCxnSpPr>
          <p:nvPr/>
        </p:nvCxnSpPr>
        <p:spPr>
          <a:xfrm>
            <a:off x="9023641" y="3153181"/>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FE92404-344F-49EB-B129-195BD0C727EC}"/>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105" name="TextBox 104">
            <a:extLst>
              <a:ext uri="{FF2B5EF4-FFF2-40B4-BE49-F238E27FC236}">
                <a16:creationId xmlns:a16="http://schemas.microsoft.com/office/drawing/2014/main" id="{036A4FF9-B484-4EAC-B369-483F4F952FAE}"/>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106" name="Group 105">
            <a:extLst>
              <a:ext uri="{FF2B5EF4-FFF2-40B4-BE49-F238E27FC236}">
                <a16:creationId xmlns:a16="http://schemas.microsoft.com/office/drawing/2014/main" id="{D76EAF28-88D8-45E3-9DB3-CF73A282FD19}"/>
              </a:ext>
            </a:extLst>
          </p:cNvPr>
          <p:cNvGrpSpPr/>
          <p:nvPr/>
        </p:nvGrpSpPr>
        <p:grpSpPr>
          <a:xfrm>
            <a:off x="166785" y="5983027"/>
            <a:ext cx="150799" cy="683899"/>
            <a:chOff x="159025" y="5596893"/>
            <a:chExt cx="214881" cy="974523"/>
          </a:xfrm>
        </p:grpSpPr>
        <p:sp>
          <p:nvSpPr>
            <p:cNvPr id="107" name="Oval 106">
              <a:extLst>
                <a:ext uri="{FF2B5EF4-FFF2-40B4-BE49-F238E27FC236}">
                  <a16:creationId xmlns:a16="http://schemas.microsoft.com/office/drawing/2014/main" id="{AD242BA5-F142-45AD-8C7A-AB266D794DC4}"/>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A66B6C8-326D-4D6C-8EF7-9E6CD2FDB98C}"/>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329477E-436B-4DCD-A2BF-1FBD7EDC073C}"/>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280DF4F-A675-415C-81E1-0062A55FB421}"/>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a:extLst>
              <a:ext uri="{FF2B5EF4-FFF2-40B4-BE49-F238E27FC236}">
                <a16:creationId xmlns:a16="http://schemas.microsoft.com/office/drawing/2014/main" id="{8F501076-7094-40E9-B296-0EE0FE383867}"/>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121" name="TextBox 120">
            <a:extLst>
              <a:ext uri="{FF2B5EF4-FFF2-40B4-BE49-F238E27FC236}">
                <a16:creationId xmlns:a16="http://schemas.microsoft.com/office/drawing/2014/main" id="{AFA7E416-DC8F-4B09-B56F-C7D9D266B8E8}"/>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122" name="Rectangle 121">
            <a:extLst>
              <a:ext uri="{FF2B5EF4-FFF2-40B4-BE49-F238E27FC236}">
                <a16:creationId xmlns:a16="http://schemas.microsoft.com/office/drawing/2014/main" id="{33F77A06-8506-4D30-BA33-3E1BB6089CA1}"/>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94728A29-A70C-4A7E-9260-4EE8F248618F}"/>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124" name="Rectangle 123">
            <a:extLst>
              <a:ext uri="{FF2B5EF4-FFF2-40B4-BE49-F238E27FC236}">
                <a16:creationId xmlns:a16="http://schemas.microsoft.com/office/drawing/2014/main" id="{D0CEAE87-CDA9-4259-AA94-518CE66E6402}"/>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BC998C8-284C-4EB8-B1E6-D142516089FF}"/>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82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204550-8993-BF92-D11D-A0977F43C6B0}"/>
              </a:ext>
            </a:extLst>
          </p:cNvPr>
          <p:cNvSpPr>
            <a:spLocks noGrp="1"/>
          </p:cNvSpPr>
          <p:nvPr>
            <p:ph type="pic" sz="quarter" idx="11"/>
          </p:nvPr>
        </p:nvSpPr>
        <p:spPr/>
      </p:sp>
      <p:sp>
        <p:nvSpPr>
          <p:cNvPr id="9" name="Rectangle 8">
            <a:extLst>
              <a:ext uri="{FF2B5EF4-FFF2-40B4-BE49-F238E27FC236}">
                <a16:creationId xmlns:a16="http://schemas.microsoft.com/office/drawing/2014/main" id="{DE1A25A8-E6D2-4679-9B2D-4B1F4A8FCE44}"/>
              </a:ext>
            </a:extLst>
          </p:cNvPr>
          <p:cNvSpPr/>
          <p:nvPr/>
        </p:nvSpPr>
        <p:spPr>
          <a:xfrm>
            <a:off x="3428353" y="5004670"/>
            <a:ext cx="3429647" cy="185333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6966CF-BF13-46FD-9721-441692313E26}"/>
              </a:ext>
            </a:extLst>
          </p:cNvPr>
          <p:cNvSpPr txBox="1"/>
          <p:nvPr/>
        </p:nvSpPr>
        <p:spPr>
          <a:xfrm>
            <a:off x="1342235" y="906683"/>
            <a:ext cx="4418828" cy="954107"/>
          </a:xfrm>
          <a:prstGeom prst="rect">
            <a:avLst/>
          </a:prstGeom>
          <a:noFill/>
        </p:spPr>
        <p:txBody>
          <a:bodyPr wrap="square" rtlCol="0">
            <a:spAutoFit/>
          </a:bodyPr>
          <a:lstStyle/>
          <a:p>
            <a:r>
              <a:rPr lang="en-US" sz="2800">
                <a:solidFill>
                  <a:schemeClr val="tx1">
                    <a:lumMod val="95000"/>
                    <a:lumOff val="5000"/>
                  </a:schemeClr>
                </a:solidFill>
                <a:latin typeface="Poppins SemiBold" panose="00000700000000000000" pitchFamily="2" charset="0"/>
                <a:cs typeface="Poppins SemiBold" panose="00000700000000000000" pitchFamily="2" charset="0"/>
              </a:rPr>
              <a:t>History of</a:t>
            </a:r>
          </a:p>
          <a:p>
            <a:r>
              <a:rPr lang="en-US" sz="2800">
                <a:solidFill>
                  <a:schemeClr val="tx1">
                    <a:lumMod val="95000"/>
                    <a:lumOff val="5000"/>
                  </a:schemeClr>
                </a:solidFill>
                <a:latin typeface="Poppins SemiBold" panose="00000700000000000000" pitchFamily="2" charset="0"/>
                <a:cs typeface="Poppins SemiBold" panose="00000700000000000000" pitchFamily="2" charset="0"/>
              </a:rPr>
              <a:t>- Protect </a:t>
            </a:r>
            <a:r>
              <a:rPr lang="en-US" sz="2800">
                <a:solidFill>
                  <a:srgbClr val="0E44DC"/>
                </a:solidFill>
                <a:latin typeface="Poppins SemiBold" panose="00000700000000000000" pitchFamily="2" charset="0"/>
                <a:cs typeface="Poppins SemiBold" panose="00000700000000000000" pitchFamily="2" charset="0"/>
              </a:rPr>
              <a:t>studio</a:t>
            </a:r>
          </a:p>
        </p:txBody>
      </p:sp>
      <p:sp>
        <p:nvSpPr>
          <p:cNvPr id="29" name="Rectangle 28">
            <a:extLst>
              <a:ext uri="{FF2B5EF4-FFF2-40B4-BE49-F238E27FC236}">
                <a16:creationId xmlns:a16="http://schemas.microsoft.com/office/drawing/2014/main" id="{82DDDA99-BE39-4E79-B98E-F210538B5266}"/>
              </a:ext>
            </a:extLst>
          </p:cNvPr>
          <p:cNvSpPr/>
          <p:nvPr/>
        </p:nvSpPr>
        <p:spPr>
          <a:xfrm>
            <a:off x="1293311" y="2080662"/>
            <a:ext cx="2312570" cy="796565"/>
          </a:xfrm>
          <a:prstGeom prst="rect">
            <a:avLst/>
          </a:prstGeom>
        </p:spPr>
        <p:txBody>
          <a:bodyPr wrap="square">
            <a:spAutoFit/>
          </a:bodyPr>
          <a:lstStyle/>
          <a:p>
            <a:pPr>
              <a:lnSpc>
                <a:spcPct val="150000"/>
              </a:lnSpc>
            </a:pPr>
            <a:r>
              <a:rPr lang="en-US" sz="105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oilue epreh deriti vols essek inure sitam.</a:t>
            </a:r>
            <a:endParaRPr lang="en-US" sz="1050" u="sng">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37" name="TextBox 36">
            <a:extLst>
              <a:ext uri="{FF2B5EF4-FFF2-40B4-BE49-F238E27FC236}">
                <a16:creationId xmlns:a16="http://schemas.microsoft.com/office/drawing/2014/main" id="{46643664-7E0C-4252-AE46-7D43F1568FED}"/>
              </a:ext>
            </a:extLst>
          </p:cNvPr>
          <p:cNvSpPr txBox="1"/>
          <p:nvPr/>
        </p:nvSpPr>
        <p:spPr>
          <a:xfrm>
            <a:off x="4150997" y="3978564"/>
            <a:ext cx="4920518" cy="2646878"/>
          </a:xfrm>
          <a:prstGeom prst="rect">
            <a:avLst/>
          </a:prstGeom>
          <a:noFill/>
        </p:spPr>
        <p:txBody>
          <a:bodyPr wrap="square" rtlCol="0">
            <a:spAutoFit/>
          </a:bodyPr>
          <a:lstStyle/>
          <a:p>
            <a:r>
              <a:rPr lang="en-US" sz="16600">
                <a:solidFill>
                  <a:srgbClr val="0E44DC"/>
                </a:solidFill>
                <a:latin typeface="Poppins SemiBold" panose="00000700000000000000" pitchFamily="2" charset="0"/>
                <a:cs typeface="Poppins SemiBold" panose="00000700000000000000" pitchFamily="2" charset="0"/>
              </a:rPr>
              <a:t>20</a:t>
            </a:r>
            <a:r>
              <a:rPr lang="en-US" sz="16600">
                <a:solidFill>
                  <a:schemeClr val="bg1"/>
                </a:solidFill>
                <a:latin typeface="Poppins SemiBold" panose="00000700000000000000" pitchFamily="2" charset="0"/>
                <a:cs typeface="Poppins SemiBold" panose="00000700000000000000" pitchFamily="2" charset="0"/>
              </a:rPr>
              <a:t>21</a:t>
            </a:r>
          </a:p>
        </p:txBody>
      </p:sp>
      <p:sp>
        <p:nvSpPr>
          <p:cNvPr id="33" name="Rectangle 32">
            <a:extLst>
              <a:ext uri="{FF2B5EF4-FFF2-40B4-BE49-F238E27FC236}">
                <a16:creationId xmlns:a16="http://schemas.microsoft.com/office/drawing/2014/main" id="{B3CA683E-1625-4161-A318-CC44F8D71477}"/>
              </a:ext>
            </a:extLst>
          </p:cNvPr>
          <p:cNvSpPr/>
          <p:nvPr/>
        </p:nvSpPr>
        <p:spPr>
          <a:xfrm>
            <a:off x="3605881" y="2080662"/>
            <a:ext cx="249011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 deriti vols esse cill inure dolorlkal aboru sit amet. Duis autelo irusitakus repreh 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4" name="Rectangle 33">
            <a:extLst>
              <a:ext uri="{FF2B5EF4-FFF2-40B4-BE49-F238E27FC236}">
                <a16:creationId xmlns:a16="http://schemas.microsoft.com/office/drawing/2014/main" id="{DC2C07AA-F405-4562-A052-217FE5EB146F}"/>
              </a:ext>
            </a:extLst>
          </p:cNvPr>
          <p:cNvSpPr/>
          <p:nvPr/>
        </p:nvSpPr>
        <p:spPr>
          <a:xfrm>
            <a:off x="3605881" y="3114090"/>
            <a:ext cx="2490119"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 deriti vols esse cill inure dolorlkal aboru sit amet. Duis autelo irusitakus repreh</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2" name="Freeform: Shape 51">
            <a:extLst>
              <a:ext uri="{FF2B5EF4-FFF2-40B4-BE49-F238E27FC236}">
                <a16:creationId xmlns:a16="http://schemas.microsoft.com/office/drawing/2014/main" id="{928184AF-6AF5-44E6-AE61-67BE163E7EFE}"/>
              </a:ext>
            </a:extLst>
          </p:cNvPr>
          <p:cNvSpPr/>
          <p:nvPr/>
        </p:nvSpPr>
        <p:spPr>
          <a:xfrm rot="13500000">
            <a:off x="-397624" y="3154597"/>
            <a:ext cx="2726428" cy="2768286"/>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bg1">
              <a:lumMod val="85000"/>
            </a:schemeClr>
          </a:solidFill>
          <a:ln w="4572" cap="flat">
            <a:noFill/>
            <a:prstDash val="solid"/>
            <a:miter/>
          </a:ln>
        </p:spPr>
        <p:txBody>
          <a:bodyPr wrap="square" rtlCol="0" anchor="ctr">
            <a:noAutofit/>
          </a:bodyPr>
          <a:lstStyle/>
          <a:p>
            <a:endParaRPr lang="en-US"/>
          </a:p>
        </p:txBody>
      </p:sp>
      <p:sp>
        <p:nvSpPr>
          <p:cNvPr id="42" name="Rectangle 41">
            <a:extLst>
              <a:ext uri="{FF2B5EF4-FFF2-40B4-BE49-F238E27FC236}">
                <a16:creationId xmlns:a16="http://schemas.microsoft.com/office/drawing/2014/main" id="{7E496FA1-3661-4C0D-A4D5-6954F9ACC872}"/>
              </a:ext>
            </a:extLst>
          </p:cNvPr>
          <p:cNvSpPr/>
          <p:nvPr/>
        </p:nvSpPr>
        <p:spPr>
          <a:xfrm>
            <a:off x="2988769" y="6079142"/>
            <a:ext cx="1274050" cy="19674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A269378-DDDB-48DE-8829-A083B60F4338}"/>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7" name="TextBox 26">
            <a:extLst>
              <a:ext uri="{FF2B5EF4-FFF2-40B4-BE49-F238E27FC236}">
                <a16:creationId xmlns:a16="http://schemas.microsoft.com/office/drawing/2014/main" id="{133C3478-93D7-4AED-98EE-663B2A63E3F5}"/>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8" name="Group 27">
            <a:extLst>
              <a:ext uri="{FF2B5EF4-FFF2-40B4-BE49-F238E27FC236}">
                <a16:creationId xmlns:a16="http://schemas.microsoft.com/office/drawing/2014/main" id="{52DA0811-8C9F-4BFE-8EDA-AEEC373E285A}"/>
              </a:ext>
            </a:extLst>
          </p:cNvPr>
          <p:cNvGrpSpPr/>
          <p:nvPr/>
        </p:nvGrpSpPr>
        <p:grpSpPr>
          <a:xfrm>
            <a:off x="166785" y="5983027"/>
            <a:ext cx="150799" cy="683899"/>
            <a:chOff x="159025" y="5596893"/>
            <a:chExt cx="214881" cy="974523"/>
          </a:xfrm>
        </p:grpSpPr>
        <p:sp>
          <p:nvSpPr>
            <p:cNvPr id="30" name="Oval 29">
              <a:extLst>
                <a:ext uri="{FF2B5EF4-FFF2-40B4-BE49-F238E27FC236}">
                  <a16:creationId xmlns:a16="http://schemas.microsoft.com/office/drawing/2014/main" id="{D9E55E29-38A9-411D-8634-B4F11AA0D367}"/>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3CD1E54-A3D8-4E53-8614-9458DC20AC62}"/>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BB99B3F-C582-4B9F-BB3C-BC287FEB0F30}"/>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EE9D160-5D4D-41D6-9512-8278C8FE7D5D}"/>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2F604971-B415-4378-8A77-40DC0D6176A3}"/>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40" name="TextBox 39">
            <a:extLst>
              <a:ext uri="{FF2B5EF4-FFF2-40B4-BE49-F238E27FC236}">
                <a16:creationId xmlns:a16="http://schemas.microsoft.com/office/drawing/2014/main" id="{C1DEF30F-CB93-45D6-BDD2-8915151A30EF}"/>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41" name="Rectangle 40">
            <a:extLst>
              <a:ext uri="{FF2B5EF4-FFF2-40B4-BE49-F238E27FC236}">
                <a16:creationId xmlns:a16="http://schemas.microsoft.com/office/drawing/2014/main" id="{D4F76140-EB95-4E8A-B74B-81F7148F8463}"/>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DA64B89-58E8-4288-B29F-9524983C1983}"/>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9" name="Rectangle 48">
            <a:extLst>
              <a:ext uri="{FF2B5EF4-FFF2-40B4-BE49-F238E27FC236}">
                <a16:creationId xmlns:a16="http://schemas.microsoft.com/office/drawing/2014/main" id="{C1C44A9E-22BB-4139-BF93-3675F34DC655}"/>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5C53032-9657-43FD-AD37-D84E687945CA}"/>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A42F34-37BD-4DF7-A6D1-7D9CD3A83B17}"/>
              </a:ext>
            </a:extLst>
          </p:cNvPr>
          <p:cNvSpPr/>
          <p:nvPr/>
        </p:nvSpPr>
        <p:spPr>
          <a:xfrm rot="5400000">
            <a:off x="6212247" y="3917312"/>
            <a:ext cx="1569329" cy="1588488"/>
          </a:xfrm>
          <a:custGeom>
            <a:avLst/>
            <a:gdLst>
              <a:gd name="connsiteX0" fmla="*/ 0 w 1777808"/>
              <a:gd name="connsiteY0" fmla="*/ 505736 h 1799512"/>
              <a:gd name="connsiteX1" fmla="*/ 0 w 1777808"/>
              <a:gd name="connsiteY1" fmla="*/ 0 h 1799512"/>
              <a:gd name="connsiteX2" fmla="*/ 161251 w 1777808"/>
              <a:gd name="connsiteY2" fmla="*/ 8143 h 1799512"/>
              <a:gd name="connsiteX3" fmla="*/ 1777808 w 1777808"/>
              <a:gd name="connsiteY3" fmla="*/ 1799511 h 1799512"/>
              <a:gd name="connsiteX4" fmla="*/ 1777808 w 1777808"/>
              <a:gd name="connsiteY4" fmla="*/ 1799512 h 1799512"/>
              <a:gd name="connsiteX5" fmla="*/ 1272073 w 1777808"/>
              <a:gd name="connsiteY5" fmla="*/ 1799512 h 1799512"/>
              <a:gd name="connsiteX6" fmla="*/ 1272073 w 1777808"/>
              <a:gd name="connsiteY6" fmla="*/ 1799511 h 1799512"/>
              <a:gd name="connsiteX7" fmla="*/ 109542 w 1777808"/>
              <a:gd name="connsiteY7" fmla="*/ 511267 h 1799512"/>
              <a:gd name="connsiteX8" fmla="*/ 0 w 1777808"/>
              <a:gd name="connsiteY8" fmla="*/ 505736 h 179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808" h="1799512">
                <a:moveTo>
                  <a:pt x="0" y="505736"/>
                </a:moveTo>
                <a:lnTo>
                  <a:pt x="0" y="0"/>
                </a:lnTo>
                <a:lnTo>
                  <a:pt x="161251" y="8143"/>
                </a:lnTo>
                <a:cubicBezTo>
                  <a:pt x="1069247" y="100355"/>
                  <a:pt x="1777808" y="867186"/>
                  <a:pt x="1777808" y="1799511"/>
                </a:cubicBezTo>
                <a:lnTo>
                  <a:pt x="1777808" y="1799512"/>
                </a:lnTo>
                <a:lnTo>
                  <a:pt x="1272073" y="1799512"/>
                </a:lnTo>
                <a:lnTo>
                  <a:pt x="1272073" y="1799511"/>
                </a:lnTo>
                <a:cubicBezTo>
                  <a:pt x="1272073" y="1129039"/>
                  <a:pt x="762518" y="577580"/>
                  <a:pt x="109542" y="511267"/>
                </a:cubicBezTo>
                <a:lnTo>
                  <a:pt x="0" y="505736"/>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2965DCAA-CEA1-409D-96E9-074EE57B9B6B}"/>
              </a:ext>
            </a:extLst>
          </p:cNvPr>
          <p:cNvSpPr/>
          <p:nvPr/>
        </p:nvSpPr>
        <p:spPr>
          <a:xfrm>
            <a:off x="6907102" y="4574802"/>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0F3136A-C0DF-4574-AD06-FEE4419DB6BD}"/>
              </a:ext>
            </a:extLst>
          </p:cNvPr>
          <p:cNvSpPr/>
          <p:nvPr/>
        </p:nvSpPr>
        <p:spPr>
          <a:xfrm rot="5400000">
            <a:off x="6212249" y="2307629"/>
            <a:ext cx="1569324" cy="1588487"/>
          </a:xfrm>
          <a:custGeom>
            <a:avLst/>
            <a:gdLst>
              <a:gd name="connsiteX0" fmla="*/ 0 w 1777803"/>
              <a:gd name="connsiteY0" fmla="*/ 1799510 h 1799511"/>
              <a:gd name="connsiteX1" fmla="*/ 1616557 w 1777803"/>
              <a:gd name="connsiteY1" fmla="*/ 8142 h 1799511"/>
              <a:gd name="connsiteX2" fmla="*/ 1777803 w 1777803"/>
              <a:gd name="connsiteY2" fmla="*/ 0 h 1799511"/>
              <a:gd name="connsiteX3" fmla="*/ 1777803 w 1777803"/>
              <a:gd name="connsiteY3" fmla="*/ 505735 h 1799511"/>
              <a:gd name="connsiteX4" fmla="*/ 1668266 w 1777803"/>
              <a:gd name="connsiteY4" fmla="*/ 511266 h 1799511"/>
              <a:gd name="connsiteX5" fmla="*/ 505735 w 1777803"/>
              <a:gd name="connsiteY5" fmla="*/ 1799510 h 1799511"/>
              <a:gd name="connsiteX6" fmla="*/ 505735 w 1777803"/>
              <a:gd name="connsiteY6" fmla="*/ 1799511 h 1799511"/>
              <a:gd name="connsiteX7" fmla="*/ 0 w 1777803"/>
              <a:gd name="connsiteY7" fmla="*/ 1799511 h 1799511"/>
              <a:gd name="connsiteX8" fmla="*/ 0 w 1777803"/>
              <a:gd name="connsiteY8" fmla="*/ 1799510 h 17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803" h="1799511">
                <a:moveTo>
                  <a:pt x="0" y="1799510"/>
                </a:moveTo>
                <a:cubicBezTo>
                  <a:pt x="0" y="867185"/>
                  <a:pt x="708561" y="100354"/>
                  <a:pt x="1616557" y="8142"/>
                </a:cubicBezTo>
                <a:lnTo>
                  <a:pt x="1777803" y="0"/>
                </a:lnTo>
                <a:lnTo>
                  <a:pt x="1777803" y="505735"/>
                </a:lnTo>
                <a:lnTo>
                  <a:pt x="1668266" y="511266"/>
                </a:lnTo>
                <a:cubicBezTo>
                  <a:pt x="1015290" y="577579"/>
                  <a:pt x="505735" y="1129038"/>
                  <a:pt x="505735" y="1799510"/>
                </a:cubicBezTo>
                <a:lnTo>
                  <a:pt x="505735" y="1799511"/>
                </a:lnTo>
                <a:lnTo>
                  <a:pt x="0" y="1799511"/>
                </a:lnTo>
                <a:lnTo>
                  <a:pt x="0" y="1799510"/>
                </a:lnTo>
                <a:close/>
              </a:path>
            </a:pathLst>
          </a:cu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B867536F-350F-430A-B0E6-47639DFB3B9C}"/>
              </a:ext>
            </a:extLst>
          </p:cNvPr>
          <p:cNvSpPr/>
          <p:nvPr/>
        </p:nvSpPr>
        <p:spPr>
          <a:xfrm>
            <a:off x="6959450" y="2461192"/>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B9F6E89-51C7-4761-9A20-70E556956177}"/>
              </a:ext>
            </a:extLst>
          </p:cNvPr>
          <p:cNvSpPr/>
          <p:nvPr/>
        </p:nvSpPr>
        <p:spPr>
          <a:xfrm rot="5400000">
            <a:off x="4604601" y="3936473"/>
            <a:ext cx="1567291" cy="1548128"/>
          </a:xfrm>
          <a:custGeom>
            <a:avLst/>
            <a:gdLst>
              <a:gd name="connsiteX0" fmla="*/ 0 w 1775499"/>
              <a:gd name="connsiteY0" fmla="*/ 1753791 h 1753791"/>
              <a:gd name="connsiteX1" fmla="*/ 0 w 1775499"/>
              <a:gd name="connsiteY1" fmla="*/ 1248056 h 1753791"/>
              <a:gd name="connsiteX2" fmla="*/ 109542 w 1775499"/>
              <a:gd name="connsiteY2" fmla="*/ 1242524 h 1753791"/>
              <a:gd name="connsiteX3" fmla="*/ 1265387 w 1775499"/>
              <a:gd name="connsiteY3" fmla="*/ 86679 h 1753791"/>
              <a:gd name="connsiteX4" fmla="*/ 1269764 w 1775499"/>
              <a:gd name="connsiteY4" fmla="*/ 0 h 1753791"/>
              <a:gd name="connsiteX5" fmla="*/ 1775499 w 1775499"/>
              <a:gd name="connsiteY5" fmla="*/ 0 h 1753791"/>
              <a:gd name="connsiteX6" fmla="*/ 1768511 w 1775499"/>
              <a:gd name="connsiteY6" fmla="*/ 138388 h 1753791"/>
              <a:gd name="connsiteX7" fmla="*/ 161251 w 1775499"/>
              <a:gd name="connsiteY7" fmla="*/ 1745648 h 1753791"/>
              <a:gd name="connsiteX8" fmla="*/ 0 w 1775499"/>
              <a:gd name="connsiteY8" fmla="*/ 1753791 h 175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499" h="1753791">
                <a:moveTo>
                  <a:pt x="0" y="1753791"/>
                </a:moveTo>
                <a:lnTo>
                  <a:pt x="0" y="1248056"/>
                </a:lnTo>
                <a:lnTo>
                  <a:pt x="109542" y="1242524"/>
                </a:lnTo>
                <a:cubicBezTo>
                  <a:pt x="718987" y="1180632"/>
                  <a:pt x="1203495" y="696124"/>
                  <a:pt x="1265387" y="86679"/>
                </a:cubicBezTo>
                <a:lnTo>
                  <a:pt x="1269764" y="0"/>
                </a:lnTo>
                <a:lnTo>
                  <a:pt x="1775499" y="0"/>
                </a:lnTo>
                <a:lnTo>
                  <a:pt x="1768511" y="138388"/>
                </a:lnTo>
                <a:cubicBezTo>
                  <a:pt x="1682447" y="985851"/>
                  <a:pt x="1008714" y="1659584"/>
                  <a:pt x="161251" y="1745648"/>
                </a:cubicBezTo>
                <a:lnTo>
                  <a:pt x="0" y="1753791"/>
                </a:lnTo>
                <a:close/>
              </a:path>
            </a:pathLst>
          </a:cu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143232F5-DCB1-4334-AE75-0E5C12D804BB}"/>
              </a:ext>
            </a:extLst>
          </p:cNvPr>
          <p:cNvSpPr/>
          <p:nvPr/>
        </p:nvSpPr>
        <p:spPr>
          <a:xfrm>
            <a:off x="4670430" y="4574802"/>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58D0CD-B77C-493D-A538-89BA6E7DEA0E}"/>
              </a:ext>
            </a:extLst>
          </p:cNvPr>
          <p:cNvSpPr/>
          <p:nvPr/>
        </p:nvSpPr>
        <p:spPr>
          <a:xfrm rot="5400000">
            <a:off x="4604603" y="2328827"/>
            <a:ext cx="1567286" cy="1548128"/>
          </a:xfrm>
          <a:custGeom>
            <a:avLst/>
            <a:gdLst>
              <a:gd name="connsiteX0" fmla="*/ 0 w 1775494"/>
              <a:gd name="connsiteY0" fmla="*/ 0 h 1753791"/>
              <a:gd name="connsiteX1" fmla="*/ 505735 w 1775494"/>
              <a:gd name="connsiteY1" fmla="*/ 0 h 1753791"/>
              <a:gd name="connsiteX2" fmla="*/ 510112 w 1775494"/>
              <a:gd name="connsiteY2" fmla="*/ 86679 h 1753791"/>
              <a:gd name="connsiteX3" fmla="*/ 1665957 w 1775494"/>
              <a:gd name="connsiteY3" fmla="*/ 1242524 h 1753791"/>
              <a:gd name="connsiteX4" fmla="*/ 1775494 w 1775494"/>
              <a:gd name="connsiteY4" fmla="*/ 1248056 h 1753791"/>
              <a:gd name="connsiteX5" fmla="*/ 1775494 w 1775494"/>
              <a:gd name="connsiteY5" fmla="*/ 1753791 h 1753791"/>
              <a:gd name="connsiteX6" fmla="*/ 1614248 w 1775494"/>
              <a:gd name="connsiteY6" fmla="*/ 1745648 h 1753791"/>
              <a:gd name="connsiteX7" fmla="*/ 6988 w 1775494"/>
              <a:gd name="connsiteY7" fmla="*/ 138388 h 1753791"/>
              <a:gd name="connsiteX8" fmla="*/ 0 w 1775494"/>
              <a:gd name="connsiteY8" fmla="*/ 0 h 175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494" h="1753791">
                <a:moveTo>
                  <a:pt x="0" y="0"/>
                </a:moveTo>
                <a:lnTo>
                  <a:pt x="505735" y="0"/>
                </a:lnTo>
                <a:lnTo>
                  <a:pt x="510112" y="86679"/>
                </a:lnTo>
                <a:cubicBezTo>
                  <a:pt x="572004" y="696124"/>
                  <a:pt x="1056512" y="1180632"/>
                  <a:pt x="1665957" y="1242524"/>
                </a:cubicBezTo>
                <a:lnTo>
                  <a:pt x="1775494" y="1248056"/>
                </a:lnTo>
                <a:lnTo>
                  <a:pt x="1775494" y="1753791"/>
                </a:lnTo>
                <a:lnTo>
                  <a:pt x="1614248" y="1745648"/>
                </a:lnTo>
                <a:cubicBezTo>
                  <a:pt x="766785" y="1659584"/>
                  <a:pt x="93052" y="985851"/>
                  <a:pt x="6988" y="138388"/>
                </a:cubicBez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2FA6D691-4952-43CC-8161-EC5B39271CAB}"/>
              </a:ext>
            </a:extLst>
          </p:cNvPr>
          <p:cNvSpPr/>
          <p:nvPr/>
        </p:nvSpPr>
        <p:spPr>
          <a:xfrm>
            <a:off x="4676272" y="2399960"/>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FDC0DB-F222-48D7-B936-BF2CCF8C6820}"/>
              </a:ext>
            </a:extLst>
          </p:cNvPr>
          <p:cNvSpPr/>
          <p:nvPr/>
        </p:nvSpPr>
        <p:spPr>
          <a:xfrm>
            <a:off x="1329166" y="2831472"/>
            <a:ext cx="235796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6BDF7ED2-5114-4839-8F32-B92DEC0C335D}"/>
              </a:ext>
            </a:extLst>
          </p:cNvPr>
          <p:cNvSpPr txBox="1"/>
          <p:nvPr/>
        </p:nvSpPr>
        <p:spPr>
          <a:xfrm>
            <a:off x="1329165" y="2295542"/>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21" name="Straight Connector 20">
            <a:extLst>
              <a:ext uri="{FF2B5EF4-FFF2-40B4-BE49-F238E27FC236}">
                <a16:creationId xmlns:a16="http://schemas.microsoft.com/office/drawing/2014/main" id="{26B8D8B1-5221-40A8-9F82-8E68BAA3966A}"/>
              </a:ext>
            </a:extLst>
          </p:cNvPr>
          <p:cNvCxnSpPr>
            <a:cxnSpLocks/>
          </p:cNvCxnSpPr>
          <p:nvPr/>
        </p:nvCxnSpPr>
        <p:spPr>
          <a:xfrm>
            <a:off x="1420605" y="269329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83AE486-50EE-4DC5-B559-16A1477B4A0D}"/>
              </a:ext>
            </a:extLst>
          </p:cNvPr>
          <p:cNvSpPr/>
          <p:nvPr/>
        </p:nvSpPr>
        <p:spPr>
          <a:xfrm>
            <a:off x="1329166" y="4599136"/>
            <a:ext cx="235796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7314502F-7EFC-48CC-88AB-94EBAFDA370A}"/>
              </a:ext>
            </a:extLst>
          </p:cNvPr>
          <p:cNvSpPr txBox="1"/>
          <p:nvPr/>
        </p:nvSpPr>
        <p:spPr>
          <a:xfrm>
            <a:off x="1329165" y="4063206"/>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24" name="Straight Connector 23">
            <a:extLst>
              <a:ext uri="{FF2B5EF4-FFF2-40B4-BE49-F238E27FC236}">
                <a16:creationId xmlns:a16="http://schemas.microsoft.com/office/drawing/2014/main" id="{9C2C11A8-4FAA-4925-9831-2EACC17EACA6}"/>
              </a:ext>
            </a:extLst>
          </p:cNvPr>
          <p:cNvCxnSpPr>
            <a:cxnSpLocks/>
          </p:cNvCxnSpPr>
          <p:nvPr/>
        </p:nvCxnSpPr>
        <p:spPr>
          <a:xfrm>
            <a:off x="1420605" y="4460960"/>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F180D5A-1407-496D-B110-D5541C40BD61}"/>
              </a:ext>
            </a:extLst>
          </p:cNvPr>
          <p:cNvSpPr/>
          <p:nvPr/>
        </p:nvSpPr>
        <p:spPr>
          <a:xfrm>
            <a:off x="8586039" y="2831472"/>
            <a:ext cx="2357960" cy="628890"/>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F3633FD2-62EC-4714-A63E-F1268710A602}"/>
              </a:ext>
            </a:extLst>
          </p:cNvPr>
          <p:cNvSpPr txBox="1"/>
          <p:nvPr/>
        </p:nvSpPr>
        <p:spPr>
          <a:xfrm>
            <a:off x="9556901" y="2295542"/>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27" name="Straight Connector 26">
            <a:extLst>
              <a:ext uri="{FF2B5EF4-FFF2-40B4-BE49-F238E27FC236}">
                <a16:creationId xmlns:a16="http://schemas.microsoft.com/office/drawing/2014/main" id="{F356C529-D54A-4DC3-8B21-8E2E35FB4274}"/>
              </a:ext>
            </a:extLst>
          </p:cNvPr>
          <p:cNvCxnSpPr>
            <a:cxnSpLocks/>
          </p:cNvCxnSpPr>
          <p:nvPr/>
        </p:nvCxnSpPr>
        <p:spPr>
          <a:xfrm>
            <a:off x="8967432" y="269329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26D27CD-4911-4742-80FA-8B081FEBDC72}"/>
              </a:ext>
            </a:extLst>
          </p:cNvPr>
          <p:cNvSpPr/>
          <p:nvPr/>
        </p:nvSpPr>
        <p:spPr>
          <a:xfrm>
            <a:off x="8552742" y="4600565"/>
            <a:ext cx="2357960" cy="628890"/>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C6B03A73-E2E3-44D8-B1CA-D2B6719E5767}"/>
              </a:ext>
            </a:extLst>
          </p:cNvPr>
          <p:cNvSpPr txBox="1"/>
          <p:nvPr/>
        </p:nvSpPr>
        <p:spPr>
          <a:xfrm>
            <a:off x="9504554" y="4064635"/>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30" name="Straight Connector 29">
            <a:extLst>
              <a:ext uri="{FF2B5EF4-FFF2-40B4-BE49-F238E27FC236}">
                <a16:creationId xmlns:a16="http://schemas.microsoft.com/office/drawing/2014/main" id="{F02BC9A5-2983-4D37-81BE-1579CF343598}"/>
              </a:ext>
            </a:extLst>
          </p:cNvPr>
          <p:cNvCxnSpPr>
            <a:cxnSpLocks/>
          </p:cNvCxnSpPr>
          <p:nvPr/>
        </p:nvCxnSpPr>
        <p:spPr>
          <a:xfrm>
            <a:off x="8915085" y="4462389"/>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aphic 52" descr="Drama">
            <a:extLst>
              <a:ext uri="{FF2B5EF4-FFF2-40B4-BE49-F238E27FC236}">
                <a16:creationId xmlns:a16="http://schemas.microsoft.com/office/drawing/2014/main" id="{85D13011-94C4-4005-B575-4702769F9387}"/>
              </a:ext>
            </a:extLst>
          </p:cNvPr>
          <p:cNvGrpSpPr/>
          <p:nvPr/>
        </p:nvGrpSpPr>
        <p:grpSpPr>
          <a:xfrm>
            <a:off x="7135165" y="4827643"/>
            <a:ext cx="368299" cy="368299"/>
            <a:chOff x="5638800" y="2971800"/>
            <a:chExt cx="914400" cy="914400"/>
          </a:xfrm>
          <a:solidFill>
            <a:schemeClr val="tx1">
              <a:lumMod val="85000"/>
              <a:lumOff val="15000"/>
            </a:schemeClr>
          </a:solidFill>
        </p:grpSpPr>
        <p:sp>
          <p:nvSpPr>
            <p:cNvPr id="32" name="Freeform: Shape 31">
              <a:extLst>
                <a:ext uri="{FF2B5EF4-FFF2-40B4-BE49-F238E27FC236}">
                  <a16:creationId xmlns:a16="http://schemas.microsoft.com/office/drawing/2014/main" id="{517524FE-4455-4248-A349-C846ED18F530}"/>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51028A3-C2C3-4A7A-A7BE-660F279AB2C6}"/>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34" name="Graphic 54" descr="Cloud">
            <a:extLst>
              <a:ext uri="{FF2B5EF4-FFF2-40B4-BE49-F238E27FC236}">
                <a16:creationId xmlns:a16="http://schemas.microsoft.com/office/drawing/2014/main" id="{60292743-9D2E-451F-89F4-902259EFCACA}"/>
              </a:ext>
            </a:extLst>
          </p:cNvPr>
          <p:cNvSpPr/>
          <p:nvPr/>
        </p:nvSpPr>
        <p:spPr>
          <a:xfrm>
            <a:off x="4856990" y="4858335"/>
            <a:ext cx="407066" cy="231763"/>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tx1">
              <a:lumMod val="85000"/>
              <a:lumOff val="15000"/>
            </a:schemeClr>
          </a:solidFill>
          <a:ln w="9525" cap="flat">
            <a:noFill/>
            <a:prstDash val="solid"/>
            <a:miter/>
          </a:ln>
        </p:spPr>
        <p:txBody>
          <a:bodyPr rtlCol="0" anchor="ctr"/>
          <a:lstStyle/>
          <a:p>
            <a:endParaRPr lang="en-US"/>
          </a:p>
        </p:txBody>
      </p:sp>
      <p:sp>
        <p:nvSpPr>
          <p:cNvPr id="35" name="Graphic 56" descr="Puzzle">
            <a:extLst>
              <a:ext uri="{FF2B5EF4-FFF2-40B4-BE49-F238E27FC236}">
                <a16:creationId xmlns:a16="http://schemas.microsoft.com/office/drawing/2014/main" id="{71FCBFFB-A04D-4D68-A76F-0C129170E3DE}"/>
              </a:ext>
            </a:extLst>
          </p:cNvPr>
          <p:cNvSpPr/>
          <p:nvPr/>
        </p:nvSpPr>
        <p:spPr>
          <a:xfrm>
            <a:off x="7231060" y="2711716"/>
            <a:ext cx="306916" cy="306916"/>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tx1">
              <a:lumMod val="85000"/>
              <a:lumOff val="15000"/>
            </a:schemeClr>
          </a:solidFill>
          <a:ln w="9525" cap="flat">
            <a:noFill/>
            <a:prstDash val="solid"/>
            <a:miter/>
          </a:ln>
        </p:spPr>
        <p:txBody>
          <a:bodyPr rtlCol="0" anchor="ctr"/>
          <a:lstStyle/>
          <a:p>
            <a:endParaRPr lang="en-US"/>
          </a:p>
        </p:txBody>
      </p:sp>
      <p:grpSp>
        <p:nvGrpSpPr>
          <p:cNvPr id="36" name="Graphic 58" descr="Rocket">
            <a:extLst>
              <a:ext uri="{FF2B5EF4-FFF2-40B4-BE49-F238E27FC236}">
                <a16:creationId xmlns:a16="http://schemas.microsoft.com/office/drawing/2014/main" id="{3377A41B-BFB2-456E-BCD9-0A50FBE18665}"/>
              </a:ext>
            </a:extLst>
          </p:cNvPr>
          <p:cNvGrpSpPr/>
          <p:nvPr/>
        </p:nvGrpSpPr>
        <p:grpSpPr>
          <a:xfrm>
            <a:off x="4881510" y="2647322"/>
            <a:ext cx="368299" cy="368299"/>
            <a:chOff x="6088800" y="3421800"/>
            <a:chExt cx="914400" cy="914400"/>
          </a:xfrm>
          <a:solidFill>
            <a:schemeClr val="tx1">
              <a:lumMod val="85000"/>
              <a:lumOff val="15000"/>
            </a:schemeClr>
          </a:solidFill>
        </p:grpSpPr>
        <p:sp>
          <p:nvSpPr>
            <p:cNvPr id="37" name="Freeform: Shape 36">
              <a:extLst>
                <a:ext uri="{FF2B5EF4-FFF2-40B4-BE49-F238E27FC236}">
                  <a16:creationId xmlns:a16="http://schemas.microsoft.com/office/drawing/2014/main" id="{0323043E-2E43-45E8-8E75-FCE6A0BD2D10}"/>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9CC065B-D2E0-40EB-99DA-140BD9CBDFC7}"/>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4EB5547-37F7-4630-A0BA-3D1C2765D800}"/>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AFD676A-E05A-4E4B-B354-6FE96456424A}"/>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4A5C68D-CECE-43D2-8241-BAABD665595B}"/>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54" name="TextBox 53">
            <a:extLst>
              <a:ext uri="{FF2B5EF4-FFF2-40B4-BE49-F238E27FC236}">
                <a16:creationId xmlns:a16="http://schemas.microsoft.com/office/drawing/2014/main" id="{6F73EA73-D671-4ADC-8739-9F70961C1710}"/>
              </a:ext>
            </a:extLst>
          </p:cNvPr>
          <p:cNvSpPr txBox="1"/>
          <p:nvPr/>
        </p:nvSpPr>
        <p:spPr>
          <a:xfrm>
            <a:off x="4352240" y="1063496"/>
            <a:ext cx="3201563" cy="523220"/>
          </a:xfrm>
          <a:prstGeom prst="rect">
            <a:avLst/>
          </a:prstGeom>
          <a:noFill/>
        </p:spPr>
        <p:txBody>
          <a:bodyPr wrap="square" rtlCol="0">
            <a:spAutoFit/>
          </a:bodyPr>
          <a:lstStyle/>
          <a:p>
            <a:pPr algn="ctr"/>
            <a:r>
              <a:rPr lang="en-US" sz="2800">
                <a:solidFill>
                  <a:schemeClr val="tx1">
                    <a:lumMod val="95000"/>
                    <a:lumOff val="5000"/>
                  </a:schemeClr>
                </a:solidFill>
                <a:latin typeface="Poppins SemiBold" panose="00000700000000000000" pitchFamily="2" charset="0"/>
                <a:cs typeface="Poppins SemiBold" panose="00000700000000000000" pitchFamily="2" charset="0"/>
              </a:rPr>
              <a:t>Infographic</a:t>
            </a:r>
          </a:p>
        </p:txBody>
      </p:sp>
      <p:sp>
        <p:nvSpPr>
          <p:cNvPr id="45" name="TextBox 44">
            <a:extLst>
              <a:ext uri="{FF2B5EF4-FFF2-40B4-BE49-F238E27FC236}">
                <a16:creationId xmlns:a16="http://schemas.microsoft.com/office/drawing/2014/main" id="{00854387-A556-4732-8CD5-06DEC9A4122B}"/>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46" name="TextBox 45">
            <a:extLst>
              <a:ext uri="{FF2B5EF4-FFF2-40B4-BE49-F238E27FC236}">
                <a16:creationId xmlns:a16="http://schemas.microsoft.com/office/drawing/2014/main" id="{1352A909-5824-4236-A2C0-062802835381}"/>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47" name="Group 46">
            <a:extLst>
              <a:ext uri="{FF2B5EF4-FFF2-40B4-BE49-F238E27FC236}">
                <a16:creationId xmlns:a16="http://schemas.microsoft.com/office/drawing/2014/main" id="{718DE758-62E6-4572-A1BA-AE698CAC441E}"/>
              </a:ext>
            </a:extLst>
          </p:cNvPr>
          <p:cNvGrpSpPr/>
          <p:nvPr/>
        </p:nvGrpSpPr>
        <p:grpSpPr>
          <a:xfrm>
            <a:off x="166785" y="5983027"/>
            <a:ext cx="150799" cy="683899"/>
            <a:chOff x="159025" y="5596893"/>
            <a:chExt cx="214881" cy="974523"/>
          </a:xfrm>
        </p:grpSpPr>
        <p:sp>
          <p:nvSpPr>
            <p:cNvPr id="48" name="Oval 47">
              <a:extLst>
                <a:ext uri="{FF2B5EF4-FFF2-40B4-BE49-F238E27FC236}">
                  <a16:creationId xmlns:a16="http://schemas.microsoft.com/office/drawing/2014/main" id="{9FE4B9E3-4F57-42C4-90EF-8CC705F1BA5E}"/>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8EDBE1F-204D-4B1F-94CA-4EABDB528DAD}"/>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3C576FF-F718-41C4-8583-CD862CA9652E}"/>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91B8C34-3614-4E5F-9B2C-F5EE0B62140D}"/>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6A90B6E8-5CDC-43EC-91ED-5F9ACE2F5481}"/>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63" name="TextBox 62">
            <a:extLst>
              <a:ext uri="{FF2B5EF4-FFF2-40B4-BE49-F238E27FC236}">
                <a16:creationId xmlns:a16="http://schemas.microsoft.com/office/drawing/2014/main" id="{41BCD961-9EF9-4A0A-9E85-23157018E2A6}"/>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64" name="Rectangle 63">
            <a:extLst>
              <a:ext uri="{FF2B5EF4-FFF2-40B4-BE49-F238E27FC236}">
                <a16:creationId xmlns:a16="http://schemas.microsoft.com/office/drawing/2014/main" id="{992CD43F-50E4-4CBC-83BB-2917EB1BA165}"/>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AD322E59-5FA5-497C-892B-A5583614E0B8}"/>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66" name="Rectangle 65">
            <a:extLst>
              <a:ext uri="{FF2B5EF4-FFF2-40B4-BE49-F238E27FC236}">
                <a16:creationId xmlns:a16="http://schemas.microsoft.com/office/drawing/2014/main" id="{C338AC39-EC3C-4D1F-8AE2-046EEDE532FE}"/>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8E7ED55-01B0-4793-B561-37A421F01589}"/>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80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912DD7-7B24-449C-B84D-F8EB337EBABB}"/>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45" name="TextBox 44">
            <a:extLst>
              <a:ext uri="{FF2B5EF4-FFF2-40B4-BE49-F238E27FC236}">
                <a16:creationId xmlns:a16="http://schemas.microsoft.com/office/drawing/2014/main" id="{B9564C9B-80D1-4EDF-A053-D1A233ACE17B}"/>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46" name="Group 45">
            <a:extLst>
              <a:ext uri="{FF2B5EF4-FFF2-40B4-BE49-F238E27FC236}">
                <a16:creationId xmlns:a16="http://schemas.microsoft.com/office/drawing/2014/main" id="{BFE11AD6-2306-4352-BCC4-EFEA60CF7A8F}"/>
              </a:ext>
            </a:extLst>
          </p:cNvPr>
          <p:cNvGrpSpPr/>
          <p:nvPr/>
        </p:nvGrpSpPr>
        <p:grpSpPr>
          <a:xfrm>
            <a:off x="166785" y="5983027"/>
            <a:ext cx="150799" cy="683899"/>
            <a:chOff x="159025" y="5596893"/>
            <a:chExt cx="214881" cy="974523"/>
          </a:xfrm>
        </p:grpSpPr>
        <p:sp>
          <p:nvSpPr>
            <p:cNvPr id="47" name="Oval 46">
              <a:extLst>
                <a:ext uri="{FF2B5EF4-FFF2-40B4-BE49-F238E27FC236}">
                  <a16:creationId xmlns:a16="http://schemas.microsoft.com/office/drawing/2014/main" id="{1DDAD0AD-3F62-42E6-82F0-83A7DBA3B003}"/>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C2BA8E3-948B-4C46-B299-2612F411378A}"/>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1B58B7-F0A0-48AF-90BF-B95EFF31D54F}"/>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6460F70-9FD4-4B3E-8C1F-CEF5B6E7421E}"/>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1EDDB91D-9337-4120-9678-479E247B2671}"/>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52" name="TextBox 51">
            <a:extLst>
              <a:ext uri="{FF2B5EF4-FFF2-40B4-BE49-F238E27FC236}">
                <a16:creationId xmlns:a16="http://schemas.microsoft.com/office/drawing/2014/main" id="{25C86BD5-D188-48A0-9368-55F915A301C0}"/>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53" name="Rectangle 52">
            <a:extLst>
              <a:ext uri="{FF2B5EF4-FFF2-40B4-BE49-F238E27FC236}">
                <a16:creationId xmlns:a16="http://schemas.microsoft.com/office/drawing/2014/main" id="{0F99DC53-D28C-4B57-AA12-88D67AEE78E7}"/>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69521D6-41A8-4A8C-B3AA-EB26C8729614}"/>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B01899B-4BCE-4776-8942-588E5D76A507}"/>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9CB12F-01D5-EEA1-40CC-44AFDD8368DA}"/>
              </a:ext>
            </a:extLst>
          </p:cNvPr>
          <p:cNvSpPr txBox="1"/>
          <p:nvPr/>
        </p:nvSpPr>
        <p:spPr>
          <a:xfrm>
            <a:off x="278713" y="6452340"/>
            <a:ext cx="1113989" cy="265024"/>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Modern Style</a:t>
            </a:r>
          </a:p>
        </p:txBody>
      </p:sp>
      <p:sp>
        <p:nvSpPr>
          <p:cNvPr id="5" name="TextBox 4">
            <a:extLst>
              <a:ext uri="{FF2B5EF4-FFF2-40B4-BE49-F238E27FC236}">
                <a16:creationId xmlns:a16="http://schemas.microsoft.com/office/drawing/2014/main" id="{9CEE05BD-8EEB-4A86-B6BF-0AD16C2AAEAD}"/>
              </a:ext>
            </a:extLst>
          </p:cNvPr>
          <p:cNvSpPr txBox="1"/>
          <p:nvPr/>
        </p:nvSpPr>
        <p:spPr>
          <a:xfrm>
            <a:off x="253607" y="6464860"/>
            <a:ext cx="1253588" cy="215444"/>
          </a:xfrm>
          <a:prstGeom prst="rect">
            <a:avLst/>
          </a:prstGeom>
          <a:noFill/>
        </p:spPr>
        <p:txBody>
          <a:bodyPr wrap="square" rtlCol="0">
            <a:spAutoFit/>
          </a:bodyPr>
          <a:lstStyle/>
          <a:p>
            <a:r>
              <a:rPr lang="en-US" sz="800">
                <a:latin typeface="Poppins Medium" panose="00000600000000000000" pitchFamily="2" charset="0"/>
                <a:cs typeface="Poppins Medium" panose="00000600000000000000" pitchFamily="2" charset="0"/>
              </a:rPr>
              <a:t>Presentation</a:t>
            </a:r>
          </a:p>
        </p:txBody>
      </p:sp>
      <p:sp>
        <p:nvSpPr>
          <p:cNvPr id="6" name="TextBox 5">
            <a:extLst>
              <a:ext uri="{FF2B5EF4-FFF2-40B4-BE49-F238E27FC236}">
                <a16:creationId xmlns:a16="http://schemas.microsoft.com/office/drawing/2014/main" id="{EBD8AAB9-571B-80F4-FCE9-709B511A0138}"/>
              </a:ext>
            </a:extLst>
          </p:cNvPr>
          <p:cNvSpPr txBox="1"/>
          <p:nvPr/>
        </p:nvSpPr>
        <p:spPr>
          <a:xfrm>
            <a:off x="246881" y="6446652"/>
            <a:ext cx="843501"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Presentation</a:t>
            </a:r>
          </a:p>
        </p:txBody>
      </p:sp>
      <p:sp>
        <p:nvSpPr>
          <p:cNvPr id="7" name="Rectangle 6">
            <a:extLst>
              <a:ext uri="{FF2B5EF4-FFF2-40B4-BE49-F238E27FC236}">
                <a16:creationId xmlns:a16="http://schemas.microsoft.com/office/drawing/2014/main" id="{F7B90710-2B20-A9E2-73A7-7CCEEF4D102A}"/>
              </a:ext>
            </a:extLst>
          </p:cNvPr>
          <p:cNvSpPr/>
          <p:nvPr/>
        </p:nvSpPr>
        <p:spPr>
          <a:xfrm>
            <a:off x="8737865" y="2234408"/>
            <a:ext cx="2384657" cy="813556"/>
          </a:xfrm>
          <a:prstGeom prst="rect">
            <a:avLst/>
          </a:prstGeom>
        </p:spPr>
        <p:txBody>
          <a:bodyPr wrap="square">
            <a:spAutoFit/>
          </a:bodyPr>
          <a:lstStyle/>
          <a:p>
            <a:pPr>
              <a:lnSpc>
                <a:spcPct val="150000"/>
              </a:lnSpc>
            </a:pPr>
            <a:r>
              <a:rPr lang="en-US" sz="800">
                <a:latin typeface="Poppins" panose="00000500000000000000" pitchFamily="2" charset="0"/>
                <a:ea typeface="Open Sans" panose="020B0606030504020204" pitchFamily="34" charset="0"/>
                <a:cs typeface="Poppins" panose="00000500000000000000" pitchFamily="2" charset="0"/>
              </a:rPr>
              <a:t>Lorep  ipsum duis aute irure dolor in kausel  oilue eprehe deriti vols esse cill inure dolori laboru sit amet. Duis autelo irusitakus repre henderi Voluptate lorem kuisais.</a:t>
            </a:r>
            <a:endParaRPr lang="en-US" sz="800">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321C088A-D643-B4D8-A4FE-2AD3187D1C04}"/>
              </a:ext>
            </a:extLst>
          </p:cNvPr>
          <p:cNvSpPr/>
          <p:nvPr/>
        </p:nvSpPr>
        <p:spPr>
          <a:xfrm>
            <a:off x="8737864" y="3174422"/>
            <a:ext cx="2384657" cy="813556"/>
          </a:xfrm>
          <a:prstGeom prst="rect">
            <a:avLst/>
          </a:prstGeom>
        </p:spPr>
        <p:txBody>
          <a:bodyPr wrap="square">
            <a:spAutoFit/>
          </a:bodyPr>
          <a:lstStyle/>
          <a:p>
            <a:pPr>
              <a:lnSpc>
                <a:spcPct val="150000"/>
              </a:lnSpc>
            </a:pPr>
            <a:r>
              <a:rPr lang="en-US" sz="800">
                <a:latin typeface="Poppins" panose="00000500000000000000" pitchFamily="2" charset="0"/>
                <a:ea typeface="Open Sans" panose="020B0606030504020204" pitchFamily="34" charset="0"/>
                <a:cs typeface="Poppins" panose="00000500000000000000" pitchFamily="2" charset="0"/>
              </a:rPr>
              <a:t>Lorep  ipsum duis aute irure dolor in kausel  oilue eprehe deriti vols esse cill inure dolori laboru sit amet. Duis autelo irusitakus repre henderi Voluptate lorem kuisais. Sit ametai</a:t>
            </a:r>
            <a:endParaRPr lang="en-US" sz="80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5E20DEF9-4B54-A71E-B31A-A9455F1A0736}"/>
              </a:ext>
            </a:extLst>
          </p:cNvPr>
          <p:cNvSpPr txBox="1"/>
          <p:nvPr/>
        </p:nvSpPr>
        <p:spPr>
          <a:xfrm>
            <a:off x="8679858" y="536841"/>
            <a:ext cx="2259297" cy="276999"/>
          </a:xfrm>
          <a:prstGeom prst="rect">
            <a:avLst/>
          </a:prstGeom>
          <a:noFill/>
        </p:spPr>
        <p:txBody>
          <a:bodyPr wrap="square" rtlCol="0">
            <a:spAutoFit/>
          </a:bodyPr>
          <a:lstStyle/>
          <a:p>
            <a:r>
              <a:rPr lang="en-US" sz="1200" kern="0" spc="300">
                <a:latin typeface="Poppins Medium" panose="00000600000000000000" pitchFamily="2" charset="0"/>
                <a:ea typeface="Open Sans" panose="020B0606030504020204" pitchFamily="34" charset="0"/>
                <a:cs typeface="Poppins Medium" panose="00000600000000000000" pitchFamily="2" charset="0"/>
              </a:rPr>
              <a:t>BUSINESS IDEA</a:t>
            </a:r>
          </a:p>
        </p:txBody>
      </p:sp>
      <p:sp>
        <p:nvSpPr>
          <p:cNvPr id="10" name="TextBox 9">
            <a:extLst>
              <a:ext uri="{FF2B5EF4-FFF2-40B4-BE49-F238E27FC236}">
                <a16:creationId xmlns:a16="http://schemas.microsoft.com/office/drawing/2014/main" id="{B8C7FC88-FBDC-AFF1-79BC-976EB14F5242}"/>
              </a:ext>
            </a:extLst>
          </p:cNvPr>
          <p:cNvSpPr txBox="1"/>
          <p:nvPr/>
        </p:nvSpPr>
        <p:spPr>
          <a:xfrm>
            <a:off x="1947459" y="675284"/>
            <a:ext cx="938077" cy="507831"/>
          </a:xfrm>
          <a:prstGeom prst="rect">
            <a:avLst/>
          </a:prstGeom>
          <a:noFill/>
        </p:spPr>
        <p:txBody>
          <a:bodyPr wrap="square" rtlCol="0">
            <a:spAutoFit/>
          </a:bodyPr>
          <a:lstStyle/>
          <a:p>
            <a:r>
              <a:rPr lang="en-US" sz="900" dirty="0">
                <a:latin typeface="Poppins Medium" panose="00000600000000000000" pitchFamily="2" charset="0"/>
                <a:cs typeface="Poppins Medium" panose="00000600000000000000" pitchFamily="2" charset="0"/>
              </a:rPr>
              <a:t>Lorem ipsum</a:t>
            </a:r>
          </a:p>
          <a:p>
            <a:r>
              <a:rPr lang="en-US" sz="900" dirty="0">
                <a:latin typeface="Poppins Medium" panose="00000600000000000000" pitchFamily="2" charset="0"/>
                <a:cs typeface="Poppins Medium" panose="00000600000000000000" pitchFamily="2" charset="0"/>
              </a:rPr>
              <a:t>Dolor</a:t>
            </a:r>
          </a:p>
          <a:p>
            <a:r>
              <a:rPr lang="en-US" sz="900" dirty="0">
                <a:latin typeface="Poppins Medium" panose="00000600000000000000" pitchFamily="2" charset="0"/>
                <a:cs typeface="Poppins Medium" panose="00000600000000000000" pitchFamily="2" charset="0"/>
              </a:rPr>
              <a:t>Sit </a:t>
            </a:r>
            <a:r>
              <a:rPr lang="en-US" sz="900" dirty="0" err="1">
                <a:latin typeface="Poppins Medium" panose="00000600000000000000" pitchFamily="2" charset="0"/>
                <a:cs typeface="Poppins Medium" panose="00000600000000000000" pitchFamily="2" charset="0"/>
              </a:rPr>
              <a:t>amet</a:t>
            </a:r>
            <a:r>
              <a:rPr lang="en-US" sz="900">
                <a:latin typeface="Poppins Medium" panose="00000600000000000000" pitchFamily="2" charset="0"/>
                <a:cs typeface="Poppins Medium" panose="00000600000000000000" pitchFamily="2" charset="0"/>
              </a:rPr>
              <a:t>.</a:t>
            </a:r>
          </a:p>
        </p:txBody>
      </p:sp>
      <p:sp>
        <p:nvSpPr>
          <p:cNvPr id="12" name="Rectangle 11">
            <a:extLst>
              <a:ext uri="{FF2B5EF4-FFF2-40B4-BE49-F238E27FC236}">
                <a16:creationId xmlns:a16="http://schemas.microsoft.com/office/drawing/2014/main" id="{67A22316-D456-1F06-A294-71C674F88044}"/>
              </a:ext>
            </a:extLst>
          </p:cNvPr>
          <p:cNvSpPr/>
          <p:nvPr/>
        </p:nvSpPr>
        <p:spPr>
          <a:xfrm>
            <a:off x="1947460" y="1589704"/>
            <a:ext cx="2288362" cy="723403"/>
          </a:xfrm>
          <a:prstGeom prst="rect">
            <a:avLst/>
          </a:prstGeom>
        </p:spPr>
        <p:txBody>
          <a:bodyPr wrap="square">
            <a:spAutoFit/>
          </a:bodyPr>
          <a:lstStyle/>
          <a:p>
            <a:pPr>
              <a:lnSpc>
                <a:spcPct val="150000"/>
              </a:lnSpc>
            </a:pPr>
            <a:r>
              <a:rPr lang="en-US" sz="700">
                <a:latin typeface="Poppins" panose="00000500000000000000" pitchFamily="2" charset="0"/>
                <a:ea typeface="Open Sans" panose="020B0606030504020204" pitchFamily="34" charset="0"/>
                <a:cs typeface="Poppins" panose="00000500000000000000" pitchFamily="2" charset="0"/>
              </a:rPr>
              <a:t>Lorep  ipsum duis </a:t>
            </a:r>
            <a:r>
              <a:rPr lang="en-US" sz="700" b="1">
                <a:latin typeface="Poppins" panose="00000500000000000000" pitchFamily="2" charset="0"/>
                <a:ea typeface="Open Sans" panose="020B0606030504020204" pitchFamily="34" charset="0"/>
                <a:cs typeface="Poppins" panose="00000500000000000000" pitchFamily="2" charset="0"/>
              </a:rPr>
              <a:t>aute irure </a:t>
            </a:r>
            <a:r>
              <a:rPr lang="en-US" sz="700">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latin typeface="Poppins" panose="00000500000000000000" pitchFamily="2" charset="0"/>
                <a:ea typeface="Open Sans" panose="020B0606030504020204" pitchFamily="34" charset="0"/>
                <a:cs typeface="Poppins" panose="00000500000000000000" pitchFamily="2" charset="0"/>
              </a:rPr>
              <a:t> irusitakus </a:t>
            </a:r>
            <a:r>
              <a:rPr lang="en-US" sz="700">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latin typeface="Poppins" panose="00000500000000000000" pitchFamily="2" charset="0"/>
              <a:cs typeface="Poppins" panose="00000500000000000000" pitchFamily="2" charset="0"/>
            </a:endParaRPr>
          </a:p>
        </p:txBody>
      </p:sp>
      <p:cxnSp>
        <p:nvCxnSpPr>
          <p:cNvPr id="16" name="Straight Connector 15">
            <a:extLst>
              <a:ext uri="{FF2B5EF4-FFF2-40B4-BE49-F238E27FC236}">
                <a16:creationId xmlns:a16="http://schemas.microsoft.com/office/drawing/2014/main" id="{6B1DD091-FD0E-1282-EE85-E216D1A9C12B}"/>
              </a:ext>
            </a:extLst>
          </p:cNvPr>
          <p:cNvCxnSpPr>
            <a:cxnSpLocks/>
          </p:cNvCxnSpPr>
          <p:nvPr/>
        </p:nvCxnSpPr>
        <p:spPr>
          <a:xfrm>
            <a:off x="2016912" y="1403164"/>
            <a:ext cx="1894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AADAE5-01D2-2542-693C-27A094C8D5F9}"/>
              </a:ext>
            </a:extLst>
          </p:cNvPr>
          <p:cNvSpPr txBox="1"/>
          <p:nvPr/>
        </p:nvSpPr>
        <p:spPr>
          <a:xfrm>
            <a:off x="4859310" y="605830"/>
            <a:ext cx="938077" cy="507831"/>
          </a:xfrm>
          <a:prstGeom prst="rect">
            <a:avLst/>
          </a:prstGeom>
          <a:noFill/>
        </p:spPr>
        <p:txBody>
          <a:bodyPr wrap="square" rtlCol="0">
            <a:spAutoFit/>
          </a:bodyPr>
          <a:lstStyle/>
          <a:p>
            <a:r>
              <a:rPr lang="en-US" sz="900" dirty="0">
                <a:latin typeface="Poppins Medium" panose="00000600000000000000" pitchFamily="2" charset="0"/>
                <a:cs typeface="Poppins Medium" panose="00000600000000000000" pitchFamily="2" charset="0"/>
              </a:rPr>
              <a:t>Lorem ipsum</a:t>
            </a:r>
          </a:p>
          <a:p>
            <a:r>
              <a:rPr lang="en-US" sz="900" dirty="0">
                <a:latin typeface="Poppins Medium" panose="00000600000000000000" pitchFamily="2" charset="0"/>
                <a:cs typeface="Poppins Medium" panose="00000600000000000000" pitchFamily="2" charset="0"/>
              </a:rPr>
              <a:t>Dolor</a:t>
            </a:r>
          </a:p>
          <a:p>
            <a:r>
              <a:rPr lang="en-US" sz="900" dirty="0">
                <a:latin typeface="Poppins Medium" panose="00000600000000000000" pitchFamily="2" charset="0"/>
                <a:cs typeface="Poppins Medium" panose="00000600000000000000" pitchFamily="2" charset="0"/>
              </a:rPr>
              <a:t>Sit </a:t>
            </a:r>
            <a:r>
              <a:rPr lang="en-US" sz="900" dirty="0" err="1">
                <a:latin typeface="Poppins Medium" panose="00000600000000000000" pitchFamily="2" charset="0"/>
                <a:cs typeface="Poppins Medium" panose="00000600000000000000" pitchFamily="2" charset="0"/>
              </a:rPr>
              <a:t>amet</a:t>
            </a:r>
            <a:r>
              <a:rPr lang="en-US" sz="900">
                <a:latin typeface="Poppins Medium" panose="00000600000000000000" pitchFamily="2" charset="0"/>
                <a:cs typeface="Poppins Medium" panose="00000600000000000000" pitchFamily="2" charset="0"/>
              </a:rPr>
              <a:t>.</a:t>
            </a:r>
          </a:p>
        </p:txBody>
      </p:sp>
      <p:sp>
        <p:nvSpPr>
          <p:cNvPr id="18" name="Rectangle 17">
            <a:extLst>
              <a:ext uri="{FF2B5EF4-FFF2-40B4-BE49-F238E27FC236}">
                <a16:creationId xmlns:a16="http://schemas.microsoft.com/office/drawing/2014/main" id="{C460FDA7-5230-DF05-97D7-294D32F62B5E}"/>
              </a:ext>
            </a:extLst>
          </p:cNvPr>
          <p:cNvSpPr/>
          <p:nvPr/>
        </p:nvSpPr>
        <p:spPr>
          <a:xfrm>
            <a:off x="4859311" y="1520250"/>
            <a:ext cx="2288362" cy="723403"/>
          </a:xfrm>
          <a:prstGeom prst="rect">
            <a:avLst/>
          </a:prstGeom>
        </p:spPr>
        <p:txBody>
          <a:bodyPr wrap="square">
            <a:spAutoFit/>
          </a:bodyPr>
          <a:lstStyle/>
          <a:p>
            <a:pPr>
              <a:lnSpc>
                <a:spcPct val="150000"/>
              </a:lnSpc>
            </a:pPr>
            <a:r>
              <a:rPr lang="en-US" sz="700">
                <a:latin typeface="Poppins" panose="00000500000000000000" pitchFamily="2" charset="0"/>
                <a:ea typeface="Open Sans" panose="020B0606030504020204" pitchFamily="34" charset="0"/>
                <a:cs typeface="Poppins" panose="00000500000000000000" pitchFamily="2" charset="0"/>
              </a:rPr>
              <a:t>Lorep  ipsum duis </a:t>
            </a:r>
            <a:r>
              <a:rPr lang="en-US" sz="700" b="1">
                <a:latin typeface="Poppins" panose="00000500000000000000" pitchFamily="2" charset="0"/>
                <a:ea typeface="Open Sans" panose="020B0606030504020204" pitchFamily="34" charset="0"/>
                <a:cs typeface="Poppins" panose="00000500000000000000" pitchFamily="2" charset="0"/>
              </a:rPr>
              <a:t>aute irure </a:t>
            </a:r>
            <a:r>
              <a:rPr lang="en-US" sz="700">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latin typeface="Poppins" panose="00000500000000000000" pitchFamily="2" charset="0"/>
                <a:ea typeface="Open Sans" panose="020B0606030504020204" pitchFamily="34" charset="0"/>
                <a:cs typeface="Poppins" panose="00000500000000000000" pitchFamily="2" charset="0"/>
              </a:rPr>
              <a:t> irusitakus </a:t>
            </a:r>
            <a:r>
              <a:rPr lang="en-US" sz="700">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latin typeface="Poppins" panose="00000500000000000000" pitchFamily="2" charset="0"/>
              <a:cs typeface="Poppins" panose="00000500000000000000" pitchFamily="2" charset="0"/>
            </a:endParaRPr>
          </a:p>
        </p:txBody>
      </p:sp>
      <p:cxnSp>
        <p:nvCxnSpPr>
          <p:cNvPr id="19" name="Straight Connector 18">
            <a:extLst>
              <a:ext uri="{FF2B5EF4-FFF2-40B4-BE49-F238E27FC236}">
                <a16:creationId xmlns:a16="http://schemas.microsoft.com/office/drawing/2014/main" id="{55330675-2EDC-8705-5644-C2573D27116E}"/>
              </a:ext>
            </a:extLst>
          </p:cNvPr>
          <p:cNvCxnSpPr>
            <a:cxnSpLocks/>
          </p:cNvCxnSpPr>
          <p:nvPr/>
        </p:nvCxnSpPr>
        <p:spPr>
          <a:xfrm>
            <a:off x="4928763" y="1333710"/>
            <a:ext cx="1894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2332B61-64D8-2679-2B28-5B4DA9B7132D}"/>
              </a:ext>
            </a:extLst>
          </p:cNvPr>
          <p:cNvSpPr txBox="1"/>
          <p:nvPr/>
        </p:nvSpPr>
        <p:spPr>
          <a:xfrm>
            <a:off x="8737113" y="4538116"/>
            <a:ext cx="938077" cy="507831"/>
          </a:xfrm>
          <a:prstGeom prst="rect">
            <a:avLst/>
          </a:prstGeom>
          <a:noFill/>
        </p:spPr>
        <p:txBody>
          <a:bodyPr wrap="square" rtlCol="0">
            <a:spAutoFit/>
          </a:bodyPr>
          <a:lstStyle/>
          <a:p>
            <a:r>
              <a:rPr lang="en-US" sz="900" dirty="0">
                <a:latin typeface="Poppins Medium" panose="00000600000000000000" pitchFamily="2" charset="0"/>
                <a:cs typeface="Poppins Medium" panose="00000600000000000000" pitchFamily="2" charset="0"/>
              </a:rPr>
              <a:t>Lorem ipsum</a:t>
            </a:r>
          </a:p>
          <a:p>
            <a:r>
              <a:rPr lang="en-US" sz="900" dirty="0">
                <a:latin typeface="Poppins Medium" panose="00000600000000000000" pitchFamily="2" charset="0"/>
                <a:cs typeface="Poppins Medium" panose="00000600000000000000" pitchFamily="2" charset="0"/>
              </a:rPr>
              <a:t>Dolor</a:t>
            </a:r>
          </a:p>
          <a:p>
            <a:r>
              <a:rPr lang="en-US" sz="900" dirty="0">
                <a:latin typeface="Poppins Medium" panose="00000600000000000000" pitchFamily="2" charset="0"/>
                <a:cs typeface="Poppins Medium" panose="00000600000000000000" pitchFamily="2" charset="0"/>
              </a:rPr>
              <a:t>Sit </a:t>
            </a:r>
            <a:r>
              <a:rPr lang="en-US" sz="900" dirty="0" err="1">
                <a:latin typeface="Poppins Medium" panose="00000600000000000000" pitchFamily="2" charset="0"/>
                <a:cs typeface="Poppins Medium" panose="00000600000000000000" pitchFamily="2" charset="0"/>
              </a:rPr>
              <a:t>amet</a:t>
            </a:r>
            <a:r>
              <a:rPr lang="en-US" sz="900">
                <a:latin typeface="Poppins Medium" panose="00000600000000000000" pitchFamily="2" charset="0"/>
                <a:cs typeface="Poppins Medium" panose="00000600000000000000" pitchFamily="2" charset="0"/>
              </a:rPr>
              <a:t>.</a:t>
            </a:r>
          </a:p>
        </p:txBody>
      </p:sp>
      <p:sp>
        <p:nvSpPr>
          <p:cNvPr id="21" name="Rectangle 20">
            <a:extLst>
              <a:ext uri="{FF2B5EF4-FFF2-40B4-BE49-F238E27FC236}">
                <a16:creationId xmlns:a16="http://schemas.microsoft.com/office/drawing/2014/main" id="{E891C248-4ECA-26FA-7685-33046645BD60}"/>
              </a:ext>
            </a:extLst>
          </p:cNvPr>
          <p:cNvSpPr/>
          <p:nvPr/>
        </p:nvSpPr>
        <p:spPr>
          <a:xfrm>
            <a:off x="8737114" y="5452536"/>
            <a:ext cx="2288362" cy="723403"/>
          </a:xfrm>
          <a:prstGeom prst="rect">
            <a:avLst/>
          </a:prstGeom>
        </p:spPr>
        <p:txBody>
          <a:bodyPr wrap="square">
            <a:spAutoFit/>
          </a:bodyPr>
          <a:lstStyle/>
          <a:p>
            <a:pPr>
              <a:lnSpc>
                <a:spcPct val="150000"/>
              </a:lnSpc>
            </a:pPr>
            <a:r>
              <a:rPr lang="en-US" sz="700">
                <a:latin typeface="Poppins" panose="00000500000000000000" pitchFamily="2" charset="0"/>
                <a:ea typeface="Open Sans" panose="020B0606030504020204" pitchFamily="34" charset="0"/>
                <a:cs typeface="Poppins" panose="00000500000000000000" pitchFamily="2" charset="0"/>
              </a:rPr>
              <a:t>Lorep  ipsum duis </a:t>
            </a:r>
            <a:r>
              <a:rPr lang="en-US" sz="700" b="1">
                <a:latin typeface="Poppins" panose="00000500000000000000" pitchFamily="2" charset="0"/>
                <a:ea typeface="Open Sans" panose="020B0606030504020204" pitchFamily="34" charset="0"/>
                <a:cs typeface="Poppins" panose="00000500000000000000" pitchFamily="2" charset="0"/>
              </a:rPr>
              <a:t>aute irure </a:t>
            </a:r>
            <a:r>
              <a:rPr lang="en-US" sz="700">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latin typeface="Poppins" panose="00000500000000000000" pitchFamily="2" charset="0"/>
                <a:ea typeface="Open Sans" panose="020B0606030504020204" pitchFamily="34" charset="0"/>
                <a:cs typeface="Poppins" panose="00000500000000000000" pitchFamily="2" charset="0"/>
              </a:rPr>
              <a:t> irusitakus </a:t>
            </a:r>
            <a:r>
              <a:rPr lang="en-US" sz="700">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latin typeface="Poppins" panose="00000500000000000000" pitchFamily="2" charset="0"/>
              <a:cs typeface="Poppins" panose="00000500000000000000" pitchFamily="2" charset="0"/>
            </a:endParaRPr>
          </a:p>
        </p:txBody>
      </p:sp>
      <p:cxnSp>
        <p:nvCxnSpPr>
          <p:cNvPr id="22" name="Straight Connector 21">
            <a:extLst>
              <a:ext uri="{FF2B5EF4-FFF2-40B4-BE49-F238E27FC236}">
                <a16:creationId xmlns:a16="http://schemas.microsoft.com/office/drawing/2014/main" id="{66740E95-C83B-6501-0D1B-B0C9799C74A3}"/>
              </a:ext>
            </a:extLst>
          </p:cNvPr>
          <p:cNvCxnSpPr>
            <a:cxnSpLocks/>
          </p:cNvCxnSpPr>
          <p:nvPr/>
        </p:nvCxnSpPr>
        <p:spPr>
          <a:xfrm>
            <a:off x="8806566" y="5265996"/>
            <a:ext cx="1894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666962E-9F6A-2207-21D7-59002A19AF77}"/>
              </a:ext>
            </a:extLst>
          </p:cNvPr>
          <p:cNvSpPr txBox="1"/>
          <p:nvPr/>
        </p:nvSpPr>
        <p:spPr>
          <a:xfrm rot="16200000">
            <a:off x="-503718" y="5980262"/>
            <a:ext cx="1362837" cy="215444"/>
          </a:xfrm>
          <a:prstGeom prst="rect">
            <a:avLst/>
          </a:prstGeom>
          <a:noFill/>
        </p:spPr>
        <p:txBody>
          <a:bodyPr wrap="square" rtlCol="0">
            <a:spAutoFit/>
          </a:bodyPr>
          <a:lstStyle/>
          <a:p>
            <a:r>
              <a:rPr lang="en-US" sz="800">
                <a:latin typeface="Poppins Medium" panose="00000600000000000000" pitchFamily="2" charset="0"/>
                <a:cs typeface="Poppins Medium" panose="00000600000000000000" pitchFamily="2" charset="0"/>
              </a:rPr>
              <a:t>Presentation</a:t>
            </a:r>
          </a:p>
        </p:txBody>
      </p:sp>
      <p:sp>
        <p:nvSpPr>
          <p:cNvPr id="36" name="TextBox 35">
            <a:extLst>
              <a:ext uri="{FF2B5EF4-FFF2-40B4-BE49-F238E27FC236}">
                <a16:creationId xmlns:a16="http://schemas.microsoft.com/office/drawing/2014/main" id="{996CE4B0-FB47-0565-D8CB-27F3F3F3C009}"/>
              </a:ext>
            </a:extLst>
          </p:cNvPr>
          <p:cNvSpPr txBox="1"/>
          <p:nvPr/>
        </p:nvSpPr>
        <p:spPr>
          <a:xfrm>
            <a:off x="280338" y="6373502"/>
            <a:ext cx="856325"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Modern Style</a:t>
            </a:r>
          </a:p>
        </p:txBody>
      </p:sp>
      <p:grpSp>
        <p:nvGrpSpPr>
          <p:cNvPr id="37" name="Group 36">
            <a:extLst>
              <a:ext uri="{FF2B5EF4-FFF2-40B4-BE49-F238E27FC236}">
                <a16:creationId xmlns:a16="http://schemas.microsoft.com/office/drawing/2014/main" id="{27D8B92B-21E6-48F8-B6A4-7248D7A4F227}"/>
              </a:ext>
            </a:extLst>
          </p:cNvPr>
          <p:cNvGrpSpPr/>
          <p:nvPr/>
        </p:nvGrpSpPr>
        <p:grpSpPr>
          <a:xfrm>
            <a:off x="4" y="2796516"/>
            <a:ext cx="8087465" cy="4043732"/>
            <a:chOff x="2376424" y="3138424"/>
            <a:chExt cx="7439152" cy="3719576"/>
          </a:xfrm>
          <a:solidFill>
            <a:schemeClr val="bg1">
              <a:lumMod val="85000"/>
            </a:schemeClr>
          </a:solidFill>
        </p:grpSpPr>
        <p:sp>
          <p:nvSpPr>
            <p:cNvPr id="38" name="Freeform: Shape 37">
              <a:extLst>
                <a:ext uri="{FF2B5EF4-FFF2-40B4-BE49-F238E27FC236}">
                  <a16:creationId xmlns:a16="http://schemas.microsoft.com/office/drawing/2014/main" id="{5ECE7112-07D0-9B6B-C7D4-B9FC2743CA5E}"/>
                </a:ext>
              </a:extLst>
            </p:cNvPr>
            <p:cNvSpPr/>
            <p:nvPr/>
          </p:nvSpPr>
          <p:spPr>
            <a:xfrm>
              <a:off x="2376424" y="3138424"/>
              <a:ext cx="7439152" cy="3719576"/>
            </a:xfrm>
            <a:custGeom>
              <a:avLst/>
              <a:gdLst>
                <a:gd name="connsiteX0" fmla="*/ 1742440 w 3484880"/>
                <a:gd name="connsiteY0" fmla="*/ 0 h 1742440"/>
                <a:gd name="connsiteX1" fmla="*/ 3484880 w 3484880"/>
                <a:gd name="connsiteY1" fmla="*/ 1742440 h 1742440"/>
                <a:gd name="connsiteX2" fmla="*/ 0 w 3484880"/>
                <a:gd name="connsiteY2" fmla="*/ 1742440 h 1742440"/>
                <a:gd name="connsiteX3" fmla="*/ 1742440 w 3484880"/>
                <a:gd name="connsiteY3" fmla="*/ 0 h 1742440"/>
              </a:gdLst>
              <a:ahLst/>
              <a:cxnLst>
                <a:cxn ang="0">
                  <a:pos x="connsiteX0" y="connsiteY0"/>
                </a:cxn>
                <a:cxn ang="0">
                  <a:pos x="connsiteX1" y="connsiteY1"/>
                </a:cxn>
                <a:cxn ang="0">
                  <a:pos x="connsiteX2" y="connsiteY2"/>
                </a:cxn>
                <a:cxn ang="0">
                  <a:pos x="connsiteX3" y="connsiteY3"/>
                </a:cxn>
              </a:cxnLst>
              <a:rect l="l" t="t" r="r" b="b"/>
              <a:pathLst>
                <a:path w="3484880" h="1742440">
                  <a:moveTo>
                    <a:pt x="1742440" y="0"/>
                  </a:moveTo>
                  <a:cubicBezTo>
                    <a:pt x="2704763" y="0"/>
                    <a:pt x="3484880" y="780117"/>
                    <a:pt x="3484880" y="1742440"/>
                  </a:cubicBezTo>
                  <a:lnTo>
                    <a:pt x="0" y="1742440"/>
                  </a:lnTo>
                  <a:cubicBezTo>
                    <a:pt x="0" y="780117"/>
                    <a:pt x="780117" y="0"/>
                    <a:pt x="17424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63E3133E-E20A-4694-D190-C7B9B43B14F2}"/>
                </a:ext>
              </a:extLst>
            </p:cNvPr>
            <p:cNvSpPr/>
            <p:nvPr/>
          </p:nvSpPr>
          <p:spPr>
            <a:xfrm>
              <a:off x="3441058" y="4203060"/>
              <a:ext cx="5309880" cy="2654940"/>
            </a:xfrm>
            <a:custGeom>
              <a:avLst/>
              <a:gdLst>
                <a:gd name="connsiteX0" fmla="*/ 1243710 w 2487420"/>
                <a:gd name="connsiteY0" fmla="*/ 0 h 1243710"/>
                <a:gd name="connsiteX1" fmla="*/ 2487420 w 2487420"/>
                <a:gd name="connsiteY1" fmla="*/ 1243710 h 1243710"/>
                <a:gd name="connsiteX2" fmla="*/ 0 w 2487420"/>
                <a:gd name="connsiteY2" fmla="*/ 1243710 h 1243710"/>
                <a:gd name="connsiteX3" fmla="*/ 1243710 w 2487420"/>
                <a:gd name="connsiteY3" fmla="*/ 0 h 1243710"/>
              </a:gdLst>
              <a:ahLst/>
              <a:cxnLst>
                <a:cxn ang="0">
                  <a:pos x="connsiteX0" y="connsiteY0"/>
                </a:cxn>
                <a:cxn ang="0">
                  <a:pos x="connsiteX1" y="connsiteY1"/>
                </a:cxn>
                <a:cxn ang="0">
                  <a:pos x="connsiteX2" y="connsiteY2"/>
                </a:cxn>
                <a:cxn ang="0">
                  <a:pos x="connsiteX3" y="connsiteY3"/>
                </a:cxn>
              </a:cxnLst>
              <a:rect l="l" t="t" r="r" b="b"/>
              <a:pathLst>
                <a:path w="2487420" h="1243710">
                  <a:moveTo>
                    <a:pt x="1243710" y="0"/>
                  </a:moveTo>
                  <a:cubicBezTo>
                    <a:pt x="1930592" y="0"/>
                    <a:pt x="2487420" y="556828"/>
                    <a:pt x="2487420" y="1243710"/>
                  </a:cubicBezTo>
                  <a:lnTo>
                    <a:pt x="0" y="1243710"/>
                  </a:lnTo>
                  <a:cubicBezTo>
                    <a:pt x="0" y="556828"/>
                    <a:pt x="556828" y="0"/>
                    <a:pt x="12437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40" name="Freeform: Shape 39">
            <a:extLst>
              <a:ext uri="{FF2B5EF4-FFF2-40B4-BE49-F238E27FC236}">
                <a16:creationId xmlns:a16="http://schemas.microsoft.com/office/drawing/2014/main" id="{7843F425-CBEC-3CBB-2D88-E965E93A45B8}"/>
              </a:ext>
            </a:extLst>
          </p:cNvPr>
          <p:cNvSpPr/>
          <p:nvPr/>
        </p:nvSpPr>
        <p:spPr>
          <a:xfrm>
            <a:off x="0" y="3340119"/>
            <a:ext cx="4044326" cy="3500130"/>
          </a:xfrm>
          <a:custGeom>
            <a:avLst/>
            <a:gdLst>
              <a:gd name="connsiteX0" fmla="*/ 872492 w 1742696"/>
              <a:gd name="connsiteY0" fmla="*/ 0 h 1508202"/>
              <a:gd name="connsiteX1" fmla="*/ 1742696 w 1742696"/>
              <a:gd name="connsiteY1" fmla="*/ 1507764 h 1508202"/>
              <a:gd name="connsiteX2" fmla="*/ 1742443 w 1742696"/>
              <a:gd name="connsiteY2" fmla="*/ 1508202 h 1508202"/>
              <a:gd name="connsiteX3" fmla="*/ 0 w 1742696"/>
              <a:gd name="connsiteY3" fmla="*/ 1508202 h 1508202"/>
              <a:gd name="connsiteX4" fmla="*/ 768226 w 1742696"/>
              <a:gd name="connsiteY4" fmla="*/ 63344 h 1508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696" h="1508202">
                <a:moveTo>
                  <a:pt x="872492" y="0"/>
                </a:moveTo>
                <a:lnTo>
                  <a:pt x="1742696" y="1507764"/>
                </a:lnTo>
                <a:lnTo>
                  <a:pt x="1742443" y="1508202"/>
                </a:lnTo>
                <a:lnTo>
                  <a:pt x="0" y="1508202"/>
                </a:lnTo>
                <a:cubicBezTo>
                  <a:pt x="0" y="906750"/>
                  <a:pt x="304734" y="376473"/>
                  <a:pt x="768226" y="63344"/>
                </a:cubicBezTo>
                <a:close/>
              </a:path>
            </a:pathLst>
          </a:custGeom>
          <a:solidFill>
            <a:srgbClr val="0E44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41" name="Straight Arrow Connector 40">
            <a:extLst>
              <a:ext uri="{FF2B5EF4-FFF2-40B4-BE49-F238E27FC236}">
                <a16:creationId xmlns:a16="http://schemas.microsoft.com/office/drawing/2014/main" id="{E8E08D47-9DAC-1DC3-EF7B-31F681ACBCFC}"/>
              </a:ext>
            </a:extLst>
          </p:cNvPr>
          <p:cNvCxnSpPr>
            <a:cxnSpLocks/>
            <a:stCxn id="40" idx="2"/>
          </p:cNvCxnSpPr>
          <p:nvPr/>
        </p:nvCxnSpPr>
        <p:spPr>
          <a:xfrm flipH="1" flipV="1">
            <a:off x="1460384" y="2368992"/>
            <a:ext cx="2583355" cy="4471256"/>
          </a:xfrm>
          <a:prstGeom prst="straightConnector1">
            <a:avLst/>
          </a:prstGeom>
          <a:solidFill>
            <a:srgbClr val="FFC000"/>
          </a:solidFill>
          <a:ln w="76200">
            <a:solidFill>
              <a:srgbClr val="0E44DC"/>
            </a:solidFill>
            <a:tailEnd type="triangle"/>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4DEF04EF-5964-03BB-1D92-A536F0072A76}"/>
              </a:ext>
            </a:extLst>
          </p:cNvPr>
          <p:cNvSpPr/>
          <p:nvPr/>
        </p:nvSpPr>
        <p:spPr>
          <a:xfrm>
            <a:off x="1157414" y="3953933"/>
            <a:ext cx="4328240" cy="2886315"/>
          </a:xfrm>
          <a:custGeom>
            <a:avLst/>
            <a:gdLst>
              <a:gd name="connsiteX0" fmla="*/ 1243710 w 1865034"/>
              <a:gd name="connsiteY0" fmla="*/ 0 h 1243710"/>
              <a:gd name="connsiteX1" fmla="*/ 1836536 w 1865034"/>
              <a:gd name="connsiteY1" fmla="*/ 150109 h 1243710"/>
              <a:gd name="connsiteX2" fmla="*/ 1865034 w 1865034"/>
              <a:gd name="connsiteY2" fmla="*/ 167422 h 1243710"/>
              <a:gd name="connsiteX3" fmla="*/ 1243715 w 1865034"/>
              <a:gd name="connsiteY3" fmla="*/ 1243710 h 1243710"/>
              <a:gd name="connsiteX4" fmla="*/ 0 w 1865034"/>
              <a:gd name="connsiteY4" fmla="*/ 1243710 h 1243710"/>
              <a:gd name="connsiteX5" fmla="*/ 1243710 w 1865034"/>
              <a:gd name="connsiteY5" fmla="*/ 0 h 12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034" h="1243710">
                <a:moveTo>
                  <a:pt x="1243710" y="0"/>
                </a:moveTo>
                <a:cubicBezTo>
                  <a:pt x="1458361" y="0"/>
                  <a:pt x="1660311" y="54378"/>
                  <a:pt x="1836536" y="150109"/>
                </a:cubicBezTo>
                <a:lnTo>
                  <a:pt x="1865034" y="167422"/>
                </a:lnTo>
                <a:lnTo>
                  <a:pt x="1243715" y="1243710"/>
                </a:lnTo>
                <a:lnTo>
                  <a:pt x="0" y="1243710"/>
                </a:lnTo>
                <a:cubicBezTo>
                  <a:pt x="0" y="556828"/>
                  <a:pt x="556828" y="0"/>
                  <a:pt x="1243710" y="0"/>
                </a:cubicBezTo>
                <a:close/>
              </a:path>
            </a:pathLst>
          </a:custGeom>
          <a:solidFill>
            <a:srgbClr val="0E44DC"/>
          </a:solidFill>
          <a:ln>
            <a:noFill/>
          </a:ln>
          <a:effectLst>
            <a:outerShdw blurRad="228600" dist="25400" dir="13560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43" name="Straight Arrow Connector 42">
            <a:extLst>
              <a:ext uri="{FF2B5EF4-FFF2-40B4-BE49-F238E27FC236}">
                <a16:creationId xmlns:a16="http://schemas.microsoft.com/office/drawing/2014/main" id="{22FDCECD-0C3D-2179-3BC5-810BBE9D1F1A}"/>
              </a:ext>
            </a:extLst>
          </p:cNvPr>
          <p:cNvCxnSpPr>
            <a:cxnSpLocks/>
            <a:stCxn id="42" idx="3"/>
          </p:cNvCxnSpPr>
          <p:nvPr/>
        </p:nvCxnSpPr>
        <p:spPr>
          <a:xfrm flipV="1">
            <a:off x="4043741" y="3340119"/>
            <a:ext cx="1992495" cy="3500130"/>
          </a:xfrm>
          <a:prstGeom prst="straightConnector1">
            <a:avLst/>
          </a:prstGeom>
          <a:solidFill>
            <a:srgbClr val="FE8C00"/>
          </a:solidFill>
          <a:ln w="76200">
            <a:solidFill>
              <a:srgbClr val="0E44DC"/>
            </a:solidFill>
            <a:tailEnd type="triangle"/>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CA555752-1C0B-A194-273C-532FCCF57FEF}"/>
              </a:ext>
            </a:extLst>
          </p:cNvPr>
          <p:cNvSpPr/>
          <p:nvPr/>
        </p:nvSpPr>
        <p:spPr>
          <a:xfrm>
            <a:off x="2310705" y="5107219"/>
            <a:ext cx="3466056" cy="1733028"/>
          </a:xfrm>
          <a:custGeom>
            <a:avLst/>
            <a:gdLst>
              <a:gd name="connsiteX0" fmla="*/ 746760 w 1493520"/>
              <a:gd name="connsiteY0" fmla="*/ 0 h 746760"/>
              <a:gd name="connsiteX1" fmla="*/ 1493520 w 1493520"/>
              <a:gd name="connsiteY1" fmla="*/ 746760 h 746760"/>
              <a:gd name="connsiteX2" fmla="*/ 0 w 1493520"/>
              <a:gd name="connsiteY2" fmla="*/ 746760 h 746760"/>
              <a:gd name="connsiteX3" fmla="*/ 746760 w 1493520"/>
              <a:gd name="connsiteY3" fmla="*/ 0 h 746760"/>
            </a:gdLst>
            <a:ahLst/>
            <a:cxnLst>
              <a:cxn ang="0">
                <a:pos x="connsiteX0" y="connsiteY0"/>
              </a:cxn>
              <a:cxn ang="0">
                <a:pos x="connsiteX1" y="connsiteY1"/>
              </a:cxn>
              <a:cxn ang="0">
                <a:pos x="connsiteX2" y="connsiteY2"/>
              </a:cxn>
              <a:cxn ang="0">
                <a:pos x="connsiteX3" y="connsiteY3"/>
              </a:cxn>
            </a:cxnLst>
            <a:rect l="l" t="t" r="r" b="b"/>
            <a:pathLst>
              <a:path w="1493520" h="746760">
                <a:moveTo>
                  <a:pt x="746760" y="0"/>
                </a:moveTo>
                <a:cubicBezTo>
                  <a:pt x="1159184" y="0"/>
                  <a:pt x="1493520" y="334336"/>
                  <a:pt x="1493520" y="746760"/>
                </a:cubicBezTo>
                <a:lnTo>
                  <a:pt x="0" y="746760"/>
                </a:lnTo>
                <a:cubicBezTo>
                  <a:pt x="0" y="334336"/>
                  <a:pt x="334337" y="0"/>
                  <a:pt x="746760" y="0"/>
                </a:cubicBezTo>
                <a:close/>
              </a:path>
            </a:pathLst>
          </a:custGeom>
          <a:solidFill>
            <a:srgbClr val="0E44DC"/>
          </a:solidFill>
          <a:ln>
            <a:noFill/>
          </a:ln>
          <a:effectLst>
            <a:outerShdw blurRad="228600" dist="38100" dir="15000000" algn="tr"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57" name="Straight Arrow Connector 56">
            <a:extLst>
              <a:ext uri="{FF2B5EF4-FFF2-40B4-BE49-F238E27FC236}">
                <a16:creationId xmlns:a16="http://schemas.microsoft.com/office/drawing/2014/main" id="{C35D8337-5D41-CBDF-E657-FDEC8338A041}"/>
              </a:ext>
            </a:extLst>
          </p:cNvPr>
          <p:cNvCxnSpPr>
            <a:cxnSpLocks/>
          </p:cNvCxnSpPr>
          <p:nvPr/>
        </p:nvCxnSpPr>
        <p:spPr>
          <a:xfrm>
            <a:off x="4593083" y="6781074"/>
            <a:ext cx="2886308" cy="0"/>
          </a:xfrm>
          <a:prstGeom prst="straightConnector1">
            <a:avLst/>
          </a:prstGeom>
          <a:solidFill>
            <a:srgbClr val="F83600"/>
          </a:solidFill>
          <a:ln w="76200">
            <a:solidFill>
              <a:srgbClr val="0E44DC"/>
            </a:solidFill>
            <a:tailEnd type="triangle"/>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B83A87A8-8319-85D8-F54E-A9BE7BA7D562}"/>
              </a:ext>
            </a:extLst>
          </p:cNvPr>
          <p:cNvSpPr/>
          <p:nvPr/>
        </p:nvSpPr>
        <p:spPr>
          <a:xfrm>
            <a:off x="3465026" y="6279293"/>
            <a:ext cx="1157413" cy="578707"/>
          </a:xfrm>
          <a:custGeom>
            <a:avLst/>
            <a:gdLst>
              <a:gd name="connsiteX0" fmla="*/ 249364 w 498728"/>
              <a:gd name="connsiteY0" fmla="*/ 0 h 249364"/>
              <a:gd name="connsiteX1" fmla="*/ 498728 w 498728"/>
              <a:gd name="connsiteY1" fmla="*/ 249364 h 249364"/>
              <a:gd name="connsiteX2" fmla="*/ 0 w 498728"/>
              <a:gd name="connsiteY2" fmla="*/ 249364 h 249364"/>
              <a:gd name="connsiteX3" fmla="*/ 249364 w 498728"/>
              <a:gd name="connsiteY3" fmla="*/ 0 h 249364"/>
            </a:gdLst>
            <a:ahLst/>
            <a:cxnLst>
              <a:cxn ang="0">
                <a:pos x="connsiteX0" y="connsiteY0"/>
              </a:cxn>
              <a:cxn ang="0">
                <a:pos x="connsiteX1" y="connsiteY1"/>
              </a:cxn>
              <a:cxn ang="0">
                <a:pos x="connsiteX2" y="connsiteY2"/>
              </a:cxn>
              <a:cxn ang="0">
                <a:pos x="connsiteX3" y="connsiteY3"/>
              </a:cxn>
            </a:cxnLst>
            <a:rect l="l" t="t" r="r" b="b"/>
            <a:pathLst>
              <a:path w="498728" h="249364">
                <a:moveTo>
                  <a:pt x="249364" y="0"/>
                </a:moveTo>
                <a:cubicBezTo>
                  <a:pt x="387084" y="0"/>
                  <a:pt x="498728" y="111644"/>
                  <a:pt x="498728" y="249364"/>
                </a:cubicBezTo>
                <a:lnTo>
                  <a:pt x="0" y="249364"/>
                </a:lnTo>
                <a:cubicBezTo>
                  <a:pt x="0" y="111644"/>
                  <a:pt x="111644" y="0"/>
                  <a:pt x="249364"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9" name="Graphic 54" descr="Cloud">
            <a:extLst>
              <a:ext uri="{FF2B5EF4-FFF2-40B4-BE49-F238E27FC236}">
                <a16:creationId xmlns:a16="http://schemas.microsoft.com/office/drawing/2014/main" id="{B1EDD900-A605-2BB6-F3D5-32309DA6FFB3}"/>
              </a:ext>
            </a:extLst>
          </p:cNvPr>
          <p:cNvSpPr/>
          <p:nvPr/>
        </p:nvSpPr>
        <p:spPr>
          <a:xfrm>
            <a:off x="1662334" y="3888133"/>
            <a:ext cx="569561" cy="324279"/>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60" name="Graphic 56" descr="Puzzle">
            <a:extLst>
              <a:ext uri="{FF2B5EF4-FFF2-40B4-BE49-F238E27FC236}">
                <a16:creationId xmlns:a16="http://schemas.microsoft.com/office/drawing/2014/main" id="{DFE892C7-0A99-F277-9EA0-3AAB80F1B789}"/>
              </a:ext>
            </a:extLst>
          </p:cNvPr>
          <p:cNvSpPr/>
          <p:nvPr/>
        </p:nvSpPr>
        <p:spPr>
          <a:xfrm>
            <a:off x="4210792" y="4430171"/>
            <a:ext cx="429432" cy="429432"/>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61" name="Graphic 58" descr="Rocket">
            <a:extLst>
              <a:ext uri="{FF2B5EF4-FFF2-40B4-BE49-F238E27FC236}">
                <a16:creationId xmlns:a16="http://schemas.microsoft.com/office/drawing/2014/main" id="{34505352-BB58-8EF1-D703-A0C4D9868D37}"/>
              </a:ext>
            </a:extLst>
          </p:cNvPr>
          <p:cNvGrpSpPr/>
          <p:nvPr/>
        </p:nvGrpSpPr>
        <p:grpSpPr>
          <a:xfrm>
            <a:off x="4817942" y="6116656"/>
            <a:ext cx="515319" cy="515319"/>
            <a:chOff x="6088800" y="3421800"/>
            <a:chExt cx="914400" cy="914400"/>
          </a:xfrm>
          <a:solidFill>
            <a:schemeClr val="bg1"/>
          </a:solidFill>
        </p:grpSpPr>
        <p:sp>
          <p:nvSpPr>
            <p:cNvPr id="62" name="Freeform: Shape 61">
              <a:extLst>
                <a:ext uri="{FF2B5EF4-FFF2-40B4-BE49-F238E27FC236}">
                  <a16:creationId xmlns:a16="http://schemas.microsoft.com/office/drawing/2014/main" id="{FF78872F-63AC-D900-BBCB-A757D9AA457A}"/>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BD67915-90DC-A98A-7976-3AB2F1F0BD0D}"/>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D284852-7E1D-4BE4-523C-4D2FE0D51B10}"/>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2701A58-A11E-3008-34F5-875FECB3BBA5}"/>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AE5D797-1610-6688-4481-1DD5248A5AAA}"/>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67" name="TextBox 66">
            <a:extLst>
              <a:ext uri="{FF2B5EF4-FFF2-40B4-BE49-F238E27FC236}">
                <a16:creationId xmlns:a16="http://schemas.microsoft.com/office/drawing/2014/main" id="{7475B901-2756-0D20-95B4-315B372EDAAB}"/>
              </a:ext>
            </a:extLst>
          </p:cNvPr>
          <p:cNvSpPr txBox="1"/>
          <p:nvPr/>
        </p:nvSpPr>
        <p:spPr>
          <a:xfrm>
            <a:off x="7823913" y="1255430"/>
            <a:ext cx="3201563" cy="523220"/>
          </a:xfrm>
          <a:prstGeom prst="rect">
            <a:avLst/>
          </a:prstGeom>
          <a:noFill/>
        </p:spPr>
        <p:txBody>
          <a:bodyPr wrap="square" rtlCol="0">
            <a:spAutoFit/>
          </a:bodyPr>
          <a:lstStyle/>
          <a:p>
            <a:pPr algn="ctr"/>
            <a:r>
              <a:rPr lang="en-US" sz="2800">
                <a:solidFill>
                  <a:schemeClr val="tx1">
                    <a:lumMod val="95000"/>
                    <a:lumOff val="5000"/>
                  </a:schemeClr>
                </a:solidFill>
                <a:latin typeface="Poppins SemiBold" panose="00000700000000000000" pitchFamily="2" charset="0"/>
                <a:cs typeface="Poppins SemiBold" panose="00000700000000000000" pitchFamily="2" charset="0"/>
              </a:rPr>
              <a:t>Infographic</a:t>
            </a:r>
          </a:p>
        </p:txBody>
      </p:sp>
    </p:spTree>
    <p:extLst>
      <p:ext uri="{BB962C8B-B14F-4D97-AF65-F5344CB8AC3E}">
        <p14:creationId xmlns:p14="http://schemas.microsoft.com/office/powerpoint/2010/main" val="36750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1720C932-A2A3-4DDF-AF37-19B229BD2882}"/>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7" name="TextBox 26">
            <a:extLst>
              <a:ext uri="{FF2B5EF4-FFF2-40B4-BE49-F238E27FC236}">
                <a16:creationId xmlns:a16="http://schemas.microsoft.com/office/drawing/2014/main" id="{6CF7150C-AA7C-4977-915A-5A35DBEB5B36}"/>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8" name="Group 27">
            <a:extLst>
              <a:ext uri="{FF2B5EF4-FFF2-40B4-BE49-F238E27FC236}">
                <a16:creationId xmlns:a16="http://schemas.microsoft.com/office/drawing/2014/main" id="{E6DDFDDD-809B-4FDD-A59B-3DBC1BCACC63}"/>
              </a:ext>
            </a:extLst>
          </p:cNvPr>
          <p:cNvGrpSpPr/>
          <p:nvPr/>
        </p:nvGrpSpPr>
        <p:grpSpPr>
          <a:xfrm>
            <a:off x="166785" y="5983027"/>
            <a:ext cx="150799" cy="683899"/>
            <a:chOff x="159025" y="5596893"/>
            <a:chExt cx="214881" cy="974523"/>
          </a:xfrm>
        </p:grpSpPr>
        <p:sp>
          <p:nvSpPr>
            <p:cNvPr id="29" name="Oval 28">
              <a:extLst>
                <a:ext uri="{FF2B5EF4-FFF2-40B4-BE49-F238E27FC236}">
                  <a16:creationId xmlns:a16="http://schemas.microsoft.com/office/drawing/2014/main" id="{6D9D9F7A-9B1A-4C80-A7F6-2036A68225A5}"/>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0B315D3-B84B-411E-AC86-788291B2E7B9}"/>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BB8E910-C7D0-4B32-B013-97A66572BACB}"/>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49D8C14-1B7F-4332-8248-24DF78FAB77B}"/>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33D73082-5CA6-45A4-911D-65591DFCE17A}"/>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40" name="TextBox 39">
            <a:extLst>
              <a:ext uri="{FF2B5EF4-FFF2-40B4-BE49-F238E27FC236}">
                <a16:creationId xmlns:a16="http://schemas.microsoft.com/office/drawing/2014/main" id="{F8ABD9A4-A75C-4B80-AC7E-ABCE0D8CCE05}"/>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41" name="Rectangle 40">
            <a:extLst>
              <a:ext uri="{FF2B5EF4-FFF2-40B4-BE49-F238E27FC236}">
                <a16:creationId xmlns:a16="http://schemas.microsoft.com/office/drawing/2014/main" id="{463C6504-A25E-4839-8595-55B35BD028B3}"/>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8578B90-AE24-48ED-9617-7BA9C0F7DD8F}"/>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3" name="Rectangle 42">
            <a:extLst>
              <a:ext uri="{FF2B5EF4-FFF2-40B4-BE49-F238E27FC236}">
                <a16:creationId xmlns:a16="http://schemas.microsoft.com/office/drawing/2014/main" id="{9ABAE37C-8699-4CDE-805C-0F72C269FD14}"/>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F706AF1-43C2-49DB-BDB1-0B206EC9F5D0}"/>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EE36EE2-E3BF-3C55-6040-8CA44FF3049D}"/>
              </a:ext>
            </a:extLst>
          </p:cNvPr>
          <p:cNvSpPr/>
          <p:nvPr/>
        </p:nvSpPr>
        <p:spPr>
          <a:xfrm>
            <a:off x="3487366" y="5225067"/>
            <a:ext cx="2254737" cy="628890"/>
          </a:xfrm>
          <a:prstGeom prst="rect">
            <a:avLst/>
          </a:prstGeom>
        </p:spPr>
        <p:txBody>
          <a:bodyPr wrap="square">
            <a:spAutoFit/>
          </a:bodyPr>
          <a:lstStyle/>
          <a:p>
            <a:pPr>
              <a:lnSpc>
                <a:spcPct val="150000"/>
              </a:lnSpc>
            </a:pPr>
            <a:r>
              <a:rPr lang="en-US" sz="800">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B91576ED-0850-8E61-6341-7F4FC635DFE3}"/>
              </a:ext>
            </a:extLst>
          </p:cNvPr>
          <p:cNvSpPr txBox="1"/>
          <p:nvPr/>
        </p:nvSpPr>
        <p:spPr>
          <a:xfrm>
            <a:off x="3487366" y="4760490"/>
            <a:ext cx="1456284" cy="261610"/>
          </a:xfrm>
          <a:prstGeom prst="rect">
            <a:avLst/>
          </a:prstGeom>
          <a:noFill/>
        </p:spPr>
        <p:txBody>
          <a:bodyPr wrap="square" rtlCol="0">
            <a:spAutoFit/>
          </a:bodyPr>
          <a:lstStyle/>
          <a:p>
            <a:r>
              <a:rPr lang="en-US" sz="1050" kern="0" spc="50">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4" name="Straight Connector 3">
            <a:extLst>
              <a:ext uri="{FF2B5EF4-FFF2-40B4-BE49-F238E27FC236}">
                <a16:creationId xmlns:a16="http://schemas.microsoft.com/office/drawing/2014/main" id="{44983A83-35CF-F2D0-1094-59DA6514C46E}"/>
              </a:ext>
            </a:extLst>
          </p:cNvPr>
          <p:cNvCxnSpPr>
            <a:cxnSpLocks/>
          </p:cNvCxnSpPr>
          <p:nvPr/>
        </p:nvCxnSpPr>
        <p:spPr>
          <a:xfrm>
            <a:off x="3540706" y="5158244"/>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B17C2D7-29CC-C514-7FB0-6356D99684BA}"/>
              </a:ext>
            </a:extLst>
          </p:cNvPr>
          <p:cNvSpPr/>
          <p:nvPr/>
        </p:nvSpPr>
        <p:spPr>
          <a:xfrm>
            <a:off x="6518525" y="1481907"/>
            <a:ext cx="2254737" cy="628890"/>
          </a:xfrm>
          <a:prstGeom prst="rect">
            <a:avLst/>
          </a:prstGeom>
        </p:spPr>
        <p:txBody>
          <a:bodyPr wrap="square">
            <a:spAutoFit/>
          </a:bodyPr>
          <a:lstStyle/>
          <a:p>
            <a:pPr>
              <a:lnSpc>
                <a:spcPct val="150000"/>
              </a:lnSpc>
            </a:pPr>
            <a:r>
              <a:rPr lang="en-US" sz="800">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7833804B-BB3A-14C4-E207-9A879197BF4F}"/>
              </a:ext>
            </a:extLst>
          </p:cNvPr>
          <p:cNvSpPr txBox="1"/>
          <p:nvPr/>
        </p:nvSpPr>
        <p:spPr>
          <a:xfrm>
            <a:off x="6518525" y="1017330"/>
            <a:ext cx="1456284" cy="261610"/>
          </a:xfrm>
          <a:prstGeom prst="rect">
            <a:avLst/>
          </a:prstGeom>
          <a:noFill/>
        </p:spPr>
        <p:txBody>
          <a:bodyPr wrap="square" rtlCol="0">
            <a:spAutoFit/>
          </a:bodyPr>
          <a:lstStyle/>
          <a:p>
            <a:r>
              <a:rPr lang="en-US" sz="1050" kern="0" spc="50">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7" name="Straight Connector 6">
            <a:extLst>
              <a:ext uri="{FF2B5EF4-FFF2-40B4-BE49-F238E27FC236}">
                <a16:creationId xmlns:a16="http://schemas.microsoft.com/office/drawing/2014/main" id="{E4E43E17-D8FB-3B2E-C00B-6D4924A9ABE4}"/>
              </a:ext>
            </a:extLst>
          </p:cNvPr>
          <p:cNvCxnSpPr>
            <a:cxnSpLocks/>
          </p:cNvCxnSpPr>
          <p:nvPr/>
        </p:nvCxnSpPr>
        <p:spPr>
          <a:xfrm>
            <a:off x="6614069" y="1415084"/>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042A542-D43E-1229-D45D-D42E088F05CA}"/>
              </a:ext>
            </a:extLst>
          </p:cNvPr>
          <p:cNvSpPr/>
          <p:nvPr/>
        </p:nvSpPr>
        <p:spPr>
          <a:xfrm>
            <a:off x="6194524" y="5216039"/>
            <a:ext cx="2254737" cy="628890"/>
          </a:xfrm>
          <a:prstGeom prst="rect">
            <a:avLst/>
          </a:prstGeom>
        </p:spPr>
        <p:txBody>
          <a:bodyPr wrap="square">
            <a:spAutoFit/>
          </a:bodyPr>
          <a:lstStyle/>
          <a:p>
            <a:pPr>
              <a:lnSpc>
                <a:spcPct val="150000"/>
              </a:lnSpc>
            </a:pPr>
            <a:r>
              <a:rPr lang="en-US" sz="800">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F73536FB-B97E-E051-39AA-76886C700455}"/>
              </a:ext>
            </a:extLst>
          </p:cNvPr>
          <p:cNvSpPr txBox="1"/>
          <p:nvPr/>
        </p:nvSpPr>
        <p:spPr>
          <a:xfrm>
            <a:off x="6180456" y="4751462"/>
            <a:ext cx="1456284" cy="261610"/>
          </a:xfrm>
          <a:prstGeom prst="rect">
            <a:avLst/>
          </a:prstGeom>
          <a:noFill/>
        </p:spPr>
        <p:txBody>
          <a:bodyPr wrap="square" rtlCol="0">
            <a:spAutoFit/>
          </a:bodyPr>
          <a:lstStyle/>
          <a:p>
            <a:r>
              <a:rPr lang="en-US" sz="1050" kern="0" spc="50">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10" name="Straight Connector 9">
            <a:extLst>
              <a:ext uri="{FF2B5EF4-FFF2-40B4-BE49-F238E27FC236}">
                <a16:creationId xmlns:a16="http://schemas.microsoft.com/office/drawing/2014/main" id="{CFF51C98-598E-699E-FFEC-816E02113259}"/>
              </a:ext>
            </a:extLst>
          </p:cNvPr>
          <p:cNvCxnSpPr>
            <a:cxnSpLocks/>
          </p:cNvCxnSpPr>
          <p:nvPr/>
        </p:nvCxnSpPr>
        <p:spPr>
          <a:xfrm>
            <a:off x="6276000" y="514921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691A4B8-1CA5-0615-8CEB-7A8DB0B84691}"/>
              </a:ext>
            </a:extLst>
          </p:cNvPr>
          <p:cNvSpPr/>
          <p:nvPr/>
        </p:nvSpPr>
        <p:spPr>
          <a:xfrm>
            <a:off x="9374602" y="1494643"/>
            <a:ext cx="2254737" cy="628890"/>
          </a:xfrm>
          <a:prstGeom prst="rect">
            <a:avLst/>
          </a:prstGeom>
        </p:spPr>
        <p:txBody>
          <a:bodyPr wrap="square">
            <a:spAutoFit/>
          </a:bodyPr>
          <a:lstStyle/>
          <a:p>
            <a:pPr>
              <a:lnSpc>
                <a:spcPct val="150000"/>
              </a:lnSpc>
            </a:pPr>
            <a:r>
              <a:rPr lang="en-US" sz="800">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B2DE18E8-B77F-6348-0D64-25F83CCA4F54}"/>
              </a:ext>
            </a:extLst>
          </p:cNvPr>
          <p:cNvSpPr txBox="1"/>
          <p:nvPr/>
        </p:nvSpPr>
        <p:spPr>
          <a:xfrm>
            <a:off x="9374602" y="1030066"/>
            <a:ext cx="1456284" cy="261610"/>
          </a:xfrm>
          <a:prstGeom prst="rect">
            <a:avLst/>
          </a:prstGeom>
          <a:noFill/>
        </p:spPr>
        <p:txBody>
          <a:bodyPr wrap="square" rtlCol="0">
            <a:spAutoFit/>
          </a:bodyPr>
          <a:lstStyle/>
          <a:p>
            <a:r>
              <a:rPr lang="en-US" sz="1050" kern="0" spc="50">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13" name="Straight Connector 12">
            <a:extLst>
              <a:ext uri="{FF2B5EF4-FFF2-40B4-BE49-F238E27FC236}">
                <a16:creationId xmlns:a16="http://schemas.microsoft.com/office/drawing/2014/main" id="{9465F014-4334-A453-C42A-8DBF39DB86E2}"/>
              </a:ext>
            </a:extLst>
          </p:cNvPr>
          <p:cNvCxnSpPr>
            <a:cxnSpLocks/>
          </p:cNvCxnSpPr>
          <p:nvPr/>
        </p:nvCxnSpPr>
        <p:spPr>
          <a:xfrm>
            <a:off x="9470146" y="1427820"/>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DD44AB-0C88-F0A7-82B0-0FD1330DEDDD}"/>
              </a:ext>
            </a:extLst>
          </p:cNvPr>
          <p:cNvSpPr/>
          <p:nvPr/>
        </p:nvSpPr>
        <p:spPr>
          <a:xfrm>
            <a:off x="8915750" y="5225067"/>
            <a:ext cx="2254737" cy="628890"/>
          </a:xfrm>
          <a:prstGeom prst="rect">
            <a:avLst/>
          </a:prstGeom>
        </p:spPr>
        <p:txBody>
          <a:bodyPr wrap="square">
            <a:spAutoFit/>
          </a:bodyPr>
          <a:lstStyle/>
          <a:p>
            <a:pPr>
              <a:lnSpc>
                <a:spcPct val="150000"/>
              </a:lnSpc>
            </a:pPr>
            <a:r>
              <a:rPr lang="en-US" sz="800">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E3116E4F-88D7-B270-52D3-7A8AD21957D9}"/>
              </a:ext>
            </a:extLst>
          </p:cNvPr>
          <p:cNvSpPr txBox="1"/>
          <p:nvPr/>
        </p:nvSpPr>
        <p:spPr>
          <a:xfrm>
            <a:off x="8901682" y="4760490"/>
            <a:ext cx="1456284" cy="261610"/>
          </a:xfrm>
          <a:prstGeom prst="rect">
            <a:avLst/>
          </a:prstGeom>
          <a:noFill/>
        </p:spPr>
        <p:txBody>
          <a:bodyPr wrap="square" rtlCol="0">
            <a:spAutoFit/>
          </a:bodyPr>
          <a:lstStyle/>
          <a:p>
            <a:r>
              <a:rPr lang="en-US" sz="1050" kern="0" spc="50">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17" name="Straight Connector 16">
            <a:extLst>
              <a:ext uri="{FF2B5EF4-FFF2-40B4-BE49-F238E27FC236}">
                <a16:creationId xmlns:a16="http://schemas.microsoft.com/office/drawing/2014/main" id="{34ADFCE4-43ED-6C01-6B44-3F630448DC20}"/>
              </a:ext>
            </a:extLst>
          </p:cNvPr>
          <p:cNvCxnSpPr>
            <a:cxnSpLocks/>
          </p:cNvCxnSpPr>
          <p:nvPr/>
        </p:nvCxnSpPr>
        <p:spPr>
          <a:xfrm>
            <a:off x="8997226" y="5158244"/>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90B5CC37-A5DB-A64B-9737-F0C09A3D7F60}"/>
              </a:ext>
            </a:extLst>
          </p:cNvPr>
          <p:cNvSpPr/>
          <p:nvPr/>
        </p:nvSpPr>
        <p:spPr>
          <a:xfrm rot="10800000">
            <a:off x="2687546" y="3528106"/>
            <a:ext cx="829761" cy="829760"/>
          </a:xfrm>
          <a:custGeom>
            <a:avLst/>
            <a:gdLst>
              <a:gd name="connsiteX0" fmla="*/ 0 w 1022798"/>
              <a:gd name="connsiteY0" fmla="*/ 1022797 h 1022797"/>
              <a:gd name="connsiteX1" fmla="*/ 1022509 w 1022798"/>
              <a:gd name="connsiteY1" fmla="*/ 0 h 1022797"/>
              <a:gd name="connsiteX2" fmla="*/ 1022798 w 1022798"/>
              <a:gd name="connsiteY2" fmla="*/ 15 h 1022797"/>
              <a:gd name="connsiteX3" fmla="*/ 1022798 w 1022798"/>
              <a:gd name="connsiteY3" fmla="*/ 321934 h 1022797"/>
              <a:gd name="connsiteX4" fmla="*/ 1022600 w 1022798"/>
              <a:gd name="connsiteY4" fmla="*/ 321914 h 1022797"/>
              <a:gd name="connsiteX5" fmla="*/ 321915 w 1022798"/>
              <a:gd name="connsiteY5" fmla="*/ 1022796 h 10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798" h="1022797">
                <a:moveTo>
                  <a:pt x="0" y="1022797"/>
                </a:moveTo>
                <a:cubicBezTo>
                  <a:pt x="0" y="458034"/>
                  <a:pt x="457746" y="159"/>
                  <a:pt x="1022509" y="0"/>
                </a:cubicBezTo>
                <a:lnTo>
                  <a:pt x="1022798" y="15"/>
                </a:lnTo>
                <a:lnTo>
                  <a:pt x="1022798" y="321934"/>
                </a:lnTo>
                <a:lnTo>
                  <a:pt x="1022600" y="321914"/>
                </a:lnTo>
                <a:cubicBezTo>
                  <a:pt x="635591" y="322023"/>
                  <a:pt x="321915" y="635787"/>
                  <a:pt x="321915" y="1022796"/>
                </a:cubicBezTo>
                <a:close/>
              </a:path>
            </a:pathLst>
          </a:cu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Block Arc 18">
            <a:extLst>
              <a:ext uri="{FF2B5EF4-FFF2-40B4-BE49-F238E27FC236}">
                <a16:creationId xmlns:a16="http://schemas.microsoft.com/office/drawing/2014/main" id="{C3C7C9F2-BD21-BF73-9073-0DD4659EFA5E}"/>
              </a:ext>
            </a:extLst>
          </p:cNvPr>
          <p:cNvSpPr/>
          <p:nvPr/>
        </p:nvSpPr>
        <p:spPr>
          <a:xfrm>
            <a:off x="4653291" y="2698347"/>
            <a:ext cx="1659520" cy="1659519"/>
          </a:xfrm>
          <a:prstGeom prst="blockArc">
            <a:avLst>
              <a:gd name="adj1" fmla="val 10800000"/>
              <a:gd name="adj2" fmla="val 21598066"/>
              <a:gd name="adj3" fmla="val 15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0" name="Block Arc 19">
            <a:extLst>
              <a:ext uri="{FF2B5EF4-FFF2-40B4-BE49-F238E27FC236}">
                <a16:creationId xmlns:a16="http://schemas.microsoft.com/office/drawing/2014/main" id="{4AA31874-03EB-C7CA-3DCB-7128F94A6906}"/>
              </a:ext>
            </a:extLst>
          </p:cNvPr>
          <p:cNvSpPr/>
          <p:nvPr/>
        </p:nvSpPr>
        <p:spPr>
          <a:xfrm>
            <a:off x="7446065" y="2698347"/>
            <a:ext cx="1659520" cy="1659519"/>
          </a:xfrm>
          <a:prstGeom prst="blockArc">
            <a:avLst>
              <a:gd name="adj1" fmla="val 10800000"/>
              <a:gd name="adj2" fmla="val 21598066"/>
              <a:gd name="adj3" fmla="val 15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1" name="Block Arc 20">
            <a:extLst>
              <a:ext uri="{FF2B5EF4-FFF2-40B4-BE49-F238E27FC236}">
                <a16:creationId xmlns:a16="http://schemas.microsoft.com/office/drawing/2014/main" id="{4234F0B6-994A-3281-5F98-21F0CE0FE87E}"/>
              </a:ext>
            </a:extLst>
          </p:cNvPr>
          <p:cNvSpPr/>
          <p:nvPr/>
        </p:nvSpPr>
        <p:spPr>
          <a:xfrm>
            <a:off x="3256901" y="2698347"/>
            <a:ext cx="1659520" cy="1659519"/>
          </a:xfrm>
          <a:prstGeom prst="blockArc">
            <a:avLst>
              <a:gd name="adj1" fmla="val 10800000"/>
              <a:gd name="adj2" fmla="val 21598066"/>
              <a:gd name="adj3" fmla="val 15737"/>
            </a:avLst>
          </a:prstGeom>
          <a:solidFill>
            <a:srgbClr val="0E44D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a:extLst>
              <a:ext uri="{FF2B5EF4-FFF2-40B4-BE49-F238E27FC236}">
                <a16:creationId xmlns:a16="http://schemas.microsoft.com/office/drawing/2014/main" id="{A12E0463-3616-8667-DCF2-21BA2A3DDEF6}"/>
              </a:ext>
            </a:extLst>
          </p:cNvPr>
          <p:cNvSpPr/>
          <p:nvPr/>
        </p:nvSpPr>
        <p:spPr>
          <a:xfrm>
            <a:off x="6049677" y="2698347"/>
            <a:ext cx="1659520" cy="1659519"/>
          </a:xfrm>
          <a:prstGeom prst="blockArc">
            <a:avLst>
              <a:gd name="adj1" fmla="val 10800000"/>
              <a:gd name="adj2" fmla="val 21598066"/>
              <a:gd name="adj3" fmla="val 15737"/>
            </a:avLst>
          </a:prstGeom>
          <a:solidFill>
            <a:srgbClr val="0E44D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a:extLst>
              <a:ext uri="{FF2B5EF4-FFF2-40B4-BE49-F238E27FC236}">
                <a16:creationId xmlns:a16="http://schemas.microsoft.com/office/drawing/2014/main" id="{C17E9EF6-360F-CEBF-37B8-289F81EE0519}"/>
              </a:ext>
            </a:extLst>
          </p:cNvPr>
          <p:cNvSpPr/>
          <p:nvPr/>
        </p:nvSpPr>
        <p:spPr>
          <a:xfrm>
            <a:off x="8842451" y="2698347"/>
            <a:ext cx="1659520" cy="1659519"/>
          </a:xfrm>
          <a:prstGeom prst="blockArc">
            <a:avLst>
              <a:gd name="adj1" fmla="val 10800000"/>
              <a:gd name="adj2" fmla="val 21598066"/>
              <a:gd name="adj3" fmla="val 15737"/>
            </a:avLst>
          </a:prstGeom>
          <a:solidFill>
            <a:srgbClr val="0E44D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11881F6F-7E38-2563-5382-DFE26808A70D}"/>
              </a:ext>
            </a:extLst>
          </p:cNvPr>
          <p:cNvSpPr/>
          <p:nvPr/>
        </p:nvSpPr>
        <p:spPr>
          <a:xfrm>
            <a:off x="3612856" y="3053340"/>
            <a:ext cx="949531" cy="949531"/>
          </a:xfrm>
          <a:prstGeom prst="ellipse">
            <a:avLst/>
          </a:prstGeom>
          <a:solidFill>
            <a:schemeClr val="tx1"/>
          </a:solidFill>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6F08163-5033-BC12-021B-CAA591A29F09}"/>
              </a:ext>
            </a:extLst>
          </p:cNvPr>
          <p:cNvSpPr/>
          <p:nvPr/>
        </p:nvSpPr>
        <p:spPr>
          <a:xfrm>
            <a:off x="5009925" y="3053340"/>
            <a:ext cx="949531" cy="949531"/>
          </a:xfrm>
          <a:prstGeom prst="ellipse">
            <a:avLst/>
          </a:prstGeom>
          <a:solidFill>
            <a:srgbClr val="0E44DC"/>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CCFD59A-8F07-FA3B-4D95-9B0D4C2475FF}"/>
              </a:ext>
            </a:extLst>
          </p:cNvPr>
          <p:cNvSpPr/>
          <p:nvPr/>
        </p:nvSpPr>
        <p:spPr>
          <a:xfrm>
            <a:off x="6406994" y="3053340"/>
            <a:ext cx="949531" cy="949531"/>
          </a:xfrm>
          <a:prstGeom prst="ellipse">
            <a:avLst/>
          </a:prstGeom>
          <a:solidFill>
            <a:schemeClr val="tx1"/>
          </a:soli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D2F6C34-7694-B4AA-39AA-55757A045A3E}"/>
              </a:ext>
            </a:extLst>
          </p:cNvPr>
          <p:cNvSpPr/>
          <p:nvPr/>
        </p:nvSpPr>
        <p:spPr>
          <a:xfrm>
            <a:off x="7804064" y="3053340"/>
            <a:ext cx="949531" cy="949531"/>
          </a:xfrm>
          <a:prstGeom prst="ellipse">
            <a:avLst/>
          </a:prstGeom>
          <a:solidFill>
            <a:srgbClr val="0E44DC"/>
          </a:solidFill>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23689DC-5EA8-B088-449D-F251409EDE15}"/>
              </a:ext>
            </a:extLst>
          </p:cNvPr>
          <p:cNvSpPr/>
          <p:nvPr/>
        </p:nvSpPr>
        <p:spPr>
          <a:xfrm>
            <a:off x="9201134" y="3053340"/>
            <a:ext cx="949531" cy="949531"/>
          </a:xfrm>
          <a:prstGeom prst="ellipse">
            <a:avLst/>
          </a:prstGeom>
          <a:solidFill>
            <a:schemeClr val="tx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C963011-F1FF-A2D6-A664-39C0EBB6ABFE}"/>
              </a:ext>
            </a:extLst>
          </p:cNvPr>
          <p:cNvSpPr/>
          <p:nvPr/>
        </p:nvSpPr>
        <p:spPr>
          <a:xfrm>
            <a:off x="3885792" y="2481763"/>
            <a:ext cx="370911" cy="370911"/>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49" name="Oval 48">
            <a:extLst>
              <a:ext uri="{FF2B5EF4-FFF2-40B4-BE49-F238E27FC236}">
                <a16:creationId xmlns:a16="http://schemas.microsoft.com/office/drawing/2014/main" id="{82A4F3DF-1E5C-140D-4102-01E5FA2833CD}"/>
              </a:ext>
            </a:extLst>
          </p:cNvPr>
          <p:cNvSpPr/>
          <p:nvPr/>
        </p:nvSpPr>
        <p:spPr>
          <a:xfrm>
            <a:off x="6693981" y="2504933"/>
            <a:ext cx="370911" cy="370911"/>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50" name="Oval 49">
            <a:extLst>
              <a:ext uri="{FF2B5EF4-FFF2-40B4-BE49-F238E27FC236}">
                <a16:creationId xmlns:a16="http://schemas.microsoft.com/office/drawing/2014/main" id="{916B4C58-4981-3EF3-5AC5-780F1788C1F9}"/>
              </a:ext>
            </a:extLst>
          </p:cNvPr>
          <p:cNvSpPr/>
          <p:nvPr/>
        </p:nvSpPr>
        <p:spPr>
          <a:xfrm>
            <a:off x="5297593" y="2504933"/>
            <a:ext cx="370911" cy="370911"/>
          </a:xfrm>
          <a:prstGeom prst="ellipse">
            <a:avLst/>
          </a:prstGeom>
          <a:solidFill>
            <a:srgbClr val="0E44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51" name="Oval 50">
            <a:extLst>
              <a:ext uri="{FF2B5EF4-FFF2-40B4-BE49-F238E27FC236}">
                <a16:creationId xmlns:a16="http://schemas.microsoft.com/office/drawing/2014/main" id="{2384FA63-0052-EF19-D99F-9CBE004ABBE6}"/>
              </a:ext>
            </a:extLst>
          </p:cNvPr>
          <p:cNvSpPr/>
          <p:nvPr/>
        </p:nvSpPr>
        <p:spPr>
          <a:xfrm>
            <a:off x="8090370" y="2504933"/>
            <a:ext cx="370911" cy="370911"/>
          </a:xfrm>
          <a:prstGeom prst="ellipse">
            <a:avLst/>
          </a:prstGeom>
          <a:solidFill>
            <a:srgbClr val="0E44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52" name="Oval 51">
            <a:extLst>
              <a:ext uri="{FF2B5EF4-FFF2-40B4-BE49-F238E27FC236}">
                <a16:creationId xmlns:a16="http://schemas.microsoft.com/office/drawing/2014/main" id="{C2F99D70-2876-4AA9-9C46-8244D72A9BF7}"/>
              </a:ext>
            </a:extLst>
          </p:cNvPr>
          <p:cNvSpPr/>
          <p:nvPr/>
        </p:nvSpPr>
        <p:spPr>
          <a:xfrm>
            <a:off x="9486755" y="2504933"/>
            <a:ext cx="370911" cy="370911"/>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53" name="Block Arc 52">
            <a:extLst>
              <a:ext uri="{FF2B5EF4-FFF2-40B4-BE49-F238E27FC236}">
                <a16:creationId xmlns:a16="http://schemas.microsoft.com/office/drawing/2014/main" id="{DADCD0C7-D30F-B4D7-7D51-BA90E88DFE58}"/>
              </a:ext>
            </a:extLst>
          </p:cNvPr>
          <p:cNvSpPr/>
          <p:nvPr/>
        </p:nvSpPr>
        <p:spPr>
          <a:xfrm rot="10800000">
            <a:off x="3255806" y="2693752"/>
            <a:ext cx="1659520" cy="1659519"/>
          </a:xfrm>
          <a:prstGeom prst="blockArc">
            <a:avLst>
              <a:gd name="adj1" fmla="val 10800000"/>
              <a:gd name="adj2" fmla="val 21598066"/>
              <a:gd name="adj3" fmla="val 15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4" name="Block Arc 53">
            <a:extLst>
              <a:ext uri="{FF2B5EF4-FFF2-40B4-BE49-F238E27FC236}">
                <a16:creationId xmlns:a16="http://schemas.microsoft.com/office/drawing/2014/main" id="{F125E971-2778-8DB5-5678-9628F0465776}"/>
              </a:ext>
            </a:extLst>
          </p:cNvPr>
          <p:cNvSpPr/>
          <p:nvPr/>
        </p:nvSpPr>
        <p:spPr>
          <a:xfrm rot="10800000">
            <a:off x="4653289" y="2698347"/>
            <a:ext cx="1659520" cy="1659519"/>
          </a:xfrm>
          <a:prstGeom prst="blockArc">
            <a:avLst>
              <a:gd name="adj1" fmla="val 10800000"/>
              <a:gd name="adj2" fmla="val 21598066"/>
              <a:gd name="adj3" fmla="val 15737"/>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5" name="Block Arc 54">
            <a:extLst>
              <a:ext uri="{FF2B5EF4-FFF2-40B4-BE49-F238E27FC236}">
                <a16:creationId xmlns:a16="http://schemas.microsoft.com/office/drawing/2014/main" id="{52F63DB1-08EE-FC40-49C7-219F5038E559}"/>
              </a:ext>
            </a:extLst>
          </p:cNvPr>
          <p:cNvSpPr/>
          <p:nvPr/>
        </p:nvSpPr>
        <p:spPr>
          <a:xfrm rot="10800000">
            <a:off x="6048581" y="2693752"/>
            <a:ext cx="1659520" cy="1659519"/>
          </a:xfrm>
          <a:prstGeom prst="blockArc">
            <a:avLst>
              <a:gd name="adj1" fmla="val 10800000"/>
              <a:gd name="adj2" fmla="val 21598066"/>
              <a:gd name="adj3" fmla="val 15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6" name="Block Arc 55">
            <a:extLst>
              <a:ext uri="{FF2B5EF4-FFF2-40B4-BE49-F238E27FC236}">
                <a16:creationId xmlns:a16="http://schemas.microsoft.com/office/drawing/2014/main" id="{AC8D2394-93BE-121A-9009-7FCCE65D3350}"/>
              </a:ext>
            </a:extLst>
          </p:cNvPr>
          <p:cNvSpPr/>
          <p:nvPr/>
        </p:nvSpPr>
        <p:spPr>
          <a:xfrm rot="10800000">
            <a:off x="7446065" y="2698347"/>
            <a:ext cx="1659520" cy="1659519"/>
          </a:xfrm>
          <a:prstGeom prst="blockArc">
            <a:avLst>
              <a:gd name="adj1" fmla="val 10800000"/>
              <a:gd name="adj2" fmla="val 21598066"/>
              <a:gd name="adj3" fmla="val 15737"/>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7" name="Block Arc 56">
            <a:extLst>
              <a:ext uri="{FF2B5EF4-FFF2-40B4-BE49-F238E27FC236}">
                <a16:creationId xmlns:a16="http://schemas.microsoft.com/office/drawing/2014/main" id="{51808BC6-EF38-4C26-CDCA-695EB4F046F3}"/>
              </a:ext>
            </a:extLst>
          </p:cNvPr>
          <p:cNvSpPr/>
          <p:nvPr/>
        </p:nvSpPr>
        <p:spPr>
          <a:xfrm rot="10800000">
            <a:off x="8844856" y="2693752"/>
            <a:ext cx="1659520" cy="1659519"/>
          </a:xfrm>
          <a:prstGeom prst="blockArc">
            <a:avLst>
              <a:gd name="adj1" fmla="val 10800000"/>
              <a:gd name="adj2" fmla="val 21598066"/>
              <a:gd name="adj3" fmla="val 15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8" name="Freeform: Shape 57">
            <a:extLst>
              <a:ext uri="{FF2B5EF4-FFF2-40B4-BE49-F238E27FC236}">
                <a16:creationId xmlns:a16="http://schemas.microsoft.com/office/drawing/2014/main" id="{26521EF2-AA67-A2E9-5329-8B15241947F4}"/>
              </a:ext>
            </a:extLst>
          </p:cNvPr>
          <p:cNvSpPr/>
          <p:nvPr/>
        </p:nvSpPr>
        <p:spPr>
          <a:xfrm rot="10800000">
            <a:off x="10242878" y="3523831"/>
            <a:ext cx="829759" cy="829427"/>
          </a:xfrm>
          <a:custGeom>
            <a:avLst/>
            <a:gdLst>
              <a:gd name="connsiteX0" fmla="*/ 700881 w 1022796"/>
              <a:gd name="connsiteY0" fmla="*/ 1022387 h 1022387"/>
              <a:gd name="connsiteX1" fmla="*/ 141032 w 1022796"/>
              <a:gd name="connsiteY1" fmla="*/ 336094 h 1022387"/>
              <a:gd name="connsiteX2" fmla="*/ 0 w 1022796"/>
              <a:gd name="connsiteY2" fmla="*/ 321919 h 1022387"/>
              <a:gd name="connsiteX3" fmla="*/ 0 w 1022796"/>
              <a:gd name="connsiteY3" fmla="*/ 0 h 1022387"/>
              <a:gd name="connsiteX4" fmla="*/ 104268 w 1022796"/>
              <a:gd name="connsiteY4" fmla="*/ 5234 h 1022387"/>
              <a:gd name="connsiteX5" fmla="*/ 1022796 w 1022796"/>
              <a:gd name="connsiteY5" fmla="*/ 1022207 h 10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796" h="1022387">
                <a:moveTo>
                  <a:pt x="700881" y="1022387"/>
                </a:moveTo>
                <a:cubicBezTo>
                  <a:pt x="700690" y="683754"/>
                  <a:pt x="460374" y="401334"/>
                  <a:pt x="141032" y="336094"/>
                </a:cubicBezTo>
                <a:lnTo>
                  <a:pt x="0" y="321919"/>
                </a:lnTo>
                <a:lnTo>
                  <a:pt x="0" y="0"/>
                </a:lnTo>
                <a:lnTo>
                  <a:pt x="104268" y="5234"/>
                </a:lnTo>
                <a:cubicBezTo>
                  <a:pt x="619937" y="57447"/>
                  <a:pt x="1022498" y="492742"/>
                  <a:pt x="1022796" y="1022207"/>
                </a:cubicBezTo>
                <a:close/>
              </a:path>
            </a:pathLst>
          </a:cu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59" name="Graphic 52" descr="Drama">
            <a:extLst>
              <a:ext uri="{FF2B5EF4-FFF2-40B4-BE49-F238E27FC236}">
                <a16:creationId xmlns:a16="http://schemas.microsoft.com/office/drawing/2014/main" id="{00BBE612-B071-CC1D-2710-EECEE3E5120E}"/>
              </a:ext>
            </a:extLst>
          </p:cNvPr>
          <p:cNvGrpSpPr/>
          <p:nvPr/>
        </p:nvGrpSpPr>
        <p:grpSpPr>
          <a:xfrm>
            <a:off x="8067782" y="3313801"/>
            <a:ext cx="416085" cy="416085"/>
            <a:chOff x="5638800" y="2971800"/>
            <a:chExt cx="914400" cy="914400"/>
          </a:xfrm>
          <a:solidFill>
            <a:schemeClr val="bg1"/>
          </a:solidFill>
        </p:grpSpPr>
        <p:sp>
          <p:nvSpPr>
            <p:cNvPr id="60" name="Freeform: Shape 59">
              <a:extLst>
                <a:ext uri="{FF2B5EF4-FFF2-40B4-BE49-F238E27FC236}">
                  <a16:creationId xmlns:a16="http://schemas.microsoft.com/office/drawing/2014/main" id="{36CB5B0D-DB54-299E-6B6D-16D809B02C3F}"/>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7858D7D-8914-60DD-989C-637F8E8E744A}"/>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62" name="Graphic 54" descr="Cloud">
            <a:extLst>
              <a:ext uri="{FF2B5EF4-FFF2-40B4-BE49-F238E27FC236}">
                <a16:creationId xmlns:a16="http://schemas.microsoft.com/office/drawing/2014/main" id="{0AF791F6-C754-2EBE-59B4-3D887489BE1F}"/>
              </a:ext>
            </a:extLst>
          </p:cNvPr>
          <p:cNvSpPr/>
          <p:nvPr/>
        </p:nvSpPr>
        <p:spPr>
          <a:xfrm>
            <a:off x="3867645" y="3390927"/>
            <a:ext cx="459882" cy="261834"/>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63" name="Graphic 56" descr="Puzzle">
            <a:extLst>
              <a:ext uri="{FF2B5EF4-FFF2-40B4-BE49-F238E27FC236}">
                <a16:creationId xmlns:a16="http://schemas.microsoft.com/office/drawing/2014/main" id="{1B014C37-491E-E6FB-4A69-765ABFF3A9BB}"/>
              </a:ext>
            </a:extLst>
          </p:cNvPr>
          <p:cNvSpPr/>
          <p:nvPr/>
        </p:nvSpPr>
        <p:spPr>
          <a:xfrm>
            <a:off x="5304897" y="3364270"/>
            <a:ext cx="346738" cy="346738"/>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64" name="Graphic 58" descr="Rocket">
            <a:extLst>
              <a:ext uri="{FF2B5EF4-FFF2-40B4-BE49-F238E27FC236}">
                <a16:creationId xmlns:a16="http://schemas.microsoft.com/office/drawing/2014/main" id="{2B351DFA-BFD8-C20B-B97B-F698936D3928}"/>
              </a:ext>
            </a:extLst>
          </p:cNvPr>
          <p:cNvGrpSpPr/>
          <p:nvPr/>
        </p:nvGrpSpPr>
        <p:grpSpPr>
          <a:xfrm>
            <a:off x="6666367" y="3330751"/>
            <a:ext cx="416085" cy="416085"/>
            <a:chOff x="6088800" y="3421800"/>
            <a:chExt cx="914400" cy="914400"/>
          </a:xfrm>
          <a:solidFill>
            <a:schemeClr val="bg1"/>
          </a:solidFill>
        </p:grpSpPr>
        <p:sp>
          <p:nvSpPr>
            <p:cNvPr id="65" name="Freeform: Shape 64">
              <a:extLst>
                <a:ext uri="{FF2B5EF4-FFF2-40B4-BE49-F238E27FC236}">
                  <a16:creationId xmlns:a16="http://schemas.microsoft.com/office/drawing/2014/main" id="{84D2103B-934B-D91E-BF24-C3496AFE6A98}"/>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8B2604E-8A5E-34C6-DA42-01E6E29D9B4C}"/>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7452B91-2537-493A-3C8F-B5A980632A35}"/>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4DB37B0-206A-252D-EC0B-45C2912D40FF}"/>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1033BCC-F089-55BE-48D3-9F27AC9C3EF9}"/>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70" name="Graphic 80" descr="Trophy with solid fill">
            <a:extLst>
              <a:ext uri="{FF2B5EF4-FFF2-40B4-BE49-F238E27FC236}">
                <a16:creationId xmlns:a16="http://schemas.microsoft.com/office/drawing/2014/main" id="{4E1F9C1D-F33C-8A4D-0990-712B0CE575CD}"/>
              </a:ext>
            </a:extLst>
          </p:cNvPr>
          <p:cNvSpPr/>
          <p:nvPr/>
        </p:nvSpPr>
        <p:spPr>
          <a:xfrm>
            <a:off x="9512275" y="3356719"/>
            <a:ext cx="314543" cy="354535"/>
          </a:xfrm>
          <a:custGeom>
            <a:avLst/>
            <a:gdLst>
              <a:gd name="connsiteX0" fmla="*/ 570548 w 666750"/>
              <a:gd name="connsiteY0" fmla="*/ 361950 h 751522"/>
              <a:gd name="connsiteX1" fmla="*/ 437198 w 666750"/>
              <a:gd name="connsiteY1" fmla="*/ 425768 h 751522"/>
              <a:gd name="connsiteX2" fmla="*/ 494348 w 666750"/>
              <a:gd name="connsiteY2" fmla="*/ 367665 h 751522"/>
              <a:gd name="connsiteX3" fmla="*/ 516255 w 666750"/>
              <a:gd name="connsiteY3" fmla="*/ 339090 h 751522"/>
              <a:gd name="connsiteX4" fmla="*/ 541973 w 666750"/>
              <a:gd name="connsiteY4" fmla="*/ 248602 h 751522"/>
              <a:gd name="connsiteX5" fmla="*/ 541973 w 666750"/>
              <a:gd name="connsiteY5" fmla="*/ 124778 h 751522"/>
              <a:gd name="connsiteX6" fmla="*/ 608648 w 666750"/>
              <a:gd name="connsiteY6" fmla="*/ 124778 h 751522"/>
              <a:gd name="connsiteX7" fmla="*/ 608648 w 666750"/>
              <a:gd name="connsiteY7" fmla="*/ 269558 h 751522"/>
              <a:gd name="connsiteX8" fmla="*/ 570548 w 666750"/>
              <a:gd name="connsiteY8" fmla="*/ 361950 h 751522"/>
              <a:gd name="connsiteX9" fmla="*/ 97155 w 666750"/>
              <a:gd name="connsiteY9" fmla="*/ 361950 h 751522"/>
              <a:gd name="connsiteX10" fmla="*/ 57150 w 666750"/>
              <a:gd name="connsiteY10" fmla="*/ 269558 h 751522"/>
              <a:gd name="connsiteX11" fmla="*/ 57150 w 666750"/>
              <a:gd name="connsiteY11" fmla="*/ 123825 h 751522"/>
              <a:gd name="connsiteX12" fmla="*/ 123825 w 666750"/>
              <a:gd name="connsiteY12" fmla="*/ 123825 h 751522"/>
              <a:gd name="connsiteX13" fmla="*/ 123825 w 666750"/>
              <a:gd name="connsiteY13" fmla="*/ 247650 h 751522"/>
              <a:gd name="connsiteX14" fmla="*/ 149543 w 666750"/>
              <a:gd name="connsiteY14" fmla="*/ 338138 h 751522"/>
              <a:gd name="connsiteX15" fmla="*/ 171450 w 666750"/>
              <a:gd name="connsiteY15" fmla="*/ 366713 h 751522"/>
              <a:gd name="connsiteX16" fmla="*/ 228600 w 666750"/>
              <a:gd name="connsiteY16" fmla="*/ 424815 h 751522"/>
              <a:gd name="connsiteX17" fmla="*/ 97155 w 666750"/>
              <a:gd name="connsiteY17" fmla="*/ 361950 h 751522"/>
              <a:gd name="connsiteX18" fmla="*/ 666750 w 666750"/>
              <a:gd name="connsiteY18" fmla="*/ 266700 h 751522"/>
              <a:gd name="connsiteX19" fmla="*/ 666750 w 666750"/>
              <a:gd name="connsiteY19" fmla="*/ 66675 h 751522"/>
              <a:gd name="connsiteX20" fmla="*/ 542925 w 666750"/>
              <a:gd name="connsiteY20" fmla="*/ 66675 h 751522"/>
              <a:gd name="connsiteX21" fmla="*/ 542925 w 666750"/>
              <a:gd name="connsiteY21" fmla="*/ 0 h 751522"/>
              <a:gd name="connsiteX22" fmla="*/ 333375 w 666750"/>
              <a:gd name="connsiteY22" fmla="*/ 0 h 751522"/>
              <a:gd name="connsiteX23" fmla="*/ 123825 w 666750"/>
              <a:gd name="connsiteY23" fmla="*/ 0 h 751522"/>
              <a:gd name="connsiteX24" fmla="*/ 123825 w 666750"/>
              <a:gd name="connsiteY24" fmla="*/ 66675 h 751522"/>
              <a:gd name="connsiteX25" fmla="*/ 0 w 666750"/>
              <a:gd name="connsiteY25" fmla="*/ 66675 h 751522"/>
              <a:gd name="connsiteX26" fmla="*/ 0 w 666750"/>
              <a:gd name="connsiteY26" fmla="*/ 265748 h 751522"/>
              <a:gd name="connsiteX27" fmla="*/ 54293 w 666750"/>
              <a:gd name="connsiteY27" fmla="*/ 399098 h 751522"/>
              <a:gd name="connsiteX28" fmla="*/ 281940 w 666750"/>
              <a:gd name="connsiteY28" fmla="*/ 484823 h 751522"/>
              <a:gd name="connsiteX29" fmla="*/ 295275 w 666750"/>
              <a:gd name="connsiteY29" fmla="*/ 532448 h 751522"/>
              <a:gd name="connsiteX30" fmla="*/ 295275 w 666750"/>
              <a:gd name="connsiteY30" fmla="*/ 656273 h 751522"/>
              <a:gd name="connsiteX31" fmla="*/ 247650 w 666750"/>
              <a:gd name="connsiteY31" fmla="*/ 656273 h 751522"/>
              <a:gd name="connsiteX32" fmla="*/ 209550 w 666750"/>
              <a:gd name="connsiteY32" fmla="*/ 694373 h 751522"/>
              <a:gd name="connsiteX33" fmla="*/ 161925 w 666750"/>
              <a:gd name="connsiteY33" fmla="*/ 694373 h 751522"/>
              <a:gd name="connsiteX34" fmla="*/ 123825 w 666750"/>
              <a:gd name="connsiteY34" fmla="*/ 732473 h 751522"/>
              <a:gd name="connsiteX35" fmla="*/ 123825 w 666750"/>
              <a:gd name="connsiteY35" fmla="*/ 751523 h 751522"/>
              <a:gd name="connsiteX36" fmla="*/ 542925 w 666750"/>
              <a:gd name="connsiteY36" fmla="*/ 751523 h 751522"/>
              <a:gd name="connsiteX37" fmla="*/ 542925 w 666750"/>
              <a:gd name="connsiteY37" fmla="*/ 732473 h 751522"/>
              <a:gd name="connsiteX38" fmla="*/ 504825 w 666750"/>
              <a:gd name="connsiteY38" fmla="*/ 694373 h 751522"/>
              <a:gd name="connsiteX39" fmla="*/ 457200 w 666750"/>
              <a:gd name="connsiteY39" fmla="*/ 694373 h 751522"/>
              <a:gd name="connsiteX40" fmla="*/ 419100 w 666750"/>
              <a:gd name="connsiteY40" fmla="*/ 656273 h 751522"/>
              <a:gd name="connsiteX41" fmla="*/ 371475 w 666750"/>
              <a:gd name="connsiteY41" fmla="*/ 656273 h 751522"/>
              <a:gd name="connsiteX42" fmla="*/ 371475 w 666750"/>
              <a:gd name="connsiteY42" fmla="*/ 533400 h 751522"/>
              <a:gd name="connsiteX43" fmla="*/ 384810 w 666750"/>
              <a:gd name="connsiteY43" fmla="*/ 485775 h 751522"/>
              <a:gd name="connsiteX44" fmla="*/ 612458 w 666750"/>
              <a:gd name="connsiteY44" fmla="*/ 400050 h 751522"/>
              <a:gd name="connsiteX45" fmla="*/ 666750 w 666750"/>
              <a:gd name="connsiteY45" fmla="*/ 266700 h 75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751522">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bg1"/>
          </a:solidFill>
          <a:ln w="9525" cap="flat">
            <a:noFill/>
            <a:prstDash val="solid"/>
            <a:miter/>
          </a:ln>
        </p:spPr>
        <p:txBody>
          <a:bodyPr rtlCol="0" anchor="ctr"/>
          <a:lstStyle/>
          <a:p>
            <a:endParaRPr lang="en-US"/>
          </a:p>
        </p:txBody>
      </p:sp>
      <p:sp>
        <p:nvSpPr>
          <p:cNvPr id="71" name="TextBox 70">
            <a:extLst>
              <a:ext uri="{FF2B5EF4-FFF2-40B4-BE49-F238E27FC236}">
                <a16:creationId xmlns:a16="http://schemas.microsoft.com/office/drawing/2014/main" id="{036A4D30-2314-7142-CAD0-6148A04AD5E9}"/>
              </a:ext>
            </a:extLst>
          </p:cNvPr>
          <p:cNvSpPr txBox="1"/>
          <p:nvPr/>
        </p:nvSpPr>
        <p:spPr>
          <a:xfrm>
            <a:off x="910867" y="1220297"/>
            <a:ext cx="3201563" cy="523220"/>
          </a:xfrm>
          <a:prstGeom prst="rect">
            <a:avLst/>
          </a:prstGeom>
          <a:noFill/>
        </p:spPr>
        <p:txBody>
          <a:bodyPr wrap="square" rtlCol="0">
            <a:spAutoFit/>
          </a:bodyPr>
          <a:lstStyle/>
          <a:p>
            <a:pPr algn="ctr"/>
            <a:r>
              <a:rPr lang="en-US" sz="2800">
                <a:solidFill>
                  <a:schemeClr val="tx1">
                    <a:lumMod val="95000"/>
                    <a:lumOff val="5000"/>
                  </a:schemeClr>
                </a:solidFill>
                <a:latin typeface="Poppins SemiBold" panose="00000700000000000000" pitchFamily="2" charset="0"/>
                <a:cs typeface="Poppins SemiBold" panose="00000700000000000000" pitchFamily="2" charset="0"/>
              </a:rPr>
              <a:t>Infographic</a:t>
            </a:r>
          </a:p>
        </p:txBody>
      </p:sp>
    </p:spTree>
    <p:extLst>
      <p:ext uri="{BB962C8B-B14F-4D97-AF65-F5344CB8AC3E}">
        <p14:creationId xmlns:p14="http://schemas.microsoft.com/office/powerpoint/2010/main" val="215069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3BE2C5A-662C-4794-907D-E2A46B780552}"/>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3" name="TextBox 22">
            <a:extLst>
              <a:ext uri="{FF2B5EF4-FFF2-40B4-BE49-F238E27FC236}">
                <a16:creationId xmlns:a16="http://schemas.microsoft.com/office/drawing/2014/main" id="{70A442CC-DBFA-4EAF-9CEA-F23BE43D6040}"/>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4" name="Group 23">
            <a:extLst>
              <a:ext uri="{FF2B5EF4-FFF2-40B4-BE49-F238E27FC236}">
                <a16:creationId xmlns:a16="http://schemas.microsoft.com/office/drawing/2014/main" id="{89F017D2-6053-484C-9197-AED9EFD4138B}"/>
              </a:ext>
            </a:extLst>
          </p:cNvPr>
          <p:cNvGrpSpPr/>
          <p:nvPr/>
        </p:nvGrpSpPr>
        <p:grpSpPr>
          <a:xfrm>
            <a:off x="166785" y="5983027"/>
            <a:ext cx="150799" cy="683899"/>
            <a:chOff x="159025" y="5596893"/>
            <a:chExt cx="214881" cy="974523"/>
          </a:xfrm>
        </p:grpSpPr>
        <p:sp>
          <p:nvSpPr>
            <p:cNvPr id="25" name="Oval 24">
              <a:extLst>
                <a:ext uri="{FF2B5EF4-FFF2-40B4-BE49-F238E27FC236}">
                  <a16:creationId xmlns:a16="http://schemas.microsoft.com/office/drawing/2014/main" id="{D35298E2-AAC4-45D6-8848-F3F35D536742}"/>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32CEE91-4D70-463F-89D6-AF0F0A1155EB}"/>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AB87A5F-9620-4165-9FDB-04CA86949F63}"/>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FF697E0-E60F-468A-992C-B949E83380E1}"/>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EADB0F6D-63FB-41AE-83F4-7E76B7D6114D}"/>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0" name="TextBox 29">
            <a:extLst>
              <a:ext uri="{FF2B5EF4-FFF2-40B4-BE49-F238E27FC236}">
                <a16:creationId xmlns:a16="http://schemas.microsoft.com/office/drawing/2014/main" id="{3B2B2E42-D09E-4A59-AEB7-989A988C8AFA}"/>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1" name="Rectangle 30">
            <a:extLst>
              <a:ext uri="{FF2B5EF4-FFF2-40B4-BE49-F238E27FC236}">
                <a16:creationId xmlns:a16="http://schemas.microsoft.com/office/drawing/2014/main" id="{6574D955-E260-4B6E-8B1F-E35B83879DDA}"/>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C1760B0-7E88-4020-AE6A-04F1D2A4CCB8}"/>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33" name="Rectangle 32">
            <a:extLst>
              <a:ext uri="{FF2B5EF4-FFF2-40B4-BE49-F238E27FC236}">
                <a16:creationId xmlns:a16="http://schemas.microsoft.com/office/drawing/2014/main" id="{FB35D2E4-C175-49ED-912B-5762F7712CC5}"/>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C3DA761-D942-4387-BF57-D2B46112DD2C}"/>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946EA539-1734-689E-ACA3-59CF42B1E081}"/>
              </a:ext>
            </a:extLst>
          </p:cNvPr>
          <p:cNvSpPr/>
          <p:nvPr/>
        </p:nvSpPr>
        <p:spPr>
          <a:xfrm>
            <a:off x="7077904" y="3110969"/>
            <a:ext cx="942194" cy="942194"/>
          </a:xfrm>
          <a:prstGeom prst="ellipse">
            <a:avLst/>
          </a:prstGeom>
          <a:solidFill>
            <a:srgbClr val="0E44DC"/>
          </a:solidFill>
          <a:ln w="254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04666276-4766-C354-BB2A-2B42F141BBF0}"/>
              </a:ext>
            </a:extLst>
          </p:cNvPr>
          <p:cNvSpPr/>
          <p:nvPr/>
        </p:nvSpPr>
        <p:spPr>
          <a:xfrm>
            <a:off x="5518151" y="3109929"/>
            <a:ext cx="942194" cy="942194"/>
          </a:xfrm>
          <a:prstGeom prst="ellipse">
            <a:avLst/>
          </a:prstGeom>
          <a:solidFill>
            <a:srgbClr val="0E44DC"/>
          </a:solidFill>
          <a:ln w="254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4334CEC2-730D-48C6-2227-0A42ED30A5D0}"/>
              </a:ext>
            </a:extLst>
          </p:cNvPr>
          <p:cNvSpPr/>
          <p:nvPr/>
        </p:nvSpPr>
        <p:spPr>
          <a:xfrm>
            <a:off x="8610136" y="3184494"/>
            <a:ext cx="942194" cy="942194"/>
          </a:xfrm>
          <a:prstGeom prst="ellipse">
            <a:avLst/>
          </a:prstGeom>
          <a:solidFill>
            <a:srgbClr val="0E44DC"/>
          </a:solidFill>
          <a:ln w="254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E3E99BCA-6ECD-CC98-83C5-44FA87FCB356}"/>
              </a:ext>
            </a:extLst>
          </p:cNvPr>
          <p:cNvSpPr/>
          <p:nvPr/>
        </p:nvSpPr>
        <p:spPr>
          <a:xfrm>
            <a:off x="3953396" y="3110747"/>
            <a:ext cx="942194" cy="942194"/>
          </a:xfrm>
          <a:prstGeom prst="ellipse">
            <a:avLst/>
          </a:prstGeom>
          <a:solidFill>
            <a:srgbClr val="0E44DC"/>
          </a:solidFill>
          <a:ln w="254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7276AB86-4421-582C-AADA-8DBF6636FF00}"/>
              </a:ext>
            </a:extLst>
          </p:cNvPr>
          <p:cNvSpPr/>
          <p:nvPr/>
        </p:nvSpPr>
        <p:spPr>
          <a:xfrm rot="16200000">
            <a:off x="7123975" y="2344043"/>
            <a:ext cx="820735" cy="1654867"/>
          </a:xfrm>
          <a:custGeom>
            <a:avLst/>
            <a:gdLst>
              <a:gd name="connsiteX0" fmla="*/ 1841110 w 1841110"/>
              <a:gd name="connsiteY0" fmla="*/ 1856137 h 3712274"/>
              <a:gd name="connsiteX1" fmla="*/ 174035 w 1841110"/>
              <a:gd name="connsiteY1" fmla="*/ 3703486 h 3712274"/>
              <a:gd name="connsiteX2" fmla="*/ 0 w 1841110"/>
              <a:gd name="connsiteY2" fmla="*/ 3712274 h 3712274"/>
              <a:gd name="connsiteX3" fmla="*/ 0 w 1841110"/>
              <a:gd name="connsiteY3" fmla="*/ 3491074 h 3712274"/>
              <a:gd name="connsiteX4" fmla="*/ 151419 w 1841110"/>
              <a:gd name="connsiteY4" fmla="*/ 3483428 h 3712274"/>
              <a:gd name="connsiteX5" fmla="*/ 1619911 w 1841110"/>
              <a:gd name="connsiteY5" fmla="*/ 1856136 h 3712274"/>
              <a:gd name="connsiteX6" fmla="*/ 151419 w 1841110"/>
              <a:gd name="connsiteY6" fmla="*/ 228844 h 3712274"/>
              <a:gd name="connsiteX7" fmla="*/ 0 w 1841110"/>
              <a:gd name="connsiteY7" fmla="*/ 221198 h 3712274"/>
              <a:gd name="connsiteX8" fmla="*/ 0 w 1841110"/>
              <a:gd name="connsiteY8" fmla="*/ 0 h 3712274"/>
              <a:gd name="connsiteX9" fmla="*/ 174035 w 1841110"/>
              <a:gd name="connsiteY9" fmla="*/ 8788 h 3712274"/>
              <a:gd name="connsiteX10" fmla="*/ 1841110 w 1841110"/>
              <a:gd name="connsiteY10" fmla="*/ 1856137 h 371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110" h="3712274">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Shape 6">
            <a:extLst>
              <a:ext uri="{FF2B5EF4-FFF2-40B4-BE49-F238E27FC236}">
                <a16:creationId xmlns:a16="http://schemas.microsoft.com/office/drawing/2014/main" id="{DD55DDFC-37C4-E9D7-D6DD-3A346180E597}"/>
              </a:ext>
            </a:extLst>
          </p:cNvPr>
          <p:cNvSpPr/>
          <p:nvPr/>
        </p:nvSpPr>
        <p:spPr>
          <a:xfrm rot="5400000">
            <a:off x="5600314" y="3129664"/>
            <a:ext cx="820735" cy="1654867"/>
          </a:xfrm>
          <a:custGeom>
            <a:avLst/>
            <a:gdLst>
              <a:gd name="connsiteX0" fmla="*/ 1841110 w 1841110"/>
              <a:gd name="connsiteY0" fmla="*/ 1856137 h 3712274"/>
              <a:gd name="connsiteX1" fmla="*/ 174035 w 1841110"/>
              <a:gd name="connsiteY1" fmla="*/ 3703486 h 3712274"/>
              <a:gd name="connsiteX2" fmla="*/ 0 w 1841110"/>
              <a:gd name="connsiteY2" fmla="*/ 3712274 h 3712274"/>
              <a:gd name="connsiteX3" fmla="*/ 0 w 1841110"/>
              <a:gd name="connsiteY3" fmla="*/ 3491074 h 3712274"/>
              <a:gd name="connsiteX4" fmla="*/ 151419 w 1841110"/>
              <a:gd name="connsiteY4" fmla="*/ 3483428 h 3712274"/>
              <a:gd name="connsiteX5" fmla="*/ 1619911 w 1841110"/>
              <a:gd name="connsiteY5" fmla="*/ 1856136 h 3712274"/>
              <a:gd name="connsiteX6" fmla="*/ 151419 w 1841110"/>
              <a:gd name="connsiteY6" fmla="*/ 228844 h 3712274"/>
              <a:gd name="connsiteX7" fmla="*/ 0 w 1841110"/>
              <a:gd name="connsiteY7" fmla="*/ 221198 h 3712274"/>
              <a:gd name="connsiteX8" fmla="*/ 0 w 1841110"/>
              <a:gd name="connsiteY8" fmla="*/ 0 h 3712274"/>
              <a:gd name="connsiteX9" fmla="*/ 174035 w 1841110"/>
              <a:gd name="connsiteY9" fmla="*/ 8788 h 3712274"/>
              <a:gd name="connsiteX10" fmla="*/ 1841110 w 1841110"/>
              <a:gd name="connsiteY10" fmla="*/ 1856137 h 371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110" h="3712274">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Freeform: Shape 7">
            <a:extLst>
              <a:ext uri="{FF2B5EF4-FFF2-40B4-BE49-F238E27FC236}">
                <a16:creationId xmlns:a16="http://schemas.microsoft.com/office/drawing/2014/main" id="{AFC039B3-8804-50BF-1836-B4F866D6EBA6}"/>
              </a:ext>
            </a:extLst>
          </p:cNvPr>
          <p:cNvSpPr/>
          <p:nvPr/>
        </p:nvSpPr>
        <p:spPr>
          <a:xfrm rot="16200000">
            <a:off x="4006713" y="2349744"/>
            <a:ext cx="820735" cy="1654867"/>
          </a:xfrm>
          <a:custGeom>
            <a:avLst/>
            <a:gdLst>
              <a:gd name="connsiteX0" fmla="*/ 1841110 w 1841110"/>
              <a:gd name="connsiteY0" fmla="*/ 1856137 h 3712274"/>
              <a:gd name="connsiteX1" fmla="*/ 174035 w 1841110"/>
              <a:gd name="connsiteY1" fmla="*/ 3703486 h 3712274"/>
              <a:gd name="connsiteX2" fmla="*/ 0 w 1841110"/>
              <a:gd name="connsiteY2" fmla="*/ 3712274 h 3712274"/>
              <a:gd name="connsiteX3" fmla="*/ 0 w 1841110"/>
              <a:gd name="connsiteY3" fmla="*/ 3491074 h 3712274"/>
              <a:gd name="connsiteX4" fmla="*/ 151419 w 1841110"/>
              <a:gd name="connsiteY4" fmla="*/ 3483428 h 3712274"/>
              <a:gd name="connsiteX5" fmla="*/ 1619911 w 1841110"/>
              <a:gd name="connsiteY5" fmla="*/ 1856136 h 3712274"/>
              <a:gd name="connsiteX6" fmla="*/ 151419 w 1841110"/>
              <a:gd name="connsiteY6" fmla="*/ 228844 h 3712274"/>
              <a:gd name="connsiteX7" fmla="*/ 0 w 1841110"/>
              <a:gd name="connsiteY7" fmla="*/ 221198 h 3712274"/>
              <a:gd name="connsiteX8" fmla="*/ 0 w 1841110"/>
              <a:gd name="connsiteY8" fmla="*/ 0 h 3712274"/>
              <a:gd name="connsiteX9" fmla="*/ 174035 w 1841110"/>
              <a:gd name="connsiteY9" fmla="*/ 8788 h 3712274"/>
              <a:gd name="connsiteX10" fmla="*/ 1841110 w 1841110"/>
              <a:gd name="connsiteY10" fmla="*/ 1856137 h 371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110" h="3712274">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 name="Freeform: Shape 8">
            <a:extLst>
              <a:ext uri="{FF2B5EF4-FFF2-40B4-BE49-F238E27FC236}">
                <a16:creationId xmlns:a16="http://schemas.microsoft.com/office/drawing/2014/main" id="{674149E0-5930-3CC7-D380-AC4ADF1351EC}"/>
              </a:ext>
            </a:extLst>
          </p:cNvPr>
          <p:cNvSpPr/>
          <p:nvPr/>
        </p:nvSpPr>
        <p:spPr>
          <a:xfrm rot="5400000">
            <a:off x="8683363" y="3156412"/>
            <a:ext cx="820735" cy="1654867"/>
          </a:xfrm>
          <a:custGeom>
            <a:avLst/>
            <a:gdLst>
              <a:gd name="connsiteX0" fmla="*/ 1841110 w 1841110"/>
              <a:gd name="connsiteY0" fmla="*/ 1856137 h 3712274"/>
              <a:gd name="connsiteX1" fmla="*/ 174035 w 1841110"/>
              <a:gd name="connsiteY1" fmla="*/ 3703486 h 3712274"/>
              <a:gd name="connsiteX2" fmla="*/ 0 w 1841110"/>
              <a:gd name="connsiteY2" fmla="*/ 3712274 h 3712274"/>
              <a:gd name="connsiteX3" fmla="*/ 0 w 1841110"/>
              <a:gd name="connsiteY3" fmla="*/ 3491074 h 3712274"/>
              <a:gd name="connsiteX4" fmla="*/ 151419 w 1841110"/>
              <a:gd name="connsiteY4" fmla="*/ 3483428 h 3712274"/>
              <a:gd name="connsiteX5" fmla="*/ 1619911 w 1841110"/>
              <a:gd name="connsiteY5" fmla="*/ 1856136 h 3712274"/>
              <a:gd name="connsiteX6" fmla="*/ 151419 w 1841110"/>
              <a:gd name="connsiteY6" fmla="*/ 228844 h 3712274"/>
              <a:gd name="connsiteX7" fmla="*/ 0 w 1841110"/>
              <a:gd name="connsiteY7" fmla="*/ 221198 h 3712274"/>
              <a:gd name="connsiteX8" fmla="*/ 0 w 1841110"/>
              <a:gd name="connsiteY8" fmla="*/ 0 h 3712274"/>
              <a:gd name="connsiteX9" fmla="*/ 174035 w 1841110"/>
              <a:gd name="connsiteY9" fmla="*/ 8788 h 3712274"/>
              <a:gd name="connsiteX10" fmla="*/ 1841110 w 1841110"/>
              <a:gd name="connsiteY10" fmla="*/ 1856137 h 371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110" h="3712274">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Rectangle 9">
            <a:extLst>
              <a:ext uri="{FF2B5EF4-FFF2-40B4-BE49-F238E27FC236}">
                <a16:creationId xmlns:a16="http://schemas.microsoft.com/office/drawing/2014/main" id="{9CBC87F7-FBA7-A5E1-3EA9-409205CC6BD2}"/>
              </a:ext>
            </a:extLst>
          </p:cNvPr>
          <p:cNvSpPr/>
          <p:nvPr/>
        </p:nvSpPr>
        <p:spPr>
          <a:xfrm>
            <a:off x="3418428" y="4749889"/>
            <a:ext cx="2954323" cy="695960"/>
          </a:xfrm>
          <a:prstGeom prst="rect">
            <a:avLst/>
          </a:prstGeom>
        </p:spPr>
        <p:txBody>
          <a:bodyPr wrap="square">
            <a:spAutoFit/>
          </a:bodyPr>
          <a:lstStyle/>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Lorep  ipsum duis aute irure dolor in kausei</a:t>
            </a:r>
          </a:p>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vols esse cill inure dolorlboru</a:t>
            </a:r>
            <a:r>
              <a:rPr lang="en-US" sz="900" b="1">
                <a:latin typeface="Poppins" panose="00000500000000000000" pitchFamily="2" charset="0"/>
                <a:ea typeface="Open Sans" panose="020B0606030504020204" pitchFamily="34" charset="0"/>
                <a:cs typeface="Poppins" panose="00000500000000000000" pitchFamily="2" charset="0"/>
              </a:rPr>
              <a:t> sit amet. Duis</a:t>
            </a:r>
          </a:p>
          <a:p>
            <a:pPr>
              <a:lnSpc>
                <a:spcPct val="150000"/>
              </a:lnSpc>
            </a:pPr>
            <a:r>
              <a:rPr lang="en-US" sz="900" b="1">
                <a:latin typeface="Poppins" panose="00000500000000000000" pitchFamily="2" charset="0"/>
                <a:ea typeface="Open Sans" panose="020B0606030504020204" pitchFamily="34" charset="0"/>
                <a:cs typeface="Poppins" panose="00000500000000000000" pitchFamily="2" charset="0"/>
              </a:rPr>
              <a:t>lo </a:t>
            </a:r>
            <a:r>
              <a:rPr lang="en-US" sz="900">
                <a:latin typeface="Poppins" panose="00000500000000000000" pitchFamily="2" charset="0"/>
                <a:ea typeface="Open Sans" panose="020B0606030504020204" pitchFamily="34" charset="0"/>
                <a:cs typeface="Poppins" panose="00000500000000000000" pitchFamily="2" charset="0"/>
              </a:rPr>
              <a:t>irusitakus reprehenderi Voluptalorem.</a:t>
            </a:r>
            <a:endParaRPr lang="en-US" sz="900">
              <a:latin typeface="Poppins" panose="00000500000000000000" pitchFamily="2" charset="0"/>
              <a:cs typeface="Poppins" panose="00000500000000000000" pitchFamily="2" charset="0"/>
            </a:endParaRPr>
          </a:p>
        </p:txBody>
      </p:sp>
      <p:sp>
        <p:nvSpPr>
          <p:cNvPr id="11" name="Rectangle 10">
            <a:extLst>
              <a:ext uri="{FF2B5EF4-FFF2-40B4-BE49-F238E27FC236}">
                <a16:creationId xmlns:a16="http://schemas.microsoft.com/office/drawing/2014/main" id="{06B034D2-D201-7477-AB2C-CE50DE4C4199}"/>
              </a:ext>
            </a:extLst>
          </p:cNvPr>
          <p:cNvSpPr/>
          <p:nvPr/>
        </p:nvSpPr>
        <p:spPr>
          <a:xfrm>
            <a:off x="5075384" y="1952769"/>
            <a:ext cx="2954323" cy="695960"/>
          </a:xfrm>
          <a:prstGeom prst="rect">
            <a:avLst/>
          </a:prstGeom>
        </p:spPr>
        <p:txBody>
          <a:bodyPr wrap="square">
            <a:spAutoFit/>
          </a:bodyPr>
          <a:lstStyle/>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Lorep  ipsum duis aute irure dolor in kausei</a:t>
            </a:r>
          </a:p>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vols esse cill inure dolorlboru</a:t>
            </a:r>
            <a:r>
              <a:rPr lang="en-US" sz="900" b="1">
                <a:latin typeface="Poppins" panose="00000500000000000000" pitchFamily="2" charset="0"/>
                <a:ea typeface="Open Sans" panose="020B0606030504020204" pitchFamily="34" charset="0"/>
                <a:cs typeface="Poppins" panose="00000500000000000000" pitchFamily="2" charset="0"/>
              </a:rPr>
              <a:t> sit amet. Duis</a:t>
            </a:r>
          </a:p>
          <a:p>
            <a:pPr>
              <a:lnSpc>
                <a:spcPct val="150000"/>
              </a:lnSpc>
            </a:pPr>
            <a:r>
              <a:rPr lang="en-US" sz="900" b="1">
                <a:latin typeface="Poppins" panose="00000500000000000000" pitchFamily="2" charset="0"/>
                <a:ea typeface="Open Sans" panose="020B0606030504020204" pitchFamily="34" charset="0"/>
                <a:cs typeface="Poppins" panose="00000500000000000000" pitchFamily="2" charset="0"/>
              </a:rPr>
              <a:t>lo </a:t>
            </a:r>
            <a:r>
              <a:rPr lang="en-US" sz="900">
                <a:latin typeface="Poppins" panose="00000500000000000000" pitchFamily="2" charset="0"/>
                <a:ea typeface="Open Sans" panose="020B0606030504020204" pitchFamily="34" charset="0"/>
                <a:cs typeface="Poppins" panose="00000500000000000000" pitchFamily="2" charset="0"/>
              </a:rPr>
              <a:t>irusitakus reprehenderi Voluptalorem.</a:t>
            </a:r>
            <a:endParaRPr lang="en-US" sz="900">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B50BB678-54FE-F02C-CC71-B07CA0CE9516}"/>
              </a:ext>
            </a:extLst>
          </p:cNvPr>
          <p:cNvSpPr/>
          <p:nvPr/>
        </p:nvSpPr>
        <p:spPr>
          <a:xfrm>
            <a:off x="6706909" y="4749889"/>
            <a:ext cx="2954323" cy="695960"/>
          </a:xfrm>
          <a:prstGeom prst="rect">
            <a:avLst/>
          </a:prstGeom>
        </p:spPr>
        <p:txBody>
          <a:bodyPr wrap="square">
            <a:spAutoFit/>
          </a:bodyPr>
          <a:lstStyle/>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Lorep  ipsum duis aute irure dolor in kausei</a:t>
            </a:r>
          </a:p>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vols esse cill inure dolorlboru</a:t>
            </a:r>
            <a:r>
              <a:rPr lang="en-US" sz="900" b="1">
                <a:latin typeface="Poppins" panose="00000500000000000000" pitchFamily="2" charset="0"/>
                <a:ea typeface="Open Sans" panose="020B0606030504020204" pitchFamily="34" charset="0"/>
                <a:cs typeface="Poppins" panose="00000500000000000000" pitchFamily="2" charset="0"/>
              </a:rPr>
              <a:t> sit amet. Duis</a:t>
            </a:r>
          </a:p>
          <a:p>
            <a:pPr>
              <a:lnSpc>
                <a:spcPct val="150000"/>
              </a:lnSpc>
            </a:pPr>
            <a:r>
              <a:rPr lang="en-US" sz="900" b="1">
                <a:latin typeface="Poppins" panose="00000500000000000000" pitchFamily="2" charset="0"/>
                <a:ea typeface="Open Sans" panose="020B0606030504020204" pitchFamily="34" charset="0"/>
                <a:cs typeface="Poppins" panose="00000500000000000000" pitchFamily="2" charset="0"/>
              </a:rPr>
              <a:t>lo </a:t>
            </a:r>
            <a:r>
              <a:rPr lang="en-US" sz="900">
                <a:latin typeface="Poppins" panose="00000500000000000000" pitchFamily="2" charset="0"/>
                <a:ea typeface="Open Sans" panose="020B0606030504020204" pitchFamily="34" charset="0"/>
                <a:cs typeface="Poppins" panose="00000500000000000000" pitchFamily="2" charset="0"/>
              </a:rPr>
              <a:t>irusitakus reprehenderi Voluptalorem.</a:t>
            </a:r>
            <a:endParaRPr lang="en-US" sz="900">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6CC40E2D-2CE5-192C-89D0-468C13155ADE}"/>
              </a:ext>
            </a:extLst>
          </p:cNvPr>
          <p:cNvSpPr/>
          <p:nvPr/>
        </p:nvSpPr>
        <p:spPr>
          <a:xfrm>
            <a:off x="8361776" y="1949403"/>
            <a:ext cx="2954323" cy="695960"/>
          </a:xfrm>
          <a:prstGeom prst="rect">
            <a:avLst/>
          </a:prstGeom>
        </p:spPr>
        <p:txBody>
          <a:bodyPr wrap="square">
            <a:spAutoFit/>
          </a:bodyPr>
          <a:lstStyle/>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Lorep  ipsum duis aute irure dolor in kausei</a:t>
            </a:r>
          </a:p>
          <a:p>
            <a:pPr>
              <a:lnSpc>
                <a:spcPct val="150000"/>
              </a:lnSpc>
            </a:pPr>
            <a:r>
              <a:rPr lang="en-US" sz="900">
                <a:latin typeface="Poppins" panose="00000500000000000000" pitchFamily="2" charset="0"/>
                <a:ea typeface="Open Sans" panose="020B0606030504020204" pitchFamily="34" charset="0"/>
                <a:cs typeface="Poppins" panose="00000500000000000000" pitchFamily="2" charset="0"/>
              </a:rPr>
              <a:t>vols esse cill inure dolorlboru</a:t>
            </a:r>
            <a:r>
              <a:rPr lang="en-US" sz="900" b="1">
                <a:latin typeface="Poppins" panose="00000500000000000000" pitchFamily="2" charset="0"/>
                <a:ea typeface="Open Sans" panose="020B0606030504020204" pitchFamily="34" charset="0"/>
                <a:cs typeface="Poppins" panose="00000500000000000000" pitchFamily="2" charset="0"/>
              </a:rPr>
              <a:t> sit amet. Duis</a:t>
            </a:r>
          </a:p>
          <a:p>
            <a:pPr>
              <a:lnSpc>
                <a:spcPct val="150000"/>
              </a:lnSpc>
            </a:pPr>
            <a:r>
              <a:rPr lang="en-US" sz="900" b="1">
                <a:latin typeface="Poppins" panose="00000500000000000000" pitchFamily="2" charset="0"/>
                <a:ea typeface="Open Sans" panose="020B0606030504020204" pitchFamily="34" charset="0"/>
                <a:cs typeface="Poppins" panose="00000500000000000000" pitchFamily="2" charset="0"/>
              </a:rPr>
              <a:t>lo </a:t>
            </a:r>
            <a:r>
              <a:rPr lang="en-US" sz="900">
                <a:latin typeface="Poppins" panose="00000500000000000000" pitchFamily="2" charset="0"/>
                <a:ea typeface="Open Sans" panose="020B0606030504020204" pitchFamily="34" charset="0"/>
                <a:cs typeface="Poppins" panose="00000500000000000000" pitchFamily="2" charset="0"/>
              </a:rPr>
              <a:t>irusitakus reprehenderi Voluptalorem.</a:t>
            </a:r>
            <a:endParaRPr lang="en-US" sz="900">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CD0A5FA7-7EB9-8C2A-3354-6C9384BAC297}"/>
              </a:ext>
            </a:extLst>
          </p:cNvPr>
          <p:cNvSpPr txBox="1"/>
          <p:nvPr/>
        </p:nvSpPr>
        <p:spPr>
          <a:xfrm>
            <a:off x="5014526" y="1639006"/>
            <a:ext cx="2063378" cy="246221"/>
          </a:xfrm>
          <a:prstGeom prst="rect">
            <a:avLst/>
          </a:prstGeom>
          <a:noFill/>
        </p:spPr>
        <p:txBody>
          <a:bodyPr wrap="square" rtlCol="0">
            <a:spAutoFit/>
          </a:bodyPr>
          <a:lstStyle/>
          <a:p>
            <a:r>
              <a:rPr lang="en-US" sz="1000" kern="0" spc="100">
                <a:latin typeface="Poppins Medium" panose="00000600000000000000" pitchFamily="2" charset="0"/>
                <a:ea typeface="Open Sans" panose="020B0606030504020204" pitchFamily="34" charset="0"/>
                <a:cs typeface="Poppins Medium" panose="00000600000000000000" pitchFamily="2" charset="0"/>
              </a:rPr>
              <a:t>TEXT TITTLE HERE </a:t>
            </a:r>
          </a:p>
        </p:txBody>
      </p:sp>
      <p:sp>
        <p:nvSpPr>
          <p:cNvPr id="17" name="TextBox 16">
            <a:extLst>
              <a:ext uri="{FF2B5EF4-FFF2-40B4-BE49-F238E27FC236}">
                <a16:creationId xmlns:a16="http://schemas.microsoft.com/office/drawing/2014/main" id="{B1AD22EB-63FE-18E6-AC62-358B9129C06A}"/>
              </a:ext>
            </a:extLst>
          </p:cNvPr>
          <p:cNvSpPr txBox="1"/>
          <p:nvPr/>
        </p:nvSpPr>
        <p:spPr>
          <a:xfrm>
            <a:off x="8361776" y="1644885"/>
            <a:ext cx="2063378" cy="246221"/>
          </a:xfrm>
          <a:prstGeom prst="rect">
            <a:avLst/>
          </a:prstGeom>
          <a:noFill/>
        </p:spPr>
        <p:txBody>
          <a:bodyPr wrap="square" rtlCol="0">
            <a:spAutoFit/>
          </a:bodyPr>
          <a:lstStyle/>
          <a:p>
            <a:r>
              <a:rPr lang="en-US" sz="1000" kern="0" spc="100">
                <a:latin typeface="Poppins Medium" panose="00000600000000000000" pitchFamily="2" charset="0"/>
                <a:ea typeface="Open Sans" panose="020B0606030504020204" pitchFamily="34" charset="0"/>
                <a:cs typeface="Poppins Medium" panose="00000600000000000000" pitchFamily="2" charset="0"/>
              </a:rPr>
              <a:t>TEXT TITTLE HERE </a:t>
            </a:r>
          </a:p>
        </p:txBody>
      </p:sp>
      <p:sp>
        <p:nvSpPr>
          <p:cNvPr id="18" name="TextBox 17">
            <a:extLst>
              <a:ext uri="{FF2B5EF4-FFF2-40B4-BE49-F238E27FC236}">
                <a16:creationId xmlns:a16="http://schemas.microsoft.com/office/drawing/2014/main" id="{5732B75E-E1C4-F35C-6EC8-B948A31D7067}"/>
              </a:ext>
            </a:extLst>
          </p:cNvPr>
          <p:cNvSpPr txBox="1"/>
          <p:nvPr/>
        </p:nvSpPr>
        <p:spPr>
          <a:xfrm>
            <a:off x="3418428" y="4422067"/>
            <a:ext cx="2063378" cy="246221"/>
          </a:xfrm>
          <a:prstGeom prst="rect">
            <a:avLst/>
          </a:prstGeom>
          <a:noFill/>
        </p:spPr>
        <p:txBody>
          <a:bodyPr wrap="square" rtlCol="0">
            <a:spAutoFit/>
          </a:bodyPr>
          <a:lstStyle/>
          <a:p>
            <a:r>
              <a:rPr lang="en-US" sz="1000" kern="0" spc="100">
                <a:latin typeface="Poppins Medium" panose="00000600000000000000" pitchFamily="2" charset="0"/>
                <a:ea typeface="Open Sans" panose="020B0606030504020204" pitchFamily="34" charset="0"/>
                <a:cs typeface="Poppins Medium" panose="00000600000000000000" pitchFamily="2" charset="0"/>
              </a:rPr>
              <a:t>TEXT TITTLE HERE </a:t>
            </a:r>
          </a:p>
        </p:txBody>
      </p:sp>
      <p:sp>
        <p:nvSpPr>
          <p:cNvPr id="19" name="TextBox 18">
            <a:extLst>
              <a:ext uri="{FF2B5EF4-FFF2-40B4-BE49-F238E27FC236}">
                <a16:creationId xmlns:a16="http://schemas.microsoft.com/office/drawing/2014/main" id="{BDD32B25-76BC-1C23-5218-42C07E577D4F}"/>
              </a:ext>
            </a:extLst>
          </p:cNvPr>
          <p:cNvSpPr txBox="1"/>
          <p:nvPr/>
        </p:nvSpPr>
        <p:spPr>
          <a:xfrm>
            <a:off x="6706909" y="4423505"/>
            <a:ext cx="2063378" cy="246221"/>
          </a:xfrm>
          <a:prstGeom prst="rect">
            <a:avLst/>
          </a:prstGeom>
          <a:noFill/>
        </p:spPr>
        <p:txBody>
          <a:bodyPr wrap="square" rtlCol="0">
            <a:spAutoFit/>
          </a:bodyPr>
          <a:lstStyle/>
          <a:p>
            <a:r>
              <a:rPr lang="en-US" sz="1000" kern="0" spc="100">
                <a:latin typeface="Poppins Medium" panose="00000600000000000000" pitchFamily="2" charset="0"/>
                <a:ea typeface="Open Sans" panose="020B0606030504020204" pitchFamily="34" charset="0"/>
                <a:cs typeface="Poppins Medium" panose="00000600000000000000" pitchFamily="2" charset="0"/>
              </a:rPr>
              <a:t>TEXT TITTLE HERE </a:t>
            </a:r>
          </a:p>
        </p:txBody>
      </p:sp>
      <p:grpSp>
        <p:nvGrpSpPr>
          <p:cNvPr id="20" name="Graphic 53" descr="Drama">
            <a:extLst>
              <a:ext uri="{FF2B5EF4-FFF2-40B4-BE49-F238E27FC236}">
                <a16:creationId xmlns:a16="http://schemas.microsoft.com/office/drawing/2014/main" id="{CD7DDB53-FDBA-A2B4-4141-46F5B4C1A24F}"/>
              </a:ext>
            </a:extLst>
          </p:cNvPr>
          <p:cNvGrpSpPr/>
          <p:nvPr/>
        </p:nvGrpSpPr>
        <p:grpSpPr>
          <a:xfrm>
            <a:off x="7319419" y="3342825"/>
            <a:ext cx="459163" cy="459163"/>
            <a:chOff x="8908884" y="1653970"/>
            <a:chExt cx="914400" cy="914400"/>
          </a:xfrm>
          <a:solidFill>
            <a:schemeClr val="bg1"/>
          </a:solidFill>
        </p:grpSpPr>
        <p:sp>
          <p:nvSpPr>
            <p:cNvPr id="21" name="Freeform: Shape 20">
              <a:extLst>
                <a:ext uri="{FF2B5EF4-FFF2-40B4-BE49-F238E27FC236}">
                  <a16:creationId xmlns:a16="http://schemas.microsoft.com/office/drawing/2014/main" id="{0DA37DC4-86C9-25A8-C97E-9597EA5D6431}"/>
                </a:ext>
              </a:extLst>
            </p:cNvPr>
            <p:cNvSpPr/>
            <p:nvPr/>
          </p:nvSpPr>
          <p:spPr>
            <a:xfrm>
              <a:off x="8985084" y="206068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B942260-3797-0BC2-1DF2-9235559D1826}"/>
                </a:ext>
              </a:extLst>
            </p:cNvPr>
            <p:cNvSpPr/>
            <p:nvPr/>
          </p:nvSpPr>
          <p:spPr>
            <a:xfrm>
              <a:off x="9309806" y="173017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36" name="Graphic 58" descr="Trophy">
            <a:extLst>
              <a:ext uri="{FF2B5EF4-FFF2-40B4-BE49-F238E27FC236}">
                <a16:creationId xmlns:a16="http://schemas.microsoft.com/office/drawing/2014/main" id="{C976203B-2FCE-8A25-44FB-D644620FDF8E}"/>
              </a:ext>
            </a:extLst>
          </p:cNvPr>
          <p:cNvSpPr/>
          <p:nvPr/>
        </p:nvSpPr>
        <p:spPr>
          <a:xfrm>
            <a:off x="8926327" y="3478857"/>
            <a:ext cx="334806" cy="377374"/>
          </a:xfrm>
          <a:custGeom>
            <a:avLst/>
            <a:gdLst>
              <a:gd name="connsiteX0" fmla="*/ 570548 w 666750"/>
              <a:gd name="connsiteY0" fmla="*/ 361950 h 751522"/>
              <a:gd name="connsiteX1" fmla="*/ 437198 w 666750"/>
              <a:gd name="connsiteY1" fmla="*/ 425768 h 751522"/>
              <a:gd name="connsiteX2" fmla="*/ 494348 w 666750"/>
              <a:gd name="connsiteY2" fmla="*/ 367665 h 751522"/>
              <a:gd name="connsiteX3" fmla="*/ 516255 w 666750"/>
              <a:gd name="connsiteY3" fmla="*/ 339090 h 751522"/>
              <a:gd name="connsiteX4" fmla="*/ 541973 w 666750"/>
              <a:gd name="connsiteY4" fmla="*/ 248602 h 751522"/>
              <a:gd name="connsiteX5" fmla="*/ 541973 w 666750"/>
              <a:gd name="connsiteY5" fmla="*/ 124778 h 751522"/>
              <a:gd name="connsiteX6" fmla="*/ 608648 w 666750"/>
              <a:gd name="connsiteY6" fmla="*/ 124778 h 751522"/>
              <a:gd name="connsiteX7" fmla="*/ 608648 w 666750"/>
              <a:gd name="connsiteY7" fmla="*/ 269558 h 751522"/>
              <a:gd name="connsiteX8" fmla="*/ 570548 w 666750"/>
              <a:gd name="connsiteY8" fmla="*/ 361950 h 751522"/>
              <a:gd name="connsiteX9" fmla="*/ 97155 w 666750"/>
              <a:gd name="connsiteY9" fmla="*/ 361950 h 751522"/>
              <a:gd name="connsiteX10" fmla="*/ 57150 w 666750"/>
              <a:gd name="connsiteY10" fmla="*/ 269558 h 751522"/>
              <a:gd name="connsiteX11" fmla="*/ 57150 w 666750"/>
              <a:gd name="connsiteY11" fmla="*/ 123825 h 751522"/>
              <a:gd name="connsiteX12" fmla="*/ 123825 w 666750"/>
              <a:gd name="connsiteY12" fmla="*/ 123825 h 751522"/>
              <a:gd name="connsiteX13" fmla="*/ 123825 w 666750"/>
              <a:gd name="connsiteY13" fmla="*/ 247650 h 751522"/>
              <a:gd name="connsiteX14" fmla="*/ 149543 w 666750"/>
              <a:gd name="connsiteY14" fmla="*/ 338138 h 751522"/>
              <a:gd name="connsiteX15" fmla="*/ 171450 w 666750"/>
              <a:gd name="connsiteY15" fmla="*/ 366713 h 751522"/>
              <a:gd name="connsiteX16" fmla="*/ 228600 w 666750"/>
              <a:gd name="connsiteY16" fmla="*/ 424815 h 751522"/>
              <a:gd name="connsiteX17" fmla="*/ 97155 w 666750"/>
              <a:gd name="connsiteY17" fmla="*/ 361950 h 751522"/>
              <a:gd name="connsiteX18" fmla="*/ 666750 w 666750"/>
              <a:gd name="connsiteY18" fmla="*/ 266700 h 751522"/>
              <a:gd name="connsiteX19" fmla="*/ 666750 w 666750"/>
              <a:gd name="connsiteY19" fmla="*/ 66675 h 751522"/>
              <a:gd name="connsiteX20" fmla="*/ 542925 w 666750"/>
              <a:gd name="connsiteY20" fmla="*/ 66675 h 751522"/>
              <a:gd name="connsiteX21" fmla="*/ 542925 w 666750"/>
              <a:gd name="connsiteY21" fmla="*/ 0 h 751522"/>
              <a:gd name="connsiteX22" fmla="*/ 333375 w 666750"/>
              <a:gd name="connsiteY22" fmla="*/ 0 h 751522"/>
              <a:gd name="connsiteX23" fmla="*/ 123825 w 666750"/>
              <a:gd name="connsiteY23" fmla="*/ 0 h 751522"/>
              <a:gd name="connsiteX24" fmla="*/ 123825 w 666750"/>
              <a:gd name="connsiteY24" fmla="*/ 66675 h 751522"/>
              <a:gd name="connsiteX25" fmla="*/ 0 w 666750"/>
              <a:gd name="connsiteY25" fmla="*/ 66675 h 751522"/>
              <a:gd name="connsiteX26" fmla="*/ 0 w 666750"/>
              <a:gd name="connsiteY26" fmla="*/ 265748 h 751522"/>
              <a:gd name="connsiteX27" fmla="*/ 54293 w 666750"/>
              <a:gd name="connsiteY27" fmla="*/ 399098 h 751522"/>
              <a:gd name="connsiteX28" fmla="*/ 281940 w 666750"/>
              <a:gd name="connsiteY28" fmla="*/ 484823 h 751522"/>
              <a:gd name="connsiteX29" fmla="*/ 295275 w 666750"/>
              <a:gd name="connsiteY29" fmla="*/ 532448 h 751522"/>
              <a:gd name="connsiteX30" fmla="*/ 295275 w 666750"/>
              <a:gd name="connsiteY30" fmla="*/ 656273 h 751522"/>
              <a:gd name="connsiteX31" fmla="*/ 247650 w 666750"/>
              <a:gd name="connsiteY31" fmla="*/ 656273 h 751522"/>
              <a:gd name="connsiteX32" fmla="*/ 209550 w 666750"/>
              <a:gd name="connsiteY32" fmla="*/ 694373 h 751522"/>
              <a:gd name="connsiteX33" fmla="*/ 161925 w 666750"/>
              <a:gd name="connsiteY33" fmla="*/ 694373 h 751522"/>
              <a:gd name="connsiteX34" fmla="*/ 123825 w 666750"/>
              <a:gd name="connsiteY34" fmla="*/ 732473 h 751522"/>
              <a:gd name="connsiteX35" fmla="*/ 123825 w 666750"/>
              <a:gd name="connsiteY35" fmla="*/ 751523 h 751522"/>
              <a:gd name="connsiteX36" fmla="*/ 542925 w 666750"/>
              <a:gd name="connsiteY36" fmla="*/ 751523 h 751522"/>
              <a:gd name="connsiteX37" fmla="*/ 542925 w 666750"/>
              <a:gd name="connsiteY37" fmla="*/ 732473 h 751522"/>
              <a:gd name="connsiteX38" fmla="*/ 504825 w 666750"/>
              <a:gd name="connsiteY38" fmla="*/ 694373 h 751522"/>
              <a:gd name="connsiteX39" fmla="*/ 457200 w 666750"/>
              <a:gd name="connsiteY39" fmla="*/ 694373 h 751522"/>
              <a:gd name="connsiteX40" fmla="*/ 419100 w 666750"/>
              <a:gd name="connsiteY40" fmla="*/ 656273 h 751522"/>
              <a:gd name="connsiteX41" fmla="*/ 371475 w 666750"/>
              <a:gd name="connsiteY41" fmla="*/ 656273 h 751522"/>
              <a:gd name="connsiteX42" fmla="*/ 371475 w 666750"/>
              <a:gd name="connsiteY42" fmla="*/ 533400 h 751522"/>
              <a:gd name="connsiteX43" fmla="*/ 384810 w 666750"/>
              <a:gd name="connsiteY43" fmla="*/ 485775 h 751522"/>
              <a:gd name="connsiteX44" fmla="*/ 612458 w 666750"/>
              <a:gd name="connsiteY44" fmla="*/ 400050 h 751522"/>
              <a:gd name="connsiteX45" fmla="*/ 666750 w 666750"/>
              <a:gd name="connsiteY45" fmla="*/ 266700 h 75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751522">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bg1"/>
          </a:solidFill>
          <a:ln w="9525" cap="flat">
            <a:noFill/>
            <a:prstDash val="solid"/>
            <a:miter/>
          </a:ln>
        </p:spPr>
        <p:txBody>
          <a:bodyPr rtlCol="0" anchor="ctr"/>
          <a:lstStyle/>
          <a:p>
            <a:endParaRPr lang="en-US"/>
          </a:p>
        </p:txBody>
      </p:sp>
      <p:grpSp>
        <p:nvGrpSpPr>
          <p:cNvPr id="37" name="Graphic 61" descr="Rocket">
            <a:extLst>
              <a:ext uri="{FF2B5EF4-FFF2-40B4-BE49-F238E27FC236}">
                <a16:creationId xmlns:a16="http://schemas.microsoft.com/office/drawing/2014/main" id="{41EF0679-F533-B2EE-8ADE-DDAAB2C43B78}"/>
              </a:ext>
            </a:extLst>
          </p:cNvPr>
          <p:cNvGrpSpPr/>
          <p:nvPr/>
        </p:nvGrpSpPr>
        <p:grpSpPr>
          <a:xfrm>
            <a:off x="4168468" y="3356893"/>
            <a:ext cx="459163" cy="459163"/>
            <a:chOff x="5638800" y="2971800"/>
            <a:chExt cx="914400" cy="914400"/>
          </a:xfrm>
          <a:solidFill>
            <a:schemeClr val="bg1"/>
          </a:solidFill>
        </p:grpSpPr>
        <p:sp>
          <p:nvSpPr>
            <p:cNvPr id="38" name="Freeform: Shape 37">
              <a:extLst>
                <a:ext uri="{FF2B5EF4-FFF2-40B4-BE49-F238E27FC236}">
                  <a16:creationId xmlns:a16="http://schemas.microsoft.com/office/drawing/2014/main" id="{9A781D10-8585-A0BF-6595-5F7C67972BE7}"/>
                </a:ext>
              </a:extLst>
            </p:cNvPr>
            <p:cNvSpPr/>
            <p:nvPr/>
          </p:nvSpPr>
          <p:spPr>
            <a:xfrm>
              <a:off x="6304597" y="304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1F422C3-C87E-5B48-7CE5-9011838BC20F}"/>
                </a:ext>
              </a:extLst>
            </p:cNvPr>
            <p:cNvSpPr/>
            <p:nvPr/>
          </p:nvSpPr>
          <p:spPr>
            <a:xfrm>
              <a:off x="5712206" y="330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080AABA-9634-AA18-C3E2-FA03388AA434}"/>
                </a:ext>
              </a:extLst>
            </p:cNvPr>
            <p:cNvSpPr/>
            <p:nvPr/>
          </p:nvSpPr>
          <p:spPr>
            <a:xfrm>
              <a:off x="5992218" y="357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8B80738-63C2-B677-B737-AFC68218704D}"/>
                </a:ext>
              </a:extLst>
            </p:cNvPr>
            <p:cNvSpPr/>
            <p:nvPr/>
          </p:nvSpPr>
          <p:spPr>
            <a:xfrm>
              <a:off x="5915025" y="308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D08FFDE-E9E8-3006-2DA6-3D74E8FAC6BF}"/>
                </a:ext>
              </a:extLst>
            </p:cNvPr>
            <p:cNvSpPr/>
            <p:nvPr/>
          </p:nvSpPr>
          <p:spPr>
            <a:xfrm>
              <a:off x="5802837" y="357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43" name="Graphic 33" descr="Cloud">
            <a:extLst>
              <a:ext uri="{FF2B5EF4-FFF2-40B4-BE49-F238E27FC236}">
                <a16:creationId xmlns:a16="http://schemas.microsoft.com/office/drawing/2014/main" id="{891EC7A4-4EC0-BB3F-08DF-806D9CCB9B29}"/>
              </a:ext>
            </a:extLst>
          </p:cNvPr>
          <p:cNvSpPr/>
          <p:nvPr/>
        </p:nvSpPr>
        <p:spPr>
          <a:xfrm>
            <a:off x="5748143" y="3416201"/>
            <a:ext cx="482209" cy="27454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44" name="TextBox 43">
            <a:extLst>
              <a:ext uri="{FF2B5EF4-FFF2-40B4-BE49-F238E27FC236}">
                <a16:creationId xmlns:a16="http://schemas.microsoft.com/office/drawing/2014/main" id="{EEEDE60B-1138-3796-9796-67BC7A7CE303}"/>
              </a:ext>
            </a:extLst>
          </p:cNvPr>
          <p:cNvSpPr txBox="1"/>
          <p:nvPr/>
        </p:nvSpPr>
        <p:spPr>
          <a:xfrm>
            <a:off x="751833" y="1440721"/>
            <a:ext cx="3201563" cy="523220"/>
          </a:xfrm>
          <a:prstGeom prst="rect">
            <a:avLst/>
          </a:prstGeom>
          <a:noFill/>
        </p:spPr>
        <p:txBody>
          <a:bodyPr wrap="square" rtlCol="0">
            <a:spAutoFit/>
          </a:bodyPr>
          <a:lstStyle/>
          <a:p>
            <a:pPr algn="ctr"/>
            <a:r>
              <a:rPr lang="en-US" sz="2800">
                <a:solidFill>
                  <a:schemeClr val="tx1">
                    <a:lumMod val="95000"/>
                    <a:lumOff val="5000"/>
                  </a:schemeClr>
                </a:solidFill>
                <a:latin typeface="Poppins SemiBold" panose="00000700000000000000" pitchFamily="2" charset="0"/>
                <a:cs typeface="Poppins SemiBold" panose="00000700000000000000" pitchFamily="2" charset="0"/>
              </a:rPr>
              <a:t>Infographic</a:t>
            </a:r>
          </a:p>
        </p:txBody>
      </p:sp>
    </p:spTree>
    <p:extLst>
      <p:ext uri="{BB962C8B-B14F-4D97-AF65-F5344CB8AC3E}">
        <p14:creationId xmlns:p14="http://schemas.microsoft.com/office/powerpoint/2010/main" val="183922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D148CC0-8E80-2A95-0DF3-D8F2ECEF8A27}"/>
              </a:ext>
            </a:extLst>
          </p:cNvPr>
          <p:cNvSpPr>
            <a:spLocks noGrp="1"/>
          </p:cNvSpPr>
          <p:nvPr>
            <p:ph type="pic" sz="quarter" idx="11"/>
          </p:nvPr>
        </p:nvSpPr>
        <p:spPr/>
      </p:sp>
      <p:sp>
        <p:nvSpPr>
          <p:cNvPr id="16" name="TextBox 15">
            <a:extLst>
              <a:ext uri="{FF2B5EF4-FFF2-40B4-BE49-F238E27FC236}">
                <a16:creationId xmlns:a16="http://schemas.microsoft.com/office/drawing/2014/main" id="{D45E362D-76E1-47E5-950E-94990E182921}"/>
              </a:ext>
            </a:extLst>
          </p:cNvPr>
          <p:cNvSpPr txBox="1"/>
          <p:nvPr/>
        </p:nvSpPr>
        <p:spPr>
          <a:xfrm>
            <a:off x="6199283" y="4200069"/>
            <a:ext cx="2100887" cy="523220"/>
          </a:xfrm>
          <a:prstGeom prst="rect">
            <a:avLst/>
          </a:prstGeom>
          <a:noFill/>
        </p:spPr>
        <p:txBody>
          <a:bodyPr wrap="square" rtlCol="0">
            <a:spAutoFit/>
          </a:bodyPr>
          <a:lstStyle/>
          <a:p>
            <a:r>
              <a:rPr lang="en-US" sz="2800">
                <a:solidFill>
                  <a:srgbClr val="0E44DC"/>
                </a:solidFill>
                <a:latin typeface="Poppins SemiBold" panose="00000700000000000000" pitchFamily="2" charset="0"/>
                <a:cs typeface="Poppins SemiBold" panose="00000700000000000000" pitchFamily="2" charset="0"/>
              </a:rPr>
              <a:t>Founder</a:t>
            </a:r>
          </a:p>
        </p:txBody>
      </p:sp>
      <p:sp>
        <p:nvSpPr>
          <p:cNvPr id="20" name="Rectangle 19">
            <a:extLst>
              <a:ext uri="{FF2B5EF4-FFF2-40B4-BE49-F238E27FC236}">
                <a16:creationId xmlns:a16="http://schemas.microsoft.com/office/drawing/2014/main" id="{E71FFE33-4717-4A8C-B7BA-194808E51356}"/>
              </a:ext>
            </a:extLst>
          </p:cNvPr>
          <p:cNvSpPr/>
          <p:nvPr/>
        </p:nvSpPr>
        <p:spPr>
          <a:xfrm>
            <a:off x="9094371" y="5142221"/>
            <a:ext cx="2288362"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7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 irusitakus.</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0A9B48EC-A5C0-4EFE-A15B-DC7256120E87}"/>
              </a:ext>
            </a:extLst>
          </p:cNvPr>
          <p:cNvSpPr txBox="1"/>
          <p:nvPr/>
        </p:nvSpPr>
        <p:spPr>
          <a:xfrm>
            <a:off x="9049223" y="4404923"/>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25" name="TextBox 24">
            <a:extLst>
              <a:ext uri="{FF2B5EF4-FFF2-40B4-BE49-F238E27FC236}">
                <a16:creationId xmlns:a16="http://schemas.microsoft.com/office/drawing/2014/main" id="{C1FDFEF6-CF34-431A-A0F0-DAE37ED21235}"/>
              </a:ext>
            </a:extLst>
          </p:cNvPr>
          <p:cNvSpPr txBox="1"/>
          <p:nvPr/>
        </p:nvSpPr>
        <p:spPr>
          <a:xfrm>
            <a:off x="9094371" y="4842156"/>
            <a:ext cx="938077"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Text Tittle Here</a:t>
            </a:r>
          </a:p>
        </p:txBody>
      </p:sp>
      <p:sp>
        <p:nvSpPr>
          <p:cNvPr id="30" name="Rectangle 29">
            <a:extLst>
              <a:ext uri="{FF2B5EF4-FFF2-40B4-BE49-F238E27FC236}">
                <a16:creationId xmlns:a16="http://schemas.microsoft.com/office/drawing/2014/main" id="{30018AE3-5B5F-406E-836D-1D6F6EDE4789}"/>
              </a:ext>
            </a:extLst>
          </p:cNvPr>
          <p:cNvSpPr/>
          <p:nvPr/>
        </p:nvSpPr>
        <p:spPr>
          <a:xfrm>
            <a:off x="6199283" y="4738816"/>
            <a:ext cx="2797665" cy="1084015"/>
          </a:xfrm>
          <a:prstGeom prst="rect">
            <a:avLst/>
          </a:prstGeom>
        </p:spPr>
        <p:txBody>
          <a:bodyPr wrap="square">
            <a:spAutoFit/>
          </a:bodyPr>
          <a:lstStyle/>
          <a:p>
            <a:pPr>
              <a:lnSpc>
                <a:spcPct val="150000"/>
              </a:lnSpc>
            </a:pPr>
            <a:r>
              <a:rPr lang="en-US" sz="1100" u="sng">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oilusioi repiehenderiti volui ptates esse cill inure dolrlasue boru sit amet. Duis aute</a:t>
            </a:r>
            <a:endParaRPr lang="en-US" sz="1100" u="sng">
              <a:latin typeface="Poppins Medium" panose="00000600000000000000" pitchFamily="2" charset="0"/>
              <a:cs typeface="Poppins Medium" panose="00000600000000000000" pitchFamily="2" charset="0"/>
            </a:endParaRPr>
          </a:p>
        </p:txBody>
      </p:sp>
      <p:sp>
        <p:nvSpPr>
          <p:cNvPr id="37" name="Rectangle 36">
            <a:extLst>
              <a:ext uri="{FF2B5EF4-FFF2-40B4-BE49-F238E27FC236}">
                <a16:creationId xmlns:a16="http://schemas.microsoft.com/office/drawing/2014/main" id="{B3E3830E-B3F7-4F28-9E99-CF5EC0D5C2E4}"/>
              </a:ext>
            </a:extLst>
          </p:cNvPr>
          <p:cNvSpPr/>
          <p:nvPr/>
        </p:nvSpPr>
        <p:spPr>
          <a:xfrm>
            <a:off x="7649889" y="3332776"/>
            <a:ext cx="1397316" cy="121826"/>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9C2B5039-D770-4E84-BC11-D796D182CE85}"/>
              </a:ext>
            </a:extLst>
          </p:cNvPr>
          <p:cNvSpPr txBox="1"/>
          <p:nvPr/>
        </p:nvSpPr>
        <p:spPr>
          <a:xfrm>
            <a:off x="-130598" y="772456"/>
            <a:ext cx="3962530" cy="1323439"/>
          </a:xfrm>
          <a:prstGeom prst="rect">
            <a:avLst/>
          </a:prstGeom>
          <a:noFill/>
        </p:spPr>
        <p:txBody>
          <a:bodyPr wrap="square" rtlCol="0">
            <a:spAutoFit/>
          </a:bodyPr>
          <a:lstStyle/>
          <a:p>
            <a:r>
              <a:rPr lang="en-US" sz="8000">
                <a:solidFill>
                  <a:schemeClr val="tx1">
                    <a:lumMod val="95000"/>
                    <a:lumOff val="5000"/>
                  </a:schemeClr>
                </a:solidFill>
                <a:latin typeface="Poppins SemiBold" panose="00000700000000000000" pitchFamily="2" charset="0"/>
                <a:cs typeface="Poppins SemiBold" panose="00000700000000000000" pitchFamily="2" charset="0"/>
              </a:rPr>
              <a:t>Brian</a:t>
            </a:r>
            <a:endParaRPr lang="en-US" sz="8000">
              <a:solidFill>
                <a:srgbClr val="FF0000"/>
              </a:solidFill>
              <a:latin typeface="Poppins SemiBold" panose="00000700000000000000" pitchFamily="2" charset="0"/>
              <a:cs typeface="Poppins SemiBold" panose="00000700000000000000" pitchFamily="2" charset="0"/>
            </a:endParaRPr>
          </a:p>
        </p:txBody>
      </p:sp>
      <p:sp>
        <p:nvSpPr>
          <p:cNvPr id="38" name="TextBox 37">
            <a:extLst>
              <a:ext uri="{FF2B5EF4-FFF2-40B4-BE49-F238E27FC236}">
                <a16:creationId xmlns:a16="http://schemas.microsoft.com/office/drawing/2014/main" id="{80C75740-7C66-4213-A155-4F793DBEBDB6}"/>
              </a:ext>
            </a:extLst>
          </p:cNvPr>
          <p:cNvSpPr txBox="1"/>
          <p:nvPr/>
        </p:nvSpPr>
        <p:spPr>
          <a:xfrm>
            <a:off x="2833827" y="-289420"/>
            <a:ext cx="3962530" cy="1323439"/>
          </a:xfrm>
          <a:prstGeom prst="rect">
            <a:avLst/>
          </a:prstGeom>
          <a:noFill/>
        </p:spPr>
        <p:txBody>
          <a:bodyPr wrap="square" rtlCol="0">
            <a:spAutoFit/>
          </a:bodyPr>
          <a:lstStyle/>
          <a:p>
            <a:r>
              <a:rPr lang="en-US" sz="8000">
                <a:solidFill>
                  <a:schemeClr val="bg1"/>
                </a:solidFill>
                <a:latin typeface="Poppins SemiBold" panose="00000700000000000000" pitchFamily="2" charset="0"/>
                <a:cs typeface="Poppins SemiBold" panose="00000700000000000000" pitchFamily="2" charset="0"/>
              </a:rPr>
              <a:t>Roso</a:t>
            </a:r>
          </a:p>
        </p:txBody>
      </p:sp>
      <p:sp>
        <p:nvSpPr>
          <p:cNvPr id="39" name="Graphic 8">
            <a:extLst>
              <a:ext uri="{FF2B5EF4-FFF2-40B4-BE49-F238E27FC236}">
                <a16:creationId xmlns:a16="http://schemas.microsoft.com/office/drawing/2014/main" id="{5C3563B5-C874-4DB1-82B5-010BCD0C10CF}"/>
              </a:ext>
            </a:extLst>
          </p:cNvPr>
          <p:cNvSpPr/>
          <p:nvPr/>
        </p:nvSpPr>
        <p:spPr>
          <a:xfrm rot="5400000">
            <a:off x="10923497" y="1644149"/>
            <a:ext cx="1360800" cy="1176208"/>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rgbClr val="000000"/>
          </a:solidFill>
          <a:ln w="4572" cap="flat">
            <a:noFill/>
            <a:prstDash val="solid"/>
            <a:miter/>
          </a:ln>
        </p:spPr>
        <p:txBody>
          <a:bodyPr rtlCol="0" anchor="ctr"/>
          <a:lstStyle/>
          <a:p>
            <a:endParaRPr lang="en-US"/>
          </a:p>
        </p:txBody>
      </p:sp>
      <p:sp>
        <p:nvSpPr>
          <p:cNvPr id="26" name="TextBox 25">
            <a:extLst>
              <a:ext uri="{FF2B5EF4-FFF2-40B4-BE49-F238E27FC236}">
                <a16:creationId xmlns:a16="http://schemas.microsoft.com/office/drawing/2014/main" id="{F67B1485-AB55-43F2-8EF9-A35B549ADC65}"/>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7" name="TextBox 26">
            <a:extLst>
              <a:ext uri="{FF2B5EF4-FFF2-40B4-BE49-F238E27FC236}">
                <a16:creationId xmlns:a16="http://schemas.microsoft.com/office/drawing/2014/main" id="{4DC144E2-001C-4447-9399-A77DB570790B}"/>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40" name="Group 39">
            <a:extLst>
              <a:ext uri="{FF2B5EF4-FFF2-40B4-BE49-F238E27FC236}">
                <a16:creationId xmlns:a16="http://schemas.microsoft.com/office/drawing/2014/main" id="{29D57721-FDD7-455F-A2D0-DC4977041840}"/>
              </a:ext>
            </a:extLst>
          </p:cNvPr>
          <p:cNvGrpSpPr/>
          <p:nvPr/>
        </p:nvGrpSpPr>
        <p:grpSpPr>
          <a:xfrm>
            <a:off x="166785" y="5983027"/>
            <a:ext cx="150799" cy="683899"/>
            <a:chOff x="159025" y="5596893"/>
            <a:chExt cx="214881" cy="974523"/>
          </a:xfrm>
        </p:grpSpPr>
        <p:sp>
          <p:nvSpPr>
            <p:cNvPr id="41" name="Oval 40">
              <a:extLst>
                <a:ext uri="{FF2B5EF4-FFF2-40B4-BE49-F238E27FC236}">
                  <a16:creationId xmlns:a16="http://schemas.microsoft.com/office/drawing/2014/main" id="{6E020E0E-34C0-40E6-8E92-2E05E87C8F88}"/>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B776398-CADA-43A0-BE53-8CFC6F1FEEEE}"/>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5C0D48B-0288-4C6E-886E-00BE31C1565D}"/>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9AF4DD5-2D79-431F-9692-7AE81FAF48E5}"/>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740D3728-B147-4223-B0AD-F5CBC7B907F1}"/>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46" name="TextBox 45">
            <a:extLst>
              <a:ext uri="{FF2B5EF4-FFF2-40B4-BE49-F238E27FC236}">
                <a16:creationId xmlns:a16="http://schemas.microsoft.com/office/drawing/2014/main" id="{AD3FC667-EAB0-452D-BDD4-4BBCDBF0B095}"/>
              </a:ext>
            </a:extLst>
          </p:cNvPr>
          <p:cNvSpPr txBox="1"/>
          <p:nvPr/>
        </p:nvSpPr>
        <p:spPr>
          <a:xfrm>
            <a:off x="5657625" y="156856"/>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47" name="Rectangle 46">
            <a:extLst>
              <a:ext uri="{FF2B5EF4-FFF2-40B4-BE49-F238E27FC236}">
                <a16:creationId xmlns:a16="http://schemas.microsoft.com/office/drawing/2014/main" id="{B0B27395-7C34-43C1-87BC-2B84C7C5561A}"/>
              </a:ext>
            </a:extLst>
          </p:cNvPr>
          <p:cNvSpPr/>
          <p:nvPr/>
        </p:nvSpPr>
        <p:spPr>
          <a:xfrm>
            <a:off x="6251057"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4A0FB3F-B642-432B-8E39-11123F055A78}"/>
              </a:ext>
            </a:extLst>
          </p:cNvPr>
          <p:cNvSpPr txBox="1"/>
          <p:nvPr/>
        </p:nvSpPr>
        <p:spPr>
          <a:xfrm>
            <a:off x="6176356" y="6343704"/>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9" name="Rectangle 48">
            <a:extLst>
              <a:ext uri="{FF2B5EF4-FFF2-40B4-BE49-F238E27FC236}">
                <a16:creationId xmlns:a16="http://schemas.microsoft.com/office/drawing/2014/main" id="{2006DC03-D569-4A40-A6C8-D8E7AAF0F397}"/>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18B4DF0-4B81-4282-AFCB-472E23311478}"/>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35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09413C-6D78-6B72-DC6D-0C0BFC21F52A}"/>
              </a:ext>
            </a:extLst>
          </p:cNvPr>
          <p:cNvSpPr>
            <a:spLocks noGrp="1"/>
          </p:cNvSpPr>
          <p:nvPr>
            <p:ph type="pic" sz="quarter" idx="11"/>
          </p:nvPr>
        </p:nvSpPr>
        <p:spPr/>
      </p:sp>
      <p:sp>
        <p:nvSpPr>
          <p:cNvPr id="3" name="Picture Placeholder 2">
            <a:extLst>
              <a:ext uri="{FF2B5EF4-FFF2-40B4-BE49-F238E27FC236}">
                <a16:creationId xmlns:a16="http://schemas.microsoft.com/office/drawing/2014/main" id="{4F60BB5C-F7AD-D62A-81CD-509E3ACFCA55}"/>
              </a:ext>
            </a:extLst>
          </p:cNvPr>
          <p:cNvSpPr>
            <a:spLocks noGrp="1"/>
          </p:cNvSpPr>
          <p:nvPr>
            <p:ph type="pic" sz="quarter" idx="10"/>
          </p:nvPr>
        </p:nvSpPr>
        <p:spPr/>
      </p:sp>
      <p:sp>
        <p:nvSpPr>
          <p:cNvPr id="33" name="TextBox 32">
            <a:extLst>
              <a:ext uri="{FF2B5EF4-FFF2-40B4-BE49-F238E27FC236}">
                <a16:creationId xmlns:a16="http://schemas.microsoft.com/office/drawing/2014/main" id="{77A13B58-656B-4747-9ADC-4E828BA86218}"/>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34" name="TextBox 33">
            <a:extLst>
              <a:ext uri="{FF2B5EF4-FFF2-40B4-BE49-F238E27FC236}">
                <a16:creationId xmlns:a16="http://schemas.microsoft.com/office/drawing/2014/main" id="{0FA91770-F5EE-4008-80E5-EA591C197886}"/>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49" name="Group 48">
            <a:extLst>
              <a:ext uri="{FF2B5EF4-FFF2-40B4-BE49-F238E27FC236}">
                <a16:creationId xmlns:a16="http://schemas.microsoft.com/office/drawing/2014/main" id="{A14A9FB6-1319-43DB-822A-39AA93B5A13D}"/>
              </a:ext>
            </a:extLst>
          </p:cNvPr>
          <p:cNvGrpSpPr/>
          <p:nvPr/>
        </p:nvGrpSpPr>
        <p:grpSpPr>
          <a:xfrm>
            <a:off x="166785" y="5983027"/>
            <a:ext cx="150799" cy="683899"/>
            <a:chOff x="159025" y="5596893"/>
            <a:chExt cx="214881" cy="974523"/>
          </a:xfrm>
        </p:grpSpPr>
        <p:sp>
          <p:nvSpPr>
            <p:cNvPr id="50" name="Oval 49">
              <a:extLst>
                <a:ext uri="{FF2B5EF4-FFF2-40B4-BE49-F238E27FC236}">
                  <a16:creationId xmlns:a16="http://schemas.microsoft.com/office/drawing/2014/main" id="{2A90AF3F-571F-49EB-BDF2-59C7C558AF39}"/>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17CC273-EDA5-44FD-A61E-06A97550581C}"/>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53B5F12-089B-420B-80DC-C3B7AA931CD7}"/>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E135607-82D5-4D65-9F0F-90F5A8BF5AE6}"/>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5EC25F03-BD62-4621-AA8F-F9931AB3E2BE}"/>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66" name="TextBox 65">
            <a:extLst>
              <a:ext uri="{FF2B5EF4-FFF2-40B4-BE49-F238E27FC236}">
                <a16:creationId xmlns:a16="http://schemas.microsoft.com/office/drawing/2014/main" id="{8F2D1B72-0F4B-4705-A77F-1113F9A9314F}"/>
              </a:ext>
            </a:extLst>
          </p:cNvPr>
          <p:cNvSpPr txBox="1"/>
          <p:nvPr/>
        </p:nvSpPr>
        <p:spPr>
          <a:xfrm>
            <a:off x="5784120" y="156856"/>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69" name="Rectangle 68">
            <a:extLst>
              <a:ext uri="{FF2B5EF4-FFF2-40B4-BE49-F238E27FC236}">
                <a16:creationId xmlns:a16="http://schemas.microsoft.com/office/drawing/2014/main" id="{325A9C53-F74B-4B5C-A46A-328C0D40CA3C}"/>
              </a:ext>
            </a:extLst>
          </p:cNvPr>
          <p:cNvSpPr/>
          <p:nvPr/>
        </p:nvSpPr>
        <p:spPr>
          <a:xfrm>
            <a:off x="6377552"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D1685160-CF5E-457E-973A-91075C144EC4}"/>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72" name="Rectangle 71">
            <a:extLst>
              <a:ext uri="{FF2B5EF4-FFF2-40B4-BE49-F238E27FC236}">
                <a16:creationId xmlns:a16="http://schemas.microsoft.com/office/drawing/2014/main" id="{215EE6C0-EDD4-48CB-B830-4C82238AB61D}"/>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67B157-92CB-482C-839D-8E7C96518147}"/>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AE74EFA-8AD3-4F74-B9AA-AE2C6937B459}"/>
              </a:ext>
            </a:extLst>
          </p:cNvPr>
          <p:cNvSpPr/>
          <p:nvPr/>
        </p:nvSpPr>
        <p:spPr>
          <a:xfrm>
            <a:off x="655914" y="554141"/>
            <a:ext cx="10880172" cy="5778017"/>
          </a:xfrm>
          <a:prstGeom prst="rect">
            <a:avLst/>
          </a:prstGeom>
          <a:solidFill>
            <a:schemeClr val="tx1">
              <a:lumMod val="95000"/>
              <a:lumOff val="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D64B591-E0A6-4771-9EDD-CBCEFFB28176}"/>
              </a:ext>
            </a:extLst>
          </p:cNvPr>
          <p:cNvSpPr txBox="1"/>
          <p:nvPr/>
        </p:nvSpPr>
        <p:spPr>
          <a:xfrm>
            <a:off x="1394080" y="1042136"/>
            <a:ext cx="2373124" cy="523220"/>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Contact </a:t>
            </a:r>
            <a:r>
              <a:rPr lang="en-US" sz="2800">
                <a:solidFill>
                  <a:srgbClr val="0E44DC"/>
                </a:solidFill>
                <a:latin typeface="Poppins SemiBold" panose="00000700000000000000" pitchFamily="2" charset="0"/>
                <a:cs typeface="Poppins SemiBold" panose="00000700000000000000" pitchFamily="2" charset="0"/>
              </a:rPr>
              <a:t>Us</a:t>
            </a:r>
          </a:p>
        </p:txBody>
      </p:sp>
      <p:sp>
        <p:nvSpPr>
          <p:cNvPr id="58" name="TextBox 57">
            <a:extLst>
              <a:ext uri="{FF2B5EF4-FFF2-40B4-BE49-F238E27FC236}">
                <a16:creationId xmlns:a16="http://schemas.microsoft.com/office/drawing/2014/main" id="{BFECC2F5-357D-4DDD-861D-E95E4AA94B22}"/>
              </a:ext>
            </a:extLst>
          </p:cNvPr>
          <p:cNvSpPr txBox="1"/>
          <p:nvPr/>
        </p:nvSpPr>
        <p:spPr>
          <a:xfrm>
            <a:off x="1384614" y="1712296"/>
            <a:ext cx="1386918" cy="261610"/>
          </a:xfrm>
          <a:prstGeom prst="rect">
            <a:avLst/>
          </a:prstGeom>
          <a:noFill/>
        </p:spPr>
        <p:txBody>
          <a:bodyPr wrap="none" rtlCol="0">
            <a:spAutoFit/>
          </a:bodyPr>
          <a:lstStyle/>
          <a:p>
            <a:r>
              <a:rPr lang="en-US" sz="1100" spc="110">
                <a:solidFill>
                  <a:schemeClr val="bg1"/>
                </a:solidFill>
                <a:latin typeface="Poppins SemiBold" panose="00000700000000000000" pitchFamily="2" charset="0"/>
                <a:ea typeface="Roboto" panose="02000000000000000000" pitchFamily="2" charset="0"/>
                <a:cs typeface="Poppins SemiBold" panose="00000700000000000000" pitchFamily="2" charset="0"/>
              </a:rPr>
              <a:t>OFFICE</a:t>
            </a:r>
            <a:r>
              <a:rPr lang="en-US" sz="1100" spc="140">
                <a:solidFill>
                  <a:schemeClr val="bg1"/>
                </a:solidFill>
                <a:latin typeface="Poppins SemiBold" panose="00000700000000000000" pitchFamily="2" charset="0"/>
                <a:ea typeface="Roboto" panose="02000000000000000000" pitchFamily="2" charset="0"/>
                <a:cs typeface="Poppins SemiBold" panose="00000700000000000000" pitchFamily="2" charset="0"/>
              </a:rPr>
              <a:t> HOURS</a:t>
            </a:r>
          </a:p>
        </p:txBody>
      </p:sp>
      <p:sp>
        <p:nvSpPr>
          <p:cNvPr id="59" name="TextBox 58">
            <a:extLst>
              <a:ext uri="{FF2B5EF4-FFF2-40B4-BE49-F238E27FC236}">
                <a16:creationId xmlns:a16="http://schemas.microsoft.com/office/drawing/2014/main" id="{826E0572-6ED9-46A1-B435-CD6ADE93979B}"/>
              </a:ext>
            </a:extLst>
          </p:cNvPr>
          <p:cNvSpPr txBox="1"/>
          <p:nvPr/>
        </p:nvSpPr>
        <p:spPr>
          <a:xfrm>
            <a:off x="1394080" y="1980414"/>
            <a:ext cx="1295547" cy="488211"/>
          </a:xfrm>
          <a:prstGeom prst="rect">
            <a:avLst/>
          </a:prstGeom>
          <a:noFill/>
        </p:spPr>
        <p:txBody>
          <a:bodyPr wrap="none" rtlCol="0">
            <a:spAutoFit/>
          </a:bodyPr>
          <a:lstStyle/>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Monday - Saturday</a:t>
            </a:r>
          </a:p>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09.00 – 18.00</a:t>
            </a:r>
          </a:p>
        </p:txBody>
      </p:sp>
      <p:sp>
        <p:nvSpPr>
          <p:cNvPr id="60" name="TextBox 59">
            <a:extLst>
              <a:ext uri="{FF2B5EF4-FFF2-40B4-BE49-F238E27FC236}">
                <a16:creationId xmlns:a16="http://schemas.microsoft.com/office/drawing/2014/main" id="{FAD59F13-7356-4972-A5A7-F4D1E3B6F016}"/>
              </a:ext>
            </a:extLst>
          </p:cNvPr>
          <p:cNvSpPr txBox="1"/>
          <p:nvPr/>
        </p:nvSpPr>
        <p:spPr>
          <a:xfrm>
            <a:off x="1384614" y="2813903"/>
            <a:ext cx="1109919" cy="261610"/>
          </a:xfrm>
          <a:prstGeom prst="rect">
            <a:avLst/>
          </a:prstGeom>
          <a:noFill/>
        </p:spPr>
        <p:txBody>
          <a:bodyPr wrap="none" rtlCol="0">
            <a:spAutoFit/>
          </a:bodyPr>
          <a:lstStyle/>
          <a:p>
            <a:r>
              <a:rPr lang="en-US" sz="1100" spc="110">
                <a:solidFill>
                  <a:schemeClr val="bg1"/>
                </a:solidFill>
                <a:latin typeface="Poppins SemiBold" panose="00000700000000000000" pitchFamily="2" charset="0"/>
                <a:ea typeface="Roboto" panose="02000000000000000000" pitchFamily="2" charset="0"/>
                <a:cs typeface="Poppins SemiBold" panose="00000700000000000000" pitchFamily="2" charset="0"/>
              </a:rPr>
              <a:t>FOLLOW US</a:t>
            </a:r>
            <a:endParaRPr lang="en-US" sz="1100" spc="14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61" name="TextBox 60">
            <a:extLst>
              <a:ext uri="{FF2B5EF4-FFF2-40B4-BE49-F238E27FC236}">
                <a16:creationId xmlns:a16="http://schemas.microsoft.com/office/drawing/2014/main" id="{F707E1DF-BA18-421D-ACE6-A26F7F393C86}"/>
              </a:ext>
            </a:extLst>
          </p:cNvPr>
          <p:cNvSpPr txBox="1"/>
          <p:nvPr/>
        </p:nvSpPr>
        <p:spPr>
          <a:xfrm>
            <a:off x="1384614" y="3090902"/>
            <a:ext cx="1435008" cy="488211"/>
          </a:xfrm>
          <a:prstGeom prst="rect">
            <a:avLst/>
          </a:prstGeom>
          <a:noFill/>
        </p:spPr>
        <p:txBody>
          <a:bodyPr wrap="none" rtlCol="0">
            <a:spAutoFit/>
          </a:bodyPr>
          <a:lstStyle/>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www.yourtext.com</a:t>
            </a:r>
          </a:p>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example@gmail.com</a:t>
            </a:r>
          </a:p>
        </p:txBody>
      </p:sp>
      <p:sp>
        <p:nvSpPr>
          <p:cNvPr id="62" name="TextBox 61">
            <a:extLst>
              <a:ext uri="{FF2B5EF4-FFF2-40B4-BE49-F238E27FC236}">
                <a16:creationId xmlns:a16="http://schemas.microsoft.com/office/drawing/2014/main" id="{A59CA0F0-12DF-4A3D-9B3D-4E5E57B3694C}"/>
              </a:ext>
            </a:extLst>
          </p:cNvPr>
          <p:cNvSpPr txBox="1"/>
          <p:nvPr/>
        </p:nvSpPr>
        <p:spPr>
          <a:xfrm>
            <a:off x="4149131" y="1748022"/>
            <a:ext cx="1330172" cy="261610"/>
          </a:xfrm>
          <a:prstGeom prst="rect">
            <a:avLst/>
          </a:prstGeom>
          <a:noFill/>
        </p:spPr>
        <p:txBody>
          <a:bodyPr wrap="none" rtlCol="0">
            <a:spAutoFit/>
          </a:bodyPr>
          <a:lstStyle/>
          <a:p>
            <a:pPr algn="r"/>
            <a:r>
              <a:rPr lang="en-US" sz="1100" spc="110">
                <a:solidFill>
                  <a:schemeClr val="bg1"/>
                </a:solidFill>
                <a:latin typeface="Poppins SemiBold" panose="00000700000000000000" pitchFamily="2" charset="0"/>
                <a:ea typeface="Roboto" panose="02000000000000000000" pitchFamily="2" charset="0"/>
                <a:cs typeface="Poppins SemiBold" panose="00000700000000000000" pitchFamily="2" charset="0"/>
              </a:rPr>
              <a:t>GET IN TOUCH</a:t>
            </a:r>
            <a:endParaRPr lang="en-US" sz="1100" spc="14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63" name="TextBox 62">
            <a:extLst>
              <a:ext uri="{FF2B5EF4-FFF2-40B4-BE49-F238E27FC236}">
                <a16:creationId xmlns:a16="http://schemas.microsoft.com/office/drawing/2014/main" id="{B9129038-DDC3-4A05-8256-46E22D25CC58}"/>
              </a:ext>
            </a:extLst>
          </p:cNvPr>
          <p:cNvSpPr txBox="1"/>
          <p:nvPr/>
        </p:nvSpPr>
        <p:spPr>
          <a:xfrm>
            <a:off x="4195312" y="2025021"/>
            <a:ext cx="1340432" cy="488211"/>
          </a:xfrm>
          <a:prstGeom prst="rect">
            <a:avLst/>
          </a:prstGeom>
          <a:noFill/>
        </p:spPr>
        <p:txBody>
          <a:bodyPr wrap="none" rtlCol="0">
            <a:spAutoFit/>
          </a:bodyPr>
          <a:lstStyle/>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(+62) 085 6554 3435</a:t>
            </a:r>
          </a:p>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(+62) 089 6398 3432</a:t>
            </a:r>
          </a:p>
        </p:txBody>
      </p:sp>
      <p:sp>
        <p:nvSpPr>
          <p:cNvPr id="64" name="TextBox 63">
            <a:extLst>
              <a:ext uri="{FF2B5EF4-FFF2-40B4-BE49-F238E27FC236}">
                <a16:creationId xmlns:a16="http://schemas.microsoft.com/office/drawing/2014/main" id="{64C1CD20-4399-4358-A5CC-C2407B5F9749}"/>
              </a:ext>
            </a:extLst>
          </p:cNvPr>
          <p:cNvSpPr txBox="1"/>
          <p:nvPr/>
        </p:nvSpPr>
        <p:spPr>
          <a:xfrm>
            <a:off x="4139528" y="2835430"/>
            <a:ext cx="1304844" cy="261610"/>
          </a:xfrm>
          <a:prstGeom prst="rect">
            <a:avLst/>
          </a:prstGeom>
          <a:noFill/>
        </p:spPr>
        <p:txBody>
          <a:bodyPr wrap="none" rtlCol="0">
            <a:spAutoFit/>
          </a:bodyPr>
          <a:lstStyle/>
          <a:p>
            <a:pPr algn="r"/>
            <a:r>
              <a:rPr lang="en-US" sz="1100" spc="110">
                <a:solidFill>
                  <a:schemeClr val="bg1"/>
                </a:solidFill>
                <a:latin typeface="Poppins SemiBold" panose="00000700000000000000" pitchFamily="2" charset="0"/>
                <a:ea typeface="Roboto" panose="02000000000000000000" pitchFamily="2" charset="0"/>
                <a:cs typeface="Poppins SemiBold" panose="00000700000000000000" pitchFamily="2" charset="0"/>
              </a:rPr>
              <a:t>OUR ADDRESS</a:t>
            </a:r>
            <a:endParaRPr lang="en-US" sz="1100" spc="140">
              <a:solidFill>
                <a:schemeClr val="bg1"/>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65" name="TextBox 64">
            <a:extLst>
              <a:ext uri="{FF2B5EF4-FFF2-40B4-BE49-F238E27FC236}">
                <a16:creationId xmlns:a16="http://schemas.microsoft.com/office/drawing/2014/main" id="{F6AAD752-365E-468E-8299-B4E64E17C279}"/>
              </a:ext>
            </a:extLst>
          </p:cNvPr>
          <p:cNvSpPr txBox="1"/>
          <p:nvPr/>
        </p:nvSpPr>
        <p:spPr>
          <a:xfrm>
            <a:off x="4195312" y="3090902"/>
            <a:ext cx="1249060" cy="488211"/>
          </a:xfrm>
          <a:prstGeom prst="rect">
            <a:avLst/>
          </a:prstGeom>
          <a:noFill/>
        </p:spPr>
        <p:txBody>
          <a:bodyPr wrap="none" rtlCol="0">
            <a:spAutoFit/>
          </a:bodyPr>
          <a:lstStyle/>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123, Rev Avenue, </a:t>
            </a:r>
          </a:p>
          <a:p>
            <a:pPr>
              <a:lnSpc>
                <a:spcPct val="150000"/>
              </a:lnSpc>
            </a:pPr>
            <a:r>
              <a:rPr lang="en-US" sz="900">
                <a:solidFill>
                  <a:schemeClr val="bg1">
                    <a:lumMod val="65000"/>
                  </a:schemeClr>
                </a:solidFill>
                <a:latin typeface="Poppins" panose="00000500000000000000" pitchFamily="2" charset="0"/>
                <a:ea typeface="Open Sans SemiBold" panose="020B0706030804020204" pitchFamily="34" charset="0"/>
                <a:cs typeface="Poppins" panose="00000500000000000000" pitchFamily="2" charset="0"/>
              </a:rPr>
              <a:t>Kolabagan LA , 267</a:t>
            </a:r>
          </a:p>
        </p:txBody>
      </p:sp>
      <p:sp>
        <p:nvSpPr>
          <p:cNvPr id="42" name="Rectangle: Rounded Corners 41">
            <a:extLst>
              <a:ext uri="{FF2B5EF4-FFF2-40B4-BE49-F238E27FC236}">
                <a16:creationId xmlns:a16="http://schemas.microsoft.com/office/drawing/2014/main" id="{EDF7AEA6-A1E7-434A-AA63-D133C8B9762E}"/>
              </a:ext>
            </a:extLst>
          </p:cNvPr>
          <p:cNvSpPr/>
          <p:nvPr/>
        </p:nvSpPr>
        <p:spPr>
          <a:xfrm>
            <a:off x="1447417" y="5241066"/>
            <a:ext cx="4258189" cy="489160"/>
          </a:xfrm>
          <a:prstGeom prst="roundRect">
            <a:avLst>
              <a:gd name="adj" fmla="val 0"/>
            </a:avLst>
          </a:prstGeom>
          <a:noFill/>
          <a:ln>
            <a:solidFill>
              <a:srgbClr val="0E4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Rounded Corners 43">
            <a:extLst>
              <a:ext uri="{FF2B5EF4-FFF2-40B4-BE49-F238E27FC236}">
                <a16:creationId xmlns:a16="http://schemas.microsoft.com/office/drawing/2014/main" id="{7CCC6C90-EACA-4478-BE5D-B0AEC285BCA2}"/>
              </a:ext>
            </a:extLst>
          </p:cNvPr>
          <p:cNvSpPr/>
          <p:nvPr/>
        </p:nvSpPr>
        <p:spPr>
          <a:xfrm>
            <a:off x="1447416" y="4529616"/>
            <a:ext cx="4220229" cy="489160"/>
          </a:xfrm>
          <a:prstGeom prst="roundRect">
            <a:avLst>
              <a:gd name="adj" fmla="val 0"/>
            </a:avLst>
          </a:prstGeom>
          <a:noFill/>
          <a:ln>
            <a:solidFill>
              <a:srgbClr val="0E4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TextBox 44">
            <a:extLst>
              <a:ext uri="{FF2B5EF4-FFF2-40B4-BE49-F238E27FC236}">
                <a16:creationId xmlns:a16="http://schemas.microsoft.com/office/drawing/2014/main" id="{D0F4462B-1C5A-4DFA-A7DB-8EDE7738E2E0}"/>
              </a:ext>
            </a:extLst>
          </p:cNvPr>
          <p:cNvSpPr txBox="1"/>
          <p:nvPr/>
        </p:nvSpPr>
        <p:spPr>
          <a:xfrm>
            <a:off x="1773626" y="4661239"/>
            <a:ext cx="1526720" cy="261610"/>
          </a:xfrm>
          <a:prstGeom prst="rect">
            <a:avLst/>
          </a:prstGeom>
          <a:noFill/>
        </p:spPr>
        <p:txBody>
          <a:bodyPr wrap="square" rtlCol="0">
            <a:spAutoFit/>
          </a:bodyPr>
          <a:lstStyle/>
          <a:p>
            <a:r>
              <a:rPr lang="en-US" sz="1100">
                <a:solidFill>
                  <a:schemeClr val="bg1"/>
                </a:solidFill>
                <a:latin typeface="Poppins "/>
                <a:cs typeface="Poppins Medium" panose="00000600000000000000" pitchFamily="2" charset="0"/>
              </a:rPr>
              <a:t>Your Tittle Here</a:t>
            </a:r>
          </a:p>
        </p:txBody>
      </p:sp>
      <p:sp>
        <p:nvSpPr>
          <p:cNvPr id="46" name="TextBox 45">
            <a:extLst>
              <a:ext uri="{FF2B5EF4-FFF2-40B4-BE49-F238E27FC236}">
                <a16:creationId xmlns:a16="http://schemas.microsoft.com/office/drawing/2014/main" id="{CB8A755F-2E8E-4AF5-A92E-9FC593C6982D}"/>
              </a:ext>
            </a:extLst>
          </p:cNvPr>
          <p:cNvSpPr txBox="1"/>
          <p:nvPr/>
        </p:nvSpPr>
        <p:spPr>
          <a:xfrm>
            <a:off x="4764183" y="4682021"/>
            <a:ext cx="1526720" cy="261610"/>
          </a:xfrm>
          <a:prstGeom prst="rect">
            <a:avLst/>
          </a:prstGeom>
          <a:noFill/>
        </p:spPr>
        <p:txBody>
          <a:bodyPr wrap="square" rtlCol="0">
            <a:spAutoFit/>
          </a:bodyPr>
          <a:lstStyle/>
          <a:p>
            <a:r>
              <a:rPr lang="en-US" sz="1100">
                <a:solidFill>
                  <a:schemeClr val="bg1"/>
                </a:solidFill>
                <a:latin typeface="Poppins "/>
                <a:cs typeface="Poppins Medium" panose="00000600000000000000" pitchFamily="2" charset="0"/>
              </a:rPr>
              <a:t>Contact</a:t>
            </a:r>
          </a:p>
        </p:txBody>
      </p:sp>
      <p:sp>
        <p:nvSpPr>
          <p:cNvPr id="47" name="TextBox 46">
            <a:extLst>
              <a:ext uri="{FF2B5EF4-FFF2-40B4-BE49-F238E27FC236}">
                <a16:creationId xmlns:a16="http://schemas.microsoft.com/office/drawing/2014/main" id="{C245E233-9DA8-4599-A584-D05E6653BF34}"/>
              </a:ext>
            </a:extLst>
          </p:cNvPr>
          <p:cNvSpPr txBox="1"/>
          <p:nvPr/>
        </p:nvSpPr>
        <p:spPr>
          <a:xfrm>
            <a:off x="1773626" y="5378522"/>
            <a:ext cx="1526720" cy="261610"/>
          </a:xfrm>
          <a:prstGeom prst="rect">
            <a:avLst/>
          </a:prstGeom>
          <a:noFill/>
        </p:spPr>
        <p:txBody>
          <a:bodyPr wrap="square" rtlCol="0">
            <a:spAutoFit/>
          </a:bodyPr>
          <a:lstStyle/>
          <a:p>
            <a:r>
              <a:rPr lang="en-US" sz="1100">
                <a:solidFill>
                  <a:schemeClr val="bg1"/>
                </a:solidFill>
                <a:latin typeface="Poppins "/>
                <a:cs typeface="Poppins Medium" panose="00000600000000000000" pitchFamily="2" charset="0"/>
              </a:rPr>
              <a:t>Your Tittle Here</a:t>
            </a:r>
          </a:p>
        </p:txBody>
      </p:sp>
      <p:sp>
        <p:nvSpPr>
          <p:cNvPr id="48" name="TextBox 47">
            <a:extLst>
              <a:ext uri="{FF2B5EF4-FFF2-40B4-BE49-F238E27FC236}">
                <a16:creationId xmlns:a16="http://schemas.microsoft.com/office/drawing/2014/main" id="{159FD777-E0A8-473C-9441-F2D6FB5F1525}"/>
              </a:ext>
            </a:extLst>
          </p:cNvPr>
          <p:cNvSpPr txBox="1"/>
          <p:nvPr/>
        </p:nvSpPr>
        <p:spPr>
          <a:xfrm>
            <a:off x="4764183" y="5376830"/>
            <a:ext cx="1526720" cy="261610"/>
          </a:xfrm>
          <a:prstGeom prst="rect">
            <a:avLst/>
          </a:prstGeom>
          <a:noFill/>
        </p:spPr>
        <p:txBody>
          <a:bodyPr wrap="square" rtlCol="0">
            <a:spAutoFit/>
          </a:bodyPr>
          <a:lstStyle/>
          <a:p>
            <a:r>
              <a:rPr lang="en-US" sz="1100">
                <a:solidFill>
                  <a:schemeClr val="bg1"/>
                </a:solidFill>
                <a:latin typeface="Poppins "/>
                <a:cs typeface="Poppins Medium" panose="00000600000000000000" pitchFamily="2" charset="0"/>
              </a:rPr>
              <a:t>Contact</a:t>
            </a:r>
          </a:p>
        </p:txBody>
      </p:sp>
      <p:sp>
        <p:nvSpPr>
          <p:cNvPr id="55" name="Rectangle: Rounded Corners 54">
            <a:extLst>
              <a:ext uri="{FF2B5EF4-FFF2-40B4-BE49-F238E27FC236}">
                <a16:creationId xmlns:a16="http://schemas.microsoft.com/office/drawing/2014/main" id="{F3FB2E97-4DCA-4B14-8A7C-B9C831A97A6B}"/>
              </a:ext>
            </a:extLst>
          </p:cNvPr>
          <p:cNvSpPr/>
          <p:nvPr/>
        </p:nvSpPr>
        <p:spPr>
          <a:xfrm>
            <a:off x="1451495" y="3865202"/>
            <a:ext cx="4220229" cy="489160"/>
          </a:xfrm>
          <a:prstGeom prst="roundRect">
            <a:avLst>
              <a:gd name="adj" fmla="val 0"/>
            </a:avLst>
          </a:prstGeom>
          <a:noFill/>
          <a:ln>
            <a:solidFill>
              <a:srgbClr val="0E4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a:extLst>
              <a:ext uri="{FF2B5EF4-FFF2-40B4-BE49-F238E27FC236}">
                <a16:creationId xmlns:a16="http://schemas.microsoft.com/office/drawing/2014/main" id="{0597D2D0-9F10-4983-91AF-A5CD2AC01026}"/>
              </a:ext>
            </a:extLst>
          </p:cNvPr>
          <p:cNvSpPr txBox="1"/>
          <p:nvPr/>
        </p:nvSpPr>
        <p:spPr>
          <a:xfrm>
            <a:off x="1777705" y="3996825"/>
            <a:ext cx="1526720" cy="261610"/>
          </a:xfrm>
          <a:prstGeom prst="rect">
            <a:avLst/>
          </a:prstGeom>
          <a:noFill/>
        </p:spPr>
        <p:txBody>
          <a:bodyPr wrap="square" rtlCol="0">
            <a:spAutoFit/>
          </a:bodyPr>
          <a:lstStyle/>
          <a:p>
            <a:r>
              <a:rPr lang="en-US" sz="1100">
                <a:solidFill>
                  <a:schemeClr val="bg1"/>
                </a:solidFill>
                <a:latin typeface="Poppins "/>
                <a:cs typeface="Poppins Medium" panose="00000600000000000000" pitchFamily="2" charset="0"/>
              </a:rPr>
              <a:t>Your Tittle Here</a:t>
            </a:r>
          </a:p>
        </p:txBody>
      </p:sp>
      <p:sp>
        <p:nvSpPr>
          <p:cNvPr id="57" name="TextBox 56">
            <a:extLst>
              <a:ext uri="{FF2B5EF4-FFF2-40B4-BE49-F238E27FC236}">
                <a16:creationId xmlns:a16="http://schemas.microsoft.com/office/drawing/2014/main" id="{31355619-F731-4D10-809C-69BB12A9C82A}"/>
              </a:ext>
            </a:extLst>
          </p:cNvPr>
          <p:cNvSpPr txBox="1"/>
          <p:nvPr/>
        </p:nvSpPr>
        <p:spPr>
          <a:xfrm>
            <a:off x="4768262" y="4017607"/>
            <a:ext cx="1526720" cy="261610"/>
          </a:xfrm>
          <a:prstGeom prst="rect">
            <a:avLst/>
          </a:prstGeom>
          <a:noFill/>
        </p:spPr>
        <p:txBody>
          <a:bodyPr wrap="square" rtlCol="0">
            <a:spAutoFit/>
          </a:bodyPr>
          <a:lstStyle/>
          <a:p>
            <a:r>
              <a:rPr lang="en-US" sz="1100">
                <a:solidFill>
                  <a:schemeClr val="bg1"/>
                </a:solidFill>
                <a:latin typeface="Poppins "/>
                <a:cs typeface="Poppins Medium" panose="00000600000000000000" pitchFamily="2" charset="0"/>
              </a:rPr>
              <a:t>Contact</a:t>
            </a:r>
          </a:p>
        </p:txBody>
      </p:sp>
      <p:sp>
        <p:nvSpPr>
          <p:cNvPr id="70" name="Graphic 6">
            <a:extLst>
              <a:ext uri="{FF2B5EF4-FFF2-40B4-BE49-F238E27FC236}">
                <a16:creationId xmlns:a16="http://schemas.microsoft.com/office/drawing/2014/main" id="{C66DB737-CEDF-4666-B431-56A5A43AABDE}"/>
              </a:ext>
            </a:extLst>
          </p:cNvPr>
          <p:cNvSpPr/>
          <p:nvPr/>
        </p:nvSpPr>
        <p:spPr>
          <a:xfrm>
            <a:off x="7759426" y="519943"/>
            <a:ext cx="2709920" cy="734967"/>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bg1"/>
          </a:solidFill>
          <a:ln w="4572" cap="flat">
            <a:noFill/>
            <a:prstDash val="solid"/>
            <a:miter/>
          </a:ln>
        </p:spPr>
        <p:txBody>
          <a:bodyPr rtlCol="0" anchor="ctr"/>
          <a:lstStyle/>
          <a:p>
            <a:endParaRPr lang="en-US">
              <a:solidFill>
                <a:schemeClr val="bg1"/>
              </a:solidFill>
            </a:endParaRPr>
          </a:p>
        </p:txBody>
      </p:sp>
      <p:sp>
        <p:nvSpPr>
          <p:cNvPr id="20" name="Rectangle 19">
            <a:extLst>
              <a:ext uri="{FF2B5EF4-FFF2-40B4-BE49-F238E27FC236}">
                <a16:creationId xmlns:a16="http://schemas.microsoft.com/office/drawing/2014/main" id="{79B52BC4-E2D5-4C19-AD99-C19FE63BB03D}"/>
              </a:ext>
            </a:extLst>
          </p:cNvPr>
          <p:cNvSpPr/>
          <p:nvPr/>
        </p:nvSpPr>
        <p:spPr>
          <a:xfrm>
            <a:off x="6790654" y="6198195"/>
            <a:ext cx="4771252" cy="13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67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01A19A7F-B3A6-6DE2-EAC7-F126DCC3AC5E}"/>
              </a:ext>
            </a:extLst>
          </p:cNvPr>
          <p:cNvGrpSpPr/>
          <p:nvPr/>
        </p:nvGrpSpPr>
        <p:grpSpPr>
          <a:xfrm>
            <a:off x="1157206" y="608998"/>
            <a:ext cx="311316" cy="415737"/>
            <a:chOff x="661044" y="748146"/>
            <a:chExt cx="311316" cy="415737"/>
          </a:xfrm>
          <a:solidFill>
            <a:schemeClr val="tx1"/>
          </a:solidFill>
        </p:grpSpPr>
        <p:sp>
          <p:nvSpPr>
            <p:cNvPr id="4" name="Freeform: Shape 3">
              <a:extLst>
                <a:ext uri="{FF2B5EF4-FFF2-40B4-BE49-F238E27FC236}">
                  <a16:creationId xmlns:a16="http://schemas.microsoft.com/office/drawing/2014/main" id="{C50F4A2A-3D91-27A7-6C9F-3D77C8145EEF}"/>
                </a:ext>
              </a:extLst>
            </p:cNvPr>
            <p:cNvSpPr/>
            <p:nvPr/>
          </p:nvSpPr>
          <p:spPr>
            <a:xfrm>
              <a:off x="913988" y="748146"/>
              <a:ext cx="58371" cy="64857"/>
            </a:xfrm>
            <a:custGeom>
              <a:avLst/>
              <a:gdLst>
                <a:gd name="connsiteX0" fmla="*/ 0 w 58371"/>
                <a:gd name="connsiteY0" fmla="*/ 0 h 64857"/>
                <a:gd name="connsiteX1" fmla="*/ 0 w 58371"/>
                <a:gd name="connsiteY1" fmla="*/ 64858 h 64857"/>
                <a:gd name="connsiteX2" fmla="*/ 58372 w 58371"/>
                <a:gd name="connsiteY2" fmla="*/ 64858 h 64857"/>
              </a:gdLst>
              <a:ahLst/>
              <a:cxnLst>
                <a:cxn ang="0">
                  <a:pos x="connsiteX0" y="connsiteY0"/>
                </a:cxn>
                <a:cxn ang="0">
                  <a:pos x="connsiteX1" y="connsiteY1"/>
                </a:cxn>
                <a:cxn ang="0">
                  <a:pos x="connsiteX2" y="connsiteY2"/>
                </a:cxn>
              </a:cxnLst>
              <a:rect l="l" t="t" r="r" b="b"/>
              <a:pathLst>
                <a:path w="58371" h="64857">
                  <a:moveTo>
                    <a:pt x="0" y="0"/>
                  </a:moveTo>
                  <a:lnTo>
                    <a:pt x="0" y="64858"/>
                  </a:lnTo>
                  <a:lnTo>
                    <a:pt x="58372" y="64858"/>
                  </a:lnTo>
                  <a:close/>
                </a:path>
              </a:pathLst>
            </a:custGeom>
            <a:grpFill/>
            <a:ln w="6400"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F35B6B15-8323-3CD3-A7EF-B56895530B32}"/>
                </a:ext>
              </a:extLst>
            </p:cNvPr>
            <p:cNvGrpSpPr/>
            <p:nvPr/>
          </p:nvGrpSpPr>
          <p:grpSpPr>
            <a:xfrm>
              <a:off x="661044" y="748146"/>
              <a:ext cx="311316" cy="415737"/>
              <a:chOff x="661044" y="748146"/>
              <a:chExt cx="311316" cy="415737"/>
            </a:xfrm>
            <a:grpFill/>
          </p:grpSpPr>
          <p:sp>
            <p:nvSpPr>
              <p:cNvPr id="8" name="Freeform: Shape 7">
                <a:extLst>
                  <a:ext uri="{FF2B5EF4-FFF2-40B4-BE49-F238E27FC236}">
                    <a16:creationId xmlns:a16="http://schemas.microsoft.com/office/drawing/2014/main" id="{5C29EF39-DCDA-5696-899B-49224D4FC702}"/>
                  </a:ext>
                </a:extLst>
              </p:cNvPr>
              <p:cNvSpPr/>
              <p:nvPr/>
            </p:nvSpPr>
            <p:spPr>
              <a:xfrm>
                <a:off x="874425" y="1041951"/>
                <a:ext cx="22700" cy="18160"/>
              </a:xfrm>
              <a:custGeom>
                <a:avLst/>
                <a:gdLst>
                  <a:gd name="connsiteX0" fmla="*/ 20106 w 22700"/>
                  <a:gd name="connsiteY0" fmla="*/ 1946 h 18160"/>
                  <a:gd name="connsiteX1" fmla="*/ 10377 w 22700"/>
                  <a:gd name="connsiteY1" fmla="*/ 0 h 18160"/>
                  <a:gd name="connsiteX2" fmla="*/ 0 w 22700"/>
                  <a:gd name="connsiteY2" fmla="*/ 0 h 18160"/>
                  <a:gd name="connsiteX3" fmla="*/ 0 w 22700"/>
                  <a:gd name="connsiteY3" fmla="*/ 18160 h 18160"/>
                  <a:gd name="connsiteX4" fmla="*/ 10377 w 22700"/>
                  <a:gd name="connsiteY4" fmla="*/ 18160 h 18160"/>
                  <a:gd name="connsiteX5" fmla="*/ 14917 w 22700"/>
                  <a:gd name="connsiteY5" fmla="*/ 17512 h 18160"/>
                  <a:gd name="connsiteX6" fmla="*/ 18809 w 22700"/>
                  <a:gd name="connsiteY6" fmla="*/ 16214 h 18160"/>
                  <a:gd name="connsiteX7" fmla="*/ 21403 w 22700"/>
                  <a:gd name="connsiteY7" fmla="*/ 13620 h 18160"/>
                  <a:gd name="connsiteX8" fmla="*/ 22700 w 22700"/>
                  <a:gd name="connsiteY8" fmla="*/ 9080 h 18160"/>
                  <a:gd name="connsiteX9" fmla="*/ 22052 w 22700"/>
                  <a:gd name="connsiteY9" fmla="*/ 4540 h 18160"/>
                  <a:gd name="connsiteX10" fmla="*/ 20106 w 22700"/>
                  <a:gd name="connsiteY10" fmla="*/ 1946 h 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00" h="18160">
                    <a:moveTo>
                      <a:pt x="20106" y="1946"/>
                    </a:moveTo>
                    <a:cubicBezTo>
                      <a:pt x="18160" y="649"/>
                      <a:pt x="14917" y="0"/>
                      <a:pt x="10377" y="0"/>
                    </a:cubicBezTo>
                    <a:lnTo>
                      <a:pt x="0" y="0"/>
                    </a:lnTo>
                    <a:lnTo>
                      <a:pt x="0" y="18160"/>
                    </a:lnTo>
                    <a:lnTo>
                      <a:pt x="10377" y="18160"/>
                    </a:lnTo>
                    <a:cubicBezTo>
                      <a:pt x="12323" y="18160"/>
                      <a:pt x="13620" y="18160"/>
                      <a:pt x="14917" y="17512"/>
                    </a:cubicBezTo>
                    <a:cubicBezTo>
                      <a:pt x="16214" y="17512"/>
                      <a:pt x="17512" y="16863"/>
                      <a:pt x="18809" y="16214"/>
                    </a:cubicBezTo>
                    <a:cubicBezTo>
                      <a:pt x="20106" y="15566"/>
                      <a:pt x="20754" y="14917"/>
                      <a:pt x="21403" y="13620"/>
                    </a:cubicBezTo>
                    <a:cubicBezTo>
                      <a:pt x="22052" y="12323"/>
                      <a:pt x="22700" y="11026"/>
                      <a:pt x="22700" y="9080"/>
                    </a:cubicBezTo>
                    <a:cubicBezTo>
                      <a:pt x="22700" y="7134"/>
                      <a:pt x="22700" y="5837"/>
                      <a:pt x="22052" y="4540"/>
                    </a:cubicBezTo>
                    <a:cubicBezTo>
                      <a:pt x="21403" y="3891"/>
                      <a:pt x="20754" y="2594"/>
                      <a:pt x="20106" y="1946"/>
                    </a:cubicBezTo>
                    <a:close/>
                  </a:path>
                </a:pathLst>
              </a:custGeom>
              <a:grpFill/>
              <a:ln w="64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FA9FE39-550D-A61D-D561-61DE44F69D2D}"/>
                  </a:ext>
                </a:extLst>
              </p:cNvPr>
              <p:cNvSpPr/>
              <p:nvPr/>
            </p:nvSpPr>
            <p:spPr>
              <a:xfrm>
                <a:off x="661044" y="748146"/>
                <a:ext cx="311316" cy="415737"/>
              </a:xfrm>
              <a:custGeom>
                <a:avLst/>
                <a:gdLst>
                  <a:gd name="connsiteX0" fmla="*/ 227001 w 311316"/>
                  <a:gd name="connsiteY0" fmla="*/ 90801 h 415737"/>
                  <a:gd name="connsiteX1" fmla="*/ 227001 w 311316"/>
                  <a:gd name="connsiteY1" fmla="*/ 0 h 415737"/>
                  <a:gd name="connsiteX2" fmla="*/ 12972 w 311316"/>
                  <a:gd name="connsiteY2" fmla="*/ 0 h 415737"/>
                  <a:gd name="connsiteX3" fmla="*/ 0 w 311316"/>
                  <a:gd name="connsiteY3" fmla="*/ 13620 h 415737"/>
                  <a:gd name="connsiteX4" fmla="*/ 0 w 311316"/>
                  <a:gd name="connsiteY4" fmla="*/ 402117 h 415737"/>
                  <a:gd name="connsiteX5" fmla="*/ 12972 w 311316"/>
                  <a:gd name="connsiteY5" fmla="*/ 415738 h 415737"/>
                  <a:gd name="connsiteX6" fmla="*/ 296399 w 311316"/>
                  <a:gd name="connsiteY6" fmla="*/ 415738 h 415737"/>
                  <a:gd name="connsiteX7" fmla="*/ 311316 w 311316"/>
                  <a:gd name="connsiteY7" fmla="*/ 402117 h 415737"/>
                  <a:gd name="connsiteX8" fmla="*/ 311316 w 311316"/>
                  <a:gd name="connsiteY8" fmla="*/ 90801 h 415737"/>
                  <a:gd name="connsiteX9" fmla="*/ 227001 w 311316"/>
                  <a:gd name="connsiteY9" fmla="*/ 90801 h 415737"/>
                  <a:gd name="connsiteX10" fmla="*/ 103772 w 311316"/>
                  <a:gd name="connsiteY10" fmla="*/ 84315 h 415737"/>
                  <a:gd name="connsiteX11" fmla="*/ 207544 w 311316"/>
                  <a:gd name="connsiteY11" fmla="*/ 149173 h 415737"/>
                  <a:gd name="connsiteX12" fmla="*/ 103772 w 311316"/>
                  <a:gd name="connsiteY12" fmla="*/ 214030 h 415737"/>
                  <a:gd name="connsiteX13" fmla="*/ 103772 w 311316"/>
                  <a:gd name="connsiteY13" fmla="*/ 84315 h 415737"/>
                  <a:gd name="connsiteX14" fmla="*/ 106366 w 311316"/>
                  <a:gd name="connsiteY14" fmla="*/ 350231 h 415737"/>
                  <a:gd name="connsiteX15" fmla="*/ 86260 w 311316"/>
                  <a:gd name="connsiteY15" fmla="*/ 356717 h 415737"/>
                  <a:gd name="connsiteX16" fmla="*/ 68749 w 311316"/>
                  <a:gd name="connsiteY16" fmla="*/ 352177 h 415737"/>
                  <a:gd name="connsiteX17" fmla="*/ 62263 w 311316"/>
                  <a:gd name="connsiteY17" fmla="*/ 346988 h 415737"/>
                  <a:gd name="connsiteX18" fmla="*/ 57723 w 311316"/>
                  <a:gd name="connsiteY18" fmla="*/ 341151 h 415737"/>
                  <a:gd name="connsiteX19" fmla="*/ 70695 w 311316"/>
                  <a:gd name="connsiteY19" fmla="*/ 334017 h 415737"/>
                  <a:gd name="connsiteX20" fmla="*/ 73289 w 311316"/>
                  <a:gd name="connsiteY20" fmla="*/ 337260 h 415737"/>
                  <a:gd name="connsiteX21" fmla="*/ 76532 w 311316"/>
                  <a:gd name="connsiteY21" fmla="*/ 340503 h 415737"/>
                  <a:gd name="connsiteX22" fmla="*/ 86260 w 311316"/>
                  <a:gd name="connsiteY22" fmla="*/ 343746 h 415737"/>
                  <a:gd name="connsiteX23" fmla="*/ 94692 w 311316"/>
                  <a:gd name="connsiteY23" fmla="*/ 341151 h 415737"/>
                  <a:gd name="connsiteX24" fmla="*/ 97935 w 311316"/>
                  <a:gd name="connsiteY24" fmla="*/ 333368 h 415737"/>
                  <a:gd name="connsiteX25" fmla="*/ 95989 w 311316"/>
                  <a:gd name="connsiteY25" fmla="*/ 327531 h 415737"/>
                  <a:gd name="connsiteX26" fmla="*/ 90801 w 311316"/>
                  <a:gd name="connsiteY26" fmla="*/ 324288 h 415737"/>
                  <a:gd name="connsiteX27" fmla="*/ 84315 w 311316"/>
                  <a:gd name="connsiteY27" fmla="*/ 322991 h 415737"/>
                  <a:gd name="connsiteX28" fmla="*/ 77829 w 311316"/>
                  <a:gd name="connsiteY28" fmla="*/ 322991 h 415737"/>
                  <a:gd name="connsiteX29" fmla="*/ 75235 w 311316"/>
                  <a:gd name="connsiteY29" fmla="*/ 322991 h 415737"/>
                  <a:gd name="connsiteX30" fmla="*/ 75235 w 311316"/>
                  <a:gd name="connsiteY30" fmla="*/ 310020 h 415737"/>
                  <a:gd name="connsiteX31" fmla="*/ 77829 w 311316"/>
                  <a:gd name="connsiteY31" fmla="*/ 310020 h 415737"/>
                  <a:gd name="connsiteX32" fmla="*/ 92098 w 311316"/>
                  <a:gd name="connsiteY32" fmla="*/ 307425 h 415737"/>
                  <a:gd name="connsiteX33" fmla="*/ 95989 w 311316"/>
                  <a:gd name="connsiteY33" fmla="*/ 300940 h 415737"/>
                  <a:gd name="connsiteX34" fmla="*/ 95341 w 311316"/>
                  <a:gd name="connsiteY34" fmla="*/ 297697 h 415737"/>
                  <a:gd name="connsiteX35" fmla="*/ 93395 w 311316"/>
                  <a:gd name="connsiteY35" fmla="*/ 295102 h 415737"/>
                  <a:gd name="connsiteX36" fmla="*/ 90152 w 311316"/>
                  <a:gd name="connsiteY36" fmla="*/ 293805 h 415737"/>
                  <a:gd name="connsiteX37" fmla="*/ 86909 w 311316"/>
                  <a:gd name="connsiteY37" fmla="*/ 293157 h 415737"/>
                  <a:gd name="connsiteX38" fmla="*/ 78478 w 311316"/>
                  <a:gd name="connsiteY38" fmla="*/ 295102 h 415737"/>
                  <a:gd name="connsiteX39" fmla="*/ 71992 w 311316"/>
                  <a:gd name="connsiteY39" fmla="*/ 300940 h 415737"/>
                  <a:gd name="connsiteX40" fmla="*/ 61615 w 311316"/>
                  <a:gd name="connsiteY40" fmla="*/ 291211 h 415737"/>
                  <a:gd name="connsiteX41" fmla="*/ 72640 w 311316"/>
                  <a:gd name="connsiteY41" fmla="*/ 282779 h 415737"/>
                  <a:gd name="connsiteX42" fmla="*/ 86260 w 311316"/>
                  <a:gd name="connsiteY42" fmla="*/ 279537 h 415737"/>
                  <a:gd name="connsiteX43" fmla="*/ 105069 w 311316"/>
                  <a:gd name="connsiteY43" fmla="*/ 284725 h 415737"/>
                  <a:gd name="connsiteX44" fmla="*/ 112203 w 311316"/>
                  <a:gd name="connsiteY44" fmla="*/ 299642 h 415737"/>
                  <a:gd name="connsiteX45" fmla="*/ 109609 w 311316"/>
                  <a:gd name="connsiteY45" fmla="*/ 308722 h 415737"/>
                  <a:gd name="connsiteX46" fmla="*/ 102475 w 311316"/>
                  <a:gd name="connsiteY46" fmla="*/ 315208 h 415737"/>
                  <a:gd name="connsiteX47" fmla="*/ 111555 w 311316"/>
                  <a:gd name="connsiteY47" fmla="*/ 322991 h 415737"/>
                  <a:gd name="connsiteX48" fmla="*/ 114798 w 311316"/>
                  <a:gd name="connsiteY48" fmla="*/ 334666 h 415737"/>
                  <a:gd name="connsiteX49" fmla="*/ 106366 w 311316"/>
                  <a:gd name="connsiteY49" fmla="*/ 350231 h 415737"/>
                  <a:gd name="connsiteX50" fmla="*/ 185492 w 311316"/>
                  <a:gd name="connsiteY50" fmla="*/ 355420 h 415737"/>
                  <a:gd name="connsiteX51" fmla="*/ 172521 w 311316"/>
                  <a:gd name="connsiteY51" fmla="*/ 355420 h 415737"/>
                  <a:gd name="connsiteX52" fmla="*/ 172521 w 311316"/>
                  <a:gd name="connsiteY52" fmla="*/ 349583 h 415737"/>
                  <a:gd name="connsiteX53" fmla="*/ 164089 w 311316"/>
                  <a:gd name="connsiteY53" fmla="*/ 354771 h 415737"/>
                  <a:gd name="connsiteX54" fmla="*/ 154361 w 311316"/>
                  <a:gd name="connsiteY54" fmla="*/ 356069 h 415737"/>
                  <a:gd name="connsiteX55" fmla="*/ 140092 w 311316"/>
                  <a:gd name="connsiteY55" fmla="*/ 352826 h 415737"/>
                  <a:gd name="connsiteX56" fmla="*/ 130364 w 311316"/>
                  <a:gd name="connsiteY56" fmla="*/ 344394 h 415737"/>
                  <a:gd name="connsiteX57" fmla="*/ 125175 w 311316"/>
                  <a:gd name="connsiteY57" fmla="*/ 332720 h 415737"/>
                  <a:gd name="connsiteX58" fmla="*/ 123229 w 311316"/>
                  <a:gd name="connsiteY58" fmla="*/ 318451 h 415737"/>
                  <a:gd name="connsiteX59" fmla="*/ 125175 w 311316"/>
                  <a:gd name="connsiteY59" fmla="*/ 302885 h 415737"/>
                  <a:gd name="connsiteX60" fmla="*/ 131012 w 311316"/>
                  <a:gd name="connsiteY60" fmla="*/ 289914 h 415737"/>
                  <a:gd name="connsiteX61" fmla="*/ 141389 w 311316"/>
                  <a:gd name="connsiteY61" fmla="*/ 280834 h 415737"/>
                  <a:gd name="connsiteX62" fmla="*/ 155658 w 311316"/>
                  <a:gd name="connsiteY62" fmla="*/ 278888 h 415737"/>
                  <a:gd name="connsiteX63" fmla="*/ 171872 w 311316"/>
                  <a:gd name="connsiteY63" fmla="*/ 283428 h 415737"/>
                  <a:gd name="connsiteX64" fmla="*/ 178358 w 311316"/>
                  <a:gd name="connsiteY64" fmla="*/ 289265 h 415737"/>
                  <a:gd name="connsiteX65" fmla="*/ 183547 w 311316"/>
                  <a:gd name="connsiteY65" fmla="*/ 298994 h 415737"/>
                  <a:gd name="connsiteX66" fmla="*/ 168630 w 311316"/>
                  <a:gd name="connsiteY66" fmla="*/ 303534 h 415737"/>
                  <a:gd name="connsiteX67" fmla="*/ 163441 w 311316"/>
                  <a:gd name="connsiteY67" fmla="*/ 295751 h 415737"/>
                  <a:gd name="connsiteX68" fmla="*/ 154361 w 311316"/>
                  <a:gd name="connsiteY68" fmla="*/ 293157 h 415737"/>
                  <a:gd name="connsiteX69" fmla="*/ 146578 w 311316"/>
                  <a:gd name="connsiteY69" fmla="*/ 295751 h 415737"/>
                  <a:gd name="connsiteX70" fmla="*/ 142038 w 311316"/>
                  <a:gd name="connsiteY70" fmla="*/ 302237 h 415737"/>
                  <a:gd name="connsiteX71" fmla="*/ 140092 w 311316"/>
                  <a:gd name="connsiteY71" fmla="*/ 310668 h 415737"/>
                  <a:gd name="connsiteX72" fmla="*/ 139444 w 311316"/>
                  <a:gd name="connsiteY72" fmla="*/ 318451 h 415737"/>
                  <a:gd name="connsiteX73" fmla="*/ 140092 w 311316"/>
                  <a:gd name="connsiteY73" fmla="*/ 326234 h 415737"/>
                  <a:gd name="connsiteX74" fmla="*/ 142038 w 311316"/>
                  <a:gd name="connsiteY74" fmla="*/ 334017 h 415737"/>
                  <a:gd name="connsiteX75" fmla="*/ 146578 w 311316"/>
                  <a:gd name="connsiteY75" fmla="*/ 340503 h 415737"/>
                  <a:gd name="connsiteX76" fmla="*/ 154361 w 311316"/>
                  <a:gd name="connsiteY76" fmla="*/ 343097 h 415737"/>
                  <a:gd name="connsiteX77" fmla="*/ 164738 w 311316"/>
                  <a:gd name="connsiteY77" fmla="*/ 339206 h 415737"/>
                  <a:gd name="connsiteX78" fmla="*/ 168630 w 311316"/>
                  <a:gd name="connsiteY78" fmla="*/ 330774 h 415737"/>
                  <a:gd name="connsiteX79" fmla="*/ 154361 w 311316"/>
                  <a:gd name="connsiteY79" fmla="*/ 330774 h 415737"/>
                  <a:gd name="connsiteX80" fmla="*/ 154361 w 311316"/>
                  <a:gd name="connsiteY80" fmla="*/ 317154 h 415737"/>
                  <a:gd name="connsiteX81" fmla="*/ 184844 w 311316"/>
                  <a:gd name="connsiteY81" fmla="*/ 317154 h 415737"/>
                  <a:gd name="connsiteX82" fmla="*/ 184844 w 311316"/>
                  <a:gd name="connsiteY82" fmla="*/ 355420 h 415737"/>
                  <a:gd name="connsiteX83" fmla="*/ 245810 w 311316"/>
                  <a:gd name="connsiteY83" fmla="*/ 320397 h 415737"/>
                  <a:gd name="connsiteX84" fmla="*/ 225056 w 311316"/>
                  <a:gd name="connsiteY84" fmla="*/ 326234 h 415737"/>
                  <a:gd name="connsiteX85" fmla="*/ 213381 w 311316"/>
                  <a:gd name="connsiteY85" fmla="*/ 326234 h 415737"/>
                  <a:gd name="connsiteX86" fmla="*/ 213381 w 311316"/>
                  <a:gd name="connsiteY86" fmla="*/ 356069 h 415737"/>
                  <a:gd name="connsiteX87" fmla="*/ 196518 w 311316"/>
                  <a:gd name="connsiteY87" fmla="*/ 356069 h 415737"/>
                  <a:gd name="connsiteX88" fmla="*/ 196518 w 311316"/>
                  <a:gd name="connsiteY88" fmla="*/ 280185 h 415737"/>
                  <a:gd name="connsiteX89" fmla="*/ 225056 w 311316"/>
                  <a:gd name="connsiteY89" fmla="*/ 280185 h 415737"/>
                  <a:gd name="connsiteX90" fmla="*/ 236081 w 311316"/>
                  <a:gd name="connsiteY90" fmla="*/ 281482 h 415737"/>
                  <a:gd name="connsiteX91" fmla="*/ 245161 w 311316"/>
                  <a:gd name="connsiteY91" fmla="*/ 285374 h 415737"/>
                  <a:gd name="connsiteX92" fmla="*/ 250999 w 311316"/>
                  <a:gd name="connsiteY92" fmla="*/ 292508 h 415737"/>
                  <a:gd name="connsiteX93" fmla="*/ 252944 w 311316"/>
                  <a:gd name="connsiteY93" fmla="*/ 303534 h 415737"/>
                  <a:gd name="connsiteX94" fmla="*/ 245810 w 311316"/>
                  <a:gd name="connsiteY94" fmla="*/ 320397 h 4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1316" h="415737">
                    <a:moveTo>
                      <a:pt x="227001" y="90801"/>
                    </a:moveTo>
                    <a:lnTo>
                      <a:pt x="227001" y="0"/>
                    </a:lnTo>
                    <a:lnTo>
                      <a:pt x="12972" y="0"/>
                    </a:lnTo>
                    <a:cubicBezTo>
                      <a:pt x="5837" y="0"/>
                      <a:pt x="0" y="5837"/>
                      <a:pt x="0" y="13620"/>
                    </a:cubicBezTo>
                    <a:lnTo>
                      <a:pt x="0" y="402117"/>
                    </a:lnTo>
                    <a:cubicBezTo>
                      <a:pt x="0" y="409252"/>
                      <a:pt x="5837" y="415738"/>
                      <a:pt x="12972" y="415738"/>
                    </a:cubicBezTo>
                    <a:lnTo>
                      <a:pt x="296399" y="415738"/>
                    </a:lnTo>
                    <a:cubicBezTo>
                      <a:pt x="303533" y="415738"/>
                      <a:pt x="311316" y="409900"/>
                      <a:pt x="311316" y="402117"/>
                    </a:cubicBezTo>
                    <a:lnTo>
                      <a:pt x="311316" y="90801"/>
                    </a:lnTo>
                    <a:lnTo>
                      <a:pt x="227001" y="90801"/>
                    </a:lnTo>
                    <a:close/>
                    <a:moveTo>
                      <a:pt x="103772" y="84315"/>
                    </a:moveTo>
                    <a:lnTo>
                      <a:pt x="207544" y="149173"/>
                    </a:lnTo>
                    <a:lnTo>
                      <a:pt x="103772" y="214030"/>
                    </a:lnTo>
                    <a:lnTo>
                      <a:pt x="103772" y="84315"/>
                    </a:lnTo>
                    <a:close/>
                    <a:moveTo>
                      <a:pt x="106366" y="350231"/>
                    </a:moveTo>
                    <a:cubicBezTo>
                      <a:pt x="101178" y="354123"/>
                      <a:pt x="94692" y="356717"/>
                      <a:pt x="86260" y="356717"/>
                    </a:cubicBezTo>
                    <a:cubicBezTo>
                      <a:pt x="79775" y="356717"/>
                      <a:pt x="73938" y="355420"/>
                      <a:pt x="68749" y="352177"/>
                    </a:cubicBezTo>
                    <a:cubicBezTo>
                      <a:pt x="66155" y="350880"/>
                      <a:pt x="64209" y="348934"/>
                      <a:pt x="62263" y="346988"/>
                    </a:cubicBezTo>
                    <a:cubicBezTo>
                      <a:pt x="60317" y="345043"/>
                      <a:pt x="59020" y="343097"/>
                      <a:pt x="57723" y="341151"/>
                    </a:cubicBezTo>
                    <a:lnTo>
                      <a:pt x="70695" y="334017"/>
                    </a:lnTo>
                    <a:cubicBezTo>
                      <a:pt x="71343" y="335314"/>
                      <a:pt x="71992" y="336611"/>
                      <a:pt x="73289" y="337260"/>
                    </a:cubicBezTo>
                    <a:cubicBezTo>
                      <a:pt x="73938" y="338557"/>
                      <a:pt x="75235" y="339206"/>
                      <a:pt x="76532" y="340503"/>
                    </a:cubicBezTo>
                    <a:cubicBezTo>
                      <a:pt x="79126" y="342448"/>
                      <a:pt x="82369" y="343746"/>
                      <a:pt x="86260" y="343746"/>
                    </a:cubicBezTo>
                    <a:cubicBezTo>
                      <a:pt x="89503" y="343746"/>
                      <a:pt x="92098" y="343097"/>
                      <a:pt x="94692" y="341151"/>
                    </a:cubicBezTo>
                    <a:cubicBezTo>
                      <a:pt x="97286" y="339206"/>
                      <a:pt x="97935" y="336611"/>
                      <a:pt x="97935" y="333368"/>
                    </a:cubicBezTo>
                    <a:cubicBezTo>
                      <a:pt x="97935" y="330774"/>
                      <a:pt x="97286" y="328828"/>
                      <a:pt x="95989" y="327531"/>
                    </a:cubicBezTo>
                    <a:cubicBezTo>
                      <a:pt x="94692" y="326234"/>
                      <a:pt x="92746" y="324937"/>
                      <a:pt x="90801" y="324288"/>
                    </a:cubicBezTo>
                    <a:cubicBezTo>
                      <a:pt x="88855" y="323640"/>
                      <a:pt x="86260" y="322991"/>
                      <a:pt x="84315" y="322991"/>
                    </a:cubicBezTo>
                    <a:cubicBezTo>
                      <a:pt x="81720" y="322991"/>
                      <a:pt x="79775" y="322991"/>
                      <a:pt x="77829" y="322991"/>
                    </a:cubicBezTo>
                    <a:lnTo>
                      <a:pt x="75235" y="322991"/>
                    </a:lnTo>
                    <a:lnTo>
                      <a:pt x="75235" y="310020"/>
                    </a:lnTo>
                    <a:lnTo>
                      <a:pt x="77829" y="310020"/>
                    </a:lnTo>
                    <a:cubicBezTo>
                      <a:pt x="84315" y="310020"/>
                      <a:pt x="89503" y="309371"/>
                      <a:pt x="92098" y="307425"/>
                    </a:cubicBezTo>
                    <a:cubicBezTo>
                      <a:pt x="94692" y="306128"/>
                      <a:pt x="95989" y="303534"/>
                      <a:pt x="95989" y="300940"/>
                    </a:cubicBezTo>
                    <a:cubicBezTo>
                      <a:pt x="95989" y="299642"/>
                      <a:pt x="95989" y="298345"/>
                      <a:pt x="95341" y="297697"/>
                    </a:cubicBezTo>
                    <a:cubicBezTo>
                      <a:pt x="94692" y="296400"/>
                      <a:pt x="94043" y="295751"/>
                      <a:pt x="93395" y="295102"/>
                    </a:cubicBezTo>
                    <a:cubicBezTo>
                      <a:pt x="92746" y="294454"/>
                      <a:pt x="91449" y="293805"/>
                      <a:pt x="90152" y="293805"/>
                    </a:cubicBezTo>
                    <a:cubicBezTo>
                      <a:pt x="88855" y="293157"/>
                      <a:pt x="87558" y="293157"/>
                      <a:pt x="86909" y="293157"/>
                    </a:cubicBezTo>
                    <a:cubicBezTo>
                      <a:pt x="83666" y="293157"/>
                      <a:pt x="81072" y="293805"/>
                      <a:pt x="78478" y="295102"/>
                    </a:cubicBezTo>
                    <a:cubicBezTo>
                      <a:pt x="76532" y="296400"/>
                      <a:pt x="73938" y="298345"/>
                      <a:pt x="71992" y="300940"/>
                    </a:cubicBezTo>
                    <a:lnTo>
                      <a:pt x="61615" y="291211"/>
                    </a:lnTo>
                    <a:cubicBezTo>
                      <a:pt x="64858" y="287968"/>
                      <a:pt x="68749" y="284725"/>
                      <a:pt x="72640" y="282779"/>
                    </a:cubicBezTo>
                    <a:cubicBezTo>
                      <a:pt x="76532" y="280834"/>
                      <a:pt x="81072" y="279537"/>
                      <a:pt x="86260" y="279537"/>
                    </a:cubicBezTo>
                    <a:cubicBezTo>
                      <a:pt x="94043" y="279537"/>
                      <a:pt x="100529" y="281482"/>
                      <a:pt x="105069" y="284725"/>
                    </a:cubicBezTo>
                    <a:cubicBezTo>
                      <a:pt x="110258" y="288617"/>
                      <a:pt x="112203" y="293157"/>
                      <a:pt x="112203" y="299642"/>
                    </a:cubicBezTo>
                    <a:cubicBezTo>
                      <a:pt x="112203" y="302885"/>
                      <a:pt x="111555" y="306128"/>
                      <a:pt x="109609" y="308722"/>
                    </a:cubicBezTo>
                    <a:cubicBezTo>
                      <a:pt x="107663" y="311317"/>
                      <a:pt x="105718" y="313911"/>
                      <a:pt x="102475" y="315208"/>
                    </a:cubicBezTo>
                    <a:cubicBezTo>
                      <a:pt x="106366" y="317154"/>
                      <a:pt x="109609" y="319100"/>
                      <a:pt x="111555" y="322991"/>
                    </a:cubicBezTo>
                    <a:cubicBezTo>
                      <a:pt x="113501" y="326234"/>
                      <a:pt x="114798" y="330125"/>
                      <a:pt x="114798" y="334666"/>
                    </a:cubicBezTo>
                    <a:cubicBezTo>
                      <a:pt x="114798" y="340503"/>
                      <a:pt x="112203" y="346340"/>
                      <a:pt x="106366" y="350231"/>
                    </a:cubicBezTo>
                    <a:close/>
                    <a:moveTo>
                      <a:pt x="185492" y="355420"/>
                    </a:moveTo>
                    <a:lnTo>
                      <a:pt x="172521" y="355420"/>
                    </a:lnTo>
                    <a:lnTo>
                      <a:pt x="172521" y="349583"/>
                    </a:lnTo>
                    <a:cubicBezTo>
                      <a:pt x="169927" y="352177"/>
                      <a:pt x="166684" y="354123"/>
                      <a:pt x="164089" y="354771"/>
                    </a:cubicBezTo>
                    <a:cubicBezTo>
                      <a:pt x="161495" y="356069"/>
                      <a:pt x="157604" y="356069"/>
                      <a:pt x="154361" y="356069"/>
                    </a:cubicBezTo>
                    <a:cubicBezTo>
                      <a:pt x="148524" y="356069"/>
                      <a:pt x="143984" y="354771"/>
                      <a:pt x="140092" y="352826"/>
                    </a:cubicBezTo>
                    <a:cubicBezTo>
                      <a:pt x="136201" y="350880"/>
                      <a:pt x="132958" y="348286"/>
                      <a:pt x="130364" y="344394"/>
                    </a:cubicBezTo>
                    <a:cubicBezTo>
                      <a:pt x="127769" y="341151"/>
                      <a:pt x="125824" y="337260"/>
                      <a:pt x="125175" y="332720"/>
                    </a:cubicBezTo>
                    <a:cubicBezTo>
                      <a:pt x="123878" y="328180"/>
                      <a:pt x="123229" y="323640"/>
                      <a:pt x="123229" y="318451"/>
                    </a:cubicBezTo>
                    <a:cubicBezTo>
                      <a:pt x="123229" y="313262"/>
                      <a:pt x="123878" y="308074"/>
                      <a:pt x="125175" y="302885"/>
                    </a:cubicBezTo>
                    <a:cubicBezTo>
                      <a:pt x="126472" y="298345"/>
                      <a:pt x="128418" y="293805"/>
                      <a:pt x="131012" y="289914"/>
                    </a:cubicBezTo>
                    <a:cubicBezTo>
                      <a:pt x="133606" y="286022"/>
                      <a:pt x="136849" y="283428"/>
                      <a:pt x="141389" y="280834"/>
                    </a:cubicBezTo>
                    <a:cubicBezTo>
                      <a:pt x="145929" y="278239"/>
                      <a:pt x="149821" y="278888"/>
                      <a:pt x="155658" y="278888"/>
                    </a:cubicBezTo>
                    <a:cubicBezTo>
                      <a:pt x="161495" y="278888"/>
                      <a:pt x="166684" y="280185"/>
                      <a:pt x="171872" y="283428"/>
                    </a:cubicBezTo>
                    <a:cubicBezTo>
                      <a:pt x="174467" y="284725"/>
                      <a:pt x="176412" y="287319"/>
                      <a:pt x="178358" y="289265"/>
                    </a:cubicBezTo>
                    <a:cubicBezTo>
                      <a:pt x="180304" y="291859"/>
                      <a:pt x="181601" y="295102"/>
                      <a:pt x="183547" y="298994"/>
                    </a:cubicBezTo>
                    <a:lnTo>
                      <a:pt x="168630" y="303534"/>
                    </a:lnTo>
                    <a:cubicBezTo>
                      <a:pt x="167332" y="300291"/>
                      <a:pt x="165387" y="297697"/>
                      <a:pt x="163441" y="295751"/>
                    </a:cubicBezTo>
                    <a:cubicBezTo>
                      <a:pt x="161495" y="293805"/>
                      <a:pt x="158252" y="293157"/>
                      <a:pt x="154361" y="293157"/>
                    </a:cubicBezTo>
                    <a:cubicBezTo>
                      <a:pt x="151118" y="293157"/>
                      <a:pt x="148524" y="293805"/>
                      <a:pt x="146578" y="295751"/>
                    </a:cubicBezTo>
                    <a:cubicBezTo>
                      <a:pt x="144632" y="297697"/>
                      <a:pt x="143335" y="299642"/>
                      <a:pt x="142038" y="302237"/>
                    </a:cubicBezTo>
                    <a:cubicBezTo>
                      <a:pt x="140741" y="304831"/>
                      <a:pt x="140092" y="307425"/>
                      <a:pt x="140092" y="310668"/>
                    </a:cubicBezTo>
                    <a:cubicBezTo>
                      <a:pt x="140092" y="313911"/>
                      <a:pt x="139444" y="316505"/>
                      <a:pt x="139444" y="318451"/>
                    </a:cubicBezTo>
                    <a:cubicBezTo>
                      <a:pt x="139444" y="321045"/>
                      <a:pt x="139444" y="323640"/>
                      <a:pt x="140092" y="326234"/>
                    </a:cubicBezTo>
                    <a:cubicBezTo>
                      <a:pt x="140741" y="328828"/>
                      <a:pt x="141389" y="331423"/>
                      <a:pt x="142038" y="334017"/>
                    </a:cubicBezTo>
                    <a:cubicBezTo>
                      <a:pt x="143335" y="336611"/>
                      <a:pt x="144632" y="338557"/>
                      <a:pt x="146578" y="340503"/>
                    </a:cubicBezTo>
                    <a:cubicBezTo>
                      <a:pt x="148524" y="342448"/>
                      <a:pt x="151118" y="343097"/>
                      <a:pt x="154361" y="343097"/>
                    </a:cubicBezTo>
                    <a:cubicBezTo>
                      <a:pt x="158901" y="343097"/>
                      <a:pt x="162144" y="341800"/>
                      <a:pt x="164738" y="339206"/>
                    </a:cubicBezTo>
                    <a:cubicBezTo>
                      <a:pt x="167332" y="336611"/>
                      <a:pt x="168630" y="334017"/>
                      <a:pt x="168630" y="330774"/>
                    </a:cubicBezTo>
                    <a:lnTo>
                      <a:pt x="154361" y="330774"/>
                    </a:lnTo>
                    <a:lnTo>
                      <a:pt x="154361" y="317154"/>
                    </a:lnTo>
                    <a:lnTo>
                      <a:pt x="184844" y="317154"/>
                    </a:lnTo>
                    <a:lnTo>
                      <a:pt x="184844" y="355420"/>
                    </a:lnTo>
                    <a:close/>
                    <a:moveTo>
                      <a:pt x="245810" y="320397"/>
                    </a:moveTo>
                    <a:cubicBezTo>
                      <a:pt x="241270" y="324288"/>
                      <a:pt x="234136" y="326234"/>
                      <a:pt x="225056" y="326234"/>
                    </a:cubicBezTo>
                    <a:lnTo>
                      <a:pt x="213381" y="326234"/>
                    </a:lnTo>
                    <a:lnTo>
                      <a:pt x="213381" y="356069"/>
                    </a:lnTo>
                    <a:lnTo>
                      <a:pt x="196518" y="356069"/>
                    </a:lnTo>
                    <a:lnTo>
                      <a:pt x="196518" y="280185"/>
                    </a:lnTo>
                    <a:lnTo>
                      <a:pt x="225056" y="280185"/>
                    </a:lnTo>
                    <a:cubicBezTo>
                      <a:pt x="228947" y="280185"/>
                      <a:pt x="232838" y="280834"/>
                      <a:pt x="236081" y="281482"/>
                    </a:cubicBezTo>
                    <a:cubicBezTo>
                      <a:pt x="239324" y="282131"/>
                      <a:pt x="242567" y="283428"/>
                      <a:pt x="245161" y="285374"/>
                    </a:cubicBezTo>
                    <a:cubicBezTo>
                      <a:pt x="247756" y="287319"/>
                      <a:pt x="249701" y="289914"/>
                      <a:pt x="250999" y="292508"/>
                    </a:cubicBezTo>
                    <a:cubicBezTo>
                      <a:pt x="252296" y="295751"/>
                      <a:pt x="252944" y="298994"/>
                      <a:pt x="252944" y="303534"/>
                    </a:cubicBezTo>
                    <a:cubicBezTo>
                      <a:pt x="252944" y="310668"/>
                      <a:pt x="250350" y="316505"/>
                      <a:pt x="245810" y="320397"/>
                    </a:cubicBezTo>
                    <a:close/>
                  </a:path>
                </a:pathLst>
              </a:custGeom>
              <a:grpFill/>
              <a:ln w="6400"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74333821-E4E2-18BA-2C07-A9F7C3813C1F}"/>
              </a:ext>
            </a:extLst>
          </p:cNvPr>
          <p:cNvGrpSpPr/>
          <p:nvPr/>
        </p:nvGrpSpPr>
        <p:grpSpPr>
          <a:xfrm>
            <a:off x="1724422" y="630104"/>
            <a:ext cx="393992" cy="393992"/>
            <a:chOff x="1228260" y="769252"/>
            <a:chExt cx="393992" cy="393992"/>
          </a:xfrm>
          <a:solidFill>
            <a:schemeClr val="tx1"/>
          </a:solidFill>
        </p:grpSpPr>
        <p:sp>
          <p:nvSpPr>
            <p:cNvPr id="14" name="Freeform: Shape 13">
              <a:extLst>
                <a:ext uri="{FF2B5EF4-FFF2-40B4-BE49-F238E27FC236}">
                  <a16:creationId xmlns:a16="http://schemas.microsoft.com/office/drawing/2014/main" id="{EA61C9EC-7EF4-F7C4-ADEA-40DF5C58185C}"/>
                </a:ext>
              </a:extLst>
            </p:cNvPr>
            <p:cNvSpPr/>
            <p:nvPr/>
          </p:nvSpPr>
          <p:spPr>
            <a:xfrm>
              <a:off x="1228260" y="892390"/>
              <a:ext cx="270604" cy="270853"/>
            </a:xfrm>
            <a:custGeom>
              <a:avLst/>
              <a:gdLst>
                <a:gd name="connsiteX0" fmla="*/ 222857 w 270604"/>
                <a:gd name="connsiteY0" fmla="*/ 168654 h 270853"/>
                <a:gd name="connsiteX1" fmla="*/ 195155 w 270604"/>
                <a:gd name="connsiteY1" fmla="*/ 166807 h 270853"/>
                <a:gd name="connsiteX2" fmla="*/ 168684 w 270604"/>
                <a:gd name="connsiteY2" fmla="*/ 193278 h 270853"/>
                <a:gd name="connsiteX3" fmla="*/ 158219 w 270604"/>
                <a:gd name="connsiteY3" fmla="*/ 193894 h 270853"/>
                <a:gd name="connsiteX4" fmla="*/ 113896 w 270604"/>
                <a:gd name="connsiteY4" fmla="*/ 156958 h 270853"/>
                <a:gd name="connsiteX5" fmla="*/ 76960 w 270604"/>
                <a:gd name="connsiteY5" fmla="*/ 112635 h 270853"/>
                <a:gd name="connsiteX6" fmla="*/ 77576 w 270604"/>
                <a:gd name="connsiteY6" fmla="*/ 102170 h 270853"/>
                <a:gd name="connsiteX7" fmla="*/ 104047 w 270604"/>
                <a:gd name="connsiteY7" fmla="*/ 75699 h 270853"/>
                <a:gd name="connsiteX8" fmla="*/ 102200 w 270604"/>
                <a:gd name="connsiteY8" fmla="*/ 47997 h 270853"/>
                <a:gd name="connsiteX9" fmla="*/ 60955 w 270604"/>
                <a:gd name="connsiteY9" fmla="*/ 6752 h 270853"/>
                <a:gd name="connsiteX10" fmla="*/ 33253 w 270604"/>
                <a:gd name="connsiteY10" fmla="*/ 4905 h 270853"/>
                <a:gd name="connsiteX11" fmla="*/ 10476 w 270604"/>
                <a:gd name="connsiteY11" fmla="*/ 27682 h 270853"/>
                <a:gd name="connsiteX12" fmla="*/ 8014 w 270604"/>
                <a:gd name="connsiteY12" fmla="*/ 31376 h 270853"/>
                <a:gd name="connsiteX13" fmla="*/ 72651 w 270604"/>
                <a:gd name="connsiteY13" fmla="*/ 198203 h 270853"/>
                <a:gd name="connsiteX14" fmla="*/ 239478 w 270604"/>
                <a:gd name="connsiteY14" fmla="*/ 262840 h 270853"/>
                <a:gd name="connsiteX15" fmla="*/ 243172 w 270604"/>
                <a:gd name="connsiteY15" fmla="*/ 260378 h 270853"/>
                <a:gd name="connsiteX16" fmla="*/ 265949 w 270604"/>
                <a:gd name="connsiteY16" fmla="*/ 237601 h 270853"/>
                <a:gd name="connsiteX17" fmla="*/ 264102 w 270604"/>
                <a:gd name="connsiteY17" fmla="*/ 209899 h 270853"/>
                <a:gd name="connsiteX18" fmla="*/ 222857 w 270604"/>
                <a:gd name="connsiteY18" fmla="*/ 168654 h 27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604" h="270853">
                  <a:moveTo>
                    <a:pt x="222857" y="168654"/>
                  </a:moveTo>
                  <a:cubicBezTo>
                    <a:pt x="214854" y="160651"/>
                    <a:pt x="202542" y="159420"/>
                    <a:pt x="195155" y="166807"/>
                  </a:cubicBezTo>
                  <a:lnTo>
                    <a:pt x="168684" y="193278"/>
                  </a:lnTo>
                  <a:cubicBezTo>
                    <a:pt x="166222" y="195740"/>
                    <a:pt x="161297" y="196356"/>
                    <a:pt x="158219" y="193894"/>
                  </a:cubicBezTo>
                  <a:cubicBezTo>
                    <a:pt x="143445" y="183428"/>
                    <a:pt x="128671" y="171116"/>
                    <a:pt x="113896" y="156958"/>
                  </a:cubicBezTo>
                  <a:cubicBezTo>
                    <a:pt x="99737" y="142799"/>
                    <a:pt x="87426" y="128025"/>
                    <a:pt x="76960" y="112635"/>
                  </a:cubicBezTo>
                  <a:cubicBezTo>
                    <a:pt x="74498" y="108941"/>
                    <a:pt x="74498" y="104632"/>
                    <a:pt x="77576" y="102170"/>
                  </a:cubicBezTo>
                  <a:lnTo>
                    <a:pt x="104047" y="75699"/>
                  </a:lnTo>
                  <a:cubicBezTo>
                    <a:pt x="110818" y="68927"/>
                    <a:pt x="110203" y="56000"/>
                    <a:pt x="102200" y="47997"/>
                  </a:cubicBezTo>
                  <a:lnTo>
                    <a:pt x="60955" y="6752"/>
                  </a:lnTo>
                  <a:cubicBezTo>
                    <a:pt x="52952" y="-1251"/>
                    <a:pt x="40640" y="-2482"/>
                    <a:pt x="33253" y="4905"/>
                  </a:cubicBezTo>
                  <a:lnTo>
                    <a:pt x="10476" y="27682"/>
                  </a:lnTo>
                  <a:cubicBezTo>
                    <a:pt x="9245" y="28914"/>
                    <a:pt x="8629" y="30145"/>
                    <a:pt x="8014" y="31376"/>
                  </a:cubicBezTo>
                  <a:cubicBezTo>
                    <a:pt x="-14764" y="65849"/>
                    <a:pt x="12323" y="137874"/>
                    <a:pt x="72651" y="198203"/>
                  </a:cubicBezTo>
                  <a:cubicBezTo>
                    <a:pt x="132980" y="258531"/>
                    <a:pt x="205005" y="285618"/>
                    <a:pt x="239478" y="262840"/>
                  </a:cubicBezTo>
                  <a:cubicBezTo>
                    <a:pt x="240709" y="262225"/>
                    <a:pt x="241940" y="261609"/>
                    <a:pt x="243172" y="260378"/>
                  </a:cubicBezTo>
                  <a:lnTo>
                    <a:pt x="265949" y="237601"/>
                  </a:lnTo>
                  <a:cubicBezTo>
                    <a:pt x="272720" y="230829"/>
                    <a:pt x="272105" y="217902"/>
                    <a:pt x="264102" y="209899"/>
                  </a:cubicBezTo>
                  <a:lnTo>
                    <a:pt x="222857" y="168654"/>
                  </a:lnTo>
                  <a:close/>
                </a:path>
              </a:pathLst>
            </a:custGeom>
            <a:grpFill/>
            <a:ln w="610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3276EDB-1000-EA77-EC72-DD91B3804AC4}"/>
                </a:ext>
              </a:extLst>
            </p:cNvPr>
            <p:cNvSpPr/>
            <p:nvPr/>
          </p:nvSpPr>
          <p:spPr>
            <a:xfrm>
              <a:off x="1268284" y="769252"/>
              <a:ext cx="353968" cy="353352"/>
            </a:xfrm>
            <a:custGeom>
              <a:avLst/>
              <a:gdLst>
                <a:gd name="connsiteX0" fmla="*/ 160055 w 353968"/>
                <a:gd name="connsiteY0" fmla="*/ 0 h 353352"/>
                <a:gd name="connsiteX1" fmla="*/ 0 w 353968"/>
                <a:gd name="connsiteY1" fmla="*/ 84337 h 353352"/>
                <a:gd name="connsiteX2" fmla="*/ 30164 w 353968"/>
                <a:gd name="connsiteY2" fmla="*/ 105267 h 353352"/>
                <a:gd name="connsiteX3" fmla="*/ 160055 w 353968"/>
                <a:gd name="connsiteY3" fmla="*/ 36936 h 353352"/>
                <a:gd name="connsiteX4" fmla="*/ 317032 w 353968"/>
                <a:gd name="connsiteY4" fmla="*/ 193913 h 353352"/>
                <a:gd name="connsiteX5" fmla="*/ 248701 w 353968"/>
                <a:gd name="connsiteY5" fmla="*/ 323188 h 353352"/>
                <a:gd name="connsiteX6" fmla="*/ 269631 w 353968"/>
                <a:gd name="connsiteY6" fmla="*/ 353353 h 353352"/>
                <a:gd name="connsiteX7" fmla="*/ 353968 w 353968"/>
                <a:gd name="connsiteY7" fmla="*/ 193297 h 353352"/>
                <a:gd name="connsiteX8" fmla="*/ 160055 w 353968"/>
                <a:gd name="connsiteY8" fmla="*/ 0 h 3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8" h="353352">
                  <a:moveTo>
                    <a:pt x="160055" y="0"/>
                  </a:moveTo>
                  <a:cubicBezTo>
                    <a:pt x="96033" y="0"/>
                    <a:pt x="36320" y="31395"/>
                    <a:pt x="0" y="84337"/>
                  </a:cubicBezTo>
                  <a:lnTo>
                    <a:pt x="30164" y="105267"/>
                  </a:lnTo>
                  <a:cubicBezTo>
                    <a:pt x="59713" y="62175"/>
                    <a:pt x="108345" y="36936"/>
                    <a:pt x="160055" y="36936"/>
                  </a:cubicBezTo>
                  <a:cubicBezTo>
                    <a:pt x="246854" y="36936"/>
                    <a:pt x="317032" y="107114"/>
                    <a:pt x="317032" y="193913"/>
                  </a:cubicBezTo>
                  <a:cubicBezTo>
                    <a:pt x="317032" y="245623"/>
                    <a:pt x="291793" y="294255"/>
                    <a:pt x="248701" y="323188"/>
                  </a:cubicBezTo>
                  <a:lnTo>
                    <a:pt x="269631" y="353353"/>
                  </a:lnTo>
                  <a:cubicBezTo>
                    <a:pt x="321957" y="317032"/>
                    <a:pt x="353968" y="257319"/>
                    <a:pt x="353968" y="193297"/>
                  </a:cubicBezTo>
                  <a:cubicBezTo>
                    <a:pt x="353968" y="86799"/>
                    <a:pt x="267169" y="0"/>
                    <a:pt x="160055" y="0"/>
                  </a:cubicBezTo>
                  <a:close/>
                </a:path>
              </a:pathLst>
            </a:custGeom>
            <a:grpFill/>
            <a:ln w="610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173A73-4A5D-4737-AB24-17861D011B37}"/>
                </a:ext>
              </a:extLst>
            </p:cNvPr>
            <p:cNvSpPr/>
            <p:nvPr/>
          </p:nvSpPr>
          <p:spPr>
            <a:xfrm>
              <a:off x="1369858" y="892371"/>
              <a:ext cx="74487" cy="105882"/>
            </a:xfrm>
            <a:custGeom>
              <a:avLst/>
              <a:gdLst>
                <a:gd name="connsiteX0" fmla="*/ 44323 w 74487"/>
                <a:gd name="connsiteY0" fmla="*/ 44939 h 105882"/>
                <a:gd name="connsiteX1" fmla="*/ 37551 w 74487"/>
                <a:gd name="connsiteY1" fmla="*/ 51095 h 105882"/>
                <a:gd name="connsiteX2" fmla="*/ 31395 w 74487"/>
                <a:gd name="connsiteY2" fmla="*/ 56019 h 105882"/>
                <a:gd name="connsiteX3" fmla="*/ 20315 w 74487"/>
                <a:gd name="connsiteY3" fmla="*/ 64638 h 105882"/>
                <a:gd name="connsiteX4" fmla="*/ 11081 w 74487"/>
                <a:gd name="connsiteY4" fmla="*/ 72640 h 105882"/>
                <a:gd name="connsiteX5" fmla="*/ 3694 w 74487"/>
                <a:gd name="connsiteY5" fmla="*/ 80028 h 105882"/>
                <a:gd name="connsiteX6" fmla="*/ 0 w 74487"/>
                <a:gd name="connsiteY6" fmla="*/ 87415 h 105882"/>
                <a:gd name="connsiteX7" fmla="*/ 0 w 74487"/>
                <a:gd name="connsiteY7" fmla="*/ 105883 h 105882"/>
                <a:gd name="connsiteX8" fmla="*/ 73872 w 74487"/>
                <a:gd name="connsiteY8" fmla="*/ 105883 h 105882"/>
                <a:gd name="connsiteX9" fmla="*/ 73872 w 74487"/>
                <a:gd name="connsiteY9" fmla="*/ 86799 h 105882"/>
                <a:gd name="connsiteX10" fmla="*/ 27086 w 74487"/>
                <a:gd name="connsiteY10" fmla="*/ 86799 h 105882"/>
                <a:gd name="connsiteX11" fmla="*/ 32011 w 74487"/>
                <a:gd name="connsiteY11" fmla="*/ 82490 h 105882"/>
                <a:gd name="connsiteX12" fmla="*/ 37551 w 74487"/>
                <a:gd name="connsiteY12" fmla="*/ 78181 h 105882"/>
                <a:gd name="connsiteX13" fmla="*/ 53557 w 74487"/>
                <a:gd name="connsiteY13" fmla="*/ 65253 h 105882"/>
                <a:gd name="connsiteX14" fmla="*/ 67716 w 74487"/>
                <a:gd name="connsiteY14" fmla="*/ 50479 h 105882"/>
                <a:gd name="connsiteX15" fmla="*/ 74487 w 74487"/>
                <a:gd name="connsiteY15" fmla="*/ 30164 h 105882"/>
                <a:gd name="connsiteX16" fmla="*/ 71409 w 74487"/>
                <a:gd name="connsiteY16" fmla="*/ 16621 h 105882"/>
                <a:gd name="connsiteX17" fmla="*/ 63406 w 74487"/>
                <a:gd name="connsiteY17" fmla="*/ 6772 h 105882"/>
                <a:gd name="connsiteX18" fmla="*/ 51710 w 74487"/>
                <a:gd name="connsiteY18" fmla="*/ 616 h 105882"/>
                <a:gd name="connsiteX19" fmla="*/ 38167 w 74487"/>
                <a:gd name="connsiteY19" fmla="*/ 0 h 105882"/>
                <a:gd name="connsiteX20" fmla="*/ 13543 w 74487"/>
                <a:gd name="connsiteY20" fmla="*/ 8003 h 105882"/>
                <a:gd name="connsiteX21" fmla="*/ 4925 w 74487"/>
                <a:gd name="connsiteY21" fmla="*/ 17237 h 105882"/>
                <a:gd name="connsiteX22" fmla="*/ 0 w 74487"/>
                <a:gd name="connsiteY22" fmla="*/ 30164 h 105882"/>
                <a:gd name="connsiteX23" fmla="*/ 19699 w 74487"/>
                <a:gd name="connsiteY23" fmla="*/ 34473 h 105882"/>
                <a:gd name="connsiteX24" fmla="*/ 25239 w 74487"/>
                <a:gd name="connsiteY24" fmla="*/ 22777 h 105882"/>
                <a:gd name="connsiteX25" fmla="*/ 37551 w 74487"/>
                <a:gd name="connsiteY25" fmla="*/ 17852 h 105882"/>
                <a:gd name="connsiteX26" fmla="*/ 47401 w 74487"/>
                <a:gd name="connsiteY26" fmla="*/ 20930 h 105882"/>
                <a:gd name="connsiteX27" fmla="*/ 51095 w 74487"/>
                <a:gd name="connsiteY27" fmla="*/ 30164 h 105882"/>
                <a:gd name="connsiteX28" fmla="*/ 48632 w 74487"/>
                <a:gd name="connsiteY28" fmla="*/ 36936 h 105882"/>
                <a:gd name="connsiteX29" fmla="*/ 44323 w 74487"/>
                <a:gd name="connsiteY29" fmla="*/ 44939 h 10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487" h="105882">
                  <a:moveTo>
                    <a:pt x="44323" y="44939"/>
                  </a:moveTo>
                  <a:cubicBezTo>
                    <a:pt x="42476" y="47401"/>
                    <a:pt x="40014" y="49248"/>
                    <a:pt x="37551" y="51095"/>
                  </a:cubicBezTo>
                  <a:cubicBezTo>
                    <a:pt x="35089" y="52941"/>
                    <a:pt x="33242" y="54788"/>
                    <a:pt x="31395" y="56019"/>
                  </a:cubicBezTo>
                  <a:cubicBezTo>
                    <a:pt x="27702" y="59097"/>
                    <a:pt x="24008" y="62175"/>
                    <a:pt x="20315" y="64638"/>
                  </a:cubicBezTo>
                  <a:cubicBezTo>
                    <a:pt x="17237" y="67716"/>
                    <a:pt x="13543" y="70178"/>
                    <a:pt x="11081" y="72640"/>
                  </a:cubicBezTo>
                  <a:cubicBezTo>
                    <a:pt x="8003" y="75103"/>
                    <a:pt x="5540" y="77565"/>
                    <a:pt x="3694" y="80028"/>
                  </a:cubicBezTo>
                  <a:cubicBezTo>
                    <a:pt x="1847" y="82490"/>
                    <a:pt x="616" y="84952"/>
                    <a:pt x="0" y="87415"/>
                  </a:cubicBezTo>
                  <a:lnTo>
                    <a:pt x="0" y="105883"/>
                  </a:lnTo>
                  <a:lnTo>
                    <a:pt x="73872" y="105883"/>
                  </a:lnTo>
                  <a:lnTo>
                    <a:pt x="73872" y="86799"/>
                  </a:lnTo>
                  <a:lnTo>
                    <a:pt x="27086" y="86799"/>
                  </a:lnTo>
                  <a:cubicBezTo>
                    <a:pt x="28933" y="85568"/>
                    <a:pt x="30164" y="83721"/>
                    <a:pt x="32011" y="82490"/>
                  </a:cubicBezTo>
                  <a:cubicBezTo>
                    <a:pt x="33858" y="81259"/>
                    <a:pt x="35705" y="79412"/>
                    <a:pt x="37551" y="78181"/>
                  </a:cubicBezTo>
                  <a:cubicBezTo>
                    <a:pt x="43092" y="73872"/>
                    <a:pt x="48017" y="69562"/>
                    <a:pt x="53557" y="65253"/>
                  </a:cubicBezTo>
                  <a:cubicBezTo>
                    <a:pt x="59097" y="60944"/>
                    <a:pt x="64022" y="56019"/>
                    <a:pt x="67716" y="50479"/>
                  </a:cubicBezTo>
                  <a:cubicBezTo>
                    <a:pt x="72025" y="44323"/>
                    <a:pt x="74487" y="37551"/>
                    <a:pt x="74487" y="30164"/>
                  </a:cubicBezTo>
                  <a:cubicBezTo>
                    <a:pt x="74487" y="25239"/>
                    <a:pt x="73256" y="20315"/>
                    <a:pt x="71409" y="16621"/>
                  </a:cubicBezTo>
                  <a:cubicBezTo>
                    <a:pt x="69562" y="12928"/>
                    <a:pt x="67100" y="9234"/>
                    <a:pt x="63406" y="6772"/>
                  </a:cubicBezTo>
                  <a:cubicBezTo>
                    <a:pt x="60328" y="4309"/>
                    <a:pt x="56635" y="2462"/>
                    <a:pt x="51710" y="616"/>
                  </a:cubicBezTo>
                  <a:cubicBezTo>
                    <a:pt x="47401" y="616"/>
                    <a:pt x="43092" y="0"/>
                    <a:pt x="38167" y="0"/>
                  </a:cubicBezTo>
                  <a:cubicBezTo>
                    <a:pt x="28933" y="0"/>
                    <a:pt x="20315" y="2462"/>
                    <a:pt x="13543" y="8003"/>
                  </a:cubicBezTo>
                  <a:cubicBezTo>
                    <a:pt x="9850" y="10465"/>
                    <a:pt x="7387" y="14159"/>
                    <a:pt x="4925" y="17237"/>
                  </a:cubicBezTo>
                  <a:cubicBezTo>
                    <a:pt x="3078" y="20930"/>
                    <a:pt x="1231" y="25239"/>
                    <a:pt x="0" y="30164"/>
                  </a:cubicBezTo>
                  <a:lnTo>
                    <a:pt x="19699" y="34473"/>
                  </a:lnTo>
                  <a:cubicBezTo>
                    <a:pt x="20930" y="29549"/>
                    <a:pt x="22777" y="25855"/>
                    <a:pt x="25239" y="22777"/>
                  </a:cubicBezTo>
                  <a:cubicBezTo>
                    <a:pt x="28317" y="19699"/>
                    <a:pt x="32011" y="17852"/>
                    <a:pt x="37551" y="17852"/>
                  </a:cubicBezTo>
                  <a:cubicBezTo>
                    <a:pt x="41861" y="17852"/>
                    <a:pt x="44939" y="19084"/>
                    <a:pt x="47401" y="20930"/>
                  </a:cubicBezTo>
                  <a:cubicBezTo>
                    <a:pt x="49863" y="22777"/>
                    <a:pt x="51095" y="25855"/>
                    <a:pt x="51095" y="30164"/>
                  </a:cubicBezTo>
                  <a:cubicBezTo>
                    <a:pt x="51095" y="32627"/>
                    <a:pt x="50479" y="34473"/>
                    <a:pt x="48632" y="36936"/>
                  </a:cubicBezTo>
                  <a:cubicBezTo>
                    <a:pt x="48017" y="40014"/>
                    <a:pt x="46170" y="42476"/>
                    <a:pt x="44323" y="44939"/>
                  </a:cubicBezTo>
                  <a:close/>
                </a:path>
              </a:pathLst>
            </a:custGeom>
            <a:grpFill/>
            <a:ln w="610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671C002-3109-98A1-0A96-B16071D579DA}"/>
                </a:ext>
              </a:extLst>
            </p:cNvPr>
            <p:cNvSpPr/>
            <p:nvPr/>
          </p:nvSpPr>
          <p:spPr>
            <a:xfrm>
              <a:off x="1446192" y="893602"/>
              <a:ext cx="83721" cy="105267"/>
            </a:xfrm>
            <a:custGeom>
              <a:avLst/>
              <a:gdLst>
                <a:gd name="connsiteX0" fmla="*/ 83721 w 83721"/>
                <a:gd name="connsiteY0" fmla="*/ 64638 h 105267"/>
                <a:gd name="connsiteX1" fmla="*/ 68947 w 83721"/>
                <a:gd name="connsiteY1" fmla="*/ 64638 h 105267"/>
                <a:gd name="connsiteX2" fmla="*/ 68947 w 83721"/>
                <a:gd name="connsiteY2" fmla="*/ 0 h 105267"/>
                <a:gd name="connsiteX3" fmla="*/ 45554 w 83721"/>
                <a:gd name="connsiteY3" fmla="*/ 0 h 105267"/>
                <a:gd name="connsiteX4" fmla="*/ 0 w 83721"/>
                <a:gd name="connsiteY4" fmla="*/ 61560 h 105267"/>
                <a:gd name="connsiteX5" fmla="*/ 0 w 83721"/>
                <a:gd name="connsiteY5" fmla="*/ 81874 h 105267"/>
                <a:gd name="connsiteX6" fmla="*/ 47401 w 83721"/>
                <a:gd name="connsiteY6" fmla="*/ 81874 h 105267"/>
                <a:gd name="connsiteX7" fmla="*/ 47401 w 83721"/>
                <a:gd name="connsiteY7" fmla="*/ 105267 h 105267"/>
                <a:gd name="connsiteX8" fmla="*/ 68947 w 83721"/>
                <a:gd name="connsiteY8" fmla="*/ 105267 h 105267"/>
                <a:gd name="connsiteX9" fmla="*/ 68947 w 83721"/>
                <a:gd name="connsiteY9" fmla="*/ 81874 h 105267"/>
                <a:gd name="connsiteX10" fmla="*/ 83721 w 83721"/>
                <a:gd name="connsiteY10" fmla="*/ 81874 h 105267"/>
                <a:gd name="connsiteX11" fmla="*/ 83721 w 83721"/>
                <a:gd name="connsiteY11" fmla="*/ 64638 h 105267"/>
                <a:gd name="connsiteX12" fmla="*/ 47401 w 83721"/>
                <a:gd name="connsiteY12" fmla="*/ 64638 h 105267"/>
                <a:gd name="connsiteX13" fmla="*/ 19083 w 83721"/>
                <a:gd name="connsiteY13" fmla="*/ 64638 h 105267"/>
                <a:gd name="connsiteX14" fmla="*/ 47401 w 83721"/>
                <a:gd name="connsiteY14" fmla="*/ 25239 h 105267"/>
                <a:gd name="connsiteX15" fmla="*/ 47401 w 83721"/>
                <a:gd name="connsiteY15" fmla="*/ 64638 h 10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721" h="105267">
                  <a:moveTo>
                    <a:pt x="83721" y="64638"/>
                  </a:moveTo>
                  <a:lnTo>
                    <a:pt x="68947" y="64638"/>
                  </a:lnTo>
                  <a:lnTo>
                    <a:pt x="68947" y="0"/>
                  </a:lnTo>
                  <a:lnTo>
                    <a:pt x="45554" y="0"/>
                  </a:lnTo>
                  <a:lnTo>
                    <a:pt x="0" y="61560"/>
                  </a:lnTo>
                  <a:lnTo>
                    <a:pt x="0" y="81874"/>
                  </a:lnTo>
                  <a:lnTo>
                    <a:pt x="47401" y="81874"/>
                  </a:lnTo>
                  <a:lnTo>
                    <a:pt x="47401" y="105267"/>
                  </a:lnTo>
                  <a:lnTo>
                    <a:pt x="68947" y="105267"/>
                  </a:lnTo>
                  <a:lnTo>
                    <a:pt x="68947" y="81874"/>
                  </a:lnTo>
                  <a:lnTo>
                    <a:pt x="83721" y="81874"/>
                  </a:lnTo>
                  <a:lnTo>
                    <a:pt x="83721" y="64638"/>
                  </a:lnTo>
                  <a:close/>
                  <a:moveTo>
                    <a:pt x="47401" y="64638"/>
                  </a:moveTo>
                  <a:lnTo>
                    <a:pt x="19083" y="64638"/>
                  </a:lnTo>
                  <a:lnTo>
                    <a:pt x="47401" y="25239"/>
                  </a:lnTo>
                  <a:lnTo>
                    <a:pt x="47401" y="64638"/>
                  </a:lnTo>
                  <a:close/>
                </a:path>
              </a:pathLst>
            </a:custGeom>
            <a:grpFill/>
            <a:ln w="6102" cap="flat">
              <a:noFill/>
              <a:prstDash val="solid"/>
              <a:miter/>
            </a:ln>
          </p:spPr>
          <p:txBody>
            <a:bodyPr rtlCol="0" anchor="ctr"/>
            <a:lstStyle/>
            <a:p>
              <a:endParaRPr lang="en-US"/>
            </a:p>
          </p:txBody>
        </p:sp>
      </p:grpSp>
      <p:grpSp>
        <p:nvGrpSpPr>
          <p:cNvPr id="22" name="Graphic 6">
            <a:extLst>
              <a:ext uri="{FF2B5EF4-FFF2-40B4-BE49-F238E27FC236}">
                <a16:creationId xmlns:a16="http://schemas.microsoft.com/office/drawing/2014/main" id="{00AFA687-E4F0-EFC3-1005-8B41F7DA0639}"/>
              </a:ext>
            </a:extLst>
          </p:cNvPr>
          <p:cNvGrpSpPr/>
          <p:nvPr/>
        </p:nvGrpSpPr>
        <p:grpSpPr>
          <a:xfrm>
            <a:off x="2371688" y="630104"/>
            <a:ext cx="295487" cy="394598"/>
            <a:chOff x="1875526" y="769252"/>
            <a:chExt cx="295487" cy="394598"/>
          </a:xfrm>
          <a:solidFill>
            <a:schemeClr val="tx1"/>
          </a:solidFill>
        </p:grpSpPr>
        <p:sp>
          <p:nvSpPr>
            <p:cNvPr id="24" name="Freeform: Shape 23">
              <a:extLst>
                <a:ext uri="{FF2B5EF4-FFF2-40B4-BE49-F238E27FC236}">
                  <a16:creationId xmlns:a16="http://schemas.microsoft.com/office/drawing/2014/main" id="{45078B45-DE4A-7DE9-D11B-B88CBE3B34D1}"/>
                </a:ext>
              </a:extLst>
            </p:cNvPr>
            <p:cNvSpPr/>
            <p:nvPr/>
          </p:nvSpPr>
          <p:spPr>
            <a:xfrm>
              <a:off x="2115610" y="769252"/>
              <a:ext cx="55403" cy="61559"/>
            </a:xfrm>
            <a:custGeom>
              <a:avLst/>
              <a:gdLst>
                <a:gd name="connsiteX0" fmla="*/ 0 w 55403"/>
                <a:gd name="connsiteY0" fmla="*/ 0 h 61559"/>
                <a:gd name="connsiteX1" fmla="*/ 0 w 55403"/>
                <a:gd name="connsiteY1" fmla="*/ 61560 h 61559"/>
                <a:gd name="connsiteX2" fmla="*/ 55404 w 55403"/>
                <a:gd name="connsiteY2" fmla="*/ 61560 h 61559"/>
              </a:gdLst>
              <a:ahLst/>
              <a:cxnLst>
                <a:cxn ang="0">
                  <a:pos x="connsiteX0" y="connsiteY0"/>
                </a:cxn>
                <a:cxn ang="0">
                  <a:pos x="connsiteX1" y="connsiteY1"/>
                </a:cxn>
                <a:cxn ang="0">
                  <a:pos x="connsiteX2" y="connsiteY2"/>
                </a:cxn>
              </a:cxnLst>
              <a:rect l="l" t="t" r="r" b="b"/>
              <a:pathLst>
                <a:path w="55403" h="61559">
                  <a:moveTo>
                    <a:pt x="0" y="0"/>
                  </a:moveTo>
                  <a:lnTo>
                    <a:pt x="0" y="61560"/>
                  </a:lnTo>
                  <a:lnTo>
                    <a:pt x="55404" y="61560"/>
                  </a:lnTo>
                  <a:close/>
                </a:path>
              </a:pathLst>
            </a:custGeom>
            <a:grpFill/>
            <a:ln w="6102" cap="flat">
              <a:noFill/>
              <a:prstDash val="solid"/>
              <a:miter/>
            </a:ln>
          </p:spPr>
          <p:txBody>
            <a:bodyPr rtlCol="0" anchor="ctr"/>
            <a:lstStyle/>
            <a:p>
              <a:endParaRPr lang="en-US"/>
            </a:p>
          </p:txBody>
        </p:sp>
        <p:grpSp>
          <p:nvGrpSpPr>
            <p:cNvPr id="26" name="Graphic 6">
              <a:extLst>
                <a:ext uri="{FF2B5EF4-FFF2-40B4-BE49-F238E27FC236}">
                  <a16:creationId xmlns:a16="http://schemas.microsoft.com/office/drawing/2014/main" id="{EC2F1ACC-0694-85F3-057A-4958B978D835}"/>
                </a:ext>
              </a:extLst>
            </p:cNvPr>
            <p:cNvGrpSpPr/>
            <p:nvPr/>
          </p:nvGrpSpPr>
          <p:grpSpPr>
            <a:xfrm>
              <a:off x="1875526" y="769252"/>
              <a:ext cx="295487" cy="394598"/>
              <a:chOff x="1875526" y="769252"/>
              <a:chExt cx="295487" cy="394598"/>
            </a:xfrm>
            <a:grpFill/>
          </p:grpSpPr>
          <p:sp>
            <p:nvSpPr>
              <p:cNvPr id="28" name="Freeform: Shape 27">
                <a:extLst>
                  <a:ext uri="{FF2B5EF4-FFF2-40B4-BE49-F238E27FC236}">
                    <a16:creationId xmlns:a16="http://schemas.microsoft.com/office/drawing/2014/main" id="{F443D3E2-C98D-EE30-65E9-3658470E08BE}"/>
                  </a:ext>
                </a:extLst>
              </p:cNvPr>
              <p:cNvSpPr/>
              <p:nvPr/>
            </p:nvSpPr>
            <p:spPr>
              <a:xfrm>
                <a:off x="2005418" y="1053658"/>
                <a:ext cx="14158" cy="25855"/>
              </a:xfrm>
              <a:custGeom>
                <a:avLst/>
                <a:gdLst>
                  <a:gd name="connsiteX0" fmla="*/ 0 w 14158"/>
                  <a:gd name="connsiteY0" fmla="*/ 25855 h 25855"/>
                  <a:gd name="connsiteX1" fmla="*/ 14159 w 14158"/>
                  <a:gd name="connsiteY1" fmla="*/ 25855 h 25855"/>
                  <a:gd name="connsiteX2" fmla="*/ 7387 w 14158"/>
                  <a:gd name="connsiteY2" fmla="*/ 0 h 25855"/>
                </a:gdLst>
                <a:ahLst/>
                <a:cxnLst>
                  <a:cxn ang="0">
                    <a:pos x="connsiteX0" y="connsiteY0"/>
                  </a:cxn>
                  <a:cxn ang="0">
                    <a:pos x="connsiteX1" y="connsiteY1"/>
                  </a:cxn>
                  <a:cxn ang="0">
                    <a:pos x="connsiteX2" y="connsiteY2"/>
                  </a:cxn>
                </a:cxnLst>
                <a:rect l="l" t="t" r="r" b="b"/>
                <a:pathLst>
                  <a:path w="14158" h="25855">
                    <a:moveTo>
                      <a:pt x="0" y="25855"/>
                    </a:moveTo>
                    <a:lnTo>
                      <a:pt x="14159" y="25855"/>
                    </a:lnTo>
                    <a:lnTo>
                      <a:pt x="7387" y="0"/>
                    </a:lnTo>
                    <a:close/>
                  </a:path>
                </a:pathLst>
              </a:custGeom>
              <a:grpFill/>
              <a:ln w="610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EF00DC9-0F90-1F2F-31F6-1F076AA9A22C}"/>
                  </a:ext>
                </a:extLst>
              </p:cNvPr>
              <p:cNvSpPr/>
              <p:nvPr/>
            </p:nvSpPr>
            <p:spPr>
              <a:xfrm>
                <a:off x="1875526" y="769252"/>
                <a:ext cx="295487" cy="394598"/>
              </a:xfrm>
              <a:custGeom>
                <a:avLst/>
                <a:gdLst>
                  <a:gd name="connsiteX0" fmla="*/ 215459 w 295487"/>
                  <a:gd name="connsiteY0" fmla="*/ 86184 h 394598"/>
                  <a:gd name="connsiteX1" fmla="*/ 215459 w 295487"/>
                  <a:gd name="connsiteY1" fmla="*/ 0 h 394598"/>
                  <a:gd name="connsiteX2" fmla="*/ 12312 w 295487"/>
                  <a:gd name="connsiteY2" fmla="*/ 0 h 394598"/>
                  <a:gd name="connsiteX3" fmla="*/ 0 w 295487"/>
                  <a:gd name="connsiteY3" fmla="*/ 12928 h 394598"/>
                  <a:gd name="connsiteX4" fmla="*/ 0 w 295487"/>
                  <a:gd name="connsiteY4" fmla="*/ 381671 h 394598"/>
                  <a:gd name="connsiteX5" fmla="*/ 12312 w 295487"/>
                  <a:gd name="connsiteY5" fmla="*/ 394599 h 394598"/>
                  <a:gd name="connsiteX6" fmla="*/ 281329 w 295487"/>
                  <a:gd name="connsiteY6" fmla="*/ 394599 h 394598"/>
                  <a:gd name="connsiteX7" fmla="*/ 295487 w 295487"/>
                  <a:gd name="connsiteY7" fmla="*/ 381671 h 394598"/>
                  <a:gd name="connsiteX8" fmla="*/ 295487 w 295487"/>
                  <a:gd name="connsiteY8" fmla="*/ 86184 h 394598"/>
                  <a:gd name="connsiteX9" fmla="*/ 215459 w 295487"/>
                  <a:gd name="connsiteY9" fmla="*/ 86184 h 394598"/>
                  <a:gd name="connsiteX10" fmla="*/ 86184 w 295487"/>
                  <a:gd name="connsiteY10" fmla="*/ 62175 h 394598"/>
                  <a:gd name="connsiteX11" fmla="*/ 104652 w 295487"/>
                  <a:gd name="connsiteY11" fmla="*/ 80643 h 394598"/>
                  <a:gd name="connsiteX12" fmla="*/ 86184 w 295487"/>
                  <a:gd name="connsiteY12" fmla="*/ 99111 h 394598"/>
                  <a:gd name="connsiteX13" fmla="*/ 67716 w 295487"/>
                  <a:gd name="connsiteY13" fmla="*/ 80643 h 394598"/>
                  <a:gd name="connsiteX14" fmla="*/ 86184 w 295487"/>
                  <a:gd name="connsiteY14" fmla="*/ 62175 h 394598"/>
                  <a:gd name="connsiteX15" fmla="*/ 152053 w 295487"/>
                  <a:gd name="connsiteY15" fmla="*/ 338579 h 394598"/>
                  <a:gd name="connsiteX16" fmla="*/ 147744 w 295487"/>
                  <a:gd name="connsiteY16" fmla="*/ 323189 h 394598"/>
                  <a:gd name="connsiteX17" fmla="*/ 125582 w 295487"/>
                  <a:gd name="connsiteY17" fmla="*/ 323189 h 394598"/>
                  <a:gd name="connsiteX18" fmla="*/ 121273 w 295487"/>
                  <a:gd name="connsiteY18" fmla="*/ 338579 h 394598"/>
                  <a:gd name="connsiteX19" fmla="*/ 104652 w 295487"/>
                  <a:gd name="connsiteY19" fmla="*/ 338579 h 394598"/>
                  <a:gd name="connsiteX20" fmla="*/ 126813 w 295487"/>
                  <a:gd name="connsiteY20" fmla="*/ 265939 h 394598"/>
                  <a:gd name="connsiteX21" fmla="*/ 146512 w 295487"/>
                  <a:gd name="connsiteY21" fmla="*/ 265939 h 394598"/>
                  <a:gd name="connsiteX22" fmla="*/ 168674 w 295487"/>
                  <a:gd name="connsiteY22" fmla="*/ 338579 h 394598"/>
                  <a:gd name="connsiteX23" fmla="*/ 152053 w 295487"/>
                  <a:gd name="connsiteY23" fmla="*/ 338579 h 394598"/>
                  <a:gd name="connsiteX24" fmla="*/ 190836 w 295487"/>
                  <a:gd name="connsiteY24" fmla="*/ 338579 h 394598"/>
                  <a:gd name="connsiteX25" fmla="*/ 175446 w 295487"/>
                  <a:gd name="connsiteY25" fmla="*/ 338579 h 394598"/>
                  <a:gd name="connsiteX26" fmla="*/ 175446 w 295487"/>
                  <a:gd name="connsiteY26" fmla="*/ 285638 h 394598"/>
                  <a:gd name="connsiteX27" fmla="*/ 190836 w 295487"/>
                  <a:gd name="connsiteY27" fmla="*/ 285638 h 394598"/>
                  <a:gd name="connsiteX28" fmla="*/ 190836 w 295487"/>
                  <a:gd name="connsiteY28" fmla="*/ 338579 h 394598"/>
                  <a:gd name="connsiteX29" fmla="*/ 175446 w 295487"/>
                  <a:gd name="connsiteY29" fmla="*/ 278251 h 394598"/>
                  <a:gd name="connsiteX30" fmla="*/ 175446 w 295487"/>
                  <a:gd name="connsiteY30" fmla="*/ 264707 h 394598"/>
                  <a:gd name="connsiteX31" fmla="*/ 190220 w 295487"/>
                  <a:gd name="connsiteY31" fmla="*/ 264707 h 394598"/>
                  <a:gd name="connsiteX32" fmla="*/ 190220 w 295487"/>
                  <a:gd name="connsiteY32" fmla="*/ 278251 h 394598"/>
                  <a:gd name="connsiteX33" fmla="*/ 175446 w 295487"/>
                  <a:gd name="connsiteY33" fmla="*/ 278251 h 394598"/>
                  <a:gd name="connsiteX34" fmla="*/ 55404 w 295487"/>
                  <a:gd name="connsiteY34" fmla="*/ 190836 h 394598"/>
                  <a:gd name="connsiteX35" fmla="*/ 104652 w 295487"/>
                  <a:gd name="connsiteY35" fmla="*/ 129891 h 394598"/>
                  <a:gd name="connsiteX36" fmla="*/ 129276 w 295487"/>
                  <a:gd name="connsiteY36" fmla="*/ 154515 h 394598"/>
                  <a:gd name="connsiteX37" fmla="*/ 172368 w 295487"/>
                  <a:gd name="connsiteY37" fmla="*/ 99727 h 394598"/>
                  <a:gd name="connsiteX38" fmla="*/ 240083 w 295487"/>
                  <a:gd name="connsiteY38" fmla="*/ 190836 h 394598"/>
                  <a:gd name="connsiteX39" fmla="*/ 55404 w 295487"/>
                  <a:gd name="connsiteY39" fmla="*/ 190836 h 3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5487" h="394598">
                    <a:moveTo>
                      <a:pt x="215459" y="86184"/>
                    </a:moveTo>
                    <a:lnTo>
                      <a:pt x="215459" y="0"/>
                    </a:lnTo>
                    <a:lnTo>
                      <a:pt x="12312" y="0"/>
                    </a:lnTo>
                    <a:cubicBezTo>
                      <a:pt x="5540" y="0"/>
                      <a:pt x="0" y="5540"/>
                      <a:pt x="0" y="12928"/>
                    </a:cubicBezTo>
                    <a:lnTo>
                      <a:pt x="0" y="381671"/>
                    </a:lnTo>
                    <a:cubicBezTo>
                      <a:pt x="0" y="388443"/>
                      <a:pt x="5540" y="394599"/>
                      <a:pt x="12312" y="394599"/>
                    </a:cubicBezTo>
                    <a:lnTo>
                      <a:pt x="281329" y="394599"/>
                    </a:lnTo>
                    <a:cubicBezTo>
                      <a:pt x="288100" y="394599"/>
                      <a:pt x="295487" y="389058"/>
                      <a:pt x="295487" y="381671"/>
                    </a:cubicBezTo>
                    <a:lnTo>
                      <a:pt x="295487" y="86184"/>
                    </a:lnTo>
                    <a:lnTo>
                      <a:pt x="215459" y="86184"/>
                    </a:lnTo>
                    <a:close/>
                    <a:moveTo>
                      <a:pt x="86184" y="62175"/>
                    </a:moveTo>
                    <a:cubicBezTo>
                      <a:pt x="96649" y="62175"/>
                      <a:pt x="104652" y="70178"/>
                      <a:pt x="104652" y="80643"/>
                    </a:cubicBezTo>
                    <a:cubicBezTo>
                      <a:pt x="104652" y="91109"/>
                      <a:pt x="96649" y="99111"/>
                      <a:pt x="86184" y="99111"/>
                    </a:cubicBezTo>
                    <a:cubicBezTo>
                      <a:pt x="75719" y="99111"/>
                      <a:pt x="67716" y="91109"/>
                      <a:pt x="67716" y="80643"/>
                    </a:cubicBezTo>
                    <a:cubicBezTo>
                      <a:pt x="67716" y="70178"/>
                      <a:pt x="75719" y="62175"/>
                      <a:pt x="86184" y="62175"/>
                    </a:cubicBezTo>
                    <a:close/>
                    <a:moveTo>
                      <a:pt x="152053" y="338579"/>
                    </a:moveTo>
                    <a:lnTo>
                      <a:pt x="147744" y="323189"/>
                    </a:lnTo>
                    <a:lnTo>
                      <a:pt x="125582" y="323189"/>
                    </a:lnTo>
                    <a:lnTo>
                      <a:pt x="121273" y="338579"/>
                    </a:lnTo>
                    <a:lnTo>
                      <a:pt x="104652" y="338579"/>
                    </a:lnTo>
                    <a:lnTo>
                      <a:pt x="126813" y="265939"/>
                    </a:lnTo>
                    <a:lnTo>
                      <a:pt x="146512" y="265939"/>
                    </a:lnTo>
                    <a:lnTo>
                      <a:pt x="168674" y="338579"/>
                    </a:lnTo>
                    <a:lnTo>
                      <a:pt x="152053" y="338579"/>
                    </a:lnTo>
                    <a:close/>
                    <a:moveTo>
                      <a:pt x="190836" y="338579"/>
                    </a:moveTo>
                    <a:lnTo>
                      <a:pt x="175446" y="338579"/>
                    </a:lnTo>
                    <a:lnTo>
                      <a:pt x="175446" y="285638"/>
                    </a:lnTo>
                    <a:lnTo>
                      <a:pt x="190836" y="285638"/>
                    </a:lnTo>
                    <a:lnTo>
                      <a:pt x="190836" y="338579"/>
                    </a:lnTo>
                    <a:close/>
                    <a:moveTo>
                      <a:pt x="175446" y="278251"/>
                    </a:moveTo>
                    <a:lnTo>
                      <a:pt x="175446" y="264707"/>
                    </a:lnTo>
                    <a:lnTo>
                      <a:pt x="190220" y="264707"/>
                    </a:lnTo>
                    <a:lnTo>
                      <a:pt x="190220" y="278251"/>
                    </a:lnTo>
                    <a:lnTo>
                      <a:pt x="175446" y="278251"/>
                    </a:lnTo>
                    <a:close/>
                    <a:moveTo>
                      <a:pt x="55404" y="190836"/>
                    </a:moveTo>
                    <a:lnTo>
                      <a:pt x="104652" y="129891"/>
                    </a:lnTo>
                    <a:lnTo>
                      <a:pt x="129276" y="154515"/>
                    </a:lnTo>
                    <a:lnTo>
                      <a:pt x="172368" y="99727"/>
                    </a:lnTo>
                    <a:lnTo>
                      <a:pt x="240083" y="190836"/>
                    </a:lnTo>
                    <a:lnTo>
                      <a:pt x="55404" y="190836"/>
                    </a:lnTo>
                    <a:close/>
                  </a:path>
                </a:pathLst>
              </a:custGeom>
              <a:grpFill/>
              <a:ln w="6102" cap="flat">
                <a:noFill/>
                <a:prstDash val="solid"/>
                <a:miter/>
              </a:ln>
            </p:spPr>
            <p:txBody>
              <a:bodyPr rtlCol="0" anchor="ctr"/>
              <a:lstStyle/>
              <a:p>
                <a:endParaRPr lang="en-US"/>
              </a:p>
            </p:txBody>
          </p:sp>
        </p:grpSp>
      </p:grpSp>
      <p:grpSp>
        <p:nvGrpSpPr>
          <p:cNvPr id="32" name="Graphic 8">
            <a:extLst>
              <a:ext uri="{FF2B5EF4-FFF2-40B4-BE49-F238E27FC236}">
                <a16:creationId xmlns:a16="http://schemas.microsoft.com/office/drawing/2014/main" id="{C1B1B025-1651-7085-DD42-19E4BC0E3FB7}"/>
              </a:ext>
            </a:extLst>
          </p:cNvPr>
          <p:cNvGrpSpPr/>
          <p:nvPr/>
        </p:nvGrpSpPr>
        <p:grpSpPr>
          <a:xfrm>
            <a:off x="2899505" y="608998"/>
            <a:ext cx="414763" cy="415737"/>
            <a:chOff x="2403343" y="748146"/>
            <a:chExt cx="414763" cy="415737"/>
          </a:xfrm>
          <a:solidFill>
            <a:schemeClr val="tx1"/>
          </a:solidFill>
        </p:grpSpPr>
        <p:sp>
          <p:nvSpPr>
            <p:cNvPr id="34" name="Freeform: Shape 33">
              <a:extLst>
                <a:ext uri="{FF2B5EF4-FFF2-40B4-BE49-F238E27FC236}">
                  <a16:creationId xmlns:a16="http://schemas.microsoft.com/office/drawing/2014/main" id="{823F44F1-8B42-101A-CFFA-470D586DFDFC}"/>
                </a:ext>
              </a:extLst>
            </p:cNvPr>
            <p:cNvSpPr/>
            <p:nvPr/>
          </p:nvSpPr>
          <p:spPr>
            <a:xfrm>
              <a:off x="2427826" y="813003"/>
              <a:ext cx="364499" cy="350879"/>
            </a:xfrm>
            <a:custGeom>
              <a:avLst/>
              <a:gdLst>
                <a:gd name="connsiteX0" fmla="*/ 351528 w 364499"/>
                <a:gd name="connsiteY0" fmla="*/ 168630 h 350879"/>
                <a:gd name="connsiteX1" fmla="*/ 182898 w 364499"/>
                <a:gd name="connsiteY1" fmla="*/ 0 h 350879"/>
                <a:gd name="connsiteX2" fmla="*/ 14269 w 364499"/>
                <a:gd name="connsiteY2" fmla="*/ 168630 h 350879"/>
                <a:gd name="connsiteX3" fmla="*/ 50589 w 364499"/>
                <a:gd name="connsiteY3" fmla="*/ 273051 h 350879"/>
                <a:gd name="connsiteX4" fmla="*/ 0 w 364499"/>
                <a:gd name="connsiteY4" fmla="*/ 323640 h 350879"/>
                <a:gd name="connsiteX5" fmla="*/ 27240 w 364499"/>
                <a:gd name="connsiteY5" fmla="*/ 350880 h 350879"/>
                <a:gd name="connsiteX6" fmla="*/ 77829 w 364499"/>
                <a:gd name="connsiteY6" fmla="*/ 300291 h 350879"/>
                <a:gd name="connsiteX7" fmla="*/ 182250 w 364499"/>
                <a:gd name="connsiteY7" fmla="*/ 336611 h 350879"/>
                <a:gd name="connsiteX8" fmla="*/ 286670 w 364499"/>
                <a:gd name="connsiteY8" fmla="*/ 300291 h 350879"/>
                <a:gd name="connsiteX9" fmla="*/ 337259 w 364499"/>
                <a:gd name="connsiteY9" fmla="*/ 350880 h 350879"/>
                <a:gd name="connsiteX10" fmla="*/ 364499 w 364499"/>
                <a:gd name="connsiteY10" fmla="*/ 323640 h 350879"/>
                <a:gd name="connsiteX11" fmla="*/ 313910 w 364499"/>
                <a:gd name="connsiteY11" fmla="*/ 273051 h 350879"/>
                <a:gd name="connsiteX12" fmla="*/ 351528 w 364499"/>
                <a:gd name="connsiteY12" fmla="*/ 168630 h 350879"/>
                <a:gd name="connsiteX13" fmla="*/ 223110 w 364499"/>
                <a:gd name="connsiteY13" fmla="*/ 236082 h 350879"/>
                <a:gd name="connsiteX14" fmla="*/ 163441 w 364499"/>
                <a:gd name="connsiteY14" fmla="*/ 191330 h 350879"/>
                <a:gd name="connsiteX15" fmla="*/ 163441 w 364499"/>
                <a:gd name="connsiteY15" fmla="*/ 77829 h 350879"/>
                <a:gd name="connsiteX16" fmla="*/ 202355 w 364499"/>
                <a:gd name="connsiteY16" fmla="*/ 77829 h 350879"/>
                <a:gd name="connsiteX17" fmla="*/ 202355 w 364499"/>
                <a:gd name="connsiteY17" fmla="*/ 171873 h 350879"/>
                <a:gd name="connsiteX18" fmla="*/ 246459 w 364499"/>
                <a:gd name="connsiteY18" fmla="*/ 204950 h 350879"/>
                <a:gd name="connsiteX19" fmla="*/ 223110 w 364499"/>
                <a:gd name="connsiteY19" fmla="*/ 236082 h 35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499" h="350879">
                  <a:moveTo>
                    <a:pt x="351528" y="168630"/>
                  </a:moveTo>
                  <a:cubicBezTo>
                    <a:pt x="351528" y="75883"/>
                    <a:pt x="275644" y="0"/>
                    <a:pt x="182898" y="0"/>
                  </a:cubicBezTo>
                  <a:cubicBezTo>
                    <a:pt x="90152" y="0"/>
                    <a:pt x="14269" y="75883"/>
                    <a:pt x="14269" y="168630"/>
                  </a:cubicBezTo>
                  <a:cubicBezTo>
                    <a:pt x="14269" y="208193"/>
                    <a:pt x="27889" y="244513"/>
                    <a:pt x="50589" y="273051"/>
                  </a:cubicBezTo>
                  <a:lnTo>
                    <a:pt x="0" y="323640"/>
                  </a:lnTo>
                  <a:lnTo>
                    <a:pt x="27240" y="350880"/>
                  </a:lnTo>
                  <a:lnTo>
                    <a:pt x="77829" y="300291"/>
                  </a:lnTo>
                  <a:cubicBezTo>
                    <a:pt x="106366" y="322991"/>
                    <a:pt x="142687" y="336611"/>
                    <a:pt x="182250" y="336611"/>
                  </a:cubicBezTo>
                  <a:cubicBezTo>
                    <a:pt x="221813" y="336611"/>
                    <a:pt x="258133" y="322991"/>
                    <a:pt x="286670" y="300291"/>
                  </a:cubicBezTo>
                  <a:lnTo>
                    <a:pt x="337259" y="350880"/>
                  </a:lnTo>
                  <a:lnTo>
                    <a:pt x="364499" y="323640"/>
                  </a:lnTo>
                  <a:lnTo>
                    <a:pt x="313910" y="273051"/>
                  </a:lnTo>
                  <a:cubicBezTo>
                    <a:pt x="337908" y="244513"/>
                    <a:pt x="351528" y="208193"/>
                    <a:pt x="351528" y="168630"/>
                  </a:cubicBezTo>
                  <a:close/>
                  <a:moveTo>
                    <a:pt x="223110" y="236082"/>
                  </a:moveTo>
                  <a:lnTo>
                    <a:pt x="163441" y="191330"/>
                  </a:lnTo>
                  <a:lnTo>
                    <a:pt x="163441" y="77829"/>
                  </a:lnTo>
                  <a:lnTo>
                    <a:pt x="202355" y="77829"/>
                  </a:lnTo>
                  <a:lnTo>
                    <a:pt x="202355" y="171873"/>
                  </a:lnTo>
                  <a:lnTo>
                    <a:pt x="246459" y="204950"/>
                  </a:lnTo>
                  <a:lnTo>
                    <a:pt x="223110" y="236082"/>
                  </a:lnTo>
                  <a:close/>
                </a:path>
              </a:pathLst>
            </a:custGeom>
            <a:grpFill/>
            <a:ln w="64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E65F152-ECC8-844A-8097-3375C11337E6}"/>
                </a:ext>
              </a:extLst>
            </p:cNvPr>
            <p:cNvSpPr/>
            <p:nvPr/>
          </p:nvSpPr>
          <p:spPr>
            <a:xfrm>
              <a:off x="2403343" y="748146"/>
              <a:ext cx="147712" cy="147875"/>
            </a:xfrm>
            <a:custGeom>
              <a:avLst/>
              <a:gdLst>
                <a:gd name="connsiteX0" fmla="*/ 147713 w 147712"/>
                <a:gd name="connsiteY0" fmla="*/ 33077 h 147875"/>
                <a:gd name="connsiteX1" fmla="*/ 138633 w 147712"/>
                <a:gd name="connsiteY1" fmla="*/ 23997 h 147875"/>
                <a:gd name="connsiteX2" fmla="*/ 80910 w 147712"/>
                <a:gd name="connsiteY2" fmla="*/ 0 h 147875"/>
                <a:gd name="connsiteX3" fmla="*/ 23835 w 147712"/>
                <a:gd name="connsiteY3" fmla="*/ 23997 h 147875"/>
                <a:gd name="connsiteX4" fmla="*/ 23835 w 147712"/>
                <a:gd name="connsiteY4" fmla="*/ 138795 h 147875"/>
                <a:gd name="connsiteX5" fmla="*/ 32915 w 147712"/>
                <a:gd name="connsiteY5" fmla="*/ 147875 h 147875"/>
                <a:gd name="connsiteX6" fmla="*/ 147713 w 147712"/>
                <a:gd name="connsiteY6" fmla="*/ 33077 h 1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2" h="147875">
                  <a:moveTo>
                    <a:pt x="147713" y="33077"/>
                  </a:moveTo>
                  <a:lnTo>
                    <a:pt x="138633" y="23997"/>
                  </a:lnTo>
                  <a:cubicBezTo>
                    <a:pt x="123067" y="8431"/>
                    <a:pt x="102961" y="0"/>
                    <a:pt x="80910" y="0"/>
                  </a:cubicBezTo>
                  <a:cubicBezTo>
                    <a:pt x="58858" y="0"/>
                    <a:pt x="38752" y="8431"/>
                    <a:pt x="23835" y="23997"/>
                  </a:cubicBezTo>
                  <a:cubicBezTo>
                    <a:pt x="-7945" y="55778"/>
                    <a:pt x="-7945" y="107015"/>
                    <a:pt x="23835" y="138795"/>
                  </a:cubicBezTo>
                  <a:lnTo>
                    <a:pt x="32915" y="147875"/>
                  </a:lnTo>
                  <a:lnTo>
                    <a:pt x="147713" y="33077"/>
                  </a:lnTo>
                  <a:close/>
                </a:path>
              </a:pathLst>
            </a:custGeom>
            <a:grpFill/>
            <a:ln w="64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9B494E2-462B-DC4E-1BEF-84164F0AE315}"/>
                </a:ext>
              </a:extLst>
            </p:cNvPr>
            <p:cNvSpPr/>
            <p:nvPr/>
          </p:nvSpPr>
          <p:spPr>
            <a:xfrm>
              <a:off x="2670393" y="748146"/>
              <a:ext cx="147712" cy="147875"/>
            </a:xfrm>
            <a:custGeom>
              <a:avLst/>
              <a:gdLst>
                <a:gd name="connsiteX0" fmla="*/ 123878 w 147712"/>
                <a:gd name="connsiteY0" fmla="*/ 23997 h 147875"/>
                <a:gd name="connsiteX1" fmla="*/ 66803 w 147712"/>
                <a:gd name="connsiteY1" fmla="*/ 0 h 147875"/>
                <a:gd name="connsiteX2" fmla="*/ 9080 w 147712"/>
                <a:gd name="connsiteY2" fmla="*/ 23997 h 147875"/>
                <a:gd name="connsiteX3" fmla="*/ 0 w 147712"/>
                <a:gd name="connsiteY3" fmla="*/ 33077 h 147875"/>
                <a:gd name="connsiteX4" fmla="*/ 114798 w 147712"/>
                <a:gd name="connsiteY4" fmla="*/ 147875 h 147875"/>
                <a:gd name="connsiteX5" fmla="*/ 123878 w 147712"/>
                <a:gd name="connsiteY5" fmla="*/ 138795 h 147875"/>
                <a:gd name="connsiteX6" fmla="*/ 123878 w 147712"/>
                <a:gd name="connsiteY6" fmla="*/ 23997 h 1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2" h="147875">
                  <a:moveTo>
                    <a:pt x="123878" y="23997"/>
                  </a:moveTo>
                  <a:cubicBezTo>
                    <a:pt x="108961" y="8431"/>
                    <a:pt x="88206" y="0"/>
                    <a:pt x="66803" y="0"/>
                  </a:cubicBezTo>
                  <a:cubicBezTo>
                    <a:pt x="45400" y="0"/>
                    <a:pt x="24646" y="8431"/>
                    <a:pt x="9080" y="23997"/>
                  </a:cubicBezTo>
                  <a:lnTo>
                    <a:pt x="0" y="33077"/>
                  </a:lnTo>
                  <a:lnTo>
                    <a:pt x="114798" y="147875"/>
                  </a:lnTo>
                  <a:lnTo>
                    <a:pt x="123878" y="138795"/>
                  </a:lnTo>
                  <a:cubicBezTo>
                    <a:pt x="155658" y="107015"/>
                    <a:pt x="155658" y="55778"/>
                    <a:pt x="123878" y="23997"/>
                  </a:cubicBezTo>
                  <a:close/>
                </a:path>
              </a:pathLst>
            </a:custGeom>
            <a:grpFill/>
            <a:ln w="6400" cap="flat">
              <a:noFill/>
              <a:prstDash val="solid"/>
              <a:miter/>
            </a:ln>
          </p:spPr>
          <p:txBody>
            <a:bodyPr rtlCol="0" anchor="ctr"/>
            <a:lstStyle/>
            <a:p>
              <a:endParaRPr lang="en-US"/>
            </a:p>
          </p:txBody>
        </p:sp>
      </p:grpSp>
      <p:sp>
        <p:nvSpPr>
          <p:cNvPr id="40" name="Graphic 14">
            <a:extLst>
              <a:ext uri="{FF2B5EF4-FFF2-40B4-BE49-F238E27FC236}">
                <a16:creationId xmlns:a16="http://schemas.microsoft.com/office/drawing/2014/main" id="{385764BC-7BD6-E9BF-2C47-FE3E3FAD4E98}"/>
              </a:ext>
            </a:extLst>
          </p:cNvPr>
          <p:cNvSpPr/>
          <p:nvPr/>
        </p:nvSpPr>
        <p:spPr>
          <a:xfrm>
            <a:off x="4693366" y="685726"/>
            <a:ext cx="379912" cy="296806"/>
          </a:xfrm>
          <a:custGeom>
            <a:avLst/>
            <a:gdLst>
              <a:gd name="connsiteX0" fmla="*/ 213701 w 379912"/>
              <a:gd name="connsiteY0" fmla="*/ 0 h 296806"/>
              <a:gd name="connsiteX1" fmla="*/ 379912 w 379912"/>
              <a:gd name="connsiteY1" fmla="*/ 149590 h 296806"/>
              <a:gd name="connsiteX2" fmla="*/ 213701 w 379912"/>
              <a:gd name="connsiteY2" fmla="*/ 296806 h 296806"/>
              <a:gd name="connsiteX3" fmla="*/ 213701 w 379912"/>
              <a:gd name="connsiteY3" fmla="*/ 219637 h 296806"/>
              <a:gd name="connsiteX4" fmla="*/ 0 w 379912"/>
              <a:gd name="connsiteY4" fmla="*/ 219637 h 296806"/>
              <a:gd name="connsiteX5" fmla="*/ 0 w 379912"/>
              <a:gd name="connsiteY5" fmla="*/ 77170 h 296806"/>
              <a:gd name="connsiteX6" fmla="*/ 213701 w 379912"/>
              <a:gd name="connsiteY6" fmla="*/ 77170 h 29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12" h="296806">
                <a:moveTo>
                  <a:pt x="213701" y="0"/>
                </a:moveTo>
                <a:lnTo>
                  <a:pt x="379912" y="149590"/>
                </a:lnTo>
                <a:lnTo>
                  <a:pt x="213701" y="296806"/>
                </a:lnTo>
                <a:lnTo>
                  <a:pt x="213701" y="219637"/>
                </a:lnTo>
                <a:lnTo>
                  <a:pt x="0" y="219637"/>
                </a:lnTo>
                <a:lnTo>
                  <a:pt x="0" y="77170"/>
                </a:lnTo>
                <a:lnTo>
                  <a:pt x="213701" y="77170"/>
                </a:lnTo>
                <a:close/>
              </a:path>
            </a:pathLst>
          </a:custGeom>
          <a:solidFill>
            <a:schemeClr val="tx1"/>
          </a:solidFill>
          <a:ln w="5804" cap="flat">
            <a:noFill/>
            <a:prstDash val="solid"/>
            <a:miter/>
          </a:ln>
        </p:spPr>
        <p:txBody>
          <a:bodyPr rtlCol="0" anchor="ctr"/>
          <a:lstStyle/>
          <a:p>
            <a:endParaRPr lang="en-US"/>
          </a:p>
        </p:txBody>
      </p:sp>
      <p:sp>
        <p:nvSpPr>
          <p:cNvPr id="42" name="Graphic 16">
            <a:extLst>
              <a:ext uri="{FF2B5EF4-FFF2-40B4-BE49-F238E27FC236}">
                <a16:creationId xmlns:a16="http://schemas.microsoft.com/office/drawing/2014/main" id="{6265BCC0-8CB1-AE7F-6ECA-F3502CDAF89D}"/>
              </a:ext>
            </a:extLst>
          </p:cNvPr>
          <p:cNvSpPr/>
          <p:nvPr/>
        </p:nvSpPr>
        <p:spPr>
          <a:xfrm>
            <a:off x="5291374" y="705294"/>
            <a:ext cx="351770" cy="285813"/>
          </a:xfrm>
          <a:custGeom>
            <a:avLst/>
            <a:gdLst>
              <a:gd name="connsiteX0" fmla="*/ 214360 w 351770"/>
              <a:gd name="connsiteY0" fmla="*/ 285813 h 285813"/>
              <a:gd name="connsiteX1" fmla="*/ 180832 w 351770"/>
              <a:gd name="connsiteY1" fmla="*/ 252835 h 285813"/>
              <a:gd name="connsiteX2" fmla="*/ 269324 w 351770"/>
              <a:gd name="connsiteY2" fmla="*/ 164892 h 285813"/>
              <a:gd name="connsiteX3" fmla="*/ 0 w 351770"/>
              <a:gd name="connsiteY3" fmla="*/ 164892 h 285813"/>
              <a:gd name="connsiteX4" fmla="*/ 0 w 351770"/>
              <a:gd name="connsiteY4" fmla="*/ 120921 h 285813"/>
              <a:gd name="connsiteX5" fmla="*/ 269324 w 351770"/>
              <a:gd name="connsiteY5" fmla="*/ 120921 h 285813"/>
              <a:gd name="connsiteX6" fmla="*/ 181381 w 351770"/>
              <a:gd name="connsiteY6" fmla="*/ 27482 h 285813"/>
              <a:gd name="connsiteX7" fmla="*/ 214360 w 351770"/>
              <a:gd name="connsiteY7" fmla="*/ 0 h 285813"/>
              <a:gd name="connsiteX8" fmla="*/ 351770 w 351770"/>
              <a:gd name="connsiteY8" fmla="*/ 142907 h 2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70" h="285813">
                <a:moveTo>
                  <a:pt x="214360" y="285813"/>
                </a:moveTo>
                <a:lnTo>
                  <a:pt x="180832" y="252835"/>
                </a:lnTo>
                <a:lnTo>
                  <a:pt x="269324" y="164892"/>
                </a:lnTo>
                <a:lnTo>
                  <a:pt x="0" y="164892"/>
                </a:lnTo>
                <a:lnTo>
                  <a:pt x="0" y="120921"/>
                </a:lnTo>
                <a:lnTo>
                  <a:pt x="269324" y="120921"/>
                </a:lnTo>
                <a:lnTo>
                  <a:pt x="181381" y="27482"/>
                </a:lnTo>
                <a:lnTo>
                  <a:pt x="214360" y="0"/>
                </a:lnTo>
                <a:lnTo>
                  <a:pt x="351770" y="142907"/>
                </a:lnTo>
                <a:close/>
              </a:path>
            </a:pathLst>
          </a:custGeom>
          <a:solidFill>
            <a:schemeClr val="tx1"/>
          </a:solidFill>
          <a:ln w="5358" cap="flat">
            <a:noFill/>
            <a:prstDash val="solid"/>
            <a:miter/>
          </a:ln>
        </p:spPr>
        <p:txBody>
          <a:bodyPr rtlCol="0" anchor="ctr"/>
          <a:lstStyle/>
          <a:p>
            <a:endParaRPr lang="en-US"/>
          </a:p>
        </p:txBody>
      </p:sp>
      <p:sp>
        <p:nvSpPr>
          <p:cNvPr id="44" name="Graphic 18">
            <a:extLst>
              <a:ext uri="{FF2B5EF4-FFF2-40B4-BE49-F238E27FC236}">
                <a16:creationId xmlns:a16="http://schemas.microsoft.com/office/drawing/2014/main" id="{378A71F7-2BF4-586B-8BF3-F6501E7E4FF8}"/>
              </a:ext>
            </a:extLst>
          </p:cNvPr>
          <p:cNvSpPr/>
          <p:nvPr/>
        </p:nvSpPr>
        <p:spPr>
          <a:xfrm>
            <a:off x="5889386" y="672008"/>
            <a:ext cx="393982" cy="371512"/>
          </a:xfrm>
          <a:custGeom>
            <a:avLst/>
            <a:gdLst>
              <a:gd name="connsiteX0" fmla="*/ 206225 w 393982"/>
              <a:gd name="connsiteY0" fmla="*/ 371513 h 371512"/>
              <a:gd name="connsiteX1" fmla="*/ 33858 w 393982"/>
              <a:gd name="connsiteY1" fmla="*/ 199146 h 371512"/>
              <a:gd name="connsiteX2" fmla="*/ 0 w 393982"/>
              <a:gd name="connsiteY2" fmla="*/ 116656 h 371512"/>
              <a:gd name="connsiteX3" fmla="*/ 33858 w 393982"/>
              <a:gd name="connsiteY3" fmla="*/ 34166 h 371512"/>
              <a:gd name="connsiteX4" fmla="*/ 198838 w 393982"/>
              <a:gd name="connsiteY4" fmla="*/ 34166 h 371512"/>
              <a:gd name="connsiteX5" fmla="*/ 369358 w 393982"/>
              <a:gd name="connsiteY5" fmla="*/ 204686 h 371512"/>
              <a:gd name="connsiteX6" fmla="*/ 369358 w 393982"/>
              <a:gd name="connsiteY6" fmla="*/ 204686 h 371512"/>
              <a:gd name="connsiteX7" fmla="*/ 371205 w 393982"/>
              <a:gd name="connsiteY7" fmla="*/ 206533 h 371512"/>
              <a:gd name="connsiteX8" fmla="*/ 371205 w 393982"/>
              <a:gd name="connsiteY8" fmla="*/ 206533 h 371512"/>
              <a:gd name="connsiteX9" fmla="*/ 393982 w 393982"/>
              <a:gd name="connsiteY9" fmla="*/ 263783 h 371512"/>
              <a:gd name="connsiteX10" fmla="*/ 369358 w 393982"/>
              <a:gd name="connsiteY10" fmla="*/ 322881 h 371512"/>
              <a:gd name="connsiteX11" fmla="*/ 310261 w 393982"/>
              <a:gd name="connsiteY11" fmla="*/ 347504 h 371512"/>
              <a:gd name="connsiteX12" fmla="*/ 251164 w 393982"/>
              <a:gd name="connsiteY12" fmla="*/ 322881 h 371512"/>
              <a:gd name="connsiteX13" fmla="*/ 80028 w 393982"/>
              <a:gd name="connsiteY13" fmla="*/ 152360 h 371512"/>
              <a:gd name="connsiteX14" fmla="*/ 65253 w 393982"/>
              <a:gd name="connsiteY14" fmla="*/ 116040 h 371512"/>
              <a:gd name="connsiteX15" fmla="*/ 80028 w 393982"/>
              <a:gd name="connsiteY15" fmla="*/ 79720 h 371512"/>
              <a:gd name="connsiteX16" fmla="*/ 152668 w 393982"/>
              <a:gd name="connsiteY16" fmla="*/ 79104 h 371512"/>
              <a:gd name="connsiteX17" fmla="*/ 323188 w 393982"/>
              <a:gd name="connsiteY17" fmla="*/ 249625 h 371512"/>
              <a:gd name="connsiteX18" fmla="*/ 297333 w 393982"/>
              <a:gd name="connsiteY18" fmla="*/ 275480 h 371512"/>
              <a:gd name="connsiteX19" fmla="*/ 126197 w 393982"/>
              <a:gd name="connsiteY19" fmla="*/ 106190 h 371512"/>
              <a:gd name="connsiteX20" fmla="*/ 106498 w 393982"/>
              <a:gd name="connsiteY20" fmla="*/ 106190 h 371512"/>
              <a:gd name="connsiteX21" fmla="*/ 102189 w 393982"/>
              <a:gd name="connsiteY21" fmla="*/ 116656 h 371512"/>
              <a:gd name="connsiteX22" fmla="*/ 106498 w 393982"/>
              <a:gd name="connsiteY22" fmla="*/ 126505 h 371512"/>
              <a:gd name="connsiteX23" fmla="*/ 277019 w 393982"/>
              <a:gd name="connsiteY23" fmla="*/ 297026 h 371512"/>
              <a:gd name="connsiteX24" fmla="*/ 310261 w 393982"/>
              <a:gd name="connsiteY24" fmla="*/ 310569 h 371512"/>
              <a:gd name="connsiteX25" fmla="*/ 343503 w 393982"/>
              <a:gd name="connsiteY25" fmla="*/ 297026 h 371512"/>
              <a:gd name="connsiteX26" fmla="*/ 357046 w 393982"/>
              <a:gd name="connsiteY26" fmla="*/ 263783 h 371512"/>
              <a:gd name="connsiteX27" fmla="*/ 343503 w 393982"/>
              <a:gd name="connsiteY27" fmla="*/ 230541 h 371512"/>
              <a:gd name="connsiteX28" fmla="*/ 172983 w 393982"/>
              <a:gd name="connsiteY28" fmla="*/ 60021 h 371512"/>
              <a:gd name="connsiteX29" fmla="*/ 60328 w 393982"/>
              <a:gd name="connsiteY29" fmla="*/ 60021 h 371512"/>
              <a:gd name="connsiteX30" fmla="*/ 36936 w 393982"/>
              <a:gd name="connsiteY30" fmla="*/ 116656 h 371512"/>
              <a:gd name="connsiteX31" fmla="*/ 60328 w 393982"/>
              <a:gd name="connsiteY31" fmla="*/ 173291 h 371512"/>
              <a:gd name="connsiteX32" fmla="*/ 232696 w 393982"/>
              <a:gd name="connsiteY32" fmla="*/ 345658 h 371512"/>
              <a:gd name="connsiteX33" fmla="*/ 206225 w 393982"/>
              <a:gd name="connsiteY33" fmla="*/ 371513 h 3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3982" h="371512">
                <a:moveTo>
                  <a:pt x="206225" y="371513"/>
                </a:moveTo>
                <a:lnTo>
                  <a:pt x="33858" y="199146"/>
                </a:lnTo>
                <a:cubicBezTo>
                  <a:pt x="12312" y="176984"/>
                  <a:pt x="0" y="148051"/>
                  <a:pt x="0" y="116656"/>
                </a:cubicBezTo>
                <a:cubicBezTo>
                  <a:pt x="0" y="85260"/>
                  <a:pt x="12312" y="56327"/>
                  <a:pt x="33858" y="34166"/>
                </a:cubicBezTo>
                <a:cubicBezTo>
                  <a:pt x="79412" y="-11389"/>
                  <a:pt x="153284" y="-11389"/>
                  <a:pt x="198838" y="34166"/>
                </a:cubicBezTo>
                <a:lnTo>
                  <a:pt x="369358" y="204686"/>
                </a:lnTo>
                <a:cubicBezTo>
                  <a:pt x="369358" y="204686"/>
                  <a:pt x="369358" y="204686"/>
                  <a:pt x="369358" y="204686"/>
                </a:cubicBezTo>
                <a:lnTo>
                  <a:pt x="371205" y="206533"/>
                </a:lnTo>
                <a:lnTo>
                  <a:pt x="371205" y="206533"/>
                </a:lnTo>
                <a:cubicBezTo>
                  <a:pt x="385979" y="221923"/>
                  <a:pt x="393982" y="242237"/>
                  <a:pt x="393982" y="263783"/>
                </a:cubicBezTo>
                <a:cubicBezTo>
                  <a:pt x="393982" y="285945"/>
                  <a:pt x="385364" y="307491"/>
                  <a:pt x="369358" y="322881"/>
                </a:cubicBezTo>
                <a:cubicBezTo>
                  <a:pt x="353353" y="338886"/>
                  <a:pt x="332422" y="347504"/>
                  <a:pt x="310261" y="347504"/>
                </a:cubicBezTo>
                <a:cubicBezTo>
                  <a:pt x="288099" y="347504"/>
                  <a:pt x="266553" y="338886"/>
                  <a:pt x="251164" y="322881"/>
                </a:cubicBezTo>
                <a:lnTo>
                  <a:pt x="80028" y="152360"/>
                </a:lnTo>
                <a:cubicBezTo>
                  <a:pt x="70178" y="142511"/>
                  <a:pt x="65253" y="130199"/>
                  <a:pt x="65253" y="116040"/>
                </a:cubicBezTo>
                <a:cubicBezTo>
                  <a:pt x="65253" y="101881"/>
                  <a:pt x="70794" y="89569"/>
                  <a:pt x="80028" y="79720"/>
                </a:cubicBezTo>
                <a:cubicBezTo>
                  <a:pt x="100342" y="59405"/>
                  <a:pt x="132353" y="59405"/>
                  <a:pt x="152668" y="79104"/>
                </a:cubicBezTo>
                <a:lnTo>
                  <a:pt x="323188" y="249625"/>
                </a:lnTo>
                <a:lnTo>
                  <a:pt x="297333" y="275480"/>
                </a:lnTo>
                <a:lnTo>
                  <a:pt x="126197" y="106190"/>
                </a:lnTo>
                <a:cubicBezTo>
                  <a:pt x="120657" y="100650"/>
                  <a:pt x="112039" y="100650"/>
                  <a:pt x="106498" y="106190"/>
                </a:cubicBezTo>
                <a:cubicBezTo>
                  <a:pt x="103420" y="109268"/>
                  <a:pt x="102189" y="112962"/>
                  <a:pt x="102189" y="116656"/>
                </a:cubicBezTo>
                <a:cubicBezTo>
                  <a:pt x="102189" y="120349"/>
                  <a:pt x="103420" y="124043"/>
                  <a:pt x="106498" y="126505"/>
                </a:cubicBezTo>
                <a:lnTo>
                  <a:pt x="277019" y="297026"/>
                </a:lnTo>
                <a:cubicBezTo>
                  <a:pt x="285637" y="305644"/>
                  <a:pt x="297949" y="310569"/>
                  <a:pt x="310261" y="310569"/>
                </a:cubicBezTo>
                <a:cubicBezTo>
                  <a:pt x="322573" y="310569"/>
                  <a:pt x="334885" y="305644"/>
                  <a:pt x="343503" y="297026"/>
                </a:cubicBezTo>
                <a:cubicBezTo>
                  <a:pt x="352121" y="288407"/>
                  <a:pt x="357046" y="276095"/>
                  <a:pt x="357046" y="263783"/>
                </a:cubicBezTo>
                <a:cubicBezTo>
                  <a:pt x="357046" y="251471"/>
                  <a:pt x="352121" y="239159"/>
                  <a:pt x="343503" y="230541"/>
                </a:cubicBezTo>
                <a:lnTo>
                  <a:pt x="172983" y="60021"/>
                </a:lnTo>
                <a:cubicBezTo>
                  <a:pt x="142203" y="29241"/>
                  <a:pt x="91108" y="29241"/>
                  <a:pt x="60328" y="60021"/>
                </a:cubicBezTo>
                <a:cubicBezTo>
                  <a:pt x="44939" y="75411"/>
                  <a:pt x="36936" y="95110"/>
                  <a:pt x="36936" y="116656"/>
                </a:cubicBezTo>
                <a:cubicBezTo>
                  <a:pt x="36936" y="138202"/>
                  <a:pt x="44939" y="157901"/>
                  <a:pt x="60328" y="173291"/>
                </a:cubicBezTo>
                <a:lnTo>
                  <a:pt x="232696" y="345658"/>
                </a:lnTo>
                <a:lnTo>
                  <a:pt x="206225" y="371513"/>
                </a:lnTo>
                <a:close/>
              </a:path>
            </a:pathLst>
          </a:custGeom>
          <a:solidFill>
            <a:schemeClr val="tx1"/>
          </a:solidFill>
          <a:ln w="6102" cap="flat">
            <a:noFill/>
            <a:prstDash val="solid"/>
            <a:miter/>
          </a:ln>
        </p:spPr>
        <p:txBody>
          <a:bodyPr rtlCol="0" anchor="ctr"/>
          <a:lstStyle/>
          <a:p>
            <a:endParaRPr lang="en-US"/>
          </a:p>
        </p:txBody>
      </p:sp>
      <p:grpSp>
        <p:nvGrpSpPr>
          <p:cNvPr id="46" name="Graphic 20">
            <a:extLst>
              <a:ext uri="{FF2B5EF4-FFF2-40B4-BE49-F238E27FC236}">
                <a16:creationId xmlns:a16="http://schemas.microsoft.com/office/drawing/2014/main" id="{FEA0EC6C-D655-E965-3608-EA6249BE902E}"/>
              </a:ext>
            </a:extLst>
          </p:cNvPr>
          <p:cNvGrpSpPr/>
          <p:nvPr/>
        </p:nvGrpSpPr>
        <p:grpSpPr>
          <a:xfrm>
            <a:off x="6548957" y="651209"/>
            <a:ext cx="270862" cy="393982"/>
            <a:chOff x="6052795" y="790357"/>
            <a:chExt cx="270862" cy="393982"/>
          </a:xfrm>
          <a:solidFill>
            <a:schemeClr val="tx1"/>
          </a:solidFill>
        </p:grpSpPr>
        <p:sp>
          <p:nvSpPr>
            <p:cNvPr id="48" name="Freeform: Shape 47">
              <a:extLst>
                <a:ext uri="{FF2B5EF4-FFF2-40B4-BE49-F238E27FC236}">
                  <a16:creationId xmlns:a16="http://schemas.microsoft.com/office/drawing/2014/main" id="{D368FC5A-FDCB-1A69-04BF-CD7D10E84F19}"/>
                </a:ext>
              </a:extLst>
            </p:cNvPr>
            <p:cNvSpPr/>
            <p:nvPr/>
          </p:nvSpPr>
          <p:spPr>
            <a:xfrm>
              <a:off x="6052795" y="790357"/>
              <a:ext cx="270862" cy="270862"/>
            </a:xfrm>
            <a:custGeom>
              <a:avLst/>
              <a:gdLst>
                <a:gd name="connsiteX0" fmla="*/ 270863 w 270862"/>
                <a:gd name="connsiteY0" fmla="*/ 135431 h 270862"/>
                <a:gd name="connsiteX1" fmla="*/ 135431 w 270862"/>
                <a:gd name="connsiteY1" fmla="*/ 0 h 270862"/>
                <a:gd name="connsiteX2" fmla="*/ 0 w 270862"/>
                <a:gd name="connsiteY2" fmla="*/ 135431 h 270862"/>
                <a:gd name="connsiteX3" fmla="*/ 135431 w 270862"/>
                <a:gd name="connsiteY3" fmla="*/ 270863 h 270862"/>
                <a:gd name="connsiteX4" fmla="*/ 270863 w 270862"/>
                <a:gd name="connsiteY4" fmla="*/ 135431 h 270862"/>
                <a:gd name="connsiteX5" fmla="*/ 135431 w 270862"/>
                <a:gd name="connsiteY5" fmla="*/ 215459 h 270862"/>
                <a:gd name="connsiteX6" fmla="*/ 55404 w 270862"/>
                <a:gd name="connsiteY6" fmla="*/ 135431 h 270862"/>
                <a:gd name="connsiteX7" fmla="*/ 135431 w 270862"/>
                <a:gd name="connsiteY7" fmla="*/ 55404 h 270862"/>
                <a:gd name="connsiteX8" fmla="*/ 215459 w 270862"/>
                <a:gd name="connsiteY8" fmla="*/ 135431 h 270862"/>
                <a:gd name="connsiteX9" fmla="*/ 135431 w 270862"/>
                <a:gd name="connsiteY9" fmla="*/ 215459 h 27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862" h="270862">
                  <a:moveTo>
                    <a:pt x="270863" y="135431"/>
                  </a:moveTo>
                  <a:cubicBezTo>
                    <a:pt x="270863" y="60328"/>
                    <a:pt x="210534" y="0"/>
                    <a:pt x="135431" y="0"/>
                  </a:cubicBezTo>
                  <a:cubicBezTo>
                    <a:pt x="60328" y="0"/>
                    <a:pt x="0" y="60328"/>
                    <a:pt x="0" y="135431"/>
                  </a:cubicBezTo>
                  <a:cubicBezTo>
                    <a:pt x="0" y="210534"/>
                    <a:pt x="60328" y="270863"/>
                    <a:pt x="135431" y="270863"/>
                  </a:cubicBezTo>
                  <a:cubicBezTo>
                    <a:pt x="210534" y="270863"/>
                    <a:pt x="270863" y="210534"/>
                    <a:pt x="270863" y="135431"/>
                  </a:cubicBezTo>
                  <a:close/>
                  <a:moveTo>
                    <a:pt x="135431" y="215459"/>
                  </a:moveTo>
                  <a:cubicBezTo>
                    <a:pt x="91108" y="215459"/>
                    <a:pt x="55404" y="179754"/>
                    <a:pt x="55404" y="135431"/>
                  </a:cubicBezTo>
                  <a:cubicBezTo>
                    <a:pt x="55404" y="91108"/>
                    <a:pt x="91108" y="55404"/>
                    <a:pt x="135431" y="55404"/>
                  </a:cubicBezTo>
                  <a:cubicBezTo>
                    <a:pt x="179754" y="55404"/>
                    <a:pt x="215459" y="91108"/>
                    <a:pt x="215459" y="135431"/>
                  </a:cubicBezTo>
                  <a:cubicBezTo>
                    <a:pt x="215459" y="179754"/>
                    <a:pt x="179754" y="215459"/>
                    <a:pt x="135431" y="215459"/>
                  </a:cubicBezTo>
                  <a:close/>
                </a:path>
              </a:pathLst>
            </a:custGeom>
            <a:grpFill/>
            <a:ln w="610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634FFDB-0807-F95E-0888-0EAD8286BC9D}"/>
                </a:ext>
              </a:extLst>
            </p:cNvPr>
            <p:cNvSpPr/>
            <p:nvPr/>
          </p:nvSpPr>
          <p:spPr>
            <a:xfrm>
              <a:off x="6132823" y="870384"/>
              <a:ext cx="110807" cy="110807"/>
            </a:xfrm>
            <a:custGeom>
              <a:avLst/>
              <a:gdLst>
                <a:gd name="connsiteX0" fmla="*/ 110807 w 110807"/>
                <a:gd name="connsiteY0" fmla="*/ 55404 h 110807"/>
                <a:gd name="connsiteX1" fmla="*/ 55404 w 110807"/>
                <a:gd name="connsiteY1" fmla="*/ 110807 h 110807"/>
                <a:gd name="connsiteX2" fmla="*/ 0 w 110807"/>
                <a:gd name="connsiteY2" fmla="*/ 55404 h 110807"/>
                <a:gd name="connsiteX3" fmla="*/ 55404 w 110807"/>
                <a:gd name="connsiteY3" fmla="*/ 0 h 110807"/>
                <a:gd name="connsiteX4" fmla="*/ 110807 w 110807"/>
                <a:gd name="connsiteY4" fmla="*/ 55404 h 11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07" h="110807">
                  <a:moveTo>
                    <a:pt x="110807" y="55404"/>
                  </a:moveTo>
                  <a:cubicBezTo>
                    <a:pt x="110807" y="86002"/>
                    <a:pt x="86002" y="110807"/>
                    <a:pt x="55404" y="110807"/>
                  </a:cubicBezTo>
                  <a:cubicBezTo>
                    <a:pt x="24805" y="110807"/>
                    <a:pt x="0" y="86002"/>
                    <a:pt x="0" y="55404"/>
                  </a:cubicBezTo>
                  <a:cubicBezTo>
                    <a:pt x="0" y="24805"/>
                    <a:pt x="24805" y="0"/>
                    <a:pt x="55404" y="0"/>
                  </a:cubicBezTo>
                  <a:cubicBezTo>
                    <a:pt x="86002" y="0"/>
                    <a:pt x="110807" y="24805"/>
                    <a:pt x="110807" y="55404"/>
                  </a:cubicBezTo>
                  <a:close/>
                </a:path>
              </a:pathLst>
            </a:custGeom>
            <a:grpFill/>
            <a:ln w="610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F795F13-544F-6912-51F4-5686254D5826}"/>
                </a:ext>
              </a:extLst>
            </p:cNvPr>
            <p:cNvSpPr/>
            <p:nvPr/>
          </p:nvSpPr>
          <p:spPr>
            <a:xfrm>
              <a:off x="6071263" y="1060604"/>
              <a:ext cx="116347" cy="123734"/>
            </a:xfrm>
            <a:custGeom>
              <a:avLst/>
              <a:gdLst>
                <a:gd name="connsiteX0" fmla="*/ 0 w 116347"/>
                <a:gd name="connsiteY0" fmla="*/ 92955 h 123734"/>
                <a:gd name="connsiteX1" fmla="*/ 49248 w 116347"/>
                <a:gd name="connsiteY1" fmla="*/ 80643 h 123734"/>
                <a:gd name="connsiteX2" fmla="*/ 80028 w 116347"/>
                <a:gd name="connsiteY2" fmla="*/ 123735 h 123734"/>
                <a:gd name="connsiteX3" fmla="*/ 116348 w 116347"/>
                <a:gd name="connsiteY3" fmla="*/ 25239 h 123734"/>
                <a:gd name="connsiteX4" fmla="*/ 30780 w 116347"/>
                <a:gd name="connsiteY4" fmla="*/ 0 h 123734"/>
                <a:gd name="connsiteX5" fmla="*/ 0 w 116347"/>
                <a:gd name="connsiteY5" fmla="*/ 92955 h 12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47" h="123734">
                  <a:moveTo>
                    <a:pt x="0" y="92955"/>
                  </a:moveTo>
                  <a:lnTo>
                    <a:pt x="49248" y="80643"/>
                  </a:lnTo>
                  <a:lnTo>
                    <a:pt x="80028" y="123735"/>
                  </a:lnTo>
                  <a:lnTo>
                    <a:pt x="116348" y="25239"/>
                  </a:lnTo>
                  <a:cubicBezTo>
                    <a:pt x="84952" y="25239"/>
                    <a:pt x="55404" y="16006"/>
                    <a:pt x="30780" y="0"/>
                  </a:cubicBezTo>
                  <a:lnTo>
                    <a:pt x="0" y="92955"/>
                  </a:lnTo>
                  <a:close/>
                </a:path>
              </a:pathLst>
            </a:custGeom>
            <a:grpFill/>
            <a:ln w="610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15734F5-3052-0E6E-552C-4DCD8560E110}"/>
                </a:ext>
              </a:extLst>
            </p:cNvPr>
            <p:cNvSpPr/>
            <p:nvPr/>
          </p:nvSpPr>
          <p:spPr>
            <a:xfrm>
              <a:off x="6201154" y="1055679"/>
              <a:ext cx="116347" cy="128659"/>
            </a:xfrm>
            <a:custGeom>
              <a:avLst/>
              <a:gdLst>
                <a:gd name="connsiteX0" fmla="*/ 0 w 116347"/>
                <a:gd name="connsiteY0" fmla="*/ 29549 h 128659"/>
                <a:gd name="connsiteX1" fmla="*/ 36320 w 116347"/>
                <a:gd name="connsiteY1" fmla="*/ 128660 h 128659"/>
                <a:gd name="connsiteX2" fmla="*/ 67100 w 116347"/>
                <a:gd name="connsiteY2" fmla="*/ 85568 h 128659"/>
                <a:gd name="connsiteX3" fmla="*/ 116348 w 116347"/>
                <a:gd name="connsiteY3" fmla="*/ 97880 h 128659"/>
                <a:gd name="connsiteX4" fmla="*/ 80643 w 116347"/>
                <a:gd name="connsiteY4" fmla="*/ 0 h 128659"/>
                <a:gd name="connsiteX5" fmla="*/ 0 w 116347"/>
                <a:gd name="connsiteY5" fmla="*/ 29549 h 12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47" h="128659">
                  <a:moveTo>
                    <a:pt x="0" y="29549"/>
                  </a:moveTo>
                  <a:lnTo>
                    <a:pt x="36320" y="128660"/>
                  </a:lnTo>
                  <a:lnTo>
                    <a:pt x="67100" y="85568"/>
                  </a:lnTo>
                  <a:lnTo>
                    <a:pt x="116348" y="97880"/>
                  </a:lnTo>
                  <a:lnTo>
                    <a:pt x="80643" y="0"/>
                  </a:lnTo>
                  <a:cubicBezTo>
                    <a:pt x="57251" y="16621"/>
                    <a:pt x="29549" y="27086"/>
                    <a:pt x="0" y="29549"/>
                  </a:cubicBezTo>
                  <a:close/>
                </a:path>
              </a:pathLst>
            </a:custGeom>
            <a:grpFill/>
            <a:ln w="6102" cap="flat">
              <a:noFill/>
              <a:prstDash val="solid"/>
              <a:miter/>
            </a:ln>
          </p:spPr>
          <p:txBody>
            <a:bodyPr rtlCol="0" anchor="ctr"/>
            <a:lstStyle/>
            <a:p>
              <a:endParaRPr lang="en-US"/>
            </a:p>
          </p:txBody>
        </p:sp>
      </p:grpSp>
      <p:sp>
        <p:nvSpPr>
          <p:cNvPr id="56" name="Graphic 22">
            <a:extLst>
              <a:ext uri="{FF2B5EF4-FFF2-40B4-BE49-F238E27FC236}">
                <a16:creationId xmlns:a16="http://schemas.microsoft.com/office/drawing/2014/main" id="{F5119BC8-DAD5-D7E1-8756-48B673849E9B}"/>
              </a:ext>
            </a:extLst>
          </p:cNvPr>
          <p:cNvSpPr/>
          <p:nvPr/>
        </p:nvSpPr>
        <p:spPr>
          <a:xfrm>
            <a:off x="7099480" y="651209"/>
            <a:ext cx="393983" cy="393983"/>
          </a:xfrm>
          <a:custGeom>
            <a:avLst/>
            <a:gdLst>
              <a:gd name="connsiteX0" fmla="*/ 357047 w 393983"/>
              <a:gd name="connsiteY0" fmla="*/ 307799 h 393983"/>
              <a:gd name="connsiteX1" fmla="*/ 338579 w 393983"/>
              <a:gd name="connsiteY1" fmla="*/ 307799 h 393983"/>
              <a:gd name="connsiteX2" fmla="*/ 338579 w 393983"/>
              <a:gd name="connsiteY2" fmla="*/ 190836 h 393983"/>
              <a:gd name="connsiteX3" fmla="*/ 357047 w 393983"/>
              <a:gd name="connsiteY3" fmla="*/ 190836 h 393983"/>
              <a:gd name="connsiteX4" fmla="*/ 357047 w 393983"/>
              <a:gd name="connsiteY4" fmla="*/ 160056 h 393983"/>
              <a:gd name="connsiteX5" fmla="*/ 393983 w 393983"/>
              <a:gd name="connsiteY5" fmla="*/ 160056 h 393983"/>
              <a:gd name="connsiteX6" fmla="*/ 196992 w 393983"/>
              <a:gd name="connsiteY6" fmla="*/ 0 h 393983"/>
              <a:gd name="connsiteX7" fmla="*/ 0 w 393983"/>
              <a:gd name="connsiteY7" fmla="*/ 160056 h 393983"/>
              <a:gd name="connsiteX8" fmla="*/ 43092 w 393983"/>
              <a:gd name="connsiteY8" fmla="*/ 160056 h 393983"/>
              <a:gd name="connsiteX9" fmla="*/ 43092 w 393983"/>
              <a:gd name="connsiteY9" fmla="*/ 190836 h 393983"/>
              <a:gd name="connsiteX10" fmla="*/ 61560 w 393983"/>
              <a:gd name="connsiteY10" fmla="*/ 190836 h 393983"/>
              <a:gd name="connsiteX11" fmla="*/ 61560 w 393983"/>
              <a:gd name="connsiteY11" fmla="*/ 307799 h 393983"/>
              <a:gd name="connsiteX12" fmla="*/ 43092 w 393983"/>
              <a:gd name="connsiteY12" fmla="*/ 307799 h 393983"/>
              <a:gd name="connsiteX13" fmla="*/ 43092 w 393983"/>
              <a:gd name="connsiteY13" fmla="*/ 338579 h 393983"/>
              <a:gd name="connsiteX14" fmla="*/ 12312 w 393983"/>
              <a:gd name="connsiteY14" fmla="*/ 338579 h 393983"/>
              <a:gd name="connsiteX15" fmla="*/ 12312 w 393983"/>
              <a:gd name="connsiteY15" fmla="*/ 393983 h 393983"/>
              <a:gd name="connsiteX16" fmla="*/ 381671 w 393983"/>
              <a:gd name="connsiteY16" fmla="*/ 393983 h 393983"/>
              <a:gd name="connsiteX17" fmla="*/ 381671 w 393983"/>
              <a:gd name="connsiteY17" fmla="*/ 338579 h 393983"/>
              <a:gd name="connsiteX18" fmla="*/ 357047 w 393983"/>
              <a:gd name="connsiteY18" fmla="*/ 338579 h 393983"/>
              <a:gd name="connsiteX19" fmla="*/ 357047 w 393983"/>
              <a:gd name="connsiteY19" fmla="*/ 307799 h 393983"/>
              <a:gd name="connsiteX20" fmla="*/ 196992 w 393983"/>
              <a:gd name="connsiteY20" fmla="*/ 49248 h 393983"/>
              <a:gd name="connsiteX21" fmla="*/ 221615 w 393983"/>
              <a:gd name="connsiteY21" fmla="*/ 73872 h 393983"/>
              <a:gd name="connsiteX22" fmla="*/ 196992 w 393983"/>
              <a:gd name="connsiteY22" fmla="*/ 98496 h 393983"/>
              <a:gd name="connsiteX23" fmla="*/ 172368 w 393983"/>
              <a:gd name="connsiteY23" fmla="*/ 73872 h 393983"/>
              <a:gd name="connsiteX24" fmla="*/ 196992 w 393983"/>
              <a:gd name="connsiteY24" fmla="*/ 49248 h 393983"/>
              <a:gd name="connsiteX25" fmla="*/ 129276 w 393983"/>
              <a:gd name="connsiteY25" fmla="*/ 338579 h 393983"/>
              <a:gd name="connsiteX26" fmla="*/ 129276 w 393983"/>
              <a:gd name="connsiteY26" fmla="*/ 307799 h 393983"/>
              <a:gd name="connsiteX27" fmla="*/ 110808 w 393983"/>
              <a:gd name="connsiteY27" fmla="*/ 307799 h 393983"/>
              <a:gd name="connsiteX28" fmla="*/ 110808 w 393983"/>
              <a:gd name="connsiteY28" fmla="*/ 190836 h 393983"/>
              <a:gd name="connsiteX29" fmla="*/ 129276 w 393983"/>
              <a:gd name="connsiteY29" fmla="*/ 190836 h 393983"/>
              <a:gd name="connsiteX30" fmla="*/ 129276 w 393983"/>
              <a:gd name="connsiteY30" fmla="*/ 160056 h 393983"/>
              <a:gd name="connsiteX31" fmla="*/ 160056 w 393983"/>
              <a:gd name="connsiteY31" fmla="*/ 160056 h 393983"/>
              <a:gd name="connsiteX32" fmla="*/ 160056 w 393983"/>
              <a:gd name="connsiteY32" fmla="*/ 190836 h 393983"/>
              <a:gd name="connsiteX33" fmla="*/ 178524 w 393983"/>
              <a:gd name="connsiteY33" fmla="*/ 190836 h 393983"/>
              <a:gd name="connsiteX34" fmla="*/ 178524 w 393983"/>
              <a:gd name="connsiteY34" fmla="*/ 307799 h 393983"/>
              <a:gd name="connsiteX35" fmla="*/ 160056 w 393983"/>
              <a:gd name="connsiteY35" fmla="*/ 307799 h 393983"/>
              <a:gd name="connsiteX36" fmla="*/ 160056 w 393983"/>
              <a:gd name="connsiteY36" fmla="*/ 338579 h 393983"/>
              <a:gd name="connsiteX37" fmla="*/ 129276 w 393983"/>
              <a:gd name="connsiteY37" fmla="*/ 338579 h 393983"/>
              <a:gd name="connsiteX38" fmla="*/ 246239 w 393983"/>
              <a:gd name="connsiteY38" fmla="*/ 338579 h 393983"/>
              <a:gd name="connsiteX39" fmla="*/ 246239 w 393983"/>
              <a:gd name="connsiteY39" fmla="*/ 307799 h 393983"/>
              <a:gd name="connsiteX40" fmla="*/ 227771 w 393983"/>
              <a:gd name="connsiteY40" fmla="*/ 307799 h 393983"/>
              <a:gd name="connsiteX41" fmla="*/ 227771 w 393983"/>
              <a:gd name="connsiteY41" fmla="*/ 190836 h 393983"/>
              <a:gd name="connsiteX42" fmla="*/ 246239 w 393983"/>
              <a:gd name="connsiteY42" fmla="*/ 190836 h 393983"/>
              <a:gd name="connsiteX43" fmla="*/ 246239 w 393983"/>
              <a:gd name="connsiteY43" fmla="*/ 160056 h 393983"/>
              <a:gd name="connsiteX44" fmla="*/ 270863 w 393983"/>
              <a:gd name="connsiteY44" fmla="*/ 160056 h 393983"/>
              <a:gd name="connsiteX45" fmla="*/ 270863 w 393983"/>
              <a:gd name="connsiteY45" fmla="*/ 190836 h 393983"/>
              <a:gd name="connsiteX46" fmla="*/ 289331 w 393983"/>
              <a:gd name="connsiteY46" fmla="*/ 190836 h 393983"/>
              <a:gd name="connsiteX47" fmla="*/ 289331 w 393983"/>
              <a:gd name="connsiteY47" fmla="*/ 307799 h 393983"/>
              <a:gd name="connsiteX48" fmla="*/ 270863 w 393983"/>
              <a:gd name="connsiteY48" fmla="*/ 307799 h 393983"/>
              <a:gd name="connsiteX49" fmla="*/ 270863 w 393983"/>
              <a:gd name="connsiteY49" fmla="*/ 338579 h 393983"/>
              <a:gd name="connsiteX50" fmla="*/ 246239 w 393983"/>
              <a:gd name="connsiteY50" fmla="*/ 338579 h 39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3983" h="393983">
                <a:moveTo>
                  <a:pt x="357047" y="307799"/>
                </a:moveTo>
                <a:lnTo>
                  <a:pt x="338579" y="307799"/>
                </a:lnTo>
                <a:lnTo>
                  <a:pt x="338579" y="190836"/>
                </a:lnTo>
                <a:lnTo>
                  <a:pt x="357047" y="190836"/>
                </a:lnTo>
                <a:lnTo>
                  <a:pt x="357047" y="160056"/>
                </a:lnTo>
                <a:lnTo>
                  <a:pt x="393983" y="160056"/>
                </a:lnTo>
                <a:lnTo>
                  <a:pt x="196992" y="0"/>
                </a:lnTo>
                <a:lnTo>
                  <a:pt x="0" y="160056"/>
                </a:lnTo>
                <a:lnTo>
                  <a:pt x="43092" y="160056"/>
                </a:lnTo>
                <a:lnTo>
                  <a:pt x="43092" y="190836"/>
                </a:lnTo>
                <a:lnTo>
                  <a:pt x="61560" y="190836"/>
                </a:lnTo>
                <a:lnTo>
                  <a:pt x="61560" y="307799"/>
                </a:lnTo>
                <a:lnTo>
                  <a:pt x="43092" y="307799"/>
                </a:lnTo>
                <a:lnTo>
                  <a:pt x="43092" y="338579"/>
                </a:lnTo>
                <a:lnTo>
                  <a:pt x="12312" y="338579"/>
                </a:lnTo>
                <a:lnTo>
                  <a:pt x="12312" y="393983"/>
                </a:lnTo>
                <a:lnTo>
                  <a:pt x="381671" y="393983"/>
                </a:lnTo>
                <a:lnTo>
                  <a:pt x="381671" y="338579"/>
                </a:lnTo>
                <a:lnTo>
                  <a:pt x="357047" y="338579"/>
                </a:lnTo>
                <a:lnTo>
                  <a:pt x="357047" y="307799"/>
                </a:lnTo>
                <a:close/>
                <a:moveTo>
                  <a:pt x="196992" y="49248"/>
                </a:moveTo>
                <a:cubicBezTo>
                  <a:pt x="210535" y="49248"/>
                  <a:pt x="221615" y="60329"/>
                  <a:pt x="221615" y="73872"/>
                </a:cubicBezTo>
                <a:cubicBezTo>
                  <a:pt x="221615" y="87415"/>
                  <a:pt x="210535" y="98496"/>
                  <a:pt x="196992" y="98496"/>
                </a:cubicBezTo>
                <a:cubicBezTo>
                  <a:pt x="183448" y="98496"/>
                  <a:pt x="172368" y="87415"/>
                  <a:pt x="172368" y="73872"/>
                </a:cubicBezTo>
                <a:cubicBezTo>
                  <a:pt x="172368" y="60329"/>
                  <a:pt x="183448" y="49248"/>
                  <a:pt x="196992" y="49248"/>
                </a:cubicBezTo>
                <a:close/>
                <a:moveTo>
                  <a:pt x="129276" y="338579"/>
                </a:moveTo>
                <a:lnTo>
                  <a:pt x="129276" y="307799"/>
                </a:lnTo>
                <a:lnTo>
                  <a:pt x="110808" y="307799"/>
                </a:lnTo>
                <a:lnTo>
                  <a:pt x="110808" y="190836"/>
                </a:lnTo>
                <a:lnTo>
                  <a:pt x="129276" y="190836"/>
                </a:lnTo>
                <a:lnTo>
                  <a:pt x="129276" y="160056"/>
                </a:lnTo>
                <a:lnTo>
                  <a:pt x="160056" y="160056"/>
                </a:lnTo>
                <a:lnTo>
                  <a:pt x="160056" y="190836"/>
                </a:lnTo>
                <a:lnTo>
                  <a:pt x="178524" y="190836"/>
                </a:lnTo>
                <a:lnTo>
                  <a:pt x="178524" y="307799"/>
                </a:lnTo>
                <a:lnTo>
                  <a:pt x="160056" y="307799"/>
                </a:lnTo>
                <a:lnTo>
                  <a:pt x="160056" y="338579"/>
                </a:lnTo>
                <a:lnTo>
                  <a:pt x="129276" y="338579"/>
                </a:lnTo>
                <a:close/>
                <a:moveTo>
                  <a:pt x="246239" y="338579"/>
                </a:moveTo>
                <a:lnTo>
                  <a:pt x="246239" y="307799"/>
                </a:lnTo>
                <a:lnTo>
                  <a:pt x="227771" y="307799"/>
                </a:lnTo>
                <a:lnTo>
                  <a:pt x="227771" y="190836"/>
                </a:lnTo>
                <a:lnTo>
                  <a:pt x="246239" y="190836"/>
                </a:lnTo>
                <a:lnTo>
                  <a:pt x="246239" y="160056"/>
                </a:lnTo>
                <a:lnTo>
                  <a:pt x="270863" y="160056"/>
                </a:lnTo>
                <a:lnTo>
                  <a:pt x="270863" y="190836"/>
                </a:lnTo>
                <a:lnTo>
                  <a:pt x="289331" y="190836"/>
                </a:lnTo>
                <a:lnTo>
                  <a:pt x="289331" y="307799"/>
                </a:lnTo>
                <a:lnTo>
                  <a:pt x="270863" y="307799"/>
                </a:lnTo>
                <a:lnTo>
                  <a:pt x="270863" y="338579"/>
                </a:lnTo>
                <a:lnTo>
                  <a:pt x="246239" y="338579"/>
                </a:lnTo>
                <a:close/>
              </a:path>
            </a:pathLst>
          </a:custGeom>
          <a:solidFill>
            <a:schemeClr val="tx1"/>
          </a:solidFill>
          <a:ln w="6102" cap="flat">
            <a:noFill/>
            <a:prstDash val="solid"/>
            <a:miter/>
          </a:ln>
        </p:spPr>
        <p:txBody>
          <a:bodyPr rtlCol="0" anchor="ctr"/>
          <a:lstStyle/>
          <a:p>
            <a:endParaRPr lang="en-US"/>
          </a:p>
        </p:txBody>
      </p:sp>
      <p:grpSp>
        <p:nvGrpSpPr>
          <p:cNvPr id="58" name="Graphic 24">
            <a:extLst>
              <a:ext uri="{FF2B5EF4-FFF2-40B4-BE49-F238E27FC236}">
                <a16:creationId xmlns:a16="http://schemas.microsoft.com/office/drawing/2014/main" id="{6D778A95-B5E2-B0F2-CCF9-AB19CB196D48}"/>
              </a:ext>
            </a:extLst>
          </p:cNvPr>
          <p:cNvGrpSpPr/>
          <p:nvPr/>
        </p:nvGrpSpPr>
        <p:grpSpPr>
          <a:xfrm>
            <a:off x="7719826" y="651209"/>
            <a:ext cx="300412" cy="395214"/>
            <a:chOff x="7223664" y="790357"/>
            <a:chExt cx="300412" cy="395214"/>
          </a:xfrm>
          <a:solidFill>
            <a:schemeClr val="tx1"/>
          </a:solidFill>
        </p:grpSpPr>
        <p:sp>
          <p:nvSpPr>
            <p:cNvPr id="60" name="Freeform: Shape 59">
              <a:extLst>
                <a:ext uri="{FF2B5EF4-FFF2-40B4-BE49-F238E27FC236}">
                  <a16:creationId xmlns:a16="http://schemas.microsoft.com/office/drawing/2014/main" id="{C72B5A5C-2C82-D060-D4BB-D13F69AC0AF4}"/>
                </a:ext>
              </a:extLst>
            </p:cNvPr>
            <p:cNvSpPr/>
            <p:nvPr/>
          </p:nvSpPr>
          <p:spPr>
            <a:xfrm>
              <a:off x="7223664" y="907936"/>
              <a:ext cx="300412" cy="277634"/>
            </a:xfrm>
            <a:custGeom>
              <a:avLst/>
              <a:gdLst>
                <a:gd name="connsiteX0" fmla="*/ 0 w 300412"/>
                <a:gd name="connsiteY0" fmla="*/ 616 h 277634"/>
                <a:gd name="connsiteX1" fmla="*/ 0 w 300412"/>
                <a:gd name="connsiteY1" fmla="*/ 25240 h 277634"/>
                <a:gd name="connsiteX2" fmla="*/ 18468 w 300412"/>
                <a:gd name="connsiteY2" fmla="*/ 25240 h 277634"/>
                <a:gd name="connsiteX3" fmla="*/ 18468 w 300412"/>
                <a:gd name="connsiteY3" fmla="*/ 36320 h 277634"/>
                <a:gd name="connsiteX4" fmla="*/ 80028 w 300412"/>
                <a:gd name="connsiteY4" fmla="*/ 145897 h 277634"/>
                <a:gd name="connsiteX5" fmla="*/ 48632 w 300412"/>
                <a:gd name="connsiteY5" fmla="*/ 260398 h 277634"/>
                <a:gd name="connsiteX6" fmla="*/ 57251 w 300412"/>
                <a:gd name="connsiteY6" fmla="*/ 275788 h 277634"/>
                <a:gd name="connsiteX7" fmla="*/ 60329 w 300412"/>
                <a:gd name="connsiteY7" fmla="*/ 276404 h 277634"/>
                <a:gd name="connsiteX8" fmla="*/ 72025 w 300412"/>
                <a:gd name="connsiteY8" fmla="*/ 267170 h 277634"/>
                <a:gd name="connsiteX9" fmla="*/ 88031 w 300412"/>
                <a:gd name="connsiteY9" fmla="*/ 208688 h 277634"/>
                <a:gd name="connsiteX10" fmla="*/ 211766 w 300412"/>
                <a:gd name="connsiteY10" fmla="*/ 208688 h 277634"/>
                <a:gd name="connsiteX11" fmla="*/ 195145 w 300412"/>
                <a:gd name="connsiteY11" fmla="*/ 240083 h 277634"/>
                <a:gd name="connsiteX12" fmla="*/ 232696 w 300412"/>
                <a:gd name="connsiteY12" fmla="*/ 277635 h 277634"/>
                <a:gd name="connsiteX13" fmla="*/ 270248 w 300412"/>
                <a:gd name="connsiteY13" fmla="*/ 240083 h 277634"/>
                <a:gd name="connsiteX14" fmla="*/ 237005 w 300412"/>
                <a:gd name="connsiteY14" fmla="*/ 202532 h 277634"/>
                <a:gd name="connsiteX15" fmla="*/ 220384 w 300412"/>
                <a:gd name="connsiteY15" fmla="*/ 142203 h 277634"/>
                <a:gd name="connsiteX16" fmla="*/ 275788 w 300412"/>
                <a:gd name="connsiteY16" fmla="*/ 36320 h 277634"/>
                <a:gd name="connsiteX17" fmla="*/ 275788 w 300412"/>
                <a:gd name="connsiteY17" fmla="*/ 24624 h 277634"/>
                <a:gd name="connsiteX18" fmla="*/ 300412 w 300412"/>
                <a:gd name="connsiteY18" fmla="*/ 24624 h 277634"/>
                <a:gd name="connsiteX19" fmla="*/ 300412 w 300412"/>
                <a:gd name="connsiteY19" fmla="*/ 0 h 277634"/>
                <a:gd name="connsiteX20" fmla="*/ 0 w 300412"/>
                <a:gd name="connsiteY20" fmla="*/ 0 h 277634"/>
                <a:gd name="connsiteX21" fmla="*/ 116964 w 300412"/>
                <a:gd name="connsiteY21" fmla="*/ 53557 h 277634"/>
                <a:gd name="connsiteX22" fmla="*/ 187142 w 300412"/>
                <a:gd name="connsiteY22" fmla="*/ 53557 h 277634"/>
                <a:gd name="connsiteX23" fmla="*/ 187142 w 300412"/>
                <a:gd name="connsiteY23" fmla="*/ 78181 h 277634"/>
                <a:gd name="connsiteX24" fmla="*/ 116964 w 300412"/>
                <a:gd name="connsiteY24" fmla="*/ 78181 h 277634"/>
                <a:gd name="connsiteX25" fmla="*/ 116964 w 300412"/>
                <a:gd name="connsiteY25" fmla="*/ 53557 h 277634"/>
                <a:gd name="connsiteX26" fmla="*/ 207457 w 300412"/>
                <a:gd name="connsiteY26" fmla="*/ 184064 h 277634"/>
                <a:gd name="connsiteX27" fmla="*/ 95418 w 300412"/>
                <a:gd name="connsiteY27" fmla="*/ 184064 h 277634"/>
                <a:gd name="connsiteX28" fmla="*/ 102805 w 300412"/>
                <a:gd name="connsiteY28" fmla="*/ 157593 h 277634"/>
                <a:gd name="connsiteX29" fmla="*/ 147744 w 300412"/>
                <a:gd name="connsiteY29" fmla="*/ 165596 h 277634"/>
                <a:gd name="connsiteX30" fmla="*/ 199454 w 300412"/>
                <a:gd name="connsiteY30" fmla="*/ 154515 h 277634"/>
                <a:gd name="connsiteX31" fmla="*/ 207457 w 300412"/>
                <a:gd name="connsiteY31" fmla="*/ 184064 h 27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0412" h="277634">
                  <a:moveTo>
                    <a:pt x="0" y="616"/>
                  </a:moveTo>
                  <a:lnTo>
                    <a:pt x="0" y="25240"/>
                  </a:lnTo>
                  <a:lnTo>
                    <a:pt x="18468" y="25240"/>
                  </a:lnTo>
                  <a:lnTo>
                    <a:pt x="18468" y="36320"/>
                  </a:lnTo>
                  <a:cubicBezTo>
                    <a:pt x="18468" y="82490"/>
                    <a:pt x="43092" y="123735"/>
                    <a:pt x="80028" y="145897"/>
                  </a:cubicBezTo>
                  <a:lnTo>
                    <a:pt x="48632" y="260398"/>
                  </a:lnTo>
                  <a:cubicBezTo>
                    <a:pt x="46785" y="267170"/>
                    <a:pt x="50479" y="273941"/>
                    <a:pt x="57251" y="275788"/>
                  </a:cubicBezTo>
                  <a:cubicBezTo>
                    <a:pt x="58482" y="275788"/>
                    <a:pt x="59713" y="276404"/>
                    <a:pt x="60329" y="276404"/>
                  </a:cubicBezTo>
                  <a:cubicBezTo>
                    <a:pt x="65869" y="276404"/>
                    <a:pt x="70794" y="272710"/>
                    <a:pt x="72025" y="267170"/>
                  </a:cubicBezTo>
                  <a:lnTo>
                    <a:pt x="88031" y="208688"/>
                  </a:lnTo>
                  <a:lnTo>
                    <a:pt x="211766" y="208688"/>
                  </a:lnTo>
                  <a:cubicBezTo>
                    <a:pt x="201916" y="215459"/>
                    <a:pt x="195145" y="227156"/>
                    <a:pt x="195145" y="240083"/>
                  </a:cubicBezTo>
                  <a:cubicBezTo>
                    <a:pt x="195145" y="261014"/>
                    <a:pt x="211766" y="277635"/>
                    <a:pt x="232696" y="277635"/>
                  </a:cubicBezTo>
                  <a:cubicBezTo>
                    <a:pt x="253627" y="277635"/>
                    <a:pt x="270248" y="261014"/>
                    <a:pt x="270248" y="240083"/>
                  </a:cubicBezTo>
                  <a:cubicBezTo>
                    <a:pt x="270248" y="221000"/>
                    <a:pt x="255473" y="204994"/>
                    <a:pt x="237005" y="202532"/>
                  </a:cubicBezTo>
                  <a:lnTo>
                    <a:pt x="220384" y="142203"/>
                  </a:lnTo>
                  <a:cubicBezTo>
                    <a:pt x="253627" y="118811"/>
                    <a:pt x="275788" y="80028"/>
                    <a:pt x="275788" y="36320"/>
                  </a:cubicBezTo>
                  <a:lnTo>
                    <a:pt x="275788" y="24624"/>
                  </a:lnTo>
                  <a:lnTo>
                    <a:pt x="300412" y="24624"/>
                  </a:lnTo>
                  <a:lnTo>
                    <a:pt x="300412" y="0"/>
                  </a:lnTo>
                  <a:lnTo>
                    <a:pt x="0" y="0"/>
                  </a:lnTo>
                  <a:close/>
                  <a:moveTo>
                    <a:pt x="116964" y="53557"/>
                  </a:moveTo>
                  <a:lnTo>
                    <a:pt x="187142" y="53557"/>
                  </a:lnTo>
                  <a:lnTo>
                    <a:pt x="187142" y="78181"/>
                  </a:lnTo>
                  <a:lnTo>
                    <a:pt x="116964" y="78181"/>
                  </a:lnTo>
                  <a:lnTo>
                    <a:pt x="116964" y="53557"/>
                  </a:lnTo>
                  <a:close/>
                  <a:moveTo>
                    <a:pt x="207457" y="184064"/>
                  </a:moveTo>
                  <a:lnTo>
                    <a:pt x="95418" y="184064"/>
                  </a:lnTo>
                  <a:lnTo>
                    <a:pt x="102805" y="157593"/>
                  </a:lnTo>
                  <a:cubicBezTo>
                    <a:pt x="116964" y="162518"/>
                    <a:pt x="131738" y="165596"/>
                    <a:pt x="147744" y="165596"/>
                  </a:cubicBezTo>
                  <a:cubicBezTo>
                    <a:pt x="166212" y="165596"/>
                    <a:pt x="183448" y="161902"/>
                    <a:pt x="199454" y="154515"/>
                  </a:cubicBezTo>
                  <a:lnTo>
                    <a:pt x="207457" y="184064"/>
                  </a:lnTo>
                  <a:close/>
                </a:path>
              </a:pathLst>
            </a:custGeom>
            <a:grpFill/>
            <a:ln w="610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6804DC2-61CA-462D-99C4-490EEA33B618}"/>
                </a:ext>
              </a:extLst>
            </p:cNvPr>
            <p:cNvSpPr/>
            <p:nvPr/>
          </p:nvSpPr>
          <p:spPr>
            <a:xfrm>
              <a:off x="7302460" y="814980"/>
              <a:ext cx="24623" cy="67715"/>
            </a:xfrm>
            <a:custGeom>
              <a:avLst/>
              <a:gdLst>
                <a:gd name="connsiteX0" fmla="*/ 12312 w 24623"/>
                <a:gd name="connsiteY0" fmla="*/ 67716 h 67715"/>
                <a:gd name="connsiteX1" fmla="*/ 24624 w 24623"/>
                <a:gd name="connsiteY1" fmla="*/ 55404 h 67715"/>
                <a:gd name="connsiteX2" fmla="*/ 24624 w 24623"/>
                <a:gd name="connsiteY2" fmla="*/ 12312 h 67715"/>
                <a:gd name="connsiteX3" fmla="*/ 12312 w 24623"/>
                <a:gd name="connsiteY3" fmla="*/ 0 h 67715"/>
                <a:gd name="connsiteX4" fmla="*/ 0 w 24623"/>
                <a:gd name="connsiteY4" fmla="*/ 12312 h 67715"/>
                <a:gd name="connsiteX5" fmla="*/ 0 w 24623"/>
                <a:gd name="connsiteY5" fmla="*/ 55404 h 67715"/>
                <a:gd name="connsiteX6" fmla="*/ 12312 w 24623"/>
                <a:gd name="connsiteY6" fmla="*/ 67716 h 6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3" h="67715">
                  <a:moveTo>
                    <a:pt x="12312" y="67716"/>
                  </a:moveTo>
                  <a:cubicBezTo>
                    <a:pt x="19084" y="67716"/>
                    <a:pt x="24624" y="62175"/>
                    <a:pt x="24624" y="55404"/>
                  </a:cubicBezTo>
                  <a:lnTo>
                    <a:pt x="24624" y="12312"/>
                  </a:lnTo>
                  <a:cubicBezTo>
                    <a:pt x="24624" y="5540"/>
                    <a:pt x="19084" y="0"/>
                    <a:pt x="12312" y="0"/>
                  </a:cubicBezTo>
                  <a:cubicBezTo>
                    <a:pt x="5540" y="0"/>
                    <a:pt x="0" y="5540"/>
                    <a:pt x="0" y="12312"/>
                  </a:cubicBezTo>
                  <a:lnTo>
                    <a:pt x="0" y="55404"/>
                  </a:lnTo>
                  <a:cubicBezTo>
                    <a:pt x="0" y="62175"/>
                    <a:pt x="5540" y="67716"/>
                    <a:pt x="12312" y="67716"/>
                  </a:cubicBezTo>
                  <a:close/>
                </a:path>
              </a:pathLst>
            </a:custGeom>
            <a:grpFill/>
            <a:ln w="610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FE14358D-461F-429E-960F-E54A354FF402}"/>
                </a:ext>
              </a:extLst>
            </p:cNvPr>
            <p:cNvSpPr/>
            <p:nvPr/>
          </p:nvSpPr>
          <p:spPr>
            <a:xfrm>
              <a:off x="7364020" y="790357"/>
              <a:ext cx="24623" cy="92339"/>
            </a:xfrm>
            <a:custGeom>
              <a:avLst/>
              <a:gdLst>
                <a:gd name="connsiteX0" fmla="*/ 12312 w 24623"/>
                <a:gd name="connsiteY0" fmla="*/ 92340 h 92339"/>
                <a:gd name="connsiteX1" fmla="*/ 24624 w 24623"/>
                <a:gd name="connsiteY1" fmla="*/ 80028 h 92339"/>
                <a:gd name="connsiteX2" fmla="*/ 24624 w 24623"/>
                <a:gd name="connsiteY2" fmla="*/ 12312 h 92339"/>
                <a:gd name="connsiteX3" fmla="*/ 12312 w 24623"/>
                <a:gd name="connsiteY3" fmla="*/ 0 h 92339"/>
                <a:gd name="connsiteX4" fmla="*/ 0 w 24623"/>
                <a:gd name="connsiteY4" fmla="*/ 12312 h 92339"/>
                <a:gd name="connsiteX5" fmla="*/ 0 w 24623"/>
                <a:gd name="connsiteY5" fmla="*/ 80028 h 92339"/>
                <a:gd name="connsiteX6" fmla="*/ 12312 w 24623"/>
                <a:gd name="connsiteY6" fmla="*/ 92340 h 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3" h="92339">
                  <a:moveTo>
                    <a:pt x="12312" y="92340"/>
                  </a:moveTo>
                  <a:cubicBezTo>
                    <a:pt x="19084" y="92340"/>
                    <a:pt x="24624" y="86799"/>
                    <a:pt x="24624" y="80028"/>
                  </a:cubicBezTo>
                  <a:lnTo>
                    <a:pt x="24624" y="12312"/>
                  </a:lnTo>
                  <a:cubicBezTo>
                    <a:pt x="24624" y="5540"/>
                    <a:pt x="19084" y="0"/>
                    <a:pt x="12312" y="0"/>
                  </a:cubicBezTo>
                  <a:cubicBezTo>
                    <a:pt x="5540" y="0"/>
                    <a:pt x="0" y="5540"/>
                    <a:pt x="0" y="12312"/>
                  </a:cubicBezTo>
                  <a:lnTo>
                    <a:pt x="0" y="80028"/>
                  </a:lnTo>
                  <a:cubicBezTo>
                    <a:pt x="0" y="86799"/>
                    <a:pt x="5540" y="92340"/>
                    <a:pt x="12312" y="92340"/>
                  </a:cubicBezTo>
                  <a:close/>
                </a:path>
              </a:pathLst>
            </a:custGeom>
            <a:grpFill/>
            <a:ln w="610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E420BA2-E776-6A8A-6020-A7C02623B7AA}"/>
                </a:ext>
              </a:extLst>
            </p:cNvPr>
            <p:cNvSpPr/>
            <p:nvPr/>
          </p:nvSpPr>
          <p:spPr>
            <a:xfrm>
              <a:off x="7425580" y="814980"/>
              <a:ext cx="24623" cy="67715"/>
            </a:xfrm>
            <a:custGeom>
              <a:avLst/>
              <a:gdLst>
                <a:gd name="connsiteX0" fmla="*/ 12312 w 24623"/>
                <a:gd name="connsiteY0" fmla="*/ 67716 h 67715"/>
                <a:gd name="connsiteX1" fmla="*/ 24624 w 24623"/>
                <a:gd name="connsiteY1" fmla="*/ 55404 h 67715"/>
                <a:gd name="connsiteX2" fmla="*/ 24624 w 24623"/>
                <a:gd name="connsiteY2" fmla="*/ 12312 h 67715"/>
                <a:gd name="connsiteX3" fmla="*/ 12312 w 24623"/>
                <a:gd name="connsiteY3" fmla="*/ 0 h 67715"/>
                <a:gd name="connsiteX4" fmla="*/ 0 w 24623"/>
                <a:gd name="connsiteY4" fmla="*/ 12312 h 67715"/>
                <a:gd name="connsiteX5" fmla="*/ 0 w 24623"/>
                <a:gd name="connsiteY5" fmla="*/ 55404 h 67715"/>
                <a:gd name="connsiteX6" fmla="*/ 12312 w 24623"/>
                <a:gd name="connsiteY6" fmla="*/ 67716 h 6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3" h="67715">
                  <a:moveTo>
                    <a:pt x="12312" y="67716"/>
                  </a:moveTo>
                  <a:cubicBezTo>
                    <a:pt x="19084" y="67716"/>
                    <a:pt x="24624" y="62175"/>
                    <a:pt x="24624" y="55404"/>
                  </a:cubicBezTo>
                  <a:lnTo>
                    <a:pt x="24624" y="12312"/>
                  </a:lnTo>
                  <a:cubicBezTo>
                    <a:pt x="24624" y="5540"/>
                    <a:pt x="19084" y="0"/>
                    <a:pt x="12312" y="0"/>
                  </a:cubicBezTo>
                  <a:cubicBezTo>
                    <a:pt x="5540" y="0"/>
                    <a:pt x="0" y="5540"/>
                    <a:pt x="0" y="12312"/>
                  </a:cubicBezTo>
                  <a:lnTo>
                    <a:pt x="0" y="55404"/>
                  </a:lnTo>
                  <a:cubicBezTo>
                    <a:pt x="0" y="62175"/>
                    <a:pt x="5540" y="67716"/>
                    <a:pt x="12312" y="67716"/>
                  </a:cubicBezTo>
                  <a:close/>
                </a:path>
              </a:pathLst>
            </a:custGeom>
            <a:grpFill/>
            <a:ln w="6102" cap="flat">
              <a:noFill/>
              <a:prstDash val="solid"/>
              <a:miter/>
            </a:ln>
          </p:spPr>
          <p:txBody>
            <a:bodyPr rtlCol="0" anchor="ctr"/>
            <a:lstStyle/>
            <a:p>
              <a:endParaRPr lang="en-US"/>
            </a:p>
          </p:txBody>
        </p:sp>
      </p:grpSp>
      <p:sp>
        <p:nvSpPr>
          <p:cNvPr id="68" name="Graphic 26">
            <a:extLst>
              <a:ext uri="{FF2B5EF4-FFF2-40B4-BE49-F238E27FC236}">
                <a16:creationId xmlns:a16="http://schemas.microsoft.com/office/drawing/2014/main" id="{3C190760-A875-E899-5F18-17B187056EA1}"/>
              </a:ext>
            </a:extLst>
          </p:cNvPr>
          <p:cNvSpPr/>
          <p:nvPr/>
        </p:nvSpPr>
        <p:spPr>
          <a:xfrm>
            <a:off x="8362951" y="619549"/>
            <a:ext cx="148358" cy="394597"/>
          </a:xfrm>
          <a:custGeom>
            <a:avLst/>
            <a:gdLst>
              <a:gd name="connsiteX0" fmla="*/ 117579 w 148358"/>
              <a:gd name="connsiteY0" fmla="*/ 145281 h 394597"/>
              <a:gd name="connsiteX1" fmla="*/ 113270 w 148358"/>
              <a:gd name="connsiteY1" fmla="*/ 139741 h 394597"/>
              <a:gd name="connsiteX2" fmla="*/ 100342 w 148358"/>
              <a:gd name="connsiteY2" fmla="*/ 0 h 394597"/>
              <a:gd name="connsiteX3" fmla="*/ 46785 w 148358"/>
              <a:gd name="connsiteY3" fmla="*/ 0 h 394597"/>
              <a:gd name="connsiteX4" fmla="*/ 33858 w 148358"/>
              <a:gd name="connsiteY4" fmla="*/ 140356 h 394597"/>
              <a:gd name="connsiteX5" fmla="*/ 29549 w 148358"/>
              <a:gd name="connsiteY5" fmla="*/ 145896 h 394597"/>
              <a:gd name="connsiteX6" fmla="*/ 0 w 148358"/>
              <a:gd name="connsiteY6" fmla="*/ 194529 h 394597"/>
              <a:gd name="connsiteX7" fmla="*/ 0 w 148358"/>
              <a:gd name="connsiteY7" fmla="*/ 372436 h 394597"/>
              <a:gd name="connsiteX8" fmla="*/ 22777 w 148358"/>
              <a:gd name="connsiteY8" fmla="*/ 394598 h 394597"/>
              <a:gd name="connsiteX9" fmla="*/ 125582 w 148358"/>
              <a:gd name="connsiteY9" fmla="*/ 394598 h 394597"/>
              <a:gd name="connsiteX10" fmla="*/ 148359 w 148358"/>
              <a:gd name="connsiteY10" fmla="*/ 372436 h 394597"/>
              <a:gd name="connsiteX11" fmla="*/ 148359 w 148358"/>
              <a:gd name="connsiteY11" fmla="*/ 193913 h 394597"/>
              <a:gd name="connsiteX12" fmla="*/ 117579 w 148358"/>
              <a:gd name="connsiteY12" fmla="*/ 145281 h 394597"/>
              <a:gd name="connsiteX13" fmla="*/ 73256 w 148358"/>
              <a:gd name="connsiteY13" fmla="*/ 295487 h 394597"/>
              <a:gd name="connsiteX14" fmla="*/ 36320 w 148358"/>
              <a:gd name="connsiteY14" fmla="*/ 246239 h 394597"/>
              <a:gd name="connsiteX15" fmla="*/ 73256 w 148358"/>
              <a:gd name="connsiteY15" fmla="*/ 196991 h 394597"/>
              <a:gd name="connsiteX16" fmla="*/ 110192 w 148358"/>
              <a:gd name="connsiteY16" fmla="*/ 246239 h 394597"/>
              <a:gd name="connsiteX17" fmla="*/ 73256 w 148358"/>
              <a:gd name="connsiteY17" fmla="*/ 295487 h 39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58" h="394597">
                <a:moveTo>
                  <a:pt x="117579" y="145281"/>
                </a:moveTo>
                <a:cubicBezTo>
                  <a:pt x="115117" y="144665"/>
                  <a:pt x="113270" y="142818"/>
                  <a:pt x="113270" y="139741"/>
                </a:cubicBezTo>
                <a:lnTo>
                  <a:pt x="100342" y="0"/>
                </a:lnTo>
                <a:lnTo>
                  <a:pt x="46785" y="0"/>
                </a:lnTo>
                <a:lnTo>
                  <a:pt x="33858" y="140356"/>
                </a:lnTo>
                <a:cubicBezTo>
                  <a:pt x="33858" y="142818"/>
                  <a:pt x="32011" y="144665"/>
                  <a:pt x="29549" y="145896"/>
                </a:cubicBezTo>
                <a:cubicBezTo>
                  <a:pt x="9234" y="152052"/>
                  <a:pt x="0" y="171752"/>
                  <a:pt x="0" y="194529"/>
                </a:cubicBezTo>
                <a:lnTo>
                  <a:pt x="0" y="372436"/>
                </a:lnTo>
                <a:cubicBezTo>
                  <a:pt x="0" y="384748"/>
                  <a:pt x="9850" y="394598"/>
                  <a:pt x="22777" y="394598"/>
                </a:cubicBezTo>
                <a:lnTo>
                  <a:pt x="125582" y="394598"/>
                </a:lnTo>
                <a:cubicBezTo>
                  <a:pt x="137894" y="394598"/>
                  <a:pt x="148359" y="384748"/>
                  <a:pt x="148359" y="372436"/>
                </a:cubicBezTo>
                <a:lnTo>
                  <a:pt x="148359" y="193913"/>
                </a:lnTo>
                <a:cubicBezTo>
                  <a:pt x="147128" y="171752"/>
                  <a:pt x="137894" y="152052"/>
                  <a:pt x="117579" y="145281"/>
                </a:cubicBezTo>
                <a:close/>
                <a:moveTo>
                  <a:pt x="73256" y="295487"/>
                </a:moveTo>
                <a:cubicBezTo>
                  <a:pt x="52941" y="295487"/>
                  <a:pt x="36320" y="273325"/>
                  <a:pt x="36320" y="246239"/>
                </a:cubicBezTo>
                <a:cubicBezTo>
                  <a:pt x="36320" y="219152"/>
                  <a:pt x="52941" y="196991"/>
                  <a:pt x="73256" y="196991"/>
                </a:cubicBezTo>
                <a:cubicBezTo>
                  <a:pt x="93571" y="196991"/>
                  <a:pt x="110192" y="219152"/>
                  <a:pt x="110192" y="246239"/>
                </a:cubicBezTo>
                <a:cubicBezTo>
                  <a:pt x="110192" y="273325"/>
                  <a:pt x="93571" y="295487"/>
                  <a:pt x="73256" y="295487"/>
                </a:cubicBezTo>
                <a:close/>
              </a:path>
            </a:pathLst>
          </a:custGeom>
          <a:solidFill>
            <a:schemeClr val="tx1"/>
          </a:solidFill>
          <a:ln w="6102" cap="flat">
            <a:noFill/>
            <a:prstDash val="solid"/>
            <a:miter/>
          </a:ln>
        </p:spPr>
        <p:txBody>
          <a:bodyPr rtlCol="0" anchor="ctr"/>
          <a:lstStyle/>
          <a:p>
            <a:endParaRPr lang="en-US"/>
          </a:p>
        </p:txBody>
      </p:sp>
      <p:sp>
        <p:nvSpPr>
          <p:cNvPr id="70" name="Graphic 28">
            <a:extLst>
              <a:ext uri="{FF2B5EF4-FFF2-40B4-BE49-F238E27FC236}">
                <a16:creationId xmlns:a16="http://schemas.microsoft.com/office/drawing/2014/main" id="{901D867F-6859-C8AA-AD40-09975005B77D}"/>
              </a:ext>
            </a:extLst>
          </p:cNvPr>
          <p:cNvSpPr/>
          <p:nvPr/>
        </p:nvSpPr>
        <p:spPr>
          <a:xfrm>
            <a:off x="8895258" y="637138"/>
            <a:ext cx="318895" cy="393982"/>
          </a:xfrm>
          <a:custGeom>
            <a:avLst/>
            <a:gdLst>
              <a:gd name="connsiteX0" fmla="*/ 282559 w 318895"/>
              <a:gd name="connsiteY0" fmla="*/ 129275 h 393982"/>
              <a:gd name="connsiteX1" fmla="*/ 244392 w 318895"/>
              <a:gd name="connsiteY1" fmla="*/ 129275 h 393982"/>
              <a:gd name="connsiteX2" fmla="*/ 244392 w 318895"/>
              <a:gd name="connsiteY2" fmla="*/ 99111 h 393982"/>
              <a:gd name="connsiteX3" fmla="*/ 264091 w 318895"/>
              <a:gd name="connsiteY3" fmla="*/ 58482 h 393982"/>
              <a:gd name="connsiteX4" fmla="*/ 211765 w 318895"/>
              <a:gd name="connsiteY4" fmla="*/ 6156 h 393982"/>
              <a:gd name="connsiteX5" fmla="*/ 167442 w 318895"/>
              <a:gd name="connsiteY5" fmla="*/ 30780 h 393982"/>
              <a:gd name="connsiteX6" fmla="*/ 147128 w 318895"/>
              <a:gd name="connsiteY6" fmla="*/ 24624 h 393982"/>
              <a:gd name="connsiteX7" fmla="*/ 129891 w 318895"/>
              <a:gd name="connsiteY7" fmla="*/ 28933 h 393982"/>
              <a:gd name="connsiteX8" fmla="*/ 76334 w 318895"/>
              <a:gd name="connsiteY8" fmla="*/ 0 h 393982"/>
              <a:gd name="connsiteX9" fmla="*/ 12312 w 318895"/>
              <a:gd name="connsiteY9" fmla="*/ 55404 h 393982"/>
              <a:gd name="connsiteX10" fmla="*/ 0 w 318895"/>
              <a:gd name="connsiteY10" fmla="*/ 80028 h 393982"/>
              <a:gd name="connsiteX11" fmla="*/ 11081 w 318895"/>
              <a:gd name="connsiteY11" fmla="*/ 103420 h 393982"/>
              <a:gd name="connsiteX12" fmla="*/ 11081 w 318895"/>
              <a:gd name="connsiteY12" fmla="*/ 357046 h 393982"/>
              <a:gd name="connsiteX13" fmla="*/ 48017 w 318895"/>
              <a:gd name="connsiteY13" fmla="*/ 393982 h 393982"/>
              <a:gd name="connsiteX14" fmla="*/ 206841 w 318895"/>
              <a:gd name="connsiteY14" fmla="*/ 393982 h 393982"/>
              <a:gd name="connsiteX15" fmla="*/ 243776 w 318895"/>
              <a:gd name="connsiteY15" fmla="*/ 357046 h 393982"/>
              <a:gd name="connsiteX16" fmla="*/ 243776 w 318895"/>
              <a:gd name="connsiteY16" fmla="*/ 320110 h 393982"/>
              <a:gd name="connsiteX17" fmla="*/ 281943 w 318895"/>
              <a:gd name="connsiteY17" fmla="*/ 320110 h 393982"/>
              <a:gd name="connsiteX18" fmla="*/ 318879 w 318895"/>
              <a:gd name="connsiteY18" fmla="*/ 283175 h 393982"/>
              <a:gd name="connsiteX19" fmla="*/ 318879 w 318895"/>
              <a:gd name="connsiteY19" fmla="*/ 166211 h 393982"/>
              <a:gd name="connsiteX20" fmla="*/ 282559 w 318895"/>
              <a:gd name="connsiteY20" fmla="*/ 129275 h 393982"/>
              <a:gd name="connsiteX21" fmla="*/ 85568 w 318895"/>
              <a:gd name="connsiteY21" fmla="*/ 277019 h 393982"/>
              <a:gd name="connsiteX22" fmla="*/ 73256 w 318895"/>
              <a:gd name="connsiteY22" fmla="*/ 289331 h 393982"/>
              <a:gd name="connsiteX23" fmla="*/ 60944 w 318895"/>
              <a:gd name="connsiteY23" fmla="*/ 277019 h 393982"/>
              <a:gd name="connsiteX24" fmla="*/ 60944 w 318895"/>
              <a:gd name="connsiteY24" fmla="*/ 184679 h 393982"/>
              <a:gd name="connsiteX25" fmla="*/ 73256 w 318895"/>
              <a:gd name="connsiteY25" fmla="*/ 172367 h 393982"/>
              <a:gd name="connsiteX26" fmla="*/ 85568 w 318895"/>
              <a:gd name="connsiteY26" fmla="*/ 184679 h 393982"/>
              <a:gd name="connsiteX27" fmla="*/ 85568 w 318895"/>
              <a:gd name="connsiteY27" fmla="*/ 277019 h 393982"/>
              <a:gd name="connsiteX28" fmla="*/ 140972 w 318895"/>
              <a:gd name="connsiteY28" fmla="*/ 277019 h 393982"/>
              <a:gd name="connsiteX29" fmla="*/ 128660 w 318895"/>
              <a:gd name="connsiteY29" fmla="*/ 289331 h 393982"/>
              <a:gd name="connsiteX30" fmla="*/ 116348 w 318895"/>
              <a:gd name="connsiteY30" fmla="*/ 277019 h 393982"/>
              <a:gd name="connsiteX31" fmla="*/ 116348 w 318895"/>
              <a:gd name="connsiteY31" fmla="*/ 184679 h 393982"/>
              <a:gd name="connsiteX32" fmla="*/ 128660 w 318895"/>
              <a:gd name="connsiteY32" fmla="*/ 172367 h 393982"/>
              <a:gd name="connsiteX33" fmla="*/ 140972 w 318895"/>
              <a:gd name="connsiteY33" fmla="*/ 184679 h 393982"/>
              <a:gd name="connsiteX34" fmla="*/ 140972 w 318895"/>
              <a:gd name="connsiteY34" fmla="*/ 277019 h 393982"/>
              <a:gd name="connsiteX35" fmla="*/ 196375 w 318895"/>
              <a:gd name="connsiteY35" fmla="*/ 277019 h 393982"/>
              <a:gd name="connsiteX36" fmla="*/ 184063 w 318895"/>
              <a:gd name="connsiteY36" fmla="*/ 289331 h 393982"/>
              <a:gd name="connsiteX37" fmla="*/ 171752 w 318895"/>
              <a:gd name="connsiteY37" fmla="*/ 277019 h 393982"/>
              <a:gd name="connsiteX38" fmla="*/ 171752 w 318895"/>
              <a:gd name="connsiteY38" fmla="*/ 184679 h 393982"/>
              <a:gd name="connsiteX39" fmla="*/ 184063 w 318895"/>
              <a:gd name="connsiteY39" fmla="*/ 172367 h 393982"/>
              <a:gd name="connsiteX40" fmla="*/ 196375 w 318895"/>
              <a:gd name="connsiteY40" fmla="*/ 184679 h 393982"/>
              <a:gd name="connsiteX41" fmla="*/ 196375 w 318895"/>
              <a:gd name="connsiteY41" fmla="*/ 277019 h 393982"/>
              <a:gd name="connsiteX42" fmla="*/ 216690 w 318895"/>
              <a:gd name="connsiteY42" fmla="*/ 85568 h 393982"/>
              <a:gd name="connsiteX43" fmla="*/ 215459 w 318895"/>
              <a:gd name="connsiteY43" fmla="*/ 85568 h 393982"/>
              <a:gd name="connsiteX44" fmla="*/ 214228 w 318895"/>
              <a:gd name="connsiteY44" fmla="*/ 85568 h 393982"/>
              <a:gd name="connsiteX45" fmla="*/ 92340 w 318895"/>
              <a:gd name="connsiteY45" fmla="*/ 85568 h 393982"/>
              <a:gd name="connsiteX46" fmla="*/ 92340 w 318895"/>
              <a:gd name="connsiteY46" fmla="*/ 122504 h 393982"/>
              <a:gd name="connsiteX47" fmla="*/ 73872 w 318895"/>
              <a:gd name="connsiteY47" fmla="*/ 140972 h 393982"/>
              <a:gd name="connsiteX48" fmla="*/ 55404 w 318895"/>
              <a:gd name="connsiteY48" fmla="*/ 122504 h 393982"/>
              <a:gd name="connsiteX49" fmla="*/ 55404 w 318895"/>
              <a:gd name="connsiteY49" fmla="*/ 85568 h 393982"/>
              <a:gd name="connsiteX50" fmla="*/ 54788 w 318895"/>
              <a:gd name="connsiteY50" fmla="*/ 85568 h 393982"/>
              <a:gd name="connsiteX51" fmla="*/ 31395 w 318895"/>
              <a:gd name="connsiteY51" fmla="*/ 85568 h 393982"/>
              <a:gd name="connsiteX52" fmla="*/ 25239 w 318895"/>
              <a:gd name="connsiteY52" fmla="*/ 79412 h 393982"/>
              <a:gd name="connsiteX53" fmla="*/ 28933 w 318895"/>
              <a:gd name="connsiteY53" fmla="*/ 73872 h 393982"/>
              <a:gd name="connsiteX54" fmla="*/ 36320 w 318895"/>
              <a:gd name="connsiteY54" fmla="*/ 62791 h 393982"/>
              <a:gd name="connsiteX55" fmla="*/ 76334 w 318895"/>
              <a:gd name="connsiteY55" fmla="*/ 24624 h 393982"/>
              <a:gd name="connsiteX56" fmla="*/ 114501 w 318895"/>
              <a:gd name="connsiteY56" fmla="*/ 52326 h 393982"/>
              <a:gd name="connsiteX57" fmla="*/ 124966 w 318895"/>
              <a:gd name="connsiteY57" fmla="*/ 60944 h 393982"/>
              <a:gd name="connsiteX58" fmla="*/ 136663 w 318895"/>
              <a:gd name="connsiteY58" fmla="*/ 55404 h 393982"/>
              <a:gd name="connsiteX59" fmla="*/ 147128 w 318895"/>
              <a:gd name="connsiteY59" fmla="*/ 49248 h 393982"/>
              <a:gd name="connsiteX60" fmla="*/ 159440 w 318895"/>
              <a:gd name="connsiteY60" fmla="*/ 61560 h 393982"/>
              <a:gd name="connsiteX61" fmla="*/ 171752 w 318895"/>
              <a:gd name="connsiteY61" fmla="*/ 73872 h 393982"/>
              <a:gd name="connsiteX62" fmla="*/ 180985 w 318895"/>
              <a:gd name="connsiteY62" fmla="*/ 70178 h 393982"/>
              <a:gd name="connsiteX63" fmla="*/ 184063 w 318895"/>
              <a:gd name="connsiteY63" fmla="*/ 60944 h 393982"/>
              <a:gd name="connsiteX64" fmla="*/ 184063 w 318895"/>
              <a:gd name="connsiteY64" fmla="*/ 59097 h 393982"/>
              <a:gd name="connsiteX65" fmla="*/ 211765 w 318895"/>
              <a:gd name="connsiteY65" fmla="*/ 31395 h 393982"/>
              <a:gd name="connsiteX66" fmla="*/ 239467 w 318895"/>
              <a:gd name="connsiteY66" fmla="*/ 59097 h 393982"/>
              <a:gd name="connsiteX67" fmla="*/ 216690 w 318895"/>
              <a:gd name="connsiteY67" fmla="*/ 85568 h 393982"/>
              <a:gd name="connsiteX68" fmla="*/ 294871 w 318895"/>
              <a:gd name="connsiteY68" fmla="*/ 283175 h 393982"/>
              <a:gd name="connsiteX69" fmla="*/ 282559 w 318895"/>
              <a:gd name="connsiteY69" fmla="*/ 295487 h 393982"/>
              <a:gd name="connsiteX70" fmla="*/ 244392 w 318895"/>
              <a:gd name="connsiteY70" fmla="*/ 295487 h 393982"/>
              <a:gd name="connsiteX71" fmla="*/ 244392 w 318895"/>
              <a:gd name="connsiteY71" fmla="*/ 153899 h 393982"/>
              <a:gd name="connsiteX72" fmla="*/ 282559 w 318895"/>
              <a:gd name="connsiteY72" fmla="*/ 153899 h 393982"/>
              <a:gd name="connsiteX73" fmla="*/ 294871 w 318895"/>
              <a:gd name="connsiteY73" fmla="*/ 166211 h 393982"/>
              <a:gd name="connsiteX74" fmla="*/ 294871 w 318895"/>
              <a:gd name="connsiteY74" fmla="*/ 283175 h 39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8895" h="393982">
                <a:moveTo>
                  <a:pt x="282559" y="129275"/>
                </a:moveTo>
                <a:lnTo>
                  <a:pt x="244392" y="129275"/>
                </a:lnTo>
                <a:lnTo>
                  <a:pt x="244392" y="99111"/>
                </a:lnTo>
                <a:cubicBezTo>
                  <a:pt x="256704" y="89262"/>
                  <a:pt x="264091" y="74487"/>
                  <a:pt x="264091" y="58482"/>
                </a:cubicBezTo>
                <a:cubicBezTo>
                  <a:pt x="264091" y="29549"/>
                  <a:pt x="240698" y="6156"/>
                  <a:pt x="211765" y="6156"/>
                </a:cubicBezTo>
                <a:cubicBezTo>
                  <a:pt x="193297" y="6156"/>
                  <a:pt x="176676" y="16006"/>
                  <a:pt x="167442" y="30780"/>
                </a:cubicBezTo>
                <a:cubicBezTo>
                  <a:pt x="161902" y="27086"/>
                  <a:pt x="154515" y="24624"/>
                  <a:pt x="147128" y="24624"/>
                </a:cubicBezTo>
                <a:cubicBezTo>
                  <a:pt x="140972" y="24624"/>
                  <a:pt x="135431" y="25855"/>
                  <a:pt x="129891" y="28933"/>
                </a:cubicBezTo>
                <a:cubicBezTo>
                  <a:pt x="118810" y="11081"/>
                  <a:pt x="98496" y="0"/>
                  <a:pt x="76334" y="0"/>
                </a:cubicBezTo>
                <a:cubicBezTo>
                  <a:pt x="43707" y="0"/>
                  <a:pt x="16621" y="24008"/>
                  <a:pt x="12312" y="55404"/>
                </a:cubicBezTo>
                <a:cubicBezTo>
                  <a:pt x="4925" y="60944"/>
                  <a:pt x="0" y="70178"/>
                  <a:pt x="0" y="80028"/>
                </a:cubicBezTo>
                <a:cubicBezTo>
                  <a:pt x="0" y="89877"/>
                  <a:pt x="4309" y="97880"/>
                  <a:pt x="11081" y="103420"/>
                </a:cubicBezTo>
                <a:lnTo>
                  <a:pt x="11081" y="357046"/>
                </a:lnTo>
                <a:cubicBezTo>
                  <a:pt x="11081" y="377361"/>
                  <a:pt x="27702" y="393982"/>
                  <a:pt x="48017" y="393982"/>
                </a:cubicBezTo>
                <a:lnTo>
                  <a:pt x="206841" y="393982"/>
                </a:lnTo>
                <a:cubicBezTo>
                  <a:pt x="227155" y="393982"/>
                  <a:pt x="243776" y="377361"/>
                  <a:pt x="243776" y="357046"/>
                </a:cubicBezTo>
                <a:lnTo>
                  <a:pt x="243776" y="320110"/>
                </a:lnTo>
                <a:lnTo>
                  <a:pt x="281943" y="320110"/>
                </a:lnTo>
                <a:cubicBezTo>
                  <a:pt x="302258" y="320110"/>
                  <a:pt x="318879" y="303489"/>
                  <a:pt x="318879" y="283175"/>
                </a:cubicBezTo>
                <a:lnTo>
                  <a:pt x="318879" y="166211"/>
                </a:lnTo>
                <a:cubicBezTo>
                  <a:pt x="319495" y="145896"/>
                  <a:pt x="302874" y="129275"/>
                  <a:pt x="282559" y="129275"/>
                </a:cubicBezTo>
                <a:close/>
                <a:moveTo>
                  <a:pt x="85568" y="277019"/>
                </a:moveTo>
                <a:cubicBezTo>
                  <a:pt x="85568" y="283790"/>
                  <a:pt x="80028" y="289331"/>
                  <a:pt x="73256" y="289331"/>
                </a:cubicBezTo>
                <a:cubicBezTo>
                  <a:pt x="66484" y="289331"/>
                  <a:pt x="60944" y="283790"/>
                  <a:pt x="60944" y="277019"/>
                </a:cubicBezTo>
                <a:lnTo>
                  <a:pt x="60944" y="184679"/>
                </a:lnTo>
                <a:cubicBezTo>
                  <a:pt x="60944" y="177908"/>
                  <a:pt x="66484" y="172367"/>
                  <a:pt x="73256" y="172367"/>
                </a:cubicBezTo>
                <a:cubicBezTo>
                  <a:pt x="80028" y="172367"/>
                  <a:pt x="85568" y="177908"/>
                  <a:pt x="85568" y="184679"/>
                </a:cubicBezTo>
                <a:lnTo>
                  <a:pt x="85568" y="277019"/>
                </a:lnTo>
                <a:close/>
                <a:moveTo>
                  <a:pt x="140972" y="277019"/>
                </a:moveTo>
                <a:cubicBezTo>
                  <a:pt x="140972" y="283790"/>
                  <a:pt x="135431" y="289331"/>
                  <a:pt x="128660" y="289331"/>
                </a:cubicBezTo>
                <a:cubicBezTo>
                  <a:pt x="121888" y="289331"/>
                  <a:pt x="116348" y="283790"/>
                  <a:pt x="116348" y="277019"/>
                </a:cubicBezTo>
                <a:lnTo>
                  <a:pt x="116348" y="184679"/>
                </a:lnTo>
                <a:cubicBezTo>
                  <a:pt x="116348" y="177908"/>
                  <a:pt x="121888" y="172367"/>
                  <a:pt x="128660" y="172367"/>
                </a:cubicBezTo>
                <a:cubicBezTo>
                  <a:pt x="135431" y="172367"/>
                  <a:pt x="140972" y="177908"/>
                  <a:pt x="140972" y="184679"/>
                </a:cubicBezTo>
                <a:lnTo>
                  <a:pt x="140972" y="277019"/>
                </a:lnTo>
                <a:close/>
                <a:moveTo>
                  <a:pt x="196375" y="277019"/>
                </a:moveTo>
                <a:cubicBezTo>
                  <a:pt x="196375" y="283790"/>
                  <a:pt x="190835" y="289331"/>
                  <a:pt x="184063" y="289331"/>
                </a:cubicBezTo>
                <a:cubicBezTo>
                  <a:pt x="177292" y="289331"/>
                  <a:pt x="171752" y="283790"/>
                  <a:pt x="171752" y="277019"/>
                </a:cubicBezTo>
                <a:lnTo>
                  <a:pt x="171752" y="184679"/>
                </a:lnTo>
                <a:cubicBezTo>
                  <a:pt x="171752" y="177908"/>
                  <a:pt x="177292" y="172367"/>
                  <a:pt x="184063" y="172367"/>
                </a:cubicBezTo>
                <a:cubicBezTo>
                  <a:pt x="190835" y="172367"/>
                  <a:pt x="196375" y="177908"/>
                  <a:pt x="196375" y="184679"/>
                </a:cubicBezTo>
                <a:lnTo>
                  <a:pt x="196375" y="277019"/>
                </a:lnTo>
                <a:close/>
                <a:moveTo>
                  <a:pt x="216690" y="85568"/>
                </a:moveTo>
                <a:cubicBezTo>
                  <a:pt x="216075" y="85568"/>
                  <a:pt x="216075" y="85568"/>
                  <a:pt x="215459" y="85568"/>
                </a:cubicBezTo>
                <a:cubicBezTo>
                  <a:pt x="214843" y="85568"/>
                  <a:pt x="214228" y="85568"/>
                  <a:pt x="214228" y="85568"/>
                </a:cubicBezTo>
                <a:lnTo>
                  <a:pt x="92340" y="85568"/>
                </a:lnTo>
                <a:lnTo>
                  <a:pt x="92340" y="122504"/>
                </a:lnTo>
                <a:cubicBezTo>
                  <a:pt x="92340" y="132353"/>
                  <a:pt x="84337" y="140972"/>
                  <a:pt x="73872" y="140972"/>
                </a:cubicBezTo>
                <a:cubicBezTo>
                  <a:pt x="63406" y="140972"/>
                  <a:pt x="55404" y="132353"/>
                  <a:pt x="55404" y="122504"/>
                </a:cubicBezTo>
                <a:lnTo>
                  <a:pt x="55404" y="85568"/>
                </a:lnTo>
                <a:cubicBezTo>
                  <a:pt x="55404" y="85568"/>
                  <a:pt x="54788" y="85568"/>
                  <a:pt x="54788" y="85568"/>
                </a:cubicBezTo>
                <a:lnTo>
                  <a:pt x="31395" y="85568"/>
                </a:lnTo>
                <a:cubicBezTo>
                  <a:pt x="28317" y="85568"/>
                  <a:pt x="25239" y="82490"/>
                  <a:pt x="25239" y="79412"/>
                </a:cubicBezTo>
                <a:cubicBezTo>
                  <a:pt x="25239" y="76334"/>
                  <a:pt x="27086" y="74487"/>
                  <a:pt x="28933" y="73872"/>
                </a:cubicBezTo>
                <a:cubicBezTo>
                  <a:pt x="33242" y="72025"/>
                  <a:pt x="36320" y="67716"/>
                  <a:pt x="36320" y="62791"/>
                </a:cubicBezTo>
                <a:cubicBezTo>
                  <a:pt x="36936" y="41861"/>
                  <a:pt x="54788" y="24624"/>
                  <a:pt x="76334" y="24624"/>
                </a:cubicBezTo>
                <a:cubicBezTo>
                  <a:pt x="93571" y="24624"/>
                  <a:pt x="108961" y="35705"/>
                  <a:pt x="114501" y="52326"/>
                </a:cubicBezTo>
                <a:cubicBezTo>
                  <a:pt x="115732" y="56635"/>
                  <a:pt x="120041" y="60328"/>
                  <a:pt x="124966" y="60944"/>
                </a:cubicBezTo>
                <a:cubicBezTo>
                  <a:pt x="129891" y="61560"/>
                  <a:pt x="134200" y="59097"/>
                  <a:pt x="136663" y="55404"/>
                </a:cubicBezTo>
                <a:cubicBezTo>
                  <a:pt x="139125" y="51710"/>
                  <a:pt x="142818" y="49248"/>
                  <a:pt x="147128" y="49248"/>
                </a:cubicBezTo>
                <a:cubicBezTo>
                  <a:pt x="153899" y="49248"/>
                  <a:pt x="159440" y="54788"/>
                  <a:pt x="159440" y="61560"/>
                </a:cubicBezTo>
                <a:cubicBezTo>
                  <a:pt x="159440" y="68331"/>
                  <a:pt x="164980" y="73872"/>
                  <a:pt x="171752" y="73872"/>
                </a:cubicBezTo>
                <a:cubicBezTo>
                  <a:pt x="175445" y="73872"/>
                  <a:pt x="178523" y="72640"/>
                  <a:pt x="180985" y="70178"/>
                </a:cubicBezTo>
                <a:cubicBezTo>
                  <a:pt x="183448" y="67716"/>
                  <a:pt x="184679" y="64022"/>
                  <a:pt x="184063" y="60944"/>
                </a:cubicBezTo>
                <a:cubicBezTo>
                  <a:pt x="184063" y="60328"/>
                  <a:pt x="184063" y="59713"/>
                  <a:pt x="184063" y="59097"/>
                </a:cubicBezTo>
                <a:cubicBezTo>
                  <a:pt x="184063" y="43707"/>
                  <a:pt x="196375" y="31395"/>
                  <a:pt x="211765" y="31395"/>
                </a:cubicBezTo>
                <a:cubicBezTo>
                  <a:pt x="227155" y="31395"/>
                  <a:pt x="239467" y="43707"/>
                  <a:pt x="239467" y="59097"/>
                </a:cubicBezTo>
                <a:cubicBezTo>
                  <a:pt x="239467" y="72025"/>
                  <a:pt x="229618" y="83721"/>
                  <a:pt x="216690" y="85568"/>
                </a:cubicBezTo>
                <a:close/>
                <a:moveTo>
                  <a:pt x="294871" y="283175"/>
                </a:moveTo>
                <a:cubicBezTo>
                  <a:pt x="294871" y="289946"/>
                  <a:pt x="289331" y="295487"/>
                  <a:pt x="282559" y="295487"/>
                </a:cubicBezTo>
                <a:lnTo>
                  <a:pt x="244392" y="295487"/>
                </a:lnTo>
                <a:lnTo>
                  <a:pt x="244392" y="153899"/>
                </a:lnTo>
                <a:lnTo>
                  <a:pt x="282559" y="153899"/>
                </a:lnTo>
                <a:cubicBezTo>
                  <a:pt x="289331" y="153899"/>
                  <a:pt x="294871" y="159440"/>
                  <a:pt x="294871" y="166211"/>
                </a:cubicBezTo>
                <a:lnTo>
                  <a:pt x="294871" y="283175"/>
                </a:lnTo>
                <a:close/>
              </a:path>
            </a:pathLst>
          </a:custGeom>
          <a:solidFill>
            <a:schemeClr val="tx1"/>
          </a:solidFill>
          <a:ln w="6102" cap="flat">
            <a:noFill/>
            <a:prstDash val="solid"/>
            <a:miter/>
          </a:ln>
        </p:spPr>
        <p:txBody>
          <a:bodyPr rtlCol="0" anchor="ctr"/>
          <a:lstStyle/>
          <a:p>
            <a:endParaRPr lang="en-US"/>
          </a:p>
        </p:txBody>
      </p:sp>
      <p:sp>
        <p:nvSpPr>
          <p:cNvPr id="72" name="Graphic 32">
            <a:extLst>
              <a:ext uri="{FF2B5EF4-FFF2-40B4-BE49-F238E27FC236}">
                <a16:creationId xmlns:a16="http://schemas.microsoft.com/office/drawing/2014/main" id="{7AF59C81-4105-4AF5-D43E-50315DD2527D}"/>
              </a:ext>
            </a:extLst>
          </p:cNvPr>
          <p:cNvSpPr/>
          <p:nvPr/>
        </p:nvSpPr>
        <p:spPr>
          <a:xfrm>
            <a:off x="10068443" y="669676"/>
            <a:ext cx="393982" cy="357046"/>
          </a:xfrm>
          <a:custGeom>
            <a:avLst/>
            <a:gdLst>
              <a:gd name="connsiteX0" fmla="*/ 393366 w 393982"/>
              <a:gd name="connsiteY0" fmla="*/ 259166 h 357046"/>
              <a:gd name="connsiteX1" fmla="*/ 393366 w 393982"/>
              <a:gd name="connsiteY1" fmla="*/ 259166 h 357046"/>
              <a:gd name="connsiteX2" fmla="*/ 375514 w 393982"/>
              <a:gd name="connsiteY2" fmla="*/ 122504 h 357046"/>
              <a:gd name="connsiteX3" fmla="*/ 343503 w 393982"/>
              <a:gd name="connsiteY3" fmla="*/ 65253 h 357046"/>
              <a:gd name="connsiteX4" fmla="*/ 341656 w 393982"/>
              <a:gd name="connsiteY4" fmla="*/ 56635 h 357046"/>
              <a:gd name="connsiteX5" fmla="*/ 281943 w 393982"/>
              <a:gd name="connsiteY5" fmla="*/ 0 h 357046"/>
              <a:gd name="connsiteX6" fmla="*/ 221615 w 393982"/>
              <a:gd name="connsiteY6" fmla="*/ 58482 h 357046"/>
              <a:gd name="connsiteX7" fmla="*/ 221615 w 393982"/>
              <a:gd name="connsiteY7" fmla="*/ 65869 h 357046"/>
              <a:gd name="connsiteX8" fmla="*/ 172367 w 393982"/>
              <a:gd name="connsiteY8" fmla="*/ 65869 h 357046"/>
              <a:gd name="connsiteX9" fmla="*/ 172367 w 393982"/>
              <a:gd name="connsiteY9" fmla="*/ 58482 h 357046"/>
              <a:gd name="connsiteX10" fmla="*/ 112039 w 393982"/>
              <a:gd name="connsiteY10" fmla="*/ 0 h 357046"/>
              <a:gd name="connsiteX11" fmla="*/ 52326 w 393982"/>
              <a:gd name="connsiteY11" fmla="*/ 56019 h 357046"/>
              <a:gd name="connsiteX12" fmla="*/ 50479 w 393982"/>
              <a:gd name="connsiteY12" fmla="*/ 64638 h 357046"/>
              <a:gd name="connsiteX13" fmla="*/ 18468 w 393982"/>
              <a:gd name="connsiteY13" fmla="*/ 122504 h 357046"/>
              <a:gd name="connsiteX14" fmla="*/ 0 w 393982"/>
              <a:gd name="connsiteY14" fmla="*/ 258551 h 357046"/>
              <a:gd name="connsiteX15" fmla="*/ 0 w 393982"/>
              <a:gd name="connsiteY15" fmla="*/ 259166 h 357046"/>
              <a:gd name="connsiteX16" fmla="*/ 616 w 393982"/>
              <a:gd name="connsiteY16" fmla="*/ 259166 h 357046"/>
              <a:gd name="connsiteX17" fmla="*/ 0 w 393982"/>
              <a:gd name="connsiteY17" fmla="*/ 267785 h 357046"/>
              <a:gd name="connsiteX18" fmla="*/ 86184 w 393982"/>
              <a:gd name="connsiteY18" fmla="*/ 357046 h 357046"/>
              <a:gd name="connsiteX19" fmla="*/ 167442 w 393982"/>
              <a:gd name="connsiteY19" fmla="*/ 295487 h 357046"/>
              <a:gd name="connsiteX20" fmla="*/ 196991 w 393982"/>
              <a:gd name="connsiteY20" fmla="*/ 304105 h 357046"/>
              <a:gd name="connsiteX21" fmla="*/ 226540 w 393982"/>
              <a:gd name="connsiteY21" fmla="*/ 295487 h 357046"/>
              <a:gd name="connsiteX22" fmla="*/ 307798 w 393982"/>
              <a:gd name="connsiteY22" fmla="*/ 357046 h 357046"/>
              <a:gd name="connsiteX23" fmla="*/ 393982 w 393982"/>
              <a:gd name="connsiteY23" fmla="*/ 267785 h 357046"/>
              <a:gd name="connsiteX24" fmla="*/ 393366 w 393982"/>
              <a:gd name="connsiteY24" fmla="*/ 259166 h 357046"/>
              <a:gd name="connsiteX25" fmla="*/ 86184 w 393982"/>
              <a:gd name="connsiteY25" fmla="*/ 326266 h 357046"/>
              <a:gd name="connsiteX26" fmla="*/ 30780 w 393982"/>
              <a:gd name="connsiteY26" fmla="*/ 269016 h 357046"/>
              <a:gd name="connsiteX27" fmla="*/ 30780 w 393982"/>
              <a:gd name="connsiteY27" fmla="*/ 263475 h 357046"/>
              <a:gd name="connsiteX28" fmla="*/ 86184 w 393982"/>
              <a:gd name="connsiteY28" fmla="*/ 215459 h 357046"/>
              <a:gd name="connsiteX29" fmla="*/ 140972 w 393982"/>
              <a:gd name="connsiteY29" fmla="*/ 259782 h 357046"/>
              <a:gd name="connsiteX30" fmla="*/ 141587 w 393982"/>
              <a:gd name="connsiteY30" fmla="*/ 269016 h 357046"/>
              <a:gd name="connsiteX31" fmla="*/ 86184 w 393982"/>
              <a:gd name="connsiteY31" fmla="*/ 326266 h 357046"/>
              <a:gd name="connsiteX32" fmla="*/ 215459 w 393982"/>
              <a:gd name="connsiteY32" fmla="*/ 254242 h 357046"/>
              <a:gd name="connsiteX33" fmla="*/ 196991 w 393982"/>
              <a:gd name="connsiteY33" fmla="*/ 270863 h 357046"/>
              <a:gd name="connsiteX34" fmla="*/ 178523 w 393982"/>
              <a:gd name="connsiteY34" fmla="*/ 254242 h 357046"/>
              <a:gd name="connsiteX35" fmla="*/ 178523 w 393982"/>
              <a:gd name="connsiteY35" fmla="*/ 252395 h 357046"/>
              <a:gd name="connsiteX36" fmla="*/ 179139 w 393982"/>
              <a:gd name="connsiteY36" fmla="*/ 249317 h 357046"/>
              <a:gd name="connsiteX37" fmla="*/ 196991 w 393982"/>
              <a:gd name="connsiteY37" fmla="*/ 233927 h 357046"/>
              <a:gd name="connsiteX38" fmla="*/ 215459 w 393982"/>
              <a:gd name="connsiteY38" fmla="*/ 249317 h 357046"/>
              <a:gd name="connsiteX39" fmla="*/ 215459 w 393982"/>
              <a:gd name="connsiteY39" fmla="*/ 252395 h 357046"/>
              <a:gd name="connsiteX40" fmla="*/ 215459 w 393982"/>
              <a:gd name="connsiteY40" fmla="*/ 254242 h 357046"/>
              <a:gd name="connsiteX41" fmla="*/ 307798 w 393982"/>
              <a:gd name="connsiteY41" fmla="*/ 326266 h 357046"/>
              <a:gd name="connsiteX42" fmla="*/ 252395 w 393982"/>
              <a:gd name="connsiteY42" fmla="*/ 269016 h 357046"/>
              <a:gd name="connsiteX43" fmla="*/ 253010 w 393982"/>
              <a:gd name="connsiteY43" fmla="*/ 259782 h 357046"/>
              <a:gd name="connsiteX44" fmla="*/ 307798 w 393982"/>
              <a:gd name="connsiteY44" fmla="*/ 215459 h 357046"/>
              <a:gd name="connsiteX45" fmla="*/ 362587 w 393982"/>
              <a:gd name="connsiteY45" fmla="*/ 261013 h 357046"/>
              <a:gd name="connsiteX46" fmla="*/ 363202 w 393982"/>
              <a:gd name="connsiteY46" fmla="*/ 269016 h 357046"/>
              <a:gd name="connsiteX47" fmla="*/ 307798 w 393982"/>
              <a:gd name="connsiteY47" fmla="*/ 326266 h 35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3982" h="357046">
                <a:moveTo>
                  <a:pt x="393366" y="259166"/>
                </a:moveTo>
                <a:lnTo>
                  <a:pt x="393366" y="259166"/>
                </a:lnTo>
                <a:lnTo>
                  <a:pt x="375514" y="122504"/>
                </a:lnTo>
                <a:cubicBezTo>
                  <a:pt x="371205" y="91724"/>
                  <a:pt x="357046" y="74487"/>
                  <a:pt x="343503" y="65253"/>
                </a:cubicBezTo>
                <a:lnTo>
                  <a:pt x="341656" y="56635"/>
                </a:lnTo>
                <a:cubicBezTo>
                  <a:pt x="336732" y="24008"/>
                  <a:pt x="313339" y="0"/>
                  <a:pt x="281943" y="0"/>
                </a:cubicBezTo>
                <a:cubicBezTo>
                  <a:pt x="249932" y="0"/>
                  <a:pt x="221615" y="28933"/>
                  <a:pt x="221615" y="58482"/>
                </a:cubicBezTo>
                <a:lnTo>
                  <a:pt x="221615" y="65869"/>
                </a:lnTo>
                <a:lnTo>
                  <a:pt x="172367" y="65869"/>
                </a:lnTo>
                <a:lnTo>
                  <a:pt x="172367" y="58482"/>
                </a:lnTo>
                <a:cubicBezTo>
                  <a:pt x="172367" y="28933"/>
                  <a:pt x="144050" y="0"/>
                  <a:pt x="112039" y="0"/>
                </a:cubicBezTo>
                <a:cubicBezTo>
                  <a:pt x="80643" y="0"/>
                  <a:pt x="57251" y="24008"/>
                  <a:pt x="52326" y="56019"/>
                </a:cubicBezTo>
                <a:lnTo>
                  <a:pt x="50479" y="64638"/>
                </a:lnTo>
                <a:cubicBezTo>
                  <a:pt x="37551" y="74487"/>
                  <a:pt x="23393" y="91724"/>
                  <a:pt x="18468" y="122504"/>
                </a:cubicBezTo>
                <a:lnTo>
                  <a:pt x="0" y="258551"/>
                </a:lnTo>
                <a:lnTo>
                  <a:pt x="0" y="259166"/>
                </a:lnTo>
                <a:lnTo>
                  <a:pt x="616" y="259166"/>
                </a:lnTo>
                <a:cubicBezTo>
                  <a:pt x="0" y="262244"/>
                  <a:pt x="0" y="264707"/>
                  <a:pt x="0" y="267785"/>
                </a:cubicBezTo>
                <a:cubicBezTo>
                  <a:pt x="0" y="315186"/>
                  <a:pt x="38783" y="357046"/>
                  <a:pt x="86184" y="357046"/>
                </a:cubicBezTo>
                <a:cubicBezTo>
                  <a:pt x="123735" y="357046"/>
                  <a:pt x="155746" y="329344"/>
                  <a:pt x="167442" y="295487"/>
                </a:cubicBezTo>
                <a:cubicBezTo>
                  <a:pt x="176061" y="301027"/>
                  <a:pt x="185910" y="304105"/>
                  <a:pt x="196991" y="304105"/>
                </a:cubicBezTo>
                <a:cubicBezTo>
                  <a:pt x="207456" y="304105"/>
                  <a:pt x="217921" y="301027"/>
                  <a:pt x="226540" y="295487"/>
                </a:cubicBezTo>
                <a:cubicBezTo>
                  <a:pt x="238236" y="329344"/>
                  <a:pt x="270247" y="357046"/>
                  <a:pt x="307798" y="357046"/>
                </a:cubicBezTo>
                <a:cubicBezTo>
                  <a:pt x="355199" y="357046"/>
                  <a:pt x="393982" y="315186"/>
                  <a:pt x="393982" y="267785"/>
                </a:cubicBezTo>
                <a:cubicBezTo>
                  <a:pt x="393982" y="264707"/>
                  <a:pt x="393982" y="262244"/>
                  <a:pt x="393366" y="259166"/>
                </a:cubicBezTo>
                <a:close/>
                <a:moveTo>
                  <a:pt x="86184" y="326266"/>
                </a:moveTo>
                <a:cubicBezTo>
                  <a:pt x="55404" y="326266"/>
                  <a:pt x="30780" y="298565"/>
                  <a:pt x="30780" y="269016"/>
                </a:cubicBezTo>
                <a:cubicBezTo>
                  <a:pt x="30780" y="267169"/>
                  <a:pt x="30780" y="265322"/>
                  <a:pt x="30780" y="263475"/>
                </a:cubicBezTo>
                <a:cubicBezTo>
                  <a:pt x="33858" y="235774"/>
                  <a:pt x="57251" y="215459"/>
                  <a:pt x="86184" y="215459"/>
                </a:cubicBezTo>
                <a:cubicBezTo>
                  <a:pt x="113270" y="215459"/>
                  <a:pt x="136047" y="233927"/>
                  <a:pt x="140972" y="259782"/>
                </a:cubicBezTo>
                <a:cubicBezTo>
                  <a:pt x="141587" y="262860"/>
                  <a:pt x="141587" y="265938"/>
                  <a:pt x="141587" y="269016"/>
                </a:cubicBezTo>
                <a:cubicBezTo>
                  <a:pt x="141587" y="298565"/>
                  <a:pt x="116963" y="326266"/>
                  <a:pt x="86184" y="326266"/>
                </a:cubicBezTo>
                <a:close/>
                <a:moveTo>
                  <a:pt x="215459" y="254242"/>
                </a:moveTo>
                <a:cubicBezTo>
                  <a:pt x="214843" y="263475"/>
                  <a:pt x="206841" y="270863"/>
                  <a:pt x="196991" y="270863"/>
                </a:cubicBezTo>
                <a:cubicBezTo>
                  <a:pt x="187141" y="270863"/>
                  <a:pt x="179139" y="263475"/>
                  <a:pt x="178523" y="254242"/>
                </a:cubicBezTo>
                <a:cubicBezTo>
                  <a:pt x="178523" y="253626"/>
                  <a:pt x="178523" y="253010"/>
                  <a:pt x="178523" y="252395"/>
                </a:cubicBezTo>
                <a:cubicBezTo>
                  <a:pt x="178523" y="251164"/>
                  <a:pt x="178523" y="250548"/>
                  <a:pt x="179139" y="249317"/>
                </a:cubicBezTo>
                <a:cubicBezTo>
                  <a:pt x="180370" y="240083"/>
                  <a:pt x="187757" y="233927"/>
                  <a:pt x="196991" y="233927"/>
                </a:cubicBezTo>
                <a:cubicBezTo>
                  <a:pt x="206225" y="233927"/>
                  <a:pt x="213612" y="240083"/>
                  <a:pt x="215459" y="249317"/>
                </a:cubicBezTo>
                <a:cubicBezTo>
                  <a:pt x="215459" y="249932"/>
                  <a:pt x="215459" y="251164"/>
                  <a:pt x="215459" y="252395"/>
                </a:cubicBezTo>
                <a:cubicBezTo>
                  <a:pt x="215459" y="253010"/>
                  <a:pt x="215459" y="253626"/>
                  <a:pt x="215459" y="254242"/>
                </a:cubicBezTo>
                <a:close/>
                <a:moveTo>
                  <a:pt x="307798" y="326266"/>
                </a:moveTo>
                <a:cubicBezTo>
                  <a:pt x="277019" y="326266"/>
                  <a:pt x="252395" y="298565"/>
                  <a:pt x="252395" y="269016"/>
                </a:cubicBezTo>
                <a:cubicBezTo>
                  <a:pt x="252395" y="265938"/>
                  <a:pt x="252395" y="262860"/>
                  <a:pt x="253010" y="259782"/>
                </a:cubicBezTo>
                <a:cubicBezTo>
                  <a:pt x="257935" y="233927"/>
                  <a:pt x="280712" y="215459"/>
                  <a:pt x="307798" y="215459"/>
                </a:cubicBezTo>
                <a:cubicBezTo>
                  <a:pt x="334885" y="215459"/>
                  <a:pt x="358277" y="235158"/>
                  <a:pt x="362587" y="261013"/>
                </a:cubicBezTo>
                <a:cubicBezTo>
                  <a:pt x="363202" y="263475"/>
                  <a:pt x="363202" y="265938"/>
                  <a:pt x="363202" y="269016"/>
                </a:cubicBezTo>
                <a:cubicBezTo>
                  <a:pt x="363202" y="298565"/>
                  <a:pt x="338578" y="326266"/>
                  <a:pt x="307798" y="326266"/>
                </a:cubicBezTo>
                <a:close/>
              </a:path>
            </a:pathLst>
          </a:custGeom>
          <a:solidFill>
            <a:schemeClr val="tx1"/>
          </a:solidFill>
          <a:ln w="6102" cap="flat">
            <a:noFill/>
            <a:prstDash val="solid"/>
            <a:miter/>
          </a:ln>
        </p:spPr>
        <p:txBody>
          <a:bodyPr rtlCol="0" anchor="ctr"/>
          <a:lstStyle/>
          <a:p>
            <a:endParaRPr lang="en-US"/>
          </a:p>
        </p:txBody>
      </p:sp>
      <p:sp>
        <p:nvSpPr>
          <p:cNvPr id="74" name="Graphic 34">
            <a:extLst>
              <a:ext uri="{FF2B5EF4-FFF2-40B4-BE49-F238E27FC236}">
                <a16:creationId xmlns:a16="http://schemas.microsoft.com/office/drawing/2014/main" id="{92CECF3B-A6DD-0A31-FB57-A59F9DDDCBBC}"/>
              </a:ext>
            </a:extLst>
          </p:cNvPr>
          <p:cNvSpPr/>
          <p:nvPr/>
        </p:nvSpPr>
        <p:spPr>
          <a:xfrm>
            <a:off x="10673810" y="637445"/>
            <a:ext cx="393366" cy="393982"/>
          </a:xfrm>
          <a:custGeom>
            <a:avLst/>
            <a:gdLst>
              <a:gd name="connsiteX0" fmla="*/ 326574 w 393366"/>
              <a:gd name="connsiteY0" fmla="*/ 15698 h 393982"/>
              <a:gd name="connsiteX1" fmla="*/ 250856 w 393366"/>
              <a:gd name="connsiteY1" fmla="*/ 15698 h 393982"/>
              <a:gd name="connsiteX2" fmla="*/ 247778 w 393366"/>
              <a:gd name="connsiteY2" fmla="*/ 88338 h 393982"/>
              <a:gd name="connsiteX3" fmla="*/ 89569 w 393366"/>
              <a:gd name="connsiteY3" fmla="*/ 247778 h 393982"/>
              <a:gd name="connsiteX4" fmla="*/ 15698 w 393366"/>
              <a:gd name="connsiteY4" fmla="*/ 249625 h 393982"/>
              <a:gd name="connsiteX5" fmla="*/ 15698 w 393366"/>
              <a:gd name="connsiteY5" fmla="*/ 325959 h 393982"/>
              <a:gd name="connsiteX6" fmla="*/ 51402 w 393366"/>
              <a:gd name="connsiteY6" fmla="*/ 341964 h 393982"/>
              <a:gd name="connsiteX7" fmla="*/ 66792 w 393366"/>
              <a:gd name="connsiteY7" fmla="*/ 378284 h 393982"/>
              <a:gd name="connsiteX8" fmla="*/ 142511 w 393366"/>
              <a:gd name="connsiteY8" fmla="*/ 378284 h 393982"/>
              <a:gd name="connsiteX9" fmla="*/ 145589 w 393366"/>
              <a:gd name="connsiteY9" fmla="*/ 305644 h 393982"/>
              <a:gd name="connsiteX10" fmla="*/ 303797 w 393366"/>
              <a:gd name="connsiteY10" fmla="*/ 146204 h 393982"/>
              <a:gd name="connsiteX11" fmla="*/ 377669 w 393366"/>
              <a:gd name="connsiteY11" fmla="*/ 144357 h 393982"/>
              <a:gd name="connsiteX12" fmla="*/ 377669 w 393366"/>
              <a:gd name="connsiteY12" fmla="*/ 68023 h 393982"/>
              <a:gd name="connsiteX13" fmla="*/ 341964 w 393366"/>
              <a:gd name="connsiteY13" fmla="*/ 52018 h 393982"/>
              <a:gd name="connsiteX14" fmla="*/ 326574 w 393366"/>
              <a:gd name="connsiteY14" fmla="*/ 15698 h 39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366" h="393982">
                <a:moveTo>
                  <a:pt x="326574" y="15698"/>
                </a:moveTo>
                <a:cubicBezTo>
                  <a:pt x="305644" y="-5233"/>
                  <a:pt x="271786" y="-5233"/>
                  <a:pt x="250856" y="15698"/>
                </a:cubicBezTo>
                <a:cubicBezTo>
                  <a:pt x="231157" y="35397"/>
                  <a:pt x="229925" y="67408"/>
                  <a:pt x="247778" y="88338"/>
                </a:cubicBezTo>
                <a:lnTo>
                  <a:pt x="89569" y="247778"/>
                </a:lnTo>
                <a:cubicBezTo>
                  <a:pt x="68639" y="228694"/>
                  <a:pt x="36012" y="229310"/>
                  <a:pt x="15698" y="249625"/>
                </a:cubicBezTo>
                <a:cubicBezTo>
                  <a:pt x="-5233" y="270555"/>
                  <a:pt x="-5233" y="305028"/>
                  <a:pt x="15698" y="325959"/>
                </a:cubicBezTo>
                <a:cubicBezTo>
                  <a:pt x="25547" y="335808"/>
                  <a:pt x="38475" y="341348"/>
                  <a:pt x="51402" y="341964"/>
                </a:cubicBezTo>
                <a:cubicBezTo>
                  <a:pt x="52018" y="354892"/>
                  <a:pt x="56943" y="368435"/>
                  <a:pt x="66792" y="378284"/>
                </a:cubicBezTo>
                <a:cubicBezTo>
                  <a:pt x="87723" y="399215"/>
                  <a:pt x="121580" y="399215"/>
                  <a:pt x="142511" y="378284"/>
                </a:cubicBezTo>
                <a:cubicBezTo>
                  <a:pt x="162210" y="358585"/>
                  <a:pt x="163441" y="326574"/>
                  <a:pt x="145589" y="305644"/>
                </a:cubicBezTo>
                <a:lnTo>
                  <a:pt x="303797" y="146204"/>
                </a:lnTo>
                <a:cubicBezTo>
                  <a:pt x="324727" y="165288"/>
                  <a:pt x="357354" y="164672"/>
                  <a:pt x="377669" y="144357"/>
                </a:cubicBezTo>
                <a:cubicBezTo>
                  <a:pt x="398599" y="123427"/>
                  <a:pt x="398599" y="88954"/>
                  <a:pt x="377669" y="68023"/>
                </a:cubicBezTo>
                <a:cubicBezTo>
                  <a:pt x="367819" y="58174"/>
                  <a:pt x="354892" y="52634"/>
                  <a:pt x="341964" y="52018"/>
                </a:cubicBezTo>
                <a:cubicBezTo>
                  <a:pt x="341348" y="38475"/>
                  <a:pt x="336424" y="25547"/>
                  <a:pt x="326574" y="15698"/>
                </a:cubicBezTo>
                <a:close/>
              </a:path>
            </a:pathLst>
          </a:custGeom>
          <a:solidFill>
            <a:schemeClr val="tx1"/>
          </a:solidFill>
          <a:ln w="6102" cap="flat">
            <a:noFill/>
            <a:prstDash val="solid"/>
            <a:miter/>
          </a:ln>
        </p:spPr>
        <p:txBody>
          <a:bodyPr rtlCol="0" anchor="ctr"/>
          <a:lstStyle/>
          <a:p>
            <a:endParaRPr lang="en-US"/>
          </a:p>
        </p:txBody>
      </p:sp>
      <p:sp>
        <p:nvSpPr>
          <p:cNvPr id="76" name="Graphic 36">
            <a:extLst>
              <a:ext uri="{FF2B5EF4-FFF2-40B4-BE49-F238E27FC236}">
                <a16:creationId xmlns:a16="http://schemas.microsoft.com/office/drawing/2014/main" id="{B8766796-3C68-70B2-D382-A55170A0E140}"/>
              </a:ext>
            </a:extLst>
          </p:cNvPr>
          <p:cNvSpPr/>
          <p:nvPr/>
        </p:nvSpPr>
        <p:spPr>
          <a:xfrm>
            <a:off x="1129943" y="1326608"/>
            <a:ext cx="344734" cy="393982"/>
          </a:xfrm>
          <a:custGeom>
            <a:avLst/>
            <a:gdLst>
              <a:gd name="connsiteX0" fmla="*/ 313954 w 344734"/>
              <a:gd name="connsiteY0" fmla="*/ 73872 h 393982"/>
              <a:gd name="connsiteX1" fmla="*/ 313954 w 344734"/>
              <a:gd name="connsiteY1" fmla="*/ 0 h 393982"/>
              <a:gd name="connsiteX2" fmla="*/ 55404 w 344734"/>
              <a:gd name="connsiteY2" fmla="*/ 0 h 393982"/>
              <a:gd name="connsiteX3" fmla="*/ 0 w 344734"/>
              <a:gd name="connsiteY3" fmla="*/ 55404 h 393982"/>
              <a:gd name="connsiteX4" fmla="*/ 0 w 344734"/>
              <a:gd name="connsiteY4" fmla="*/ 73872 h 393982"/>
              <a:gd name="connsiteX5" fmla="*/ 0 w 344734"/>
              <a:gd name="connsiteY5" fmla="*/ 338578 h 393982"/>
              <a:gd name="connsiteX6" fmla="*/ 55404 w 344734"/>
              <a:gd name="connsiteY6" fmla="*/ 393982 h 393982"/>
              <a:gd name="connsiteX7" fmla="*/ 344734 w 344734"/>
              <a:gd name="connsiteY7" fmla="*/ 393982 h 393982"/>
              <a:gd name="connsiteX8" fmla="*/ 344734 w 344734"/>
              <a:gd name="connsiteY8" fmla="*/ 73872 h 393982"/>
              <a:gd name="connsiteX9" fmla="*/ 313954 w 344734"/>
              <a:gd name="connsiteY9" fmla="*/ 73872 h 393982"/>
              <a:gd name="connsiteX10" fmla="*/ 277019 w 344734"/>
              <a:gd name="connsiteY10" fmla="*/ 73872 h 393982"/>
              <a:gd name="connsiteX11" fmla="*/ 166211 w 344734"/>
              <a:gd name="connsiteY11" fmla="*/ 73872 h 393982"/>
              <a:gd name="connsiteX12" fmla="*/ 166211 w 344734"/>
              <a:gd name="connsiteY12" fmla="*/ 221615 h 393982"/>
              <a:gd name="connsiteX13" fmla="*/ 123119 w 344734"/>
              <a:gd name="connsiteY13" fmla="*/ 190835 h 393982"/>
              <a:gd name="connsiteX14" fmla="*/ 80028 w 344734"/>
              <a:gd name="connsiteY14" fmla="*/ 221615 h 393982"/>
              <a:gd name="connsiteX15" fmla="*/ 80028 w 344734"/>
              <a:gd name="connsiteY15" fmla="*/ 73872 h 393982"/>
              <a:gd name="connsiteX16" fmla="*/ 55404 w 344734"/>
              <a:gd name="connsiteY16" fmla="*/ 73872 h 393982"/>
              <a:gd name="connsiteX17" fmla="*/ 36936 w 344734"/>
              <a:gd name="connsiteY17" fmla="*/ 55404 h 393982"/>
              <a:gd name="connsiteX18" fmla="*/ 55404 w 344734"/>
              <a:gd name="connsiteY18" fmla="*/ 36936 h 393982"/>
              <a:gd name="connsiteX19" fmla="*/ 277019 w 344734"/>
              <a:gd name="connsiteY19" fmla="*/ 36936 h 393982"/>
              <a:gd name="connsiteX20" fmla="*/ 277019 w 344734"/>
              <a:gd name="connsiteY20" fmla="*/ 73872 h 39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734" h="393982">
                <a:moveTo>
                  <a:pt x="313954" y="73872"/>
                </a:moveTo>
                <a:lnTo>
                  <a:pt x="313954" y="0"/>
                </a:lnTo>
                <a:lnTo>
                  <a:pt x="55404" y="0"/>
                </a:lnTo>
                <a:cubicBezTo>
                  <a:pt x="24624" y="0"/>
                  <a:pt x="0" y="24624"/>
                  <a:pt x="0" y="55404"/>
                </a:cubicBezTo>
                <a:lnTo>
                  <a:pt x="0" y="73872"/>
                </a:lnTo>
                <a:lnTo>
                  <a:pt x="0" y="338578"/>
                </a:lnTo>
                <a:cubicBezTo>
                  <a:pt x="0" y="369358"/>
                  <a:pt x="24624" y="393982"/>
                  <a:pt x="55404" y="393982"/>
                </a:cubicBezTo>
                <a:lnTo>
                  <a:pt x="344734" y="393982"/>
                </a:lnTo>
                <a:lnTo>
                  <a:pt x="344734" y="73872"/>
                </a:lnTo>
                <a:lnTo>
                  <a:pt x="313954" y="73872"/>
                </a:lnTo>
                <a:close/>
                <a:moveTo>
                  <a:pt x="277019" y="73872"/>
                </a:moveTo>
                <a:lnTo>
                  <a:pt x="166211" y="73872"/>
                </a:lnTo>
                <a:lnTo>
                  <a:pt x="166211" y="221615"/>
                </a:lnTo>
                <a:lnTo>
                  <a:pt x="123119" y="190835"/>
                </a:lnTo>
                <a:lnTo>
                  <a:pt x="80028" y="221615"/>
                </a:lnTo>
                <a:lnTo>
                  <a:pt x="80028" y="73872"/>
                </a:lnTo>
                <a:lnTo>
                  <a:pt x="55404" y="73872"/>
                </a:lnTo>
                <a:cubicBezTo>
                  <a:pt x="44939" y="73872"/>
                  <a:pt x="36936" y="65869"/>
                  <a:pt x="36936" y="55404"/>
                </a:cubicBezTo>
                <a:cubicBezTo>
                  <a:pt x="36936" y="44939"/>
                  <a:pt x="44939" y="36936"/>
                  <a:pt x="55404" y="36936"/>
                </a:cubicBezTo>
                <a:lnTo>
                  <a:pt x="277019" y="36936"/>
                </a:lnTo>
                <a:lnTo>
                  <a:pt x="277019" y="73872"/>
                </a:lnTo>
                <a:close/>
              </a:path>
            </a:pathLst>
          </a:custGeom>
          <a:solidFill>
            <a:schemeClr val="tx1"/>
          </a:solidFill>
          <a:ln w="6102" cap="flat">
            <a:noFill/>
            <a:prstDash val="solid"/>
            <a:miter/>
          </a:ln>
        </p:spPr>
        <p:txBody>
          <a:bodyPr rtlCol="0" anchor="ctr"/>
          <a:lstStyle/>
          <a:p>
            <a:endParaRPr lang="en-US"/>
          </a:p>
        </p:txBody>
      </p:sp>
      <p:grpSp>
        <p:nvGrpSpPr>
          <p:cNvPr id="78" name="Graphic 38">
            <a:extLst>
              <a:ext uri="{FF2B5EF4-FFF2-40B4-BE49-F238E27FC236}">
                <a16:creationId xmlns:a16="http://schemas.microsoft.com/office/drawing/2014/main" id="{1212B0A9-232F-5CE7-9AF4-0D1A419A316D}"/>
              </a:ext>
            </a:extLst>
          </p:cNvPr>
          <p:cNvGrpSpPr/>
          <p:nvPr/>
        </p:nvGrpSpPr>
        <p:grpSpPr>
          <a:xfrm>
            <a:off x="1724433" y="1382011"/>
            <a:ext cx="393982" cy="283174"/>
            <a:chOff x="1228271" y="1521159"/>
            <a:chExt cx="393982" cy="283174"/>
          </a:xfrm>
          <a:solidFill>
            <a:schemeClr val="tx1"/>
          </a:solidFill>
        </p:grpSpPr>
        <p:sp>
          <p:nvSpPr>
            <p:cNvPr id="80" name="Freeform: Shape 79">
              <a:extLst>
                <a:ext uri="{FF2B5EF4-FFF2-40B4-BE49-F238E27FC236}">
                  <a16:creationId xmlns:a16="http://schemas.microsoft.com/office/drawing/2014/main" id="{507B8474-CFB3-3417-1250-B5C9094D35AE}"/>
                </a:ext>
              </a:extLst>
            </p:cNvPr>
            <p:cNvSpPr/>
            <p:nvPr/>
          </p:nvSpPr>
          <p:spPr>
            <a:xfrm>
              <a:off x="1437573" y="1521159"/>
              <a:ext cx="184679" cy="283174"/>
            </a:xfrm>
            <a:custGeom>
              <a:avLst/>
              <a:gdLst>
                <a:gd name="connsiteX0" fmla="*/ 92340 w 184679"/>
                <a:gd name="connsiteY0" fmla="*/ 0 h 283174"/>
                <a:gd name="connsiteX1" fmla="*/ 0 w 184679"/>
                <a:gd name="connsiteY1" fmla="*/ 24624 h 283174"/>
                <a:gd name="connsiteX2" fmla="*/ 0 w 184679"/>
                <a:gd name="connsiteY2" fmla="*/ 283175 h 283174"/>
                <a:gd name="connsiteX3" fmla="*/ 92340 w 184679"/>
                <a:gd name="connsiteY3" fmla="*/ 258551 h 283174"/>
                <a:gd name="connsiteX4" fmla="*/ 184679 w 184679"/>
                <a:gd name="connsiteY4" fmla="*/ 283175 h 283174"/>
                <a:gd name="connsiteX5" fmla="*/ 184679 w 184679"/>
                <a:gd name="connsiteY5" fmla="*/ 24624 h 283174"/>
                <a:gd name="connsiteX6" fmla="*/ 92340 w 184679"/>
                <a:gd name="connsiteY6" fmla="*/ 0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79" h="283174">
                  <a:moveTo>
                    <a:pt x="92340" y="0"/>
                  </a:moveTo>
                  <a:cubicBezTo>
                    <a:pt x="41245" y="0"/>
                    <a:pt x="0" y="24624"/>
                    <a:pt x="0" y="24624"/>
                  </a:cubicBezTo>
                  <a:lnTo>
                    <a:pt x="0" y="283175"/>
                  </a:lnTo>
                  <a:cubicBezTo>
                    <a:pt x="0" y="283175"/>
                    <a:pt x="41245" y="258551"/>
                    <a:pt x="92340" y="258551"/>
                  </a:cubicBezTo>
                  <a:cubicBezTo>
                    <a:pt x="143434" y="258551"/>
                    <a:pt x="184679" y="283175"/>
                    <a:pt x="184679" y="283175"/>
                  </a:cubicBezTo>
                  <a:lnTo>
                    <a:pt x="184679" y="24624"/>
                  </a:lnTo>
                  <a:cubicBezTo>
                    <a:pt x="184679" y="24624"/>
                    <a:pt x="143434" y="0"/>
                    <a:pt x="92340" y="0"/>
                  </a:cubicBezTo>
                  <a:close/>
                </a:path>
              </a:pathLst>
            </a:custGeom>
            <a:grpFill/>
            <a:ln w="6102"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DBAB356-AC89-03E0-DABF-B6BD901A3A5C}"/>
                </a:ext>
              </a:extLst>
            </p:cNvPr>
            <p:cNvSpPr/>
            <p:nvPr/>
          </p:nvSpPr>
          <p:spPr>
            <a:xfrm>
              <a:off x="1228271" y="1521159"/>
              <a:ext cx="184679" cy="283174"/>
            </a:xfrm>
            <a:custGeom>
              <a:avLst/>
              <a:gdLst>
                <a:gd name="connsiteX0" fmla="*/ 141587 w 184679"/>
                <a:gd name="connsiteY0" fmla="*/ 7387 h 283174"/>
                <a:gd name="connsiteX1" fmla="*/ 141587 w 184679"/>
                <a:gd name="connsiteY1" fmla="*/ 104651 h 283174"/>
                <a:gd name="connsiteX2" fmla="*/ 116963 w 184679"/>
                <a:gd name="connsiteY2" fmla="*/ 86184 h 283174"/>
                <a:gd name="connsiteX3" fmla="*/ 92340 w 184679"/>
                <a:gd name="connsiteY3" fmla="*/ 104651 h 283174"/>
                <a:gd name="connsiteX4" fmla="*/ 92340 w 184679"/>
                <a:gd name="connsiteY4" fmla="*/ 0 h 283174"/>
                <a:gd name="connsiteX5" fmla="*/ 0 w 184679"/>
                <a:gd name="connsiteY5" fmla="*/ 24624 h 283174"/>
                <a:gd name="connsiteX6" fmla="*/ 0 w 184679"/>
                <a:gd name="connsiteY6" fmla="*/ 283175 h 283174"/>
                <a:gd name="connsiteX7" fmla="*/ 92340 w 184679"/>
                <a:gd name="connsiteY7" fmla="*/ 258551 h 283174"/>
                <a:gd name="connsiteX8" fmla="*/ 184679 w 184679"/>
                <a:gd name="connsiteY8" fmla="*/ 283175 h 283174"/>
                <a:gd name="connsiteX9" fmla="*/ 184679 w 184679"/>
                <a:gd name="connsiteY9" fmla="*/ 24624 h 283174"/>
                <a:gd name="connsiteX10" fmla="*/ 141587 w 184679"/>
                <a:gd name="connsiteY10" fmla="*/ 7387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79" h="283174">
                  <a:moveTo>
                    <a:pt x="141587" y="7387"/>
                  </a:moveTo>
                  <a:lnTo>
                    <a:pt x="141587" y="104651"/>
                  </a:lnTo>
                  <a:lnTo>
                    <a:pt x="116963" y="86184"/>
                  </a:lnTo>
                  <a:lnTo>
                    <a:pt x="92340" y="104651"/>
                  </a:lnTo>
                  <a:lnTo>
                    <a:pt x="92340" y="0"/>
                  </a:lnTo>
                  <a:cubicBezTo>
                    <a:pt x="41245" y="0"/>
                    <a:pt x="0" y="24624"/>
                    <a:pt x="0" y="24624"/>
                  </a:cubicBezTo>
                  <a:lnTo>
                    <a:pt x="0" y="283175"/>
                  </a:lnTo>
                  <a:cubicBezTo>
                    <a:pt x="0" y="283175"/>
                    <a:pt x="41245" y="258551"/>
                    <a:pt x="92340" y="258551"/>
                  </a:cubicBezTo>
                  <a:cubicBezTo>
                    <a:pt x="143434" y="258551"/>
                    <a:pt x="184679" y="283175"/>
                    <a:pt x="184679" y="283175"/>
                  </a:cubicBezTo>
                  <a:lnTo>
                    <a:pt x="184679" y="24624"/>
                  </a:lnTo>
                  <a:cubicBezTo>
                    <a:pt x="184679" y="24624"/>
                    <a:pt x="167442" y="14159"/>
                    <a:pt x="141587" y="7387"/>
                  </a:cubicBezTo>
                  <a:close/>
                </a:path>
              </a:pathLst>
            </a:custGeom>
            <a:grpFill/>
            <a:ln w="6102" cap="flat">
              <a:noFill/>
              <a:prstDash val="solid"/>
              <a:miter/>
            </a:ln>
          </p:spPr>
          <p:txBody>
            <a:bodyPr rtlCol="0" anchor="ctr"/>
            <a:lstStyle/>
            <a:p>
              <a:endParaRPr lang="en-US"/>
            </a:p>
          </p:txBody>
        </p:sp>
      </p:grpSp>
      <p:sp>
        <p:nvSpPr>
          <p:cNvPr id="84" name="Graphic 40">
            <a:extLst>
              <a:ext uri="{FF2B5EF4-FFF2-40B4-BE49-F238E27FC236}">
                <a16:creationId xmlns:a16="http://schemas.microsoft.com/office/drawing/2014/main" id="{AC47FF64-1AC6-E824-E4EB-B7104680DCCC}"/>
              </a:ext>
            </a:extLst>
          </p:cNvPr>
          <p:cNvSpPr/>
          <p:nvPr/>
        </p:nvSpPr>
        <p:spPr>
          <a:xfrm>
            <a:off x="2411261" y="1326608"/>
            <a:ext cx="258550" cy="392750"/>
          </a:xfrm>
          <a:custGeom>
            <a:avLst/>
            <a:gdLst>
              <a:gd name="connsiteX0" fmla="*/ 0 w 258550"/>
              <a:gd name="connsiteY0" fmla="*/ 0 h 392750"/>
              <a:gd name="connsiteX1" fmla="*/ 0 w 258550"/>
              <a:gd name="connsiteY1" fmla="*/ 392751 h 392750"/>
              <a:gd name="connsiteX2" fmla="*/ 129275 w 258550"/>
              <a:gd name="connsiteY2" fmla="*/ 304105 h 392750"/>
              <a:gd name="connsiteX3" fmla="*/ 258551 w 258550"/>
              <a:gd name="connsiteY3" fmla="*/ 392751 h 392750"/>
              <a:gd name="connsiteX4" fmla="*/ 258551 w 258550"/>
              <a:gd name="connsiteY4" fmla="*/ 0 h 39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50" h="392750">
                <a:moveTo>
                  <a:pt x="0" y="0"/>
                </a:moveTo>
                <a:lnTo>
                  <a:pt x="0" y="392751"/>
                </a:lnTo>
                <a:lnTo>
                  <a:pt x="129275" y="304105"/>
                </a:lnTo>
                <a:lnTo>
                  <a:pt x="258551" y="392751"/>
                </a:lnTo>
                <a:lnTo>
                  <a:pt x="258551" y="0"/>
                </a:lnTo>
                <a:close/>
              </a:path>
            </a:pathLst>
          </a:custGeom>
          <a:solidFill>
            <a:schemeClr val="tx1"/>
          </a:solidFill>
          <a:ln w="6102" cap="flat">
            <a:noFill/>
            <a:prstDash val="solid"/>
            <a:miter/>
          </a:ln>
        </p:spPr>
        <p:txBody>
          <a:bodyPr rtlCol="0" anchor="ctr"/>
          <a:lstStyle/>
          <a:p>
            <a:endParaRPr lang="en-US"/>
          </a:p>
        </p:txBody>
      </p:sp>
      <p:grpSp>
        <p:nvGrpSpPr>
          <p:cNvPr id="86" name="Graphic 42">
            <a:extLst>
              <a:ext uri="{FF2B5EF4-FFF2-40B4-BE49-F238E27FC236}">
                <a16:creationId xmlns:a16="http://schemas.microsoft.com/office/drawing/2014/main" id="{E08CADC2-CB68-1F93-570A-E4CB69E43BDA}"/>
              </a:ext>
            </a:extLst>
          </p:cNvPr>
          <p:cNvGrpSpPr/>
          <p:nvPr/>
        </p:nvGrpSpPr>
        <p:grpSpPr>
          <a:xfrm>
            <a:off x="2878241" y="1387947"/>
            <a:ext cx="436190" cy="313511"/>
            <a:chOff x="2382079" y="1527095"/>
            <a:chExt cx="436190" cy="313511"/>
          </a:xfrm>
          <a:solidFill>
            <a:schemeClr val="tx1"/>
          </a:solidFill>
        </p:grpSpPr>
        <p:sp>
          <p:nvSpPr>
            <p:cNvPr id="88" name="Freeform: Shape 87">
              <a:extLst>
                <a:ext uri="{FF2B5EF4-FFF2-40B4-BE49-F238E27FC236}">
                  <a16:creationId xmlns:a16="http://schemas.microsoft.com/office/drawing/2014/main" id="{65DEB60F-46A9-E3BC-E19C-A01307A18548}"/>
                </a:ext>
              </a:extLst>
            </p:cNvPr>
            <p:cNvSpPr/>
            <p:nvPr/>
          </p:nvSpPr>
          <p:spPr>
            <a:xfrm>
              <a:off x="2382079" y="1527095"/>
              <a:ext cx="204464" cy="313511"/>
            </a:xfrm>
            <a:custGeom>
              <a:avLst/>
              <a:gdLst>
                <a:gd name="connsiteX0" fmla="*/ 0 w 204464"/>
                <a:gd name="connsiteY0" fmla="*/ 27262 h 313511"/>
                <a:gd name="connsiteX1" fmla="*/ 0 w 204464"/>
                <a:gd name="connsiteY1" fmla="*/ 313512 h 313511"/>
                <a:gd name="connsiteX2" fmla="*/ 102232 w 204464"/>
                <a:gd name="connsiteY2" fmla="*/ 286250 h 313511"/>
                <a:gd name="connsiteX3" fmla="*/ 204464 w 204464"/>
                <a:gd name="connsiteY3" fmla="*/ 313512 h 313511"/>
                <a:gd name="connsiteX4" fmla="*/ 204464 w 204464"/>
                <a:gd name="connsiteY4" fmla="*/ 27262 h 313511"/>
                <a:gd name="connsiteX5" fmla="*/ 102232 w 204464"/>
                <a:gd name="connsiteY5" fmla="*/ 0 h 313511"/>
                <a:gd name="connsiteX6" fmla="*/ 0 w 204464"/>
                <a:gd name="connsiteY6" fmla="*/ 27262 h 31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64" h="313511">
                  <a:moveTo>
                    <a:pt x="0" y="27262"/>
                  </a:moveTo>
                  <a:lnTo>
                    <a:pt x="0" y="313512"/>
                  </a:lnTo>
                  <a:cubicBezTo>
                    <a:pt x="0" y="313512"/>
                    <a:pt x="45664" y="286250"/>
                    <a:pt x="102232" y="286250"/>
                  </a:cubicBezTo>
                  <a:cubicBezTo>
                    <a:pt x="158800" y="286250"/>
                    <a:pt x="204464" y="313512"/>
                    <a:pt x="204464" y="313512"/>
                  </a:cubicBezTo>
                  <a:lnTo>
                    <a:pt x="204464" y="27262"/>
                  </a:lnTo>
                  <a:cubicBezTo>
                    <a:pt x="204464" y="27262"/>
                    <a:pt x="158800" y="0"/>
                    <a:pt x="102232" y="0"/>
                  </a:cubicBezTo>
                  <a:cubicBezTo>
                    <a:pt x="45664" y="0"/>
                    <a:pt x="0" y="27262"/>
                    <a:pt x="0" y="27262"/>
                  </a:cubicBezTo>
                  <a:close/>
                </a:path>
              </a:pathLst>
            </a:custGeom>
            <a:grpFill/>
            <a:ln w="669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559A0EC-7DA6-A206-4B3C-C9E425CEF54C}"/>
                </a:ext>
              </a:extLst>
            </p:cNvPr>
            <p:cNvSpPr/>
            <p:nvPr/>
          </p:nvSpPr>
          <p:spPr>
            <a:xfrm>
              <a:off x="2613804" y="1527095"/>
              <a:ext cx="204464" cy="313511"/>
            </a:xfrm>
            <a:custGeom>
              <a:avLst/>
              <a:gdLst>
                <a:gd name="connsiteX0" fmla="*/ 102232 w 204464"/>
                <a:gd name="connsiteY0" fmla="*/ 0 h 313511"/>
                <a:gd name="connsiteX1" fmla="*/ 0 w 204464"/>
                <a:gd name="connsiteY1" fmla="*/ 27262 h 313511"/>
                <a:gd name="connsiteX2" fmla="*/ 0 w 204464"/>
                <a:gd name="connsiteY2" fmla="*/ 313512 h 313511"/>
                <a:gd name="connsiteX3" fmla="*/ 102232 w 204464"/>
                <a:gd name="connsiteY3" fmla="*/ 286250 h 313511"/>
                <a:gd name="connsiteX4" fmla="*/ 204464 w 204464"/>
                <a:gd name="connsiteY4" fmla="*/ 313512 h 313511"/>
                <a:gd name="connsiteX5" fmla="*/ 204464 w 204464"/>
                <a:gd name="connsiteY5" fmla="*/ 27262 h 313511"/>
                <a:gd name="connsiteX6" fmla="*/ 102232 w 204464"/>
                <a:gd name="connsiteY6" fmla="*/ 0 h 31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64" h="313511">
                  <a:moveTo>
                    <a:pt x="102232" y="0"/>
                  </a:moveTo>
                  <a:cubicBezTo>
                    <a:pt x="45664" y="0"/>
                    <a:pt x="0" y="27262"/>
                    <a:pt x="0" y="27262"/>
                  </a:cubicBezTo>
                  <a:lnTo>
                    <a:pt x="0" y="313512"/>
                  </a:lnTo>
                  <a:cubicBezTo>
                    <a:pt x="0" y="313512"/>
                    <a:pt x="45664" y="286250"/>
                    <a:pt x="102232" y="286250"/>
                  </a:cubicBezTo>
                  <a:cubicBezTo>
                    <a:pt x="158800" y="286250"/>
                    <a:pt x="204464" y="313512"/>
                    <a:pt x="204464" y="313512"/>
                  </a:cubicBezTo>
                  <a:lnTo>
                    <a:pt x="204464" y="27262"/>
                  </a:lnTo>
                  <a:cubicBezTo>
                    <a:pt x="204464" y="27262"/>
                    <a:pt x="158800" y="0"/>
                    <a:pt x="102232" y="0"/>
                  </a:cubicBezTo>
                  <a:close/>
                </a:path>
              </a:pathLst>
            </a:custGeom>
            <a:grpFill/>
            <a:ln w="6697" cap="flat">
              <a:noFill/>
              <a:prstDash val="solid"/>
              <a:miter/>
            </a:ln>
          </p:spPr>
          <p:txBody>
            <a:bodyPr rtlCol="0" anchor="ctr"/>
            <a:lstStyle/>
            <a:p>
              <a:endParaRPr lang="en-US"/>
            </a:p>
          </p:txBody>
        </p:sp>
      </p:grpSp>
      <p:sp>
        <p:nvSpPr>
          <p:cNvPr id="92" name="Graphic 44">
            <a:extLst>
              <a:ext uri="{FF2B5EF4-FFF2-40B4-BE49-F238E27FC236}">
                <a16:creationId xmlns:a16="http://schemas.microsoft.com/office/drawing/2014/main" id="{27F0CB16-5A0B-6B9F-A5F7-C56D1180F014}"/>
              </a:ext>
            </a:extLst>
          </p:cNvPr>
          <p:cNvSpPr/>
          <p:nvPr/>
        </p:nvSpPr>
        <p:spPr>
          <a:xfrm>
            <a:off x="3521977" y="1326606"/>
            <a:ext cx="344734" cy="393982"/>
          </a:xfrm>
          <a:custGeom>
            <a:avLst/>
            <a:gdLst>
              <a:gd name="connsiteX0" fmla="*/ 313954 w 344734"/>
              <a:gd name="connsiteY0" fmla="*/ 73872 h 393982"/>
              <a:gd name="connsiteX1" fmla="*/ 313954 w 344734"/>
              <a:gd name="connsiteY1" fmla="*/ 0 h 393982"/>
              <a:gd name="connsiteX2" fmla="*/ 55404 w 344734"/>
              <a:gd name="connsiteY2" fmla="*/ 0 h 393982"/>
              <a:gd name="connsiteX3" fmla="*/ 0 w 344734"/>
              <a:gd name="connsiteY3" fmla="*/ 55404 h 393982"/>
              <a:gd name="connsiteX4" fmla="*/ 0 w 344734"/>
              <a:gd name="connsiteY4" fmla="*/ 73872 h 393982"/>
              <a:gd name="connsiteX5" fmla="*/ 0 w 344734"/>
              <a:gd name="connsiteY5" fmla="*/ 338578 h 393982"/>
              <a:gd name="connsiteX6" fmla="*/ 55404 w 344734"/>
              <a:gd name="connsiteY6" fmla="*/ 393982 h 393982"/>
              <a:gd name="connsiteX7" fmla="*/ 344734 w 344734"/>
              <a:gd name="connsiteY7" fmla="*/ 393982 h 393982"/>
              <a:gd name="connsiteX8" fmla="*/ 344734 w 344734"/>
              <a:gd name="connsiteY8" fmla="*/ 73872 h 393982"/>
              <a:gd name="connsiteX9" fmla="*/ 313954 w 344734"/>
              <a:gd name="connsiteY9" fmla="*/ 73872 h 393982"/>
              <a:gd name="connsiteX10" fmla="*/ 36936 w 344734"/>
              <a:gd name="connsiteY10" fmla="*/ 55404 h 393982"/>
              <a:gd name="connsiteX11" fmla="*/ 55404 w 344734"/>
              <a:gd name="connsiteY11" fmla="*/ 36936 h 393982"/>
              <a:gd name="connsiteX12" fmla="*/ 277019 w 344734"/>
              <a:gd name="connsiteY12" fmla="*/ 36936 h 393982"/>
              <a:gd name="connsiteX13" fmla="*/ 277019 w 344734"/>
              <a:gd name="connsiteY13" fmla="*/ 73872 h 393982"/>
              <a:gd name="connsiteX14" fmla="*/ 55404 w 344734"/>
              <a:gd name="connsiteY14" fmla="*/ 73872 h 393982"/>
              <a:gd name="connsiteX15" fmla="*/ 36936 w 344734"/>
              <a:gd name="connsiteY15" fmla="*/ 55404 h 39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734" h="393982">
                <a:moveTo>
                  <a:pt x="313954" y="73872"/>
                </a:moveTo>
                <a:lnTo>
                  <a:pt x="313954" y="0"/>
                </a:lnTo>
                <a:lnTo>
                  <a:pt x="55404" y="0"/>
                </a:lnTo>
                <a:cubicBezTo>
                  <a:pt x="24624" y="0"/>
                  <a:pt x="0" y="24624"/>
                  <a:pt x="0" y="55404"/>
                </a:cubicBezTo>
                <a:lnTo>
                  <a:pt x="0" y="73872"/>
                </a:lnTo>
                <a:lnTo>
                  <a:pt x="0" y="338578"/>
                </a:lnTo>
                <a:cubicBezTo>
                  <a:pt x="0" y="369358"/>
                  <a:pt x="24624" y="393982"/>
                  <a:pt x="55404" y="393982"/>
                </a:cubicBezTo>
                <a:lnTo>
                  <a:pt x="344734" y="393982"/>
                </a:lnTo>
                <a:lnTo>
                  <a:pt x="344734" y="73872"/>
                </a:lnTo>
                <a:lnTo>
                  <a:pt x="313954" y="73872"/>
                </a:lnTo>
                <a:close/>
                <a:moveTo>
                  <a:pt x="36936" y="55404"/>
                </a:moveTo>
                <a:cubicBezTo>
                  <a:pt x="36936" y="44939"/>
                  <a:pt x="44939" y="36936"/>
                  <a:pt x="55404" y="36936"/>
                </a:cubicBezTo>
                <a:lnTo>
                  <a:pt x="277019" y="36936"/>
                </a:lnTo>
                <a:lnTo>
                  <a:pt x="277019" y="73872"/>
                </a:lnTo>
                <a:lnTo>
                  <a:pt x="55404" y="73872"/>
                </a:lnTo>
                <a:cubicBezTo>
                  <a:pt x="44939" y="73872"/>
                  <a:pt x="36936" y="65869"/>
                  <a:pt x="36936" y="55404"/>
                </a:cubicBezTo>
                <a:close/>
              </a:path>
            </a:pathLst>
          </a:custGeom>
          <a:solidFill>
            <a:schemeClr val="tx1"/>
          </a:solidFill>
          <a:ln w="6102" cap="flat">
            <a:noFill/>
            <a:prstDash val="solid"/>
            <a:miter/>
          </a:ln>
        </p:spPr>
        <p:txBody>
          <a:bodyPr rtlCol="0" anchor="ctr"/>
          <a:lstStyle/>
          <a:p>
            <a:endParaRPr lang="en-US"/>
          </a:p>
        </p:txBody>
      </p:sp>
      <p:grpSp>
        <p:nvGrpSpPr>
          <p:cNvPr id="94" name="Graphic 46">
            <a:extLst>
              <a:ext uri="{FF2B5EF4-FFF2-40B4-BE49-F238E27FC236}">
                <a16:creationId xmlns:a16="http://schemas.microsoft.com/office/drawing/2014/main" id="{D1F41F65-0263-033C-F78D-AA914DC7547F}"/>
              </a:ext>
            </a:extLst>
          </p:cNvPr>
          <p:cNvGrpSpPr/>
          <p:nvPr/>
        </p:nvGrpSpPr>
        <p:grpSpPr>
          <a:xfrm>
            <a:off x="4102401" y="1326607"/>
            <a:ext cx="393982" cy="381670"/>
            <a:chOff x="3606239" y="1465755"/>
            <a:chExt cx="393982" cy="381670"/>
          </a:xfrm>
          <a:solidFill>
            <a:schemeClr val="tx1"/>
          </a:solidFill>
        </p:grpSpPr>
        <p:sp>
          <p:nvSpPr>
            <p:cNvPr id="96" name="Freeform: Shape 95">
              <a:extLst>
                <a:ext uri="{FF2B5EF4-FFF2-40B4-BE49-F238E27FC236}">
                  <a16:creationId xmlns:a16="http://schemas.microsoft.com/office/drawing/2014/main" id="{29AB5452-E1E6-6079-0980-6EAD675F7BF5}"/>
                </a:ext>
              </a:extLst>
            </p:cNvPr>
            <p:cNvSpPr/>
            <p:nvPr/>
          </p:nvSpPr>
          <p:spPr>
            <a:xfrm>
              <a:off x="3606239" y="1465755"/>
              <a:ext cx="393982" cy="129275"/>
            </a:xfrm>
            <a:custGeom>
              <a:avLst/>
              <a:gdLst>
                <a:gd name="connsiteX0" fmla="*/ 196991 w 393982"/>
                <a:gd name="connsiteY0" fmla="*/ 0 h 129275"/>
                <a:gd name="connsiteX1" fmla="*/ 0 w 393982"/>
                <a:gd name="connsiteY1" fmla="*/ 61560 h 129275"/>
                <a:gd name="connsiteX2" fmla="*/ 196991 w 393982"/>
                <a:gd name="connsiteY2" fmla="*/ 129275 h 129275"/>
                <a:gd name="connsiteX3" fmla="*/ 393982 w 393982"/>
                <a:gd name="connsiteY3" fmla="*/ 61560 h 129275"/>
              </a:gdLst>
              <a:ahLst/>
              <a:cxnLst>
                <a:cxn ang="0">
                  <a:pos x="connsiteX0" y="connsiteY0"/>
                </a:cxn>
                <a:cxn ang="0">
                  <a:pos x="connsiteX1" y="connsiteY1"/>
                </a:cxn>
                <a:cxn ang="0">
                  <a:pos x="connsiteX2" y="connsiteY2"/>
                </a:cxn>
                <a:cxn ang="0">
                  <a:pos x="connsiteX3" y="connsiteY3"/>
                </a:cxn>
              </a:cxnLst>
              <a:rect l="l" t="t" r="r" b="b"/>
              <a:pathLst>
                <a:path w="393982" h="129275">
                  <a:moveTo>
                    <a:pt x="196991" y="0"/>
                  </a:moveTo>
                  <a:lnTo>
                    <a:pt x="0" y="61560"/>
                  </a:lnTo>
                  <a:lnTo>
                    <a:pt x="196991" y="129275"/>
                  </a:lnTo>
                  <a:lnTo>
                    <a:pt x="393982" y="61560"/>
                  </a:lnTo>
                  <a:close/>
                </a:path>
              </a:pathLst>
            </a:custGeom>
            <a:grpFill/>
            <a:ln w="610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C2CC2C4-E908-3CFD-9F82-FE7C74D4B527}"/>
                </a:ext>
              </a:extLst>
            </p:cNvPr>
            <p:cNvSpPr/>
            <p:nvPr/>
          </p:nvSpPr>
          <p:spPr>
            <a:xfrm>
              <a:off x="3606239" y="1558094"/>
              <a:ext cx="178523" cy="289330"/>
            </a:xfrm>
            <a:custGeom>
              <a:avLst/>
              <a:gdLst>
                <a:gd name="connsiteX0" fmla="*/ 0 w 178523"/>
                <a:gd name="connsiteY0" fmla="*/ 215459 h 289330"/>
                <a:gd name="connsiteX1" fmla="*/ 178523 w 178523"/>
                <a:gd name="connsiteY1" fmla="*/ 289331 h 289330"/>
                <a:gd name="connsiteX2" fmla="*/ 178523 w 178523"/>
                <a:gd name="connsiteY2" fmla="*/ 67716 h 289330"/>
                <a:gd name="connsiteX3" fmla="*/ 0 w 178523"/>
                <a:gd name="connsiteY3" fmla="*/ 0 h 289330"/>
              </a:gdLst>
              <a:ahLst/>
              <a:cxnLst>
                <a:cxn ang="0">
                  <a:pos x="connsiteX0" y="connsiteY0"/>
                </a:cxn>
                <a:cxn ang="0">
                  <a:pos x="connsiteX1" y="connsiteY1"/>
                </a:cxn>
                <a:cxn ang="0">
                  <a:pos x="connsiteX2" y="connsiteY2"/>
                </a:cxn>
                <a:cxn ang="0">
                  <a:pos x="connsiteX3" y="connsiteY3"/>
                </a:cxn>
              </a:cxnLst>
              <a:rect l="l" t="t" r="r" b="b"/>
              <a:pathLst>
                <a:path w="178523" h="289330">
                  <a:moveTo>
                    <a:pt x="0" y="215459"/>
                  </a:moveTo>
                  <a:lnTo>
                    <a:pt x="178523" y="289331"/>
                  </a:lnTo>
                  <a:lnTo>
                    <a:pt x="178523" y="67716"/>
                  </a:lnTo>
                  <a:lnTo>
                    <a:pt x="0" y="0"/>
                  </a:lnTo>
                  <a:close/>
                </a:path>
              </a:pathLst>
            </a:custGeom>
            <a:grpFill/>
            <a:ln w="6102"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274D078-B409-9EE1-04F4-42F82C0B24A4}"/>
                </a:ext>
              </a:extLst>
            </p:cNvPr>
            <p:cNvSpPr/>
            <p:nvPr/>
          </p:nvSpPr>
          <p:spPr>
            <a:xfrm>
              <a:off x="3821697" y="1558094"/>
              <a:ext cx="178523" cy="289330"/>
            </a:xfrm>
            <a:custGeom>
              <a:avLst/>
              <a:gdLst>
                <a:gd name="connsiteX0" fmla="*/ 0 w 178523"/>
                <a:gd name="connsiteY0" fmla="*/ 289331 h 289330"/>
                <a:gd name="connsiteX1" fmla="*/ 178523 w 178523"/>
                <a:gd name="connsiteY1" fmla="*/ 215459 h 289330"/>
                <a:gd name="connsiteX2" fmla="*/ 178523 w 178523"/>
                <a:gd name="connsiteY2" fmla="*/ 0 h 289330"/>
                <a:gd name="connsiteX3" fmla="*/ 0 w 178523"/>
                <a:gd name="connsiteY3" fmla="*/ 67716 h 289330"/>
              </a:gdLst>
              <a:ahLst/>
              <a:cxnLst>
                <a:cxn ang="0">
                  <a:pos x="connsiteX0" y="connsiteY0"/>
                </a:cxn>
                <a:cxn ang="0">
                  <a:pos x="connsiteX1" y="connsiteY1"/>
                </a:cxn>
                <a:cxn ang="0">
                  <a:pos x="connsiteX2" y="connsiteY2"/>
                </a:cxn>
                <a:cxn ang="0">
                  <a:pos x="connsiteX3" y="connsiteY3"/>
                </a:cxn>
              </a:cxnLst>
              <a:rect l="l" t="t" r="r" b="b"/>
              <a:pathLst>
                <a:path w="178523" h="289330">
                  <a:moveTo>
                    <a:pt x="0" y="289331"/>
                  </a:moveTo>
                  <a:lnTo>
                    <a:pt x="178523" y="215459"/>
                  </a:lnTo>
                  <a:lnTo>
                    <a:pt x="178523" y="0"/>
                  </a:lnTo>
                  <a:lnTo>
                    <a:pt x="0" y="67716"/>
                  </a:lnTo>
                  <a:close/>
                </a:path>
              </a:pathLst>
            </a:custGeom>
            <a:grpFill/>
            <a:ln w="6102" cap="flat">
              <a:noFill/>
              <a:prstDash val="solid"/>
              <a:miter/>
            </a:ln>
          </p:spPr>
          <p:txBody>
            <a:bodyPr rtlCol="0" anchor="ctr"/>
            <a:lstStyle/>
            <a:p>
              <a:endParaRPr lang="en-US"/>
            </a:p>
          </p:txBody>
        </p:sp>
      </p:grpSp>
      <p:grpSp>
        <p:nvGrpSpPr>
          <p:cNvPr id="102" name="Graphic 48">
            <a:extLst>
              <a:ext uri="{FF2B5EF4-FFF2-40B4-BE49-F238E27FC236}">
                <a16:creationId xmlns:a16="http://schemas.microsoft.com/office/drawing/2014/main" id="{8F9BB1E7-301E-550B-D374-ECB0F62D530A}"/>
              </a:ext>
            </a:extLst>
          </p:cNvPr>
          <p:cNvGrpSpPr/>
          <p:nvPr/>
        </p:nvGrpSpPr>
        <p:grpSpPr>
          <a:xfrm>
            <a:off x="4802426" y="1326606"/>
            <a:ext cx="147743" cy="393982"/>
            <a:chOff x="4306264" y="1465754"/>
            <a:chExt cx="147743" cy="393982"/>
          </a:xfrm>
          <a:solidFill>
            <a:schemeClr val="tx1"/>
          </a:solidFill>
        </p:grpSpPr>
        <p:sp>
          <p:nvSpPr>
            <p:cNvPr id="104" name="Freeform: Shape 103">
              <a:extLst>
                <a:ext uri="{FF2B5EF4-FFF2-40B4-BE49-F238E27FC236}">
                  <a16:creationId xmlns:a16="http://schemas.microsoft.com/office/drawing/2014/main" id="{59FF8AB9-DDBF-80A7-0410-B00FF28446EE}"/>
                </a:ext>
              </a:extLst>
            </p:cNvPr>
            <p:cNvSpPr/>
            <p:nvPr/>
          </p:nvSpPr>
          <p:spPr>
            <a:xfrm>
              <a:off x="4346278" y="1465754"/>
              <a:ext cx="67715" cy="43707"/>
            </a:xfrm>
            <a:custGeom>
              <a:avLst/>
              <a:gdLst>
                <a:gd name="connsiteX0" fmla="*/ 3078 w 67715"/>
                <a:gd name="connsiteY0" fmla="*/ 43092 h 43707"/>
                <a:gd name="connsiteX1" fmla="*/ 64638 w 67715"/>
                <a:gd name="connsiteY1" fmla="*/ 43092 h 43707"/>
                <a:gd name="connsiteX2" fmla="*/ 67716 w 67715"/>
                <a:gd name="connsiteY2" fmla="*/ 43707 h 43707"/>
                <a:gd name="connsiteX3" fmla="*/ 67716 w 67715"/>
                <a:gd name="connsiteY3" fmla="*/ 0 h 43707"/>
                <a:gd name="connsiteX4" fmla="*/ 0 w 67715"/>
                <a:gd name="connsiteY4" fmla="*/ 0 h 43707"/>
                <a:gd name="connsiteX5" fmla="*/ 0 w 67715"/>
                <a:gd name="connsiteY5" fmla="*/ 43707 h 43707"/>
                <a:gd name="connsiteX6" fmla="*/ 3078 w 67715"/>
                <a:gd name="connsiteY6" fmla="*/ 43092 h 4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15" h="43707">
                  <a:moveTo>
                    <a:pt x="3078" y="43092"/>
                  </a:moveTo>
                  <a:lnTo>
                    <a:pt x="64638" y="43092"/>
                  </a:lnTo>
                  <a:cubicBezTo>
                    <a:pt x="65869" y="43092"/>
                    <a:pt x="66484" y="43092"/>
                    <a:pt x="67716" y="43707"/>
                  </a:cubicBezTo>
                  <a:lnTo>
                    <a:pt x="67716" y="0"/>
                  </a:lnTo>
                  <a:lnTo>
                    <a:pt x="0" y="0"/>
                  </a:lnTo>
                  <a:lnTo>
                    <a:pt x="0" y="43707"/>
                  </a:lnTo>
                  <a:cubicBezTo>
                    <a:pt x="1231" y="43092"/>
                    <a:pt x="1847" y="43092"/>
                    <a:pt x="3078" y="43092"/>
                  </a:cubicBezTo>
                  <a:close/>
                </a:path>
              </a:pathLst>
            </a:custGeom>
            <a:grpFill/>
            <a:ln w="6102"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8232326-3DE8-9080-2CB8-13C4154FB54B}"/>
                </a:ext>
              </a:extLst>
            </p:cNvPr>
            <p:cNvSpPr/>
            <p:nvPr/>
          </p:nvSpPr>
          <p:spPr>
            <a:xfrm>
              <a:off x="4306264" y="1532854"/>
              <a:ext cx="147743" cy="326881"/>
            </a:xfrm>
            <a:custGeom>
              <a:avLst/>
              <a:gdLst>
                <a:gd name="connsiteX0" fmla="*/ 132969 w 147743"/>
                <a:gd name="connsiteY0" fmla="*/ 84952 h 326881"/>
                <a:gd name="connsiteX1" fmla="*/ 107729 w 147743"/>
                <a:gd name="connsiteY1" fmla="*/ 20315 h 326881"/>
                <a:gd name="connsiteX2" fmla="*/ 107729 w 147743"/>
                <a:gd name="connsiteY2" fmla="*/ 616 h 326881"/>
                <a:gd name="connsiteX3" fmla="*/ 104651 w 147743"/>
                <a:gd name="connsiteY3" fmla="*/ 616 h 326881"/>
                <a:gd name="connsiteX4" fmla="*/ 43092 w 147743"/>
                <a:gd name="connsiteY4" fmla="*/ 616 h 326881"/>
                <a:gd name="connsiteX5" fmla="*/ 40014 w 147743"/>
                <a:gd name="connsiteY5" fmla="*/ 0 h 326881"/>
                <a:gd name="connsiteX6" fmla="*/ 40014 w 147743"/>
                <a:gd name="connsiteY6" fmla="*/ 25855 h 326881"/>
                <a:gd name="connsiteX7" fmla="*/ 16621 w 147743"/>
                <a:gd name="connsiteY7" fmla="*/ 85568 h 326881"/>
                <a:gd name="connsiteX8" fmla="*/ 0 w 147743"/>
                <a:gd name="connsiteY8" fmla="*/ 128660 h 326881"/>
                <a:gd name="connsiteX9" fmla="*/ 0 w 147743"/>
                <a:gd name="connsiteY9" fmla="*/ 308414 h 326881"/>
                <a:gd name="connsiteX10" fmla="*/ 19084 w 147743"/>
                <a:gd name="connsiteY10" fmla="*/ 326882 h 326881"/>
                <a:gd name="connsiteX11" fmla="*/ 128660 w 147743"/>
                <a:gd name="connsiteY11" fmla="*/ 326882 h 326881"/>
                <a:gd name="connsiteX12" fmla="*/ 147743 w 147743"/>
                <a:gd name="connsiteY12" fmla="*/ 308414 h 326881"/>
                <a:gd name="connsiteX13" fmla="*/ 147743 w 147743"/>
                <a:gd name="connsiteY13" fmla="*/ 128660 h 326881"/>
                <a:gd name="connsiteX14" fmla="*/ 132969 w 147743"/>
                <a:gd name="connsiteY14" fmla="*/ 84952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743" h="326881">
                  <a:moveTo>
                    <a:pt x="132969" y="84952"/>
                  </a:moveTo>
                  <a:cubicBezTo>
                    <a:pt x="117579" y="66484"/>
                    <a:pt x="107729" y="43707"/>
                    <a:pt x="107729" y="20315"/>
                  </a:cubicBezTo>
                  <a:lnTo>
                    <a:pt x="107729" y="616"/>
                  </a:lnTo>
                  <a:cubicBezTo>
                    <a:pt x="106498" y="616"/>
                    <a:pt x="105883" y="616"/>
                    <a:pt x="104651" y="616"/>
                  </a:cubicBezTo>
                  <a:lnTo>
                    <a:pt x="43092" y="616"/>
                  </a:lnTo>
                  <a:cubicBezTo>
                    <a:pt x="41861" y="616"/>
                    <a:pt x="41245" y="616"/>
                    <a:pt x="40014" y="0"/>
                  </a:cubicBezTo>
                  <a:lnTo>
                    <a:pt x="40014" y="25855"/>
                  </a:lnTo>
                  <a:cubicBezTo>
                    <a:pt x="40014" y="48017"/>
                    <a:pt x="30780" y="68331"/>
                    <a:pt x="16621" y="85568"/>
                  </a:cubicBezTo>
                  <a:cubicBezTo>
                    <a:pt x="6156" y="97264"/>
                    <a:pt x="0" y="113885"/>
                    <a:pt x="0" y="128660"/>
                  </a:cubicBezTo>
                  <a:lnTo>
                    <a:pt x="0" y="308414"/>
                  </a:lnTo>
                  <a:cubicBezTo>
                    <a:pt x="0" y="318879"/>
                    <a:pt x="8618" y="326882"/>
                    <a:pt x="19084" y="326882"/>
                  </a:cubicBezTo>
                  <a:lnTo>
                    <a:pt x="128660" y="326882"/>
                  </a:lnTo>
                  <a:cubicBezTo>
                    <a:pt x="139125" y="326882"/>
                    <a:pt x="147743" y="318264"/>
                    <a:pt x="147743" y="308414"/>
                  </a:cubicBezTo>
                  <a:lnTo>
                    <a:pt x="147743" y="128660"/>
                  </a:lnTo>
                  <a:cubicBezTo>
                    <a:pt x="147743" y="113270"/>
                    <a:pt x="142818" y="96033"/>
                    <a:pt x="132969" y="84952"/>
                  </a:cubicBezTo>
                  <a:close/>
                </a:path>
              </a:pathLst>
            </a:custGeom>
            <a:grpFill/>
            <a:ln w="6102" cap="flat">
              <a:noFill/>
              <a:prstDash val="solid"/>
              <a:miter/>
            </a:ln>
          </p:spPr>
          <p:txBody>
            <a:bodyPr rtlCol="0" anchor="ctr"/>
            <a:lstStyle/>
            <a:p>
              <a:endParaRPr lang="en-US"/>
            </a:p>
          </p:txBody>
        </p:sp>
      </p:grpSp>
      <p:sp>
        <p:nvSpPr>
          <p:cNvPr id="108" name="Graphic 50">
            <a:extLst>
              <a:ext uri="{FF2B5EF4-FFF2-40B4-BE49-F238E27FC236}">
                <a16:creationId xmlns:a16="http://schemas.microsoft.com/office/drawing/2014/main" id="{401D56E1-6495-7B82-F2DF-E54F753364EF}"/>
              </a:ext>
            </a:extLst>
          </p:cNvPr>
          <p:cNvSpPr/>
          <p:nvPr/>
        </p:nvSpPr>
        <p:spPr>
          <a:xfrm>
            <a:off x="5298420" y="1326605"/>
            <a:ext cx="393369" cy="393982"/>
          </a:xfrm>
          <a:custGeom>
            <a:avLst/>
            <a:gdLst>
              <a:gd name="connsiteX0" fmla="*/ 196991 w 393369"/>
              <a:gd name="connsiteY0" fmla="*/ 0 h 393982"/>
              <a:gd name="connsiteX1" fmla="*/ 0 w 393369"/>
              <a:gd name="connsiteY1" fmla="*/ 129275 h 393982"/>
              <a:gd name="connsiteX2" fmla="*/ 36936 w 393369"/>
              <a:gd name="connsiteY2" fmla="*/ 204994 h 393982"/>
              <a:gd name="connsiteX3" fmla="*/ 36936 w 393369"/>
              <a:gd name="connsiteY3" fmla="*/ 352737 h 393982"/>
              <a:gd name="connsiteX4" fmla="*/ 78181 w 393369"/>
              <a:gd name="connsiteY4" fmla="*/ 393982 h 393982"/>
              <a:gd name="connsiteX5" fmla="*/ 315186 w 393369"/>
              <a:gd name="connsiteY5" fmla="*/ 393982 h 393982"/>
              <a:gd name="connsiteX6" fmla="*/ 356431 w 393369"/>
              <a:gd name="connsiteY6" fmla="*/ 352737 h 393982"/>
              <a:gd name="connsiteX7" fmla="*/ 356431 w 393369"/>
              <a:gd name="connsiteY7" fmla="*/ 204994 h 393982"/>
              <a:gd name="connsiteX8" fmla="*/ 393366 w 393369"/>
              <a:gd name="connsiteY8" fmla="*/ 129275 h 393982"/>
              <a:gd name="connsiteX9" fmla="*/ 196991 w 393369"/>
              <a:gd name="connsiteY9" fmla="*/ 0 h 39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369" h="393982">
                <a:moveTo>
                  <a:pt x="196991" y="0"/>
                </a:moveTo>
                <a:cubicBezTo>
                  <a:pt x="88646" y="0"/>
                  <a:pt x="0" y="57866"/>
                  <a:pt x="0" y="129275"/>
                </a:cubicBezTo>
                <a:cubicBezTo>
                  <a:pt x="0" y="156977"/>
                  <a:pt x="12928" y="182832"/>
                  <a:pt x="36936" y="204994"/>
                </a:cubicBezTo>
                <a:lnTo>
                  <a:pt x="36936" y="352737"/>
                </a:lnTo>
                <a:cubicBezTo>
                  <a:pt x="36936" y="375514"/>
                  <a:pt x="55404" y="393982"/>
                  <a:pt x="78181" y="393982"/>
                </a:cubicBezTo>
                <a:lnTo>
                  <a:pt x="315186" y="393982"/>
                </a:lnTo>
                <a:cubicBezTo>
                  <a:pt x="337963" y="393982"/>
                  <a:pt x="356431" y="375514"/>
                  <a:pt x="356431" y="352737"/>
                </a:cubicBezTo>
                <a:lnTo>
                  <a:pt x="356431" y="204994"/>
                </a:lnTo>
                <a:cubicBezTo>
                  <a:pt x="380439" y="182832"/>
                  <a:pt x="393366" y="156977"/>
                  <a:pt x="393366" y="129275"/>
                </a:cubicBezTo>
                <a:cubicBezTo>
                  <a:pt x="393982" y="57866"/>
                  <a:pt x="305336" y="0"/>
                  <a:pt x="196991" y="0"/>
                </a:cubicBezTo>
                <a:close/>
              </a:path>
            </a:pathLst>
          </a:custGeom>
          <a:solidFill>
            <a:schemeClr val="tx1"/>
          </a:solidFill>
          <a:ln w="6102" cap="flat">
            <a:noFill/>
            <a:prstDash val="solid"/>
            <a:miter/>
          </a:ln>
        </p:spPr>
        <p:txBody>
          <a:bodyPr rtlCol="0" anchor="ctr"/>
          <a:lstStyle/>
          <a:p>
            <a:endParaRPr lang="en-US"/>
          </a:p>
        </p:txBody>
      </p:sp>
      <p:grpSp>
        <p:nvGrpSpPr>
          <p:cNvPr id="110" name="Graphic 52">
            <a:extLst>
              <a:ext uri="{FF2B5EF4-FFF2-40B4-BE49-F238E27FC236}">
                <a16:creationId xmlns:a16="http://schemas.microsoft.com/office/drawing/2014/main" id="{3BBA0DE6-7BD1-AEAE-1762-703903F8C48F}"/>
              </a:ext>
            </a:extLst>
          </p:cNvPr>
          <p:cNvGrpSpPr/>
          <p:nvPr/>
        </p:nvGrpSpPr>
        <p:grpSpPr>
          <a:xfrm>
            <a:off x="5868068" y="1284397"/>
            <a:ext cx="422559" cy="436190"/>
            <a:chOff x="5371906" y="1423545"/>
            <a:chExt cx="422559" cy="436190"/>
          </a:xfrm>
          <a:solidFill>
            <a:schemeClr val="tx1"/>
          </a:solidFill>
        </p:grpSpPr>
        <p:sp>
          <p:nvSpPr>
            <p:cNvPr id="112" name="Freeform: Shape 111">
              <a:extLst>
                <a:ext uri="{FF2B5EF4-FFF2-40B4-BE49-F238E27FC236}">
                  <a16:creationId xmlns:a16="http://schemas.microsoft.com/office/drawing/2014/main" id="{FCD7167D-D21E-EF6C-75DF-E3AECC4609E4}"/>
                </a:ext>
              </a:extLst>
            </p:cNvPr>
            <p:cNvSpPr/>
            <p:nvPr/>
          </p:nvSpPr>
          <p:spPr>
            <a:xfrm>
              <a:off x="5521846" y="1777949"/>
              <a:ext cx="122678" cy="27261"/>
            </a:xfrm>
            <a:custGeom>
              <a:avLst/>
              <a:gdLst>
                <a:gd name="connsiteX0" fmla="*/ 13631 w 122678"/>
                <a:gd name="connsiteY0" fmla="*/ 27262 h 27261"/>
                <a:gd name="connsiteX1" fmla="*/ 109048 w 122678"/>
                <a:gd name="connsiteY1" fmla="*/ 27262 h 27261"/>
                <a:gd name="connsiteX2" fmla="*/ 122678 w 122678"/>
                <a:gd name="connsiteY2" fmla="*/ 13631 h 27261"/>
                <a:gd name="connsiteX3" fmla="*/ 122678 w 122678"/>
                <a:gd name="connsiteY3" fmla="*/ 13631 h 27261"/>
                <a:gd name="connsiteX4" fmla="*/ 109048 w 122678"/>
                <a:gd name="connsiteY4" fmla="*/ 0 h 27261"/>
                <a:gd name="connsiteX5" fmla="*/ 13631 w 122678"/>
                <a:gd name="connsiteY5" fmla="*/ 0 h 27261"/>
                <a:gd name="connsiteX6" fmla="*/ 0 w 122678"/>
                <a:gd name="connsiteY6" fmla="*/ 13631 h 27261"/>
                <a:gd name="connsiteX7" fmla="*/ 0 w 122678"/>
                <a:gd name="connsiteY7" fmla="*/ 13631 h 27261"/>
                <a:gd name="connsiteX8" fmla="*/ 13631 w 122678"/>
                <a:gd name="connsiteY8" fmla="*/ 27262 h 2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78" h="27261">
                  <a:moveTo>
                    <a:pt x="13631" y="27262"/>
                  </a:moveTo>
                  <a:lnTo>
                    <a:pt x="109048" y="27262"/>
                  </a:lnTo>
                  <a:cubicBezTo>
                    <a:pt x="116545" y="27262"/>
                    <a:pt x="122678" y="21128"/>
                    <a:pt x="122678" y="13631"/>
                  </a:cubicBezTo>
                  <a:lnTo>
                    <a:pt x="122678" y="13631"/>
                  </a:lnTo>
                  <a:cubicBezTo>
                    <a:pt x="122678" y="6134"/>
                    <a:pt x="116545" y="0"/>
                    <a:pt x="109048" y="0"/>
                  </a:cubicBezTo>
                  <a:lnTo>
                    <a:pt x="13631" y="0"/>
                  </a:lnTo>
                  <a:cubicBezTo>
                    <a:pt x="6134" y="0"/>
                    <a:pt x="0" y="6134"/>
                    <a:pt x="0" y="13631"/>
                  </a:cubicBezTo>
                  <a:lnTo>
                    <a:pt x="0" y="13631"/>
                  </a:lnTo>
                  <a:cubicBezTo>
                    <a:pt x="0" y="21128"/>
                    <a:pt x="6134" y="27262"/>
                    <a:pt x="13631" y="27262"/>
                  </a:cubicBezTo>
                  <a:close/>
                </a:path>
              </a:pathLst>
            </a:custGeom>
            <a:grpFill/>
            <a:ln w="669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8D27CF3-4CD1-C2C6-3D8E-2A5A1D5C00AE}"/>
                </a:ext>
              </a:extLst>
            </p:cNvPr>
            <p:cNvSpPr/>
            <p:nvPr/>
          </p:nvSpPr>
          <p:spPr>
            <a:xfrm>
              <a:off x="5542293" y="1818842"/>
              <a:ext cx="81785" cy="40892"/>
            </a:xfrm>
            <a:custGeom>
              <a:avLst/>
              <a:gdLst>
                <a:gd name="connsiteX0" fmla="*/ 40211 w 81785"/>
                <a:gd name="connsiteY0" fmla="*/ 40893 h 40892"/>
                <a:gd name="connsiteX1" fmla="*/ 81786 w 81785"/>
                <a:gd name="connsiteY1" fmla="*/ 0 h 40892"/>
                <a:gd name="connsiteX2" fmla="*/ 0 w 81785"/>
                <a:gd name="connsiteY2" fmla="*/ 0 h 40892"/>
                <a:gd name="connsiteX3" fmla="*/ 40211 w 81785"/>
                <a:gd name="connsiteY3" fmla="*/ 40893 h 40892"/>
              </a:gdLst>
              <a:ahLst/>
              <a:cxnLst>
                <a:cxn ang="0">
                  <a:pos x="connsiteX0" y="connsiteY0"/>
                </a:cxn>
                <a:cxn ang="0">
                  <a:pos x="connsiteX1" y="connsiteY1"/>
                </a:cxn>
                <a:cxn ang="0">
                  <a:pos x="connsiteX2" y="connsiteY2"/>
                </a:cxn>
                <a:cxn ang="0">
                  <a:pos x="connsiteX3" y="connsiteY3"/>
                </a:cxn>
              </a:cxnLst>
              <a:rect l="l" t="t" r="r" b="b"/>
              <a:pathLst>
                <a:path w="81785" h="40892">
                  <a:moveTo>
                    <a:pt x="40211" y="40893"/>
                  </a:moveTo>
                  <a:cubicBezTo>
                    <a:pt x="62021" y="40893"/>
                    <a:pt x="81786" y="22491"/>
                    <a:pt x="81786" y="0"/>
                  </a:cubicBezTo>
                  <a:lnTo>
                    <a:pt x="0" y="0"/>
                  </a:lnTo>
                  <a:cubicBezTo>
                    <a:pt x="0" y="22491"/>
                    <a:pt x="17720" y="40893"/>
                    <a:pt x="40211" y="40893"/>
                  </a:cubicBezTo>
                  <a:close/>
                </a:path>
              </a:pathLst>
            </a:custGeom>
            <a:grpFill/>
            <a:ln w="669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423486E-D048-C73A-FA32-5B7D235DA23B}"/>
                </a:ext>
              </a:extLst>
            </p:cNvPr>
            <p:cNvSpPr/>
            <p:nvPr/>
          </p:nvSpPr>
          <p:spPr>
            <a:xfrm>
              <a:off x="5569555" y="1423545"/>
              <a:ext cx="27261" cy="54523"/>
            </a:xfrm>
            <a:custGeom>
              <a:avLst/>
              <a:gdLst>
                <a:gd name="connsiteX0" fmla="*/ 0 w 27261"/>
                <a:gd name="connsiteY0" fmla="*/ 0 h 54523"/>
                <a:gd name="connsiteX1" fmla="*/ 27262 w 27261"/>
                <a:gd name="connsiteY1" fmla="*/ 0 h 54523"/>
                <a:gd name="connsiteX2" fmla="*/ 27262 w 27261"/>
                <a:gd name="connsiteY2" fmla="*/ 54524 h 54523"/>
                <a:gd name="connsiteX3" fmla="*/ 0 w 27261"/>
                <a:gd name="connsiteY3" fmla="*/ 54524 h 54523"/>
              </a:gdLst>
              <a:ahLst/>
              <a:cxnLst>
                <a:cxn ang="0">
                  <a:pos x="connsiteX0" y="connsiteY0"/>
                </a:cxn>
                <a:cxn ang="0">
                  <a:pos x="connsiteX1" y="connsiteY1"/>
                </a:cxn>
                <a:cxn ang="0">
                  <a:pos x="connsiteX2" y="connsiteY2"/>
                </a:cxn>
                <a:cxn ang="0">
                  <a:pos x="connsiteX3" y="connsiteY3"/>
                </a:cxn>
              </a:cxnLst>
              <a:rect l="l" t="t" r="r" b="b"/>
              <a:pathLst>
                <a:path w="27261" h="54523">
                  <a:moveTo>
                    <a:pt x="0" y="0"/>
                  </a:moveTo>
                  <a:lnTo>
                    <a:pt x="27262" y="0"/>
                  </a:lnTo>
                  <a:lnTo>
                    <a:pt x="27262" y="54524"/>
                  </a:lnTo>
                  <a:lnTo>
                    <a:pt x="0" y="54524"/>
                  </a:lnTo>
                  <a:close/>
                </a:path>
              </a:pathLst>
            </a:custGeom>
            <a:grpFill/>
            <a:ln w="669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EE7BB6C-90AF-DCC0-D6C8-602A105B92B9}"/>
                </a:ext>
              </a:extLst>
            </p:cNvPr>
            <p:cNvSpPr/>
            <p:nvPr/>
          </p:nvSpPr>
          <p:spPr>
            <a:xfrm>
              <a:off x="5733126" y="1628009"/>
              <a:ext cx="61339" cy="27261"/>
            </a:xfrm>
            <a:custGeom>
              <a:avLst/>
              <a:gdLst>
                <a:gd name="connsiteX0" fmla="*/ 0 w 61339"/>
                <a:gd name="connsiteY0" fmla="*/ 0 h 27261"/>
                <a:gd name="connsiteX1" fmla="*/ 61339 w 61339"/>
                <a:gd name="connsiteY1" fmla="*/ 0 h 27261"/>
                <a:gd name="connsiteX2" fmla="*/ 61339 w 61339"/>
                <a:gd name="connsiteY2" fmla="*/ 27262 h 27261"/>
                <a:gd name="connsiteX3" fmla="*/ 0 w 61339"/>
                <a:gd name="connsiteY3" fmla="*/ 27262 h 27261"/>
              </a:gdLst>
              <a:ahLst/>
              <a:cxnLst>
                <a:cxn ang="0">
                  <a:pos x="connsiteX0" y="connsiteY0"/>
                </a:cxn>
                <a:cxn ang="0">
                  <a:pos x="connsiteX1" y="connsiteY1"/>
                </a:cxn>
                <a:cxn ang="0">
                  <a:pos x="connsiteX2" y="connsiteY2"/>
                </a:cxn>
                <a:cxn ang="0">
                  <a:pos x="connsiteX3" y="connsiteY3"/>
                </a:cxn>
              </a:cxnLst>
              <a:rect l="l" t="t" r="r" b="b"/>
              <a:pathLst>
                <a:path w="61339" h="27261">
                  <a:moveTo>
                    <a:pt x="0" y="0"/>
                  </a:moveTo>
                  <a:lnTo>
                    <a:pt x="61339" y="0"/>
                  </a:lnTo>
                  <a:lnTo>
                    <a:pt x="61339" y="27262"/>
                  </a:lnTo>
                  <a:lnTo>
                    <a:pt x="0" y="27262"/>
                  </a:lnTo>
                  <a:close/>
                </a:path>
              </a:pathLst>
            </a:custGeom>
            <a:grpFill/>
            <a:ln w="669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C679BE-73A1-BDC6-20E2-FAE363536915}"/>
                </a:ext>
              </a:extLst>
            </p:cNvPr>
            <p:cNvSpPr/>
            <p:nvPr/>
          </p:nvSpPr>
          <p:spPr>
            <a:xfrm rot="-1784650">
              <a:off x="5711859" y="1535205"/>
              <a:ext cx="66787" cy="27260"/>
            </a:xfrm>
            <a:custGeom>
              <a:avLst/>
              <a:gdLst>
                <a:gd name="connsiteX0" fmla="*/ 0 w 66787"/>
                <a:gd name="connsiteY0" fmla="*/ 0 h 27260"/>
                <a:gd name="connsiteX1" fmla="*/ 66788 w 66787"/>
                <a:gd name="connsiteY1" fmla="*/ 0 h 27260"/>
                <a:gd name="connsiteX2" fmla="*/ 66788 w 66787"/>
                <a:gd name="connsiteY2" fmla="*/ 27260 h 27260"/>
                <a:gd name="connsiteX3" fmla="*/ 0 w 66787"/>
                <a:gd name="connsiteY3" fmla="*/ 27260 h 27260"/>
              </a:gdLst>
              <a:ahLst/>
              <a:cxnLst>
                <a:cxn ang="0">
                  <a:pos x="connsiteX0" y="connsiteY0"/>
                </a:cxn>
                <a:cxn ang="0">
                  <a:pos x="connsiteX1" y="connsiteY1"/>
                </a:cxn>
                <a:cxn ang="0">
                  <a:pos x="connsiteX2" y="connsiteY2"/>
                </a:cxn>
                <a:cxn ang="0">
                  <a:pos x="connsiteX3" y="connsiteY3"/>
                </a:cxn>
              </a:cxnLst>
              <a:rect l="l" t="t" r="r" b="b"/>
              <a:pathLst>
                <a:path w="66787" h="27260">
                  <a:moveTo>
                    <a:pt x="0" y="0"/>
                  </a:moveTo>
                  <a:lnTo>
                    <a:pt x="66788" y="0"/>
                  </a:lnTo>
                  <a:lnTo>
                    <a:pt x="66788" y="27260"/>
                  </a:lnTo>
                  <a:lnTo>
                    <a:pt x="0" y="27260"/>
                  </a:lnTo>
                  <a:close/>
                </a:path>
              </a:pathLst>
            </a:custGeom>
            <a:grpFill/>
            <a:ln w="669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2C366FA-4022-D360-F6D9-90F26C89444C}"/>
                </a:ext>
              </a:extLst>
            </p:cNvPr>
            <p:cNvSpPr/>
            <p:nvPr/>
          </p:nvSpPr>
          <p:spPr>
            <a:xfrm rot="-9108614">
              <a:off x="5658199" y="1443119"/>
              <a:ext cx="27262" cy="64747"/>
            </a:xfrm>
            <a:custGeom>
              <a:avLst/>
              <a:gdLst>
                <a:gd name="connsiteX0" fmla="*/ 0 w 27262"/>
                <a:gd name="connsiteY0" fmla="*/ 0 h 64747"/>
                <a:gd name="connsiteX1" fmla="*/ 27262 w 27262"/>
                <a:gd name="connsiteY1" fmla="*/ 0 h 64747"/>
                <a:gd name="connsiteX2" fmla="*/ 27262 w 27262"/>
                <a:gd name="connsiteY2" fmla="*/ 64748 h 64747"/>
                <a:gd name="connsiteX3" fmla="*/ 0 w 27262"/>
                <a:gd name="connsiteY3" fmla="*/ 64748 h 64747"/>
              </a:gdLst>
              <a:ahLst/>
              <a:cxnLst>
                <a:cxn ang="0">
                  <a:pos x="connsiteX0" y="connsiteY0"/>
                </a:cxn>
                <a:cxn ang="0">
                  <a:pos x="connsiteX1" y="connsiteY1"/>
                </a:cxn>
                <a:cxn ang="0">
                  <a:pos x="connsiteX2" y="connsiteY2"/>
                </a:cxn>
                <a:cxn ang="0">
                  <a:pos x="connsiteX3" y="connsiteY3"/>
                </a:cxn>
              </a:cxnLst>
              <a:rect l="l" t="t" r="r" b="b"/>
              <a:pathLst>
                <a:path w="27262" h="64747">
                  <a:moveTo>
                    <a:pt x="0" y="0"/>
                  </a:moveTo>
                  <a:lnTo>
                    <a:pt x="27262" y="0"/>
                  </a:lnTo>
                  <a:lnTo>
                    <a:pt x="27262" y="64748"/>
                  </a:lnTo>
                  <a:lnTo>
                    <a:pt x="0" y="64748"/>
                  </a:lnTo>
                  <a:close/>
                </a:path>
              </a:pathLst>
            </a:custGeom>
            <a:grpFill/>
            <a:ln w="669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5062FA8-8016-6513-E36B-A3464253DEB4}"/>
                </a:ext>
              </a:extLst>
            </p:cNvPr>
            <p:cNvSpPr/>
            <p:nvPr/>
          </p:nvSpPr>
          <p:spPr>
            <a:xfrm>
              <a:off x="5371906" y="1628009"/>
              <a:ext cx="61339" cy="27261"/>
            </a:xfrm>
            <a:custGeom>
              <a:avLst/>
              <a:gdLst>
                <a:gd name="connsiteX0" fmla="*/ 0 w 61339"/>
                <a:gd name="connsiteY0" fmla="*/ 0 h 27261"/>
                <a:gd name="connsiteX1" fmla="*/ 61339 w 61339"/>
                <a:gd name="connsiteY1" fmla="*/ 0 h 27261"/>
                <a:gd name="connsiteX2" fmla="*/ 61339 w 61339"/>
                <a:gd name="connsiteY2" fmla="*/ 27262 h 27261"/>
                <a:gd name="connsiteX3" fmla="*/ 0 w 61339"/>
                <a:gd name="connsiteY3" fmla="*/ 27262 h 27261"/>
              </a:gdLst>
              <a:ahLst/>
              <a:cxnLst>
                <a:cxn ang="0">
                  <a:pos x="connsiteX0" y="connsiteY0"/>
                </a:cxn>
                <a:cxn ang="0">
                  <a:pos x="connsiteX1" y="connsiteY1"/>
                </a:cxn>
                <a:cxn ang="0">
                  <a:pos x="connsiteX2" y="connsiteY2"/>
                </a:cxn>
                <a:cxn ang="0">
                  <a:pos x="connsiteX3" y="connsiteY3"/>
                </a:cxn>
              </a:cxnLst>
              <a:rect l="l" t="t" r="r" b="b"/>
              <a:pathLst>
                <a:path w="61339" h="27261">
                  <a:moveTo>
                    <a:pt x="0" y="0"/>
                  </a:moveTo>
                  <a:lnTo>
                    <a:pt x="61339" y="0"/>
                  </a:lnTo>
                  <a:lnTo>
                    <a:pt x="61339" y="27262"/>
                  </a:lnTo>
                  <a:lnTo>
                    <a:pt x="0" y="27262"/>
                  </a:lnTo>
                  <a:close/>
                </a:path>
              </a:pathLst>
            </a:custGeom>
            <a:grpFill/>
            <a:ln w="669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5C7223B-4FC4-0B8A-541E-F942F986E295}"/>
                </a:ext>
              </a:extLst>
            </p:cNvPr>
            <p:cNvSpPr/>
            <p:nvPr/>
          </p:nvSpPr>
          <p:spPr>
            <a:xfrm rot="-9015350">
              <a:off x="5387446" y="1535437"/>
              <a:ext cx="66787" cy="27260"/>
            </a:xfrm>
            <a:custGeom>
              <a:avLst/>
              <a:gdLst>
                <a:gd name="connsiteX0" fmla="*/ 0 w 66787"/>
                <a:gd name="connsiteY0" fmla="*/ 0 h 27260"/>
                <a:gd name="connsiteX1" fmla="*/ 66788 w 66787"/>
                <a:gd name="connsiteY1" fmla="*/ 0 h 27260"/>
                <a:gd name="connsiteX2" fmla="*/ 66788 w 66787"/>
                <a:gd name="connsiteY2" fmla="*/ 27260 h 27260"/>
                <a:gd name="connsiteX3" fmla="*/ 0 w 66787"/>
                <a:gd name="connsiteY3" fmla="*/ 27260 h 27260"/>
              </a:gdLst>
              <a:ahLst/>
              <a:cxnLst>
                <a:cxn ang="0">
                  <a:pos x="connsiteX0" y="connsiteY0"/>
                </a:cxn>
                <a:cxn ang="0">
                  <a:pos x="connsiteX1" y="connsiteY1"/>
                </a:cxn>
                <a:cxn ang="0">
                  <a:pos x="connsiteX2" y="connsiteY2"/>
                </a:cxn>
                <a:cxn ang="0">
                  <a:pos x="connsiteX3" y="connsiteY3"/>
                </a:cxn>
              </a:cxnLst>
              <a:rect l="l" t="t" r="r" b="b"/>
              <a:pathLst>
                <a:path w="66787" h="27260">
                  <a:moveTo>
                    <a:pt x="0" y="0"/>
                  </a:moveTo>
                  <a:lnTo>
                    <a:pt x="66788" y="0"/>
                  </a:lnTo>
                  <a:lnTo>
                    <a:pt x="66788" y="27260"/>
                  </a:lnTo>
                  <a:lnTo>
                    <a:pt x="0" y="27260"/>
                  </a:lnTo>
                  <a:close/>
                </a:path>
              </a:pathLst>
            </a:custGeom>
            <a:grpFill/>
            <a:ln w="669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7E18D1E-C3B0-0C72-EB09-B41460902E72}"/>
                </a:ext>
              </a:extLst>
            </p:cNvPr>
            <p:cNvSpPr/>
            <p:nvPr/>
          </p:nvSpPr>
          <p:spPr>
            <a:xfrm rot="3708916">
              <a:off x="5462158" y="1461879"/>
              <a:ext cx="64744" cy="27260"/>
            </a:xfrm>
            <a:custGeom>
              <a:avLst/>
              <a:gdLst>
                <a:gd name="connsiteX0" fmla="*/ 0 w 64744"/>
                <a:gd name="connsiteY0" fmla="*/ 0 h 27260"/>
                <a:gd name="connsiteX1" fmla="*/ 64745 w 64744"/>
                <a:gd name="connsiteY1" fmla="*/ 0 h 27260"/>
                <a:gd name="connsiteX2" fmla="*/ 64745 w 64744"/>
                <a:gd name="connsiteY2" fmla="*/ 27261 h 27260"/>
                <a:gd name="connsiteX3" fmla="*/ 0 w 64744"/>
                <a:gd name="connsiteY3" fmla="*/ 27261 h 27260"/>
              </a:gdLst>
              <a:ahLst/>
              <a:cxnLst>
                <a:cxn ang="0">
                  <a:pos x="connsiteX0" y="connsiteY0"/>
                </a:cxn>
                <a:cxn ang="0">
                  <a:pos x="connsiteX1" y="connsiteY1"/>
                </a:cxn>
                <a:cxn ang="0">
                  <a:pos x="connsiteX2" y="connsiteY2"/>
                </a:cxn>
                <a:cxn ang="0">
                  <a:pos x="connsiteX3" y="connsiteY3"/>
                </a:cxn>
              </a:cxnLst>
              <a:rect l="l" t="t" r="r" b="b"/>
              <a:pathLst>
                <a:path w="64744" h="27260">
                  <a:moveTo>
                    <a:pt x="0" y="0"/>
                  </a:moveTo>
                  <a:lnTo>
                    <a:pt x="64745" y="0"/>
                  </a:lnTo>
                  <a:lnTo>
                    <a:pt x="64745" y="27261"/>
                  </a:lnTo>
                  <a:lnTo>
                    <a:pt x="0" y="27261"/>
                  </a:lnTo>
                  <a:close/>
                </a:path>
              </a:pathLst>
            </a:custGeom>
            <a:grpFill/>
            <a:ln w="669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EB7E63C-4613-CD3B-4AE2-05507D892071}"/>
                </a:ext>
              </a:extLst>
            </p:cNvPr>
            <p:cNvSpPr/>
            <p:nvPr/>
          </p:nvSpPr>
          <p:spPr>
            <a:xfrm>
              <a:off x="5467323" y="1518961"/>
              <a:ext cx="231725" cy="245356"/>
            </a:xfrm>
            <a:custGeom>
              <a:avLst/>
              <a:gdLst>
                <a:gd name="connsiteX0" fmla="*/ 115863 w 231725"/>
                <a:gd name="connsiteY0" fmla="*/ 0 h 245356"/>
                <a:gd name="connsiteX1" fmla="*/ 0 w 231725"/>
                <a:gd name="connsiteY1" fmla="*/ 117226 h 245356"/>
                <a:gd name="connsiteX2" fmla="*/ 36804 w 231725"/>
                <a:gd name="connsiteY2" fmla="*/ 201738 h 245356"/>
                <a:gd name="connsiteX3" fmla="*/ 55205 w 231725"/>
                <a:gd name="connsiteY3" fmla="*/ 245357 h 245356"/>
                <a:gd name="connsiteX4" fmla="*/ 102232 w 231725"/>
                <a:gd name="connsiteY4" fmla="*/ 245357 h 245356"/>
                <a:gd name="connsiteX5" fmla="*/ 102232 w 231725"/>
                <a:gd name="connsiteY5" fmla="*/ 202419 h 245356"/>
                <a:gd name="connsiteX6" fmla="*/ 69518 w 231725"/>
                <a:gd name="connsiteY6" fmla="*/ 173113 h 245356"/>
                <a:gd name="connsiteX7" fmla="*/ 96098 w 231725"/>
                <a:gd name="connsiteY7" fmla="*/ 165616 h 245356"/>
                <a:gd name="connsiteX8" fmla="*/ 116545 w 231725"/>
                <a:gd name="connsiteY8" fmla="*/ 177202 h 245356"/>
                <a:gd name="connsiteX9" fmla="*/ 136991 w 231725"/>
                <a:gd name="connsiteY9" fmla="*/ 163571 h 245356"/>
                <a:gd name="connsiteX10" fmla="*/ 111092 w 231725"/>
                <a:gd name="connsiteY10" fmla="*/ 149940 h 245356"/>
                <a:gd name="connsiteX11" fmla="*/ 68155 w 231725"/>
                <a:gd name="connsiteY11" fmla="*/ 109048 h 245356"/>
                <a:gd name="connsiteX12" fmla="*/ 102232 w 231725"/>
                <a:gd name="connsiteY12" fmla="*/ 70199 h 245356"/>
                <a:gd name="connsiteX13" fmla="*/ 102232 w 231725"/>
                <a:gd name="connsiteY13" fmla="*/ 54524 h 245356"/>
                <a:gd name="connsiteX14" fmla="*/ 129494 w 231725"/>
                <a:gd name="connsiteY14" fmla="*/ 54524 h 245356"/>
                <a:gd name="connsiteX15" fmla="*/ 129494 w 231725"/>
                <a:gd name="connsiteY15" fmla="*/ 70199 h 245356"/>
                <a:gd name="connsiteX16" fmla="*/ 162208 w 231725"/>
                <a:gd name="connsiteY16" fmla="*/ 99506 h 245356"/>
                <a:gd name="connsiteX17" fmla="*/ 136309 w 231725"/>
                <a:gd name="connsiteY17" fmla="*/ 107003 h 245356"/>
                <a:gd name="connsiteX18" fmla="*/ 115863 w 231725"/>
                <a:gd name="connsiteY18" fmla="*/ 95417 h 245356"/>
                <a:gd name="connsiteX19" fmla="*/ 95417 w 231725"/>
                <a:gd name="connsiteY19" fmla="*/ 109048 h 245356"/>
                <a:gd name="connsiteX20" fmla="*/ 116545 w 231725"/>
                <a:gd name="connsiteY20" fmla="*/ 122678 h 245356"/>
                <a:gd name="connsiteX21" fmla="*/ 163571 w 231725"/>
                <a:gd name="connsiteY21" fmla="*/ 163571 h 245356"/>
                <a:gd name="connsiteX22" fmla="*/ 129494 w 231725"/>
                <a:gd name="connsiteY22" fmla="*/ 202419 h 245356"/>
                <a:gd name="connsiteX23" fmla="*/ 129494 w 231725"/>
                <a:gd name="connsiteY23" fmla="*/ 245357 h 245356"/>
                <a:gd name="connsiteX24" fmla="*/ 176521 w 231725"/>
                <a:gd name="connsiteY24" fmla="*/ 245357 h 245356"/>
                <a:gd name="connsiteX25" fmla="*/ 194922 w 231725"/>
                <a:gd name="connsiteY25" fmla="*/ 201738 h 245356"/>
                <a:gd name="connsiteX26" fmla="*/ 231726 w 231725"/>
                <a:gd name="connsiteY26" fmla="*/ 117226 h 245356"/>
                <a:gd name="connsiteX27" fmla="*/ 115863 w 231725"/>
                <a:gd name="connsiteY27" fmla="*/ 0 h 24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1725" h="245356">
                  <a:moveTo>
                    <a:pt x="115863" y="0"/>
                  </a:moveTo>
                  <a:cubicBezTo>
                    <a:pt x="51798" y="0"/>
                    <a:pt x="0" y="52479"/>
                    <a:pt x="0" y="117226"/>
                  </a:cubicBezTo>
                  <a:cubicBezTo>
                    <a:pt x="0" y="151303"/>
                    <a:pt x="13631" y="180610"/>
                    <a:pt x="36804" y="201738"/>
                  </a:cubicBezTo>
                  <a:cubicBezTo>
                    <a:pt x="49071" y="212643"/>
                    <a:pt x="55205" y="229000"/>
                    <a:pt x="55205" y="245357"/>
                  </a:cubicBezTo>
                  <a:lnTo>
                    <a:pt x="102232" y="245357"/>
                  </a:lnTo>
                  <a:lnTo>
                    <a:pt x="102232" y="202419"/>
                  </a:lnTo>
                  <a:cubicBezTo>
                    <a:pt x="85875" y="198330"/>
                    <a:pt x="73607" y="187425"/>
                    <a:pt x="69518" y="173113"/>
                  </a:cubicBezTo>
                  <a:lnTo>
                    <a:pt x="96098" y="165616"/>
                  </a:lnTo>
                  <a:cubicBezTo>
                    <a:pt x="97461" y="171068"/>
                    <a:pt x="104958" y="177202"/>
                    <a:pt x="116545" y="177202"/>
                  </a:cubicBezTo>
                  <a:cubicBezTo>
                    <a:pt x="127449" y="177202"/>
                    <a:pt x="136991" y="171068"/>
                    <a:pt x="136991" y="163571"/>
                  </a:cubicBezTo>
                  <a:cubicBezTo>
                    <a:pt x="136991" y="158800"/>
                    <a:pt x="126768" y="153348"/>
                    <a:pt x="111092" y="149940"/>
                  </a:cubicBezTo>
                  <a:cubicBezTo>
                    <a:pt x="82467" y="143125"/>
                    <a:pt x="68155" y="129494"/>
                    <a:pt x="68155" y="109048"/>
                  </a:cubicBezTo>
                  <a:cubicBezTo>
                    <a:pt x="68155" y="90646"/>
                    <a:pt x="82467" y="74970"/>
                    <a:pt x="102232" y="70199"/>
                  </a:cubicBezTo>
                  <a:lnTo>
                    <a:pt x="102232" y="54524"/>
                  </a:lnTo>
                  <a:lnTo>
                    <a:pt x="129494" y="54524"/>
                  </a:lnTo>
                  <a:lnTo>
                    <a:pt x="129494" y="70199"/>
                  </a:lnTo>
                  <a:cubicBezTo>
                    <a:pt x="145851" y="74289"/>
                    <a:pt x="158119" y="85193"/>
                    <a:pt x="162208" y="99506"/>
                  </a:cubicBezTo>
                  <a:lnTo>
                    <a:pt x="136309" y="107003"/>
                  </a:lnTo>
                  <a:cubicBezTo>
                    <a:pt x="134946" y="101550"/>
                    <a:pt x="127449" y="95417"/>
                    <a:pt x="115863" y="95417"/>
                  </a:cubicBezTo>
                  <a:cubicBezTo>
                    <a:pt x="104958" y="95417"/>
                    <a:pt x="95417" y="101550"/>
                    <a:pt x="95417" y="109048"/>
                  </a:cubicBezTo>
                  <a:cubicBezTo>
                    <a:pt x="95417" y="111774"/>
                    <a:pt x="95417" y="118589"/>
                    <a:pt x="116545" y="122678"/>
                  </a:cubicBezTo>
                  <a:cubicBezTo>
                    <a:pt x="147896" y="129494"/>
                    <a:pt x="163571" y="143125"/>
                    <a:pt x="163571" y="163571"/>
                  </a:cubicBezTo>
                  <a:cubicBezTo>
                    <a:pt x="163571" y="181973"/>
                    <a:pt x="149259" y="197649"/>
                    <a:pt x="129494" y="202419"/>
                  </a:cubicBezTo>
                  <a:lnTo>
                    <a:pt x="129494" y="245357"/>
                  </a:lnTo>
                  <a:lnTo>
                    <a:pt x="176521" y="245357"/>
                  </a:lnTo>
                  <a:cubicBezTo>
                    <a:pt x="176521" y="229000"/>
                    <a:pt x="182655" y="213324"/>
                    <a:pt x="194922" y="201738"/>
                  </a:cubicBezTo>
                  <a:cubicBezTo>
                    <a:pt x="218095" y="180610"/>
                    <a:pt x="231726" y="151303"/>
                    <a:pt x="231726" y="117226"/>
                  </a:cubicBezTo>
                  <a:cubicBezTo>
                    <a:pt x="231726" y="52479"/>
                    <a:pt x="179928" y="0"/>
                    <a:pt x="115863" y="0"/>
                  </a:cubicBezTo>
                  <a:close/>
                </a:path>
              </a:pathLst>
            </a:custGeom>
            <a:grpFill/>
            <a:ln w="6697" cap="flat">
              <a:noFill/>
              <a:prstDash val="solid"/>
              <a:miter/>
            </a:ln>
          </p:spPr>
          <p:txBody>
            <a:bodyPr rtlCol="0" anchor="ctr"/>
            <a:lstStyle/>
            <a:p>
              <a:endParaRPr lang="en-US"/>
            </a:p>
          </p:txBody>
        </p:sp>
      </p:grpSp>
      <p:grpSp>
        <p:nvGrpSpPr>
          <p:cNvPr id="132" name="Graphic 54">
            <a:extLst>
              <a:ext uri="{FF2B5EF4-FFF2-40B4-BE49-F238E27FC236}">
                <a16:creationId xmlns:a16="http://schemas.microsoft.com/office/drawing/2014/main" id="{013A7EB5-E426-B679-143D-A844A7CAD921}"/>
              </a:ext>
            </a:extLst>
          </p:cNvPr>
          <p:cNvGrpSpPr/>
          <p:nvPr/>
        </p:nvGrpSpPr>
        <p:grpSpPr>
          <a:xfrm>
            <a:off x="6548081" y="1326604"/>
            <a:ext cx="258550" cy="393982"/>
            <a:chOff x="6051919" y="1465752"/>
            <a:chExt cx="258550" cy="393982"/>
          </a:xfrm>
          <a:solidFill>
            <a:schemeClr val="tx1"/>
          </a:solidFill>
        </p:grpSpPr>
        <p:sp>
          <p:nvSpPr>
            <p:cNvPr id="134" name="Freeform: Shape 133">
              <a:extLst>
                <a:ext uri="{FF2B5EF4-FFF2-40B4-BE49-F238E27FC236}">
                  <a16:creationId xmlns:a16="http://schemas.microsoft.com/office/drawing/2014/main" id="{BD71E645-69BA-1C7E-D2F9-BBD93B8F6ABC}"/>
                </a:ext>
              </a:extLst>
            </p:cNvPr>
            <p:cNvSpPr/>
            <p:nvPr/>
          </p:nvSpPr>
          <p:spPr>
            <a:xfrm>
              <a:off x="6113479" y="1785862"/>
              <a:ext cx="135431" cy="18467"/>
            </a:xfrm>
            <a:custGeom>
              <a:avLst/>
              <a:gdLst>
                <a:gd name="connsiteX0" fmla="*/ 0 w 135431"/>
                <a:gd name="connsiteY0" fmla="*/ 0 h 18467"/>
                <a:gd name="connsiteX1" fmla="*/ 135431 w 135431"/>
                <a:gd name="connsiteY1" fmla="*/ 0 h 18467"/>
                <a:gd name="connsiteX2" fmla="*/ 135431 w 135431"/>
                <a:gd name="connsiteY2" fmla="*/ 18468 h 18467"/>
                <a:gd name="connsiteX3" fmla="*/ 0 w 135431"/>
                <a:gd name="connsiteY3" fmla="*/ 18468 h 18467"/>
              </a:gdLst>
              <a:ahLst/>
              <a:cxnLst>
                <a:cxn ang="0">
                  <a:pos x="connsiteX0" y="connsiteY0"/>
                </a:cxn>
                <a:cxn ang="0">
                  <a:pos x="connsiteX1" y="connsiteY1"/>
                </a:cxn>
                <a:cxn ang="0">
                  <a:pos x="connsiteX2" y="connsiteY2"/>
                </a:cxn>
                <a:cxn ang="0">
                  <a:pos x="connsiteX3" y="connsiteY3"/>
                </a:cxn>
              </a:cxnLst>
              <a:rect l="l" t="t" r="r" b="b"/>
              <a:pathLst>
                <a:path w="135431" h="18467">
                  <a:moveTo>
                    <a:pt x="0" y="0"/>
                  </a:moveTo>
                  <a:lnTo>
                    <a:pt x="135431" y="0"/>
                  </a:lnTo>
                  <a:lnTo>
                    <a:pt x="135431" y="18468"/>
                  </a:lnTo>
                  <a:lnTo>
                    <a:pt x="0" y="18468"/>
                  </a:lnTo>
                  <a:close/>
                </a:path>
              </a:pathLst>
            </a:custGeom>
            <a:grpFill/>
            <a:ln w="6102"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4CBEE43-7D1B-404B-53D7-C4F3506A7A2A}"/>
                </a:ext>
              </a:extLst>
            </p:cNvPr>
            <p:cNvSpPr/>
            <p:nvPr/>
          </p:nvSpPr>
          <p:spPr>
            <a:xfrm>
              <a:off x="6113479" y="1755082"/>
              <a:ext cx="135431" cy="18467"/>
            </a:xfrm>
            <a:custGeom>
              <a:avLst/>
              <a:gdLst>
                <a:gd name="connsiteX0" fmla="*/ 0 w 135431"/>
                <a:gd name="connsiteY0" fmla="*/ 0 h 18467"/>
                <a:gd name="connsiteX1" fmla="*/ 135431 w 135431"/>
                <a:gd name="connsiteY1" fmla="*/ 0 h 18467"/>
                <a:gd name="connsiteX2" fmla="*/ 135431 w 135431"/>
                <a:gd name="connsiteY2" fmla="*/ 18468 h 18467"/>
                <a:gd name="connsiteX3" fmla="*/ 0 w 135431"/>
                <a:gd name="connsiteY3" fmla="*/ 18468 h 18467"/>
              </a:gdLst>
              <a:ahLst/>
              <a:cxnLst>
                <a:cxn ang="0">
                  <a:pos x="connsiteX0" y="connsiteY0"/>
                </a:cxn>
                <a:cxn ang="0">
                  <a:pos x="connsiteX1" y="connsiteY1"/>
                </a:cxn>
                <a:cxn ang="0">
                  <a:pos x="connsiteX2" y="connsiteY2"/>
                </a:cxn>
                <a:cxn ang="0">
                  <a:pos x="connsiteX3" y="connsiteY3"/>
                </a:cxn>
              </a:cxnLst>
              <a:rect l="l" t="t" r="r" b="b"/>
              <a:pathLst>
                <a:path w="135431" h="18467">
                  <a:moveTo>
                    <a:pt x="0" y="0"/>
                  </a:moveTo>
                  <a:lnTo>
                    <a:pt x="135431" y="0"/>
                  </a:lnTo>
                  <a:lnTo>
                    <a:pt x="135431" y="18468"/>
                  </a:lnTo>
                  <a:lnTo>
                    <a:pt x="0" y="18468"/>
                  </a:lnTo>
                  <a:close/>
                </a:path>
              </a:pathLst>
            </a:custGeom>
            <a:grpFill/>
            <a:ln w="6102"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0F49162-4099-312D-298A-32A7519AFAB6}"/>
                </a:ext>
              </a:extLst>
            </p:cNvPr>
            <p:cNvSpPr/>
            <p:nvPr/>
          </p:nvSpPr>
          <p:spPr>
            <a:xfrm>
              <a:off x="6138103" y="1816642"/>
              <a:ext cx="86183" cy="43091"/>
            </a:xfrm>
            <a:custGeom>
              <a:avLst/>
              <a:gdLst>
                <a:gd name="connsiteX0" fmla="*/ 43092 w 86183"/>
                <a:gd name="connsiteY0" fmla="*/ 43092 h 43091"/>
                <a:gd name="connsiteX1" fmla="*/ 86184 w 86183"/>
                <a:gd name="connsiteY1" fmla="*/ 0 h 43091"/>
                <a:gd name="connsiteX2" fmla="*/ 0 w 86183"/>
                <a:gd name="connsiteY2" fmla="*/ 0 h 43091"/>
                <a:gd name="connsiteX3" fmla="*/ 43092 w 86183"/>
                <a:gd name="connsiteY3" fmla="*/ 43092 h 43091"/>
              </a:gdLst>
              <a:ahLst/>
              <a:cxnLst>
                <a:cxn ang="0">
                  <a:pos x="connsiteX0" y="connsiteY0"/>
                </a:cxn>
                <a:cxn ang="0">
                  <a:pos x="connsiteX1" y="connsiteY1"/>
                </a:cxn>
                <a:cxn ang="0">
                  <a:pos x="connsiteX2" y="connsiteY2"/>
                </a:cxn>
                <a:cxn ang="0">
                  <a:pos x="connsiteX3" y="connsiteY3"/>
                </a:cxn>
              </a:cxnLst>
              <a:rect l="l" t="t" r="r" b="b"/>
              <a:pathLst>
                <a:path w="86183" h="43091">
                  <a:moveTo>
                    <a:pt x="43092" y="43092"/>
                  </a:moveTo>
                  <a:cubicBezTo>
                    <a:pt x="67100" y="43092"/>
                    <a:pt x="86184" y="24008"/>
                    <a:pt x="86184" y="0"/>
                  </a:cubicBezTo>
                  <a:lnTo>
                    <a:pt x="0" y="0"/>
                  </a:lnTo>
                  <a:cubicBezTo>
                    <a:pt x="0" y="24008"/>
                    <a:pt x="19084" y="43092"/>
                    <a:pt x="43092" y="43092"/>
                  </a:cubicBezTo>
                  <a:close/>
                </a:path>
              </a:pathLst>
            </a:custGeom>
            <a:grpFill/>
            <a:ln w="6102"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074FE14-3357-D4C2-1E82-1C26193D5DA3}"/>
                </a:ext>
              </a:extLst>
            </p:cNvPr>
            <p:cNvSpPr/>
            <p:nvPr/>
          </p:nvSpPr>
          <p:spPr>
            <a:xfrm>
              <a:off x="6051919" y="1465752"/>
              <a:ext cx="258550" cy="277018"/>
            </a:xfrm>
            <a:custGeom>
              <a:avLst/>
              <a:gdLst>
                <a:gd name="connsiteX0" fmla="*/ 129275 w 258550"/>
                <a:gd name="connsiteY0" fmla="*/ 0 h 277018"/>
                <a:gd name="connsiteX1" fmla="*/ 0 w 258550"/>
                <a:gd name="connsiteY1" fmla="*/ 129275 h 277018"/>
                <a:gd name="connsiteX2" fmla="*/ 61560 w 258550"/>
                <a:gd name="connsiteY2" fmla="*/ 240083 h 277018"/>
                <a:gd name="connsiteX3" fmla="*/ 61560 w 258550"/>
                <a:gd name="connsiteY3" fmla="*/ 277019 h 277018"/>
                <a:gd name="connsiteX4" fmla="*/ 116963 w 258550"/>
                <a:gd name="connsiteY4" fmla="*/ 277019 h 277018"/>
                <a:gd name="connsiteX5" fmla="*/ 116963 w 258550"/>
                <a:gd name="connsiteY5" fmla="*/ 184679 h 277018"/>
                <a:gd name="connsiteX6" fmla="*/ 98496 w 258550"/>
                <a:gd name="connsiteY6" fmla="*/ 166211 h 277018"/>
                <a:gd name="connsiteX7" fmla="*/ 80028 w 258550"/>
                <a:gd name="connsiteY7" fmla="*/ 184679 h 277018"/>
                <a:gd name="connsiteX8" fmla="*/ 61560 w 258550"/>
                <a:gd name="connsiteY8" fmla="*/ 166211 h 277018"/>
                <a:gd name="connsiteX9" fmla="*/ 98496 w 258550"/>
                <a:gd name="connsiteY9" fmla="*/ 129275 h 277018"/>
                <a:gd name="connsiteX10" fmla="*/ 129275 w 258550"/>
                <a:gd name="connsiteY10" fmla="*/ 160055 h 277018"/>
                <a:gd name="connsiteX11" fmla="*/ 160055 w 258550"/>
                <a:gd name="connsiteY11" fmla="*/ 129275 h 277018"/>
                <a:gd name="connsiteX12" fmla="*/ 196991 w 258550"/>
                <a:gd name="connsiteY12" fmla="*/ 166211 h 277018"/>
                <a:gd name="connsiteX13" fmla="*/ 178523 w 258550"/>
                <a:gd name="connsiteY13" fmla="*/ 184679 h 277018"/>
                <a:gd name="connsiteX14" fmla="*/ 160055 w 258550"/>
                <a:gd name="connsiteY14" fmla="*/ 166211 h 277018"/>
                <a:gd name="connsiteX15" fmla="*/ 141587 w 258550"/>
                <a:gd name="connsiteY15" fmla="*/ 184679 h 277018"/>
                <a:gd name="connsiteX16" fmla="*/ 141587 w 258550"/>
                <a:gd name="connsiteY16" fmla="*/ 277019 h 277018"/>
                <a:gd name="connsiteX17" fmla="*/ 196991 w 258550"/>
                <a:gd name="connsiteY17" fmla="*/ 277019 h 277018"/>
                <a:gd name="connsiteX18" fmla="*/ 196991 w 258550"/>
                <a:gd name="connsiteY18" fmla="*/ 240083 h 277018"/>
                <a:gd name="connsiteX19" fmla="*/ 258551 w 258550"/>
                <a:gd name="connsiteY19" fmla="*/ 129275 h 277018"/>
                <a:gd name="connsiteX20" fmla="*/ 129275 w 258550"/>
                <a:gd name="connsiteY20" fmla="*/ 0 h 2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550" h="277018">
                  <a:moveTo>
                    <a:pt x="129275" y="0"/>
                  </a:moveTo>
                  <a:cubicBezTo>
                    <a:pt x="57866" y="0"/>
                    <a:pt x="0" y="57866"/>
                    <a:pt x="0" y="129275"/>
                  </a:cubicBezTo>
                  <a:cubicBezTo>
                    <a:pt x="0" y="176061"/>
                    <a:pt x="24624" y="217306"/>
                    <a:pt x="61560" y="240083"/>
                  </a:cubicBezTo>
                  <a:lnTo>
                    <a:pt x="61560" y="277019"/>
                  </a:lnTo>
                  <a:lnTo>
                    <a:pt x="116963" y="277019"/>
                  </a:lnTo>
                  <a:lnTo>
                    <a:pt x="116963" y="184679"/>
                  </a:lnTo>
                  <a:lnTo>
                    <a:pt x="98496" y="166211"/>
                  </a:lnTo>
                  <a:lnTo>
                    <a:pt x="80028" y="184679"/>
                  </a:lnTo>
                  <a:lnTo>
                    <a:pt x="61560" y="166211"/>
                  </a:lnTo>
                  <a:lnTo>
                    <a:pt x="98496" y="129275"/>
                  </a:lnTo>
                  <a:lnTo>
                    <a:pt x="129275" y="160055"/>
                  </a:lnTo>
                  <a:lnTo>
                    <a:pt x="160055" y="129275"/>
                  </a:lnTo>
                  <a:lnTo>
                    <a:pt x="196991" y="166211"/>
                  </a:lnTo>
                  <a:lnTo>
                    <a:pt x="178523" y="184679"/>
                  </a:lnTo>
                  <a:lnTo>
                    <a:pt x="160055" y="166211"/>
                  </a:lnTo>
                  <a:lnTo>
                    <a:pt x="141587" y="184679"/>
                  </a:lnTo>
                  <a:lnTo>
                    <a:pt x="141587" y="277019"/>
                  </a:lnTo>
                  <a:lnTo>
                    <a:pt x="196991" y="277019"/>
                  </a:lnTo>
                  <a:lnTo>
                    <a:pt x="196991" y="240083"/>
                  </a:lnTo>
                  <a:cubicBezTo>
                    <a:pt x="233927" y="217306"/>
                    <a:pt x="258551" y="176061"/>
                    <a:pt x="258551" y="129275"/>
                  </a:cubicBezTo>
                  <a:cubicBezTo>
                    <a:pt x="258551" y="57866"/>
                    <a:pt x="200685" y="0"/>
                    <a:pt x="129275" y="0"/>
                  </a:cubicBezTo>
                  <a:close/>
                </a:path>
              </a:pathLst>
            </a:custGeom>
            <a:grpFill/>
            <a:ln w="6102" cap="flat">
              <a:noFill/>
              <a:prstDash val="solid"/>
              <a:miter/>
            </a:ln>
          </p:spPr>
          <p:txBody>
            <a:bodyPr rtlCol="0" anchor="ctr"/>
            <a:lstStyle/>
            <a:p>
              <a:endParaRPr lang="en-US"/>
            </a:p>
          </p:txBody>
        </p:sp>
      </p:grpSp>
      <p:grpSp>
        <p:nvGrpSpPr>
          <p:cNvPr id="142" name="Graphic 56">
            <a:extLst>
              <a:ext uri="{FF2B5EF4-FFF2-40B4-BE49-F238E27FC236}">
                <a16:creationId xmlns:a16="http://schemas.microsoft.com/office/drawing/2014/main" id="{91AE3F0B-9D8E-F99D-440F-F3FDCF831342}"/>
              </a:ext>
            </a:extLst>
          </p:cNvPr>
          <p:cNvGrpSpPr/>
          <p:nvPr/>
        </p:nvGrpSpPr>
        <p:grpSpPr>
          <a:xfrm>
            <a:off x="7127623" y="1326604"/>
            <a:ext cx="365840" cy="365840"/>
            <a:chOff x="6631461" y="1465752"/>
            <a:chExt cx="365840" cy="365840"/>
          </a:xfrm>
          <a:solidFill>
            <a:schemeClr val="tx1"/>
          </a:solidFill>
        </p:grpSpPr>
        <p:sp>
          <p:nvSpPr>
            <p:cNvPr id="144" name="Freeform: Shape 143">
              <a:extLst>
                <a:ext uri="{FF2B5EF4-FFF2-40B4-BE49-F238E27FC236}">
                  <a16:creationId xmlns:a16="http://schemas.microsoft.com/office/drawing/2014/main" id="{499B3886-F89F-15AC-1E69-38E69D95F5E9}"/>
                </a:ext>
              </a:extLst>
            </p:cNvPr>
            <p:cNvSpPr/>
            <p:nvPr/>
          </p:nvSpPr>
          <p:spPr>
            <a:xfrm>
              <a:off x="6773640" y="1465752"/>
              <a:ext cx="223660" cy="223088"/>
            </a:xfrm>
            <a:custGeom>
              <a:avLst/>
              <a:gdLst>
                <a:gd name="connsiteX0" fmla="*/ 223660 w 223660"/>
                <a:gd name="connsiteY0" fmla="*/ 46873 h 223088"/>
                <a:gd name="connsiteX1" fmla="*/ 185933 w 223660"/>
                <a:gd name="connsiteY1" fmla="*/ 40014 h 223088"/>
                <a:gd name="connsiteX2" fmla="*/ 176215 w 223660"/>
                <a:gd name="connsiteY2" fmla="*/ 0 h 223088"/>
                <a:gd name="connsiteX3" fmla="*/ 115051 w 223660"/>
                <a:gd name="connsiteY3" fmla="*/ 62307 h 223088"/>
                <a:gd name="connsiteX4" fmla="*/ 115051 w 223660"/>
                <a:gd name="connsiteY4" fmla="*/ 89174 h 223088"/>
                <a:gd name="connsiteX5" fmla="*/ 3585 w 223660"/>
                <a:gd name="connsiteY5" fmla="*/ 201212 h 223088"/>
                <a:gd name="connsiteX6" fmla="*/ 4156 w 223660"/>
                <a:gd name="connsiteY6" fmla="*/ 218932 h 223088"/>
                <a:gd name="connsiteX7" fmla="*/ 21877 w 223660"/>
                <a:gd name="connsiteY7" fmla="*/ 219504 h 223088"/>
                <a:gd name="connsiteX8" fmla="*/ 134487 w 223660"/>
                <a:gd name="connsiteY8" fmla="*/ 108609 h 223088"/>
                <a:gd name="connsiteX9" fmla="*/ 160781 w 223660"/>
                <a:gd name="connsiteY9" fmla="*/ 108609 h 223088"/>
                <a:gd name="connsiteX10" fmla="*/ 223660 w 223660"/>
                <a:gd name="connsiteY10" fmla="*/ 46873 h 2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60" h="223088">
                  <a:moveTo>
                    <a:pt x="223660" y="46873"/>
                  </a:moveTo>
                  <a:lnTo>
                    <a:pt x="185933" y="40014"/>
                  </a:lnTo>
                  <a:lnTo>
                    <a:pt x="176215" y="0"/>
                  </a:lnTo>
                  <a:lnTo>
                    <a:pt x="115051" y="62307"/>
                  </a:lnTo>
                  <a:lnTo>
                    <a:pt x="115051" y="89174"/>
                  </a:lnTo>
                  <a:lnTo>
                    <a:pt x="3585" y="201212"/>
                  </a:lnTo>
                  <a:cubicBezTo>
                    <a:pt x="-1560" y="206357"/>
                    <a:pt x="-988" y="214359"/>
                    <a:pt x="4156" y="218932"/>
                  </a:cubicBezTo>
                  <a:cubicBezTo>
                    <a:pt x="9301" y="224077"/>
                    <a:pt x="17304" y="224649"/>
                    <a:pt x="21877" y="219504"/>
                  </a:cubicBezTo>
                  <a:lnTo>
                    <a:pt x="134487" y="108609"/>
                  </a:lnTo>
                  <a:lnTo>
                    <a:pt x="160781" y="108609"/>
                  </a:lnTo>
                  <a:lnTo>
                    <a:pt x="223660" y="46873"/>
                  </a:lnTo>
                  <a:close/>
                </a:path>
              </a:pathLst>
            </a:custGeom>
            <a:grpFill/>
            <a:ln w="565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EC99FCE-C66F-1218-BF6A-02260C3C5E41}"/>
                </a:ext>
              </a:extLst>
            </p:cNvPr>
            <p:cNvSpPr/>
            <p:nvPr/>
          </p:nvSpPr>
          <p:spPr>
            <a:xfrm>
              <a:off x="6631603" y="1522957"/>
              <a:ext cx="308778" cy="308491"/>
            </a:xfrm>
            <a:custGeom>
              <a:avLst/>
              <a:gdLst>
                <a:gd name="connsiteX0" fmla="*/ 263376 w 308778"/>
                <a:gd name="connsiteY0" fmla="*/ 263476 h 308491"/>
                <a:gd name="connsiteX1" fmla="*/ 45015 w 308778"/>
                <a:gd name="connsiteY1" fmla="*/ 263476 h 308491"/>
                <a:gd name="connsiteX2" fmla="*/ 45015 w 308778"/>
                <a:gd name="connsiteY2" fmla="*/ 45116 h 308491"/>
                <a:gd name="connsiteX3" fmla="*/ 241654 w 308778"/>
                <a:gd name="connsiteY3" fmla="*/ 26824 h 308491"/>
                <a:gd name="connsiteX4" fmla="*/ 208500 w 308778"/>
                <a:gd name="connsiteY4" fmla="*/ 59978 h 308491"/>
                <a:gd name="connsiteX5" fmla="*/ 77598 w 308778"/>
                <a:gd name="connsiteY5" fmla="*/ 77698 h 308491"/>
                <a:gd name="connsiteX6" fmla="*/ 77598 w 308778"/>
                <a:gd name="connsiteY6" fmla="*/ 231465 h 308491"/>
                <a:gd name="connsiteX7" fmla="*/ 231365 w 308778"/>
                <a:gd name="connsiteY7" fmla="*/ 231465 h 308491"/>
                <a:gd name="connsiteX8" fmla="*/ 249086 w 308778"/>
                <a:gd name="connsiteY8" fmla="*/ 100563 h 308491"/>
                <a:gd name="connsiteX9" fmla="*/ 282240 w 308778"/>
                <a:gd name="connsiteY9" fmla="*/ 67409 h 308491"/>
                <a:gd name="connsiteX10" fmla="*/ 263376 w 308778"/>
                <a:gd name="connsiteY10" fmla="*/ 263476 h 30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78" h="308491">
                  <a:moveTo>
                    <a:pt x="263376" y="263476"/>
                  </a:moveTo>
                  <a:cubicBezTo>
                    <a:pt x="203356" y="323497"/>
                    <a:pt x="105036" y="323497"/>
                    <a:pt x="45015" y="263476"/>
                  </a:cubicBezTo>
                  <a:cubicBezTo>
                    <a:pt x="-15005" y="203456"/>
                    <a:pt x="-15005" y="105136"/>
                    <a:pt x="45015" y="45116"/>
                  </a:cubicBezTo>
                  <a:cubicBezTo>
                    <a:pt x="98177" y="-8045"/>
                    <a:pt x="181062" y="-14333"/>
                    <a:pt x="241654" y="26824"/>
                  </a:cubicBezTo>
                  <a:lnTo>
                    <a:pt x="208500" y="59978"/>
                  </a:lnTo>
                  <a:cubicBezTo>
                    <a:pt x="166772" y="36541"/>
                    <a:pt x="113039" y="42258"/>
                    <a:pt x="77598" y="77698"/>
                  </a:cubicBezTo>
                  <a:cubicBezTo>
                    <a:pt x="35298" y="119999"/>
                    <a:pt x="35298" y="189165"/>
                    <a:pt x="77598" y="231465"/>
                  </a:cubicBezTo>
                  <a:cubicBezTo>
                    <a:pt x="119898" y="273766"/>
                    <a:pt x="189065" y="273766"/>
                    <a:pt x="231365" y="231465"/>
                  </a:cubicBezTo>
                  <a:cubicBezTo>
                    <a:pt x="266806" y="196025"/>
                    <a:pt x="272522" y="142292"/>
                    <a:pt x="249086" y="100563"/>
                  </a:cubicBezTo>
                  <a:lnTo>
                    <a:pt x="282240" y="67409"/>
                  </a:lnTo>
                  <a:cubicBezTo>
                    <a:pt x="322825" y="127430"/>
                    <a:pt x="317109" y="210315"/>
                    <a:pt x="263376" y="263476"/>
                  </a:cubicBezTo>
                  <a:close/>
                </a:path>
              </a:pathLst>
            </a:custGeom>
            <a:grpFill/>
            <a:ln w="565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C2E3FAA-C09C-CAE0-95AB-5AC0B461C943}"/>
                </a:ext>
              </a:extLst>
            </p:cNvPr>
            <p:cNvSpPr/>
            <p:nvPr/>
          </p:nvSpPr>
          <p:spPr>
            <a:xfrm>
              <a:off x="6699913" y="1591030"/>
              <a:ext cx="171788" cy="172109"/>
            </a:xfrm>
            <a:custGeom>
              <a:avLst/>
              <a:gdLst>
                <a:gd name="connsiteX0" fmla="*/ 146479 w 171788"/>
                <a:gd name="connsiteY0" fmla="*/ 146815 h 172109"/>
                <a:gd name="connsiteX1" fmla="*/ 25294 w 171788"/>
                <a:gd name="connsiteY1" fmla="*/ 146815 h 172109"/>
                <a:gd name="connsiteX2" fmla="*/ 25294 w 171788"/>
                <a:gd name="connsiteY2" fmla="*/ 25059 h 172109"/>
                <a:gd name="connsiteX3" fmla="*/ 124757 w 171788"/>
                <a:gd name="connsiteY3" fmla="*/ 9053 h 172109"/>
                <a:gd name="connsiteX4" fmla="*/ 91031 w 171788"/>
                <a:gd name="connsiteY4" fmla="*/ 42779 h 172109"/>
                <a:gd name="connsiteX5" fmla="*/ 56162 w 171788"/>
                <a:gd name="connsiteY5" fmla="*/ 54783 h 172109"/>
                <a:gd name="connsiteX6" fmla="*/ 56162 w 171788"/>
                <a:gd name="connsiteY6" fmla="*/ 115376 h 172109"/>
                <a:gd name="connsiteX7" fmla="*/ 116754 w 171788"/>
                <a:gd name="connsiteY7" fmla="*/ 115376 h 172109"/>
                <a:gd name="connsiteX8" fmla="*/ 128759 w 171788"/>
                <a:gd name="connsiteY8" fmla="*/ 80507 h 172109"/>
                <a:gd name="connsiteX9" fmla="*/ 162484 w 171788"/>
                <a:gd name="connsiteY9" fmla="*/ 46781 h 172109"/>
                <a:gd name="connsiteX10" fmla="*/ 146479 w 171788"/>
                <a:gd name="connsiteY10" fmla="*/ 146815 h 17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88" h="172109">
                  <a:moveTo>
                    <a:pt x="146479" y="146815"/>
                  </a:moveTo>
                  <a:cubicBezTo>
                    <a:pt x="112753" y="180541"/>
                    <a:pt x="58449" y="180541"/>
                    <a:pt x="25294" y="146815"/>
                  </a:cubicBezTo>
                  <a:cubicBezTo>
                    <a:pt x="-8431" y="113089"/>
                    <a:pt x="-8431" y="58785"/>
                    <a:pt x="25294" y="25059"/>
                  </a:cubicBezTo>
                  <a:cubicBezTo>
                    <a:pt x="52161" y="-1807"/>
                    <a:pt x="92175" y="-6952"/>
                    <a:pt x="124757" y="9053"/>
                  </a:cubicBezTo>
                  <a:lnTo>
                    <a:pt x="91031" y="42779"/>
                  </a:lnTo>
                  <a:cubicBezTo>
                    <a:pt x="78456" y="41636"/>
                    <a:pt x="65308" y="45637"/>
                    <a:pt x="56162" y="54783"/>
                  </a:cubicBezTo>
                  <a:cubicBezTo>
                    <a:pt x="39585" y="71361"/>
                    <a:pt x="39585" y="98799"/>
                    <a:pt x="56162" y="115376"/>
                  </a:cubicBezTo>
                  <a:cubicBezTo>
                    <a:pt x="72739" y="131953"/>
                    <a:pt x="100177" y="131953"/>
                    <a:pt x="116754" y="115376"/>
                  </a:cubicBezTo>
                  <a:cubicBezTo>
                    <a:pt x="126472" y="105658"/>
                    <a:pt x="130473" y="93082"/>
                    <a:pt x="128759" y="80507"/>
                  </a:cubicBezTo>
                  <a:lnTo>
                    <a:pt x="162484" y="46781"/>
                  </a:lnTo>
                  <a:cubicBezTo>
                    <a:pt x="179062" y="79363"/>
                    <a:pt x="173345" y="119949"/>
                    <a:pt x="146479" y="146815"/>
                  </a:cubicBezTo>
                  <a:close/>
                </a:path>
              </a:pathLst>
            </a:custGeom>
            <a:grpFill/>
            <a:ln w="5655" cap="flat">
              <a:noFill/>
              <a:prstDash val="solid"/>
              <a:miter/>
            </a:ln>
          </p:spPr>
          <p:txBody>
            <a:bodyPr rtlCol="0" anchor="ctr"/>
            <a:lstStyle/>
            <a:p>
              <a:endParaRPr lang="en-US"/>
            </a:p>
          </p:txBody>
        </p:sp>
      </p:grpSp>
      <p:grpSp>
        <p:nvGrpSpPr>
          <p:cNvPr id="150" name="Graphic 58">
            <a:extLst>
              <a:ext uri="{FF2B5EF4-FFF2-40B4-BE49-F238E27FC236}">
                <a16:creationId xmlns:a16="http://schemas.microsoft.com/office/drawing/2014/main" id="{AE0591F0-205A-8A48-0CE2-797D99CB9A2A}"/>
              </a:ext>
            </a:extLst>
          </p:cNvPr>
          <p:cNvGrpSpPr/>
          <p:nvPr/>
        </p:nvGrpSpPr>
        <p:grpSpPr>
          <a:xfrm>
            <a:off x="7696170" y="1354042"/>
            <a:ext cx="354407" cy="294958"/>
            <a:chOff x="7200008" y="1493190"/>
            <a:chExt cx="354407" cy="294958"/>
          </a:xfrm>
          <a:solidFill>
            <a:schemeClr val="tx1"/>
          </a:solidFill>
        </p:grpSpPr>
        <p:sp>
          <p:nvSpPr>
            <p:cNvPr id="152" name="Freeform: Shape 151">
              <a:extLst>
                <a:ext uri="{FF2B5EF4-FFF2-40B4-BE49-F238E27FC236}">
                  <a16:creationId xmlns:a16="http://schemas.microsoft.com/office/drawing/2014/main" id="{342FE144-BD3E-E33B-FEF6-ECEF8EA3C847}"/>
                </a:ext>
              </a:extLst>
            </p:cNvPr>
            <p:cNvSpPr/>
            <p:nvPr/>
          </p:nvSpPr>
          <p:spPr>
            <a:xfrm>
              <a:off x="7200008" y="1648672"/>
              <a:ext cx="354407" cy="62878"/>
            </a:xfrm>
            <a:custGeom>
              <a:avLst/>
              <a:gdLst>
                <a:gd name="connsiteX0" fmla="*/ 332114 w 354407"/>
                <a:gd name="connsiteY0" fmla="*/ 0 h 62878"/>
                <a:gd name="connsiteX1" fmla="*/ 22293 w 354407"/>
                <a:gd name="connsiteY1" fmla="*/ 0 h 62878"/>
                <a:gd name="connsiteX2" fmla="*/ 0 w 354407"/>
                <a:gd name="connsiteY2" fmla="*/ 21722 h 62878"/>
                <a:gd name="connsiteX3" fmla="*/ 0 w 354407"/>
                <a:gd name="connsiteY3" fmla="*/ 41157 h 62878"/>
                <a:gd name="connsiteX4" fmla="*/ 22293 w 354407"/>
                <a:gd name="connsiteY4" fmla="*/ 62879 h 62878"/>
                <a:gd name="connsiteX5" fmla="*/ 332114 w 354407"/>
                <a:gd name="connsiteY5" fmla="*/ 62879 h 62878"/>
                <a:gd name="connsiteX6" fmla="*/ 354408 w 354407"/>
                <a:gd name="connsiteY6" fmla="*/ 41157 h 62878"/>
                <a:gd name="connsiteX7" fmla="*/ 354408 w 354407"/>
                <a:gd name="connsiteY7" fmla="*/ 21722 h 62878"/>
                <a:gd name="connsiteX8" fmla="*/ 332114 w 354407"/>
                <a:gd name="connsiteY8" fmla="*/ 0 h 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407" h="62878">
                  <a:moveTo>
                    <a:pt x="332114" y="0"/>
                  </a:moveTo>
                  <a:lnTo>
                    <a:pt x="22293" y="0"/>
                  </a:lnTo>
                  <a:cubicBezTo>
                    <a:pt x="10289" y="0"/>
                    <a:pt x="0" y="9718"/>
                    <a:pt x="0" y="21722"/>
                  </a:cubicBezTo>
                  <a:lnTo>
                    <a:pt x="0" y="41157"/>
                  </a:lnTo>
                  <a:cubicBezTo>
                    <a:pt x="0" y="53161"/>
                    <a:pt x="10289" y="62879"/>
                    <a:pt x="22293" y="62879"/>
                  </a:cubicBezTo>
                  <a:lnTo>
                    <a:pt x="332114" y="62879"/>
                  </a:lnTo>
                  <a:cubicBezTo>
                    <a:pt x="344690" y="62879"/>
                    <a:pt x="354408" y="53161"/>
                    <a:pt x="354408" y="41157"/>
                  </a:cubicBezTo>
                  <a:lnTo>
                    <a:pt x="354408" y="21722"/>
                  </a:lnTo>
                  <a:cubicBezTo>
                    <a:pt x="354408" y="9718"/>
                    <a:pt x="344118" y="0"/>
                    <a:pt x="332114" y="0"/>
                  </a:cubicBezTo>
                  <a:close/>
                </a:path>
              </a:pathLst>
            </a:custGeom>
            <a:grpFill/>
            <a:ln w="565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ADD55-C3B2-1B8E-7C1F-A969E9EDA960}"/>
                </a:ext>
              </a:extLst>
            </p:cNvPr>
            <p:cNvSpPr/>
            <p:nvPr/>
          </p:nvSpPr>
          <p:spPr>
            <a:xfrm>
              <a:off x="7224016" y="1728699"/>
              <a:ext cx="301818" cy="59449"/>
            </a:xfrm>
            <a:custGeom>
              <a:avLst/>
              <a:gdLst>
                <a:gd name="connsiteX0" fmla="*/ 0 w 301818"/>
                <a:gd name="connsiteY0" fmla="*/ 32011 h 59449"/>
                <a:gd name="connsiteX1" fmla="*/ 27438 w 301818"/>
                <a:gd name="connsiteY1" fmla="*/ 59449 h 59449"/>
                <a:gd name="connsiteX2" fmla="*/ 274380 w 301818"/>
                <a:gd name="connsiteY2" fmla="*/ 59449 h 59449"/>
                <a:gd name="connsiteX3" fmla="*/ 301818 w 301818"/>
                <a:gd name="connsiteY3" fmla="*/ 32011 h 59449"/>
                <a:gd name="connsiteX4" fmla="*/ 301818 w 301818"/>
                <a:gd name="connsiteY4" fmla="*/ 0 h 59449"/>
                <a:gd name="connsiteX5" fmla="*/ 0 w 301818"/>
                <a:gd name="connsiteY5" fmla="*/ 0 h 59449"/>
                <a:gd name="connsiteX6" fmla="*/ 0 w 301818"/>
                <a:gd name="connsiteY6" fmla="*/ 32011 h 5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818" h="59449">
                  <a:moveTo>
                    <a:pt x="0" y="32011"/>
                  </a:moveTo>
                  <a:cubicBezTo>
                    <a:pt x="0" y="46873"/>
                    <a:pt x="12004" y="59449"/>
                    <a:pt x="27438" y="59449"/>
                  </a:cubicBezTo>
                  <a:lnTo>
                    <a:pt x="274380" y="59449"/>
                  </a:lnTo>
                  <a:cubicBezTo>
                    <a:pt x="289242" y="59449"/>
                    <a:pt x="301818" y="47445"/>
                    <a:pt x="301818" y="32011"/>
                  </a:cubicBezTo>
                  <a:lnTo>
                    <a:pt x="301818" y="0"/>
                  </a:lnTo>
                  <a:lnTo>
                    <a:pt x="0" y="0"/>
                  </a:lnTo>
                  <a:lnTo>
                    <a:pt x="0" y="32011"/>
                  </a:lnTo>
                  <a:close/>
                </a:path>
              </a:pathLst>
            </a:custGeom>
            <a:grpFill/>
            <a:ln w="565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8F8F555-BF49-5728-914D-79937FC84100}"/>
                </a:ext>
              </a:extLst>
            </p:cNvPr>
            <p:cNvSpPr/>
            <p:nvPr/>
          </p:nvSpPr>
          <p:spPr>
            <a:xfrm>
              <a:off x="7225731" y="1493190"/>
              <a:ext cx="301246" cy="138333"/>
            </a:xfrm>
            <a:custGeom>
              <a:avLst/>
              <a:gdLst>
                <a:gd name="connsiteX0" fmla="*/ 301246 w 301246"/>
                <a:gd name="connsiteY0" fmla="*/ 90888 h 138333"/>
                <a:gd name="connsiteX1" fmla="*/ 210358 w 301246"/>
                <a:gd name="connsiteY1" fmla="*/ 0 h 138333"/>
                <a:gd name="connsiteX2" fmla="*/ 90888 w 301246"/>
                <a:gd name="connsiteY2" fmla="*/ 0 h 138333"/>
                <a:gd name="connsiteX3" fmla="*/ 0 w 301246"/>
                <a:gd name="connsiteY3" fmla="*/ 90888 h 138333"/>
                <a:gd name="connsiteX4" fmla="*/ 0 w 301246"/>
                <a:gd name="connsiteY4" fmla="*/ 138333 h 138333"/>
                <a:gd name="connsiteX5" fmla="*/ 301246 w 301246"/>
                <a:gd name="connsiteY5" fmla="*/ 138333 h 138333"/>
                <a:gd name="connsiteX6" fmla="*/ 301246 w 301246"/>
                <a:gd name="connsiteY6" fmla="*/ 90888 h 138333"/>
                <a:gd name="connsiteX7" fmla="*/ 65737 w 301246"/>
                <a:gd name="connsiteY7" fmla="*/ 65165 h 138333"/>
                <a:gd name="connsiteX8" fmla="*/ 54304 w 301246"/>
                <a:gd name="connsiteY8" fmla="*/ 53733 h 138333"/>
                <a:gd name="connsiteX9" fmla="*/ 65737 w 301246"/>
                <a:gd name="connsiteY9" fmla="*/ 42300 h 138333"/>
                <a:gd name="connsiteX10" fmla="*/ 77169 w 301246"/>
                <a:gd name="connsiteY10" fmla="*/ 53733 h 138333"/>
                <a:gd name="connsiteX11" fmla="*/ 65737 w 301246"/>
                <a:gd name="connsiteY11" fmla="*/ 65165 h 138333"/>
                <a:gd name="connsiteX12" fmla="*/ 94318 w 301246"/>
                <a:gd name="connsiteY12" fmla="*/ 93747 h 138333"/>
                <a:gd name="connsiteX13" fmla="*/ 82886 w 301246"/>
                <a:gd name="connsiteY13" fmla="*/ 82314 h 138333"/>
                <a:gd name="connsiteX14" fmla="*/ 94318 w 301246"/>
                <a:gd name="connsiteY14" fmla="*/ 70882 h 138333"/>
                <a:gd name="connsiteX15" fmla="*/ 105751 w 301246"/>
                <a:gd name="connsiteY15" fmla="*/ 82314 h 138333"/>
                <a:gd name="connsiteX16" fmla="*/ 94318 w 301246"/>
                <a:gd name="connsiteY16" fmla="*/ 93747 h 138333"/>
                <a:gd name="connsiteX17" fmla="*/ 122899 w 301246"/>
                <a:gd name="connsiteY17" fmla="*/ 65165 h 138333"/>
                <a:gd name="connsiteX18" fmla="*/ 111467 w 301246"/>
                <a:gd name="connsiteY18" fmla="*/ 53733 h 138333"/>
                <a:gd name="connsiteX19" fmla="*/ 122899 w 301246"/>
                <a:gd name="connsiteY19" fmla="*/ 42300 h 138333"/>
                <a:gd name="connsiteX20" fmla="*/ 134332 w 301246"/>
                <a:gd name="connsiteY20" fmla="*/ 53733 h 138333"/>
                <a:gd name="connsiteX21" fmla="*/ 122899 w 301246"/>
                <a:gd name="connsiteY21" fmla="*/ 65165 h 138333"/>
                <a:gd name="connsiteX22" fmla="*/ 151481 w 301246"/>
                <a:gd name="connsiteY22" fmla="*/ 93747 h 138333"/>
                <a:gd name="connsiteX23" fmla="*/ 140048 w 301246"/>
                <a:gd name="connsiteY23" fmla="*/ 82314 h 138333"/>
                <a:gd name="connsiteX24" fmla="*/ 151481 w 301246"/>
                <a:gd name="connsiteY24" fmla="*/ 70882 h 138333"/>
                <a:gd name="connsiteX25" fmla="*/ 162913 w 301246"/>
                <a:gd name="connsiteY25" fmla="*/ 82314 h 138333"/>
                <a:gd name="connsiteX26" fmla="*/ 151481 w 301246"/>
                <a:gd name="connsiteY26" fmla="*/ 93747 h 138333"/>
                <a:gd name="connsiteX27" fmla="*/ 180062 w 301246"/>
                <a:gd name="connsiteY27" fmla="*/ 65165 h 138333"/>
                <a:gd name="connsiteX28" fmla="*/ 168629 w 301246"/>
                <a:gd name="connsiteY28" fmla="*/ 53733 h 138333"/>
                <a:gd name="connsiteX29" fmla="*/ 180062 w 301246"/>
                <a:gd name="connsiteY29" fmla="*/ 42300 h 138333"/>
                <a:gd name="connsiteX30" fmla="*/ 191494 w 301246"/>
                <a:gd name="connsiteY30" fmla="*/ 53733 h 138333"/>
                <a:gd name="connsiteX31" fmla="*/ 180062 w 301246"/>
                <a:gd name="connsiteY31" fmla="*/ 65165 h 138333"/>
                <a:gd name="connsiteX32" fmla="*/ 208643 w 301246"/>
                <a:gd name="connsiteY32" fmla="*/ 93747 h 138333"/>
                <a:gd name="connsiteX33" fmla="*/ 197211 w 301246"/>
                <a:gd name="connsiteY33" fmla="*/ 82314 h 138333"/>
                <a:gd name="connsiteX34" fmla="*/ 208643 w 301246"/>
                <a:gd name="connsiteY34" fmla="*/ 70882 h 138333"/>
                <a:gd name="connsiteX35" fmla="*/ 220076 w 301246"/>
                <a:gd name="connsiteY35" fmla="*/ 82314 h 138333"/>
                <a:gd name="connsiteX36" fmla="*/ 208643 w 301246"/>
                <a:gd name="connsiteY36" fmla="*/ 93747 h 138333"/>
                <a:gd name="connsiteX37" fmla="*/ 237224 w 301246"/>
                <a:gd name="connsiteY37" fmla="*/ 65165 h 138333"/>
                <a:gd name="connsiteX38" fmla="*/ 225792 w 301246"/>
                <a:gd name="connsiteY38" fmla="*/ 53733 h 138333"/>
                <a:gd name="connsiteX39" fmla="*/ 237224 w 301246"/>
                <a:gd name="connsiteY39" fmla="*/ 42300 h 138333"/>
                <a:gd name="connsiteX40" fmla="*/ 248657 w 301246"/>
                <a:gd name="connsiteY40" fmla="*/ 53733 h 138333"/>
                <a:gd name="connsiteX41" fmla="*/ 237224 w 301246"/>
                <a:gd name="connsiteY41" fmla="*/ 65165 h 13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1246" h="138333">
                  <a:moveTo>
                    <a:pt x="301246" y="90888"/>
                  </a:moveTo>
                  <a:cubicBezTo>
                    <a:pt x="301246" y="40585"/>
                    <a:pt x="260661" y="0"/>
                    <a:pt x="210358" y="0"/>
                  </a:cubicBezTo>
                  <a:lnTo>
                    <a:pt x="90888" y="0"/>
                  </a:lnTo>
                  <a:cubicBezTo>
                    <a:pt x="40585" y="0"/>
                    <a:pt x="0" y="40585"/>
                    <a:pt x="0" y="90888"/>
                  </a:cubicBezTo>
                  <a:lnTo>
                    <a:pt x="0" y="138333"/>
                  </a:lnTo>
                  <a:lnTo>
                    <a:pt x="301246" y="138333"/>
                  </a:lnTo>
                  <a:lnTo>
                    <a:pt x="301246" y="90888"/>
                  </a:lnTo>
                  <a:close/>
                  <a:moveTo>
                    <a:pt x="65737" y="65165"/>
                  </a:moveTo>
                  <a:cubicBezTo>
                    <a:pt x="59449" y="65165"/>
                    <a:pt x="54304" y="60021"/>
                    <a:pt x="54304" y="53733"/>
                  </a:cubicBezTo>
                  <a:cubicBezTo>
                    <a:pt x="54304" y="47445"/>
                    <a:pt x="59449" y="42300"/>
                    <a:pt x="65737" y="42300"/>
                  </a:cubicBezTo>
                  <a:cubicBezTo>
                    <a:pt x="72025" y="42300"/>
                    <a:pt x="77169" y="47445"/>
                    <a:pt x="77169" y="53733"/>
                  </a:cubicBezTo>
                  <a:cubicBezTo>
                    <a:pt x="77169" y="60021"/>
                    <a:pt x="72025" y="65165"/>
                    <a:pt x="65737" y="65165"/>
                  </a:cubicBezTo>
                  <a:close/>
                  <a:moveTo>
                    <a:pt x="94318" y="93747"/>
                  </a:moveTo>
                  <a:cubicBezTo>
                    <a:pt x="88030" y="93747"/>
                    <a:pt x="82886" y="88602"/>
                    <a:pt x="82886" y="82314"/>
                  </a:cubicBezTo>
                  <a:cubicBezTo>
                    <a:pt x="82886" y="76026"/>
                    <a:pt x="88030" y="70882"/>
                    <a:pt x="94318" y="70882"/>
                  </a:cubicBezTo>
                  <a:cubicBezTo>
                    <a:pt x="100606" y="70882"/>
                    <a:pt x="105751" y="76026"/>
                    <a:pt x="105751" y="82314"/>
                  </a:cubicBezTo>
                  <a:cubicBezTo>
                    <a:pt x="105751" y="88602"/>
                    <a:pt x="100606" y="93747"/>
                    <a:pt x="94318" y="93747"/>
                  </a:cubicBezTo>
                  <a:close/>
                  <a:moveTo>
                    <a:pt x="122899" y="65165"/>
                  </a:moveTo>
                  <a:cubicBezTo>
                    <a:pt x="116612" y="65165"/>
                    <a:pt x="111467" y="60021"/>
                    <a:pt x="111467" y="53733"/>
                  </a:cubicBezTo>
                  <a:cubicBezTo>
                    <a:pt x="111467" y="47445"/>
                    <a:pt x="116612" y="42300"/>
                    <a:pt x="122899" y="42300"/>
                  </a:cubicBezTo>
                  <a:cubicBezTo>
                    <a:pt x="129187" y="42300"/>
                    <a:pt x="134332" y="47445"/>
                    <a:pt x="134332" y="53733"/>
                  </a:cubicBezTo>
                  <a:cubicBezTo>
                    <a:pt x="134332" y="60021"/>
                    <a:pt x="129187" y="65165"/>
                    <a:pt x="122899" y="65165"/>
                  </a:cubicBezTo>
                  <a:close/>
                  <a:moveTo>
                    <a:pt x="151481" y="93747"/>
                  </a:moveTo>
                  <a:cubicBezTo>
                    <a:pt x="145193" y="93747"/>
                    <a:pt x="140048" y="88602"/>
                    <a:pt x="140048" y="82314"/>
                  </a:cubicBezTo>
                  <a:cubicBezTo>
                    <a:pt x="140048" y="76026"/>
                    <a:pt x="145193" y="70882"/>
                    <a:pt x="151481" y="70882"/>
                  </a:cubicBezTo>
                  <a:cubicBezTo>
                    <a:pt x="157768" y="70882"/>
                    <a:pt x="162913" y="76026"/>
                    <a:pt x="162913" y="82314"/>
                  </a:cubicBezTo>
                  <a:cubicBezTo>
                    <a:pt x="162913" y="88602"/>
                    <a:pt x="157768" y="93747"/>
                    <a:pt x="151481" y="93747"/>
                  </a:cubicBezTo>
                  <a:close/>
                  <a:moveTo>
                    <a:pt x="180062" y="65165"/>
                  </a:moveTo>
                  <a:cubicBezTo>
                    <a:pt x="173774" y="65165"/>
                    <a:pt x="168629" y="60021"/>
                    <a:pt x="168629" y="53733"/>
                  </a:cubicBezTo>
                  <a:cubicBezTo>
                    <a:pt x="168629" y="47445"/>
                    <a:pt x="173774" y="42300"/>
                    <a:pt x="180062" y="42300"/>
                  </a:cubicBezTo>
                  <a:cubicBezTo>
                    <a:pt x="186350" y="42300"/>
                    <a:pt x="191494" y="47445"/>
                    <a:pt x="191494" y="53733"/>
                  </a:cubicBezTo>
                  <a:cubicBezTo>
                    <a:pt x="191494" y="60021"/>
                    <a:pt x="186350" y="65165"/>
                    <a:pt x="180062" y="65165"/>
                  </a:cubicBezTo>
                  <a:close/>
                  <a:moveTo>
                    <a:pt x="208643" y="93747"/>
                  </a:moveTo>
                  <a:cubicBezTo>
                    <a:pt x="202355" y="93747"/>
                    <a:pt x="197211" y="88602"/>
                    <a:pt x="197211" y="82314"/>
                  </a:cubicBezTo>
                  <a:cubicBezTo>
                    <a:pt x="197211" y="76026"/>
                    <a:pt x="202355" y="70882"/>
                    <a:pt x="208643" y="70882"/>
                  </a:cubicBezTo>
                  <a:cubicBezTo>
                    <a:pt x="214931" y="70882"/>
                    <a:pt x="220076" y="76026"/>
                    <a:pt x="220076" y="82314"/>
                  </a:cubicBezTo>
                  <a:cubicBezTo>
                    <a:pt x="220076" y="88602"/>
                    <a:pt x="214931" y="93747"/>
                    <a:pt x="208643" y="93747"/>
                  </a:cubicBezTo>
                  <a:close/>
                  <a:moveTo>
                    <a:pt x="237224" y="65165"/>
                  </a:moveTo>
                  <a:cubicBezTo>
                    <a:pt x="230937" y="65165"/>
                    <a:pt x="225792" y="60021"/>
                    <a:pt x="225792" y="53733"/>
                  </a:cubicBezTo>
                  <a:cubicBezTo>
                    <a:pt x="225792" y="47445"/>
                    <a:pt x="230937" y="42300"/>
                    <a:pt x="237224" y="42300"/>
                  </a:cubicBezTo>
                  <a:cubicBezTo>
                    <a:pt x="243512" y="42300"/>
                    <a:pt x="248657" y="47445"/>
                    <a:pt x="248657" y="53733"/>
                  </a:cubicBezTo>
                  <a:cubicBezTo>
                    <a:pt x="248657" y="60021"/>
                    <a:pt x="243512" y="65165"/>
                    <a:pt x="237224" y="65165"/>
                  </a:cubicBezTo>
                  <a:close/>
                </a:path>
              </a:pathLst>
            </a:custGeom>
            <a:grpFill/>
            <a:ln w="5655" cap="flat">
              <a:noFill/>
              <a:prstDash val="solid"/>
              <a:miter/>
            </a:ln>
          </p:spPr>
          <p:txBody>
            <a:bodyPr rtlCol="0" anchor="ctr"/>
            <a:lstStyle/>
            <a:p>
              <a:endParaRPr lang="en-US"/>
            </a:p>
          </p:txBody>
        </p:sp>
      </p:grpSp>
      <p:grpSp>
        <p:nvGrpSpPr>
          <p:cNvPr id="158" name="Graphic 60">
            <a:extLst>
              <a:ext uri="{FF2B5EF4-FFF2-40B4-BE49-F238E27FC236}">
                <a16:creationId xmlns:a16="http://schemas.microsoft.com/office/drawing/2014/main" id="{3F43A129-9CF7-CD44-BCDF-7F1466A18CC6}"/>
              </a:ext>
            </a:extLst>
          </p:cNvPr>
          <p:cNvGrpSpPr/>
          <p:nvPr/>
        </p:nvGrpSpPr>
        <p:grpSpPr>
          <a:xfrm>
            <a:off x="8288462" y="1312540"/>
            <a:ext cx="365840" cy="365840"/>
            <a:chOff x="7792300" y="1451688"/>
            <a:chExt cx="365840" cy="365840"/>
          </a:xfrm>
          <a:solidFill>
            <a:schemeClr val="tx1"/>
          </a:solidFill>
        </p:grpSpPr>
        <p:sp>
          <p:nvSpPr>
            <p:cNvPr id="160" name="Freeform: Shape 159">
              <a:extLst>
                <a:ext uri="{FF2B5EF4-FFF2-40B4-BE49-F238E27FC236}">
                  <a16:creationId xmlns:a16="http://schemas.microsoft.com/office/drawing/2014/main" id="{9BD3ADC9-912D-DD05-BC55-C16F008522A3}"/>
                </a:ext>
              </a:extLst>
            </p:cNvPr>
            <p:cNvSpPr/>
            <p:nvPr/>
          </p:nvSpPr>
          <p:spPr>
            <a:xfrm>
              <a:off x="7792300" y="1451688"/>
              <a:ext cx="171487" cy="171487"/>
            </a:xfrm>
            <a:custGeom>
              <a:avLst/>
              <a:gdLst>
                <a:gd name="connsiteX0" fmla="*/ 0 w 171487"/>
                <a:gd name="connsiteY0" fmla="*/ 0 h 171487"/>
                <a:gd name="connsiteX1" fmla="*/ 0 w 171487"/>
                <a:gd name="connsiteY1" fmla="*/ 171488 h 171487"/>
                <a:gd name="connsiteX2" fmla="*/ 171488 w 171487"/>
                <a:gd name="connsiteY2" fmla="*/ 171488 h 171487"/>
                <a:gd name="connsiteX3" fmla="*/ 171488 w 171487"/>
                <a:gd name="connsiteY3" fmla="*/ 0 h 171487"/>
                <a:gd name="connsiteX4" fmla="*/ 0 w 171487"/>
                <a:gd name="connsiteY4" fmla="*/ 0 h 171487"/>
                <a:gd name="connsiteX5" fmla="*/ 125758 w 171487"/>
                <a:gd name="connsiteY5" fmla="*/ 97176 h 171487"/>
                <a:gd name="connsiteX6" fmla="*/ 97176 w 171487"/>
                <a:gd name="connsiteY6" fmla="*/ 97176 h 171487"/>
                <a:gd name="connsiteX7" fmla="*/ 97176 w 171487"/>
                <a:gd name="connsiteY7" fmla="*/ 125758 h 171487"/>
                <a:gd name="connsiteX8" fmla="*/ 74311 w 171487"/>
                <a:gd name="connsiteY8" fmla="*/ 125758 h 171487"/>
                <a:gd name="connsiteX9" fmla="*/ 74311 w 171487"/>
                <a:gd name="connsiteY9" fmla="*/ 97176 h 171487"/>
                <a:gd name="connsiteX10" fmla="*/ 45730 w 171487"/>
                <a:gd name="connsiteY10" fmla="*/ 97176 h 171487"/>
                <a:gd name="connsiteX11" fmla="*/ 45730 w 171487"/>
                <a:gd name="connsiteY11" fmla="*/ 74311 h 171487"/>
                <a:gd name="connsiteX12" fmla="*/ 74311 w 171487"/>
                <a:gd name="connsiteY12" fmla="*/ 74311 h 171487"/>
                <a:gd name="connsiteX13" fmla="*/ 74311 w 171487"/>
                <a:gd name="connsiteY13" fmla="*/ 45730 h 171487"/>
                <a:gd name="connsiteX14" fmla="*/ 97176 w 171487"/>
                <a:gd name="connsiteY14" fmla="*/ 45730 h 171487"/>
                <a:gd name="connsiteX15" fmla="*/ 97176 w 171487"/>
                <a:gd name="connsiteY15" fmla="*/ 74311 h 171487"/>
                <a:gd name="connsiteX16" fmla="*/ 125758 w 171487"/>
                <a:gd name="connsiteY16" fmla="*/ 74311 h 171487"/>
                <a:gd name="connsiteX17" fmla="*/ 125758 w 171487"/>
                <a:gd name="connsiteY17" fmla="*/ 97176 h 1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87" h="171487">
                  <a:moveTo>
                    <a:pt x="0" y="0"/>
                  </a:moveTo>
                  <a:lnTo>
                    <a:pt x="0" y="171488"/>
                  </a:lnTo>
                  <a:lnTo>
                    <a:pt x="171488" y="171488"/>
                  </a:lnTo>
                  <a:lnTo>
                    <a:pt x="171488" y="0"/>
                  </a:lnTo>
                  <a:lnTo>
                    <a:pt x="0" y="0"/>
                  </a:lnTo>
                  <a:close/>
                  <a:moveTo>
                    <a:pt x="125758" y="97176"/>
                  </a:moveTo>
                  <a:lnTo>
                    <a:pt x="97176" y="97176"/>
                  </a:lnTo>
                  <a:lnTo>
                    <a:pt x="97176" y="125758"/>
                  </a:lnTo>
                  <a:lnTo>
                    <a:pt x="74311" y="125758"/>
                  </a:lnTo>
                  <a:lnTo>
                    <a:pt x="74311" y="97176"/>
                  </a:lnTo>
                  <a:lnTo>
                    <a:pt x="45730" y="97176"/>
                  </a:lnTo>
                  <a:lnTo>
                    <a:pt x="45730" y="74311"/>
                  </a:lnTo>
                  <a:lnTo>
                    <a:pt x="74311" y="74311"/>
                  </a:lnTo>
                  <a:lnTo>
                    <a:pt x="74311" y="45730"/>
                  </a:lnTo>
                  <a:lnTo>
                    <a:pt x="97176" y="45730"/>
                  </a:lnTo>
                  <a:lnTo>
                    <a:pt x="97176" y="74311"/>
                  </a:lnTo>
                  <a:lnTo>
                    <a:pt x="125758" y="74311"/>
                  </a:lnTo>
                  <a:lnTo>
                    <a:pt x="125758" y="97176"/>
                  </a:lnTo>
                  <a:close/>
                </a:path>
              </a:pathLst>
            </a:custGeom>
            <a:grpFill/>
            <a:ln w="565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23BB6C-313A-805A-E27D-388D2DE53440}"/>
                </a:ext>
              </a:extLst>
            </p:cNvPr>
            <p:cNvSpPr/>
            <p:nvPr/>
          </p:nvSpPr>
          <p:spPr>
            <a:xfrm>
              <a:off x="7986652" y="1451688"/>
              <a:ext cx="171487" cy="171487"/>
            </a:xfrm>
            <a:custGeom>
              <a:avLst/>
              <a:gdLst>
                <a:gd name="connsiteX0" fmla="*/ 0 w 171487"/>
                <a:gd name="connsiteY0" fmla="*/ 0 h 171487"/>
                <a:gd name="connsiteX1" fmla="*/ 0 w 171487"/>
                <a:gd name="connsiteY1" fmla="*/ 171488 h 171487"/>
                <a:gd name="connsiteX2" fmla="*/ 171488 w 171487"/>
                <a:gd name="connsiteY2" fmla="*/ 171488 h 171487"/>
                <a:gd name="connsiteX3" fmla="*/ 171488 w 171487"/>
                <a:gd name="connsiteY3" fmla="*/ 0 h 171487"/>
                <a:gd name="connsiteX4" fmla="*/ 0 w 171487"/>
                <a:gd name="connsiteY4" fmla="*/ 0 h 171487"/>
                <a:gd name="connsiteX5" fmla="*/ 122328 w 171487"/>
                <a:gd name="connsiteY5" fmla="*/ 106322 h 171487"/>
                <a:gd name="connsiteX6" fmla="*/ 106322 w 171487"/>
                <a:gd name="connsiteY6" fmla="*/ 122328 h 171487"/>
                <a:gd name="connsiteX7" fmla="*/ 86315 w 171487"/>
                <a:gd name="connsiteY7" fmla="*/ 102321 h 171487"/>
                <a:gd name="connsiteX8" fmla="*/ 66308 w 171487"/>
                <a:gd name="connsiteY8" fmla="*/ 122328 h 171487"/>
                <a:gd name="connsiteX9" fmla="*/ 50303 w 171487"/>
                <a:gd name="connsiteY9" fmla="*/ 106322 h 171487"/>
                <a:gd name="connsiteX10" fmla="*/ 70310 w 171487"/>
                <a:gd name="connsiteY10" fmla="*/ 86315 h 171487"/>
                <a:gd name="connsiteX11" fmla="*/ 50303 w 171487"/>
                <a:gd name="connsiteY11" fmla="*/ 66309 h 171487"/>
                <a:gd name="connsiteX12" fmla="*/ 66308 w 171487"/>
                <a:gd name="connsiteY12" fmla="*/ 50303 h 171487"/>
                <a:gd name="connsiteX13" fmla="*/ 86315 w 171487"/>
                <a:gd name="connsiteY13" fmla="*/ 70310 h 171487"/>
                <a:gd name="connsiteX14" fmla="*/ 106322 w 171487"/>
                <a:gd name="connsiteY14" fmla="*/ 50303 h 171487"/>
                <a:gd name="connsiteX15" fmla="*/ 122328 w 171487"/>
                <a:gd name="connsiteY15" fmla="*/ 66309 h 171487"/>
                <a:gd name="connsiteX16" fmla="*/ 102321 w 171487"/>
                <a:gd name="connsiteY16" fmla="*/ 86315 h 171487"/>
                <a:gd name="connsiteX17" fmla="*/ 122328 w 171487"/>
                <a:gd name="connsiteY17" fmla="*/ 106322 h 1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87" h="171487">
                  <a:moveTo>
                    <a:pt x="0" y="0"/>
                  </a:moveTo>
                  <a:lnTo>
                    <a:pt x="0" y="171488"/>
                  </a:lnTo>
                  <a:lnTo>
                    <a:pt x="171488" y="171488"/>
                  </a:lnTo>
                  <a:lnTo>
                    <a:pt x="171488" y="0"/>
                  </a:lnTo>
                  <a:lnTo>
                    <a:pt x="0" y="0"/>
                  </a:lnTo>
                  <a:close/>
                  <a:moveTo>
                    <a:pt x="122328" y="106322"/>
                  </a:moveTo>
                  <a:lnTo>
                    <a:pt x="106322" y="122328"/>
                  </a:lnTo>
                  <a:lnTo>
                    <a:pt x="86315" y="102321"/>
                  </a:lnTo>
                  <a:lnTo>
                    <a:pt x="66308" y="122328"/>
                  </a:lnTo>
                  <a:lnTo>
                    <a:pt x="50303" y="106322"/>
                  </a:lnTo>
                  <a:lnTo>
                    <a:pt x="70310" y="86315"/>
                  </a:lnTo>
                  <a:lnTo>
                    <a:pt x="50303" y="66309"/>
                  </a:lnTo>
                  <a:lnTo>
                    <a:pt x="66308" y="50303"/>
                  </a:lnTo>
                  <a:lnTo>
                    <a:pt x="86315" y="70310"/>
                  </a:lnTo>
                  <a:lnTo>
                    <a:pt x="106322" y="50303"/>
                  </a:lnTo>
                  <a:lnTo>
                    <a:pt x="122328" y="66309"/>
                  </a:lnTo>
                  <a:lnTo>
                    <a:pt x="102321" y="86315"/>
                  </a:lnTo>
                  <a:lnTo>
                    <a:pt x="122328" y="106322"/>
                  </a:lnTo>
                  <a:close/>
                </a:path>
              </a:pathLst>
            </a:custGeom>
            <a:grpFill/>
            <a:ln w="565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1A955EA-7E72-90AA-EA12-1F6EBA31B564}"/>
                </a:ext>
              </a:extLst>
            </p:cNvPr>
            <p:cNvSpPr/>
            <p:nvPr/>
          </p:nvSpPr>
          <p:spPr>
            <a:xfrm>
              <a:off x="7792300" y="1646040"/>
              <a:ext cx="171487" cy="171487"/>
            </a:xfrm>
            <a:custGeom>
              <a:avLst/>
              <a:gdLst>
                <a:gd name="connsiteX0" fmla="*/ 0 w 171487"/>
                <a:gd name="connsiteY0" fmla="*/ 0 h 171487"/>
                <a:gd name="connsiteX1" fmla="*/ 0 w 171487"/>
                <a:gd name="connsiteY1" fmla="*/ 171488 h 171487"/>
                <a:gd name="connsiteX2" fmla="*/ 171488 w 171487"/>
                <a:gd name="connsiteY2" fmla="*/ 171488 h 171487"/>
                <a:gd name="connsiteX3" fmla="*/ 171488 w 171487"/>
                <a:gd name="connsiteY3" fmla="*/ 0 h 171487"/>
                <a:gd name="connsiteX4" fmla="*/ 0 w 171487"/>
                <a:gd name="connsiteY4" fmla="*/ 0 h 171487"/>
                <a:gd name="connsiteX5" fmla="*/ 125758 w 171487"/>
                <a:gd name="connsiteY5" fmla="*/ 97176 h 171487"/>
                <a:gd name="connsiteX6" fmla="*/ 45730 w 171487"/>
                <a:gd name="connsiteY6" fmla="*/ 97176 h 171487"/>
                <a:gd name="connsiteX7" fmla="*/ 45730 w 171487"/>
                <a:gd name="connsiteY7" fmla="*/ 74311 h 171487"/>
                <a:gd name="connsiteX8" fmla="*/ 125758 w 171487"/>
                <a:gd name="connsiteY8" fmla="*/ 74311 h 171487"/>
                <a:gd name="connsiteX9" fmla="*/ 125758 w 171487"/>
                <a:gd name="connsiteY9" fmla="*/ 97176 h 1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87" h="171487">
                  <a:moveTo>
                    <a:pt x="0" y="0"/>
                  </a:moveTo>
                  <a:lnTo>
                    <a:pt x="0" y="171488"/>
                  </a:lnTo>
                  <a:lnTo>
                    <a:pt x="171488" y="171488"/>
                  </a:lnTo>
                  <a:lnTo>
                    <a:pt x="171488" y="0"/>
                  </a:lnTo>
                  <a:lnTo>
                    <a:pt x="0" y="0"/>
                  </a:lnTo>
                  <a:close/>
                  <a:moveTo>
                    <a:pt x="125758" y="97176"/>
                  </a:moveTo>
                  <a:lnTo>
                    <a:pt x="45730" y="97176"/>
                  </a:lnTo>
                  <a:lnTo>
                    <a:pt x="45730" y="74311"/>
                  </a:lnTo>
                  <a:lnTo>
                    <a:pt x="125758" y="74311"/>
                  </a:lnTo>
                  <a:lnTo>
                    <a:pt x="125758" y="97176"/>
                  </a:lnTo>
                  <a:close/>
                </a:path>
              </a:pathLst>
            </a:custGeom>
            <a:grpFill/>
            <a:ln w="565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944AD85-205F-00D3-C2ED-22F9A3CF1AC4}"/>
                </a:ext>
              </a:extLst>
            </p:cNvPr>
            <p:cNvSpPr/>
            <p:nvPr/>
          </p:nvSpPr>
          <p:spPr>
            <a:xfrm>
              <a:off x="7986652" y="1646040"/>
              <a:ext cx="171487" cy="171487"/>
            </a:xfrm>
            <a:custGeom>
              <a:avLst/>
              <a:gdLst>
                <a:gd name="connsiteX0" fmla="*/ 0 w 171487"/>
                <a:gd name="connsiteY0" fmla="*/ 0 h 171487"/>
                <a:gd name="connsiteX1" fmla="*/ 0 w 171487"/>
                <a:gd name="connsiteY1" fmla="*/ 171488 h 171487"/>
                <a:gd name="connsiteX2" fmla="*/ 171488 w 171487"/>
                <a:gd name="connsiteY2" fmla="*/ 171488 h 171487"/>
                <a:gd name="connsiteX3" fmla="*/ 171488 w 171487"/>
                <a:gd name="connsiteY3" fmla="*/ 0 h 171487"/>
                <a:gd name="connsiteX4" fmla="*/ 0 w 171487"/>
                <a:gd name="connsiteY4" fmla="*/ 0 h 171487"/>
                <a:gd name="connsiteX5" fmla="*/ 85744 w 171487"/>
                <a:gd name="connsiteY5" fmla="*/ 40014 h 171487"/>
                <a:gd name="connsiteX6" fmla="*/ 97176 w 171487"/>
                <a:gd name="connsiteY6" fmla="*/ 51446 h 171487"/>
                <a:gd name="connsiteX7" fmla="*/ 85744 w 171487"/>
                <a:gd name="connsiteY7" fmla="*/ 62879 h 171487"/>
                <a:gd name="connsiteX8" fmla="*/ 74311 w 171487"/>
                <a:gd name="connsiteY8" fmla="*/ 51446 h 171487"/>
                <a:gd name="connsiteX9" fmla="*/ 85744 w 171487"/>
                <a:gd name="connsiteY9" fmla="*/ 40014 h 171487"/>
                <a:gd name="connsiteX10" fmla="*/ 85744 w 171487"/>
                <a:gd name="connsiteY10" fmla="*/ 131474 h 171487"/>
                <a:gd name="connsiteX11" fmla="*/ 74311 w 171487"/>
                <a:gd name="connsiteY11" fmla="*/ 120041 h 171487"/>
                <a:gd name="connsiteX12" fmla="*/ 85744 w 171487"/>
                <a:gd name="connsiteY12" fmla="*/ 108609 h 171487"/>
                <a:gd name="connsiteX13" fmla="*/ 97176 w 171487"/>
                <a:gd name="connsiteY13" fmla="*/ 120041 h 171487"/>
                <a:gd name="connsiteX14" fmla="*/ 85744 w 171487"/>
                <a:gd name="connsiteY14" fmla="*/ 131474 h 171487"/>
                <a:gd name="connsiteX15" fmla="*/ 125758 w 171487"/>
                <a:gd name="connsiteY15" fmla="*/ 97176 h 171487"/>
                <a:gd name="connsiteX16" fmla="*/ 45730 w 171487"/>
                <a:gd name="connsiteY16" fmla="*/ 97176 h 171487"/>
                <a:gd name="connsiteX17" fmla="*/ 45730 w 171487"/>
                <a:gd name="connsiteY17" fmla="*/ 74311 h 171487"/>
                <a:gd name="connsiteX18" fmla="*/ 125758 w 171487"/>
                <a:gd name="connsiteY18" fmla="*/ 74311 h 171487"/>
                <a:gd name="connsiteX19" fmla="*/ 125758 w 171487"/>
                <a:gd name="connsiteY19" fmla="*/ 97176 h 1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87" h="171487">
                  <a:moveTo>
                    <a:pt x="0" y="0"/>
                  </a:moveTo>
                  <a:lnTo>
                    <a:pt x="0" y="171488"/>
                  </a:lnTo>
                  <a:lnTo>
                    <a:pt x="171488" y="171488"/>
                  </a:lnTo>
                  <a:lnTo>
                    <a:pt x="171488" y="0"/>
                  </a:lnTo>
                  <a:lnTo>
                    <a:pt x="0" y="0"/>
                  </a:lnTo>
                  <a:close/>
                  <a:moveTo>
                    <a:pt x="85744" y="40014"/>
                  </a:moveTo>
                  <a:cubicBezTo>
                    <a:pt x="92032" y="40014"/>
                    <a:pt x="97176" y="45158"/>
                    <a:pt x="97176" y="51446"/>
                  </a:cubicBezTo>
                  <a:cubicBezTo>
                    <a:pt x="97176" y="57734"/>
                    <a:pt x="92032" y="62879"/>
                    <a:pt x="85744" y="62879"/>
                  </a:cubicBezTo>
                  <a:cubicBezTo>
                    <a:pt x="79456" y="62879"/>
                    <a:pt x="74311" y="57734"/>
                    <a:pt x="74311" y="51446"/>
                  </a:cubicBezTo>
                  <a:cubicBezTo>
                    <a:pt x="74311" y="45158"/>
                    <a:pt x="79456" y="40014"/>
                    <a:pt x="85744" y="40014"/>
                  </a:cubicBezTo>
                  <a:close/>
                  <a:moveTo>
                    <a:pt x="85744" y="131474"/>
                  </a:moveTo>
                  <a:cubicBezTo>
                    <a:pt x="79456" y="131474"/>
                    <a:pt x="74311" y="126329"/>
                    <a:pt x="74311" y="120041"/>
                  </a:cubicBezTo>
                  <a:cubicBezTo>
                    <a:pt x="74311" y="113753"/>
                    <a:pt x="79456" y="108609"/>
                    <a:pt x="85744" y="108609"/>
                  </a:cubicBezTo>
                  <a:cubicBezTo>
                    <a:pt x="92032" y="108609"/>
                    <a:pt x="97176" y="113753"/>
                    <a:pt x="97176" y="120041"/>
                  </a:cubicBezTo>
                  <a:cubicBezTo>
                    <a:pt x="97176" y="126329"/>
                    <a:pt x="92032" y="131474"/>
                    <a:pt x="85744" y="131474"/>
                  </a:cubicBezTo>
                  <a:close/>
                  <a:moveTo>
                    <a:pt x="125758" y="97176"/>
                  </a:moveTo>
                  <a:lnTo>
                    <a:pt x="45730" y="97176"/>
                  </a:lnTo>
                  <a:lnTo>
                    <a:pt x="45730" y="74311"/>
                  </a:lnTo>
                  <a:lnTo>
                    <a:pt x="125758" y="74311"/>
                  </a:lnTo>
                  <a:lnTo>
                    <a:pt x="125758" y="97176"/>
                  </a:lnTo>
                  <a:close/>
                </a:path>
              </a:pathLst>
            </a:custGeom>
            <a:grpFill/>
            <a:ln w="5655" cap="flat">
              <a:noFill/>
              <a:prstDash val="solid"/>
              <a:miter/>
            </a:ln>
          </p:spPr>
          <p:txBody>
            <a:bodyPr rtlCol="0" anchor="ctr"/>
            <a:lstStyle/>
            <a:p>
              <a:endParaRPr lang="en-US"/>
            </a:p>
          </p:txBody>
        </p:sp>
      </p:grpSp>
      <p:grpSp>
        <p:nvGrpSpPr>
          <p:cNvPr id="168" name="Graphic 62">
            <a:extLst>
              <a:ext uri="{FF2B5EF4-FFF2-40B4-BE49-F238E27FC236}">
                <a16:creationId xmlns:a16="http://schemas.microsoft.com/office/drawing/2014/main" id="{585F9AE8-9081-8BFA-BF66-F6AA60AFB628}"/>
              </a:ext>
            </a:extLst>
          </p:cNvPr>
          <p:cNvGrpSpPr/>
          <p:nvPr/>
        </p:nvGrpSpPr>
        <p:grpSpPr>
          <a:xfrm>
            <a:off x="8844264" y="1291430"/>
            <a:ext cx="436871" cy="436190"/>
            <a:chOff x="8348102" y="1430578"/>
            <a:chExt cx="436871" cy="436190"/>
          </a:xfrm>
          <a:solidFill>
            <a:schemeClr val="tx1"/>
          </a:solidFill>
        </p:grpSpPr>
        <p:sp>
          <p:nvSpPr>
            <p:cNvPr id="170" name="Freeform: Shape 169">
              <a:extLst>
                <a:ext uri="{FF2B5EF4-FFF2-40B4-BE49-F238E27FC236}">
                  <a16:creationId xmlns:a16="http://schemas.microsoft.com/office/drawing/2014/main" id="{A3FC42EC-1FFA-F0F4-D0FB-053B316E4B3B}"/>
                </a:ext>
              </a:extLst>
            </p:cNvPr>
            <p:cNvSpPr/>
            <p:nvPr/>
          </p:nvSpPr>
          <p:spPr>
            <a:xfrm>
              <a:off x="8348102" y="1468063"/>
              <a:ext cx="436871" cy="398704"/>
            </a:xfrm>
            <a:custGeom>
              <a:avLst/>
              <a:gdLst>
                <a:gd name="connsiteX0" fmla="*/ 401431 w 436871"/>
                <a:gd name="connsiteY0" fmla="*/ 0 h 398704"/>
                <a:gd name="connsiteX1" fmla="*/ 361220 w 436871"/>
                <a:gd name="connsiteY1" fmla="*/ 0 h 398704"/>
                <a:gd name="connsiteX2" fmla="*/ 361220 w 436871"/>
                <a:gd name="connsiteY2" fmla="*/ 44301 h 398704"/>
                <a:gd name="connsiteX3" fmla="*/ 313512 w 436871"/>
                <a:gd name="connsiteY3" fmla="*/ 92009 h 398704"/>
                <a:gd name="connsiteX4" fmla="*/ 265803 w 436871"/>
                <a:gd name="connsiteY4" fmla="*/ 44301 h 398704"/>
                <a:gd name="connsiteX5" fmla="*/ 265803 w 436871"/>
                <a:gd name="connsiteY5" fmla="*/ 0 h 398704"/>
                <a:gd name="connsiteX6" fmla="*/ 170387 w 436871"/>
                <a:gd name="connsiteY6" fmla="*/ 0 h 398704"/>
                <a:gd name="connsiteX7" fmla="*/ 170387 w 436871"/>
                <a:gd name="connsiteY7" fmla="*/ 44301 h 398704"/>
                <a:gd name="connsiteX8" fmla="*/ 122678 w 436871"/>
                <a:gd name="connsiteY8" fmla="*/ 92009 h 398704"/>
                <a:gd name="connsiteX9" fmla="*/ 74970 w 436871"/>
                <a:gd name="connsiteY9" fmla="*/ 44301 h 398704"/>
                <a:gd name="connsiteX10" fmla="*/ 74970 w 436871"/>
                <a:gd name="connsiteY10" fmla="*/ 0 h 398704"/>
                <a:gd name="connsiteX11" fmla="*/ 34759 w 436871"/>
                <a:gd name="connsiteY11" fmla="*/ 0 h 398704"/>
                <a:gd name="connsiteX12" fmla="*/ 0 w 436871"/>
                <a:gd name="connsiteY12" fmla="*/ 34077 h 398704"/>
                <a:gd name="connsiteX13" fmla="*/ 0 w 436871"/>
                <a:gd name="connsiteY13" fmla="*/ 112455 h 398704"/>
                <a:gd name="connsiteX14" fmla="*/ 0 w 436871"/>
                <a:gd name="connsiteY14" fmla="*/ 364628 h 398704"/>
                <a:gd name="connsiteX15" fmla="*/ 34759 w 436871"/>
                <a:gd name="connsiteY15" fmla="*/ 398705 h 398704"/>
                <a:gd name="connsiteX16" fmla="*/ 402113 w 436871"/>
                <a:gd name="connsiteY16" fmla="*/ 398705 h 398704"/>
                <a:gd name="connsiteX17" fmla="*/ 436872 w 436871"/>
                <a:gd name="connsiteY17" fmla="*/ 364628 h 398704"/>
                <a:gd name="connsiteX18" fmla="*/ 436872 w 436871"/>
                <a:gd name="connsiteY18" fmla="*/ 112455 h 398704"/>
                <a:gd name="connsiteX19" fmla="*/ 436872 w 436871"/>
                <a:gd name="connsiteY19" fmla="*/ 34077 h 398704"/>
                <a:gd name="connsiteX20" fmla="*/ 401431 w 436871"/>
                <a:gd name="connsiteY20" fmla="*/ 0 h 398704"/>
                <a:gd name="connsiteX21" fmla="*/ 395297 w 436871"/>
                <a:gd name="connsiteY21" fmla="*/ 357812 h 398704"/>
                <a:gd name="connsiteX22" fmla="*/ 40893 w 436871"/>
                <a:gd name="connsiteY22" fmla="*/ 357812 h 398704"/>
                <a:gd name="connsiteX23" fmla="*/ 40893 w 436871"/>
                <a:gd name="connsiteY23" fmla="*/ 132902 h 398704"/>
                <a:gd name="connsiteX24" fmla="*/ 395297 w 436871"/>
                <a:gd name="connsiteY24" fmla="*/ 132902 h 398704"/>
                <a:gd name="connsiteX25" fmla="*/ 395297 w 436871"/>
                <a:gd name="connsiteY25" fmla="*/ 357812 h 39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6871" h="398704">
                  <a:moveTo>
                    <a:pt x="401431" y="0"/>
                  </a:moveTo>
                  <a:lnTo>
                    <a:pt x="361220" y="0"/>
                  </a:lnTo>
                  <a:lnTo>
                    <a:pt x="361220" y="44301"/>
                  </a:lnTo>
                  <a:cubicBezTo>
                    <a:pt x="361220" y="70881"/>
                    <a:pt x="340092" y="92009"/>
                    <a:pt x="313512" y="92009"/>
                  </a:cubicBezTo>
                  <a:cubicBezTo>
                    <a:pt x="286931" y="92009"/>
                    <a:pt x="265803" y="70881"/>
                    <a:pt x="265803" y="44301"/>
                  </a:cubicBezTo>
                  <a:lnTo>
                    <a:pt x="265803" y="0"/>
                  </a:lnTo>
                  <a:lnTo>
                    <a:pt x="170387" y="0"/>
                  </a:lnTo>
                  <a:lnTo>
                    <a:pt x="170387" y="44301"/>
                  </a:lnTo>
                  <a:cubicBezTo>
                    <a:pt x="170387" y="70881"/>
                    <a:pt x="149259" y="92009"/>
                    <a:pt x="122678" y="92009"/>
                  </a:cubicBezTo>
                  <a:cubicBezTo>
                    <a:pt x="96098" y="92009"/>
                    <a:pt x="74970" y="70881"/>
                    <a:pt x="74970" y="44301"/>
                  </a:cubicBezTo>
                  <a:lnTo>
                    <a:pt x="74970" y="0"/>
                  </a:lnTo>
                  <a:lnTo>
                    <a:pt x="34759" y="0"/>
                  </a:lnTo>
                  <a:cubicBezTo>
                    <a:pt x="15676" y="0"/>
                    <a:pt x="0" y="14994"/>
                    <a:pt x="0" y="34077"/>
                  </a:cubicBezTo>
                  <a:lnTo>
                    <a:pt x="0" y="112455"/>
                  </a:lnTo>
                  <a:lnTo>
                    <a:pt x="0" y="364628"/>
                  </a:lnTo>
                  <a:cubicBezTo>
                    <a:pt x="0" y="383711"/>
                    <a:pt x="15676" y="398705"/>
                    <a:pt x="34759" y="398705"/>
                  </a:cubicBezTo>
                  <a:lnTo>
                    <a:pt x="402113" y="398705"/>
                  </a:lnTo>
                  <a:cubicBezTo>
                    <a:pt x="421196" y="398705"/>
                    <a:pt x="436872" y="383711"/>
                    <a:pt x="436872" y="364628"/>
                  </a:cubicBezTo>
                  <a:lnTo>
                    <a:pt x="436872" y="112455"/>
                  </a:lnTo>
                  <a:lnTo>
                    <a:pt x="436872" y="34077"/>
                  </a:lnTo>
                  <a:cubicBezTo>
                    <a:pt x="436190" y="14994"/>
                    <a:pt x="420514" y="0"/>
                    <a:pt x="401431" y="0"/>
                  </a:cubicBezTo>
                  <a:close/>
                  <a:moveTo>
                    <a:pt x="395297" y="357812"/>
                  </a:moveTo>
                  <a:lnTo>
                    <a:pt x="40893" y="357812"/>
                  </a:lnTo>
                  <a:lnTo>
                    <a:pt x="40893" y="132902"/>
                  </a:lnTo>
                  <a:lnTo>
                    <a:pt x="395297" y="132902"/>
                  </a:lnTo>
                  <a:lnTo>
                    <a:pt x="395297" y="357812"/>
                  </a:lnTo>
                  <a:close/>
                </a:path>
              </a:pathLst>
            </a:custGeom>
            <a:grpFill/>
            <a:ln w="669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EBC51E-33D5-B029-1EAE-D312F17D9684}"/>
                </a:ext>
              </a:extLst>
            </p:cNvPr>
            <p:cNvSpPr/>
            <p:nvPr/>
          </p:nvSpPr>
          <p:spPr>
            <a:xfrm>
              <a:off x="8450334" y="1430578"/>
              <a:ext cx="40892" cy="102232"/>
            </a:xfrm>
            <a:custGeom>
              <a:avLst/>
              <a:gdLst>
                <a:gd name="connsiteX0" fmla="*/ 20446 w 40892"/>
                <a:gd name="connsiteY0" fmla="*/ 102232 h 102232"/>
                <a:gd name="connsiteX1" fmla="*/ 40893 w 40892"/>
                <a:gd name="connsiteY1" fmla="*/ 81786 h 102232"/>
                <a:gd name="connsiteX2" fmla="*/ 40893 w 40892"/>
                <a:gd name="connsiteY2" fmla="*/ 20446 h 102232"/>
                <a:gd name="connsiteX3" fmla="*/ 20446 w 40892"/>
                <a:gd name="connsiteY3" fmla="*/ 0 h 102232"/>
                <a:gd name="connsiteX4" fmla="*/ 0 w 40892"/>
                <a:gd name="connsiteY4" fmla="*/ 20446 h 102232"/>
                <a:gd name="connsiteX5" fmla="*/ 0 w 40892"/>
                <a:gd name="connsiteY5" fmla="*/ 81786 h 102232"/>
                <a:gd name="connsiteX6" fmla="*/ 20446 w 40892"/>
                <a:gd name="connsiteY6" fmla="*/ 102232 h 10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2" h="102232">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grpFill/>
            <a:ln w="669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7FD9BBF-7B54-3DE3-615D-3D3D55C49BB2}"/>
                </a:ext>
              </a:extLst>
            </p:cNvPr>
            <p:cNvSpPr/>
            <p:nvPr/>
          </p:nvSpPr>
          <p:spPr>
            <a:xfrm>
              <a:off x="8641167" y="1430578"/>
              <a:ext cx="40892" cy="102232"/>
            </a:xfrm>
            <a:custGeom>
              <a:avLst/>
              <a:gdLst>
                <a:gd name="connsiteX0" fmla="*/ 20446 w 40892"/>
                <a:gd name="connsiteY0" fmla="*/ 102232 h 102232"/>
                <a:gd name="connsiteX1" fmla="*/ 40893 w 40892"/>
                <a:gd name="connsiteY1" fmla="*/ 81786 h 102232"/>
                <a:gd name="connsiteX2" fmla="*/ 40893 w 40892"/>
                <a:gd name="connsiteY2" fmla="*/ 20446 h 102232"/>
                <a:gd name="connsiteX3" fmla="*/ 20446 w 40892"/>
                <a:gd name="connsiteY3" fmla="*/ 0 h 102232"/>
                <a:gd name="connsiteX4" fmla="*/ 0 w 40892"/>
                <a:gd name="connsiteY4" fmla="*/ 20446 h 102232"/>
                <a:gd name="connsiteX5" fmla="*/ 0 w 40892"/>
                <a:gd name="connsiteY5" fmla="*/ 81786 h 102232"/>
                <a:gd name="connsiteX6" fmla="*/ 20446 w 40892"/>
                <a:gd name="connsiteY6" fmla="*/ 102232 h 10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2" h="102232">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grpFill/>
            <a:ln w="6697"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22EB5FD-467B-7598-3F29-0F8C509989F3}"/>
                </a:ext>
              </a:extLst>
            </p:cNvPr>
            <p:cNvSpPr/>
            <p:nvPr/>
          </p:nvSpPr>
          <p:spPr>
            <a:xfrm>
              <a:off x="8429887" y="1635042"/>
              <a:ext cx="68154" cy="68154"/>
            </a:xfrm>
            <a:custGeom>
              <a:avLst/>
              <a:gdLst>
                <a:gd name="connsiteX0" fmla="*/ 0 w 68154"/>
                <a:gd name="connsiteY0" fmla="*/ 0 h 68154"/>
                <a:gd name="connsiteX1" fmla="*/ 68155 w 68154"/>
                <a:gd name="connsiteY1" fmla="*/ 0 h 68154"/>
                <a:gd name="connsiteX2" fmla="*/ 68155 w 68154"/>
                <a:gd name="connsiteY2" fmla="*/ 68155 h 68154"/>
                <a:gd name="connsiteX3" fmla="*/ 0 w 68154"/>
                <a:gd name="connsiteY3" fmla="*/ 68155 h 68154"/>
              </a:gdLst>
              <a:ahLst/>
              <a:cxnLst>
                <a:cxn ang="0">
                  <a:pos x="connsiteX0" y="connsiteY0"/>
                </a:cxn>
                <a:cxn ang="0">
                  <a:pos x="connsiteX1" y="connsiteY1"/>
                </a:cxn>
                <a:cxn ang="0">
                  <a:pos x="connsiteX2" y="connsiteY2"/>
                </a:cxn>
                <a:cxn ang="0">
                  <a:pos x="connsiteX3" y="connsiteY3"/>
                </a:cxn>
              </a:cxnLst>
              <a:rect l="l" t="t" r="r" b="b"/>
              <a:pathLst>
                <a:path w="68154" h="68154">
                  <a:moveTo>
                    <a:pt x="0" y="0"/>
                  </a:moveTo>
                  <a:lnTo>
                    <a:pt x="68155" y="0"/>
                  </a:lnTo>
                  <a:lnTo>
                    <a:pt x="68155" y="68155"/>
                  </a:lnTo>
                  <a:lnTo>
                    <a:pt x="0" y="68155"/>
                  </a:lnTo>
                  <a:close/>
                </a:path>
              </a:pathLst>
            </a:custGeom>
            <a:grpFill/>
            <a:ln w="6697"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CCE6E6E-CE4A-0374-A3FD-D92D5F9D8848}"/>
                </a:ext>
              </a:extLst>
            </p:cNvPr>
            <p:cNvSpPr/>
            <p:nvPr/>
          </p:nvSpPr>
          <p:spPr>
            <a:xfrm>
              <a:off x="8429887" y="1730458"/>
              <a:ext cx="68154" cy="68154"/>
            </a:xfrm>
            <a:custGeom>
              <a:avLst/>
              <a:gdLst>
                <a:gd name="connsiteX0" fmla="*/ 0 w 68154"/>
                <a:gd name="connsiteY0" fmla="*/ 0 h 68154"/>
                <a:gd name="connsiteX1" fmla="*/ 68155 w 68154"/>
                <a:gd name="connsiteY1" fmla="*/ 0 h 68154"/>
                <a:gd name="connsiteX2" fmla="*/ 68155 w 68154"/>
                <a:gd name="connsiteY2" fmla="*/ 68155 h 68154"/>
                <a:gd name="connsiteX3" fmla="*/ 0 w 68154"/>
                <a:gd name="connsiteY3" fmla="*/ 68155 h 68154"/>
              </a:gdLst>
              <a:ahLst/>
              <a:cxnLst>
                <a:cxn ang="0">
                  <a:pos x="connsiteX0" y="connsiteY0"/>
                </a:cxn>
                <a:cxn ang="0">
                  <a:pos x="connsiteX1" y="connsiteY1"/>
                </a:cxn>
                <a:cxn ang="0">
                  <a:pos x="connsiteX2" y="connsiteY2"/>
                </a:cxn>
                <a:cxn ang="0">
                  <a:pos x="connsiteX3" y="connsiteY3"/>
                </a:cxn>
              </a:cxnLst>
              <a:rect l="l" t="t" r="r" b="b"/>
              <a:pathLst>
                <a:path w="68154" h="68154">
                  <a:moveTo>
                    <a:pt x="0" y="0"/>
                  </a:moveTo>
                  <a:lnTo>
                    <a:pt x="68155" y="0"/>
                  </a:lnTo>
                  <a:lnTo>
                    <a:pt x="68155" y="68155"/>
                  </a:lnTo>
                  <a:lnTo>
                    <a:pt x="0" y="68155"/>
                  </a:lnTo>
                  <a:close/>
                </a:path>
              </a:pathLst>
            </a:custGeom>
            <a:grpFill/>
            <a:ln w="6697"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720B72E-5FEC-918C-7A71-9DC9CA928833}"/>
                </a:ext>
              </a:extLst>
            </p:cNvPr>
            <p:cNvSpPr/>
            <p:nvPr/>
          </p:nvSpPr>
          <p:spPr>
            <a:xfrm>
              <a:off x="8532119" y="1635042"/>
              <a:ext cx="68154" cy="68154"/>
            </a:xfrm>
            <a:custGeom>
              <a:avLst/>
              <a:gdLst>
                <a:gd name="connsiteX0" fmla="*/ 0 w 68154"/>
                <a:gd name="connsiteY0" fmla="*/ 0 h 68154"/>
                <a:gd name="connsiteX1" fmla="*/ 68155 w 68154"/>
                <a:gd name="connsiteY1" fmla="*/ 0 h 68154"/>
                <a:gd name="connsiteX2" fmla="*/ 68155 w 68154"/>
                <a:gd name="connsiteY2" fmla="*/ 68155 h 68154"/>
                <a:gd name="connsiteX3" fmla="*/ 0 w 68154"/>
                <a:gd name="connsiteY3" fmla="*/ 68155 h 68154"/>
              </a:gdLst>
              <a:ahLst/>
              <a:cxnLst>
                <a:cxn ang="0">
                  <a:pos x="connsiteX0" y="connsiteY0"/>
                </a:cxn>
                <a:cxn ang="0">
                  <a:pos x="connsiteX1" y="connsiteY1"/>
                </a:cxn>
                <a:cxn ang="0">
                  <a:pos x="connsiteX2" y="connsiteY2"/>
                </a:cxn>
                <a:cxn ang="0">
                  <a:pos x="connsiteX3" y="connsiteY3"/>
                </a:cxn>
              </a:cxnLst>
              <a:rect l="l" t="t" r="r" b="b"/>
              <a:pathLst>
                <a:path w="68154" h="68154">
                  <a:moveTo>
                    <a:pt x="0" y="0"/>
                  </a:moveTo>
                  <a:lnTo>
                    <a:pt x="68155" y="0"/>
                  </a:lnTo>
                  <a:lnTo>
                    <a:pt x="68155" y="68155"/>
                  </a:lnTo>
                  <a:lnTo>
                    <a:pt x="0" y="68155"/>
                  </a:lnTo>
                  <a:close/>
                </a:path>
              </a:pathLst>
            </a:custGeom>
            <a:grpFill/>
            <a:ln w="6697"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9269A171-E1A8-354A-B91A-842FFD31DAC8}"/>
                </a:ext>
              </a:extLst>
            </p:cNvPr>
            <p:cNvSpPr/>
            <p:nvPr/>
          </p:nvSpPr>
          <p:spPr>
            <a:xfrm>
              <a:off x="8532119" y="1730458"/>
              <a:ext cx="68154" cy="68154"/>
            </a:xfrm>
            <a:custGeom>
              <a:avLst/>
              <a:gdLst>
                <a:gd name="connsiteX0" fmla="*/ 0 w 68154"/>
                <a:gd name="connsiteY0" fmla="*/ 0 h 68154"/>
                <a:gd name="connsiteX1" fmla="*/ 68155 w 68154"/>
                <a:gd name="connsiteY1" fmla="*/ 0 h 68154"/>
                <a:gd name="connsiteX2" fmla="*/ 68155 w 68154"/>
                <a:gd name="connsiteY2" fmla="*/ 68155 h 68154"/>
                <a:gd name="connsiteX3" fmla="*/ 0 w 68154"/>
                <a:gd name="connsiteY3" fmla="*/ 68155 h 68154"/>
              </a:gdLst>
              <a:ahLst/>
              <a:cxnLst>
                <a:cxn ang="0">
                  <a:pos x="connsiteX0" y="connsiteY0"/>
                </a:cxn>
                <a:cxn ang="0">
                  <a:pos x="connsiteX1" y="connsiteY1"/>
                </a:cxn>
                <a:cxn ang="0">
                  <a:pos x="connsiteX2" y="connsiteY2"/>
                </a:cxn>
                <a:cxn ang="0">
                  <a:pos x="connsiteX3" y="connsiteY3"/>
                </a:cxn>
              </a:cxnLst>
              <a:rect l="l" t="t" r="r" b="b"/>
              <a:pathLst>
                <a:path w="68154" h="68154">
                  <a:moveTo>
                    <a:pt x="0" y="0"/>
                  </a:moveTo>
                  <a:lnTo>
                    <a:pt x="68155" y="0"/>
                  </a:lnTo>
                  <a:lnTo>
                    <a:pt x="68155" y="68155"/>
                  </a:lnTo>
                  <a:lnTo>
                    <a:pt x="0" y="68155"/>
                  </a:lnTo>
                  <a:close/>
                </a:path>
              </a:pathLst>
            </a:custGeom>
            <a:grpFill/>
            <a:ln w="6697"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D9388185-0744-C89B-E6FA-65EBB3B5FEDC}"/>
                </a:ext>
              </a:extLst>
            </p:cNvPr>
            <p:cNvSpPr/>
            <p:nvPr/>
          </p:nvSpPr>
          <p:spPr>
            <a:xfrm>
              <a:off x="8634351" y="1635042"/>
              <a:ext cx="68154" cy="68154"/>
            </a:xfrm>
            <a:custGeom>
              <a:avLst/>
              <a:gdLst>
                <a:gd name="connsiteX0" fmla="*/ 0 w 68154"/>
                <a:gd name="connsiteY0" fmla="*/ 0 h 68154"/>
                <a:gd name="connsiteX1" fmla="*/ 68155 w 68154"/>
                <a:gd name="connsiteY1" fmla="*/ 0 h 68154"/>
                <a:gd name="connsiteX2" fmla="*/ 68155 w 68154"/>
                <a:gd name="connsiteY2" fmla="*/ 68155 h 68154"/>
                <a:gd name="connsiteX3" fmla="*/ 0 w 68154"/>
                <a:gd name="connsiteY3" fmla="*/ 68155 h 68154"/>
              </a:gdLst>
              <a:ahLst/>
              <a:cxnLst>
                <a:cxn ang="0">
                  <a:pos x="connsiteX0" y="connsiteY0"/>
                </a:cxn>
                <a:cxn ang="0">
                  <a:pos x="connsiteX1" y="connsiteY1"/>
                </a:cxn>
                <a:cxn ang="0">
                  <a:pos x="connsiteX2" y="connsiteY2"/>
                </a:cxn>
                <a:cxn ang="0">
                  <a:pos x="connsiteX3" y="connsiteY3"/>
                </a:cxn>
              </a:cxnLst>
              <a:rect l="l" t="t" r="r" b="b"/>
              <a:pathLst>
                <a:path w="68154" h="68154">
                  <a:moveTo>
                    <a:pt x="0" y="0"/>
                  </a:moveTo>
                  <a:lnTo>
                    <a:pt x="68155" y="0"/>
                  </a:lnTo>
                  <a:lnTo>
                    <a:pt x="68155" y="68155"/>
                  </a:lnTo>
                  <a:lnTo>
                    <a:pt x="0" y="68155"/>
                  </a:lnTo>
                  <a:close/>
                </a:path>
              </a:pathLst>
            </a:custGeom>
            <a:grpFill/>
            <a:ln w="6697"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AF94194A-1868-D67C-6A98-CADE26A786A1}"/>
                </a:ext>
              </a:extLst>
            </p:cNvPr>
            <p:cNvSpPr/>
            <p:nvPr/>
          </p:nvSpPr>
          <p:spPr>
            <a:xfrm>
              <a:off x="8634351" y="1730458"/>
              <a:ext cx="68154" cy="68154"/>
            </a:xfrm>
            <a:custGeom>
              <a:avLst/>
              <a:gdLst>
                <a:gd name="connsiteX0" fmla="*/ 0 w 68154"/>
                <a:gd name="connsiteY0" fmla="*/ 0 h 68154"/>
                <a:gd name="connsiteX1" fmla="*/ 68155 w 68154"/>
                <a:gd name="connsiteY1" fmla="*/ 0 h 68154"/>
                <a:gd name="connsiteX2" fmla="*/ 68155 w 68154"/>
                <a:gd name="connsiteY2" fmla="*/ 68155 h 68154"/>
                <a:gd name="connsiteX3" fmla="*/ 0 w 68154"/>
                <a:gd name="connsiteY3" fmla="*/ 68155 h 68154"/>
              </a:gdLst>
              <a:ahLst/>
              <a:cxnLst>
                <a:cxn ang="0">
                  <a:pos x="connsiteX0" y="connsiteY0"/>
                </a:cxn>
                <a:cxn ang="0">
                  <a:pos x="connsiteX1" y="connsiteY1"/>
                </a:cxn>
                <a:cxn ang="0">
                  <a:pos x="connsiteX2" y="connsiteY2"/>
                </a:cxn>
                <a:cxn ang="0">
                  <a:pos x="connsiteX3" y="connsiteY3"/>
                </a:cxn>
              </a:cxnLst>
              <a:rect l="l" t="t" r="r" b="b"/>
              <a:pathLst>
                <a:path w="68154" h="68154">
                  <a:moveTo>
                    <a:pt x="0" y="0"/>
                  </a:moveTo>
                  <a:lnTo>
                    <a:pt x="68155" y="0"/>
                  </a:lnTo>
                  <a:lnTo>
                    <a:pt x="68155" y="68155"/>
                  </a:lnTo>
                  <a:lnTo>
                    <a:pt x="0" y="68155"/>
                  </a:lnTo>
                  <a:close/>
                </a:path>
              </a:pathLst>
            </a:custGeom>
            <a:grpFill/>
            <a:ln w="6697" cap="flat">
              <a:noFill/>
              <a:prstDash val="solid"/>
              <a:miter/>
            </a:ln>
          </p:spPr>
          <p:txBody>
            <a:bodyPr rtlCol="0" anchor="ctr"/>
            <a:lstStyle/>
            <a:p>
              <a:endParaRPr lang="en-US"/>
            </a:p>
          </p:txBody>
        </p:sp>
      </p:grpSp>
      <p:sp>
        <p:nvSpPr>
          <p:cNvPr id="188" name="Graphic 64">
            <a:extLst>
              <a:ext uri="{FF2B5EF4-FFF2-40B4-BE49-F238E27FC236}">
                <a16:creationId xmlns:a16="http://schemas.microsoft.com/office/drawing/2014/main" id="{DF1B0011-701A-A4D3-9F9A-A8674E1D369D}"/>
              </a:ext>
            </a:extLst>
          </p:cNvPr>
          <p:cNvSpPr/>
          <p:nvPr/>
        </p:nvSpPr>
        <p:spPr>
          <a:xfrm>
            <a:off x="9449300" y="1312533"/>
            <a:ext cx="450263" cy="408050"/>
          </a:xfrm>
          <a:custGeom>
            <a:avLst/>
            <a:gdLst>
              <a:gd name="connsiteX0" fmla="*/ 418604 w 450263"/>
              <a:gd name="connsiteY0" fmla="*/ 130858 h 408050"/>
              <a:gd name="connsiteX1" fmla="*/ 412976 w 450263"/>
              <a:gd name="connsiteY1" fmla="*/ 130858 h 408050"/>
              <a:gd name="connsiteX2" fmla="*/ 380613 w 450263"/>
              <a:gd name="connsiteY2" fmla="*/ 35177 h 408050"/>
              <a:gd name="connsiteX3" fmla="*/ 331365 w 450263"/>
              <a:gd name="connsiteY3" fmla="*/ 0 h 408050"/>
              <a:gd name="connsiteX4" fmla="*/ 118898 w 450263"/>
              <a:gd name="connsiteY4" fmla="*/ 0 h 408050"/>
              <a:gd name="connsiteX5" fmla="*/ 69650 w 450263"/>
              <a:gd name="connsiteY5" fmla="*/ 35177 h 408050"/>
              <a:gd name="connsiteX6" fmla="*/ 37287 w 450263"/>
              <a:gd name="connsiteY6" fmla="*/ 130858 h 408050"/>
              <a:gd name="connsiteX7" fmla="*/ 31659 w 450263"/>
              <a:gd name="connsiteY7" fmla="*/ 130858 h 408050"/>
              <a:gd name="connsiteX8" fmla="*/ 0 w 450263"/>
              <a:gd name="connsiteY8" fmla="*/ 162517 h 408050"/>
              <a:gd name="connsiteX9" fmla="*/ 0 w 450263"/>
              <a:gd name="connsiteY9" fmla="*/ 291264 h 408050"/>
              <a:gd name="connsiteX10" fmla="*/ 31659 w 450263"/>
              <a:gd name="connsiteY10" fmla="*/ 323627 h 408050"/>
              <a:gd name="connsiteX11" fmla="*/ 28141 w 450263"/>
              <a:gd name="connsiteY11" fmla="*/ 323627 h 408050"/>
              <a:gd name="connsiteX12" fmla="*/ 28141 w 450263"/>
              <a:gd name="connsiteY12" fmla="*/ 386945 h 408050"/>
              <a:gd name="connsiteX13" fmla="*/ 49248 w 450263"/>
              <a:gd name="connsiteY13" fmla="*/ 408051 h 408050"/>
              <a:gd name="connsiteX14" fmla="*/ 91460 w 450263"/>
              <a:gd name="connsiteY14" fmla="*/ 408051 h 408050"/>
              <a:gd name="connsiteX15" fmla="*/ 112566 w 450263"/>
              <a:gd name="connsiteY15" fmla="*/ 386945 h 408050"/>
              <a:gd name="connsiteX16" fmla="*/ 112566 w 450263"/>
              <a:gd name="connsiteY16" fmla="*/ 323627 h 408050"/>
              <a:gd name="connsiteX17" fmla="*/ 337697 w 450263"/>
              <a:gd name="connsiteY17" fmla="*/ 323627 h 408050"/>
              <a:gd name="connsiteX18" fmla="*/ 337697 w 450263"/>
              <a:gd name="connsiteY18" fmla="*/ 386945 h 408050"/>
              <a:gd name="connsiteX19" fmla="*/ 358803 w 450263"/>
              <a:gd name="connsiteY19" fmla="*/ 408051 h 408050"/>
              <a:gd name="connsiteX20" fmla="*/ 401016 w 450263"/>
              <a:gd name="connsiteY20" fmla="*/ 408051 h 408050"/>
              <a:gd name="connsiteX21" fmla="*/ 422122 w 450263"/>
              <a:gd name="connsiteY21" fmla="*/ 386945 h 408050"/>
              <a:gd name="connsiteX22" fmla="*/ 422122 w 450263"/>
              <a:gd name="connsiteY22" fmla="*/ 323627 h 408050"/>
              <a:gd name="connsiteX23" fmla="*/ 418604 w 450263"/>
              <a:gd name="connsiteY23" fmla="*/ 323627 h 408050"/>
              <a:gd name="connsiteX24" fmla="*/ 450263 w 450263"/>
              <a:gd name="connsiteY24" fmla="*/ 291967 h 408050"/>
              <a:gd name="connsiteX25" fmla="*/ 450263 w 450263"/>
              <a:gd name="connsiteY25" fmla="*/ 163220 h 408050"/>
              <a:gd name="connsiteX26" fmla="*/ 418604 w 450263"/>
              <a:gd name="connsiteY26" fmla="*/ 130858 h 408050"/>
              <a:gd name="connsiteX27" fmla="*/ 96384 w 450263"/>
              <a:gd name="connsiteY27" fmla="*/ 44323 h 408050"/>
              <a:gd name="connsiteX28" fmla="*/ 118898 w 450263"/>
              <a:gd name="connsiteY28" fmla="*/ 28141 h 408050"/>
              <a:gd name="connsiteX29" fmla="*/ 332069 w 450263"/>
              <a:gd name="connsiteY29" fmla="*/ 28141 h 408050"/>
              <a:gd name="connsiteX30" fmla="*/ 354582 w 450263"/>
              <a:gd name="connsiteY30" fmla="*/ 44323 h 408050"/>
              <a:gd name="connsiteX31" fmla="*/ 381316 w 450263"/>
              <a:gd name="connsiteY31" fmla="*/ 126636 h 408050"/>
              <a:gd name="connsiteX32" fmla="*/ 68947 w 450263"/>
              <a:gd name="connsiteY32" fmla="*/ 126636 h 408050"/>
              <a:gd name="connsiteX33" fmla="*/ 96384 w 450263"/>
              <a:gd name="connsiteY33" fmla="*/ 44323 h 408050"/>
              <a:gd name="connsiteX34" fmla="*/ 84424 w 450263"/>
              <a:gd name="connsiteY34" fmla="*/ 267344 h 408050"/>
              <a:gd name="connsiteX35" fmla="*/ 49248 w 450263"/>
              <a:gd name="connsiteY35" fmla="*/ 232167 h 408050"/>
              <a:gd name="connsiteX36" fmla="*/ 84424 w 450263"/>
              <a:gd name="connsiteY36" fmla="*/ 196990 h 408050"/>
              <a:gd name="connsiteX37" fmla="*/ 119601 w 450263"/>
              <a:gd name="connsiteY37" fmla="*/ 232167 h 408050"/>
              <a:gd name="connsiteX38" fmla="*/ 84424 w 450263"/>
              <a:gd name="connsiteY38" fmla="*/ 267344 h 408050"/>
              <a:gd name="connsiteX39" fmla="*/ 358803 w 450263"/>
              <a:gd name="connsiteY39" fmla="*/ 267344 h 408050"/>
              <a:gd name="connsiteX40" fmla="*/ 323627 w 450263"/>
              <a:gd name="connsiteY40" fmla="*/ 232167 h 408050"/>
              <a:gd name="connsiteX41" fmla="*/ 358803 w 450263"/>
              <a:gd name="connsiteY41" fmla="*/ 196990 h 408050"/>
              <a:gd name="connsiteX42" fmla="*/ 393980 w 450263"/>
              <a:gd name="connsiteY42" fmla="*/ 232167 h 408050"/>
              <a:gd name="connsiteX43" fmla="*/ 358803 w 450263"/>
              <a:gd name="connsiteY43" fmla="*/ 267344 h 4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0263" h="408050">
                <a:moveTo>
                  <a:pt x="418604" y="130858"/>
                </a:moveTo>
                <a:lnTo>
                  <a:pt x="412976" y="130858"/>
                </a:lnTo>
                <a:lnTo>
                  <a:pt x="380613" y="35177"/>
                </a:lnTo>
                <a:cubicBezTo>
                  <a:pt x="373578" y="14071"/>
                  <a:pt x="353879" y="0"/>
                  <a:pt x="331365" y="0"/>
                </a:cubicBezTo>
                <a:lnTo>
                  <a:pt x="118898" y="0"/>
                </a:lnTo>
                <a:cubicBezTo>
                  <a:pt x="96384" y="0"/>
                  <a:pt x="76685" y="14071"/>
                  <a:pt x="69650" y="35177"/>
                </a:cubicBezTo>
                <a:lnTo>
                  <a:pt x="37287" y="130858"/>
                </a:lnTo>
                <a:lnTo>
                  <a:pt x="31659" y="130858"/>
                </a:lnTo>
                <a:cubicBezTo>
                  <a:pt x="14071" y="130858"/>
                  <a:pt x="0" y="144928"/>
                  <a:pt x="0" y="162517"/>
                </a:cubicBezTo>
                <a:lnTo>
                  <a:pt x="0" y="291264"/>
                </a:lnTo>
                <a:cubicBezTo>
                  <a:pt x="0" y="309556"/>
                  <a:pt x="14071" y="323627"/>
                  <a:pt x="31659" y="323627"/>
                </a:cubicBezTo>
                <a:lnTo>
                  <a:pt x="28141" y="323627"/>
                </a:lnTo>
                <a:lnTo>
                  <a:pt x="28141" y="386945"/>
                </a:lnTo>
                <a:cubicBezTo>
                  <a:pt x="28141" y="398905"/>
                  <a:pt x="37991" y="408051"/>
                  <a:pt x="49248" y="408051"/>
                </a:cubicBezTo>
                <a:lnTo>
                  <a:pt x="91460" y="408051"/>
                </a:lnTo>
                <a:cubicBezTo>
                  <a:pt x="103420" y="408051"/>
                  <a:pt x="112566" y="398201"/>
                  <a:pt x="112566" y="386945"/>
                </a:cubicBezTo>
                <a:lnTo>
                  <a:pt x="112566" y="323627"/>
                </a:lnTo>
                <a:lnTo>
                  <a:pt x="337697" y="323627"/>
                </a:lnTo>
                <a:lnTo>
                  <a:pt x="337697" y="386945"/>
                </a:lnTo>
                <a:cubicBezTo>
                  <a:pt x="337697" y="398905"/>
                  <a:pt x="347547" y="408051"/>
                  <a:pt x="358803" y="408051"/>
                </a:cubicBezTo>
                <a:lnTo>
                  <a:pt x="401016" y="408051"/>
                </a:lnTo>
                <a:cubicBezTo>
                  <a:pt x="412976" y="408051"/>
                  <a:pt x="422122" y="398201"/>
                  <a:pt x="422122" y="386945"/>
                </a:cubicBezTo>
                <a:lnTo>
                  <a:pt x="422122" y="323627"/>
                </a:lnTo>
                <a:lnTo>
                  <a:pt x="418604" y="323627"/>
                </a:lnTo>
                <a:cubicBezTo>
                  <a:pt x="436192" y="323627"/>
                  <a:pt x="450263" y="309556"/>
                  <a:pt x="450263" y="291967"/>
                </a:cubicBezTo>
                <a:lnTo>
                  <a:pt x="450263" y="163220"/>
                </a:lnTo>
                <a:cubicBezTo>
                  <a:pt x="450263" y="145632"/>
                  <a:pt x="436192" y="130858"/>
                  <a:pt x="418604" y="130858"/>
                </a:cubicBezTo>
                <a:close/>
                <a:moveTo>
                  <a:pt x="96384" y="44323"/>
                </a:moveTo>
                <a:cubicBezTo>
                  <a:pt x="99199" y="34473"/>
                  <a:pt x="108345" y="28141"/>
                  <a:pt x="118898" y="28141"/>
                </a:cubicBezTo>
                <a:lnTo>
                  <a:pt x="332069" y="28141"/>
                </a:lnTo>
                <a:cubicBezTo>
                  <a:pt x="341918" y="28141"/>
                  <a:pt x="351064" y="34473"/>
                  <a:pt x="354582" y="44323"/>
                </a:cubicBezTo>
                <a:lnTo>
                  <a:pt x="381316" y="126636"/>
                </a:lnTo>
                <a:lnTo>
                  <a:pt x="68947" y="126636"/>
                </a:lnTo>
                <a:lnTo>
                  <a:pt x="96384" y="44323"/>
                </a:lnTo>
                <a:close/>
                <a:moveTo>
                  <a:pt x="84424" y="267344"/>
                </a:moveTo>
                <a:cubicBezTo>
                  <a:pt x="64725" y="267344"/>
                  <a:pt x="49248" y="251866"/>
                  <a:pt x="49248" y="232167"/>
                </a:cubicBezTo>
                <a:cubicBezTo>
                  <a:pt x="49248" y="212468"/>
                  <a:pt x="64725" y="196990"/>
                  <a:pt x="84424" y="196990"/>
                </a:cubicBezTo>
                <a:cubicBezTo>
                  <a:pt x="104123" y="196990"/>
                  <a:pt x="119601" y="212468"/>
                  <a:pt x="119601" y="232167"/>
                </a:cubicBezTo>
                <a:cubicBezTo>
                  <a:pt x="119601" y="251866"/>
                  <a:pt x="104123" y="267344"/>
                  <a:pt x="84424" y="267344"/>
                </a:cubicBezTo>
                <a:close/>
                <a:moveTo>
                  <a:pt x="358803" y="267344"/>
                </a:moveTo>
                <a:cubicBezTo>
                  <a:pt x="339104" y="267344"/>
                  <a:pt x="323627" y="251866"/>
                  <a:pt x="323627" y="232167"/>
                </a:cubicBezTo>
                <a:cubicBezTo>
                  <a:pt x="323627" y="212468"/>
                  <a:pt x="339104" y="196990"/>
                  <a:pt x="358803" y="196990"/>
                </a:cubicBezTo>
                <a:cubicBezTo>
                  <a:pt x="378502" y="196990"/>
                  <a:pt x="393980" y="212468"/>
                  <a:pt x="393980" y="232167"/>
                </a:cubicBezTo>
                <a:cubicBezTo>
                  <a:pt x="393980" y="251866"/>
                  <a:pt x="378502" y="267344"/>
                  <a:pt x="358803" y="267344"/>
                </a:cubicBezTo>
                <a:close/>
              </a:path>
            </a:pathLst>
          </a:custGeom>
          <a:solidFill>
            <a:schemeClr val="tx1"/>
          </a:solidFill>
          <a:ln w="6995" cap="flat">
            <a:noFill/>
            <a:prstDash val="solid"/>
            <a:miter/>
          </a:ln>
        </p:spPr>
        <p:txBody>
          <a:bodyPr rtlCol="0" anchor="ctr"/>
          <a:lstStyle/>
          <a:p>
            <a:endParaRPr lang="en-US"/>
          </a:p>
        </p:txBody>
      </p:sp>
      <p:grpSp>
        <p:nvGrpSpPr>
          <p:cNvPr id="190" name="Graphic 66">
            <a:extLst>
              <a:ext uri="{FF2B5EF4-FFF2-40B4-BE49-F238E27FC236}">
                <a16:creationId xmlns:a16="http://schemas.microsoft.com/office/drawing/2014/main" id="{2503C0C3-F912-139E-409C-778C410408E1}"/>
              </a:ext>
            </a:extLst>
          </p:cNvPr>
          <p:cNvGrpSpPr/>
          <p:nvPr/>
        </p:nvGrpSpPr>
        <p:grpSpPr>
          <a:xfrm>
            <a:off x="10040280" y="1339355"/>
            <a:ext cx="436190" cy="347588"/>
            <a:chOff x="9544118" y="1478503"/>
            <a:chExt cx="436190" cy="347588"/>
          </a:xfrm>
          <a:solidFill>
            <a:schemeClr val="tx1"/>
          </a:solidFill>
        </p:grpSpPr>
        <p:sp>
          <p:nvSpPr>
            <p:cNvPr id="192" name="Freeform: Shape 191">
              <a:extLst>
                <a:ext uri="{FF2B5EF4-FFF2-40B4-BE49-F238E27FC236}">
                  <a16:creationId xmlns:a16="http://schemas.microsoft.com/office/drawing/2014/main" id="{32F5F1D0-11E2-C967-5F88-D1091C054F86}"/>
                </a:ext>
              </a:extLst>
            </p:cNvPr>
            <p:cNvSpPr/>
            <p:nvPr/>
          </p:nvSpPr>
          <p:spPr>
            <a:xfrm>
              <a:off x="9721320" y="1607997"/>
              <a:ext cx="136309" cy="136309"/>
            </a:xfrm>
            <a:custGeom>
              <a:avLst/>
              <a:gdLst>
                <a:gd name="connsiteX0" fmla="*/ 68155 w 136309"/>
                <a:gd name="connsiteY0" fmla="*/ 0 h 136309"/>
                <a:gd name="connsiteX1" fmla="*/ 0 w 136309"/>
                <a:gd name="connsiteY1" fmla="*/ 68155 h 136309"/>
                <a:gd name="connsiteX2" fmla="*/ 68155 w 136309"/>
                <a:gd name="connsiteY2" fmla="*/ 136309 h 136309"/>
                <a:gd name="connsiteX3" fmla="*/ 136309 w 136309"/>
                <a:gd name="connsiteY3" fmla="*/ 68155 h 136309"/>
                <a:gd name="connsiteX4" fmla="*/ 68155 w 136309"/>
                <a:gd name="connsiteY4" fmla="*/ 0 h 13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09" h="136309">
                  <a:moveTo>
                    <a:pt x="68155" y="0"/>
                  </a:moveTo>
                  <a:cubicBezTo>
                    <a:pt x="30670" y="0"/>
                    <a:pt x="0" y="30670"/>
                    <a:pt x="0" y="68155"/>
                  </a:cubicBezTo>
                  <a:cubicBezTo>
                    <a:pt x="0" y="105640"/>
                    <a:pt x="30670" y="136309"/>
                    <a:pt x="68155" y="136309"/>
                  </a:cubicBezTo>
                  <a:cubicBezTo>
                    <a:pt x="105640" y="136309"/>
                    <a:pt x="136309" y="105640"/>
                    <a:pt x="136309" y="68155"/>
                  </a:cubicBezTo>
                  <a:cubicBezTo>
                    <a:pt x="136309" y="30670"/>
                    <a:pt x="105640" y="0"/>
                    <a:pt x="68155" y="0"/>
                  </a:cubicBezTo>
                  <a:close/>
                </a:path>
              </a:pathLst>
            </a:custGeom>
            <a:grpFill/>
            <a:ln w="6697"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F16B53C-81BD-0622-9853-4EFC3E2A73FB}"/>
                </a:ext>
              </a:extLst>
            </p:cNvPr>
            <p:cNvSpPr/>
            <p:nvPr/>
          </p:nvSpPr>
          <p:spPr>
            <a:xfrm>
              <a:off x="9544118" y="1478503"/>
              <a:ext cx="436190" cy="347588"/>
            </a:xfrm>
            <a:custGeom>
              <a:avLst/>
              <a:gdLst>
                <a:gd name="connsiteX0" fmla="*/ 402113 w 436190"/>
                <a:gd name="connsiteY0" fmla="*/ 61339 h 347588"/>
                <a:gd name="connsiteX1" fmla="*/ 347589 w 436190"/>
                <a:gd name="connsiteY1" fmla="*/ 61339 h 347588"/>
                <a:gd name="connsiteX2" fmla="*/ 303970 w 436190"/>
                <a:gd name="connsiteY2" fmla="*/ 5452 h 347588"/>
                <a:gd name="connsiteX3" fmla="*/ 293065 w 436190"/>
                <a:gd name="connsiteY3" fmla="*/ 0 h 347588"/>
                <a:gd name="connsiteX4" fmla="*/ 197649 w 436190"/>
                <a:gd name="connsiteY4" fmla="*/ 0 h 347588"/>
                <a:gd name="connsiteX5" fmla="*/ 186744 w 436190"/>
                <a:gd name="connsiteY5" fmla="*/ 5452 h 347588"/>
                <a:gd name="connsiteX6" fmla="*/ 143125 w 436190"/>
                <a:gd name="connsiteY6" fmla="*/ 61339 h 347588"/>
                <a:gd name="connsiteX7" fmla="*/ 102232 w 436190"/>
                <a:gd name="connsiteY7" fmla="*/ 61339 h 347588"/>
                <a:gd name="connsiteX8" fmla="*/ 102232 w 436190"/>
                <a:gd name="connsiteY8" fmla="*/ 47708 h 347588"/>
                <a:gd name="connsiteX9" fmla="*/ 88601 w 436190"/>
                <a:gd name="connsiteY9" fmla="*/ 34077 h 347588"/>
                <a:gd name="connsiteX10" fmla="*/ 47708 w 436190"/>
                <a:gd name="connsiteY10" fmla="*/ 34077 h 347588"/>
                <a:gd name="connsiteX11" fmla="*/ 34077 w 436190"/>
                <a:gd name="connsiteY11" fmla="*/ 47708 h 347588"/>
                <a:gd name="connsiteX12" fmla="*/ 34077 w 436190"/>
                <a:gd name="connsiteY12" fmla="*/ 61339 h 347588"/>
                <a:gd name="connsiteX13" fmla="*/ 0 w 436190"/>
                <a:gd name="connsiteY13" fmla="*/ 95417 h 347588"/>
                <a:gd name="connsiteX14" fmla="*/ 0 w 436190"/>
                <a:gd name="connsiteY14" fmla="*/ 313512 h 347588"/>
                <a:gd name="connsiteX15" fmla="*/ 34077 w 436190"/>
                <a:gd name="connsiteY15" fmla="*/ 347589 h 347588"/>
                <a:gd name="connsiteX16" fmla="*/ 402113 w 436190"/>
                <a:gd name="connsiteY16" fmla="*/ 347589 h 347588"/>
                <a:gd name="connsiteX17" fmla="*/ 436190 w 436190"/>
                <a:gd name="connsiteY17" fmla="*/ 313512 h 347588"/>
                <a:gd name="connsiteX18" fmla="*/ 436190 w 436190"/>
                <a:gd name="connsiteY18" fmla="*/ 95417 h 347588"/>
                <a:gd name="connsiteX19" fmla="*/ 402113 w 436190"/>
                <a:gd name="connsiteY19" fmla="*/ 61339 h 347588"/>
                <a:gd name="connsiteX20" fmla="*/ 245357 w 436190"/>
                <a:gd name="connsiteY20" fmla="*/ 306696 h 347588"/>
                <a:gd name="connsiteX21" fmla="*/ 136309 w 436190"/>
                <a:gd name="connsiteY21" fmla="*/ 197649 h 347588"/>
                <a:gd name="connsiteX22" fmla="*/ 245357 w 436190"/>
                <a:gd name="connsiteY22" fmla="*/ 88601 h 347588"/>
                <a:gd name="connsiteX23" fmla="*/ 354404 w 436190"/>
                <a:gd name="connsiteY23" fmla="*/ 197649 h 347588"/>
                <a:gd name="connsiteX24" fmla="*/ 245357 w 436190"/>
                <a:gd name="connsiteY24" fmla="*/ 306696 h 34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6190" h="347588">
                  <a:moveTo>
                    <a:pt x="402113" y="61339"/>
                  </a:moveTo>
                  <a:lnTo>
                    <a:pt x="347589" y="61339"/>
                  </a:lnTo>
                  <a:lnTo>
                    <a:pt x="303970" y="5452"/>
                  </a:lnTo>
                  <a:cubicBezTo>
                    <a:pt x="301244" y="2045"/>
                    <a:pt x="297154" y="0"/>
                    <a:pt x="293065" y="0"/>
                  </a:cubicBezTo>
                  <a:lnTo>
                    <a:pt x="197649" y="0"/>
                  </a:lnTo>
                  <a:cubicBezTo>
                    <a:pt x="193559" y="0"/>
                    <a:pt x="189470" y="2045"/>
                    <a:pt x="186744" y="5452"/>
                  </a:cubicBezTo>
                  <a:lnTo>
                    <a:pt x="143125" y="61339"/>
                  </a:lnTo>
                  <a:cubicBezTo>
                    <a:pt x="143125" y="61339"/>
                    <a:pt x="120634" y="61339"/>
                    <a:pt x="102232" y="61339"/>
                  </a:cubicBezTo>
                  <a:lnTo>
                    <a:pt x="102232" y="47708"/>
                  </a:lnTo>
                  <a:cubicBezTo>
                    <a:pt x="102232" y="40211"/>
                    <a:pt x="96098" y="34077"/>
                    <a:pt x="88601" y="34077"/>
                  </a:cubicBezTo>
                  <a:lnTo>
                    <a:pt x="47708" y="34077"/>
                  </a:lnTo>
                  <a:cubicBezTo>
                    <a:pt x="40211" y="34077"/>
                    <a:pt x="34077" y="40211"/>
                    <a:pt x="34077" y="47708"/>
                  </a:cubicBezTo>
                  <a:lnTo>
                    <a:pt x="34077" y="61339"/>
                  </a:lnTo>
                  <a:cubicBezTo>
                    <a:pt x="14994" y="61339"/>
                    <a:pt x="0" y="76333"/>
                    <a:pt x="0" y="95417"/>
                  </a:cubicBezTo>
                  <a:lnTo>
                    <a:pt x="0" y="313512"/>
                  </a:lnTo>
                  <a:cubicBezTo>
                    <a:pt x="0" y="332595"/>
                    <a:pt x="14994" y="347589"/>
                    <a:pt x="34077" y="347589"/>
                  </a:cubicBezTo>
                  <a:lnTo>
                    <a:pt x="402113" y="347589"/>
                  </a:lnTo>
                  <a:cubicBezTo>
                    <a:pt x="421196" y="347589"/>
                    <a:pt x="436190" y="332595"/>
                    <a:pt x="436190" y="313512"/>
                  </a:cubicBezTo>
                  <a:lnTo>
                    <a:pt x="436190" y="95417"/>
                  </a:lnTo>
                  <a:cubicBezTo>
                    <a:pt x="436190" y="76333"/>
                    <a:pt x="421196" y="61339"/>
                    <a:pt x="402113" y="61339"/>
                  </a:cubicBezTo>
                  <a:close/>
                  <a:moveTo>
                    <a:pt x="245357" y="306696"/>
                  </a:moveTo>
                  <a:cubicBezTo>
                    <a:pt x="185381" y="306696"/>
                    <a:pt x="136309" y="257625"/>
                    <a:pt x="136309" y="197649"/>
                  </a:cubicBezTo>
                  <a:cubicBezTo>
                    <a:pt x="136309" y="137672"/>
                    <a:pt x="185381" y="88601"/>
                    <a:pt x="245357" y="88601"/>
                  </a:cubicBezTo>
                  <a:cubicBezTo>
                    <a:pt x="305333" y="88601"/>
                    <a:pt x="354404" y="137672"/>
                    <a:pt x="354404" y="197649"/>
                  </a:cubicBezTo>
                  <a:cubicBezTo>
                    <a:pt x="354404" y="257625"/>
                    <a:pt x="305333" y="306696"/>
                    <a:pt x="245357" y="306696"/>
                  </a:cubicBezTo>
                  <a:close/>
                </a:path>
              </a:pathLst>
            </a:custGeom>
            <a:grpFill/>
            <a:ln w="6697" cap="flat">
              <a:noFill/>
              <a:prstDash val="solid"/>
              <a:miter/>
            </a:ln>
          </p:spPr>
          <p:txBody>
            <a:bodyPr rtlCol="0" anchor="ctr"/>
            <a:lstStyle/>
            <a:p>
              <a:endParaRPr lang="en-US"/>
            </a:p>
          </p:txBody>
        </p:sp>
      </p:grpSp>
      <p:grpSp>
        <p:nvGrpSpPr>
          <p:cNvPr id="196" name="Graphic 68">
            <a:extLst>
              <a:ext uri="{FF2B5EF4-FFF2-40B4-BE49-F238E27FC236}">
                <a16:creationId xmlns:a16="http://schemas.microsoft.com/office/drawing/2014/main" id="{C8D50CEF-852F-915E-6E9B-18A7FC0A6D22}"/>
              </a:ext>
            </a:extLst>
          </p:cNvPr>
          <p:cNvGrpSpPr/>
          <p:nvPr/>
        </p:nvGrpSpPr>
        <p:grpSpPr>
          <a:xfrm>
            <a:off x="10728902" y="1312540"/>
            <a:ext cx="290213" cy="387556"/>
            <a:chOff x="10232740" y="1451688"/>
            <a:chExt cx="290213" cy="387556"/>
          </a:xfrm>
          <a:solidFill>
            <a:schemeClr val="tx1"/>
          </a:solidFill>
        </p:grpSpPr>
        <p:sp>
          <p:nvSpPr>
            <p:cNvPr id="198" name="Freeform: Shape 197">
              <a:extLst>
                <a:ext uri="{FF2B5EF4-FFF2-40B4-BE49-F238E27FC236}">
                  <a16:creationId xmlns:a16="http://schemas.microsoft.com/office/drawing/2014/main" id="{073ED8C5-7C7B-44D3-C2BA-B382DDAAD938}"/>
                </a:ext>
              </a:extLst>
            </p:cNvPr>
            <p:cNvSpPr/>
            <p:nvPr/>
          </p:nvSpPr>
          <p:spPr>
            <a:xfrm>
              <a:off x="10468539" y="1451688"/>
              <a:ext cx="54414" cy="60461"/>
            </a:xfrm>
            <a:custGeom>
              <a:avLst/>
              <a:gdLst>
                <a:gd name="connsiteX0" fmla="*/ 0 w 54414"/>
                <a:gd name="connsiteY0" fmla="*/ 0 h 60461"/>
                <a:gd name="connsiteX1" fmla="*/ 0 w 54414"/>
                <a:gd name="connsiteY1" fmla="*/ 60461 h 60461"/>
                <a:gd name="connsiteX2" fmla="*/ 54415 w 54414"/>
                <a:gd name="connsiteY2" fmla="*/ 60461 h 60461"/>
              </a:gdLst>
              <a:ahLst/>
              <a:cxnLst>
                <a:cxn ang="0">
                  <a:pos x="connsiteX0" y="connsiteY0"/>
                </a:cxn>
                <a:cxn ang="0">
                  <a:pos x="connsiteX1" y="connsiteY1"/>
                </a:cxn>
                <a:cxn ang="0">
                  <a:pos x="connsiteX2" y="connsiteY2"/>
                </a:cxn>
              </a:cxnLst>
              <a:rect l="l" t="t" r="r" b="b"/>
              <a:pathLst>
                <a:path w="54414" h="60461">
                  <a:moveTo>
                    <a:pt x="0" y="0"/>
                  </a:moveTo>
                  <a:lnTo>
                    <a:pt x="0" y="60461"/>
                  </a:lnTo>
                  <a:lnTo>
                    <a:pt x="54415" y="60461"/>
                  </a:lnTo>
                  <a:close/>
                </a:path>
              </a:pathLst>
            </a:custGeom>
            <a:grpFill/>
            <a:ln w="5953" cap="flat">
              <a:noFill/>
              <a:prstDash val="solid"/>
              <a:miter/>
            </a:ln>
          </p:spPr>
          <p:txBody>
            <a:bodyPr rtlCol="0" anchor="ctr"/>
            <a:lstStyle/>
            <a:p>
              <a:endParaRPr lang="en-US"/>
            </a:p>
          </p:txBody>
        </p:sp>
        <p:grpSp>
          <p:nvGrpSpPr>
            <p:cNvPr id="200" name="Graphic 68">
              <a:extLst>
                <a:ext uri="{FF2B5EF4-FFF2-40B4-BE49-F238E27FC236}">
                  <a16:creationId xmlns:a16="http://schemas.microsoft.com/office/drawing/2014/main" id="{8B0FB8C8-E9D6-64E0-90FD-72955C27D59F}"/>
                </a:ext>
              </a:extLst>
            </p:cNvPr>
            <p:cNvGrpSpPr/>
            <p:nvPr/>
          </p:nvGrpSpPr>
          <p:grpSpPr>
            <a:xfrm>
              <a:off x="10232740" y="1451688"/>
              <a:ext cx="290213" cy="387556"/>
              <a:chOff x="10232740" y="1451688"/>
              <a:chExt cx="290213" cy="387556"/>
            </a:xfrm>
            <a:grpFill/>
          </p:grpSpPr>
          <p:sp>
            <p:nvSpPr>
              <p:cNvPr id="202" name="Freeform: Shape 201">
                <a:extLst>
                  <a:ext uri="{FF2B5EF4-FFF2-40B4-BE49-F238E27FC236}">
                    <a16:creationId xmlns:a16="http://schemas.microsoft.com/office/drawing/2014/main" id="{00904FC8-5BE8-3683-5428-682DA4488608}"/>
                  </a:ext>
                </a:extLst>
              </p:cNvPr>
              <p:cNvSpPr/>
              <p:nvPr/>
            </p:nvSpPr>
            <p:spPr>
              <a:xfrm>
                <a:off x="10365150" y="1725577"/>
                <a:ext cx="25393" cy="44741"/>
              </a:xfrm>
              <a:custGeom>
                <a:avLst/>
                <a:gdLst>
                  <a:gd name="connsiteX0" fmla="*/ 21161 w 25393"/>
                  <a:gd name="connsiteY0" fmla="*/ 5442 h 44741"/>
                  <a:gd name="connsiteX1" fmla="*/ 7860 w 25393"/>
                  <a:gd name="connsiteY1" fmla="*/ 0 h 44741"/>
                  <a:gd name="connsiteX2" fmla="*/ 0 w 25393"/>
                  <a:gd name="connsiteY2" fmla="*/ 0 h 44741"/>
                  <a:gd name="connsiteX3" fmla="*/ 0 w 25393"/>
                  <a:gd name="connsiteY3" fmla="*/ 44741 h 44741"/>
                  <a:gd name="connsiteX4" fmla="*/ 7860 w 25393"/>
                  <a:gd name="connsiteY4" fmla="*/ 44741 h 44741"/>
                  <a:gd name="connsiteX5" fmla="*/ 16324 w 25393"/>
                  <a:gd name="connsiteY5" fmla="*/ 42928 h 44741"/>
                  <a:gd name="connsiteX6" fmla="*/ 21766 w 25393"/>
                  <a:gd name="connsiteY6" fmla="*/ 38091 h 44741"/>
                  <a:gd name="connsiteX7" fmla="*/ 24789 w 25393"/>
                  <a:gd name="connsiteY7" fmla="*/ 30835 h 44741"/>
                  <a:gd name="connsiteX8" fmla="*/ 25394 w 25393"/>
                  <a:gd name="connsiteY8" fmla="*/ 22371 h 44741"/>
                  <a:gd name="connsiteX9" fmla="*/ 24184 w 25393"/>
                  <a:gd name="connsiteY9" fmla="*/ 12697 h 44741"/>
                  <a:gd name="connsiteX10" fmla="*/ 21161 w 25393"/>
                  <a:gd name="connsiteY10" fmla="*/ 5442 h 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93" h="44741">
                    <a:moveTo>
                      <a:pt x="21161" y="5442"/>
                    </a:moveTo>
                    <a:cubicBezTo>
                      <a:pt x="18138" y="1814"/>
                      <a:pt x="13906" y="0"/>
                      <a:pt x="7860" y="0"/>
                    </a:cubicBezTo>
                    <a:lnTo>
                      <a:pt x="0" y="0"/>
                    </a:lnTo>
                    <a:lnTo>
                      <a:pt x="0" y="44741"/>
                    </a:lnTo>
                    <a:lnTo>
                      <a:pt x="7860" y="44741"/>
                    </a:lnTo>
                    <a:cubicBezTo>
                      <a:pt x="11488" y="44741"/>
                      <a:pt x="14511" y="44137"/>
                      <a:pt x="16324" y="42928"/>
                    </a:cubicBezTo>
                    <a:cubicBezTo>
                      <a:pt x="18743" y="41718"/>
                      <a:pt x="20557" y="39904"/>
                      <a:pt x="21766" y="38091"/>
                    </a:cubicBezTo>
                    <a:cubicBezTo>
                      <a:pt x="22975" y="36277"/>
                      <a:pt x="24184" y="33858"/>
                      <a:pt x="24789" y="30835"/>
                    </a:cubicBezTo>
                    <a:cubicBezTo>
                      <a:pt x="25394" y="28417"/>
                      <a:pt x="25394" y="25394"/>
                      <a:pt x="25394" y="22371"/>
                    </a:cubicBezTo>
                    <a:cubicBezTo>
                      <a:pt x="25394" y="18743"/>
                      <a:pt x="24789" y="15115"/>
                      <a:pt x="24184" y="12697"/>
                    </a:cubicBezTo>
                    <a:cubicBezTo>
                      <a:pt x="23580" y="9674"/>
                      <a:pt x="22371" y="7255"/>
                      <a:pt x="21161" y="5442"/>
                    </a:cubicBezTo>
                    <a:close/>
                  </a:path>
                </a:pathLst>
              </a:custGeom>
              <a:grpFill/>
              <a:ln w="5953"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A854D59-2C0F-713A-FEE0-080B038DD5C7}"/>
                  </a:ext>
                </a:extLst>
              </p:cNvPr>
              <p:cNvSpPr/>
              <p:nvPr/>
            </p:nvSpPr>
            <p:spPr>
              <a:xfrm>
                <a:off x="10232740" y="1451688"/>
                <a:ext cx="290213" cy="387556"/>
              </a:xfrm>
              <a:custGeom>
                <a:avLst/>
                <a:gdLst>
                  <a:gd name="connsiteX0" fmla="*/ 211614 w 290213"/>
                  <a:gd name="connsiteY0" fmla="*/ 84646 h 387556"/>
                  <a:gd name="connsiteX1" fmla="*/ 211614 w 290213"/>
                  <a:gd name="connsiteY1" fmla="*/ 0 h 387556"/>
                  <a:gd name="connsiteX2" fmla="*/ 12092 w 290213"/>
                  <a:gd name="connsiteY2" fmla="*/ 0 h 387556"/>
                  <a:gd name="connsiteX3" fmla="*/ 0 w 290213"/>
                  <a:gd name="connsiteY3" fmla="*/ 12697 h 387556"/>
                  <a:gd name="connsiteX4" fmla="*/ 0 w 290213"/>
                  <a:gd name="connsiteY4" fmla="*/ 374860 h 387556"/>
                  <a:gd name="connsiteX5" fmla="*/ 12092 w 290213"/>
                  <a:gd name="connsiteY5" fmla="*/ 387557 h 387556"/>
                  <a:gd name="connsiteX6" fmla="*/ 276307 w 290213"/>
                  <a:gd name="connsiteY6" fmla="*/ 387557 h 387556"/>
                  <a:gd name="connsiteX7" fmla="*/ 290213 w 290213"/>
                  <a:gd name="connsiteY7" fmla="*/ 374860 h 387556"/>
                  <a:gd name="connsiteX8" fmla="*/ 290213 w 290213"/>
                  <a:gd name="connsiteY8" fmla="*/ 84646 h 387556"/>
                  <a:gd name="connsiteX9" fmla="*/ 211614 w 290213"/>
                  <a:gd name="connsiteY9" fmla="*/ 84646 h 387556"/>
                  <a:gd name="connsiteX10" fmla="*/ 84646 w 290213"/>
                  <a:gd name="connsiteY10" fmla="*/ 61066 h 387556"/>
                  <a:gd name="connsiteX11" fmla="*/ 102784 w 290213"/>
                  <a:gd name="connsiteY11" fmla="*/ 79204 h 387556"/>
                  <a:gd name="connsiteX12" fmla="*/ 84646 w 290213"/>
                  <a:gd name="connsiteY12" fmla="*/ 97343 h 387556"/>
                  <a:gd name="connsiteX13" fmla="*/ 66507 w 290213"/>
                  <a:gd name="connsiteY13" fmla="*/ 79204 h 387556"/>
                  <a:gd name="connsiteX14" fmla="*/ 84646 w 290213"/>
                  <a:gd name="connsiteY14" fmla="*/ 61066 h 387556"/>
                  <a:gd name="connsiteX15" fmla="*/ 105807 w 290213"/>
                  <a:gd name="connsiteY15" fmla="*/ 321654 h 387556"/>
                  <a:gd name="connsiteX16" fmla="*/ 99761 w 290213"/>
                  <a:gd name="connsiteY16" fmla="*/ 327700 h 387556"/>
                  <a:gd name="connsiteX17" fmla="*/ 82832 w 290213"/>
                  <a:gd name="connsiteY17" fmla="*/ 332537 h 387556"/>
                  <a:gd name="connsiteX18" fmla="*/ 69530 w 290213"/>
                  <a:gd name="connsiteY18" fmla="*/ 329514 h 387556"/>
                  <a:gd name="connsiteX19" fmla="*/ 60461 w 290213"/>
                  <a:gd name="connsiteY19" fmla="*/ 321654 h 387556"/>
                  <a:gd name="connsiteX20" fmla="*/ 55624 w 290213"/>
                  <a:gd name="connsiteY20" fmla="*/ 310166 h 387556"/>
                  <a:gd name="connsiteX21" fmla="*/ 54415 w 290213"/>
                  <a:gd name="connsiteY21" fmla="*/ 296260 h 387556"/>
                  <a:gd name="connsiteX22" fmla="*/ 55624 w 290213"/>
                  <a:gd name="connsiteY22" fmla="*/ 282959 h 387556"/>
                  <a:gd name="connsiteX23" fmla="*/ 60461 w 290213"/>
                  <a:gd name="connsiteY23" fmla="*/ 271471 h 387556"/>
                  <a:gd name="connsiteX24" fmla="*/ 69530 w 290213"/>
                  <a:gd name="connsiteY24" fmla="*/ 263611 h 387556"/>
                  <a:gd name="connsiteX25" fmla="*/ 82832 w 290213"/>
                  <a:gd name="connsiteY25" fmla="*/ 260588 h 387556"/>
                  <a:gd name="connsiteX26" fmla="*/ 97947 w 290213"/>
                  <a:gd name="connsiteY26" fmla="*/ 264820 h 387556"/>
                  <a:gd name="connsiteX27" fmla="*/ 103993 w 290213"/>
                  <a:gd name="connsiteY27" fmla="*/ 270866 h 387556"/>
                  <a:gd name="connsiteX28" fmla="*/ 108225 w 290213"/>
                  <a:gd name="connsiteY28" fmla="*/ 280540 h 387556"/>
                  <a:gd name="connsiteX29" fmla="*/ 94319 w 290213"/>
                  <a:gd name="connsiteY29" fmla="*/ 283563 h 387556"/>
                  <a:gd name="connsiteX30" fmla="*/ 90087 w 290213"/>
                  <a:gd name="connsiteY30" fmla="*/ 276308 h 387556"/>
                  <a:gd name="connsiteX31" fmla="*/ 82227 w 290213"/>
                  <a:gd name="connsiteY31" fmla="*/ 273285 h 387556"/>
                  <a:gd name="connsiteX32" fmla="*/ 77390 w 290213"/>
                  <a:gd name="connsiteY32" fmla="*/ 274494 h 387556"/>
                  <a:gd name="connsiteX33" fmla="*/ 73763 w 290213"/>
                  <a:gd name="connsiteY33" fmla="*/ 277517 h 387556"/>
                  <a:gd name="connsiteX34" fmla="*/ 71344 w 290213"/>
                  <a:gd name="connsiteY34" fmla="*/ 281749 h 387556"/>
                  <a:gd name="connsiteX35" fmla="*/ 70135 w 290213"/>
                  <a:gd name="connsiteY35" fmla="*/ 286586 h 387556"/>
                  <a:gd name="connsiteX36" fmla="*/ 69530 w 290213"/>
                  <a:gd name="connsiteY36" fmla="*/ 292028 h 387556"/>
                  <a:gd name="connsiteX37" fmla="*/ 69530 w 290213"/>
                  <a:gd name="connsiteY37" fmla="*/ 296865 h 387556"/>
                  <a:gd name="connsiteX38" fmla="*/ 73158 w 290213"/>
                  <a:gd name="connsiteY38" fmla="*/ 314399 h 387556"/>
                  <a:gd name="connsiteX39" fmla="*/ 83436 w 290213"/>
                  <a:gd name="connsiteY39" fmla="*/ 319840 h 387556"/>
                  <a:gd name="connsiteX40" fmla="*/ 88273 w 290213"/>
                  <a:gd name="connsiteY40" fmla="*/ 319235 h 387556"/>
                  <a:gd name="connsiteX41" fmla="*/ 91901 w 290213"/>
                  <a:gd name="connsiteY41" fmla="*/ 316817 h 387556"/>
                  <a:gd name="connsiteX42" fmla="*/ 94319 w 290213"/>
                  <a:gd name="connsiteY42" fmla="*/ 313794 h 387556"/>
                  <a:gd name="connsiteX43" fmla="*/ 96738 w 290213"/>
                  <a:gd name="connsiteY43" fmla="*/ 309562 h 387556"/>
                  <a:gd name="connsiteX44" fmla="*/ 111248 w 290213"/>
                  <a:gd name="connsiteY44" fmla="*/ 313189 h 387556"/>
                  <a:gd name="connsiteX45" fmla="*/ 105807 w 290213"/>
                  <a:gd name="connsiteY45" fmla="*/ 321654 h 387556"/>
                  <a:gd name="connsiteX46" fmla="*/ 171105 w 290213"/>
                  <a:gd name="connsiteY46" fmla="*/ 311375 h 387556"/>
                  <a:gd name="connsiteX47" fmla="*/ 165059 w 290213"/>
                  <a:gd name="connsiteY47" fmla="*/ 322258 h 387556"/>
                  <a:gd name="connsiteX48" fmla="*/ 140874 w 290213"/>
                  <a:gd name="connsiteY48" fmla="*/ 331328 h 387556"/>
                  <a:gd name="connsiteX49" fmla="*/ 117295 w 290213"/>
                  <a:gd name="connsiteY49" fmla="*/ 331328 h 387556"/>
                  <a:gd name="connsiteX50" fmla="*/ 117295 w 290213"/>
                  <a:gd name="connsiteY50" fmla="*/ 261193 h 387556"/>
                  <a:gd name="connsiteX51" fmla="*/ 140270 w 290213"/>
                  <a:gd name="connsiteY51" fmla="*/ 261193 h 387556"/>
                  <a:gd name="connsiteX52" fmla="*/ 154780 w 290213"/>
                  <a:gd name="connsiteY52" fmla="*/ 263611 h 387556"/>
                  <a:gd name="connsiteX53" fmla="*/ 165059 w 290213"/>
                  <a:gd name="connsiteY53" fmla="*/ 270866 h 387556"/>
                  <a:gd name="connsiteX54" fmla="*/ 171105 w 290213"/>
                  <a:gd name="connsiteY54" fmla="*/ 281749 h 387556"/>
                  <a:gd name="connsiteX55" fmla="*/ 172919 w 290213"/>
                  <a:gd name="connsiteY55" fmla="*/ 296260 h 387556"/>
                  <a:gd name="connsiteX56" fmla="*/ 171105 w 290213"/>
                  <a:gd name="connsiteY56" fmla="*/ 311375 h 387556"/>
                  <a:gd name="connsiteX57" fmla="*/ 218869 w 290213"/>
                  <a:gd name="connsiteY57" fmla="*/ 331328 h 387556"/>
                  <a:gd name="connsiteX58" fmla="*/ 206172 w 290213"/>
                  <a:gd name="connsiteY58" fmla="*/ 303515 h 387556"/>
                  <a:gd name="connsiteX59" fmla="*/ 196499 w 290213"/>
                  <a:gd name="connsiteY59" fmla="*/ 303515 h 387556"/>
                  <a:gd name="connsiteX60" fmla="*/ 196499 w 290213"/>
                  <a:gd name="connsiteY60" fmla="*/ 331328 h 387556"/>
                  <a:gd name="connsiteX61" fmla="*/ 181383 w 290213"/>
                  <a:gd name="connsiteY61" fmla="*/ 331328 h 387556"/>
                  <a:gd name="connsiteX62" fmla="*/ 181383 w 290213"/>
                  <a:gd name="connsiteY62" fmla="*/ 261193 h 387556"/>
                  <a:gd name="connsiteX63" fmla="*/ 209800 w 290213"/>
                  <a:gd name="connsiteY63" fmla="*/ 261193 h 387556"/>
                  <a:gd name="connsiteX64" fmla="*/ 219474 w 290213"/>
                  <a:gd name="connsiteY64" fmla="*/ 262402 h 387556"/>
                  <a:gd name="connsiteX65" fmla="*/ 226729 w 290213"/>
                  <a:gd name="connsiteY65" fmla="*/ 266634 h 387556"/>
                  <a:gd name="connsiteX66" fmla="*/ 231566 w 290213"/>
                  <a:gd name="connsiteY66" fmla="*/ 273285 h 387556"/>
                  <a:gd name="connsiteX67" fmla="*/ 233380 w 290213"/>
                  <a:gd name="connsiteY67" fmla="*/ 282959 h 387556"/>
                  <a:gd name="connsiteX68" fmla="*/ 230357 w 290213"/>
                  <a:gd name="connsiteY68" fmla="*/ 293842 h 387556"/>
                  <a:gd name="connsiteX69" fmla="*/ 221288 w 290213"/>
                  <a:gd name="connsiteY69" fmla="*/ 300492 h 387556"/>
                  <a:gd name="connsiteX70" fmla="*/ 236403 w 290213"/>
                  <a:gd name="connsiteY70" fmla="*/ 331328 h 387556"/>
                  <a:gd name="connsiteX71" fmla="*/ 218869 w 290213"/>
                  <a:gd name="connsiteY71" fmla="*/ 331328 h 387556"/>
                  <a:gd name="connsiteX72" fmla="*/ 54415 w 290213"/>
                  <a:gd name="connsiteY72" fmla="*/ 187430 h 387556"/>
                  <a:gd name="connsiteX73" fmla="*/ 102784 w 290213"/>
                  <a:gd name="connsiteY73" fmla="*/ 127573 h 387556"/>
                  <a:gd name="connsiteX74" fmla="*/ 126968 w 290213"/>
                  <a:gd name="connsiteY74" fmla="*/ 151758 h 387556"/>
                  <a:gd name="connsiteX75" fmla="*/ 169291 w 290213"/>
                  <a:gd name="connsiteY75" fmla="*/ 97947 h 387556"/>
                  <a:gd name="connsiteX76" fmla="*/ 235798 w 290213"/>
                  <a:gd name="connsiteY76" fmla="*/ 187430 h 387556"/>
                  <a:gd name="connsiteX77" fmla="*/ 54415 w 290213"/>
                  <a:gd name="connsiteY77" fmla="*/ 187430 h 38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0213" h="387556">
                    <a:moveTo>
                      <a:pt x="211614" y="84646"/>
                    </a:moveTo>
                    <a:lnTo>
                      <a:pt x="211614" y="0"/>
                    </a:lnTo>
                    <a:lnTo>
                      <a:pt x="12092" y="0"/>
                    </a:lnTo>
                    <a:cubicBezTo>
                      <a:pt x="5441" y="0"/>
                      <a:pt x="0" y="5442"/>
                      <a:pt x="0" y="12697"/>
                    </a:cubicBezTo>
                    <a:lnTo>
                      <a:pt x="0" y="374860"/>
                    </a:lnTo>
                    <a:cubicBezTo>
                      <a:pt x="0" y="381510"/>
                      <a:pt x="5441" y="387557"/>
                      <a:pt x="12092" y="387557"/>
                    </a:cubicBezTo>
                    <a:lnTo>
                      <a:pt x="276307" y="387557"/>
                    </a:lnTo>
                    <a:cubicBezTo>
                      <a:pt x="282958" y="387557"/>
                      <a:pt x="290213" y="382115"/>
                      <a:pt x="290213" y="374860"/>
                    </a:cubicBezTo>
                    <a:lnTo>
                      <a:pt x="290213" y="84646"/>
                    </a:lnTo>
                    <a:lnTo>
                      <a:pt x="211614" y="84646"/>
                    </a:lnTo>
                    <a:close/>
                    <a:moveTo>
                      <a:pt x="84646" y="61066"/>
                    </a:moveTo>
                    <a:cubicBezTo>
                      <a:pt x="94924" y="61066"/>
                      <a:pt x="102784" y="68926"/>
                      <a:pt x="102784" y="79204"/>
                    </a:cubicBezTo>
                    <a:cubicBezTo>
                      <a:pt x="102784" y="89483"/>
                      <a:pt x="94924" y="97343"/>
                      <a:pt x="84646" y="97343"/>
                    </a:cubicBezTo>
                    <a:cubicBezTo>
                      <a:pt x="74367" y="97343"/>
                      <a:pt x="66507" y="89483"/>
                      <a:pt x="66507" y="79204"/>
                    </a:cubicBezTo>
                    <a:cubicBezTo>
                      <a:pt x="66507" y="68926"/>
                      <a:pt x="74367" y="61066"/>
                      <a:pt x="84646" y="61066"/>
                    </a:cubicBezTo>
                    <a:close/>
                    <a:moveTo>
                      <a:pt x="105807" y="321654"/>
                    </a:moveTo>
                    <a:cubicBezTo>
                      <a:pt x="103993" y="324072"/>
                      <a:pt x="102179" y="325886"/>
                      <a:pt x="99761" y="327700"/>
                    </a:cubicBezTo>
                    <a:cubicBezTo>
                      <a:pt x="95529" y="330723"/>
                      <a:pt x="90087" y="332537"/>
                      <a:pt x="82832" y="332537"/>
                    </a:cubicBezTo>
                    <a:cubicBezTo>
                      <a:pt x="77390" y="332537"/>
                      <a:pt x="73158" y="331328"/>
                      <a:pt x="69530" y="329514"/>
                    </a:cubicBezTo>
                    <a:cubicBezTo>
                      <a:pt x="65903" y="327700"/>
                      <a:pt x="62880" y="324677"/>
                      <a:pt x="60461" y="321654"/>
                    </a:cubicBezTo>
                    <a:cubicBezTo>
                      <a:pt x="58043" y="318026"/>
                      <a:pt x="56833" y="314399"/>
                      <a:pt x="55624" y="310166"/>
                    </a:cubicBezTo>
                    <a:cubicBezTo>
                      <a:pt x="55020" y="305329"/>
                      <a:pt x="54415" y="301097"/>
                      <a:pt x="54415" y="296260"/>
                    </a:cubicBezTo>
                    <a:cubicBezTo>
                      <a:pt x="54415" y="291423"/>
                      <a:pt x="55020" y="287191"/>
                      <a:pt x="55624" y="282959"/>
                    </a:cubicBezTo>
                    <a:cubicBezTo>
                      <a:pt x="56833" y="278726"/>
                      <a:pt x="58043" y="274494"/>
                      <a:pt x="60461" y="271471"/>
                    </a:cubicBezTo>
                    <a:cubicBezTo>
                      <a:pt x="62880" y="267843"/>
                      <a:pt x="65903" y="265425"/>
                      <a:pt x="69530" y="263611"/>
                    </a:cubicBezTo>
                    <a:cubicBezTo>
                      <a:pt x="73158" y="261797"/>
                      <a:pt x="77995" y="260588"/>
                      <a:pt x="82832" y="260588"/>
                    </a:cubicBezTo>
                    <a:cubicBezTo>
                      <a:pt x="88878" y="260588"/>
                      <a:pt x="93715" y="261797"/>
                      <a:pt x="97947" y="264820"/>
                    </a:cubicBezTo>
                    <a:cubicBezTo>
                      <a:pt x="100365" y="266030"/>
                      <a:pt x="102179" y="267843"/>
                      <a:pt x="103993" y="270866"/>
                    </a:cubicBezTo>
                    <a:cubicBezTo>
                      <a:pt x="105807" y="273285"/>
                      <a:pt x="107016" y="276913"/>
                      <a:pt x="108225" y="280540"/>
                    </a:cubicBezTo>
                    <a:lnTo>
                      <a:pt x="94319" y="283563"/>
                    </a:lnTo>
                    <a:cubicBezTo>
                      <a:pt x="93110" y="280540"/>
                      <a:pt x="91901" y="278122"/>
                      <a:pt x="90087" y="276308"/>
                    </a:cubicBezTo>
                    <a:cubicBezTo>
                      <a:pt x="88273" y="274494"/>
                      <a:pt x="85855" y="273285"/>
                      <a:pt x="82227" y="273285"/>
                    </a:cubicBezTo>
                    <a:cubicBezTo>
                      <a:pt x="80413" y="273285"/>
                      <a:pt x="78599" y="273889"/>
                      <a:pt x="77390" y="274494"/>
                    </a:cubicBezTo>
                    <a:cubicBezTo>
                      <a:pt x="76181" y="275099"/>
                      <a:pt x="74972" y="276308"/>
                      <a:pt x="73763" y="277517"/>
                    </a:cubicBezTo>
                    <a:cubicBezTo>
                      <a:pt x="72553" y="278726"/>
                      <a:pt x="71949" y="280540"/>
                      <a:pt x="71344" y="281749"/>
                    </a:cubicBezTo>
                    <a:cubicBezTo>
                      <a:pt x="70739" y="283563"/>
                      <a:pt x="70135" y="285377"/>
                      <a:pt x="70135" y="286586"/>
                    </a:cubicBezTo>
                    <a:cubicBezTo>
                      <a:pt x="69530" y="288400"/>
                      <a:pt x="69530" y="290214"/>
                      <a:pt x="69530" y="292028"/>
                    </a:cubicBezTo>
                    <a:cubicBezTo>
                      <a:pt x="69530" y="293842"/>
                      <a:pt x="69530" y="295051"/>
                      <a:pt x="69530" y="296865"/>
                    </a:cubicBezTo>
                    <a:cubicBezTo>
                      <a:pt x="69530" y="304725"/>
                      <a:pt x="70739" y="310166"/>
                      <a:pt x="73158" y="314399"/>
                    </a:cubicBezTo>
                    <a:cubicBezTo>
                      <a:pt x="74972" y="318026"/>
                      <a:pt x="78599" y="319840"/>
                      <a:pt x="83436" y="319840"/>
                    </a:cubicBezTo>
                    <a:cubicBezTo>
                      <a:pt x="85250" y="319840"/>
                      <a:pt x="87064" y="319840"/>
                      <a:pt x="88273" y="319235"/>
                    </a:cubicBezTo>
                    <a:cubicBezTo>
                      <a:pt x="89482" y="318631"/>
                      <a:pt x="90692" y="318026"/>
                      <a:pt x="91901" y="316817"/>
                    </a:cubicBezTo>
                    <a:cubicBezTo>
                      <a:pt x="93110" y="315608"/>
                      <a:pt x="93715" y="315003"/>
                      <a:pt x="94319" y="313794"/>
                    </a:cubicBezTo>
                    <a:cubicBezTo>
                      <a:pt x="94924" y="312585"/>
                      <a:pt x="95529" y="311375"/>
                      <a:pt x="96738" y="309562"/>
                    </a:cubicBezTo>
                    <a:lnTo>
                      <a:pt x="111248" y="313189"/>
                    </a:lnTo>
                    <a:cubicBezTo>
                      <a:pt x="108830" y="316817"/>
                      <a:pt x="107621" y="319840"/>
                      <a:pt x="105807" y="321654"/>
                    </a:cubicBezTo>
                    <a:close/>
                    <a:moveTo>
                      <a:pt x="171105" y="311375"/>
                    </a:moveTo>
                    <a:cubicBezTo>
                      <a:pt x="169896" y="315608"/>
                      <a:pt x="167477" y="319235"/>
                      <a:pt x="165059" y="322258"/>
                    </a:cubicBezTo>
                    <a:cubicBezTo>
                      <a:pt x="159617" y="328305"/>
                      <a:pt x="151757" y="331328"/>
                      <a:pt x="140874" y="331328"/>
                    </a:cubicBezTo>
                    <a:lnTo>
                      <a:pt x="117295" y="331328"/>
                    </a:lnTo>
                    <a:lnTo>
                      <a:pt x="117295" y="261193"/>
                    </a:lnTo>
                    <a:lnTo>
                      <a:pt x="140270" y="261193"/>
                    </a:lnTo>
                    <a:cubicBezTo>
                      <a:pt x="145711" y="261193"/>
                      <a:pt x="150548" y="261797"/>
                      <a:pt x="154780" y="263611"/>
                    </a:cubicBezTo>
                    <a:cubicBezTo>
                      <a:pt x="159013" y="265425"/>
                      <a:pt x="162036" y="267843"/>
                      <a:pt x="165059" y="270866"/>
                    </a:cubicBezTo>
                    <a:cubicBezTo>
                      <a:pt x="167477" y="273889"/>
                      <a:pt x="169896" y="277517"/>
                      <a:pt x="171105" y="281749"/>
                    </a:cubicBezTo>
                    <a:cubicBezTo>
                      <a:pt x="172314" y="285982"/>
                      <a:pt x="172919" y="290819"/>
                      <a:pt x="172919" y="296260"/>
                    </a:cubicBezTo>
                    <a:cubicBezTo>
                      <a:pt x="172919" y="301702"/>
                      <a:pt x="172314" y="307143"/>
                      <a:pt x="171105" y="311375"/>
                    </a:cubicBezTo>
                    <a:close/>
                    <a:moveTo>
                      <a:pt x="218869" y="331328"/>
                    </a:moveTo>
                    <a:lnTo>
                      <a:pt x="206172" y="303515"/>
                    </a:lnTo>
                    <a:lnTo>
                      <a:pt x="196499" y="303515"/>
                    </a:lnTo>
                    <a:lnTo>
                      <a:pt x="196499" y="331328"/>
                    </a:lnTo>
                    <a:lnTo>
                      <a:pt x="181383" y="331328"/>
                    </a:lnTo>
                    <a:lnTo>
                      <a:pt x="181383" y="261193"/>
                    </a:lnTo>
                    <a:lnTo>
                      <a:pt x="209800" y="261193"/>
                    </a:lnTo>
                    <a:cubicBezTo>
                      <a:pt x="213428" y="261193"/>
                      <a:pt x="216451" y="261797"/>
                      <a:pt x="219474" y="262402"/>
                    </a:cubicBezTo>
                    <a:cubicBezTo>
                      <a:pt x="222497" y="263611"/>
                      <a:pt x="224915" y="264820"/>
                      <a:pt x="226729" y="266634"/>
                    </a:cubicBezTo>
                    <a:cubicBezTo>
                      <a:pt x="228543" y="268448"/>
                      <a:pt x="230357" y="270866"/>
                      <a:pt x="231566" y="273285"/>
                    </a:cubicBezTo>
                    <a:cubicBezTo>
                      <a:pt x="232775" y="276308"/>
                      <a:pt x="233380" y="279331"/>
                      <a:pt x="233380" y="282959"/>
                    </a:cubicBezTo>
                    <a:cubicBezTo>
                      <a:pt x="233380" y="287191"/>
                      <a:pt x="232171" y="290819"/>
                      <a:pt x="230357" y="293842"/>
                    </a:cubicBezTo>
                    <a:cubicBezTo>
                      <a:pt x="227938" y="296865"/>
                      <a:pt x="224915" y="299283"/>
                      <a:pt x="221288" y="300492"/>
                    </a:cubicBezTo>
                    <a:lnTo>
                      <a:pt x="236403" y="331328"/>
                    </a:lnTo>
                    <a:lnTo>
                      <a:pt x="218869" y="331328"/>
                    </a:lnTo>
                    <a:close/>
                    <a:moveTo>
                      <a:pt x="54415" y="187430"/>
                    </a:moveTo>
                    <a:lnTo>
                      <a:pt x="102784" y="127573"/>
                    </a:lnTo>
                    <a:lnTo>
                      <a:pt x="126968" y="151758"/>
                    </a:lnTo>
                    <a:lnTo>
                      <a:pt x="169291" y="97947"/>
                    </a:lnTo>
                    <a:lnTo>
                      <a:pt x="235798" y="187430"/>
                    </a:lnTo>
                    <a:lnTo>
                      <a:pt x="54415" y="187430"/>
                    </a:lnTo>
                    <a:close/>
                  </a:path>
                </a:pathLst>
              </a:custGeom>
              <a:grpFill/>
              <a:ln w="5953"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C1999E2-0AD8-5EDD-4923-F0258B1F3DA6}"/>
                  </a:ext>
                </a:extLst>
              </p:cNvPr>
              <p:cNvSpPr/>
              <p:nvPr/>
            </p:nvSpPr>
            <p:spPr>
              <a:xfrm>
                <a:off x="10428634" y="1724972"/>
                <a:ext cx="21765" cy="16929"/>
              </a:xfrm>
              <a:custGeom>
                <a:avLst/>
                <a:gdLst>
                  <a:gd name="connsiteX0" fmla="*/ 18743 w 21765"/>
                  <a:gd name="connsiteY0" fmla="*/ 2418 h 16929"/>
                  <a:gd name="connsiteX1" fmla="*/ 10883 w 21765"/>
                  <a:gd name="connsiteY1" fmla="*/ 0 h 16929"/>
                  <a:gd name="connsiteX2" fmla="*/ 0 w 21765"/>
                  <a:gd name="connsiteY2" fmla="*/ 0 h 16929"/>
                  <a:gd name="connsiteX3" fmla="*/ 0 w 21765"/>
                  <a:gd name="connsiteY3" fmla="*/ 16929 h 16929"/>
                  <a:gd name="connsiteX4" fmla="*/ 9674 w 21765"/>
                  <a:gd name="connsiteY4" fmla="*/ 16929 h 16929"/>
                  <a:gd name="connsiteX5" fmla="*/ 13906 w 21765"/>
                  <a:gd name="connsiteY5" fmla="*/ 16929 h 16929"/>
                  <a:gd name="connsiteX6" fmla="*/ 17534 w 21765"/>
                  <a:gd name="connsiteY6" fmla="*/ 15720 h 16929"/>
                  <a:gd name="connsiteX7" fmla="*/ 20557 w 21765"/>
                  <a:gd name="connsiteY7" fmla="*/ 13301 h 16929"/>
                  <a:gd name="connsiteX8" fmla="*/ 21766 w 21765"/>
                  <a:gd name="connsiteY8" fmla="*/ 9069 h 16929"/>
                  <a:gd name="connsiteX9" fmla="*/ 21161 w 21765"/>
                  <a:gd name="connsiteY9" fmla="*/ 4837 h 16929"/>
                  <a:gd name="connsiteX10" fmla="*/ 18743 w 21765"/>
                  <a:gd name="connsiteY10" fmla="*/ 2418 h 1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65" h="16929">
                    <a:moveTo>
                      <a:pt x="18743" y="2418"/>
                    </a:moveTo>
                    <a:cubicBezTo>
                      <a:pt x="16929" y="1209"/>
                      <a:pt x="14511" y="0"/>
                      <a:pt x="10883" y="0"/>
                    </a:cubicBezTo>
                    <a:lnTo>
                      <a:pt x="0" y="0"/>
                    </a:lnTo>
                    <a:lnTo>
                      <a:pt x="0" y="16929"/>
                    </a:lnTo>
                    <a:lnTo>
                      <a:pt x="9674" y="16929"/>
                    </a:lnTo>
                    <a:cubicBezTo>
                      <a:pt x="10883" y="16929"/>
                      <a:pt x="12697" y="16929"/>
                      <a:pt x="13906" y="16929"/>
                    </a:cubicBezTo>
                    <a:cubicBezTo>
                      <a:pt x="15115" y="16929"/>
                      <a:pt x="16929" y="16325"/>
                      <a:pt x="17534" y="15720"/>
                    </a:cubicBezTo>
                    <a:cubicBezTo>
                      <a:pt x="18743" y="15115"/>
                      <a:pt x="19348" y="14511"/>
                      <a:pt x="20557" y="13301"/>
                    </a:cubicBezTo>
                    <a:cubicBezTo>
                      <a:pt x="21161" y="12092"/>
                      <a:pt x="21766" y="10883"/>
                      <a:pt x="21766" y="9069"/>
                    </a:cubicBezTo>
                    <a:cubicBezTo>
                      <a:pt x="21766" y="7255"/>
                      <a:pt x="21766" y="6046"/>
                      <a:pt x="21161" y="4837"/>
                    </a:cubicBezTo>
                    <a:cubicBezTo>
                      <a:pt x="20557" y="4232"/>
                      <a:pt x="19952" y="3628"/>
                      <a:pt x="18743" y="2418"/>
                    </a:cubicBezTo>
                    <a:close/>
                  </a:path>
                </a:pathLst>
              </a:custGeom>
              <a:grpFill/>
              <a:ln w="5953" cap="flat">
                <a:noFill/>
                <a:prstDash val="solid"/>
                <a:miter/>
              </a:ln>
            </p:spPr>
            <p:txBody>
              <a:bodyPr rtlCol="0" anchor="ctr"/>
              <a:lstStyle/>
              <a:p>
                <a:endParaRPr lang="en-US"/>
              </a:p>
            </p:txBody>
          </p:sp>
        </p:grpSp>
      </p:grpSp>
      <p:grpSp>
        <p:nvGrpSpPr>
          <p:cNvPr id="208" name="Graphic 70">
            <a:extLst>
              <a:ext uri="{FF2B5EF4-FFF2-40B4-BE49-F238E27FC236}">
                <a16:creationId xmlns:a16="http://schemas.microsoft.com/office/drawing/2014/main" id="{8EB13291-286B-0B1F-60E8-2BC336D97B85}"/>
              </a:ext>
            </a:extLst>
          </p:cNvPr>
          <p:cNvGrpSpPr/>
          <p:nvPr/>
        </p:nvGrpSpPr>
        <p:grpSpPr>
          <a:xfrm>
            <a:off x="1084215" y="2023112"/>
            <a:ext cx="411844" cy="415087"/>
            <a:chOff x="588053" y="2162260"/>
            <a:chExt cx="411844" cy="415087"/>
          </a:xfrm>
          <a:solidFill>
            <a:schemeClr val="tx1"/>
          </a:solidFill>
        </p:grpSpPr>
        <p:grpSp>
          <p:nvGrpSpPr>
            <p:cNvPr id="210" name="Graphic 70">
              <a:extLst>
                <a:ext uri="{FF2B5EF4-FFF2-40B4-BE49-F238E27FC236}">
                  <a16:creationId xmlns:a16="http://schemas.microsoft.com/office/drawing/2014/main" id="{B7064E3F-EE75-A4B5-A062-A4D7317C2176}"/>
                </a:ext>
              </a:extLst>
            </p:cNvPr>
            <p:cNvGrpSpPr/>
            <p:nvPr/>
          </p:nvGrpSpPr>
          <p:grpSpPr>
            <a:xfrm>
              <a:off x="698310" y="2486546"/>
              <a:ext cx="265915" cy="90800"/>
              <a:chOff x="698310" y="2486546"/>
              <a:chExt cx="265915" cy="90800"/>
            </a:xfrm>
            <a:grpFill/>
          </p:grpSpPr>
          <p:sp>
            <p:nvSpPr>
              <p:cNvPr id="214" name="Freeform: Shape 213">
                <a:extLst>
                  <a:ext uri="{FF2B5EF4-FFF2-40B4-BE49-F238E27FC236}">
                    <a16:creationId xmlns:a16="http://schemas.microsoft.com/office/drawing/2014/main" id="{E99D2202-DDAD-FFAC-E9D6-F4EB64F7C4D2}"/>
                  </a:ext>
                </a:extLst>
              </p:cNvPr>
              <p:cNvSpPr/>
              <p:nvPr/>
            </p:nvSpPr>
            <p:spPr>
              <a:xfrm>
                <a:off x="698310" y="2486546"/>
                <a:ext cx="90800" cy="90800"/>
              </a:xfrm>
              <a:custGeom>
                <a:avLst/>
                <a:gdLst>
                  <a:gd name="connsiteX0" fmla="*/ 45400 w 90800"/>
                  <a:gd name="connsiteY0" fmla="*/ 0 h 90800"/>
                  <a:gd name="connsiteX1" fmla="*/ 0 w 90800"/>
                  <a:gd name="connsiteY1" fmla="*/ 45400 h 90800"/>
                  <a:gd name="connsiteX2" fmla="*/ 45400 w 90800"/>
                  <a:gd name="connsiteY2" fmla="*/ 90800 h 90800"/>
                  <a:gd name="connsiteX3" fmla="*/ 90800 w 90800"/>
                  <a:gd name="connsiteY3" fmla="*/ 45400 h 90800"/>
                  <a:gd name="connsiteX4" fmla="*/ 45400 w 90800"/>
                  <a:gd name="connsiteY4" fmla="*/ 0 h 9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0" h="90800">
                    <a:moveTo>
                      <a:pt x="45400" y="0"/>
                    </a:moveTo>
                    <a:cubicBezTo>
                      <a:pt x="20106" y="0"/>
                      <a:pt x="0" y="20106"/>
                      <a:pt x="0" y="45400"/>
                    </a:cubicBezTo>
                    <a:cubicBezTo>
                      <a:pt x="0" y="70695"/>
                      <a:pt x="20106" y="90800"/>
                      <a:pt x="45400" y="90800"/>
                    </a:cubicBezTo>
                    <a:cubicBezTo>
                      <a:pt x="70695" y="90800"/>
                      <a:pt x="90800" y="70695"/>
                      <a:pt x="90800" y="45400"/>
                    </a:cubicBezTo>
                    <a:cubicBezTo>
                      <a:pt x="90800" y="20106"/>
                      <a:pt x="70695" y="0"/>
                      <a:pt x="45400" y="0"/>
                    </a:cubicBezTo>
                    <a:close/>
                  </a:path>
                </a:pathLst>
              </a:custGeom>
              <a:grpFill/>
              <a:ln w="6400"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12659896-83B1-F4EA-D760-53C8CD94EB15}"/>
                  </a:ext>
                </a:extLst>
              </p:cNvPr>
              <p:cNvSpPr/>
              <p:nvPr/>
            </p:nvSpPr>
            <p:spPr>
              <a:xfrm>
                <a:off x="873425" y="2486546"/>
                <a:ext cx="90800" cy="90800"/>
              </a:xfrm>
              <a:custGeom>
                <a:avLst/>
                <a:gdLst>
                  <a:gd name="connsiteX0" fmla="*/ 45400 w 90800"/>
                  <a:gd name="connsiteY0" fmla="*/ 0 h 90800"/>
                  <a:gd name="connsiteX1" fmla="*/ 0 w 90800"/>
                  <a:gd name="connsiteY1" fmla="*/ 45400 h 90800"/>
                  <a:gd name="connsiteX2" fmla="*/ 45400 w 90800"/>
                  <a:gd name="connsiteY2" fmla="*/ 90800 h 90800"/>
                  <a:gd name="connsiteX3" fmla="*/ 90800 w 90800"/>
                  <a:gd name="connsiteY3" fmla="*/ 45400 h 90800"/>
                  <a:gd name="connsiteX4" fmla="*/ 45400 w 90800"/>
                  <a:gd name="connsiteY4" fmla="*/ 0 h 9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0" h="90800">
                    <a:moveTo>
                      <a:pt x="45400" y="0"/>
                    </a:moveTo>
                    <a:cubicBezTo>
                      <a:pt x="20106" y="0"/>
                      <a:pt x="0" y="20106"/>
                      <a:pt x="0" y="45400"/>
                    </a:cubicBezTo>
                    <a:cubicBezTo>
                      <a:pt x="0" y="70695"/>
                      <a:pt x="20106" y="90800"/>
                      <a:pt x="45400" y="90800"/>
                    </a:cubicBezTo>
                    <a:cubicBezTo>
                      <a:pt x="70695" y="90800"/>
                      <a:pt x="90800" y="70695"/>
                      <a:pt x="90800" y="45400"/>
                    </a:cubicBezTo>
                    <a:cubicBezTo>
                      <a:pt x="90800" y="20106"/>
                      <a:pt x="70695" y="0"/>
                      <a:pt x="45400" y="0"/>
                    </a:cubicBezTo>
                    <a:close/>
                  </a:path>
                </a:pathLst>
              </a:custGeom>
              <a:grpFill/>
              <a:ln w="6400" cap="flat">
                <a:noFill/>
                <a:prstDash val="solid"/>
                <a:miter/>
              </a:ln>
            </p:spPr>
            <p:txBody>
              <a:bodyPr rtlCol="0" anchor="ctr"/>
              <a:lstStyle/>
              <a:p>
                <a:endParaRPr lang="en-US"/>
              </a:p>
            </p:txBody>
          </p:sp>
        </p:grpSp>
        <p:sp>
          <p:nvSpPr>
            <p:cNvPr id="212" name="Freeform: Shape 211">
              <a:extLst>
                <a:ext uri="{FF2B5EF4-FFF2-40B4-BE49-F238E27FC236}">
                  <a16:creationId xmlns:a16="http://schemas.microsoft.com/office/drawing/2014/main" id="{7B7921C8-738A-1BDA-C594-39034DA372EA}"/>
                </a:ext>
              </a:extLst>
            </p:cNvPr>
            <p:cNvSpPr/>
            <p:nvPr/>
          </p:nvSpPr>
          <p:spPr>
            <a:xfrm>
              <a:off x="588053" y="2162260"/>
              <a:ext cx="411844" cy="298343"/>
            </a:xfrm>
            <a:custGeom>
              <a:avLst/>
              <a:gdLst>
                <a:gd name="connsiteX0" fmla="*/ 379415 w 411844"/>
                <a:gd name="connsiteY0" fmla="*/ 298344 h 298343"/>
                <a:gd name="connsiteX1" fmla="*/ 95989 w 411844"/>
                <a:gd name="connsiteY1" fmla="*/ 298344 h 298343"/>
                <a:gd name="connsiteX2" fmla="*/ 44103 w 411844"/>
                <a:gd name="connsiteY2" fmla="*/ 51886 h 298343"/>
                <a:gd name="connsiteX3" fmla="*/ 0 w 411844"/>
                <a:gd name="connsiteY3" fmla="*/ 51886 h 298343"/>
                <a:gd name="connsiteX4" fmla="*/ 0 w 411844"/>
                <a:gd name="connsiteY4" fmla="*/ 0 h 298343"/>
                <a:gd name="connsiteX5" fmla="*/ 85612 w 411844"/>
                <a:gd name="connsiteY5" fmla="*/ 0 h 298343"/>
                <a:gd name="connsiteX6" fmla="*/ 97935 w 411844"/>
                <a:gd name="connsiteY6" fmla="*/ 58372 h 298343"/>
                <a:gd name="connsiteX7" fmla="*/ 411844 w 411844"/>
                <a:gd name="connsiteY7" fmla="*/ 58372 h 298343"/>
                <a:gd name="connsiteX8" fmla="*/ 379415 w 411844"/>
                <a:gd name="connsiteY8" fmla="*/ 298344 h 29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844" h="298343">
                  <a:moveTo>
                    <a:pt x="379415" y="298344"/>
                  </a:moveTo>
                  <a:lnTo>
                    <a:pt x="95989" y="298344"/>
                  </a:lnTo>
                  <a:lnTo>
                    <a:pt x="44103" y="51886"/>
                  </a:lnTo>
                  <a:lnTo>
                    <a:pt x="0" y="51886"/>
                  </a:lnTo>
                  <a:lnTo>
                    <a:pt x="0" y="0"/>
                  </a:lnTo>
                  <a:lnTo>
                    <a:pt x="85612" y="0"/>
                  </a:lnTo>
                  <a:lnTo>
                    <a:pt x="97935" y="58372"/>
                  </a:lnTo>
                  <a:lnTo>
                    <a:pt x="411844" y="58372"/>
                  </a:lnTo>
                  <a:lnTo>
                    <a:pt x="379415" y="298344"/>
                  </a:lnTo>
                  <a:close/>
                </a:path>
              </a:pathLst>
            </a:custGeom>
            <a:grpFill/>
            <a:ln w="6400" cap="flat">
              <a:noFill/>
              <a:prstDash val="solid"/>
              <a:miter/>
            </a:ln>
          </p:spPr>
          <p:txBody>
            <a:bodyPr rtlCol="0" anchor="ctr"/>
            <a:lstStyle/>
            <a:p>
              <a:endParaRPr lang="en-US"/>
            </a:p>
          </p:txBody>
        </p:sp>
      </p:grpSp>
      <p:sp>
        <p:nvSpPr>
          <p:cNvPr id="218" name="Graphic 72">
            <a:extLst>
              <a:ext uri="{FF2B5EF4-FFF2-40B4-BE49-F238E27FC236}">
                <a16:creationId xmlns:a16="http://schemas.microsoft.com/office/drawing/2014/main" id="{C6C27E37-6899-0472-79AD-4DDDC2D3157A}"/>
              </a:ext>
            </a:extLst>
          </p:cNvPr>
          <p:cNvSpPr/>
          <p:nvPr/>
        </p:nvSpPr>
        <p:spPr>
          <a:xfrm>
            <a:off x="1682226" y="2043558"/>
            <a:ext cx="436189" cy="404056"/>
          </a:xfrm>
          <a:custGeom>
            <a:avLst/>
            <a:gdLst>
              <a:gd name="connsiteX0" fmla="*/ 395296 w 436189"/>
              <a:gd name="connsiteY0" fmla="*/ 0 h 404056"/>
              <a:gd name="connsiteX1" fmla="*/ 40893 w 436189"/>
              <a:gd name="connsiteY1" fmla="*/ 0 h 404056"/>
              <a:gd name="connsiteX2" fmla="*/ 0 w 436189"/>
              <a:gd name="connsiteY2" fmla="*/ 40893 h 404056"/>
              <a:gd name="connsiteX3" fmla="*/ 0 w 436189"/>
              <a:gd name="connsiteY3" fmla="*/ 272618 h 404056"/>
              <a:gd name="connsiteX4" fmla="*/ 40893 w 436189"/>
              <a:gd name="connsiteY4" fmla="*/ 313511 h 404056"/>
              <a:gd name="connsiteX5" fmla="*/ 74970 w 436189"/>
              <a:gd name="connsiteY5" fmla="*/ 313511 h 404056"/>
              <a:gd name="connsiteX6" fmla="*/ 74970 w 436189"/>
              <a:gd name="connsiteY6" fmla="*/ 397341 h 404056"/>
              <a:gd name="connsiteX7" fmla="*/ 86556 w 436189"/>
              <a:gd name="connsiteY7" fmla="*/ 402112 h 404056"/>
              <a:gd name="connsiteX8" fmla="*/ 182654 w 436189"/>
              <a:gd name="connsiteY8" fmla="*/ 313511 h 404056"/>
              <a:gd name="connsiteX9" fmla="*/ 395296 w 436189"/>
              <a:gd name="connsiteY9" fmla="*/ 313511 h 404056"/>
              <a:gd name="connsiteX10" fmla="*/ 436189 w 436189"/>
              <a:gd name="connsiteY10" fmla="*/ 272618 h 404056"/>
              <a:gd name="connsiteX11" fmla="*/ 436189 w 436189"/>
              <a:gd name="connsiteY11" fmla="*/ 40893 h 404056"/>
              <a:gd name="connsiteX12" fmla="*/ 395296 w 436189"/>
              <a:gd name="connsiteY12" fmla="*/ 0 h 4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6189" h="404056">
                <a:moveTo>
                  <a:pt x="395296" y="0"/>
                </a:moveTo>
                <a:lnTo>
                  <a:pt x="40893" y="0"/>
                </a:lnTo>
                <a:cubicBezTo>
                  <a:pt x="18402" y="0"/>
                  <a:pt x="0" y="18402"/>
                  <a:pt x="0" y="40893"/>
                </a:cubicBezTo>
                <a:lnTo>
                  <a:pt x="0" y="272618"/>
                </a:lnTo>
                <a:cubicBezTo>
                  <a:pt x="0" y="295109"/>
                  <a:pt x="18402" y="313511"/>
                  <a:pt x="40893" y="313511"/>
                </a:cubicBezTo>
                <a:lnTo>
                  <a:pt x="74970" y="313511"/>
                </a:lnTo>
                <a:lnTo>
                  <a:pt x="74970" y="397341"/>
                </a:lnTo>
                <a:cubicBezTo>
                  <a:pt x="74970" y="403475"/>
                  <a:pt x="81785" y="406201"/>
                  <a:pt x="86556" y="402112"/>
                </a:cubicBezTo>
                <a:lnTo>
                  <a:pt x="182654" y="313511"/>
                </a:lnTo>
                <a:lnTo>
                  <a:pt x="395296" y="313511"/>
                </a:lnTo>
                <a:cubicBezTo>
                  <a:pt x="417787" y="313511"/>
                  <a:pt x="436189" y="295109"/>
                  <a:pt x="436189" y="272618"/>
                </a:cubicBezTo>
                <a:lnTo>
                  <a:pt x="436189" y="40893"/>
                </a:lnTo>
                <a:cubicBezTo>
                  <a:pt x="436189" y="18402"/>
                  <a:pt x="417787" y="0"/>
                  <a:pt x="395296" y="0"/>
                </a:cubicBezTo>
                <a:close/>
              </a:path>
            </a:pathLst>
          </a:custGeom>
          <a:solidFill>
            <a:schemeClr val="tx1"/>
          </a:solidFill>
          <a:ln w="6697" cap="flat">
            <a:noFill/>
            <a:prstDash val="solid"/>
            <a:miter/>
          </a:ln>
        </p:spPr>
        <p:txBody>
          <a:bodyPr rtlCol="0" anchor="ctr"/>
          <a:lstStyle/>
          <a:p>
            <a:endParaRPr lang="en-US"/>
          </a:p>
        </p:txBody>
      </p:sp>
      <p:grpSp>
        <p:nvGrpSpPr>
          <p:cNvPr id="220" name="Graphic 74">
            <a:extLst>
              <a:ext uri="{FF2B5EF4-FFF2-40B4-BE49-F238E27FC236}">
                <a16:creationId xmlns:a16="http://schemas.microsoft.com/office/drawing/2014/main" id="{B05F20BE-CC03-C4DC-600A-C5FCA8C90EC4}"/>
              </a:ext>
            </a:extLst>
          </p:cNvPr>
          <p:cNvGrpSpPr/>
          <p:nvPr/>
        </p:nvGrpSpPr>
        <p:grpSpPr>
          <a:xfrm>
            <a:off x="2301337" y="2084450"/>
            <a:ext cx="436190" cy="309096"/>
            <a:chOff x="1805175" y="2223598"/>
            <a:chExt cx="436190" cy="309096"/>
          </a:xfrm>
          <a:solidFill>
            <a:schemeClr val="tx1"/>
          </a:solidFill>
        </p:grpSpPr>
        <p:sp>
          <p:nvSpPr>
            <p:cNvPr id="222" name="Freeform: Shape 221">
              <a:extLst>
                <a:ext uri="{FF2B5EF4-FFF2-40B4-BE49-F238E27FC236}">
                  <a16:creationId xmlns:a16="http://schemas.microsoft.com/office/drawing/2014/main" id="{94E5AB71-E887-DE72-0BB4-46E40C31CECA}"/>
                </a:ext>
              </a:extLst>
            </p:cNvPr>
            <p:cNvSpPr/>
            <p:nvPr/>
          </p:nvSpPr>
          <p:spPr>
            <a:xfrm>
              <a:off x="1805175" y="2223598"/>
              <a:ext cx="272618" cy="255101"/>
            </a:xfrm>
            <a:custGeom>
              <a:avLst/>
              <a:gdLst>
                <a:gd name="connsiteX0" fmla="*/ 272619 w 272618"/>
                <a:gd name="connsiteY0" fmla="*/ 177202 h 255101"/>
                <a:gd name="connsiteX1" fmla="*/ 272619 w 272618"/>
                <a:gd name="connsiteY1" fmla="*/ 27262 h 255101"/>
                <a:gd name="connsiteX2" fmla="*/ 245357 w 272618"/>
                <a:gd name="connsiteY2" fmla="*/ 0 h 255101"/>
                <a:gd name="connsiteX3" fmla="*/ 27262 w 272618"/>
                <a:gd name="connsiteY3" fmla="*/ 0 h 255101"/>
                <a:gd name="connsiteX4" fmla="*/ 0 w 272618"/>
                <a:gd name="connsiteY4" fmla="*/ 27262 h 255101"/>
                <a:gd name="connsiteX5" fmla="*/ 0 w 272618"/>
                <a:gd name="connsiteY5" fmla="*/ 177202 h 255101"/>
                <a:gd name="connsiteX6" fmla="*/ 27262 w 272618"/>
                <a:gd name="connsiteY6" fmla="*/ 204464 h 255101"/>
                <a:gd name="connsiteX7" fmla="*/ 47708 w 272618"/>
                <a:gd name="connsiteY7" fmla="*/ 204464 h 255101"/>
                <a:gd name="connsiteX8" fmla="*/ 47708 w 272618"/>
                <a:gd name="connsiteY8" fmla="*/ 248083 h 255101"/>
                <a:gd name="connsiteX9" fmla="*/ 59295 w 272618"/>
                <a:gd name="connsiteY9" fmla="*/ 252854 h 255101"/>
                <a:gd name="connsiteX10" fmla="*/ 102232 w 272618"/>
                <a:gd name="connsiteY10" fmla="*/ 205146 h 255101"/>
                <a:gd name="connsiteX11" fmla="*/ 245357 w 272618"/>
                <a:gd name="connsiteY11" fmla="*/ 205146 h 255101"/>
                <a:gd name="connsiteX12" fmla="*/ 272619 w 272618"/>
                <a:gd name="connsiteY12" fmla="*/ 177202 h 2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18" h="255101">
                  <a:moveTo>
                    <a:pt x="272619" y="177202"/>
                  </a:moveTo>
                  <a:lnTo>
                    <a:pt x="272619" y="27262"/>
                  </a:lnTo>
                  <a:cubicBezTo>
                    <a:pt x="272619" y="12268"/>
                    <a:pt x="260351" y="0"/>
                    <a:pt x="245357" y="0"/>
                  </a:cubicBezTo>
                  <a:lnTo>
                    <a:pt x="27262" y="0"/>
                  </a:lnTo>
                  <a:cubicBezTo>
                    <a:pt x="12268" y="0"/>
                    <a:pt x="0" y="12268"/>
                    <a:pt x="0" y="27262"/>
                  </a:cubicBezTo>
                  <a:lnTo>
                    <a:pt x="0" y="177202"/>
                  </a:lnTo>
                  <a:cubicBezTo>
                    <a:pt x="0" y="192196"/>
                    <a:pt x="12268" y="204464"/>
                    <a:pt x="27262" y="204464"/>
                  </a:cubicBezTo>
                  <a:lnTo>
                    <a:pt x="47708" y="204464"/>
                  </a:lnTo>
                  <a:lnTo>
                    <a:pt x="47708" y="248083"/>
                  </a:lnTo>
                  <a:cubicBezTo>
                    <a:pt x="47708" y="254217"/>
                    <a:pt x="55205" y="257625"/>
                    <a:pt x="59295" y="252854"/>
                  </a:cubicBezTo>
                  <a:lnTo>
                    <a:pt x="102232" y="205146"/>
                  </a:lnTo>
                  <a:lnTo>
                    <a:pt x="245357" y="205146"/>
                  </a:lnTo>
                  <a:cubicBezTo>
                    <a:pt x="260351" y="204464"/>
                    <a:pt x="272619" y="192196"/>
                    <a:pt x="272619" y="177202"/>
                  </a:cubicBezTo>
                  <a:close/>
                </a:path>
              </a:pathLst>
            </a:custGeom>
            <a:grpFill/>
            <a:ln w="6697"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BD70400-DFAB-D871-453A-5C56D82906DE}"/>
                </a:ext>
              </a:extLst>
            </p:cNvPr>
            <p:cNvSpPr/>
            <p:nvPr/>
          </p:nvSpPr>
          <p:spPr>
            <a:xfrm>
              <a:off x="1968746" y="2278121"/>
              <a:ext cx="272618" cy="254573"/>
            </a:xfrm>
            <a:custGeom>
              <a:avLst/>
              <a:gdLst>
                <a:gd name="connsiteX0" fmla="*/ 245357 w 272618"/>
                <a:gd name="connsiteY0" fmla="*/ 0 h 254573"/>
                <a:gd name="connsiteX1" fmla="*/ 136309 w 272618"/>
                <a:gd name="connsiteY1" fmla="*/ 0 h 254573"/>
                <a:gd name="connsiteX2" fmla="*/ 136309 w 272618"/>
                <a:gd name="connsiteY2" fmla="*/ 122678 h 254573"/>
                <a:gd name="connsiteX3" fmla="*/ 81786 w 272618"/>
                <a:gd name="connsiteY3" fmla="*/ 177202 h 254573"/>
                <a:gd name="connsiteX4" fmla="*/ 0 w 272618"/>
                <a:gd name="connsiteY4" fmla="*/ 177202 h 254573"/>
                <a:gd name="connsiteX5" fmla="*/ 27262 w 272618"/>
                <a:gd name="connsiteY5" fmla="*/ 204464 h 254573"/>
                <a:gd name="connsiteX6" fmla="*/ 170387 w 272618"/>
                <a:gd name="connsiteY6" fmla="*/ 204464 h 254573"/>
                <a:gd name="connsiteX7" fmla="*/ 213324 w 272618"/>
                <a:gd name="connsiteY7" fmla="*/ 252172 h 254573"/>
                <a:gd name="connsiteX8" fmla="*/ 224910 w 272618"/>
                <a:gd name="connsiteY8" fmla="*/ 247402 h 254573"/>
                <a:gd name="connsiteX9" fmla="*/ 224910 w 272618"/>
                <a:gd name="connsiteY9" fmla="*/ 204464 h 254573"/>
                <a:gd name="connsiteX10" fmla="*/ 245357 w 272618"/>
                <a:gd name="connsiteY10" fmla="*/ 204464 h 254573"/>
                <a:gd name="connsiteX11" fmla="*/ 272619 w 272618"/>
                <a:gd name="connsiteY11" fmla="*/ 177202 h 254573"/>
                <a:gd name="connsiteX12" fmla="*/ 272619 w 272618"/>
                <a:gd name="connsiteY12" fmla="*/ 27262 h 254573"/>
                <a:gd name="connsiteX13" fmla="*/ 245357 w 272618"/>
                <a:gd name="connsiteY13" fmla="*/ 0 h 2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618" h="254573">
                  <a:moveTo>
                    <a:pt x="245357" y="0"/>
                  </a:moveTo>
                  <a:lnTo>
                    <a:pt x="136309" y="0"/>
                  </a:lnTo>
                  <a:lnTo>
                    <a:pt x="136309" y="122678"/>
                  </a:lnTo>
                  <a:cubicBezTo>
                    <a:pt x="136309" y="152667"/>
                    <a:pt x="111774" y="177202"/>
                    <a:pt x="81786" y="177202"/>
                  </a:cubicBezTo>
                  <a:lnTo>
                    <a:pt x="0" y="177202"/>
                  </a:lnTo>
                  <a:cubicBezTo>
                    <a:pt x="0" y="192196"/>
                    <a:pt x="12268" y="204464"/>
                    <a:pt x="27262" y="204464"/>
                  </a:cubicBezTo>
                  <a:lnTo>
                    <a:pt x="170387" y="204464"/>
                  </a:lnTo>
                  <a:lnTo>
                    <a:pt x="213324" y="252172"/>
                  </a:lnTo>
                  <a:cubicBezTo>
                    <a:pt x="217413" y="256943"/>
                    <a:pt x="224910" y="254217"/>
                    <a:pt x="224910" y="247402"/>
                  </a:cubicBezTo>
                  <a:lnTo>
                    <a:pt x="224910" y="204464"/>
                  </a:lnTo>
                  <a:lnTo>
                    <a:pt x="245357" y="204464"/>
                  </a:lnTo>
                  <a:cubicBezTo>
                    <a:pt x="260351" y="204464"/>
                    <a:pt x="272619" y="192196"/>
                    <a:pt x="272619" y="177202"/>
                  </a:cubicBezTo>
                  <a:lnTo>
                    <a:pt x="272619" y="27262"/>
                  </a:lnTo>
                  <a:cubicBezTo>
                    <a:pt x="272619" y="12268"/>
                    <a:pt x="260351" y="0"/>
                    <a:pt x="245357" y="0"/>
                  </a:cubicBezTo>
                  <a:close/>
                </a:path>
              </a:pathLst>
            </a:custGeom>
            <a:grpFill/>
            <a:ln w="6697" cap="flat">
              <a:noFill/>
              <a:prstDash val="solid"/>
              <a:miter/>
            </a:ln>
          </p:spPr>
          <p:txBody>
            <a:bodyPr rtlCol="0" anchor="ctr"/>
            <a:lstStyle/>
            <a:p>
              <a:endParaRPr lang="en-US"/>
            </a:p>
          </p:txBody>
        </p:sp>
      </p:grpSp>
      <p:grpSp>
        <p:nvGrpSpPr>
          <p:cNvPr id="226" name="Graphic 76">
            <a:extLst>
              <a:ext uri="{FF2B5EF4-FFF2-40B4-BE49-F238E27FC236}">
                <a16:creationId xmlns:a16="http://schemas.microsoft.com/office/drawing/2014/main" id="{C72C4011-4553-6C48-7ABB-C362C1986695}"/>
              </a:ext>
            </a:extLst>
          </p:cNvPr>
          <p:cNvGrpSpPr/>
          <p:nvPr/>
        </p:nvGrpSpPr>
        <p:grpSpPr>
          <a:xfrm>
            <a:off x="2878240" y="2089504"/>
            <a:ext cx="386949" cy="338580"/>
            <a:chOff x="2382078" y="2228652"/>
            <a:chExt cx="386949" cy="338580"/>
          </a:xfrm>
          <a:solidFill>
            <a:schemeClr val="tx1"/>
          </a:solidFill>
        </p:grpSpPr>
        <p:sp>
          <p:nvSpPr>
            <p:cNvPr id="228" name="Freeform: Shape 227">
              <a:extLst>
                <a:ext uri="{FF2B5EF4-FFF2-40B4-BE49-F238E27FC236}">
                  <a16:creationId xmlns:a16="http://schemas.microsoft.com/office/drawing/2014/main" id="{2FC44214-EC7D-85BB-2E06-BE5295B2F735}"/>
                </a:ext>
              </a:extLst>
            </p:cNvPr>
            <p:cNvSpPr/>
            <p:nvPr/>
          </p:nvSpPr>
          <p:spPr>
            <a:xfrm>
              <a:off x="2605782" y="2476541"/>
              <a:ext cx="72552" cy="90691"/>
            </a:xfrm>
            <a:custGeom>
              <a:avLst/>
              <a:gdLst>
                <a:gd name="connsiteX0" fmla="*/ 36276 w 72552"/>
                <a:gd name="connsiteY0" fmla="*/ 12092 h 90691"/>
                <a:gd name="connsiteX1" fmla="*/ 0 w 72552"/>
                <a:gd name="connsiteY1" fmla="*/ 0 h 90691"/>
                <a:gd name="connsiteX2" fmla="*/ 0 w 72552"/>
                <a:gd name="connsiteY2" fmla="*/ 0 h 90691"/>
                <a:gd name="connsiteX3" fmla="*/ 0 w 72552"/>
                <a:gd name="connsiteY3" fmla="*/ 90691 h 90691"/>
                <a:gd name="connsiteX4" fmla="*/ 36276 w 72552"/>
                <a:gd name="connsiteY4" fmla="*/ 66507 h 90691"/>
                <a:gd name="connsiteX5" fmla="*/ 72553 w 72552"/>
                <a:gd name="connsiteY5" fmla="*/ 90691 h 90691"/>
                <a:gd name="connsiteX6" fmla="*/ 72553 w 72552"/>
                <a:gd name="connsiteY6" fmla="*/ 0 h 90691"/>
                <a:gd name="connsiteX7" fmla="*/ 72553 w 72552"/>
                <a:gd name="connsiteY7" fmla="*/ 0 h 90691"/>
                <a:gd name="connsiteX8" fmla="*/ 36276 w 72552"/>
                <a:gd name="connsiteY8" fmla="*/ 12092 h 9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52" h="90691">
                  <a:moveTo>
                    <a:pt x="36276" y="12092"/>
                  </a:moveTo>
                  <a:cubicBezTo>
                    <a:pt x="22975" y="12092"/>
                    <a:pt x="10278" y="7860"/>
                    <a:pt x="0" y="0"/>
                  </a:cubicBezTo>
                  <a:lnTo>
                    <a:pt x="0" y="0"/>
                  </a:lnTo>
                  <a:lnTo>
                    <a:pt x="0" y="90691"/>
                  </a:lnTo>
                  <a:lnTo>
                    <a:pt x="36276" y="66507"/>
                  </a:lnTo>
                  <a:lnTo>
                    <a:pt x="72553" y="90691"/>
                  </a:lnTo>
                  <a:lnTo>
                    <a:pt x="72553" y="0"/>
                  </a:lnTo>
                  <a:lnTo>
                    <a:pt x="72553" y="0"/>
                  </a:lnTo>
                  <a:cubicBezTo>
                    <a:pt x="62275" y="7860"/>
                    <a:pt x="49578" y="12092"/>
                    <a:pt x="36276" y="12092"/>
                  </a:cubicBezTo>
                  <a:close/>
                </a:path>
              </a:pathLst>
            </a:custGeom>
            <a:grpFill/>
            <a:ln w="5953"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13146BA-E0A8-7106-9CEF-3016B6209713}"/>
                </a:ext>
              </a:extLst>
            </p:cNvPr>
            <p:cNvSpPr/>
            <p:nvPr/>
          </p:nvSpPr>
          <p:spPr>
            <a:xfrm>
              <a:off x="2593690" y="2367712"/>
              <a:ext cx="96737" cy="96737"/>
            </a:xfrm>
            <a:custGeom>
              <a:avLst/>
              <a:gdLst>
                <a:gd name="connsiteX0" fmla="*/ 48369 w 96737"/>
                <a:gd name="connsiteY0" fmla="*/ 0 h 96737"/>
                <a:gd name="connsiteX1" fmla="*/ 0 w 96737"/>
                <a:gd name="connsiteY1" fmla="*/ 48369 h 96737"/>
                <a:gd name="connsiteX2" fmla="*/ 48369 w 96737"/>
                <a:gd name="connsiteY2" fmla="*/ 96737 h 96737"/>
                <a:gd name="connsiteX3" fmla="*/ 96737 w 96737"/>
                <a:gd name="connsiteY3" fmla="*/ 48369 h 96737"/>
                <a:gd name="connsiteX4" fmla="*/ 48369 w 96737"/>
                <a:gd name="connsiteY4" fmla="*/ 0 h 9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37" h="96737">
                  <a:moveTo>
                    <a:pt x="48369" y="0"/>
                  </a:moveTo>
                  <a:cubicBezTo>
                    <a:pt x="21766" y="0"/>
                    <a:pt x="0" y="21766"/>
                    <a:pt x="0" y="48369"/>
                  </a:cubicBezTo>
                  <a:cubicBezTo>
                    <a:pt x="0" y="74971"/>
                    <a:pt x="21766" y="96737"/>
                    <a:pt x="48369" y="96737"/>
                  </a:cubicBezTo>
                  <a:cubicBezTo>
                    <a:pt x="74971" y="96737"/>
                    <a:pt x="96737" y="74971"/>
                    <a:pt x="96737" y="48369"/>
                  </a:cubicBezTo>
                  <a:cubicBezTo>
                    <a:pt x="96737" y="21766"/>
                    <a:pt x="74971" y="0"/>
                    <a:pt x="48369" y="0"/>
                  </a:cubicBezTo>
                  <a:close/>
                </a:path>
              </a:pathLst>
            </a:custGeom>
            <a:grpFill/>
            <a:ln w="5953"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4B666A01-C59E-DC3D-EADC-F46817579B63}"/>
                </a:ext>
              </a:extLst>
            </p:cNvPr>
            <p:cNvSpPr/>
            <p:nvPr/>
          </p:nvSpPr>
          <p:spPr>
            <a:xfrm>
              <a:off x="2382078" y="2228652"/>
              <a:ext cx="386949" cy="290211"/>
            </a:xfrm>
            <a:custGeom>
              <a:avLst/>
              <a:gdLst>
                <a:gd name="connsiteX0" fmla="*/ 362765 w 386949"/>
                <a:gd name="connsiteY0" fmla="*/ 0 h 290211"/>
                <a:gd name="connsiteX1" fmla="*/ 24184 w 386949"/>
                <a:gd name="connsiteY1" fmla="*/ 0 h 290211"/>
                <a:gd name="connsiteX2" fmla="*/ 0 w 386949"/>
                <a:gd name="connsiteY2" fmla="*/ 24184 h 290211"/>
                <a:gd name="connsiteX3" fmla="*/ 0 w 386949"/>
                <a:gd name="connsiteY3" fmla="*/ 266027 h 290211"/>
                <a:gd name="connsiteX4" fmla="*/ 24184 w 386949"/>
                <a:gd name="connsiteY4" fmla="*/ 290212 h 290211"/>
                <a:gd name="connsiteX5" fmla="*/ 199521 w 386949"/>
                <a:gd name="connsiteY5" fmla="*/ 290212 h 290211"/>
                <a:gd name="connsiteX6" fmla="*/ 199521 w 386949"/>
                <a:gd name="connsiteY6" fmla="*/ 227333 h 290211"/>
                <a:gd name="connsiteX7" fmla="*/ 187428 w 386949"/>
                <a:gd name="connsiteY7" fmla="*/ 187428 h 290211"/>
                <a:gd name="connsiteX8" fmla="*/ 259981 w 386949"/>
                <a:gd name="connsiteY8" fmla="*/ 114875 h 290211"/>
                <a:gd name="connsiteX9" fmla="*/ 332534 w 386949"/>
                <a:gd name="connsiteY9" fmla="*/ 187428 h 290211"/>
                <a:gd name="connsiteX10" fmla="*/ 320442 w 386949"/>
                <a:gd name="connsiteY10" fmla="*/ 227333 h 290211"/>
                <a:gd name="connsiteX11" fmla="*/ 320442 w 386949"/>
                <a:gd name="connsiteY11" fmla="*/ 290212 h 290211"/>
                <a:gd name="connsiteX12" fmla="*/ 362765 w 386949"/>
                <a:gd name="connsiteY12" fmla="*/ 290212 h 290211"/>
                <a:gd name="connsiteX13" fmla="*/ 386949 w 386949"/>
                <a:gd name="connsiteY13" fmla="*/ 266027 h 290211"/>
                <a:gd name="connsiteX14" fmla="*/ 386949 w 386949"/>
                <a:gd name="connsiteY14" fmla="*/ 24184 h 290211"/>
                <a:gd name="connsiteX15" fmla="*/ 362765 w 386949"/>
                <a:gd name="connsiteY15" fmla="*/ 0 h 290211"/>
                <a:gd name="connsiteX16" fmla="*/ 157198 w 386949"/>
                <a:gd name="connsiteY16" fmla="*/ 126968 h 290211"/>
                <a:gd name="connsiteX17" fmla="*/ 60461 w 386949"/>
                <a:gd name="connsiteY17" fmla="*/ 126968 h 290211"/>
                <a:gd name="connsiteX18" fmla="*/ 60461 w 386949"/>
                <a:gd name="connsiteY18" fmla="*/ 102783 h 290211"/>
                <a:gd name="connsiteX19" fmla="*/ 157198 w 386949"/>
                <a:gd name="connsiteY19" fmla="*/ 102783 h 290211"/>
                <a:gd name="connsiteX20" fmla="*/ 157198 w 386949"/>
                <a:gd name="connsiteY20" fmla="*/ 126968 h 290211"/>
                <a:gd name="connsiteX21" fmla="*/ 326488 w 386949"/>
                <a:gd name="connsiteY21" fmla="*/ 78599 h 290211"/>
                <a:gd name="connsiteX22" fmla="*/ 60461 w 386949"/>
                <a:gd name="connsiteY22" fmla="*/ 78599 h 290211"/>
                <a:gd name="connsiteX23" fmla="*/ 60461 w 386949"/>
                <a:gd name="connsiteY23" fmla="*/ 54415 h 290211"/>
                <a:gd name="connsiteX24" fmla="*/ 326488 w 386949"/>
                <a:gd name="connsiteY24" fmla="*/ 54415 h 290211"/>
                <a:gd name="connsiteX25" fmla="*/ 326488 w 386949"/>
                <a:gd name="connsiteY25" fmla="*/ 78599 h 29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6949" h="290211">
                  <a:moveTo>
                    <a:pt x="362765" y="0"/>
                  </a:moveTo>
                  <a:lnTo>
                    <a:pt x="24184" y="0"/>
                  </a:lnTo>
                  <a:cubicBezTo>
                    <a:pt x="10883" y="0"/>
                    <a:pt x="0" y="10883"/>
                    <a:pt x="0" y="24184"/>
                  </a:cubicBezTo>
                  <a:lnTo>
                    <a:pt x="0" y="266027"/>
                  </a:lnTo>
                  <a:cubicBezTo>
                    <a:pt x="0" y="279329"/>
                    <a:pt x="10883" y="290212"/>
                    <a:pt x="24184" y="290212"/>
                  </a:cubicBezTo>
                  <a:lnTo>
                    <a:pt x="199521" y="290212"/>
                  </a:lnTo>
                  <a:lnTo>
                    <a:pt x="199521" y="227333"/>
                  </a:lnTo>
                  <a:cubicBezTo>
                    <a:pt x="191661" y="215845"/>
                    <a:pt x="187428" y="202544"/>
                    <a:pt x="187428" y="187428"/>
                  </a:cubicBezTo>
                  <a:cubicBezTo>
                    <a:pt x="187428" y="147524"/>
                    <a:pt x="220077" y="114875"/>
                    <a:pt x="259981" y="114875"/>
                  </a:cubicBezTo>
                  <a:cubicBezTo>
                    <a:pt x="299885" y="114875"/>
                    <a:pt x="332534" y="147524"/>
                    <a:pt x="332534" y="187428"/>
                  </a:cubicBezTo>
                  <a:cubicBezTo>
                    <a:pt x="332534" y="201939"/>
                    <a:pt x="328302" y="215845"/>
                    <a:pt x="320442" y="227333"/>
                  </a:cubicBezTo>
                  <a:lnTo>
                    <a:pt x="320442" y="290212"/>
                  </a:lnTo>
                  <a:lnTo>
                    <a:pt x="362765" y="290212"/>
                  </a:lnTo>
                  <a:cubicBezTo>
                    <a:pt x="376066" y="290212"/>
                    <a:pt x="386949" y="279329"/>
                    <a:pt x="386949" y="266027"/>
                  </a:cubicBezTo>
                  <a:lnTo>
                    <a:pt x="386949" y="24184"/>
                  </a:lnTo>
                  <a:cubicBezTo>
                    <a:pt x="386949" y="10883"/>
                    <a:pt x="376066" y="0"/>
                    <a:pt x="362765" y="0"/>
                  </a:cubicBezTo>
                  <a:close/>
                  <a:moveTo>
                    <a:pt x="157198" y="126968"/>
                  </a:moveTo>
                  <a:lnTo>
                    <a:pt x="60461" y="126968"/>
                  </a:lnTo>
                  <a:lnTo>
                    <a:pt x="60461" y="102783"/>
                  </a:lnTo>
                  <a:lnTo>
                    <a:pt x="157198" y="102783"/>
                  </a:lnTo>
                  <a:lnTo>
                    <a:pt x="157198" y="126968"/>
                  </a:lnTo>
                  <a:close/>
                  <a:moveTo>
                    <a:pt x="326488" y="78599"/>
                  </a:moveTo>
                  <a:lnTo>
                    <a:pt x="60461" y="78599"/>
                  </a:lnTo>
                  <a:lnTo>
                    <a:pt x="60461" y="54415"/>
                  </a:lnTo>
                  <a:lnTo>
                    <a:pt x="326488" y="54415"/>
                  </a:lnTo>
                  <a:lnTo>
                    <a:pt x="326488" y="78599"/>
                  </a:lnTo>
                  <a:close/>
                </a:path>
              </a:pathLst>
            </a:custGeom>
            <a:grpFill/>
            <a:ln w="5953" cap="flat">
              <a:noFill/>
              <a:prstDash val="solid"/>
              <a:miter/>
            </a:ln>
          </p:spPr>
          <p:txBody>
            <a:bodyPr rtlCol="0" anchor="ctr"/>
            <a:lstStyle/>
            <a:p>
              <a:endParaRPr lang="en-US"/>
            </a:p>
          </p:txBody>
        </p:sp>
      </p:grpSp>
      <p:sp>
        <p:nvSpPr>
          <p:cNvPr id="234" name="Graphic 78">
            <a:extLst>
              <a:ext uri="{FF2B5EF4-FFF2-40B4-BE49-F238E27FC236}">
                <a16:creationId xmlns:a16="http://schemas.microsoft.com/office/drawing/2014/main" id="{F423F2E8-8C06-809B-3854-D5915B335BAC}"/>
              </a:ext>
            </a:extLst>
          </p:cNvPr>
          <p:cNvSpPr/>
          <p:nvPr/>
        </p:nvSpPr>
        <p:spPr>
          <a:xfrm>
            <a:off x="3483278" y="2041577"/>
            <a:ext cx="393981" cy="355853"/>
          </a:xfrm>
          <a:custGeom>
            <a:avLst/>
            <a:gdLst>
              <a:gd name="connsiteX0" fmla="*/ 196991 w 393981"/>
              <a:gd name="connsiteY0" fmla="*/ 0 h 355853"/>
              <a:gd name="connsiteX1" fmla="*/ 0 w 393981"/>
              <a:gd name="connsiteY1" fmla="*/ 166211 h 355853"/>
              <a:gd name="connsiteX2" fmla="*/ 80027 w 393981"/>
              <a:gd name="connsiteY2" fmla="*/ 285021 h 355853"/>
              <a:gd name="connsiteX3" fmla="*/ 44938 w 393981"/>
              <a:gd name="connsiteY3" fmla="*/ 345349 h 355853"/>
              <a:gd name="connsiteX4" fmla="*/ 49863 w 393981"/>
              <a:gd name="connsiteY4" fmla="*/ 355814 h 355853"/>
              <a:gd name="connsiteX5" fmla="*/ 152668 w 393981"/>
              <a:gd name="connsiteY5" fmla="*/ 314569 h 355853"/>
              <a:gd name="connsiteX6" fmla="*/ 196991 w 393981"/>
              <a:gd name="connsiteY6" fmla="*/ 319494 h 355853"/>
              <a:gd name="connsiteX7" fmla="*/ 393981 w 393981"/>
              <a:gd name="connsiteY7" fmla="*/ 165595 h 355853"/>
              <a:gd name="connsiteX8" fmla="*/ 196991 w 393981"/>
              <a:gd name="connsiteY8" fmla="*/ 0 h 35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981" h="355853">
                <a:moveTo>
                  <a:pt x="196991" y="0"/>
                </a:moveTo>
                <a:cubicBezTo>
                  <a:pt x="94802" y="0"/>
                  <a:pt x="0" y="81259"/>
                  <a:pt x="0" y="166211"/>
                </a:cubicBezTo>
                <a:cubicBezTo>
                  <a:pt x="0" y="214227"/>
                  <a:pt x="38783" y="256703"/>
                  <a:pt x="80027" y="285021"/>
                </a:cubicBezTo>
                <a:cubicBezTo>
                  <a:pt x="79412" y="292408"/>
                  <a:pt x="74487" y="317647"/>
                  <a:pt x="44938" y="345349"/>
                </a:cubicBezTo>
                <a:cubicBezTo>
                  <a:pt x="40629" y="349658"/>
                  <a:pt x="43707" y="356430"/>
                  <a:pt x="49863" y="355814"/>
                </a:cubicBezTo>
                <a:cubicBezTo>
                  <a:pt x="102804" y="349658"/>
                  <a:pt x="145281" y="320110"/>
                  <a:pt x="152668" y="314569"/>
                </a:cubicBezTo>
                <a:cubicBezTo>
                  <a:pt x="161286" y="316416"/>
                  <a:pt x="180985" y="319494"/>
                  <a:pt x="196991" y="319494"/>
                </a:cubicBezTo>
                <a:cubicBezTo>
                  <a:pt x="299179" y="319494"/>
                  <a:pt x="393981" y="250547"/>
                  <a:pt x="393981" y="165595"/>
                </a:cubicBezTo>
                <a:cubicBezTo>
                  <a:pt x="393981" y="80643"/>
                  <a:pt x="299179" y="0"/>
                  <a:pt x="196991" y="0"/>
                </a:cubicBezTo>
                <a:close/>
              </a:path>
            </a:pathLst>
          </a:custGeom>
          <a:solidFill>
            <a:schemeClr val="tx1"/>
          </a:solidFill>
          <a:ln w="6102" cap="flat">
            <a:noFill/>
            <a:prstDash val="solid"/>
            <a:miter/>
          </a:ln>
        </p:spPr>
        <p:txBody>
          <a:bodyPr rtlCol="0" anchor="ctr"/>
          <a:lstStyle/>
          <a:p>
            <a:endParaRPr lang="en-US"/>
          </a:p>
        </p:txBody>
      </p:sp>
      <p:sp>
        <p:nvSpPr>
          <p:cNvPr id="236" name="Graphic 80">
            <a:extLst>
              <a:ext uri="{FF2B5EF4-FFF2-40B4-BE49-F238E27FC236}">
                <a16:creationId xmlns:a16="http://schemas.microsoft.com/office/drawing/2014/main" id="{A1E6966F-8150-C94D-2504-8B73F7B1A683}"/>
              </a:ext>
            </a:extLst>
          </p:cNvPr>
          <p:cNvSpPr/>
          <p:nvPr/>
        </p:nvSpPr>
        <p:spPr>
          <a:xfrm>
            <a:off x="4173942" y="2164607"/>
            <a:ext cx="251691" cy="199454"/>
          </a:xfrm>
          <a:custGeom>
            <a:avLst/>
            <a:gdLst>
              <a:gd name="connsiteX0" fmla="*/ 82314 w 251691"/>
              <a:gd name="connsiteY0" fmla="*/ 199454 h 199454"/>
              <a:gd name="connsiteX1" fmla="*/ 0 w 251691"/>
              <a:gd name="connsiteY1" fmla="*/ 121493 h 199454"/>
              <a:gd name="connsiteX2" fmla="*/ 21370 w 251691"/>
              <a:gd name="connsiteY2" fmla="*/ 98540 h 199454"/>
              <a:gd name="connsiteX3" fmla="*/ 81523 w 251691"/>
              <a:gd name="connsiteY3" fmla="*/ 155131 h 199454"/>
              <a:gd name="connsiteX4" fmla="*/ 228738 w 251691"/>
              <a:gd name="connsiteY4" fmla="*/ 0 h 199454"/>
              <a:gd name="connsiteX5" fmla="*/ 251691 w 251691"/>
              <a:gd name="connsiteY5" fmla="*/ 22162 h 19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91" h="199454">
                <a:moveTo>
                  <a:pt x="82314" y="199454"/>
                </a:moveTo>
                <a:lnTo>
                  <a:pt x="0" y="121493"/>
                </a:lnTo>
                <a:lnTo>
                  <a:pt x="21370" y="98540"/>
                </a:lnTo>
                <a:lnTo>
                  <a:pt x="81523" y="155131"/>
                </a:lnTo>
                <a:lnTo>
                  <a:pt x="228738" y="0"/>
                </a:lnTo>
                <a:lnTo>
                  <a:pt x="251691" y="22162"/>
                </a:lnTo>
                <a:close/>
              </a:path>
            </a:pathLst>
          </a:custGeom>
          <a:solidFill>
            <a:schemeClr val="tx1"/>
          </a:solidFill>
          <a:ln w="3870" cap="flat">
            <a:noFill/>
            <a:prstDash val="solid"/>
            <a:miter/>
          </a:ln>
        </p:spPr>
        <p:txBody>
          <a:bodyPr rtlCol="0" anchor="ctr"/>
          <a:lstStyle/>
          <a:p>
            <a:endParaRPr lang="en-US"/>
          </a:p>
        </p:txBody>
      </p:sp>
      <p:grpSp>
        <p:nvGrpSpPr>
          <p:cNvPr id="238" name="Graphic 82">
            <a:extLst>
              <a:ext uri="{FF2B5EF4-FFF2-40B4-BE49-F238E27FC236}">
                <a16:creationId xmlns:a16="http://schemas.microsoft.com/office/drawing/2014/main" id="{46DC1C16-C01E-2253-7F7E-131B62980822}"/>
              </a:ext>
            </a:extLst>
          </p:cNvPr>
          <p:cNvGrpSpPr/>
          <p:nvPr/>
        </p:nvGrpSpPr>
        <p:grpSpPr>
          <a:xfrm>
            <a:off x="4679306" y="2002005"/>
            <a:ext cx="422121" cy="450264"/>
            <a:chOff x="4183144" y="2141153"/>
            <a:chExt cx="422121" cy="450264"/>
          </a:xfrm>
          <a:solidFill>
            <a:schemeClr val="tx1"/>
          </a:solidFill>
        </p:grpSpPr>
        <p:sp>
          <p:nvSpPr>
            <p:cNvPr id="240" name="Freeform: Shape 239">
              <a:extLst>
                <a:ext uri="{FF2B5EF4-FFF2-40B4-BE49-F238E27FC236}">
                  <a16:creationId xmlns:a16="http://schemas.microsoft.com/office/drawing/2014/main" id="{D336DAC2-5438-053A-60C6-7615D630CA7F}"/>
                </a:ext>
              </a:extLst>
            </p:cNvPr>
            <p:cNvSpPr/>
            <p:nvPr/>
          </p:nvSpPr>
          <p:spPr>
            <a:xfrm>
              <a:off x="4183144" y="2141153"/>
              <a:ext cx="422121" cy="358804"/>
            </a:xfrm>
            <a:custGeom>
              <a:avLst/>
              <a:gdLst>
                <a:gd name="connsiteX0" fmla="*/ 80907 w 422121"/>
                <a:gd name="connsiteY0" fmla="*/ 358804 h 358804"/>
                <a:gd name="connsiteX1" fmla="*/ 340511 w 422121"/>
                <a:gd name="connsiteY1" fmla="*/ 358804 h 358804"/>
                <a:gd name="connsiteX2" fmla="*/ 344029 w 422121"/>
                <a:gd name="connsiteY2" fmla="*/ 279304 h 358804"/>
                <a:gd name="connsiteX3" fmla="*/ 422122 w 422121"/>
                <a:gd name="connsiteY3" fmla="*/ 175884 h 358804"/>
                <a:gd name="connsiteX4" fmla="*/ 312370 w 422121"/>
                <a:gd name="connsiteY4" fmla="*/ 63318 h 358804"/>
                <a:gd name="connsiteX5" fmla="*/ 211061 w 422121"/>
                <a:gd name="connsiteY5" fmla="*/ 0 h 358804"/>
                <a:gd name="connsiteX6" fmla="*/ 109752 w 422121"/>
                <a:gd name="connsiteY6" fmla="*/ 63318 h 358804"/>
                <a:gd name="connsiteX7" fmla="*/ 0 w 422121"/>
                <a:gd name="connsiteY7" fmla="*/ 175884 h 358804"/>
                <a:gd name="connsiteX8" fmla="*/ 78092 w 422121"/>
                <a:gd name="connsiteY8" fmla="*/ 278601 h 358804"/>
                <a:gd name="connsiteX9" fmla="*/ 80907 w 422121"/>
                <a:gd name="connsiteY9" fmla="*/ 358804 h 358804"/>
                <a:gd name="connsiteX10" fmla="*/ 253273 w 422121"/>
                <a:gd name="connsiteY10" fmla="*/ 274380 h 358804"/>
                <a:gd name="connsiteX11" fmla="*/ 267344 w 422121"/>
                <a:gd name="connsiteY11" fmla="*/ 260309 h 358804"/>
                <a:gd name="connsiteX12" fmla="*/ 281414 w 422121"/>
                <a:gd name="connsiteY12" fmla="*/ 274380 h 358804"/>
                <a:gd name="connsiteX13" fmla="*/ 281414 w 422121"/>
                <a:gd name="connsiteY13" fmla="*/ 302521 h 358804"/>
                <a:gd name="connsiteX14" fmla="*/ 267344 w 422121"/>
                <a:gd name="connsiteY14" fmla="*/ 316592 h 358804"/>
                <a:gd name="connsiteX15" fmla="*/ 253273 w 422121"/>
                <a:gd name="connsiteY15" fmla="*/ 302521 h 358804"/>
                <a:gd name="connsiteX16" fmla="*/ 253273 w 422121"/>
                <a:gd name="connsiteY16" fmla="*/ 274380 h 358804"/>
                <a:gd name="connsiteX17" fmla="*/ 196990 w 422121"/>
                <a:gd name="connsiteY17" fmla="*/ 232167 h 358804"/>
                <a:gd name="connsiteX18" fmla="*/ 211061 w 422121"/>
                <a:gd name="connsiteY18" fmla="*/ 218097 h 358804"/>
                <a:gd name="connsiteX19" fmla="*/ 225132 w 422121"/>
                <a:gd name="connsiteY19" fmla="*/ 232167 h 358804"/>
                <a:gd name="connsiteX20" fmla="*/ 225132 w 422121"/>
                <a:gd name="connsiteY20" fmla="*/ 302521 h 358804"/>
                <a:gd name="connsiteX21" fmla="*/ 211061 w 422121"/>
                <a:gd name="connsiteY21" fmla="*/ 316592 h 358804"/>
                <a:gd name="connsiteX22" fmla="*/ 196990 w 422121"/>
                <a:gd name="connsiteY22" fmla="*/ 302521 h 358804"/>
                <a:gd name="connsiteX23" fmla="*/ 196990 w 422121"/>
                <a:gd name="connsiteY23" fmla="*/ 232167 h 358804"/>
                <a:gd name="connsiteX24" fmla="*/ 140707 w 422121"/>
                <a:gd name="connsiteY24" fmla="*/ 274380 h 358804"/>
                <a:gd name="connsiteX25" fmla="*/ 154778 w 422121"/>
                <a:gd name="connsiteY25" fmla="*/ 260309 h 358804"/>
                <a:gd name="connsiteX26" fmla="*/ 168849 w 422121"/>
                <a:gd name="connsiteY26" fmla="*/ 274380 h 358804"/>
                <a:gd name="connsiteX27" fmla="*/ 168849 w 422121"/>
                <a:gd name="connsiteY27" fmla="*/ 302521 h 358804"/>
                <a:gd name="connsiteX28" fmla="*/ 154778 w 422121"/>
                <a:gd name="connsiteY28" fmla="*/ 316592 h 358804"/>
                <a:gd name="connsiteX29" fmla="*/ 140707 w 422121"/>
                <a:gd name="connsiteY29" fmla="*/ 302521 h 358804"/>
                <a:gd name="connsiteX30" fmla="*/ 140707 w 422121"/>
                <a:gd name="connsiteY30" fmla="*/ 274380 h 35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121" h="358804">
                  <a:moveTo>
                    <a:pt x="80907" y="358804"/>
                  </a:moveTo>
                  <a:lnTo>
                    <a:pt x="340511" y="358804"/>
                  </a:lnTo>
                  <a:lnTo>
                    <a:pt x="344029" y="279304"/>
                  </a:lnTo>
                  <a:cubicBezTo>
                    <a:pt x="391870" y="267344"/>
                    <a:pt x="422122" y="227946"/>
                    <a:pt x="422122" y="175884"/>
                  </a:cubicBezTo>
                  <a:cubicBezTo>
                    <a:pt x="422122" y="114677"/>
                    <a:pt x="372874" y="64725"/>
                    <a:pt x="312370" y="63318"/>
                  </a:cubicBezTo>
                  <a:cubicBezTo>
                    <a:pt x="293375" y="25327"/>
                    <a:pt x="253976" y="0"/>
                    <a:pt x="211061" y="0"/>
                  </a:cubicBezTo>
                  <a:cubicBezTo>
                    <a:pt x="168145" y="0"/>
                    <a:pt x="128747" y="25327"/>
                    <a:pt x="109752" y="63318"/>
                  </a:cubicBezTo>
                  <a:cubicBezTo>
                    <a:pt x="49248" y="64725"/>
                    <a:pt x="0" y="114677"/>
                    <a:pt x="0" y="175884"/>
                  </a:cubicBezTo>
                  <a:cubicBezTo>
                    <a:pt x="0" y="223725"/>
                    <a:pt x="30956" y="263827"/>
                    <a:pt x="78092" y="278601"/>
                  </a:cubicBezTo>
                  <a:lnTo>
                    <a:pt x="80907" y="358804"/>
                  </a:lnTo>
                  <a:close/>
                  <a:moveTo>
                    <a:pt x="253273" y="274380"/>
                  </a:moveTo>
                  <a:cubicBezTo>
                    <a:pt x="253273" y="266641"/>
                    <a:pt x="259605" y="260309"/>
                    <a:pt x="267344" y="260309"/>
                  </a:cubicBezTo>
                  <a:cubicBezTo>
                    <a:pt x="275083" y="260309"/>
                    <a:pt x="281414" y="266641"/>
                    <a:pt x="281414" y="274380"/>
                  </a:cubicBezTo>
                  <a:lnTo>
                    <a:pt x="281414" y="302521"/>
                  </a:lnTo>
                  <a:cubicBezTo>
                    <a:pt x="281414" y="310260"/>
                    <a:pt x="275083" y="316592"/>
                    <a:pt x="267344" y="316592"/>
                  </a:cubicBezTo>
                  <a:cubicBezTo>
                    <a:pt x="259605" y="316592"/>
                    <a:pt x="253273" y="310260"/>
                    <a:pt x="253273" y="302521"/>
                  </a:cubicBezTo>
                  <a:lnTo>
                    <a:pt x="253273" y="274380"/>
                  </a:lnTo>
                  <a:close/>
                  <a:moveTo>
                    <a:pt x="196990" y="232167"/>
                  </a:moveTo>
                  <a:cubicBezTo>
                    <a:pt x="196990" y="224428"/>
                    <a:pt x="203322" y="218097"/>
                    <a:pt x="211061" y="218097"/>
                  </a:cubicBezTo>
                  <a:cubicBezTo>
                    <a:pt x="218800" y="218097"/>
                    <a:pt x="225132" y="224428"/>
                    <a:pt x="225132" y="232167"/>
                  </a:cubicBezTo>
                  <a:lnTo>
                    <a:pt x="225132" y="302521"/>
                  </a:lnTo>
                  <a:cubicBezTo>
                    <a:pt x="225132" y="310260"/>
                    <a:pt x="218800" y="316592"/>
                    <a:pt x="211061" y="316592"/>
                  </a:cubicBezTo>
                  <a:cubicBezTo>
                    <a:pt x="203322" y="316592"/>
                    <a:pt x="196990" y="310260"/>
                    <a:pt x="196990" y="302521"/>
                  </a:cubicBezTo>
                  <a:lnTo>
                    <a:pt x="196990" y="232167"/>
                  </a:lnTo>
                  <a:close/>
                  <a:moveTo>
                    <a:pt x="140707" y="274380"/>
                  </a:moveTo>
                  <a:cubicBezTo>
                    <a:pt x="140707" y="266641"/>
                    <a:pt x="147039" y="260309"/>
                    <a:pt x="154778" y="260309"/>
                  </a:cubicBezTo>
                  <a:cubicBezTo>
                    <a:pt x="162517" y="260309"/>
                    <a:pt x="168849" y="266641"/>
                    <a:pt x="168849" y="274380"/>
                  </a:cubicBezTo>
                  <a:lnTo>
                    <a:pt x="168849" y="302521"/>
                  </a:lnTo>
                  <a:cubicBezTo>
                    <a:pt x="168849" y="310260"/>
                    <a:pt x="162517" y="316592"/>
                    <a:pt x="154778" y="316592"/>
                  </a:cubicBezTo>
                  <a:cubicBezTo>
                    <a:pt x="147039" y="316592"/>
                    <a:pt x="140707" y="310260"/>
                    <a:pt x="140707" y="302521"/>
                  </a:cubicBezTo>
                  <a:lnTo>
                    <a:pt x="140707" y="274380"/>
                  </a:lnTo>
                  <a:close/>
                </a:path>
              </a:pathLst>
            </a:custGeom>
            <a:grpFill/>
            <a:ln w="699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3395D92A-4168-0E6E-3871-0AA132878E4C}"/>
                </a:ext>
              </a:extLst>
            </p:cNvPr>
            <p:cNvSpPr/>
            <p:nvPr/>
          </p:nvSpPr>
          <p:spPr>
            <a:xfrm>
              <a:off x="4265458" y="2528098"/>
              <a:ext cx="257494" cy="63318"/>
            </a:xfrm>
            <a:custGeom>
              <a:avLst/>
              <a:gdLst>
                <a:gd name="connsiteX0" fmla="*/ 0 w 257494"/>
                <a:gd name="connsiteY0" fmla="*/ 0 h 63318"/>
                <a:gd name="connsiteX1" fmla="*/ 2814 w 257494"/>
                <a:gd name="connsiteY1" fmla="*/ 63318 h 63318"/>
                <a:gd name="connsiteX2" fmla="*/ 254680 w 257494"/>
                <a:gd name="connsiteY2" fmla="*/ 63318 h 63318"/>
                <a:gd name="connsiteX3" fmla="*/ 257494 w 257494"/>
                <a:gd name="connsiteY3" fmla="*/ 0 h 63318"/>
              </a:gdLst>
              <a:ahLst/>
              <a:cxnLst>
                <a:cxn ang="0">
                  <a:pos x="connsiteX0" y="connsiteY0"/>
                </a:cxn>
                <a:cxn ang="0">
                  <a:pos x="connsiteX1" y="connsiteY1"/>
                </a:cxn>
                <a:cxn ang="0">
                  <a:pos x="connsiteX2" y="connsiteY2"/>
                </a:cxn>
                <a:cxn ang="0">
                  <a:pos x="connsiteX3" y="connsiteY3"/>
                </a:cxn>
              </a:cxnLst>
              <a:rect l="l" t="t" r="r" b="b"/>
              <a:pathLst>
                <a:path w="257494" h="63318">
                  <a:moveTo>
                    <a:pt x="0" y="0"/>
                  </a:moveTo>
                  <a:lnTo>
                    <a:pt x="2814" y="63318"/>
                  </a:lnTo>
                  <a:lnTo>
                    <a:pt x="254680" y="63318"/>
                  </a:lnTo>
                  <a:lnTo>
                    <a:pt x="257494" y="0"/>
                  </a:lnTo>
                  <a:close/>
                </a:path>
              </a:pathLst>
            </a:custGeom>
            <a:grpFill/>
            <a:ln w="6995" cap="flat">
              <a:noFill/>
              <a:prstDash val="solid"/>
              <a:miter/>
            </a:ln>
          </p:spPr>
          <p:txBody>
            <a:bodyPr rtlCol="0" anchor="ctr"/>
            <a:lstStyle/>
            <a:p>
              <a:endParaRPr lang="en-US"/>
            </a:p>
          </p:txBody>
        </p:sp>
      </p:grpSp>
      <p:sp>
        <p:nvSpPr>
          <p:cNvPr id="244" name="Graphic 84">
            <a:extLst>
              <a:ext uri="{FF2B5EF4-FFF2-40B4-BE49-F238E27FC236}">
                <a16:creationId xmlns:a16="http://schemas.microsoft.com/office/drawing/2014/main" id="{5CDC2FE3-A686-E793-D520-851425828CC7}"/>
              </a:ext>
            </a:extLst>
          </p:cNvPr>
          <p:cNvSpPr/>
          <p:nvPr/>
        </p:nvSpPr>
        <p:spPr>
          <a:xfrm>
            <a:off x="5270274" y="2019599"/>
            <a:ext cx="435507" cy="432670"/>
          </a:xfrm>
          <a:custGeom>
            <a:avLst/>
            <a:gdLst>
              <a:gd name="connsiteX0" fmla="*/ 325779 w 435507"/>
              <a:gd name="connsiteY0" fmla="*/ 189293 h 432670"/>
              <a:gd name="connsiteX1" fmla="*/ 292383 w 435507"/>
              <a:gd name="connsiteY1" fmla="*/ 194025 h 432670"/>
              <a:gd name="connsiteX2" fmla="*/ 235133 w 435507"/>
              <a:gd name="connsiteY2" fmla="*/ 40563 h 432670"/>
              <a:gd name="connsiteX3" fmla="*/ 272618 w 435507"/>
              <a:gd name="connsiteY3" fmla="*/ 40563 h 432670"/>
              <a:gd name="connsiteX4" fmla="*/ 293065 w 435507"/>
              <a:gd name="connsiteY4" fmla="*/ 20281 h 432670"/>
              <a:gd name="connsiteX5" fmla="*/ 272618 w 435507"/>
              <a:gd name="connsiteY5" fmla="*/ 0 h 432670"/>
              <a:gd name="connsiteX6" fmla="*/ 218095 w 435507"/>
              <a:gd name="connsiteY6" fmla="*/ 0 h 432670"/>
              <a:gd name="connsiteX7" fmla="*/ 218095 w 435507"/>
              <a:gd name="connsiteY7" fmla="*/ 0 h 432670"/>
              <a:gd name="connsiteX8" fmla="*/ 136309 w 435507"/>
              <a:gd name="connsiteY8" fmla="*/ 0 h 432670"/>
              <a:gd name="connsiteX9" fmla="*/ 115863 w 435507"/>
              <a:gd name="connsiteY9" fmla="*/ 20281 h 432670"/>
              <a:gd name="connsiteX10" fmla="*/ 136309 w 435507"/>
              <a:gd name="connsiteY10" fmla="*/ 40563 h 432670"/>
              <a:gd name="connsiteX11" fmla="*/ 159482 w 435507"/>
              <a:gd name="connsiteY11" fmla="*/ 40563 h 432670"/>
              <a:gd name="connsiteX12" fmla="*/ 89282 w 435507"/>
              <a:gd name="connsiteY12" fmla="*/ 215659 h 432670"/>
              <a:gd name="connsiteX13" fmla="*/ 0 w 435507"/>
              <a:gd name="connsiteY13" fmla="*/ 323150 h 432670"/>
              <a:gd name="connsiteX14" fmla="*/ 110410 w 435507"/>
              <a:gd name="connsiteY14" fmla="*/ 432670 h 432670"/>
              <a:gd name="connsiteX15" fmla="*/ 220821 w 435507"/>
              <a:gd name="connsiteY15" fmla="*/ 323150 h 432670"/>
              <a:gd name="connsiteX16" fmla="*/ 130175 w 435507"/>
              <a:gd name="connsiteY16" fmla="*/ 215659 h 432670"/>
              <a:gd name="connsiteX17" fmla="*/ 192877 w 435507"/>
              <a:gd name="connsiteY17" fmla="*/ 64901 h 432670"/>
              <a:gd name="connsiteX18" fmla="*/ 254898 w 435507"/>
              <a:gd name="connsiteY18" fmla="*/ 214983 h 432670"/>
              <a:gd name="connsiteX19" fmla="*/ 222184 w 435507"/>
              <a:gd name="connsiteY19" fmla="*/ 259602 h 432670"/>
              <a:gd name="connsiteX20" fmla="*/ 239222 w 435507"/>
              <a:gd name="connsiteY20" fmla="*/ 323150 h 432670"/>
              <a:gd name="connsiteX21" fmla="*/ 233770 w 435507"/>
              <a:gd name="connsiteY21" fmla="*/ 361009 h 432670"/>
              <a:gd name="connsiteX22" fmla="*/ 325097 w 435507"/>
              <a:gd name="connsiteY22" fmla="*/ 409008 h 432670"/>
              <a:gd name="connsiteX23" fmla="*/ 435507 w 435507"/>
              <a:gd name="connsiteY23" fmla="*/ 299489 h 432670"/>
              <a:gd name="connsiteX24" fmla="*/ 325779 w 435507"/>
              <a:gd name="connsiteY24" fmla="*/ 189293 h 43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5507" h="432670">
                <a:moveTo>
                  <a:pt x="325779" y="189293"/>
                </a:moveTo>
                <a:cubicBezTo>
                  <a:pt x="314192" y="189293"/>
                  <a:pt x="303288" y="191321"/>
                  <a:pt x="292383" y="194025"/>
                </a:cubicBezTo>
                <a:cubicBezTo>
                  <a:pt x="231725" y="135209"/>
                  <a:pt x="231725" y="69633"/>
                  <a:pt x="235133" y="40563"/>
                </a:cubicBezTo>
                <a:lnTo>
                  <a:pt x="272618" y="40563"/>
                </a:lnTo>
                <a:cubicBezTo>
                  <a:pt x="284204" y="40563"/>
                  <a:pt x="293065" y="31774"/>
                  <a:pt x="293065" y="20281"/>
                </a:cubicBezTo>
                <a:cubicBezTo>
                  <a:pt x="293065" y="8789"/>
                  <a:pt x="284204" y="0"/>
                  <a:pt x="272618" y="0"/>
                </a:cubicBezTo>
                <a:lnTo>
                  <a:pt x="218095" y="0"/>
                </a:lnTo>
                <a:cubicBezTo>
                  <a:pt x="218095" y="0"/>
                  <a:pt x="218095" y="0"/>
                  <a:pt x="218095" y="0"/>
                </a:cubicBezTo>
                <a:lnTo>
                  <a:pt x="136309" y="0"/>
                </a:lnTo>
                <a:cubicBezTo>
                  <a:pt x="124723" y="0"/>
                  <a:pt x="115863" y="8789"/>
                  <a:pt x="115863" y="20281"/>
                </a:cubicBezTo>
                <a:cubicBezTo>
                  <a:pt x="115863" y="31774"/>
                  <a:pt x="124723" y="40563"/>
                  <a:pt x="136309" y="40563"/>
                </a:cubicBezTo>
                <a:lnTo>
                  <a:pt x="159482" y="40563"/>
                </a:lnTo>
                <a:cubicBezTo>
                  <a:pt x="128812" y="73013"/>
                  <a:pt x="94735" y="127773"/>
                  <a:pt x="89282" y="215659"/>
                </a:cubicBezTo>
                <a:cubicBezTo>
                  <a:pt x="38167" y="225124"/>
                  <a:pt x="0" y="269743"/>
                  <a:pt x="0" y="323150"/>
                </a:cubicBezTo>
                <a:cubicBezTo>
                  <a:pt x="0" y="383319"/>
                  <a:pt x="49753" y="432670"/>
                  <a:pt x="110410" y="432670"/>
                </a:cubicBezTo>
                <a:cubicBezTo>
                  <a:pt x="171068" y="432670"/>
                  <a:pt x="220821" y="383319"/>
                  <a:pt x="220821" y="323150"/>
                </a:cubicBezTo>
                <a:cubicBezTo>
                  <a:pt x="220821" y="269067"/>
                  <a:pt x="181291" y="224448"/>
                  <a:pt x="130175" y="215659"/>
                </a:cubicBezTo>
                <a:cubicBezTo>
                  <a:pt x="135628" y="137238"/>
                  <a:pt x="167660" y="89914"/>
                  <a:pt x="192877" y="64901"/>
                </a:cubicBezTo>
                <a:cubicBezTo>
                  <a:pt x="193559" y="104787"/>
                  <a:pt x="205145" y="161575"/>
                  <a:pt x="254898" y="214983"/>
                </a:cubicBezTo>
                <a:cubicBezTo>
                  <a:pt x="240585" y="226476"/>
                  <a:pt x="228999" y="242025"/>
                  <a:pt x="222184" y="259602"/>
                </a:cubicBezTo>
                <a:cubicBezTo>
                  <a:pt x="233089" y="278531"/>
                  <a:pt x="239222" y="300165"/>
                  <a:pt x="239222" y="323150"/>
                </a:cubicBezTo>
                <a:cubicBezTo>
                  <a:pt x="239222" y="335995"/>
                  <a:pt x="237178" y="348840"/>
                  <a:pt x="233770" y="361009"/>
                </a:cubicBezTo>
                <a:cubicBezTo>
                  <a:pt x="253535" y="390079"/>
                  <a:pt x="286931" y="409008"/>
                  <a:pt x="325097" y="409008"/>
                </a:cubicBezTo>
                <a:cubicBezTo>
                  <a:pt x="385755" y="409008"/>
                  <a:pt x="435507" y="359657"/>
                  <a:pt x="435507" y="299489"/>
                </a:cubicBezTo>
                <a:cubicBezTo>
                  <a:pt x="435507" y="239321"/>
                  <a:pt x="386436" y="189293"/>
                  <a:pt x="325779" y="189293"/>
                </a:cubicBezTo>
                <a:close/>
              </a:path>
            </a:pathLst>
          </a:custGeom>
          <a:solidFill>
            <a:schemeClr val="tx1"/>
          </a:solidFill>
          <a:ln w="6697" cap="flat">
            <a:noFill/>
            <a:prstDash val="solid"/>
            <a:miter/>
          </a:ln>
        </p:spPr>
        <p:txBody>
          <a:bodyPr rtlCol="0" anchor="ctr"/>
          <a:lstStyle/>
          <a:p>
            <a:endParaRPr lang="en-US"/>
          </a:p>
        </p:txBody>
      </p:sp>
      <p:sp>
        <p:nvSpPr>
          <p:cNvPr id="246" name="Graphic 86">
            <a:extLst>
              <a:ext uri="{FF2B5EF4-FFF2-40B4-BE49-F238E27FC236}">
                <a16:creationId xmlns:a16="http://schemas.microsoft.com/office/drawing/2014/main" id="{B34C3D0F-D5CB-DA4C-814A-6ED4478B5F9F}"/>
              </a:ext>
            </a:extLst>
          </p:cNvPr>
          <p:cNvSpPr/>
          <p:nvPr/>
        </p:nvSpPr>
        <p:spPr>
          <a:xfrm>
            <a:off x="5985039" y="2039985"/>
            <a:ext cx="245119" cy="436903"/>
          </a:xfrm>
          <a:custGeom>
            <a:avLst/>
            <a:gdLst>
              <a:gd name="connsiteX0" fmla="*/ 27025 w 245119"/>
              <a:gd name="connsiteY0" fmla="*/ 436903 h 436903"/>
              <a:gd name="connsiteX1" fmla="*/ 8623 w 245119"/>
              <a:gd name="connsiteY1" fmla="*/ 429406 h 436903"/>
              <a:gd name="connsiteX2" fmla="*/ 7260 w 245119"/>
              <a:gd name="connsiteY2" fmla="*/ 390558 h 436903"/>
              <a:gd name="connsiteX3" fmla="*/ 169468 w 245119"/>
              <a:gd name="connsiteY3" fmla="*/ 218808 h 436903"/>
              <a:gd name="connsiteX4" fmla="*/ 7260 w 245119"/>
              <a:gd name="connsiteY4" fmla="*/ 46377 h 436903"/>
              <a:gd name="connsiteX5" fmla="*/ 8623 w 245119"/>
              <a:gd name="connsiteY5" fmla="*/ 7529 h 436903"/>
              <a:gd name="connsiteX6" fmla="*/ 47471 w 245119"/>
              <a:gd name="connsiteY6" fmla="*/ 8892 h 436903"/>
              <a:gd name="connsiteX7" fmla="*/ 245120 w 245119"/>
              <a:gd name="connsiteY7" fmla="*/ 218808 h 436903"/>
              <a:gd name="connsiteX8" fmla="*/ 47471 w 245119"/>
              <a:gd name="connsiteY8" fmla="*/ 428043 h 436903"/>
              <a:gd name="connsiteX9" fmla="*/ 27025 w 245119"/>
              <a:gd name="connsiteY9" fmla="*/ 436903 h 43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119" h="436903">
                <a:moveTo>
                  <a:pt x="27025" y="436903"/>
                </a:moveTo>
                <a:cubicBezTo>
                  <a:pt x="20209" y="436903"/>
                  <a:pt x="13394" y="434177"/>
                  <a:pt x="8623" y="429406"/>
                </a:cubicBezTo>
                <a:cubicBezTo>
                  <a:pt x="-2282" y="419183"/>
                  <a:pt x="-2963" y="402145"/>
                  <a:pt x="7260" y="390558"/>
                </a:cubicBezTo>
                <a:lnTo>
                  <a:pt x="169468" y="218808"/>
                </a:lnTo>
                <a:lnTo>
                  <a:pt x="7260" y="46377"/>
                </a:lnTo>
                <a:cubicBezTo>
                  <a:pt x="-2963" y="35472"/>
                  <a:pt x="-2282" y="18434"/>
                  <a:pt x="8623" y="7529"/>
                </a:cubicBezTo>
                <a:cubicBezTo>
                  <a:pt x="19528" y="-3376"/>
                  <a:pt x="37248" y="-2013"/>
                  <a:pt x="47471" y="8892"/>
                </a:cubicBezTo>
                <a:lnTo>
                  <a:pt x="245120" y="218808"/>
                </a:lnTo>
                <a:lnTo>
                  <a:pt x="47471" y="428043"/>
                </a:lnTo>
                <a:cubicBezTo>
                  <a:pt x="42019" y="434177"/>
                  <a:pt x="34522" y="436903"/>
                  <a:pt x="27025" y="436903"/>
                </a:cubicBezTo>
                <a:close/>
              </a:path>
            </a:pathLst>
          </a:custGeom>
          <a:solidFill>
            <a:schemeClr val="tx1"/>
          </a:solidFill>
          <a:ln w="6697" cap="flat">
            <a:noFill/>
            <a:prstDash val="solid"/>
            <a:miter/>
          </a:ln>
        </p:spPr>
        <p:txBody>
          <a:bodyPr rtlCol="0" anchor="ctr"/>
          <a:lstStyle/>
          <a:p>
            <a:endParaRPr lang="en-US"/>
          </a:p>
        </p:txBody>
      </p:sp>
      <p:grpSp>
        <p:nvGrpSpPr>
          <p:cNvPr id="248" name="Graphic 88">
            <a:extLst>
              <a:ext uri="{FF2B5EF4-FFF2-40B4-BE49-F238E27FC236}">
                <a16:creationId xmlns:a16="http://schemas.microsoft.com/office/drawing/2014/main" id="{3AE95803-D406-B69D-481E-D9B957366813}"/>
              </a:ext>
            </a:extLst>
          </p:cNvPr>
          <p:cNvGrpSpPr/>
          <p:nvPr/>
        </p:nvGrpSpPr>
        <p:grpSpPr>
          <a:xfrm>
            <a:off x="6513784" y="2016079"/>
            <a:ext cx="327142" cy="436190"/>
            <a:chOff x="6017622" y="2155227"/>
            <a:chExt cx="327142" cy="436190"/>
          </a:xfrm>
          <a:solidFill>
            <a:schemeClr val="tx1"/>
          </a:solidFill>
        </p:grpSpPr>
        <p:sp>
          <p:nvSpPr>
            <p:cNvPr id="250" name="Freeform: Shape 249">
              <a:extLst>
                <a:ext uri="{FF2B5EF4-FFF2-40B4-BE49-F238E27FC236}">
                  <a16:creationId xmlns:a16="http://schemas.microsoft.com/office/drawing/2014/main" id="{846F346B-4532-9657-7E3D-B9CBE9929085}"/>
                </a:ext>
              </a:extLst>
            </p:cNvPr>
            <p:cNvSpPr/>
            <p:nvPr/>
          </p:nvSpPr>
          <p:spPr>
            <a:xfrm>
              <a:off x="6092592" y="2155227"/>
              <a:ext cx="177202" cy="115862"/>
            </a:xfrm>
            <a:custGeom>
              <a:avLst/>
              <a:gdLst>
                <a:gd name="connsiteX0" fmla="*/ 177202 w 177202"/>
                <a:gd name="connsiteY0" fmla="*/ 40893 h 115862"/>
                <a:gd name="connsiteX1" fmla="*/ 143125 w 177202"/>
                <a:gd name="connsiteY1" fmla="*/ 40893 h 115862"/>
                <a:gd name="connsiteX2" fmla="*/ 89283 w 177202"/>
                <a:gd name="connsiteY2" fmla="*/ 0 h 115862"/>
                <a:gd name="connsiteX3" fmla="*/ 34077 w 177202"/>
                <a:gd name="connsiteY3" fmla="*/ 40893 h 115862"/>
                <a:gd name="connsiteX4" fmla="*/ 0 w 177202"/>
                <a:gd name="connsiteY4" fmla="*/ 40893 h 115862"/>
                <a:gd name="connsiteX5" fmla="*/ 0 w 177202"/>
                <a:gd name="connsiteY5" fmla="*/ 115863 h 115862"/>
                <a:gd name="connsiteX6" fmla="*/ 177202 w 177202"/>
                <a:gd name="connsiteY6" fmla="*/ 115863 h 115862"/>
                <a:gd name="connsiteX7" fmla="*/ 177202 w 177202"/>
                <a:gd name="connsiteY7" fmla="*/ 40893 h 115862"/>
                <a:gd name="connsiteX8" fmla="*/ 88601 w 177202"/>
                <a:gd name="connsiteY8" fmla="*/ 68155 h 115862"/>
                <a:gd name="connsiteX9" fmla="*/ 74970 w 177202"/>
                <a:gd name="connsiteY9" fmla="*/ 54524 h 115862"/>
                <a:gd name="connsiteX10" fmla="*/ 88601 w 177202"/>
                <a:gd name="connsiteY10" fmla="*/ 40893 h 115862"/>
                <a:gd name="connsiteX11" fmla="*/ 102232 w 177202"/>
                <a:gd name="connsiteY11" fmla="*/ 54524 h 115862"/>
                <a:gd name="connsiteX12" fmla="*/ 88601 w 177202"/>
                <a:gd name="connsiteY12" fmla="*/ 68155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202" h="115862">
                  <a:moveTo>
                    <a:pt x="177202" y="40893"/>
                  </a:moveTo>
                  <a:lnTo>
                    <a:pt x="143125" y="40893"/>
                  </a:lnTo>
                  <a:cubicBezTo>
                    <a:pt x="136991" y="17039"/>
                    <a:pt x="114500" y="0"/>
                    <a:pt x="89283" y="0"/>
                  </a:cubicBezTo>
                  <a:cubicBezTo>
                    <a:pt x="64065" y="0"/>
                    <a:pt x="40211" y="17039"/>
                    <a:pt x="34077" y="40893"/>
                  </a:cubicBezTo>
                  <a:lnTo>
                    <a:pt x="0" y="40893"/>
                  </a:lnTo>
                  <a:lnTo>
                    <a:pt x="0" y="115863"/>
                  </a:lnTo>
                  <a:lnTo>
                    <a:pt x="177202" y="115863"/>
                  </a:lnTo>
                  <a:lnTo>
                    <a:pt x="177202" y="40893"/>
                  </a:lnTo>
                  <a:close/>
                  <a:moveTo>
                    <a:pt x="88601" y="68155"/>
                  </a:moveTo>
                  <a:cubicBezTo>
                    <a:pt x="81104" y="68155"/>
                    <a:pt x="74970" y="62021"/>
                    <a:pt x="74970" y="54524"/>
                  </a:cubicBezTo>
                  <a:cubicBezTo>
                    <a:pt x="74970" y="47027"/>
                    <a:pt x="81104" y="40893"/>
                    <a:pt x="88601" y="40893"/>
                  </a:cubicBezTo>
                  <a:cubicBezTo>
                    <a:pt x="96098" y="40893"/>
                    <a:pt x="102232" y="47027"/>
                    <a:pt x="102232" y="54524"/>
                  </a:cubicBezTo>
                  <a:cubicBezTo>
                    <a:pt x="102232" y="62021"/>
                    <a:pt x="96098" y="68155"/>
                    <a:pt x="88601" y="68155"/>
                  </a:cubicBezTo>
                  <a:close/>
                </a:path>
              </a:pathLst>
            </a:custGeom>
            <a:grpFill/>
            <a:ln w="6697"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B20061F1-2A65-77CF-456B-A51C43A9FE8C}"/>
                </a:ext>
              </a:extLst>
            </p:cNvPr>
            <p:cNvSpPr/>
            <p:nvPr/>
          </p:nvSpPr>
          <p:spPr>
            <a:xfrm>
              <a:off x="6017622" y="2230197"/>
              <a:ext cx="327142" cy="361219"/>
            </a:xfrm>
            <a:custGeom>
              <a:avLst/>
              <a:gdLst>
                <a:gd name="connsiteX0" fmla="*/ 299881 w 327142"/>
                <a:gd name="connsiteY0" fmla="*/ 0 h 361219"/>
                <a:gd name="connsiteX1" fmla="*/ 279434 w 327142"/>
                <a:gd name="connsiteY1" fmla="*/ 0 h 361219"/>
                <a:gd name="connsiteX2" fmla="*/ 279434 w 327142"/>
                <a:gd name="connsiteY2" fmla="*/ 68155 h 361219"/>
                <a:gd name="connsiteX3" fmla="*/ 47708 w 327142"/>
                <a:gd name="connsiteY3" fmla="*/ 68155 h 361219"/>
                <a:gd name="connsiteX4" fmla="*/ 47708 w 327142"/>
                <a:gd name="connsiteY4" fmla="*/ 0 h 361219"/>
                <a:gd name="connsiteX5" fmla="*/ 27262 w 327142"/>
                <a:gd name="connsiteY5" fmla="*/ 0 h 361219"/>
                <a:gd name="connsiteX6" fmla="*/ 0 w 327142"/>
                <a:gd name="connsiteY6" fmla="*/ 27262 h 361219"/>
                <a:gd name="connsiteX7" fmla="*/ 0 w 327142"/>
                <a:gd name="connsiteY7" fmla="*/ 333958 h 361219"/>
                <a:gd name="connsiteX8" fmla="*/ 27262 w 327142"/>
                <a:gd name="connsiteY8" fmla="*/ 361220 h 361219"/>
                <a:gd name="connsiteX9" fmla="*/ 299881 w 327142"/>
                <a:gd name="connsiteY9" fmla="*/ 361220 h 361219"/>
                <a:gd name="connsiteX10" fmla="*/ 327143 w 327142"/>
                <a:gd name="connsiteY10" fmla="*/ 333958 h 361219"/>
                <a:gd name="connsiteX11" fmla="*/ 327143 w 327142"/>
                <a:gd name="connsiteY11" fmla="*/ 27262 h 361219"/>
                <a:gd name="connsiteX12" fmla="*/ 299881 w 327142"/>
                <a:gd name="connsiteY12" fmla="*/ 0 h 361219"/>
                <a:gd name="connsiteX13" fmla="*/ 88601 w 327142"/>
                <a:gd name="connsiteY13" fmla="*/ 252172 h 361219"/>
                <a:gd name="connsiteX14" fmla="*/ 61339 w 327142"/>
                <a:gd name="connsiteY14" fmla="*/ 252172 h 361219"/>
                <a:gd name="connsiteX15" fmla="*/ 61339 w 327142"/>
                <a:gd name="connsiteY15" fmla="*/ 224910 h 361219"/>
                <a:gd name="connsiteX16" fmla="*/ 88601 w 327142"/>
                <a:gd name="connsiteY16" fmla="*/ 224910 h 361219"/>
                <a:gd name="connsiteX17" fmla="*/ 88601 w 327142"/>
                <a:gd name="connsiteY17" fmla="*/ 252172 h 361219"/>
                <a:gd name="connsiteX18" fmla="*/ 88601 w 327142"/>
                <a:gd name="connsiteY18" fmla="*/ 197649 h 361219"/>
                <a:gd name="connsiteX19" fmla="*/ 61339 w 327142"/>
                <a:gd name="connsiteY19" fmla="*/ 197649 h 361219"/>
                <a:gd name="connsiteX20" fmla="*/ 61339 w 327142"/>
                <a:gd name="connsiteY20" fmla="*/ 170387 h 361219"/>
                <a:gd name="connsiteX21" fmla="*/ 88601 w 327142"/>
                <a:gd name="connsiteY21" fmla="*/ 170387 h 361219"/>
                <a:gd name="connsiteX22" fmla="*/ 88601 w 327142"/>
                <a:gd name="connsiteY22" fmla="*/ 197649 h 361219"/>
                <a:gd name="connsiteX23" fmla="*/ 88601 w 327142"/>
                <a:gd name="connsiteY23" fmla="*/ 143125 h 361219"/>
                <a:gd name="connsiteX24" fmla="*/ 61339 w 327142"/>
                <a:gd name="connsiteY24" fmla="*/ 143125 h 361219"/>
                <a:gd name="connsiteX25" fmla="*/ 61339 w 327142"/>
                <a:gd name="connsiteY25" fmla="*/ 115863 h 361219"/>
                <a:gd name="connsiteX26" fmla="*/ 88601 w 327142"/>
                <a:gd name="connsiteY26" fmla="*/ 115863 h 361219"/>
                <a:gd name="connsiteX27" fmla="*/ 88601 w 327142"/>
                <a:gd name="connsiteY27" fmla="*/ 143125 h 361219"/>
                <a:gd name="connsiteX28" fmla="*/ 265803 w 327142"/>
                <a:gd name="connsiteY28" fmla="*/ 252172 h 361219"/>
                <a:gd name="connsiteX29" fmla="*/ 115863 w 327142"/>
                <a:gd name="connsiteY29" fmla="*/ 252172 h 361219"/>
                <a:gd name="connsiteX30" fmla="*/ 115863 w 327142"/>
                <a:gd name="connsiteY30" fmla="*/ 224910 h 361219"/>
                <a:gd name="connsiteX31" fmla="*/ 265803 w 327142"/>
                <a:gd name="connsiteY31" fmla="*/ 224910 h 361219"/>
                <a:gd name="connsiteX32" fmla="*/ 265803 w 327142"/>
                <a:gd name="connsiteY32" fmla="*/ 252172 h 361219"/>
                <a:gd name="connsiteX33" fmla="*/ 265803 w 327142"/>
                <a:gd name="connsiteY33" fmla="*/ 197649 h 361219"/>
                <a:gd name="connsiteX34" fmla="*/ 115863 w 327142"/>
                <a:gd name="connsiteY34" fmla="*/ 197649 h 361219"/>
                <a:gd name="connsiteX35" fmla="*/ 115863 w 327142"/>
                <a:gd name="connsiteY35" fmla="*/ 170387 h 361219"/>
                <a:gd name="connsiteX36" fmla="*/ 265803 w 327142"/>
                <a:gd name="connsiteY36" fmla="*/ 170387 h 361219"/>
                <a:gd name="connsiteX37" fmla="*/ 265803 w 327142"/>
                <a:gd name="connsiteY37" fmla="*/ 197649 h 361219"/>
                <a:gd name="connsiteX38" fmla="*/ 265803 w 327142"/>
                <a:gd name="connsiteY38" fmla="*/ 143125 h 361219"/>
                <a:gd name="connsiteX39" fmla="*/ 115863 w 327142"/>
                <a:gd name="connsiteY39" fmla="*/ 143125 h 361219"/>
                <a:gd name="connsiteX40" fmla="*/ 115863 w 327142"/>
                <a:gd name="connsiteY40" fmla="*/ 115863 h 361219"/>
                <a:gd name="connsiteX41" fmla="*/ 265803 w 327142"/>
                <a:gd name="connsiteY41" fmla="*/ 115863 h 361219"/>
                <a:gd name="connsiteX42" fmla="*/ 265803 w 327142"/>
                <a:gd name="connsiteY42" fmla="*/ 143125 h 36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142" h="361219">
                  <a:moveTo>
                    <a:pt x="299881" y="0"/>
                  </a:moveTo>
                  <a:lnTo>
                    <a:pt x="279434" y="0"/>
                  </a:lnTo>
                  <a:lnTo>
                    <a:pt x="279434" y="68155"/>
                  </a:lnTo>
                  <a:lnTo>
                    <a:pt x="47708" y="68155"/>
                  </a:lnTo>
                  <a:lnTo>
                    <a:pt x="47708" y="0"/>
                  </a:lnTo>
                  <a:lnTo>
                    <a:pt x="27262" y="0"/>
                  </a:lnTo>
                  <a:cubicBezTo>
                    <a:pt x="12268" y="0"/>
                    <a:pt x="0" y="12268"/>
                    <a:pt x="0" y="27262"/>
                  </a:cubicBezTo>
                  <a:lnTo>
                    <a:pt x="0" y="333958"/>
                  </a:lnTo>
                  <a:cubicBezTo>
                    <a:pt x="0" y="348952"/>
                    <a:pt x="12268" y="361220"/>
                    <a:pt x="27262" y="361220"/>
                  </a:cubicBezTo>
                  <a:lnTo>
                    <a:pt x="299881" y="361220"/>
                  </a:lnTo>
                  <a:cubicBezTo>
                    <a:pt x="314875" y="361220"/>
                    <a:pt x="327143" y="348952"/>
                    <a:pt x="327143" y="333958"/>
                  </a:cubicBezTo>
                  <a:lnTo>
                    <a:pt x="327143" y="27262"/>
                  </a:lnTo>
                  <a:cubicBezTo>
                    <a:pt x="327143" y="12268"/>
                    <a:pt x="314875" y="0"/>
                    <a:pt x="299881" y="0"/>
                  </a:cubicBezTo>
                  <a:close/>
                  <a:moveTo>
                    <a:pt x="88601" y="252172"/>
                  </a:moveTo>
                  <a:lnTo>
                    <a:pt x="61339" y="252172"/>
                  </a:lnTo>
                  <a:lnTo>
                    <a:pt x="61339" y="224910"/>
                  </a:lnTo>
                  <a:lnTo>
                    <a:pt x="88601" y="224910"/>
                  </a:lnTo>
                  <a:lnTo>
                    <a:pt x="88601" y="252172"/>
                  </a:lnTo>
                  <a:close/>
                  <a:moveTo>
                    <a:pt x="88601" y="197649"/>
                  </a:moveTo>
                  <a:lnTo>
                    <a:pt x="61339" y="197649"/>
                  </a:lnTo>
                  <a:lnTo>
                    <a:pt x="61339" y="170387"/>
                  </a:lnTo>
                  <a:lnTo>
                    <a:pt x="88601" y="170387"/>
                  </a:lnTo>
                  <a:lnTo>
                    <a:pt x="88601" y="197649"/>
                  </a:lnTo>
                  <a:close/>
                  <a:moveTo>
                    <a:pt x="88601" y="143125"/>
                  </a:moveTo>
                  <a:lnTo>
                    <a:pt x="61339" y="143125"/>
                  </a:lnTo>
                  <a:lnTo>
                    <a:pt x="61339" y="115863"/>
                  </a:lnTo>
                  <a:lnTo>
                    <a:pt x="88601" y="115863"/>
                  </a:lnTo>
                  <a:lnTo>
                    <a:pt x="88601" y="143125"/>
                  </a:lnTo>
                  <a:close/>
                  <a:moveTo>
                    <a:pt x="265803" y="252172"/>
                  </a:moveTo>
                  <a:lnTo>
                    <a:pt x="115863" y="252172"/>
                  </a:lnTo>
                  <a:lnTo>
                    <a:pt x="115863" y="224910"/>
                  </a:lnTo>
                  <a:lnTo>
                    <a:pt x="265803" y="224910"/>
                  </a:lnTo>
                  <a:lnTo>
                    <a:pt x="265803" y="252172"/>
                  </a:lnTo>
                  <a:close/>
                  <a:moveTo>
                    <a:pt x="265803" y="197649"/>
                  </a:moveTo>
                  <a:lnTo>
                    <a:pt x="115863" y="197649"/>
                  </a:lnTo>
                  <a:lnTo>
                    <a:pt x="115863" y="170387"/>
                  </a:lnTo>
                  <a:lnTo>
                    <a:pt x="265803" y="170387"/>
                  </a:lnTo>
                  <a:lnTo>
                    <a:pt x="265803" y="197649"/>
                  </a:lnTo>
                  <a:close/>
                  <a:moveTo>
                    <a:pt x="265803" y="143125"/>
                  </a:moveTo>
                  <a:lnTo>
                    <a:pt x="115863" y="143125"/>
                  </a:lnTo>
                  <a:lnTo>
                    <a:pt x="115863" y="115863"/>
                  </a:lnTo>
                  <a:lnTo>
                    <a:pt x="265803" y="115863"/>
                  </a:lnTo>
                  <a:lnTo>
                    <a:pt x="265803" y="143125"/>
                  </a:lnTo>
                  <a:close/>
                </a:path>
              </a:pathLst>
            </a:custGeom>
            <a:grpFill/>
            <a:ln w="6697" cap="flat">
              <a:noFill/>
              <a:prstDash val="solid"/>
              <a:miter/>
            </a:ln>
          </p:spPr>
          <p:txBody>
            <a:bodyPr rtlCol="0" anchor="ctr"/>
            <a:lstStyle/>
            <a:p>
              <a:endParaRPr lang="en-US"/>
            </a:p>
          </p:txBody>
        </p:sp>
      </p:grpSp>
      <p:grpSp>
        <p:nvGrpSpPr>
          <p:cNvPr id="254" name="Graphic 90">
            <a:extLst>
              <a:ext uri="{FF2B5EF4-FFF2-40B4-BE49-F238E27FC236}">
                <a16:creationId xmlns:a16="http://schemas.microsoft.com/office/drawing/2014/main" id="{B0E99557-F246-9A49-9F22-36D2D99FFFD7}"/>
              </a:ext>
            </a:extLst>
          </p:cNvPr>
          <p:cNvGrpSpPr/>
          <p:nvPr/>
        </p:nvGrpSpPr>
        <p:grpSpPr>
          <a:xfrm>
            <a:off x="7083642" y="2016079"/>
            <a:ext cx="327142" cy="436190"/>
            <a:chOff x="6587480" y="2155227"/>
            <a:chExt cx="327142" cy="436190"/>
          </a:xfrm>
          <a:solidFill>
            <a:schemeClr val="tx1"/>
          </a:solidFill>
        </p:grpSpPr>
        <p:sp>
          <p:nvSpPr>
            <p:cNvPr id="256" name="Freeform: Shape 255">
              <a:extLst>
                <a:ext uri="{FF2B5EF4-FFF2-40B4-BE49-F238E27FC236}">
                  <a16:creationId xmlns:a16="http://schemas.microsoft.com/office/drawing/2014/main" id="{BB0C3120-DAA9-548F-790E-F66B7783F8E7}"/>
                </a:ext>
              </a:extLst>
            </p:cNvPr>
            <p:cNvSpPr/>
            <p:nvPr/>
          </p:nvSpPr>
          <p:spPr>
            <a:xfrm>
              <a:off x="6662450" y="2155227"/>
              <a:ext cx="177202" cy="115862"/>
            </a:xfrm>
            <a:custGeom>
              <a:avLst/>
              <a:gdLst>
                <a:gd name="connsiteX0" fmla="*/ 177202 w 177202"/>
                <a:gd name="connsiteY0" fmla="*/ 40893 h 115862"/>
                <a:gd name="connsiteX1" fmla="*/ 143125 w 177202"/>
                <a:gd name="connsiteY1" fmla="*/ 40893 h 115862"/>
                <a:gd name="connsiteX2" fmla="*/ 89283 w 177202"/>
                <a:gd name="connsiteY2" fmla="*/ 0 h 115862"/>
                <a:gd name="connsiteX3" fmla="*/ 34077 w 177202"/>
                <a:gd name="connsiteY3" fmla="*/ 40893 h 115862"/>
                <a:gd name="connsiteX4" fmla="*/ 0 w 177202"/>
                <a:gd name="connsiteY4" fmla="*/ 40893 h 115862"/>
                <a:gd name="connsiteX5" fmla="*/ 0 w 177202"/>
                <a:gd name="connsiteY5" fmla="*/ 115863 h 115862"/>
                <a:gd name="connsiteX6" fmla="*/ 177202 w 177202"/>
                <a:gd name="connsiteY6" fmla="*/ 115863 h 115862"/>
                <a:gd name="connsiteX7" fmla="*/ 177202 w 177202"/>
                <a:gd name="connsiteY7" fmla="*/ 40893 h 115862"/>
                <a:gd name="connsiteX8" fmla="*/ 88601 w 177202"/>
                <a:gd name="connsiteY8" fmla="*/ 68155 h 115862"/>
                <a:gd name="connsiteX9" fmla="*/ 74970 w 177202"/>
                <a:gd name="connsiteY9" fmla="*/ 54524 h 115862"/>
                <a:gd name="connsiteX10" fmla="*/ 88601 w 177202"/>
                <a:gd name="connsiteY10" fmla="*/ 40893 h 115862"/>
                <a:gd name="connsiteX11" fmla="*/ 102232 w 177202"/>
                <a:gd name="connsiteY11" fmla="*/ 54524 h 115862"/>
                <a:gd name="connsiteX12" fmla="*/ 88601 w 177202"/>
                <a:gd name="connsiteY12" fmla="*/ 68155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202" h="115862">
                  <a:moveTo>
                    <a:pt x="177202" y="40893"/>
                  </a:moveTo>
                  <a:lnTo>
                    <a:pt x="143125" y="40893"/>
                  </a:lnTo>
                  <a:cubicBezTo>
                    <a:pt x="136991" y="17039"/>
                    <a:pt x="114500" y="0"/>
                    <a:pt x="89283" y="0"/>
                  </a:cubicBezTo>
                  <a:cubicBezTo>
                    <a:pt x="64065" y="0"/>
                    <a:pt x="40211" y="17039"/>
                    <a:pt x="34077" y="40893"/>
                  </a:cubicBezTo>
                  <a:lnTo>
                    <a:pt x="0" y="40893"/>
                  </a:lnTo>
                  <a:lnTo>
                    <a:pt x="0" y="115863"/>
                  </a:lnTo>
                  <a:lnTo>
                    <a:pt x="177202" y="115863"/>
                  </a:lnTo>
                  <a:lnTo>
                    <a:pt x="177202" y="40893"/>
                  </a:lnTo>
                  <a:close/>
                  <a:moveTo>
                    <a:pt x="88601" y="68155"/>
                  </a:moveTo>
                  <a:cubicBezTo>
                    <a:pt x="81104" y="68155"/>
                    <a:pt x="74970" y="62021"/>
                    <a:pt x="74970" y="54524"/>
                  </a:cubicBezTo>
                  <a:cubicBezTo>
                    <a:pt x="74970" y="47027"/>
                    <a:pt x="81104" y="40893"/>
                    <a:pt x="88601" y="40893"/>
                  </a:cubicBezTo>
                  <a:cubicBezTo>
                    <a:pt x="96098" y="40893"/>
                    <a:pt x="102232" y="47027"/>
                    <a:pt x="102232" y="54524"/>
                  </a:cubicBezTo>
                  <a:cubicBezTo>
                    <a:pt x="102232" y="62021"/>
                    <a:pt x="96098" y="68155"/>
                    <a:pt x="88601" y="68155"/>
                  </a:cubicBezTo>
                  <a:close/>
                </a:path>
              </a:pathLst>
            </a:custGeom>
            <a:grpFill/>
            <a:ln w="6697"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044F47E0-0790-CE67-F388-D7C118D07642}"/>
                </a:ext>
              </a:extLst>
            </p:cNvPr>
            <p:cNvSpPr/>
            <p:nvPr/>
          </p:nvSpPr>
          <p:spPr>
            <a:xfrm>
              <a:off x="6587480" y="2230197"/>
              <a:ext cx="327142" cy="361219"/>
            </a:xfrm>
            <a:custGeom>
              <a:avLst/>
              <a:gdLst>
                <a:gd name="connsiteX0" fmla="*/ 299881 w 327142"/>
                <a:gd name="connsiteY0" fmla="*/ 0 h 361219"/>
                <a:gd name="connsiteX1" fmla="*/ 279434 w 327142"/>
                <a:gd name="connsiteY1" fmla="*/ 0 h 361219"/>
                <a:gd name="connsiteX2" fmla="*/ 279434 w 327142"/>
                <a:gd name="connsiteY2" fmla="*/ 68155 h 361219"/>
                <a:gd name="connsiteX3" fmla="*/ 47708 w 327142"/>
                <a:gd name="connsiteY3" fmla="*/ 68155 h 361219"/>
                <a:gd name="connsiteX4" fmla="*/ 47708 w 327142"/>
                <a:gd name="connsiteY4" fmla="*/ 0 h 361219"/>
                <a:gd name="connsiteX5" fmla="*/ 27262 w 327142"/>
                <a:gd name="connsiteY5" fmla="*/ 0 h 361219"/>
                <a:gd name="connsiteX6" fmla="*/ 0 w 327142"/>
                <a:gd name="connsiteY6" fmla="*/ 27262 h 361219"/>
                <a:gd name="connsiteX7" fmla="*/ 0 w 327142"/>
                <a:gd name="connsiteY7" fmla="*/ 333958 h 361219"/>
                <a:gd name="connsiteX8" fmla="*/ 27262 w 327142"/>
                <a:gd name="connsiteY8" fmla="*/ 361220 h 361219"/>
                <a:gd name="connsiteX9" fmla="*/ 299881 w 327142"/>
                <a:gd name="connsiteY9" fmla="*/ 361220 h 361219"/>
                <a:gd name="connsiteX10" fmla="*/ 327143 w 327142"/>
                <a:gd name="connsiteY10" fmla="*/ 333958 h 361219"/>
                <a:gd name="connsiteX11" fmla="*/ 327143 w 327142"/>
                <a:gd name="connsiteY11" fmla="*/ 27262 h 361219"/>
                <a:gd name="connsiteX12" fmla="*/ 299881 w 327142"/>
                <a:gd name="connsiteY12" fmla="*/ 0 h 36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142" h="361219">
                  <a:moveTo>
                    <a:pt x="299881" y="0"/>
                  </a:moveTo>
                  <a:lnTo>
                    <a:pt x="279434" y="0"/>
                  </a:lnTo>
                  <a:lnTo>
                    <a:pt x="279434" y="68155"/>
                  </a:lnTo>
                  <a:lnTo>
                    <a:pt x="47708" y="68155"/>
                  </a:lnTo>
                  <a:lnTo>
                    <a:pt x="47708" y="0"/>
                  </a:lnTo>
                  <a:lnTo>
                    <a:pt x="27262" y="0"/>
                  </a:lnTo>
                  <a:cubicBezTo>
                    <a:pt x="12268" y="0"/>
                    <a:pt x="0" y="12268"/>
                    <a:pt x="0" y="27262"/>
                  </a:cubicBezTo>
                  <a:lnTo>
                    <a:pt x="0" y="333958"/>
                  </a:lnTo>
                  <a:cubicBezTo>
                    <a:pt x="0" y="348952"/>
                    <a:pt x="12268" y="361220"/>
                    <a:pt x="27262" y="361220"/>
                  </a:cubicBezTo>
                  <a:lnTo>
                    <a:pt x="299881" y="361220"/>
                  </a:lnTo>
                  <a:cubicBezTo>
                    <a:pt x="314875" y="361220"/>
                    <a:pt x="327143" y="348952"/>
                    <a:pt x="327143" y="333958"/>
                  </a:cubicBezTo>
                  <a:lnTo>
                    <a:pt x="327143" y="27262"/>
                  </a:lnTo>
                  <a:cubicBezTo>
                    <a:pt x="327143" y="12268"/>
                    <a:pt x="314875" y="0"/>
                    <a:pt x="299881" y="0"/>
                  </a:cubicBezTo>
                  <a:close/>
                </a:path>
              </a:pathLst>
            </a:custGeom>
            <a:grpFill/>
            <a:ln w="6697" cap="flat">
              <a:noFill/>
              <a:prstDash val="solid"/>
              <a:miter/>
            </a:ln>
          </p:spPr>
          <p:txBody>
            <a:bodyPr rtlCol="0" anchor="ctr"/>
            <a:lstStyle/>
            <a:p>
              <a:endParaRPr lang="en-US"/>
            </a:p>
          </p:txBody>
        </p:sp>
      </p:grpSp>
      <p:sp>
        <p:nvSpPr>
          <p:cNvPr id="260" name="Graphic 92">
            <a:extLst>
              <a:ext uri="{FF2B5EF4-FFF2-40B4-BE49-F238E27FC236}">
                <a16:creationId xmlns:a16="http://schemas.microsoft.com/office/drawing/2014/main" id="{1758FAB1-9ADD-0F64-C40E-53351D304D33}"/>
              </a:ext>
            </a:extLst>
          </p:cNvPr>
          <p:cNvSpPr/>
          <p:nvPr/>
        </p:nvSpPr>
        <p:spPr>
          <a:xfrm>
            <a:off x="7648243" y="2030158"/>
            <a:ext cx="436190" cy="436190"/>
          </a:xfrm>
          <a:custGeom>
            <a:avLst/>
            <a:gdLst>
              <a:gd name="connsiteX0" fmla="*/ 218095 w 436190"/>
              <a:gd name="connsiteY0" fmla="*/ 0 h 436190"/>
              <a:gd name="connsiteX1" fmla="*/ 0 w 436190"/>
              <a:gd name="connsiteY1" fmla="*/ 218095 h 436190"/>
              <a:gd name="connsiteX2" fmla="*/ 218095 w 436190"/>
              <a:gd name="connsiteY2" fmla="*/ 436190 h 436190"/>
              <a:gd name="connsiteX3" fmla="*/ 436190 w 436190"/>
              <a:gd name="connsiteY3" fmla="*/ 218095 h 436190"/>
              <a:gd name="connsiteX4" fmla="*/ 218095 w 436190"/>
              <a:gd name="connsiteY4" fmla="*/ 0 h 436190"/>
              <a:gd name="connsiteX5" fmla="*/ 293065 w 436190"/>
              <a:gd name="connsiteY5" fmla="*/ 314875 h 436190"/>
              <a:gd name="connsiteX6" fmla="*/ 197649 w 436190"/>
              <a:gd name="connsiteY6" fmla="*/ 235815 h 436190"/>
              <a:gd name="connsiteX7" fmla="*/ 197649 w 436190"/>
              <a:gd name="connsiteY7" fmla="*/ 74970 h 436190"/>
              <a:gd name="connsiteX8" fmla="*/ 238541 w 436190"/>
              <a:gd name="connsiteY8" fmla="*/ 74970 h 436190"/>
              <a:gd name="connsiteX9" fmla="*/ 238541 w 436190"/>
              <a:gd name="connsiteY9" fmla="*/ 218095 h 436190"/>
              <a:gd name="connsiteX10" fmla="*/ 320327 w 436190"/>
              <a:gd name="connsiteY10" fmla="*/ 284887 h 436190"/>
              <a:gd name="connsiteX11" fmla="*/ 293065 w 436190"/>
              <a:gd name="connsiteY11" fmla="*/ 314875 h 43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190" h="436190">
                <a:moveTo>
                  <a:pt x="218095" y="0"/>
                </a:moveTo>
                <a:cubicBezTo>
                  <a:pt x="98143" y="0"/>
                  <a:pt x="0" y="98143"/>
                  <a:pt x="0" y="218095"/>
                </a:cubicBezTo>
                <a:cubicBezTo>
                  <a:pt x="0" y="338047"/>
                  <a:pt x="98143" y="436190"/>
                  <a:pt x="218095" y="436190"/>
                </a:cubicBezTo>
                <a:cubicBezTo>
                  <a:pt x="338047" y="436190"/>
                  <a:pt x="436190" y="338047"/>
                  <a:pt x="436190" y="218095"/>
                </a:cubicBezTo>
                <a:cubicBezTo>
                  <a:pt x="436190" y="98143"/>
                  <a:pt x="338047" y="0"/>
                  <a:pt x="218095" y="0"/>
                </a:cubicBezTo>
                <a:close/>
                <a:moveTo>
                  <a:pt x="293065" y="314875"/>
                </a:moveTo>
                <a:lnTo>
                  <a:pt x="197649" y="235815"/>
                </a:lnTo>
                <a:lnTo>
                  <a:pt x="197649" y="74970"/>
                </a:lnTo>
                <a:lnTo>
                  <a:pt x="238541" y="74970"/>
                </a:lnTo>
                <a:lnTo>
                  <a:pt x="238541" y="218095"/>
                </a:lnTo>
                <a:lnTo>
                  <a:pt x="320327" y="284887"/>
                </a:lnTo>
                <a:lnTo>
                  <a:pt x="293065" y="314875"/>
                </a:lnTo>
                <a:close/>
              </a:path>
            </a:pathLst>
          </a:custGeom>
          <a:solidFill>
            <a:schemeClr val="tx1"/>
          </a:solidFill>
          <a:ln w="6697" cap="flat">
            <a:noFill/>
            <a:prstDash val="solid"/>
            <a:miter/>
          </a:ln>
        </p:spPr>
        <p:txBody>
          <a:bodyPr rtlCol="0" anchor="ctr"/>
          <a:lstStyle/>
          <a:p>
            <a:endParaRPr lang="en-US"/>
          </a:p>
        </p:txBody>
      </p:sp>
      <p:sp>
        <p:nvSpPr>
          <p:cNvPr id="262" name="Graphic 94">
            <a:extLst>
              <a:ext uri="{FF2B5EF4-FFF2-40B4-BE49-F238E27FC236}">
                <a16:creationId xmlns:a16="http://schemas.microsoft.com/office/drawing/2014/main" id="{7DE3143F-38B8-F444-A2C2-DF7DE9F30E06}"/>
              </a:ext>
            </a:extLst>
          </p:cNvPr>
          <p:cNvSpPr/>
          <p:nvPr/>
        </p:nvSpPr>
        <p:spPr>
          <a:xfrm>
            <a:off x="8239212" y="2101719"/>
            <a:ext cx="436190" cy="293065"/>
          </a:xfrm>
          <a:custGeom>
            <a:avLst/>
            <a:gdLst>
              <a:gd name="connsiteX0" fmla="*/ 354404 w 436190"/>
              <a:gd name="connsiteY0" fmla="*/ 115863 h 293065"/>
              <a:gd name="connsiteX1" fmla="*/ 354404 w 436190"/>
              <a:gd name="connsiteY1" fmla="*/ 112455 h 293065"/>
              <a:gd name="connsiteX2" fmla="*/ 241949 w 436190"/>
              <a:gd name="connsiteY2" fmla="*/ 0 h 293065"/>
              <a:gd name="connsiteX3" fmla="*/ 145169 w 436190"/>
              <a:gd name="connsiteY3" fmla="*/ 55887 h 293065"/>
              <a:gd name="connsiteX4" fmla="*/ 132902 w 436190"/>
              <a:gd name="connsiteY4" fmla="*/ 54524 h 293065"/>
              <a:gd name="connsiteX5" fmla="*/ 61339 w 436190"/>
              <a:gd name="connsiteY5" fmla="*/ 119952 h 293065"/>
              <a:gd name="connsiteX6" fmla="*/ 0 w 436190"/>
              <a:gd name="connsiteY6" fmla="*/ 204464 h 293065"/>
              <a:gd name="connsiteX7" fmla="*/ 88601 w 436190"/>
              <a:gd name="connsiteY7" fmla="*/ 293065 h 293065"/>
              <a:gd name="connsiteX8" fmla="*/ 347589 w 436190"/>
              <a:gd name="connsiteY8" fmla="*/ 293065 h 293065"/>
              <a:gd name="connsiteX9" fmla="*/ 436190 w 436190"/>
              <a:gd name="connsiteY9" fmla="*/ 204464 h 293065"/>
              <a:gd name="connsiteX10" fmla="*/ 354404 w 436190"/>
              <a:gd name="connsiteY10" fmla="*/ 115863 h 29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190" h="293065">
                <a:moveTo>
                  <a:pt x="354404" y="115863"/>
                </a:moveTo>
                <a:cubicBezTo>
                  <a:pt x="354404" y="114500"/>
                  <a:pt x="354404" y="113137"/>
                  <a:pt x="354404" y="112455"/>
                </a:cubicBezTo>
                <a:cubicBezTo>
                  <a:pt x="354404" y="50434"/>
                  <a:pt x="303970" y="0"/>
                  <a:pt x="241949" y="0"/>
                </a:cubicBezTo>
                <a:cubicBezTo>
                  <a:pt x="201738" y="0"/>
                  <a:pt x="164934" y="21809"/>
                  <a:pt x="145169" y="55887"/>
                </a:cubicBezTo>
                <a:cubicBezTo>
                  <a:pt x="141080" y="55205"/>
                  <a:pt x="136991" y="54524"/>
                  <a:pt x="132902" y="54524"/>
                </a:cubicBezTo>
                <a:cubicBezTo>
                  <a:pt x="95417" y="54524"/>
                  <a:pt x="64747" y="83149"/>
                  <a:pt x="61339" y="119952"/>
                </a:cubicBezTo>
                <a:cubicBezTo>
                  <a:pt x="25217" y="131539"/>
                  <a:pt x="0" y="165616"/>
                  <a:pt x="0" y="204464"/>
                </a:cubicBezTo>
                <a:cubicBezTo>
                  <a:pt x="0" y="253535"/>
                  <a:pt x="39530" y="293065"/>
                  <a:pt x="88601" y="293065"/>
                </a:cubicBezTo>
                <a:lnTo>
                  <a:pt x="347589" y="293065"/>
                </a:lnTo>
                <a:cubicBezTo>
                  <a:pt x="396660" y="293065"/>
                  <a:pt x="436190" y="253535"/>
                  <a:pt x="436190" y="204464"/>
                </a:cubicBezTo>
                <a:cubicBezTo>
                  <a:pt x="436190" y="158119"/>
                  <a:pt x="400068" y="119271"/>
                  <a:pt x="354404" y="115863"/>
                </a:cubicBezTo>
                <a:close/>
              </a:path>
            </a:pathLst>
          </a:custGeom>
          <a:solidFill>
            <a:schemeClr val="tx1"/>
          </a:solidFill>
          <a:ln w="6697" cap="flat">
            <a:noFill/>
            <a:prstDash val="solid"/>
            <a:miter/>
          </a:ln>
        </p:spPr>
        <p:txBody>
          <a:bodyPr rtlCol="0" anchor="ctr"/>
          <a:lstStyle/>
          <a:p>
            <a:endParaRPr lang="en-US"/>
          </a:p>
        </p:txBody>
      </p:sp>
      <p:grpSp>
        <p:nvGrpSpPr>
          <p:cNvPr id="264" name="Graphic 96">
            <a:extLst>
              <a:ext uri="{FF2B5EF4-FFF2-40B4-BE49-F238E27FC236}">
                <a16:creationId xmlns:a16="http://schemas.microsoft.com/office/drawing/2014/main" id="{84C6D427-0DBA-03FB-7627-E723B82214DB}"/>
              </a:ext>
            </a:extLst>
          </p:cNvPr>
          <p:cNvGrpSpPr/>
          <p:nvPr/>
        </p:nvGrpSpPr>
        <p:grpSpPr>
          <a:xfrm>
            <a:off x="8858329" y="2023110"/>
            <a:ext cx="422124" cy="422124"/>
            <a:chOff x="8362167" y="2162258"/>
            <a:chExt cx="422124" cy="422124"/>
          </a:xfrm>
          <a:solidFill>
            <a:schemeClr val="tx1"/>
          </a:solidFill>
        </p:grpSpPr>
        <p:sp>
          <p:nvSpPr>
            <p:cNvPr id="266" name="Freeform: Shape 265">
              <a:extLst>
                <a:ext uri="{FF2B5EF4-FFF2-40B4-BE49-F238E27FC236}">
                  <a16:creationId xmlns:a16="http://schemas.microsoft.com/office/drawing/2014/main" id="{A7F51DBA-560B-70DC-8605-4F8AF0A3827E}"/>
                </a:ext>
              </a:extLst>
            </p:cNvPr>
            <p:cNvSpPr/>
            <p:nvPr/>
          </p:nvSpPr>
          <p:spPr>
            <a:xfrm>
              <a:off x="8362167" y="2162258"/>
              <a:ext cx="422124" cy="422124"/>
            </a:xfrm>
            <a:custGeom>
              <a:avLst/>
              <a:gdLst>
                <a:gd name="connsiteX0" fmla="*/ 395741 w 422124"/>
                <a:gd name="connsiteY0" fmla="*/ 0 h 422124"/>
                <a:gd name="connsiteX1" fmla="*/ 26383 w 422124"/>
                <a:gd name="connsiteY1" fmla="*/ 0 h 422124"/>
                <a:gd name="connsiteX2" fmla="*/ 0 w 422124"/>
                <a:gd name="connsiteY2" fmla="*/ 26383 h 422124"/>
                <a:gd name="connsiteX3" fmla="*/ 0 w 422124"/>
                <a:gd name="connsiteY3" fmla="*/ 79148 h 422124"/>
                <a:gd name="connsiteX4" fmla="*/ 0 w 422124"/>
                <a:gd name="connsiteY4" fmla="*/ 79148 h 422124"/>
                <a:gd name="connsiteX5" fmla="*/ 0 w 422124"/>
                <a:gd name="connsiteY5" fmla="*/ 395741 h 422124"/>
                <a:gd name="connsiteX6" fmla="*/ 26383 w 422124"/>
                <a:gd name="connsiteY6" fmla="*/ 422124 h 422124"/>
                <a:gd name="connsiteX7" fmla="*/ 395741 w 422124"/>
                <a:gd name="connsiteY7" fmla="*/ 422124 h 422124"/>
                <a:gd name="connsiteX8" fmla="*/ 422124 w 422124"/>
                <a:gd name="connsiteY8" fmla="*/ 395741 h 422124"/>
                <a:gd name="connsiteX9" fmla="*/ 422124 w 422124"/>
                <a:gd name="connsiteY9" fmla="*/ 85744 h 422124"/>
                <a:gd name="connsiteX10" fmla="*/ 422124 w 422124"/>
                <a:gd name="connsiteY10" fmla="*/ 79148 h 422124"/>
                <a:gd name="connsiteX11" fmla="*/ 422124 w 422124"/>
                <a:gd name="connsiteY11" fmla="*/ 26383 h 422124"/>
                <a:gd name="connsiteX12" fmla="*/ 395741 w 422124"/>
                <a:gd name="connsiteY12" fmla="*/ 0 h 422124"/>
                <a:gd name="connsiteX13" fmla="*/ 154339 w 422124"/>
                <a:gd name="connsiteY13" fmla="*/ 300763 h 422124"/>
                <a:gd name="connsiteX14" fmla="*/ 135871 w 422124"/>
                <a:gd name="connsiteY14" fmla="*/ 319231 h 422124"/>
                <a:gd name="connsiteX15" fmla="*/ 67276 w 422124"/>
                <a:gd name="connsiteY15" fmla="*/ 250636 h 422124"/>
                <a:gd name="connsiteX16" fmla="*/ 135871 w 422124"/>
                <a:gd name="connsiteY16" fmla="*/ 182041 h 422124"/>
                <a:gd name="connsiteX17" fmla="*/ 154339 w 422124"/>
                <a:gd name="connsiteY17" fmla="*/ 200509 h 422124"/>
                <a:gd name="connsiteX18" fmla="*/ 104212 w 422124"/>
                <a:gd name="connsiteY18" fmla="*/ 250636 h 422124"/>
                <a:gd name="connsiteX19" fmla="*/ 154339 w 422124"/>
                <a:gd name="connsiteY19" fmla="*/ 300763 h 422124"/>
                <a:gd name="connsiteX20" fmla="*/ 190615 w 422124"/>
                <a:gd name="connsiteY20" fmla="*/ 340997 h 422124"/>
                <a:gd name="connsiteX21" fmla="*/ 165552 w 422124"/>
                <a:gd name="connsiteY21" fmla="*/ 331763 h 422124"/>
                <a:gd name="connsiteX22" fmla="*/ 231509 w 422124"/>
                <a:gd name="connsiteY22" fmla="*/ 153680 h 422124"/>
                <a:gd name="connsiteX23" fmla="*/ 256572 w 422124"/>
                <a:gd name="connsiteY23" fmla="*/ 162913 h 422124"/>
                <a:gd name="connsiteX24" fmla="*/ 190615 w 422124"/>
                <a:gd name="connsiteY24" fmla="*/ 340997 h 422124"/>
                <a:gd name="connsiteX25" fmla="*/ 286253 w 422124"/>
                <a:gd name="connsiteY25" fmla="*/ 319231 h 422124"/>
                <a:gd name="connsiteX26" fmla="*/ 267785 w 422124"/>
                <a:gd name="connsiteY26" fmla="*/ 300763 h 422124"/>
                <a:gd name="connsiteX27" fmla="*/ 317912 w 422124"/>
                <a:gd name="connsiteY27" fmla="*/ 250636 h 422124"/>
                <a:gd name="connsiteX28" fmla="*/ 267785 w 422124"/>
                <a:gd name="connsiteY28" fmla="*/ 200509 h 422124"/>
                <a:gd name="connsiteX29" fmla="*/ 286253 w 422124"/>
                <a:gd name="connsiteY29" fmla="*/ 182041 h 422124"/>
                <a:gd name="connsiteX30" fmla="*/ 354848 w 422124"/>
                <a:gd name="connsiteY30" fmla="*/ 250636 h 422124"/>
                <a:gd name="connsiteX31" fmla="*/ 286253 w 422124"/>
                <a:gd name="connsiteY31" fmla="*/ 319231 h 422124"/>
                <a:gd name="connsiteX32" fmla="*/ 26383 w 422124"/>
                <a:gd name="connsiteY32" fmla="*/ 79148 h 422124"/>
                <a:gd name="connsiteX33" fmla="*/ 26383 w 422124"/>
                <a:gd name="connsiteY33" fmla="*/ 26383 h 422124"/>
                <a:gd name="connsiteX34" fmla="*/ 395741 w 422124"/>
                <a:gd name="connsiteY34" fmla="*/ 26383 h 422124"/>
                <a:gd name="connsiteX35" fmla="*/ 395741 w 422124"/>
                <a:gd name="connsiteY35" fmla="*/ 79148 h 422124"/>
                <a:gd name="connsiteX36" fmla="*/ 26383 w 422124"/>
                <a:gd name="connsiteY36" fmla="*/ 79148 h 42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2124" h="422124">
                  <a:moveTo>
                    <a:pt x="395741" y="0"/>
                  </a:moveTo>
                  <a:lnTo>
                    <a:pt x="26383" y="0"/>
                  </a:lnTo>
                  <a:cubicBezTo>
                    <a:pt x="11872" y="0"/>
                    <a:pt x="0" y="11872"/>
                    <a:pt x="0" y="26383"/>
                  </a:cubicBezTo>
                  <a:lnTo>
                    <a:pt x="0" y="79148"/>
                  </a:lnTo>
                  <a:lnTo>
                    <a:pt x="0" y="79148"/>
                  </a:lnTo>
                  <a:lnTo>
                    <a:pt x="0" y="395741"/>
                  </a:lnTo>
                  <a:cubicBezTo>
                    <a:pt x="0" y="410252"/>
                    <a:pt x="11872" y="422124"/>
                    <a:pt x="26383" y="422124"/>
                  </a:cubicBezTo>
                  <a:lnTo>
                    <a:pt x="395741" y="422124"/>
                  </a:lnTo>
                  <a:cubicBezTo>
                    <a:pt x="410252" y="422124"/>
                    <a:pt x="422124" y="410252"/>
                    <a:pt x="422124" y="395741"/>
                  </a:cubicBezTo>
                  <a:lnTo>
                    <a:pt x="422124" y="85744"/>
                  </a:lnTo>
                  <a:lnTo>
                    <a:pt x="422124" y="79148"/>
                  </a:lnTo>
                  <a:lnTo>
                    <a:pt x="422124" y="26383"/>
                  </a:lnTo>
                  <a:cubicBezTo>
                    <a:pt x="422124" y="11872"/>
                    <a:pt x="410252" y="0"/>
                    <a:pt x="395741" y="0"/>
                  </a:cubicBezTo>
                  <a:close/>
                  <a:moveTo>
                    <a:pt x="154339" y="300763"/>
                  </a:moveTo>
                  <a:lnTo>
                    <a:pt x="135871" y="319231"/>
                  </a:lnTo>
                  <a:lnTo>
                    <a:pt x="67276" y="250636"/>
                  </a:lnTo>
                  <a:lnTo>
                    <a:pt x="135871" y="182041"/>
                  </a:lnTo>
                  <a:lnTo>
                    <a:pt x="154339" y="200509"/>
                  </a:lnTo>
                  <a:lnTo>
                    <a:pt x="104212" y="250636"/>
                  </a:lnTo>
                  <a:lnTo>
                    <a:pt x="154339" y="300763"/>
                  </a:lnTo>
                  <a:close/>
                  <a:moveTo>
                    <a:pt x="190615" y="340997"/>
                  </a:moveTo>
                  <a:lnTo>
                    <a:pt x="165552" y="331763"/>
                  </a:lnTo>
                  <a:lnTo>
                    <a:pt x="231509" y="153680"/>
                  </a:lnTo>
                  <a:lnTo>
                    <a:pt x="256572" y="162913"/>
                  </a:lnTo>
                  <a:lnTo>
                    <a:pt x="190615" y="340997"/>
                  </a:lnTo>
                  <a:close/>
                  <a:moveTo>
                    <a:pt x="286253" y="319231"/>
                  </a:moveTo>
                  <a:lnTo>
                    <a:pt x="267785" y="300763"/>
                  </a:lnTo>
                  <a:lnTo>
                    <a:pt x="317912" y="250636"/>
                  </a:lnTo>
                  <a:lnTo>
                    <a:pt x="267785" y="200509"/>
                  </a:lnTo>
                  <a:lnTo>
                    <a:pt x="286253" y="182041"/>
                  </a:lnTo>
                  <a:lnTo>
                    <a:pt x="354848" y="250636"/>
                  </a:lnTo>
                  <a:lnTo>
                    <a:pt x="286253" y="319231"/>
                  </a:lnTo>
                  <a:close/>
                  <a:moveTo>
                    <a:pt x="26383" y="79148"/>
                  </a:moveTo>
                  <a:lnTo>
                    <a:pt x="26383" y="26383"/>
                  </a:lnTo>
                  <a:lnTo>
                    <a:pt x="395741" y="26383"/>
                  </a:lnTo>
                  <a:lnTo>
                    <a:pt x="395741" y="79148"/>
                  </a:lnTo>
                  <a:lnTo>
                    <a:pt x="26383" y="79148"/>
                  </a:lnTo>
                  <a:close/>
                </a:path>
              </a:pathLst>
            </a:custGeom>
            <a:grpFill/>
            <a:ln w="6548"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E909CA7-9D65-F946-88A8-BA05AEA11918}"/>
                </a:ext>
              </a:extLst>
            </p:cNvPr>
            <p:cNvSpPr/>
            <p:nvPr/>
          </p:nvSpPr>
          <p:spPr>
            <a:xfrm>
              <a:off x="8401741" y="2201832"/>
              <a:ext cx="26382" cy="26382"/>
            </a:xfrm>
            <a:custGeom>
              <a:avLst/>
              <a:gdLst>
                <a:gd name="connsiteX0" fmla="*/ 26383 w 26382"/>
                <a:gd name="connsiteY0" fmla="*/ 13191 h 26382"/>
                <a:gd name="connsiteX1" fmla="*/ 13191 w 26382"/>
                <a:gd name="connsiteY1" fmla="*/ 26383 h 26382"/>
                <a:gd name="connsiteX2" fmla="*/ 0 w 26382"/>
                <a:gd name="connsiteY2" fmla="*/ 13191 h 26382"/>
                <a:gd name="connsiteX3" fmla="*/ 13191 w 26382"/>
                <a:gd name="connsiteY3" fmla="*/ 0 h 26382"/>
                <a:gd name="connsiteX4" fmla="*/ 26383 w 26382"/>
                <a:gd name="connsiteY4" fmla="*/ 13191 h 2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2" h="26382">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grpFill/>
            <a:ln w="6548"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D5590978-494D-B387-CD95-73BF3D25127E}"/>
                </a:ext>
              </a:extLst>
            </p:cNvPr>
            <p:cNvSpPr/>
            <p:nvPr/>
          </p:nvSpPr>
          <p:spPr>
            <a:xfrm>
              <a:off x="8434719" y="2201832"/>
              <a:ext cx="26382" cy="26382"/>
            </a:xfrm>
            <a:custGeom>
              <a:avLst/>
              <a:gdLst>
                <a:gd name="connsiteX0" fmla="*/ 26383 w 26382"/>
                <a:gd name="connsiteY0" fmla="*/ 13191 h 26382"/>
                <a:gd name="connsiteX1" fmla="*/ 13191 w 26382"/>
                <a:gd name="connsiteY1" fmla="*/ 26383 h 26382"/>
                <a:gd name="connsiteX2" fmla="*/ 0 w 26382"/>
                <a:gd name="connsiteY2" fmla="*/ 13191 h 26382"/>
                <a:gd name="connsiteX3" fmla="*/ 13191 w 26382"/>
                <a:gd name="connsiteY3" fmla="*/ 0 h 26382"/>
                <a:gd name="connsiteX4" fmla="*/ 26383 w 26382"/>
                <a:gd name="connsiteY4" fmla="*/ 13191 h 2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2" h="26382">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grpFill/>
            <a:ln w="6548"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E389299A-B477-F7B4-C8D9-84EACBA4AEE7}"/>
                </a:ext>
              </a:extLst>
            </p:cNvPr>
            <p:cNvSpPr/>
            <p:nvPr/>
          </p:nvSpPr>
          <p:spPr>
            <a:xfrm>
              <a:off x="8467698" y="2201832"/>
              <a:ext cx="26382" cy="26382"/>
            </a:xfrm>
            <a:custGeom>
              <a:avLst/>
              <a:gdLst>
                <a:gd name="connsiteX0" fmla="*/ 26383 w 26382"/>
                <a:gd name="connsiteY0" fmla="*/ 13191 h 26382"/>
                <a:gd name="connsiteX1" fmla="*/ 13191 w 26382"/>
                <a:gd name="connsiteY1" fmla="*/ 26383 h 26382"/>
                <a:gd name="connsiteX2" fmla="*/ 0 w 26382"/>
                <a:gd name="connsiteY2" fmla="*/ 13191 h 26382"/>
                <a:gd name="connsiteX3" fmla="*/ 13191 w 26382"/>
                <a:gd name="connsiteY3" fmla="*/ 0 h 26382"/>
                <a:gd name="connsiteX4" fmla="*/ 26383 w 26382"/>
                <a:gd name="connsiteY4" fmla="*/ 13191 h 2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2" h="26382">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grpFill/>
            <a:ln w="6548" cap="flat">
              <a:noFill/>
              <a:prstDash val="solid"/>
              <a:miter/>
            </a:ln>
          </p:spPr>
          <p:txBody>
            <a:bodyPr rtlCol="0" anchor="ctr"/>
            <a:lstStyle/>
            <a:p>
              <a:endParaRPr lang="en-US"/>
            </a:p>
          </p:txBody>
        </p:sp>
      </p:grpSp>
      <p:grpSp>
        <p:nvGrpSpPr>
          <p:cNvPr id="274" name="Graphic 98">
            <a:extLst>
              <a:ext uri="{FF2B5EF4-FFF2-40B4-BE49-F238E27FC236}">
                <a16:creationId xmlns:a16="http://schemas.microsoft.com/office/drawing/2014/main" id="{09B0245F-5FC6-83E7-F222-E57F9ECF0BEA}"/>
              </a:ext>
            </a:extLst>
          </p:cNvPr>
          <p:cNvGrpSpPr/>
          <p:nvPr/>
        </p:nvGrpSpPr>
        <p:grpSpPr>
          <a:xfrm>
            <a:off x="9442279" y="2016079"/>
            <a:ext cx="436190" cy="435508"/>
            <a:chOff x="8946117" y="2155227"/>
            <a:chExt cx="436190" cy="435508"/>
          </a:xfrm>
          <a:solidFill>
            <a:schemeClr val="tx1"/>
          </a:solidFill>
        </p:grpSpPr>
        <p:sp>
          <p:nvSpPr>
            <p:cNvPr id="275" name="Freeform: Shape 274">
              <a:extLst>
                <a:ext uri="{FF2B5EF4-FFF2-40B4-BE49-F238E27FC236}">
                  <a16:creationId xmlns:a16="http://schemas.microsoft.com/office/drawing/2014/main" id="{E29EA390-33D9-AA8F-5046-19140363AA80}"/>
                </a:ext>
              </a:extLst>
            </p:cNvPr>
            <p:cNvSpPr/>
            <p:nvPr/>
          </p:nvSpPr>
          <p:spPr>
            <a:xfrm>
              <a:off x="8946117" y="2271089"/>
              <a:ext cx="436190" cy="319645"/>
            </a:xfrm>
            <a:custGeom>
              <a:avLst/>
              <a:gdLst>
                <a:gd name="connsiteX0" fmla="*/ 344863 w 436190"/>
                <a:gd name="connsiteY0" fmla="*/ 0 h 319645"/>
                <a:gd name="connsiteX1" fmla="*/ 314193 w 436190"/>
                <a:gd name="connsiteY1" fmla="*/ 0 h 319645"/>
                <a:gd name="connsiteX2" fmla="*/ 313512 w 436190"/>
                <a:gd name="connsiteY2" fmla="*/ 0 h 319645"/>
                <a:gd name="connsiteX3" fmla="*/ 0 w 436190"/>
                <a:gd name="connsiteY3" fmla="*/ 0 h 319645"/>
                <a:gd name="connsiteX4" fmla="*/ 0 w 436190"/>
                <a:gd name="connsiteY4" fmla="*/ 166297 h 319645"/>
                <a:gd name="connsiteX5" fmla="*/ 153348 w 436190"/>
                <a:gd name="connsiteY5" fmla="*/ 319646 h 319645"/>
                <a:gd name="connsiteX6" fmla="*/ 161527 w 436190"/>
                <a:gd name="connsiteY6" fmla="*/ 319646 h 319645"/>
                <a:gd name="connsiteX7" fmla="*/ 313512 w 436190"/>
                <a:gd name="connsiteY7" fmla="*/ 183336 h 319645"/>
                <a:gd name="connsiteX8" fmla="*/ 344863 w 436190"/>
                <a:gd name="connsiteY8" fmla="*/ 183336 h 319645"/>
                <a:gd name="connsiteX9" fmla="*/ 436190 w 436190"/>
                <a:gd name="connsiteY9" fmla="*/ 92009 h 319645"/>
                <a:gd name="connsiteX10" fmla="*/ 344863 w 436190"/>
                <a:gd name="connsiteY10" fmla="*/ 0 h 319645"/>
                <a:gd name="connsiteX11" fmla="*/ 344863 w 436190"/>
                <a:gd name="connsiteY11" fmla="*/ 141762 h 319645"/>
                <a:gd name="connsiteX12" fmla="*/ 314193 w 436190"/>
                <a:gd name="connsiteY12" fmla="*/ 141762 h 319645"/>
                <a:gd name="connsiteX13" fmla="*/ 314193 w 436190"/>
                <a:gd name="connsiteY13" fmla="*/ 40893 h 319645"/>
                <a:gd name="connsiteX14" fmla="*/ 344863 w 436190"/>
                <a:gd name="connsiteY14" fmla="*/ 40893 h 319645"/>
                <a:gd name="connsiteX15" fmla="*/ 395297 w 436190"/>
                <a:gd name="connsiteY15" fmla="*/ 91327 h 319645"/>
                <a:gd name="connsiteX16" fmla="*/ 344863 w 436190"/>
                <a:gd name="connsiteY16" fmla="*/ 141762 h 31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190" h="319645">
                  <a:moveTo>
                    <a:pt x="344863" y="0"/>
                  </a:moveTo>
                  <a:lnTo>
                    <a:pt x="314193" y="0"/>
                  </a:lnTo>
                  <a:lnTo>
                    <a:pt x="313512" y="0"/>
                  </a:lnTo>
                  <a:lnTo>
                    <a:pt x="0" y="0"/>
                  </a:lnTo>
                  <a:lnTo>
                    <a:pt x="0" y="166297"/>
                  </a:lnTo>
                  <a:cubicBezTo>
                    <a:pt x="0" y="250809"/>
                    <a:pt x="68836" y="319646"/>
                    <a:pt x="153348" y="319646"/>
                  </a:cubicBezTo>
                  <a:lnTo>
                    <a:pt x="161527" y="319646"/>
                  </a:lnTo>
                  <a:cubicBezTo>
                    <a:pt x="240586" y="319646"/>
                    <a:pt x="305333" y="259669"/>
                    <a:pt x="313512" y="183336"/>
                  </a:cubicBezTo>
                  <a:lnTo>
                    <a:pt x="344863" y="183336"/>
                  </a:lnTo>
                  <a:cubicBezTo>
                    <a:pt x="395297" y="183336"/>
                    <a:pt x="436190" y="142443"/>
                    <a:pt x="436190" y="92009"/>
                  </a:cubicBezTo>
                  <a:cubicBezTo>
                    <a:pt x="436190" y="41574"/>
                    <a:pt x="395297" y="0"/>
                    <a:pt x="344863" y="0"/>
                  </a:cubicBezTo>
                  <a:close/>
                  <a:moveTo>
                    <a:pt x="344863" y="141762"/>
                  </a:moveTo>
                  <a:lnTo>
                    <a:pt x="314193" y="141762"/>
                  </a:lnTo>
                  <a:lnTo>
                    <a:pt x="314193" y="40893"/>
                  </a:lnTo>
                  <a:lnTo>
                    <a:pt x="344863" y="40893"/>
                  </a:lnTo>
                  <a:cubicBezTo>
                    <a:pt x="372806" y="40893"/>
                    <a:pt x="395297" y="63384"/>
                    <a:pt x="395297" y="91327"/>
                  </a:cubicBezTo>
                  <a:cubicBezTo>
                    <a:pt x="395297" y="119271"/>
                    <a:pt x="372806" y="141762"/>
                    <a:pt x="344863" y="141762"/>
                  </a:cubicBezTo>
                  <a:close/>
                </a:path>
              </a:pathLst>
            </a:custGeom>
            <a:grpFill/>
            <a:ln w="6697"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4BA1BEB-E154-7B43-F4EB-0A01E2CA6C28}"/>
                </a:ext>
              </a:extLst>
            </p:cNvPr>
            <p:cNvSpPr/>
            <p:nvPr/>
          </p:nvSpPr>
          <p:spPr>
            <a:xfrm>
              <a:off x="9014271" y="2182488"/>
              <a:ext cx="40892" cy="74970"/>
            </a:xfrm>
            <a:custGeom>
              <a:avLst/>
              <a:gdLst>
                <a:gd name="connsiteX0" fmla="*/ 20446 w 40892"/>
                <a:gd name="connsiteY0" fmla="*/ 74970 h 74970"/>
                <a:gd name="connsiteX1" fmla="*/ 40893 w 40892"/>
                <a:gd name="connsiteY1" fmla="*/ 54524 h 74970"/>
                <a:gd name="connsiteX2" fmla="*/ 40893 w 40892"/>
                <a:gd name="connsiteY2" fmla="*/ 20446 h 74970"/>
                <a:gd name="connsiteX3" fmla="*/ 20446 w 40892"/>
                <a:gd name="connsiteY3" fmla="*/ 0 h 74970"/>
                <a:gd name="connsiteX4" fmla="*/ 0 w 40892"/>
                <a:gd name="connsiteY4" fmla="*/ 20446 h 74970"/>
                <a:gd name="connsiteX5" fmla="*/ 0 w 40892"/>
                <a:gd name="connsiteY5" fmla="*/ 54524 h 74970"/>
                <a:gd name="connsiteX6" fmla="*/ 20446 w 40892"/>
                <a:gd name="connsiteY6" fmla="*/ 74970 h 7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2" h="74970">
                  <a:moveTo>
                    <a:pt x="20446" y="74970"/>
                  </a:moveTo>
                  <a:cubicBezTo>
                    <a:pt x="32033" y="74970"/>
                    <a:pt x="40893" y="66110"/>
                    <a:pt x="40893" y="54524"/>
                  </a:cubicBezTo>
                  <a:lnTo>
                    <a:pt x="40893" y="20446"/>
                  </a:lnTo>
                  <a:cubicBezTo>
                    <a:pt x="40893" y="8860"/>
                    <a:pt x="32033" y="0"/>
                    <a:pt x="20446" y="0"/>
                  </a:cubicBezTo>
                  <a:cubicBezTo>
                    <a:pt x="8860" y="0"/>
                    <a:pt x="0" y="8860"/>
                    <a:pt x="0" y="20446"/>
                  </a:cubicBezTo>
                  <a:lnTo>
                    <a:pt x="0" y="54524"/>
                  </a:lnTo>
                  <a:cubicBezTo>
                    <a:pt x="0" y="66110"/>
                    <a:pt x="8860" y="74970"/>
                    <a:pt x="20446" y="74970"/>
                  </a:cubicBezTo>
                  <a:close/>
                </a:path>
              </a:pathLst>
            </a:custGeom>
            <a:grpFill/>
            <a:ln w="6697"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0A12B38-E630-8E53-18A9-63A5858D223C}"/>
                </a:ext>
              </a:extLst>
            </p:cNvPr>
            <p:cNvSpPr/>
            <p:nvPr/>
          </p:nvSpPr>
          <p:spPr>
            <a:xfrm>
              <a:off x="9082426" y="2155227"/>
              <a:ext cx="40892" cy="102232"/>
            </a:xfrm>
            <a:custGeom>
              <a:avLst/>
              <a:gdLst>
                <a:gd name="connsiteX0" fmla="*/ 20446 w 40892"/>
                <a:gd name="connsiteY0" fmla="*/ 102232 h 102232"/>
                <a:gd name="connsiteX1" fmla="*/ 40893 w 40892"/>
                <a:gd name="connsiteY1" fmla="*/ 81786 h 102232"/>
                <a:gd name="connsiteX2" fmla="*/ 40893 w 40892"/>
                <a:gd name="connsiteY2" fmla="*/ 20446 h 102232"/>
                <a:gd name="connsiteX3" fmla="*/ 20446 w 40892"/>
                <a:gd name="connsiteY3" fmla="*/ 0 h 102232"/>
                <a:gd name="connsiteX4" fmla="*/ 0 w 40892"/>
                <a:gd name="connsiteY4" fmla="*/ 20446 h 102232"/>
                <a:gd name="connsiteX5" fmla="*/ 0 w 40892"/>
                <a:gd name="connsiteY5" fmla="*/ 81786 h 102232"/>
                <a:gd name="connsiteX6" fmla="*/ 20446 w 40892"/>
                <a:gd name="connsiteY6" fmla="*/ 102232 h 10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2" h="102232">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grpFill/>
            <a:ln w="6697"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E8878A69-2F8F-2EE3-3E93-4AE8601AABC0}"/>
                </a:ext>
              </a:extLst>
            </p:cNvPr>
            <p:cNvSpPr/>
            <p:nvPr/>
          </p:nvSpPr>
          <p:spPr>
            <a:xfrm>
              <a:off x="9150581" y="2182488"/>
              <a:ext cx="40892" cy="74970"/>
            </a:xfrm>
            <a:custGeom>
              <a:avLst/>
              <a:gdLst>
                <a:gd name="connsiteX0" fmla="*/ 20446 w 40892"/>
                <a:gd name="connsiteY0" fmla="*/ 74970 h 74970"/>
                <a:gd name="connsiteX1" fmla="*/ 40893 w 40892"/>
                <a:gd name="connsiteY1" fmla="*/ 54524 h 74970"/>
                <a:gd name="connsiteX2" fmla="*/ 40893 w 40892"/>
                <a:gd name="connsiteY2" fmla="*/ 20446 h 74970"/>
                <a:gd name="connsiteX3" fmla="*/ 20446 w 40892"/>
                <a:gd name="connsiteY3" fmla="*/ 0 h 74970"/>
                <a:gd name="connsiteX4" fmla="*/ 0 w 40892"/>
                <a:gd name="connsiteY4" fmla="*/ 20446 h 74970"/>
                <a:gd name="connsiteX5" fmla="*/ 0 w 40892"/>
                <a:gd name="connsiteY5" fmla="*/ 54524 h 74970"/>
                <a:gd name="connsiteX6" fmla="*/ 20446 w 40892"/>
                <a:gd name="connsiteY6" fmla="*/ 74970 h 7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2" h="74970">
                  <a:moveTo>
                    <a:pt x="20446" y="74970"/>
                  </a:moveTo>
                  <a:cubicBezTo>
                    <a:pt x="32033" y="74970"/>
                    <a:pt x="40893" y="66110"/>
                    <a:pt x="40893" y="54524"/>
                  </a:cubicBezTo>
                  <a:lnTo>
                    <a:pt x="40893" y="20446"/>
                  </a:lnTo>
                  <a:cubicBezTo>
                    <a:pt x="40893" y="8860"/>
                    <a:pt x="32033" y="0"/>
                    <a:pt x="20446" y="0"/>
                  </a:cubicBezTo>
                  <a:cubicBezTo>
                    <a:pt x="8860" y="0"/>
                    <a:pt x="0" y="8860"/>
                    <a:pt x="0" y="20446"/>
                  </a:cubicBezTo>
                  <a:lnTo>
                    <a:pt x="0" y="54524"/>
                  </a:lnTo>
                  <a:cubicBezTo>
                    <a:pt x="0" y="66110"/>
                    <a:pt x="8860" y="74970"/>
                    <a:pt x="20446" y="74970"/>
                  </a:cubicBezTo>
                  <a:close/>
                </a:path>
              </a:pathLst>
            </a:custGeom>
            <a:grpFill/>
            <a:ln w="6697" cap="flat">
              <a:noFill/>
              <a:prstDash val="solid"/>
              <a:miter/>
            </a:ln>
          </p:spPr>
          <p:txBody>
            <a:bodyPr rtlCol="0" anchor="ctr"/>
            <a:lstStyle/>
            <a:p>
              <a:endParaRPr lang="en-US"/>
            </a:p>
          </p:txBody>
        </p:sp>
      </p:grpSp>
      <p:sp>
        <p:nvSpPr>
          <p:cNvPr id="279" name="Graphic 100">
            <a:extLst>
              <a:ext uri="{FF2B5EF4-FFF2-40B4-BE49-F238E27FC236}">
                <a16:creationId xmlns:a16="http://schemas.microsoft.com/office/drawing/2014/main" id="{E60E26E2-89F1-3353-E4A4-AF5E33D209B8}"/>
              </a:ext>
            </a:extLst>
          </p:cNvPr>
          <p:cNvSpPr/>
          <p:nvPr/>
        </p:nvSpPr>
        <p:spPr>
          <a:xfrm>
            <a:off x="10054350" y="2047741"/>
            <a:ext cx="433463" cy="434826"/>
          </a:xfrm>
          <a:custGeom>
            <a:avLst/>
            <a:gdLst>
              <a:gd name="connsiteX0" fmla="*/ 400068 w 433463"/>
              <a:gd name="connsiteY0" fmla="*/ 181973 h 434826"/>
              <a:gd name="connsiteX1" fmla="*/ 381666 w 433463"/>
              <a:gd name="connsiteY1" fmla="*/ 181973 h 434826"/>
              <a:gd name="connsiteX2" fmla="*/ 359857 w 433463"/>
              <a:gd name="connsiteY2" fmla="*/ 128812 h 434826"/>
              <a:gd name="connsiteX3" fmla="*/ 372806 w 433463"/>
              <a:gd name="connsiteY3" fmla="*/ 115863 h 434826"/>
              <a:gd name="connsiteX4" fmla="*/ 372806 w 433463"/>
              <a:gd name="connsiteY4" fmla="*/ 64747 h 434826"/>
              <a:gd name="connsiteX5" fmla="*/ 321690 w 433463"/>
              <a:gd name="connsiteY5" fmla="*/ 64747 h 434826"/>
              <a:gd name="connsiteX6" fmla="*/ 308741 w 433463"/>
              <a:gd name="connsiteY6" fmla="*/ 77696 h 434826"/>
              <a:gd name="connsiteX7" fmla="*/ 255580 w 433463"/>
              <a:gd name="connsiteY7" fmla="*/ 55887 h 434826"/>
              <a:gd name="connsiteX8" fmla="*/ 255580 w 433463"/>
              <a:gd name="connsiteY8" fmla="*/ 36122 h 434826"/>
              <a:gd name="connsiteX9" fmla="*/ 218095 w 433463"/>
              <a:gd name="connsiteY9" fmla="*/ 0 h 434826"/>
              <a:gd name="connsiteX10" fmla="*/ 181973 w 433463"/>
              <a:gd name="connsiteY10" fmla="*/ 36122 h 434826"/>
              <a:gd name="connsiteX11" fmla="*/ 181973 w 433463"/>
              <a:gd name="connsiteY11" fmla="*/ 54524 h 434826"/>
              <a:gd name="connsiteX12" fmla="*/ 128812 w 433463"/>
              <a:gd name="connsiteY12" fmla="*/ 76333 h 434826"/>
              <a:gd name="connsiteX13" fmla="*/ 115863 w 433463"/>
              <a:gd name="connsiteY13" fmla="*/ 63384 h 434826"/>
              <a:gd name="connsiteX14" fmla="*/ 64747 w 433463"/>
              <a:gd name="connsiteY14" fmla="*/ 63384 h 434826"/>
              <a:gd name="connsiteX15" fmla="*/ 64747 w 433463"/>
              <a:gd name="connsiteY15" fmla="*/ 114500 h 434826"/>
              <a:gd name="connsiteX16" fmla="*/ 77696 w 433463"/>
              <a:gd name="connsiteY16" fmla="*/ 127449 h 434826"/>
              <a:gd name="connsiteX17" fmla="*/ 55887 w 433463"/>
              <a:gd name="connsiteY17" fmla="*/ 180610 h 434826"/>
              <a:gd name="connsiteX18" fmla="*/ 36122 w 433463"/>
              <a:gd name="connsiteY18" fmla="*/ 180610 h 434826"/>
              <a:gd name="connsiteX19" fmla="*/ 0 w 433463"/>
              <a:gd name="connsiteY19" fmla="*/ 218095 h 434826"/>
              <a:gd name="connsiteX20" fmla="*/ 36122 w 433463"/>
              <a:gd name="connsiteY20" fmla="*/ 254217 h 434826"/>
              <a:gd name="connsiteX21" fmla="*/ 54524 w 433463"/>
              <a:gd name="connsiteY21" fmla="*/ 254217 h 434826"/>
              <a:gd name="connsiteX22" fmla="*/ 76333 w 433463"/>
              <a:gd name="connsiteY22" fmla="*/ 307378 h 434826"/>
              <a:gd name="connsiteX23" fmla="*/ 63384 w 433463"/>
              <a:gd name="connsiteY23" fmla="*/ 320327 h 434826"/>
              <a:gd name="connsiteX24" fmla="*/ 63384 w 433463"/>
              <a:gd name="connsiteY24" fmla="*/ 371443 h 434826"/>
              <a:gd name="connsiteX25" fmla="*/ 114500 w 433463"/>
              <a:gd name="connsiteY25" fmla="*/ 371443 h 434826"/>
              <a:gd name="connsiteX26" fmla="*/ 127449 w 433463"/>
              <a:gd name="connsiteY26" fmla="*/ 358494 h 434826"/>
              <a:gd name="connsiteX27" fmla="*/ 180610 w 433463"/>
              <a:gd name="connsiteY27" fmla="*/ 380303 h 434826"/>
              <a:gd name="connsiteX28" fmla="*/ 180610 w 433463"/>
              <a:gd name="connsiteY28" fmla="*/ 398705 h 434826"/>
              <a:gd name="connsiteX29" fmla="*/ 216732 w 433463"/>
              <a:gd name="connsiteY29" fmla="*/ 434827 h 434826"/>
              <a:gd name="connsiteX30" fmla="*/ 252854 w 433463"/>
              <a:gd name="connsiteY30" fmla="*/ 398705 h 434826"/>
              <a:gd name="connsiteX31" fmla="*/ 252854 w 433463"/>
              <a:gd name="connsiteY31" fmla="*/ 380303 h 434826"/>
              <a:gd name="connsiteX32" fmla="*/ 306015 w 433463"/>
              <a:gd name="connsiteY32" fmla="*/ 358494 h 434826"/>
              <a:gd name="connsiteX33" fmla="*/ 318964 w 433463"/>
              <a:gd name="connsiteY33" fmla="*/ 371443 h 434826"/>
              <a:gd name="connsiteX34" fmla="*/ 370080 w 433463"/>
              <a:gd name="connsiteY34" fmla="*/ 371443 h 434826"/>
              <a:gd name="connsiteX35" fmla="*/ 370080 w 433463"/>
              <a:gd name="connsiteY35" fmla="*/ 320327 h 434826"/>
              <a:gd name="connsiteX36" fmla="*/ 357131 w 433463"/>
              <a:gd name="connsiteY36" fmla="*/ 307378 h 434826"/>
              <a:gd name="connsiteX37" fmla="*/ 378940 w 433463"/>
              <a:gd name="connsiteY37" fmla="*/ 254217 h 434826"/>
              <a:gd name="connsiteX38" fmla="*/ 397342 w 433463"/>
              <a:gd name="connsiteY38" fmla="*/ 254217 h 434826"/>
              <a:gd name="connsiteX39" fmla="*/ 433464 w 433463"/>
              <a:gd name="connsiteY39" fmla="*/ 218095 h 434826"/>
              <a:gd name="connsiteX40" fmla="*/ 400068 w 433463"/>
              <a:gd name="connsiteY40" fmla="*/ 181973 h 434826"/>
              <a:gd name="connsiteX41" fmla="*/ 218095 w 433463"/>
              <a:gd name="connsiteY41" fmla="*/ 299881 h 434826"/>
              <a:gd name="connsiteX42" fmla="*/ 136309 w 433463"/>
              <a:gd name="connsiteY42" fmla="*/ 218095 h 434826"/>
              <a:gd name="connsiteX43" fmla="*/ 218095 w 433463"/>
              <a:gd name="connsiteY43" fmla="*/ 136309 h 434826"/>
              <a:gd name="connsiteX44" fmla="*/ 299881 w 433463"/>
              <a:gd name="connsiteY44" fmla="*/ 218095 h 434826"/>
              <a:gd name="connsiteX45" fmla="*/ 218095 w 433463"/>
              <a:gd name="connsiteY45" fmla="*/ 299881 h 43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3463" h="434826">
                <a:moveTo>
                  <a:pt x="400068" y="181973"/>
                </a:moveTo>
                <a:lnTo>
                  <a:pt x="381666" y="181973"/>
                </a:lnTo>
                <a:cubicBezTo>
                  <a:pt x="377577" y="162890"/>
                  <a:pt x="370080" y="144488"/>
                  <a:pt x="359857" y="128812"/>
                </a:cubicBezTo>
                <a:lnTo>
                  <a:pt x="372806" y="115863"/>
                </a:lnTo>
                <a:cubicBezTo>
                  <a:pt x="387119" y="101550"/>
                  <a:pt x="387119" y="78378"/>
                  <a:pt x="372806" y="64747"/>
                </a:cubicBezTo>
                <a:cubicBezTo>
                  <a:pt x="358494" y="50434"/>
                  <a:pt x="335321" y="50434"/>
                  <a:pt x="321690" y="64747"/>
                </a:cubicBezTo>
                <a:lnTo>
                  <a:pt x="308741" y="77696"/>
                </a:lnTo>
                <a:cubicBezTo>
                  <a:pt x="292384" y="67473"/>
                  <a:pt x="274663" y="59976"/>
                  <a:pt x="255580" y="55887"/>
                </a:cubicBezTo>
                <a:lnTo>
                  <a:pt x="255580" y="36122"/>
                </a:lnTo>
                <a:cubicBezTo>
                  <a:pt x="254217" y="16357"/>
                  <a:pt x="237860" y="0"/>
                  <a:pt x="218095" y="0"/>
                </a:cubicBezTo>
                <a:cubicBezTo>
                  <a:pt x="198330" y="0"/>
                  <a:pt x="181973" y="16357"/>
                  <a:pt x="181973" y="36122"/>
                </a:cubicBezTo>
                <a:lnTo>
                  <a:pt x="181973" y="54524"/>
                </a:lnTo>
                <a:cubicBezTo>
                  <a:pt x="162890" y="58613"/>
                  <a:pt x="144488" y="66110"/>
                  <a:pt x="128812" y="76333"/>
                </a:cubicBezTo>
                <a:lnTo>
                  <a:pt x="115863" y="63384"/>
                </a:lnTo>
                <a:cubicBezTo>
                  <a:pt x="101550" y="49071"/>
                  <a:pt x="78378" y="49071"/>
                  <a:pt x="64747" y="63384"/>
                </a:cubicBezTo>
                <a:cubicBezTo>
                  <a:pt x="51116" y="77696"/>
                  <a:pt x="50434" y="100869"/>
                  <a:pt x="64747" y="114500"/>
                </a:cubicBezTo>
                <a:lnTo>
                  <a:pt x="77696" y="127449"/>
                </a:lnTo>
                <a:cubicBezTo>
                  <a:pt x="67473" y="143806"/>
                  <a:pt x="59976" y="161527"/>
                  <a:pt x="55887" y="180610"/>
                </a:cubicBezTo>
                <a:lnTo>
                  <a:pt x="36122" y="180610"/>
                </a:lnTo>
                <a:cubicBezTo>
                  <a:pt x="16357" y="181973"/>
                  <a:pt x="0" y="198330"/>
                  <a:pt x="0" y="218095"/>
                </a:cubicBezTo>
                <a:cubicBezTo>
                  <a:pt x="0" y="237860"/>
                  <a:pt x="16357" y="254217"/>
                  <a:pt x="36122" y="254217"/>
                </a:cubicBezTo>
                <a:lnTo>
                  <a:pt x="54524" y="254217"/>
                </a:lnTo>
                <a:cubicBezTo>
                  <a:pt x="58613" y="273300"/>
                  <a:pt x="66110" y="291702"/>
                  <a:pt x="76333" y="307378"/>
                </a:cubicBezTo>
                <a:lnTo>
                  <a:pt x="63384" y="320327"/>
                </a:lnTo>
                <a:cubicBezTo>
                  <a:pt x="49071" y="334640"/>
                  <a:pt x="49071" y="357812"/>
                  <a:pt x="63384" y="371443"/>
                </a:cubicBezTo>
                <a:cubicBezTo>
                  <a:pt x="77696" y="385756"/>
                  <a:pt x="100869" y="385756"/>
                  <a:pt x="114500" y="371443"/>
                </a:cubicBezTo>
                <a:lnTo>
                  <a:pt x="127449" y="358494"/>
                </a:lnTo>
                <a:cubicBezTo>
                  <a:pt x="143806" y="368717"/>
                  <a:pt x="161527" y="376214"/>
                  <a:pt x="180610" y="380303"/>
                </a:cubicBezTo>
                <a:lnTo>
                  <a:pt x="180610" y="398705"/>
                </a:lnTo>
                <a:cubicBezTo>
                  <a:pt x="180610" y="418470"/>
                  <a:pt x="196967" y="434827"/>
                  <a:pt x="216732" y="434827"/>
                </a:cubicBezTo>
                <a:cubicBezTo>
                  <a:pt x="236497" y="434827"/>
                  <a:pt x="252854" y="418470"/>
                  <a:pt x="252854" y="398705"/>
                </a:cubicBezTo>
                <a:lnTo>
                  <a:pt x="252854" y="380303"/>
                </a:lnTo>
                <a:cubicBezTo>
                  <a:pt x="271937" y="376214"/>
                  <a:pt x="290339" y="368717"/>
                  <a:pt x="306015" y="358494"/>
                </a:cubicBezTo>
                <a:lnTo>
                  <a:pt x="318964" y="371443"/>
                </a:lnTo>
                <a:cubicBezTo>
                  <a:pt x="333276" y="385756"/>
                  <a:pt x="356449" y="385756"/>
                  <a:pt x="370080" y="371443"/>
                </a:cubicBezTo>
                <a:cubicBezTo>
                  <a:pt x="384392" y="357131"/>
                  <a:pt x="384392" y="333958"/>
                  <a:pt x="370080" y="320327"/>
                </a:cubicBezTo>
                <a:lnTo>
                  <a:pt x="357131" y="307378"/>
                </a:lnTo>
                <a:cubicBezTo>
                  <a:pt x="367354" y="291021"/>
                  <a:pt x="374851" y="273300"/>
                  <a:pt x="378940" y="254217"/>
                </a:cubicBezTo>
                <a:lnTo>
                  <a:pt x="397342" y="254217"/>
                </a:lnTo>
                <a:cubicBezTo>
                  <a:pt x="417107" y="254217"/>
                  <a:pt x="433464" y="237860"/>
                  <a:pt x="433464" y="218095"/>
                </a:cubicBezTo>
                <a:cubicBezTo>
                  <a:pt x="433464" y="198330"/>
                  <a:pt x="419833" y="181973"/>
                  <a:pt x="400068" y="181973"/>
                </a:cubicBezTo>
                <a:close/>
                <a:moveTo>
                  <a:pt x="218095" y="299881"/>
                </a:moveTo>
                <a:cubicBezTo>
                  <a:pt x="173113" y="299881"/>
                  <a:pt x="136309" y="263077"/>
                  <a:pt x="136309" y="218095"/>
                </a:cubicBezTo>
                <a:cubicBezTo>
                  <a:pt x="136309" y="173113"/>
                  <a:pt x="173113" y="136309"/>
                  <a:pt x="218095" y="136309"/>
                </a:cubicBezTo>
                <a:cubicBezTo>
                  <a:pt x="263077" y="136309"/>
                  <a:pt x="299881" y="173113"/>
                  <a:pt x="299881" y="218095"/>
                </a:cubicBezTo>
                <a:cubicBezTo>
                  <a:pt x="299881" y="263077"/>
                  <a:pt x="263077" y="299881"/>
                  <a:pt x="218095" y="299881"/>
                </a:cubicBezTo>
                <a:close/>
              </a:path>
            </a:pathLst>
          </a:custGeom>
          <a:solidFill>
            <a:schemeClr val="tx1"/>
          </a:solidFill>
          <a:ln w="6697" cap="flat">
            <a:noFill/>
            <a:prstDash val="solid"/>
            <a:miter/>
          </a:ln>
        </p:spPr>
        <p:txBody>
          <a:bodyPr rtlCol="0" anchor="ctr"/>
          <a:lstStyle/>
          <a:p>
            <a:endParaRPr lang="en-US"/>
          </a:p>
        </p:txBody>
      </p:sp>
      <p:grpSp>
        <p:nvGrpSpPr>
          <p:cNvPr id="280" name="Graphic 102">
            <a:extLst>
              <a:ext uri="{FF2B5EF4-FFF2-40B4-BE49-F238E27FC236}">
                <a16:creationId xmlns:a16="http://schemas.microsoft.com/office/drawing/2014/main" id="{7319E36C-9BB9-4315-88C1-A70B22905259}"/>
              </a:ext>
            </a:extLst>
          </p:cNvPr>
          <p:cNvGrpSpPr/>
          <p:nvPr/>
        </p:nvGrpSpPr>
        <p:grpSpPr>
          <a:xfrm>
            <a:off x="10680534" y="2070597"/>
            <a:ext cx="393982" cy="369358"/>
            <a:chOff x="10184372" y="2209745"/>
            <a:chExt cx="393982" cy="369358"/>
          </a:xfrm>
          <a:solidFill>
            <a:schemeClr val="tx1"/>
          </a:solidFill>
        </p:grpSpPr>
        <p:sp>
          <p:nvSpPr>
            <p:cNvPr id="281" name="Freeform: Shape 280">
              <a:extLst>
                <a:ext uri="{FF2B5EF4-FFF2-40B4-BE49-F238E27FC236}">
                  <a16:creationId xmlns:a16="http://schemas.microsoft.com/office/drawing/2014/main" id="{DBC903CD-A547-5788-B25A-9AB959443185}"/>
                </a:ext>
              </a:extLst>
            </p:cNvPr>
            <p:cNvSpPr/>
            <p:nvPr/>
          </p:nvSpPr>
          <p:spPr>
            <a:xfrm>
              <a:off x="10184372" y="2209745"/>
              <a:ext cx="209302" cy="73871"/>
            </a:xfrm>
            <a:custGeom>
              <a:avLst/>
              <a:gdLst>
                <a:gd name="connsiteX0" fmla="*/ 209303 w 209302"/>
                <a:gd name="connsiteY0" fmla="*/ 36936 h 73871"/>
                <a:gd name="connsiteX1" fmla="*/ 104651 w 209302"/>
                <a:gd name="connsiteY1" fmla="*/ 73872 h 73871"/>
                <a:gd name="connsiteX2" fmla="*/ 0 w 209302"/>
                <a:gd name="connsiteY2" fmla="*/ 36936 h 73871"/>
                <a:gd name="connsiteX3" fmla="*/ 104651 w 209302"/>
                <a:gd name="connsiteY3" fmla="*/ 0 h 73871"/>
                <a:gd name="connsiteX4" fmla="*/ 209303 w 209302"/>
                <a:gd name="connsiteY4" fmla="*/ 36936 h 7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2" h="73871">
                  <a:moveTo>
                    <a:pt x="209303" y="36936"/>
                  </a:moveTo>
                  <a:cubicBezTo>
                    <a:pt x="209303" y="57335"/>
                    <a:pt x="162449" y="73872"/>
                    <a:pt x="104651" y="73872"/>
                  </a:cubicBezTo>
                  <a:cubicBezTo>
                    <a:pt x="46854" y="73872"/>
                    <a:pt x="0" y="57335"/>
                    <a:pt x="0" y="36936"/>
                  </a:cubicBezTo>
                  <a:cubicBezTo>
                    <a:pt x="0" y="16537"/>
                    <a:pt x="46854" y="0"/>
                    <a:pt x="104651" y="0"/>
                  </a:cubicBezTo>
                  <a:cubicBezTo>
                    <a:pt x="162449" y="0"/>
                    <a:pt x="209303" y="16537"/>
                    <a:pt x="209303" y="36936"/>
                  </a:cubicBezTo>
                  <a:close/>
                </a:path>
              </a:pathLst>
            </a:custGeom>
            <a:grpFill/>
            <a:ln w="6102"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620E4BF3-249A-1E65-F9DD-1DF887D1C430}"/>
                </a:ext>
              </a:extLst>
            </p:cNvPr>
            <p:cNvSpPr/>
            <p:nvPr/>
          </p:nvSpPr>
          <p:spPr>
            <a:xfrm>
              <a:off x="10184372" y="2276230"/>
              <a:ext cx="209302" cy="80643"/>
            </a:xfrm>
            <a:custGeom>
              <a:avLst/>
              <a:gdLst>
                <a:gd name="connsiteX0" fmla="*/ 104651 w 209302"/>
                <a:gd name="connsiteY0" fmla="*/ 36936 h 80643"/>
                <a:gd name="connsiteX1" fmla="*/ 0 w 209302"/>
                <a:gd name="connsiteY1" fmla="*/ 0 h 80643"/>
                <a:gd name="connsiteX2" fmla="*/ 0 w 209302"/>
                <a:gd name="connsiteY2" fmla="*/ 44323 h 80643"/>
                <a:gd name="connsiteX3" fmla="*/ 0 w 209302"/>
                <a:gd name="connsiteY3" fmla="*/ 44323 h 80643"/>
                <a:gd name="connsiteX4" fmla="*/ 104651 w 209302"/>
                <a:gd name="connsiteY4" fmla="*/ 80643 h 80643"/>
                <a:gd name="connsiteX5" fmla="*/ 209303 w 209302"/>
                <a:gd name="connsiteY5" fmla="*/ 44323 h 80643"/>
                <a:gd name="connsiteX6" fmla="*/ 209303 w 209302"/>
                <a:gd name="connsiteY6" fmla="*/ 44323 h 80643"/>
                <a:gd name="connsiteX7" fmla="*/ 209303 w 209302"/>
                <a:gd name="connsiteY7" fmla="*/ 0 h 80643"/>
                <a:gd name="connsiteX8" fmla="*/ 104651 w 209302"/>
                <a:gd name="connsiteY8" fmla="*/ 36936 h 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02" h="80643">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grpFill/>
            <a:ln w="6102"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283CA123-F1FC-FC09-9FAF-BBA11274D598}"/>
                </a:ext>
              </a:extLst>
            </p:cNvPr>
            <p:cNvSpPr/>
            <p:nvPr/>
          </p:nvSpPr>
          <p:spPr>
            <a:xfrm>
              <a:off x="10184372" y="2350102"/>
              <a:ext cx="209302" cy="80643"/>
            </a:xfrm>
            <a:custGeom>
              <a:avLst/>
              <a:gdLst>
                <a:gd name="connsiteX0" fmla="*/ 104651 w 209302"/>
                <a:gd name="connsiteY0" fmla="*/ 36936 h 80643"/>
                <a:gd name="connsiteX1" fmla="*/ 0 w 209302"/>
                <a:gd name="connsiteY1" fmla="*/ 0 h 80643"/>
                <a:gd name="connsiteX2" fmla="*/ 0 w 209302"/>
                <a:gd name="connsiteY2" fmla="*/ 44323 h 80643"/>
                <a:gd name="connsiteX3" fmla="*/ 0 w 209302"/>
                <a:gd name="connsiteY3" fmla="*/ 44323 h 80643"/>
                <a:gd name="connsiteX4" fmla="*/ 104651 w 209302"/>
                <a:gd name="connsiteY4" fmla="*/ 80643 h 80643"/>
                <a:gd name="connsiteX5" fmla="*/ 209303 w 209302"/>
                <a:gd name="connsiteY5" fmla="*/ 44323 h 80643"/>
                <a:gd name="connsiteX6" fmla="*/ 209303 w 209302"/>
                <a:gd name="connsiteY6" fmla="*/ 44323 h 80643"/>
                <a:gd name="connsiteX7" fmla="*/ 209303 w 209302"/>
                <a:gd name="connsiteY7" fmla="*/ 0 h 80643"/>
                <a:gd name="connsiteX8" fmla="*/ 104651 w 209302"/>
                <a:gd name="connsiteY8" fmla="*/ 36936 h 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02" h="80643">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grpFill/>
            <a:ln w="6102"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01C68F47-E441-EE24-D317-08EE3ACC4A29}"/>
                </a:ext>
              </a:extLst>
            </p:cNvPr>
            <p:cNvSpPr/>
            <p:nvPr/>
          </p:nvSpPr>
          <p:spPr>
            <a:xfrm>
              <a:off x="10184372" y="2423973"/>
              <a:ext cx="209302" cy="80643"/>
            </a:xfrm>
            <a:custGeom>
              <a:avLst/>
              <a:gdLst>
                <a:gd name="connsiteX0" fmla="*/ 104651 w 209302"/>
                <a:gd name="connsiteY0" fmla="*/ 36936 h 80643"/>
                <a:gd name="connsiteX1" fmla="*/ 0 w 209302"/>
                <a:gd name="connsiteY1" fmla="*/ 0 h 80643"/>
                <a:gd name="connsiteX2" fmla="*/ 0 w 209302"/>
                <a:gd name="connsiteY2" fmla="*/ 44323 h 80643"/>
                <a:gd name="connsiteX3" fmla="*/ 0 w 209302"/>
                <a:gd name="connsiteY3" fmla="*/ 44323 h 80643"/>
                <a:gd name="connsiteX4" fmla="*/ 104651 w 209302"/>
                <a:gd name="connsiteY4" fmla="*/ 80643 h 80643"/>
                <a:gd name="connsiteX5" fmla="*/ 209303 w 209302"/>
                <a:gd name="connsiteY5" fmla="*/ 44323 h 80643"/>
                <a:gd name="connsiteX6" fmla="*/ 209303 w 209302"/>
                <a:gd name="connsiteY6" fmla="*/ 44323 h 80643"/>
                <a:gd name="connsiteX7" fmla="*/ 209303 w 209302"/>
                <a:gd name="connsiteY7" fmla="*/ 0 h 80643"/>
                <a:gd name="connsiteX8" fmla="*/ 104651 w 209302"/>
                <a:gd name="connsiteY8" fmla="*/ 36936 h 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02" h="80643">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grpFill/>
            <a:ln w="6102"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57B2537-0063-286F-9BA7-ECCA0BE1B298}"/>
                </a:ext>
              </a:extLst>
            </p:cNvPr>
            <p:cNvSpPr/>
            <p:nvPr/>
          </p:nvSpPr>
          <p:spPr>
            <a:xfrm>
              <a:off x="10184372" y="2497845"/>
              <a:ext cx="209302" cy="81258"/>
            </a:xfrm>
            <a:custGeom>
              <a:avLst/>
              <a:gdLst>
                <a:gd name="connsiteX0" fmla="*/ 104651 w 209302"/>
                <a:gd name="connsiteY0" fmla="*/ 36936 h 81258"/>
                <a:gd name="connsiteX1" fmla="*/ 0 w 209302"/>
                <a:gd name="connsiteY1" fmla="*/ 0 h 81258"/>
                <a:gd name="connsiteX2" fmla="*/ 0 w 209302"/>
                <a:gd name="connsiteY2" fmla="*/ 44323 h 81258"/>
                <a:gd name="connsiteX3" fmla="*/ 0 w 209302"/>
                <a:gd name="connsiteY3" fmla="*/ 44323 h 81258"/>
                <a:gd name="connsiteX4" fmla="*/ 104651 w 209302"/>
                <a:gd name="connsiteY4" fmla="*/ 81259 h 81258"/>
                <a:gd name="connsiteX5" fmla="*/ 209303 w 209302"/>
                <a:gd name="connsiteY5" fmla="*/ 44323 h 81258"/>
                <a:gd name="connsiteX6" fmla="*/ 209303 w 209302"/>
                <a:gd name="connsiteY6" fmla="*/ 44323 h 81258"/>
                <a:gd name="connsiteX7" fmla="*/ 209303 w 209302"/>
                <a:gd name="connsiteY7" fmla="*/ 616 h 81258"/>
                <a:gd name="connsiteX8" fmla="*/ 104651 w 209302"/>
                <a:gd name="connsiteY8" fmla="*/ 36936 h 8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02" h="81258">
                  <a:moveTo>
                    <a:pt x="104651" y="36936"/>
                  </a:moveTo>
                  <a:cubicBezTo>
                    <a:pt x="46785" y="36936"/>
                    <a:pt x="0" y="20315"/>
                    <a:pt x="0" y="0"/>
                  </a:cubicBezTo>
                  <a:lnTo>
                    <a:pt x="0" y="44323"/>
                  </a:lnTo>
                  <a:lnTo>
                    <a:pt x="0" y="44323"/>
                  </a:lnTo>
                  <a:cubicBezTo>
                    <a:pt x="1231" y="64022"/>
                    <a:pt x="47401" y="81259"/>
                    <a:pt x="104651" y="81259"/>
                  </a:cubicBezTo>
                  <a:cubicBezTo>
                    <a:pt x="161902" y="81259"/>
                    <a:pt x="208072" y="64022"/>
                    <a:pt x="209303" y="44323"/>
                  </a:cubicBezTo>
                  <a:lnTo>
                    <a:pt x="209303" y="44323"/>
                  </a:lnTo>
                  <a:lnTo>
                    <a:pt x="209303" y="616"/>
                  </a:lnTo>
                  <a:cubicBezTo>
                    <a:pt x="209303" y="20930"/>
                    <a:pt x="162518" y="36936"/>
                    <a:pt x="104651" y="36936"/>
                  </a:cubicBezTo>
                  <a:close/>
                </a:path>
              </a:pathLst>
            </a:custGeom>
            <a:grpFill/>
            <a:ln w="6102"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F934D943-1BA4-5B54-9895-8CDA61B5EC6F}"/>
                </a:ext>
              </a:extLst>
            </p:cNvPr>
            <p:cNvSpPr/>
            <p:nvPr/>
          </p:nvSpPr>
          <p:spPr>
            <a:xfrm>
              <a:off x="10418298" y="2314397"/>
              <a:ext cx="160055" cy="73272"/>
            </a:xfrm>
            <a:custGeom>
              <a:avLst/>
              <a:gdLst>
                <a:gd name="connsiteX0" fmla="*/ 160055 w 160055"/>
                <a:gd name="connsiteY0" fmla="*/ 36936 h 73272"/>
                <a:gd name="connsiteX1" fmla="*/ 55404 w 160055"/>
                <a:gd name="connsiteY1" fmla="*/ 0 h 73272"/>
                <a:gd name="connsiteX2" fmla="*/ 0 w 160055"/>
                <a:gd name="connsiteY2" fmla="*/ 5540 h 73272"/>
                <a:gd name="connsiteX3" fmla="*/ 0 w 160055"/>
                <a:gd name="connsiteY3" fmla="*/ 67716 h 73272"/>
                <a:gd name="connsiteX4" fmla="*/ 55404 w 160055"/>
                <a:gd name="connsiteY4" fmla="*/ 73256 h 73272"/>
                <a:gd name="connsiteX5" fmla="*/ 160055 w 160055"/>
                <a:gd name="connsiteY5" fmla="*/ 36936 h 7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55" h="73272">
                  <a:moveTo>
                    <a:pt x="160055" y="36936"/>
                  </a:moveTo>
                  <a:cubicBezTo>
                    <a:pt x="160055" y="16621"/>
                    <a:pt x="113270" y="0"/>
                    <a:pt x="55404" y="0"/>
                  </a:cubicBezTo>
                  <a:cubicBezTo>
                    <a:pt x="35089" y="0"/>
                    <a:pt x="16006" y="1847"/>
                    <a:pt x="0" y="5540"/>
                  </a:cubicBezTo>
                  <a:lnTo>
                    <a:pt x="0" y="67716"/>
                  </a:lnTo>
                  <a:cubicBezTo>
                    <a:pt x="16006" y="71409"/>
                    <a:pt x="35089" y="73256"/>
                    <a:pt x="55404" y="73256"/>
                  </a:cubicBezTo>
                  <a:cubicBezTo>
                    <a:pt x="113270" y="73872"/>
                    <a:pt x="160055" y="57251"/>
                    <a:pt x="160055" y="36936"/>
                  </a:cubicBezTo>
                  <a:close/>
                </a:path>
              </a:pathLst>
            </a:custGeom>
            <a:grpFill/>
            <a:ln w="6102"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DAA20B4A-1C5D-F474-B281-DD501278FAD7}"/>
                </a:ext>
              </a:extLst>
            </p:cNvPr>
            <p:cNvSpPr/>
            <p:nvPr/>
          </p:nvSpPr>
          <p:spPr>
            <a:xfrm>
              <a:off x="10418298" y="2382113"/>
              <a:ext cx="160055" cy="80027"/>
            </a:xfrm>
            <a:custGeom>
              <a:avLst/>
              <a:gdLst>
                <a:gd name="connsiteX0" fmla="*/ 55404 w 160055"/>
                <a:gd name="connsiteY0" fmla="*/ 36320 h 80027"/>
                <a:gd name="connsiteX1" fmla="*/ 0 w 160055"/>
                <a:gd name="connsiteY1" fmla="*/ 30780 h 80027"/>
                <a:gd name="connsiteX2" fmla="*/ 0 w 160055"/>
                <a:gd name="connsiteY2" fmla="*/ 74487 h 80027"/>
                <a:gd name="connsiteX3" fmla="*/ 55404 w 160055"/>
                <a:gd name="connsiteY3" fmla="*/ 80028 h 80027"/>
                <a:gd name="connsiteX4" fmla="*/ 160055 w 160055"/>
                <a:gd name="connsiteY4" fmla="*/ 43707 h 80027"/>
                <a:gd name="connsiteX5" fmla="*/ 160055 w 160055"/>
                <a:gd name="connsiteY5" fmla="*/ 43707 h 80027"/>
                <a:gd name="connsiteX6" fmla="*/ 160055 w 160055"/>
                <a:gd name="connsiteY6" fmla="*/ 0 h 80027"/>
                <a:gd name="connsiteX7" fmla="*/ 55404 w 160055"/>
                <a:gd name="connsiteY7" fmla="*/ 36320 h 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55" h="80027">
                  <a:moveTo>
                    <a:pt x="55404" y="36320"/>
                  </a:moveTo>
                  <a:cubicBezTo>
                    <a:pt x="35089" y="36320"/>
                    <a:pt x="16006" y="34473"/>
                    <a:pt x="0" y="30780"/>
                  </a:cubicBezTo>
                  <a:lnTo>
                    <a:pt x="0" y="74487"/>
                  </a:lnTo>
                  <a:cubicBezTo>
                    <a:pt x="16006" y="78181"/>
                    <a:pt x="35089" y="80028"/>
                    <a:pt x="55404" y="80028"/>
                  </a:cubicBezTo>
                  <a:cubicBezTo>
                    <a:pt x="112654" y="80028"/>
                    <a:pt x="158824" y="64022"/>
                    <a:pt x="160055" y="43707"/>
                  </a:cubicBezTo>
                  <a:lnTo>
                    <a:pt x="160055" y="43707"/>
                  </a:lnTo>
                  <a:lnTo>
                    <a:pt x="160055" y="0"/>
                  </a:lnTo>
                  <a:cubicBezTo>
                    <a:pt x="160055" y="19699"/>
                    <a:pt x="113270" y="36320"/>
                    <a:pt x="55404" y="36320"/>
                  </a:cubicBezTo>
                  <a:close/>
                </a:path>
              </a:pathLst>
            </a:custGeom>
            <a:grpFill/>
            <a:ln w="6102"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C39E8F0E-C770-C0EA-C64F-0A758C2B51FC}"/>
                </a:ext>
              </a:extLst>
            </p:cNvPr>
            <p:cNvSpPr/>
            <p:nvPr/>
          </p:nvSpPr>
          <p:spPr>
            <a:xfrm>
              <a:off x="10418298" y="2455984"/>
              <a:ext cx="160055" cy="80027"/>
            </a:xfrm>
            <a:custGeom>
              <a:avLst/>
              <a:gdLst>
                <a:gd name="connsiteX0" fmla="*/ 55404 w 160055"/>
                <a:gd name="connsiteY0" fmla="*/ 36320 h 80027"/>
                <a:gd name="connsiteX1" fmla="*/ 0 w 160055"/>
                <a:gd name="connsiteY1" fmla="*/ 30780 h 80027"/>
                <a:gd name="connsiteX2" fmla="*/ 0 w 160055"/>
                <a:gd name="connsiteY2" fmla="*/ 74487 h 80027"/>
                <a:gd name="connsiteX3" fmla="*/ 55404 w 160055"/>
                <a:gd name="connsiteY3" fmla="*/ 80028 h 80027"/>
                <a:gd name="connsiteX4" fmla="*/ 160055 w 160055"/>
                <a:gd name="connsiteY4" fmla="*/ 43707 h 80027"/>
                <a:gd name="connsiteX5" fmla="*/ 160055 w 160055"/>
                <a:gd name="connsiteY5" fmla="*/ 43707 h 80027"/>
                <a:gd name="connsiteX6" fmla="*/ 160055 w 160055"/>
                <a:gd name="connsiteY6" fmla="*/ 0 h 80027"/>
                <a:gd name="connsiteX7" fmla="*/ 55404 w 160055"/>
                <a:gd name="connsiteY7" fmla="*/ 36320 h 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55" h="80027">
                  <a:moveTo>
                    <a:pt x="55404" y="36320"/>
                  </a:moveTo>
                  <a:cubicBezTo>
                    <a:pt x="35089" y="36320"/>
                    <a:pt x="16006" y="34473"/>
                    <a:pt x="0" y="30780"/>
                  </a:cubicBezTo>
                  <a:lnTo>
                    <a:pt x="0" y="74487"/>
                  </a:lnTo>
                  <a:cubicBezTo>
                    <a:pt x="16006" y="78181"/>
                    <a:pt x="35089" y="80028"/>
                    <a:pt x="55404" y="80028"/>
                  </a:cubicBezTo>
                  <a:cubicBezTo>
                    <a:pt x="112654" y="80028"/>
                    <a:pt x="158824" y="64022"/>
                    <a:pt x="160055" y="43707"/>
                  </a:cubicBezTo>
                  <a:lnTo>
                    <a:pt x="160055" y="43707"/>
                  </a:lnTo>
                  <a:lnTo>
                    <a:pt x="160055" y="0"/>
                  </a:lnTo>
                  <a:cubicBezTo>
                    <a:pt x="160055" y="19699"/>
                    <a:pt x="113270" y="36320"/>
                    <a:pt x="55404" y="36320"/>
                  </a:cubicBezTo>
                  <a:close/>
                </a:path>
              </a:pathLst>
            </a:custGeom>
            <a:grpFill/>
            <a:ln w="6102" cap="flat">
              <a:noFill/>
              <a:prstDash val="solid"/>
              <a:miter/>
            </a:ln>
          </p:spPr>
          <p:txBody>
            <a:bodyPr rtlCol="0" anchor="ctr"/>
            <a:lstStyle/>
            <a:p>
              <a:endParaRPr lang="en-US"/>
            </a:p>
          </p:txBody>
        </p:sp>
      </p:grpSp>
      <p:grpSp>
        <p:nvGrpSpPr>
          <p:cNvPr id="289" name="Graphic 104">
            <a:extLst>
              <a:ext uri="{FF2B5EF4-FFF2-40B4-BE49-F238E27FC236}">
                <a16:creationId xmlns:a16="http://schemas.microsoft.com/office/drawing/2014/main" id="{F8B2379A-CBC1-A6D6-CD28-00431BE52FCB}"/>
              </a:ext>
            </a:extLst>
          </p:cNvPr>
          <p:cNvGrpSpPr/>
          <p:nvPr/>
        </p:nvGrpSpPr>
        <p:grpSpPr>
          <a:xfrm>
            <a:off x="1105320" y="2761571"/>
            <a:ext cx="394231" cy="394235"/>
            <a:chOff x="609158" y="2900719"/>
            <a:chExt cx="394231" cy="394235"/>
          </a:xfrm>
          <a:solidFill>
            <a:schemeClr val="tx1"/>
          </a:solidFill>
        </p:grpSpPr>
        <p:sp>
          <p:nvSpPr>
            <p:cNvPr id="290" name="Freeform: Shape 289">
              <a:extLst>
                <a:ext uri="{FF2B5EF4-FFF2-40B4-BE49-F238E27FC236}">
                  <a16:creationId xmlns:a16="http://schemas.microsoft.com/office/drawing/2014/main" id="{B190F684-C8DC-9349-3DA2-5E5B471AE830}"/>
                </a:ext>
              </a:extLst>
            </p:cNvPr>
            <p:cNvSpPr/>
            <p:nvPr/>
          </p:nvSpPr>
          <p:spPr>
            <a:xfrm>
              <a:off x="609158" y="2919440"/>
              <a:ext cx="375514" cy="375514"/>
            </a:xfrm>
            <a:custGeom>
              <a:avLst/>
              <a:gdLst>
                <a:gd name="connsiteX0" fmla="*/ 326266 w 375514"/>
                <a:gd name="connsiteY0" fmla="*/ 326266 h 375514"/>
                <a:gd name="connsiteX1" fmla="*/ 49248 w 375514"/>
                <a:gd name="connsiteY1" fmla="*/ 326266 h 375514"/>
                <a:gd name="connsiteX2" fmla="*/ 49248 w 375514"/>
                <a:gd name="connsiteY2" fmla="*/ 49248 h 375514"/>
                <a:gd name="connsiteX3" fmla="*/ 178523 w 375514"/>
                <a:gd name="connsiteY3" fmla="*/ 49248 h 375514"/>
                <a:gd name="connsiteX4" fmla="*/ 178523 w 375514"/>
                <a:gd name="connsiteY4" fmla="*/ 0 h 375514"/>
                <a:gd name="connsiteX5" fmla="*/ 0 w 375514"/>
                <a:gd name="connsiteY5" fmla="*/ 0 h 375514"/>
                <a:gd name="connsiteX6" fmla="*/ 0 w 375514"/>
                <a:gd name="connsiteY6" fmla="*/ 375514 h 375514"/>
                <a:gd name="connsiteX7" fmla="*/ 375514 w 375514"/>
                <a:gd name="connsiteY7" fmla="*/ 375514 h 375514"/>
                <a:gd name="connsiteX8" fmla="*/ 375514 w 375514"/>
                <a:gd name="connsiteY8" fmla="*/ 196991 h 375514"/>
                <a:gd name="connsiteX9" fmla="*/ 326266 w 375514"/>
                <a:gd name="connsiteY9" fmla="*/ 196991 h 37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14" h="375514">
                  <a:moveTo>
                    <a:pt x="326266" y="326266"/>
                  </a:moveTo>
                  <a:lnTo>
                    <a:pt x="49248" y="326266"/>
                  </a:lnTo>
                  <a:lnTo>
                    <a:pt x="49248" y="49248"/>
                  </a:lnTo>
                  <a:lnTo>
                    <a:pt x="178523" y="49248"/>
                  </a:lnTo>
                  <a:lnTo>
                    <a:pt x="178523" y="0"/>
                  </a:lnTo>
                  <a:lnTo>
                    <a:pt x="0" y="0"/>
                  </a:lnTo>
                  <a:lnTo>
                    <a:pt x="0" y="375514"/>
                  </a:lnTo>
                  <a:lnTo>
                    <a:pt x="375514" y="375514"/>
                  </a:lnTo>
                  <a:lnTo>
                    <a:pt x="375514" y="196991"/>
                  </a:lnTo>
                  <a:lnTo>
                    <a:pt x="326266" y="196991"/>
                  </a:lnTo>
                  <a:close/>
                </a:path>
              </a:pathLst>
            </a:custGeom>
            <a:grpFill/>
            <a:ln w="6102"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CE561A8E-EEC1-A8D2-85D8-94B159B278BE}"/>
                </a:ext>
              </a:extLst>
            </p:cNvPr>
            <p:cNvSpPr/>
            <p:nvPr/>
          </p:nvSpPr>
          <p:spPr>
            <a:xfrm>
              <a:off x="726121" y="2962532"/>
              <a:ext cx="215458" cy="215458"/>
            </a:xfrm>
            <a:custGeom>
              <a:avLst/>
              <a:gdLst>
                <a:gd name="connsiteX0" fmla="*/ 0 w 215458"/>
                <a:gd name="connsiteY0" fmla="*/ 215459 h 215458"/>
                <a:gd name="connsiteX1" fmla="*/ 73872 w 215458"/>
                <a:gd name="connsiteY1" fmla="*/ 215459 h 215458"/>
                <a:gd name="connsiteX2" fmla="*/ 215459 w 215458"/>
                <a:gd name="connsiteY2" fmla="*/ 73872 h 215458"/>
                <a:gd name="connsiteX3" fmla="*/ 141587 w 215458"/>
                <a:gd name="connsiteY3" fmla="*/ 0 h 215458"/>
                <a:gd name="connsiteX4" fmla="*/ 0 w 215458"/>
                <a:gd name="connsiteY4" fmla="*/ 141587 h 21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58" h="215458">
                  <a:moveTo>
                    <a:pt x="0" y="215459"/>
                  </a:moveTo>
                  <a:lnTo>
                    <a:pt x="73872" y="215459"/>
                  </a:lnTo>
                  <a:lnTo>
                    <a:pt x="215459" y="73872"/>
                  </a:lnTo>
                  <a:lnTo>
                    <a:pt x="141587" y="0"/>
                  </a:lnTo>
                  <a:lnTo>
                    <a:pt x="0" y="141587"/>
                  </a:lnTo>
                  <a:close/>
                </a:path>
              </a:pathLst>
            </a:custGeom>
            <a:grpFill/>
            <a:ln w="6102"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AD58DBB2-EF96-B63C-A62B-24170469DAE2}"/>
                </a:ext>
              </a:extLst>
            </p:cNvPr>
            <p:cNvSpPr/>
            <p:nvPr/>
          </p:nvSpPr>
          <p:spPr>
            <a:xfrm rot="2700000">
              <a:off x="889470" y="2927531"/>
              <a:ext cx="104650" cy="69561"/>
            </a:xfrm>
            <a:custGeom>
              <a:avLst/>
              <a:gdLst>
                <a:gd name="connsiteX0" fmla="*/ 0 w 104650"/>
                <a:gd name="connsiteY0" fmla="*/ 0 h 69561"/>
                <a:gd name="connsiteX1" fmla="*/ 104651 w 104650"/>
                <a:gd name="connsiteY1" fmla="*/ 0 h 69561"/>
                <a:gd name="connsiteX2" fmla="*/ 104651 w 104650"/>
                <a:gd name="connsiteY2" fmla="*/ 69562 h 69561"/>
                <a:gd name="connsiteX3" fmla="*/ 0 w 104650"/>
                <a:gd name="connsiteY3" fmla="*/ 69562 h 69561"/>
              </a:gdLst>
              <a:ahLst/>
              <a:cxnLst>
                <a:cxn ang="0">
                  <a:pos x="connsiteX0" y="connsiteY0"/>
                </a:cxn>
                <a:cxn ang="0">
                  <a:pos x="connsiteX1" y="connsiteY1"/>
                </a:cxn>
                <a:cxn ang="0">
                  <a:pos x="connsiteX2" y="connsiteY2"/>
                </a:cxn>
                <a:cxn ang="0">
                  <a:pos x="connsiteX3" y="connsiteY3"/>
                </a:cxn>
              </a:cxnLst>
              <a:rect l="l" t="t" r="r" b="b"/>
              <a:pathLst>
                <a:path w="104650" h="69561">
                  <a:moveTo>
                    <a:pt x="0" y="0"/>
                  </a:moveTo>
                  <a:lnTo>
                    <a:pt x="104651" y="0"/>
                  </a:lnTo>
                  <a:lnTo>
                    <a:pt x="104651" y="69562"/>
                  </a:lnTo>
                  <a:lnTo>
                    <a:pt x="0" y="69562"/>
                  </a:lnTo>
                  <a:close/>
                </a:path>
              </a:pathLst>
            </a:custGeom>
            <a:grpFill/>
            <a:ln w="6102" cap="flat">
              <a:noFill/>
              <a:prstDash val="solid"/>
              <a:miter/>
            </a:ln>
          </p:spPr>
          <p:txBody>
            <a:bodyPr rtlCol="0" anchor="ctr"/>
            <a:lstStyle/>
            <a:p>
              <a:endParaRPr lang="en-US"/>
            </a:p>
          </p:txBody>
        </p:sp>
      </p:grpSp>
      <p:grpSp>
        <p:nvGrpSpPr>
          <p:cNvPr id="293" name="Graphic 106">
            <a:extLst>
              <a:ext uri="{FF2B5EF4-FFF2-40B4-BE49-F238E27FC236}">
                <a16:creationId xmlns:a16="http://schemas.microsoft.com/office/drawing/2014/main" id="{B7DF871F-7A9E-931D-0ABA-520182B6C6C8}"/>
              </a:ext>
            </a:extLst>
          </p:cNvPr>
          <p:cNvGrpSpPr/>
          <p:nvPr/>
        </p:nvGrpSpPr>
        <p:grpSpPr>
          <a:xfrm>
            <a:off x="1724433" y="2823384"/>
            <a:ext cx="393982" cy="264706"/>
            <a:chOff x="1228271" y="2962532"/>
            <a:chExt cx="393982" cy="264706"/>
          </a:xfrm>
          <a:solidFill>
            <a:schemeClr val="tx1"/>
          </a:solidFill>
        </p:grpSpPr>
        <p:sp>
          <p:nvSpPr>
            <p:cNvPr id="294" name="Freeform: Shape 293">
              <a:extLst>
                <a:ext uri="{FF2B5EF4-FFF2-40B4-BE49-F238E27FC236}">
                  <a16:creationId xmlns:a16="http://schemas.microsoft.com/office/drawing/2014/main" id="{2029C722-D3DD-ACD6-08C5-89C09BFED4A4}"/>
                </a:ext>
              </a:extLst>
            </p:cNvPr>
            <p:cNvSpPr/>
            <p:nvPr/>
          </p:nvSpPr>
          <p:spPr>
            <a:xfrm>
              <a:off x="1228271" y="2962532"/>
              <a:ext cx="393982" cy="49247"/>
            </a:xfrm>
            <a:custGeom>
              <a:avLst/>
              <a:gdLst>
                <a:gd name="connsiteX0" fmla="*/ 369358 w 393982"/>
                <a:gd name="connsiteY0" fmla="*/ 0 h 49247"/>
                <a:gd name="connsiteX1" fmla="*/ 24624 w 393982"/>
                <a:gd name="connsiteY1" fmla="*/ 0 h 49247"/>
                <a:gd name="connsiteX2" fmla="*/ 0 w 393982"/>
                <a:gd name="connsiteY2" fmla="*/ 24624 h 49247"/>
                <a:gd name="connsiteX3" fmla="*/ 0 w 393982"/>
                <a:gd name="connsiteY3" fmla="*/ 49248 h 49247"/>
                <a:gd name="connsiteX4" fmla="*/ 393982 w 393982"/>
                <a:gd name="connsiteY4" fmla="*/ 49248 h 49247"/>
                <a:gd name="connsiteX5" fmla="*/ 393982 w 393982"/>
                <a:gd name="connsiteY5" fmla="*/ 24624 h 49247"/>
                <a:gd name="connsiteX6" fmla="*/ 369358 w 393982"/>
                <a:gd name="connsiteY6" fmla="*/ 0 h 4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982" h="49247">
                  <a:moveTo>
                    <a:pt x="369358" y="0"/>
                  </a:moveTo>
                  <a:lnTo>
                    <a:pt x="24624" y="0"/>
                  </a:lnTo>
                  <a:cubicBezTo>
                    <a:pt x="11081" y="0"/>
                    <a:pt x="0" y="11081"/>
                    <a:pt x="0" y="24624"/>
                  </a:cubicBezTo>
                  <a:lnTo>
                    <a:pt x="0" y="49248"/>
                  </a:lnTo>
                  <a:lnTo>
                    <a:pt x="393982" y="49248"/>
                  </a:lnTo>
                  <a:lnTo>
                    <a:pt x="393982" y="24624"/>
                  </a:lnTo>
                  <a:cubicBezTo>
                    <a:pt x="393982" y="11081"/>
                    <a:pt x="382901" y="0"/>
                    <a:pt x="369358" y="0"/>
                  </a:cubicBezTo>
                  <a:close/>
                </a:path>
              </a:pathLst>
            </a:custGeom>
            <a:grpFill/>
            <a:ln w="6102"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DFA51C3-C189-4989-E978-AF1F2CD69264}"/>
                </a:ext>
              </a:extLst>
            </p:cNvPr>
            <p:cNvSpPr/>
            <p:nvPr/>
          </p:nvSpPr>
          <p:spPr>
            <a:xfrm>
              <a:off x="1228271" y="3061028"/>
              <a:ext cx="393982" cy="166211"/>
            </a:xfrm>
            <a:custGeom>
              <a:avLst/>
              <a:gdLst>
                <a:gd name="connsiteX0" fmla="*/ 0 w 393982"/>
                <a:gd name="connsiteY0" fmla="*/ 141587 h 166211"/>
                <a:gd name="connsiteX1" fmla="*/ 24624 w 393982"/>
                <a:gd name="connsiteY1" fmla="*/ 166211 h 166211"/>
                <a:gd name="connsiteX2" fmla="*/ 369358 w 393982"/>
                <a:gd name="connsiteY2" fmla="*/ 166211 h 166211"/>
                <a:gd name="connsiteX3" fmla="*/ 393982 w 393982"/>
                <a:gd name="connsiteY3" fmla="*/ 141587 h 166211"/>
                <a:gd name="connsiteX4" fmla="*/ 393982 w 393982"/>
                <a:gd name="connsiteY4" fmla="*/ 0 h 166211"/>
                <a:gd name="connsiteX5" fmla="*/ 0 w 393982"/>
                <a:gd name="connsiteY5" fmla="*/ 0 h 166211"/>
                <a:gd name="connsiteX6" fmla="*/ 0 w 393982"/>
                <a:gd name="connsiteY6" fmla="*/ 141587 h 166211"/>
                <a:gd name="connsiteX7" fmla="*/ 215459 w 393982"/>
                <a:gd name="connsiteY7" fmla="*/ 80028 h 166211"/>
                <a:gd name="connsiteX8" fmla="*/ 350890 w 393982"/>
                <a:gd name="connsiteY8" fmla="*/ 80028 h 166211"/>
                <a:gd name="connsiteX9" fmla="*/ 350890 w 393982"/>
                <a:gd name="connsiteY9" fmla="*/ 104651 h 166211"/>
                <a:gd name="connsiteX10" fmla="*/ 215459 w 393982"/>
                <a:gd name="connsiteY10" fmla="*/ 104651 h 166211"/>
                <a:gd name="connsiteX11" fmla="*/ 215459 w 393982"/>
                <a:gd name="connsiteY11" fmla="*/ 80028 h 166211"/>
                <a:gd name="connsiteX12" fmla="*/ 55404 w 393982"/>
                <a:gd name="connsiteY12" fmla="*/ 73872 h 166211"/>
                <a:gd name="connsiteX13" fmla="*/ 61560 w 393982"/>
                <a:gd name="connsiteY13" fmla="*/ 67716 h 166211"/>
                <a:gd name="connsiteX14" fmla="*/ 129275 w 393982"/>
                <a:gd name="connsiteY14" fmla="*/ 67716 h 166211"/>
                <a:gd name="connsiteX15" fmla="*/ 135431 w 393982"/>
                <a:gd name="connsiteY15" fmla="*/ 73872 h 166211"/>
                <a:gd name="connsiteX16" fmla="*/ 135431 w 393982"/>
                <a:gd name="connsiteY16" fmla="*/ 116963 h 166211"/>
                <a:gd name="connsiteX17" fmla="*/ 129275 w 393982"/>
                <a:gd name="connsiteY17" fmla="*/ 123119 h 166211"/>
                <a:gd name="connsiteX18" fmla="*/ 61560 w 393982"/>
                <a:gd name="connsiteY18" fmla="*/ 123119 h 166211"/>
                <a:gd name="connsiteX19" fmla="*/ 55404 w 393982"/>
                <a:gd name="connsiteY19" fmla="*/ 116963 h 166211"/>
                <a:gd name="connsiteX20" fmla="*/ 55404 w 393982"/>
                <a:gd name="connsiteY20" fmla="*/ 73872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982" h="166211">
                  <a:moveTo>
                    <a:pt x="0" y="141587"/>
                  </a:moveTo>
                  <a:cubicBezTo>
                    <a:pt x="0" y="155130"/>
                    <a:pt x="11081" y="166211"/>
                    <a:pt x="24624" y="166211"/>
                  </a:cubicBezTo>
                  <a:lnTo>
                    <a:pt x="369358" y="166211"/>
                  </a:lnTo>
                  <a:cubicBezTo>
                    <a:pt x="382901" y="166211"/>
                    <a:pt x="393982" y="155130"/>
                    <a:pt x="393982" y="141587"/>
                  </a:cubicBezTo>
                  <a:lnTo>
                    <a:pt x="393982" y="0"/>
                  </a:lnTo>
                  <a:lnTo>
                    <a:pt x="0" y="0"/>
                  </a:lnTo>
                  <a:lnTo>
                    <a:pt x="0" y="141587"/>
                  </a:lnTo>
                  <a:close/>
                  <a:moveTo>
                    <a:pt x="215459" y="80028"/>
                  </a:moveTo>
                  <a:lnTo>
                    <a:pt x="350890" y="80028"/>
                  </a:lnTo>
                  <a:lnTo>
                    <a:pt x="350890" y="104651"/>
                  </a:lnTo>
                  <a:lnTo>
                    <a:pt x="215459" y="104651"/>
                  </a:lnTo>
                  <a:lnTo>
                    <a:pt x="215459" y="80028"/>
                  </a:lnTo>
                  <a:close/>
                  <a:moveTo>
                    <a:pt x="55404" y="73872"/>
                  </a:moveTo>
                  <a:cubicBezTo>
                    <a:pt x="55404" y="70178"/>
                    <a:pt x="58482" y="67716"/>
                    <a:pt x="61560" y="67716"/>
                  </a:cubicBezTo>
                  <a:lnTo>
                    <a:pt x="129275" y="67716"/>
                  </a:lnTo>
                  <a:cubicBezTo>
                    <a:pt x="132353" y="67716"/>
                    <a:pt x="135431" y="70178"/>
                    <a:pt x="135431" y="73872"/>
                  </a:cubicBezTo>
                  <a:lnTo>
                    <a:pt x="135431" y="116963"/>
                  </a:lnTo>
                  <a:cubicBezTo>
                    <a:pt x="135431" y="120657"/>
                    <a:pt x="132353" y="123119"/>
                    <a:pt x="129275" y="123119"/>
                  </a:cubicBezTo>
                  <a:lnTo>
                    <a:pt x="61560" y="123119"/>
                  </a:lnTo>
                  <a:cubicBezTo>
                    <a:pt x="58482" y="123119"/>
                    <a:pt x="55404" y="120657"/>
                    <a:pt x="55404" y="116963"/>
                  </a:cubicBezTo>
                  <a:lnTo>
                    <a:pt x="55404" y="73872"/>
                  </a:lnTo>
                  <a:close/>
                </a:path>
              </a:pathLst>
            </a:custGeom>
            <a:grpFill/>
            <a:ln w="6102" cap="flat">
              <a:noFill/>
              <a:prstDash val="solid"/>
              <a:miter/>
            </a:ln>
          </p:spPr>
          <p:txBody>
            <a:bodyPr rtlCol="0" anchor="ctr"/>
            <a:lstStyle/>
            <a:p>
              <a:endParaRPr lang="en-US"/>
            </a:p>
          </p:txBody>
        </p:sp>
      </p:grpSp>
      <p:grpSp>
        <p:nvGrpSpPr>
          <p:cNvPr id="296" name="Graphic 108">
            <a:extLst>
              <a:ext uri="{FF2B5EF4-FFF2-40B4-BE49-F238E27FC236}">
                <a16:creationId xmlns:a16="http://schemas.microsoft.com/office/drawing/2014/main" id="{918E9798-B30F-F566-3702-042279184E3A}"/>
              </a:ext>
            </a:extLst>
          </p:cNvPr>
          <p:cNvGrpSpPr/>
          <p:nvPr/>
        </p:nvGrpSpPr>
        <p:grpSpPr>
          <a:xfrm>
            <a:off x="2334757" y="2719617"/>
            <a:ext cx="327142" cy="436871"/>
            <a:chOff x="1838595" y="2858765"/>
            <a:chExt cx="327142" cy="436871"/>
          </a:xfrm>
          <a:solidFill>
            <a:schemeClr val="tx1"/>
          </a:solidFill>
        </p:grpSpPr>
        <p:sp>
          <p:nvSpPr>
            <p:cNvPr id="297" name="Freeform: Shape 296">
              <a:extLst>
                <a:ext uri="{FF2B5EF4-FFF2-40B4-BE49-F238E27FC236}">
                  <a16:creationId xmlns:a16="http://schemas.microsoft.com/office/drawing/2014/main" id="{5259C355-94CA-00A2-7EDC-08B49C47B5B9}"/>
                </a:ext>
              </a:extLst>
            </p:cNvPr>
            <p:cNvSpPr/>
            <p:nvPr/>
          </p:nvSpPr>
          <p:spPr>
            <a:xfrm>
              <a:off x="2104399" y="2858765"/>
              <a:ext cx="61339" cy="68154"/>
            </a:xfrm>
            <a:custGeom>
              <a:avLst/>
              <a:gdLst>
                <a:gd name="connsiteX0" fmla="*/ 0 w 61339"/>
                <a:gd name="connsiteY0" fmla="*/ 0 h 68154"/>
                <a:gd name="connsiteX1" fmla="*/ 0 w 61339"/>
                <a:gd name="connsiteY1" fmla="*/ 68155 h 68154"/>
                <a:gd name="connsiteX2" fmla="*/ 61339 w 61339"/>
                <a:gd name="connsiteY2" fmla="*/ 68155 h 68154"/>
              </a:gdLst>
              <a:ahLst/>
              <a:cxnLst>
                <a:cxn ang="0">
                  <a:pos x="connsiteX0" y="connsiteY0"/>
                </a:cxn>
                <a:cxn ang="0">
                  <a:pos x="connsiteX1" y="connsiteY1"/>
                </a:cxn>
                <a:cxn ang="0">
                  <a:pos x="connsiteX2" y="connsiteY2"/>
                </a:cxn>
              </a:cxnLst>
              <a:rect l="l" t="t" r="r" b="b"/>
              <a:pathLst>
                <a:path w="61339" h="68154">
                  <a:moveTo>
                    <a:pt x="0" y="0"/>
                  </a:moveTo>
                  <a:lnTo>
                    <a:pt x="0" y="68155"/>
                  </a:lnTo>
                  <a:lnTo>
                    <a:pt x="61339" y="68155"/>
                  </a:lnTo>
                  <a:close/>
                </a:path>
              </a:pathLst>
            </a:custGeom>
            <a:grpFill/>
            <a:ln w="6697"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A70BE64-FB30-9E49-3456-B127848E720D}"/>
                </a:ext>
              </a:extLst>
            </p:cNvPr>
            <p:cNvSpPr/>
            <p:nvPr/>
          </p:nvSpPr>
          <p:spPr>
            <a:xfrm>
              <a:off x="1838595" y="2858765"/>
              <a:ext cx="327142" cy="436871"/>
            </a:xfrm>
            <a:custGeom>
              <a:avLst/>
              <a:gdLst>
                <a:gd name="connsiteX0" fmla="*/ 238541 w 327142"/>
                <a:gd name="connsiteY0" fmla="*/ 95417 h 436871"/>
                <a:gd name="connsiteX1" fmla="*/ 238541 w 327142"/>
                <a:gd name="connsiteY1" fmla="*/ 0 h 436871"/>
                <a:gd name="connsiteX2" fmla="*/ 13631 w 327142"/>
                <a:gd name="connsiteY2" fmla="*/ 0 h 436871"/>
                <a:gd name="connsiteX3" fmla="*/ 0 w 327142"/>
                <a:gd name="connsiteY3" fmla="*/ 14312 h 436871"/>
                <a:gd name="connsiteX4" fmla="*/ 0 w 327142"/>
                <a:gd name="connsiteY4" fmla="*/ 422559 h 436871"/>
                <a:gd name="connsiteX5" fmla="*/ 13631 w 327142"/>
                <a:gd name="connsiteY5" fmla="*/ 436872 h 436871"/>
                <a:gd name="connsiteX6" fmla="*/ 311467 w 327142"/>
                <a:gd name="connsiteY6" fmla="*/ 436872 h 436871"/>
                <a:gd name="connsiteX7" fmla="*/ 327143 w 327142"/>
                <a:gd name="connsiteY7" fmla="*/ 422559 h 436871"/>
                <a:gd name="connsiteX8" fmla="*/ 327143 w 327142"/>
                <a:gd name="connsiteY8" fmla="*/ 95417 h 436871"/>
                <a:gd name="connsiteX9" fmla="*/ 238541 w 327142"/>
                <a:gd name="connsiteY9" fmla="*/ 95417 h 436871"/>
                <a:gd name="connsiteX10" fmla="*/ 108366 w 327142"/>
                <a:gd name="connsiteY10" fmla="*/ 122678 h 436871"/>
                <a:gd name="connsiteX11" fmla="*/ 123360 w 327142"/>
                <a:gd name="connsiteY11" fmla="*/ 136309 h 436871"/>
                <a:gd name="connsiteX12" fmla="*/ 88601 w 327142"/>
                <a:gd name="connsiteY12" fmla="*/ 173794 h 436871"/>
                <a:gd name="connsiteX13" fmla="*/ 123360 w 327142"/>
                <a:gd name="connsiteY13" fmla="*/ 211280 h 436871"/>
                <a:gd name="connsiteX14" fmla="*/ 108366 w 327142"/>
                <a:gd name="connsiteY14" fmla="*/ 224910 h 436871"/>
                <a:gd name="connsiteX15" fmla="*/ 61339 w 327142"/>
                <a:gd name="connsiteY15" fmla="*/ 173794 h 436871"/>
                <a:gd name="connsiteX16" fmla="*/ 108366 w 327142"/>
                <a:gd name="connsiteY16" fmla="*/ 122678 h 436871"/>
                <a:gd name="connsiteX17" fmla="*/ 123360 w 327142"/>
                <a:gd name="connsiteY17" fmla="*/ 362583 h 436871"/>
                <a:gd name="connsiteX18" fmla="*/ 116545 w 327142"/>
                <a:gd name="connsiteY18" fmla="*/ 369398 h 436871"/>
                <a:gd name="connsiteX19" fmla="*/ 96098 w 327142"/>
                <a:gd name="connsiteY19" fmla="*/ 374851 h 436871"/>
                <a:gd name="connsiteX20" fmla="*/ 79741 w 327142"/>
                <a:gd name="connsiteY20" fmla="*/ 371443 h 436871"/>
                <a:gd name="connsiteX21" fmla="*/ 68836 w 327142"/>
                <a:gd name="connsiteY21" fmla="*/ 362583 h 436871"/>
                <a:gd name="connsiteX22" fmla="*/ 63384 w 327142"/>
                <a:gd name="connsiteY22" fmla="*/ 349634 h 436871"/>
                <a:gd name="connsiteX23" fmla="*/ 61339 w 327142"/>
                <a:gd name="connsiteY23" fmla="*/ 333958 h 436871"/>
                <a:gd name="connsiteX24" fmla="*/ 63384 w 327142"/>
                <a:gd name="connsiteY24" fmla="*/ 318964 h 436871"/>
                <a:gd name="connsiteX25" fmla="*/ 69518 w 327142"/>
                <a:gd name="connsiteY25" fmla="*/ 306015 h 436871"/>
                <a:gd name="connsiteX26" fmla="*/ 80423 w 327142"/>
                <a:gd name="connsiteY26" fmla="*/ 297154 h 436871"/>
                <a:gd name="connsiteX27" fmla="*/ 96780 w 327142"/>
                <a:gd name="connsiteY27" fmla="*/ 293747 h 436871"/>
                <a:gd name="connsiteX28" fmla="*/ 115181 w 327142"/>
                <a:gd name="connsiteY28" fmla="*/ 298518 h 436871"/>
                <a:gd name="connsiteX29" fmla="*/ 121997 w 327142"/>
                <a:gd name="connsiteY29" fmla="*/ 305333 h 436871"/>
                <a:gd name="connsiteX30" fmla="*/ 127449 w 327142"/>
                <a:gd name="connsiteY30" fmla="*/ 316238 h 436871"/>
                <a:gd name="connsiteX31" fmla="*/ 110411 w 327142"/>
                <a:gd name="connsiteY31" fmla="*/ 319646 h 436871"/>
                <a:gd name="connsiteX32" fmla="*/ 105640 w 327142"/>
                <a:gd name="connsiteY32" fmla="*/ 311467 h 436871"/>
                <a:gd name="connsiteX33" fmla="*/ 96098 w 327142"/>
                <a:gd name="connsiteY33" fmla="*/ 308059 h 436871"/>
                <a:gd name="connsiteX34" fmla="*/ 89964 w 327142"/>
                <a:gd name="connsiteY34" fmla="*/ 309422 h 436871"/>
                <a:gd name="connsiteX35" fmla="*/ 85875 w 327142"/>
                <a:gd name="connsiteY35" fmla="*/ 312830 h 436871"/>
                <a:gd name="connsiteX36" fmla="*/ 83149 w 327142"/>
                <a:gd name="connsiteY36" fmla="*/ 317601 h 436871"/>
                <a:gd name="connsiteX37" fmla="*/ 81786 w 327142"/>
                <a:gd name="connsiteY37" fmla="*/ 323053 h 436871"/>
                <a:gd name="connsiteX38" fmla="*/ 81104 w 327142"/>
                <a:gd name="connsiteY38" fmla="*/ 329187 h 436871"/>
                <a:gd name="connsiteX39" fmla="*/ 81104 w 327142"/>
                <a:gd name="connsiteY39" fmla="*/ 334640 h 436871"/>
                <a:gd name="connsiteX40" fmla="*/ 85193 w 327142"/>
                <a:gd name="connsiteY40" fmla="*/ 354404 h 436871"/>
                <a:gd name="connsiteX41" fmla="*/ 97461 w 327142"/>
                <a:gd name="connsiteY41" fmla="*/ 360538 h 436871"/>
                <a:gd name="connsiteX42" fmla="*/ 102914 w 327142"/>
                <a:gd name="connsiteY42" fmla="*/ 359857 h 436871"/>
                <a:gd name="connsiteX43" fmla="*/ 107003 w 327142"/>
                <a:gd name="connsiteY43" fmla="*/ 357131 h 436871"/>
                <a:gd name="connsiteX44" fmla="*/ 110411 w 327142"/>
                <a:gd name="connsiteY44" fmla="*/ 353723 h 436871"/>
                <a:gd name="connsiteX45" fmla="*/ 113137 w 327142"/>
                <a:gd name="connsiteY45" fmla="*/ 348952 h 436871"/>
                <a:gd name="connsiteX46" fmla="*/ 130175 w 327142"/>
                <a:gd name="connsiteY46" fmla="*/ 353041 h 436871"/>
                <a:gd name="connsiteX47" fmla="*/ 123360 w 327142"/>
                <a:gd name="connsiteY47" fmla="*/ 362583 h 436871"/>
                <a:gd name="connsiteX48" fmla="*/ 187425 w 327142"/>
                <a:gd name="connsiteY48" fmla="*/ 368717 h 436871"/>
                <a:gd name="connsiteX49" fmla="*/ 164934 w 327142"/>
                <a:gd name="connsiteY49" fmla="*/ 374851 h 436871"/>
                <a:gd name="connsiteX50" fmla="*/ 146533 w 327142"/>
                <a:gd name="connsiteY50" fmla="*/ 370080 h 436871"/>
                <a:gd name="connsiteX51" fmla="*/ 138354 w 327142"/>
                <a:gd name="connsiteY51" fmla="*/ 363946 h 436871"/>
                <a:gd name="connsiteX52" fmla="*/ 132220 w 327142"/>
                <a:gd name="connsiteY52" fmla="*/ 354404 h 436871"/>
                <a:gd name="connsiteX53" fmla="*/ 147896 w 327142"/>
                <a:gd name="connsiteY53" fmla="*/ 348270 h 436871"/>
                <a:gd name="connsiteX54" fmla="*/ 150622 w 327142"/>
                <a:gd name="connsiteY54" fmla="*/ 353041 h 436871"/>
                <a:gd name="connsiteX55" fmla="*/ 154030 w 327142"/>
                <a:gd name="connsiteY55" fmla="*/ 357131 h 436871"/>
                <a:gd name="connsiteX56" fmla="*/ 158800 w 327142"/>
                <a:gd name="connsiteY56" fmla="*/ 359857 h 436871"/>
                <a:gd name="connsiteX57" fmla="*/ 164934 w 327142"/>
                <a:gd name="connsiteY57" fmla="*/ 360538 h 436871"/>
                <a:gd name="connsiteX58" fmla="*/ 169705 w 327142"/>
                <a:gd name="connsiteY58" fmla="*/ 359857 h 436871"/>
                <a:gd name="connsiteX59" fmla="*/ 173794 w 327142"/>
                <a:gd name="connsiteY59" fmla="*/ 358494 h 436871"/>
                <a:gd name="connsiteX60" fmla="*/ 176521 w 327142"/>
                <a:gd name="connsiteY60" fmla="*/ 355767 h 436871"/>
                <a:gd name="connsiteX61" fmla="*/ 177884 w 327142"/>
                <a:gd name="connsiteY61" fmla="*/ 350997 h 436871"/>
                <a:gd name="connsiteX62" fmla="*/ 173794 w 327142"/>
                <a:gd name="connsiteY62" fmla="*/ 344181 h 436871"/>
                <a:gd name="connsiteX63" fmla="*/ 162208 w 327142"/>
                <a:gd name="connsiteY63" fmla="*/ 338729 h 436871"/>
                <a:gd name="connsiteX64" fmla="*/ 142443 w 327142"/>
                <a:gd name="connsiteY64" fmla="*/ 329187 h 436871"/>
                <a:gd name="connsiteX65" fmla="*/ 135628 w 327142"/>
                <a:gd name="connsiteY65" fmla="*/ 314193 h 436871"/>
                <a:gd name="connsiteX66" fmla="*/ 143806 w 327142"/>
                <a:gd name="connsiteY66" fmla="*/ 298518 h 436871"/>
                <a:gd name="connsiteX67" fmla="*/ 164253 w 327142"/>
                <a:gd name="connsiteY67" fmla="*/ 292384 h 436871"/>
                <a:gd name="connsiteX68" fmla="*/ 182655 w 327142"/>
                <a:gd name="connsiteY68" fmla="*/ 297154 h 436871"/>
                <a:gd name="connsiteX69" fmla="*/ 189470 w 327142"/>
                <a:gd name="connsiteY69" fmla="*/ 302607 h 436871"/>
                <a:gd name="connsiteX70" fmla="*/ 194922 w 327142"/>
                <a:gd name="connsiteY70" fmla="*/ 311467 h 436871"/>
                <a:gd name="connsiteX71" fmla="*/ 177202 w 327142"/>
                <a:gd name="connsiteY71" fmla="*/ 316919 h 436871"/>
                <a:gd name="connsiteX72" fmla="*/ 171750 w 327142"/>
                <a:gd name="connsiteY72" fmla="*/ 309422 h 436871"/>
                <a:gd name="connsiteX73" fmla="*/ 162890 w 327142"/>
                <a:gd name="connsiteY73" fmla="*/ 306696 h 436871"/>
                <a:gd name="connsiteX74" fmla="*/ 159482 w 327142"/>
                <a:gd name="connsiteY74" fmla="*/ 307378 h 436871"/>
                <a:gd name="connsiteX75" fmla="*/ 156074 w 327142"/>
                <a:gd name="connsiteY75" fmla="*/ 308741 h 436871"/>
                <a:gd name="connsiteX76" fmla="*/ 153348 w 327142"/>
                <a:gd name="connsiteY76" fmla="*/ 310785 h 436871"/>
                <a:gd name="connsiteX77" fmla="*/ 152667 w 327142"/>
                <a:gd name="connsiteY77" fmla="*/ 314193 h 436871"/>
                <a:gd name="connsiteX78" fmla="*/ 154030 w 327142"/>
                <a:gd name="connsiteY78" fmla="*/ 317601 h 436871"/>
                <a:gd name="connsiteX79" fmla="*/ 157437 w 327142"/>
                <a:gd name="connsiteY79" fmla="*/ 320327 h 436871"/>
                <a:gd name="connsiteX80" fmla="*/ 169705 w 327142"/>
                <a:gd name="connsiteY80" fmla="*/ 325779 h 436871"/>
                <a:gd name="connsiteX81" fmla="*/ 187425 w 327142"/>
                <a:gd name="connsiteY81" fmla="*/ 334640 h 436871"/>
                <a:gd name="connsiteX82" fmla="*/ 195604 w 327142"/>
                <a:gd name="connsiteY82" fmla="*/ 350997 h 436871"/>
                <a:gd name="connsiteX83" fmla="*/ 187425 w 327142"/>
                <a:gd name="connsiteY83" fmla="*/ 368717 h 436871"/>
                <a:gd name="connsiteX84" fmla="*/ 145851 w 327142"/>
                <a:gd name="connsiteY84" fmla="*/ 249446 h 436871"/>
                <a:gd name="connsiteX85" fmla="*/ 126768 w 327142"/>
                <a:gd name="connsiteY85" fmla="*/ 241949 h 436871"/>
                <a:gd name="connsiteX86" fmla="*/ 181291 w 327142"/>
                <a:gd name="connsiteY86" fmla="*/ 105640 h 436871"/>
                <a:gd name="connsiteX87" fmla="*/ 200375 w 327142"/>
                <a:gd name="connsiteY87" fmla="*/ 113137 h 436871"/>
                <a:gd name="connsiteX88" fmla="*/ 145851 w 327142"/>
                <a:gd name="connsiteY88" fmla="*/ 249446 h 436871"/>
                <a:gd name="connsiteX89" fmla="*/ 257625 w 327142"/>
                <a:gd name="connsiteY89" fmla="*/ 368717 h 436871"/>
                <a:gd name="connsiteX90" fmla="*/ 235134 w 327142"/>
                <a:gd name="connsiteY90" fmla="*/ 374851 h 436871"/>
                <a:gd name="connsiteX91" fmla="*/ 216732 w 327142"/>
                <a:gd name="connsiteY91" fmla="*/ 370080 h 436871"/>
                <a:gd name="connsiteX92" fmla="*/ 208553 w 327142"/>
                <a:gd name="connsiteY92" fmla="*/ 363946 h 436871"/>
                <a:gd name="connsiteX93" fmla="*/ 202419 w 327142"/>
                <a:gd name="connsiteY93" fmla="*/ 354404 h 436871"/>
                <a:gd name="connsiteX94" fmla="*/ 218095 w 327142"/>
                <a:gd name="connsiteY94" fmla="*/ 348270 h 436871"/>
                <a:gd name="connsiteX95" fmla="*/ 220821 w 327142"/>
                <a:gd name="connsiteY95" fmla="*/ 353041 h 436871"/>
                <a:gd name="connsiteX96" fmla="*/ 224229 w 327142"/>
                <a:gd name="connsiteY96" fmla="*/ 357131 h 436871"/>
                <a:gd name="connsiteX97" fmla="*/ 229000 w 327142"/>
                <a:gd name="connsiteY97" fmla="*/ 359857 h 436871"/>
                <a:gd name="connsiteX98" fmla="*/ 235134 w 327142"/>
                <a:gd name="connsiteY98" fmla="*/ 360538 h 436871"/>
                <a:gd name="connsiteX99" fmla="*/ 239905 w 327142"/>
                <a:gd name="connsiteY99" fmla="*/ 359857 h 436871"/>
                <a:gd name="connsiteX100" fmla="*/ 243994 w 327142"/>
                <a:gd name="connsiteY100" fmla="*/ 358494 h 436871"/>
                <a:gd name="connsiteX101" fmla="*/ 246720 w 327142"/>
                <a:gd name="connsiteY101" fmla="*/ 355767 h 436871"/>
                <a:gd name="connsiteX102" fmla="*/ 248083 w 327142"/>
                <a:gd name="connsiteY102" fmla="*/ 350997 h 436871"/>
                <a:gd name="connsiteX103" fmla="*/ 243994 w 327142"/>
                <a:gd name="connsiteY103" fmla="*/ 344181 h 436871"/>
                <a:gd name="connsiteX104" fmla="*/ 232407 w 327142"/>
                <a:gd name="connsiteY104" fmla="*/ 338729 h 436871"/>
                <a:gd name="connsiteX105" fmla="*/ 212643 w 327142"/>
                <a:gd name="connsiteY105" fmla="*/ 329187 h 436871"/>
                <a:gd name="connsiteX106" fmla="*/ 205827 w 327142"/>
                <a:gd name="connsiteY106" fmla="*/ 314193 h 436871"/>
                <a:gd name="connsiteX107" fmla="*/ 214006 w 327142"/>
                <a:gd name="connsiteY107" fmla="*/ 298518 h 436871"/>
                <a:gd name="connsiteX108" fmla="*/ 234452 w 327142"/>
                <a:gd name="connsiteY108" fmla="*/ 292384 h 436871"/>
                <a:gd name="connsiteX109" fmla="*/ 252854 w 327142"/>
                <a:gd name="connsiteY109" fmla="*/ 297154 h 436871"/>
                <a:gd name="connsiteX110" fmla="*/ 259669 w 327142"/>
                <a:gd name="connsiteY110" fmla="*/ 302607 h 436871"/>
                <a:gd name="connsiteX111" fmla="*/ 265122 w 327142"/>
                <a:gd name="connsiteY111" fmla="*/ 311467 h 436871"/>
                <a:gd name="connsiteX112" fmla="*/ 248083 w 327142"/>
                <a:gd name="connsiteY112" fmla="*/ 316238 h 436871"/>
                <a:gd name="connsiteX113" fmla="*/ 242631 w 327142"/>
                <a:gd name="connsiteY113" fmla="*/ 308741 h 436871"/>
                <a:gd name="connsiteX114" fmla="*/ 233771 w 327142"/>
                <a:gd name="connsiteY114" fmla="*/ 306015 h 436871"/>
                <a:gd name="connsiteX115" fmla="*/ 230363 w 327142"/>
                <a:gd name="connsiteY115" fmla="*/ 306696 h 436871"/>
                <a:gd name="connsiteX116" fmla="*/ 226955 w 327142"/>
                <a:gd name="connsiteY116" fmla="*/ 308059 h 436871"/>
                <a:gd name="connsiteX117" fmla="*/ 224229 w 327142"/>
                <a:gd name="connsiteY117" fmla="*/ 310104 h 436871"/>
                <a:gd name="connsiteX118" fmla="*/ 223547 w 327142"/>
                <a:gd name="connsiteY118" fmla="*/ 313512 h 436871"/>
                <a:gd name="connsiteX119" fmla="*/ 224910 w 327142"/>
                <a:gd name="connsiteY119" fmla="*/ 316919 h 436871"/>
                <a:gd name="connsiteX120" fmla="*/ 228318 w 327142"/>
                <a:gd name="connsiteY120" fmla="*/ 319646 h 436871"/>
                <a:gd name="connsiteX121" fmla="*/ 240586 w 327142"/>
                <a:gd name="connsiteY121" fmla="*/ 325098 h 436871"/>
                <a:gd name="connsiteX122" fmla="*/ 258306 w 327142"/>
                <a:gd name="connsiteY122" fmla="*/ 333958 h 436871"/>
                <a:gd name="connsiteX123" fmla="*/ 266485 w 327142"/>
                <a:gd name="connsiteY123" fmla="*/ 350315 h 436871"/>
                <a:gd name="connsiteX124" fmla="*/ 257625 w 327142"/>
                <a:gd name="connsiteY124" fmla="*/ 368717 h 436871"/>
                <a:gd name="connsiteX125" fmla="*/ 218777 w 327142"/>
                <a:gd name="connsiteY125" fmla="*/ 224910 h 436871"/>
                <a:gd name="connsiteX126" fmla="*/ 203783 w 327142"/>
                <a:gd name="connsiteY126" fmla="*/ 211280 h 436871"/>
                <a:gd name="connsiteX127" fmla="*/ 238541 w 327142"/>
                <a:gd name="connsiteY127" fmla="*/ 173794 h 436871"/>
                <a:gd name="connsiteX128" fmla="*/ 203783 w 327142"/>
                <a:gd name="connsiteY128" fmla="*/ 136309 h 436871"/>
                <a:gd name="connsiteX129" fmla="*/ 218777 w 327142"/>
                <a:gd name="connsiteY129" fmla="*/ 122678 h 436871"/>
                <a:gd name="connsiteX130" fmla="*/ 265803 w 327142"/>
                <a:gd name="connsiteY130" fmla="*/ 173794 h 436871"/>
                <a:gd name="connsiteX131" fmla="*/ 218777 w 327142"/>
                <a:gd name="connsiteY131" fmla="*/ 224910 h 4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327142" h="436871">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108366" y="122678"/>
                  </a:moveTo>
                  <a:lnTo>
                    <a:pt x="123360" y="136309"/>
                  </a:lnTo>
                  <a:lnTo>
                    <a:pt x="88601" y="173794"/>
                  </a:lnTo>
                  <a:lnTo>
                    <a:pt x="123360" y="211280"/>
                  </a:lnTo>
                  <a:lnTo>
                    <a:pt x="108366" y="224910"/>
                  </a:lnTo>
                  <a:lnTo>
                    <a:pt x="61339" y="173794"/>
                  </a:lnTo>
                  <a:lnTo>
                    <a:pt x="108366" y="122678"/>
                  </a:lnTo>
                  <a:close/>
                  <a:moveTo>
                    <a:pt x="123360" y="362583"/>
                  </a:moveTo>
                  <a:cubicBezTo>
                    <a:pt x="121315" y="365309"/>
                    <a:pt x="119271" y="367354"/>
                    <a:pt x="116545" y="369398"/>
                  </a:cubicBezTo>
                  <a:cubicBezTo>
                    <a:pt x="111092" y="372806"/>
                    <a:pt x="104277" y="374851"/>
                    <a:pt x="96098" y="374851"/>
                  </a:cubicBezTo>
                  <a:cubicBezTo>
                    <a:pt x="89964" y="374851"/>
                    <a:pt x="84512" y="373488"/>
                    <a:pt x="79741" y="371443"/>
                  </a:cubicBezTo>
                  <a:cubicBezTo>
                    <a:pt x="74970" y="369398"/>
                    <a:pt x="71562" y="365991"/>
                    <a:pt x="68836" y="362583"/>
                  </a:cubicBezTo>
                  <a:cubicBezTo>
                    <a:pt x="66110" y="358494"/>
                    <a:pt x="64065" y="354404"/>
                    <a:pt x="63384" y="349634"/>
                  </a:cubicBezTo>
                  <a:cubicBezTo>
                    <a:pt x="62021" y="344181"/>
                    <a:pt x="61339" y="339410"/>
                    <a:pt x="61339" y="333958"/>
                  </a:cubicBezTo>
                  <a:cubicBezTo>
                    <a:pt x="61339" y="328506"/>
                    <a:pt x="62021" y="323735"/>
                    <a:pt x="63384" y="318964"/>
                  </a:cubicBezTo>
                  <a:cubicBezTo>
                    <a:pt x="64747" y="314193"/>
                    <a:pt x="66792" y="309422"/>
                    <a:pt x="69518" y="306015"/>
                  </a:cubicBezTo>
                  <a:cubicBezTo>
                    <a:pt x="72244" y="301925"/>
                    <a:pt x="75652" y="299199"/>
                    <a:pt x="80423" y="297154"/>
                  </a:cubicBezTo>
                  <a:cubicBezTo>
                    <a:pt x="85193" y="295110"/>
                    <a:pt x="90646" y="293747"/>
                    <a:pt x="96780" y="293747"/>
                  </a:cubicBezTo>
                  <a:cubicBezTo>
                    <a:pt x="103595" y="293747"/>
                    <a:pt x="109729" y="295110"/>
                    <a:pt x="115181" y="298518"/>
                  </a:cubicBezTo>
                  <a:cubicBezTo>
                    <a:pt x="117908" y="299881"/>
                    <a:pt x="119952" y="301925"/>
                    <a:pt x="121997" y="305333"/>
                  </a:cubicBezTo>
                  <a:cubicBezTo>
                    <a:pt x="124042" y="308059"/>
                    <a:pt x="125405" y="312148"/>
                    <a:pt x="127449" y="316238"/>
                  </a:cubicBezTo>
                  <a:lnTo>
                    <a:pt x="110411" y="319646"/>
                  </a:lnTo>
                  <a:cubicBezTo>
                    <a:pt x="109048" y="316238"/>
                    <a:pt x="107684" y="313512"/>
                    <a:pt x="105640" y="311467"/>
                  </a:cubicBezTo>
                  <a:cubicBezTo>
                    <a:pt x="103595" y="309422"/>
                    <a:pt x="100187" y="308059"/>
                    <a:pt x="96098" y="308059"/>
                  </a:cubicBezTo>
                  <a:cubicBezTo>
                    <a:pt x="94053" y="308059"/>
                    <a:pt x="92009" y="308741"/>
                    <a:pt x="89964" y="309422"/>
                  </a:cubicBezTo>
                  <a:cubicBezTo>
                    <a:pt x="87920" y="310104"/>
                    <a:pt x="86556" y="311467"/>
                    <a:pt x="85875" y="312830"/>
                  </a:cubicBezTo>
                  <a:cubicBezTo>
                    <a:pt x="84512" y="314193"/>
                    <a:pt x="83830" y="316238"/>
                    <a:pt x="83149" y="317601"/>
                  </a:cubicBezTo>
                  <a:cubicBezTo>
                    <a:pt x="82467" y="319646"/>
                    <a:pt x="81786" y="321690"/>
                    <a:pt x="81786" y="323053"/>
                  </a:cubicBezTo>
                  <a:cubicBezTo>
                    <a:pt x="81104" y="325098"/>
                    <a:pt x="81104" y="327143"/>
                    <a:pt x="81104" y="329187"/>
                  </a:cubicBezTo>
                  <a:cubicBezTo>
                    <a:pt x="81104" y="331232"/>
                    <a:pt x="81104" y="332595"/>
                    <a:pt x="81104" y="334640"/>
                  </a:cubicBezTo>
                  <a:cubicBezTo>
                    <a:pt x="81104" y="343500"/>
                    <a:pt x="82467" y="349634"/>
                    <a:pt x="85193" y="354404"/>
                  </a:cubicBezTo>
                  <a:cubicBezTo>
                    <a:pt x="87920" y="358494"/>
                    <a:pt x="92009" y="360538"/>
                    <a:pt x="97461" y="360538"/>
                  </a:cubicBezTo>
                  <a:cubicBezTo>
                    <a:pt x="99506" y="360538"/>
                    <a:pt x="101550" y="360538"/>
                    <a:pt x="102914" y="359857"/>
                  </a:cubicBezTo>
                  <a:cubicBezTo>
                    <a:pt x="104277" y="359175"/>
                    <a:pt x="105640" y="358494"/>
                    <a:pt x="107003" y="357131"/>
                  </a:cubicBezTo>
                  <a:cubicBezTo>
                    <a:pt x="108366" y="355767"/>
                    <a:pt x="109048" y="355086"/>
                    <a:pt x="110411" y="353723"/>
                  </a:cubicBezTo>
                  <a:cubicBezTo>
                    <a:pt x="111092" y="352360"/>
                    <a:pt x="112455" y="350997"/>
                    <a:pt x="113137" y="348952"/>
                  </a:cubicBezTo>
                  <a:lnTo>
                    <a:pt x="130175" y="353041"/>
                  </a:lnTo>
                  <a:cubicBezTo>
                    <a:pt x="127449" y="357131"/>
                    <a:pt x="125405" y="360538"/>
                    <a:pt x="123360" y="362583"/>
                  </a:cubicBezTo>
                  <a:close/>
                  <a:moveTo>
                    <a:pt x="187425" y="368717"/>
                  </a:moveTo>
                  <a:cubicBezTo>
                    <a:pt x="181973" y="372806"/>
                    <a:pt x="174476" y="374851"/>
                    <a:pt x="164934" y="374851"/>
                  </a:cubicBezTo>
                  <a:cubicBezTo>
                    <a:pt x="158800" y="374851"/>
                    <a:pt x="152667" y="373488"/>
                    <a:pt x="146533" y="370080"/>
                  </a:cubicBezTo>
                  <a:cubicBezTo>
                    <a:pt x="143125" y="368717"/>
                    <a:pt x="140399" y="366672"/>
                    <a:pt x="138354" y="363946"/>
                  </a:cubicBezTo>
                  <a:cubicBezTo>
                    <a:pt x="136309" y="361220"/>
                    <a:pt x="134265" y="358494"/>
                    <a:pt x="132220" y="354404"/>
                  </a:cubicBezTo>
                  <a:lnTo>
                    <a:pt x="147896" y="348270"/>
                  </a:lnTo>
                  <a:cubicBezTo>
                    <a:pt x="148577" y="350315"/>
                    <a:pt x="149940" y="351678"/>
                    <a:pt x="150622" y="353041"/>
                  </a:cubicBezTo>
                  <a:cubicBezTo>
                    <a:pt x="151303" y="354404"/>
                    <a:pt x="152667" y="355767"/>
                    <a:pt x="154030" y="357131"/>
                  </a:cubicBezTo>
                  <a:cubicBezTo>
                    <a:pt x="155393" y="358494"/>
                    <a:pt x="156756" y="359175"/>
                    <a:pt x="158800" y="359857"/>
                  </a:cubicBezTo>
                  <a:cubicBezTo>
                    <a:pt x="160845" y="360538"/>
                    <a:pt x="162890" y="360538"/>
                    <a:pt x="164934" y="360538"/>
                  </a:cubicBezTo>
                  <a:cubicBezTo>
                    <a:pt x="166297" y="360538"/>
                    <a:pt x="168342" y="360538"/>
                    <a:pt x="169705" y="359857"/>
                  </a:cubicBezTo>
                  <a:cubicBezTo>
                    <a:pt x="171068" y="359857"/>
                    <a:pt x="172431" y="359175"/>
                    <a:pt x="173794" y="358494"/>
                  </a:cubicBezTo>
                  <a:cubicBezTo>
                    <a:pt x="175158" y="357812"/>
                    <a:pt x="175839" y="357131"/>
                    <a:pt x="176521" y="355767"/>
                  </a:cubicBezTo>
                  <a:cubicBezTo>
                    <a:pt x="177202" y="354404"/>
                    <a:pt x="177884" y="353041"/>
                    <a:pt x="177884" y="350997"/>
                  </a:cubicBezTo>
                  <a:cubicBezTo>
                    <a:pt x="177884" y="348270"/>
                    <a:pt x="176521" y="346226"/>
                    <a:pt x="173794" y="344181"/>
                  </a:cubicBezTo>
                  <a:cubicBezTo>
                    <a:pt x="170387" y="342137"/>
                    <a:pt x="166979" y="340092"/>
                    <a:pt x="162208" y="338729"/>
                  </a:cubicBezTo>
                  <a:cubicBezTo>
                    <a:pt x="153348" y="335321"/>
                    <a:pt x="146533" y="332595"/>
                    <a:pt x="142443" y="329187"/>
                  </a:cubicBezTo>
                  <a:cubicBezTo>
                    <a:pt x="137672" y="325779"/>
                    <a:pt x="135628" y="320327"/>
                    <a:pt x="135628" y="314193"/>
                  </a:cubicBezTo>
                  <a:cubicBezTo>
                    <a:pt x="135628" y="308059"/>
                    <a:pt x="138354" y="302607"/>
                    <a:pt x="143806" y="298518"/>
                  </a:cubicBezTo>
                  <a:cubicBezTo>
                    <a:pt x="149259" y="294428"/>
                    <a:pt x="156074" y="292384"/>
                    <a:pt x="164253" y="292384"/>
                  </a:cubicBezTo>
                  <a:cubicBezTo>
                    <a:pt x="171068" y="292384"/>
                    <a:pt x="177202" y="293747"/>
                    <a:pt x="182655" y="297154"/>
                  </a:cubicBezTo>
                  <a:cubicBezTo>
                    <a:pt x="185381" y="298518"/>
                    <a:pt x="187425" y="300562"/>
                    <a:pt x="189470" y="302607"/>
                  </a:cubicBezTo>
                  <a:cubicBezTo>
                    <a:pt x="191515" y="304651"/>
                    <a:pt x="193559" y="308059"/>
                    <a:pt x="194922" y="311467"/>
                  </a:cubicBezTo>
                  <a:lnTo>
                    <a:pt x="177202" y="316919"/>
                  </a:lnTo>
                  <a:cubicBezTo>
                    <a:pt x="175839" y="313512"/>
                    <a:pt x="173794" y="311467"/>
                    <a:pt x="171750" y="309422"/>
                  </a:cubicBezTo>
                  <a:cubicBezTo>
                    <a:pt x="169705" y="307378"/>
                    <a:pt x="166979" y="306696"/>
                    <a:pt x="162890" y="306696"/>
                  </a:cubicBezTo>
                  <a:cubicBezTo>
                    <a:pt x="161527" y="306696"/>
                    <a:pt x="160164" y="306696"/>
                    <a:pt x="159482" y="307378"/>
                  </a:cubicBezTo>
                  <a:cubicBezTo>
                    <a:pt x="158119" y="307378"/>
                    <a:pt x="156756" y="308059"/>
                    <a:pt x="156074" y="308741"/>
                  </a:cubicBezTo>
                  <a:cubicBezTo>
                    <a:pt x="154711" y="309422"/>
                    <a:pt x="154030" y="310104"/>
                    <a:pt x="153348" y="310785"/>
                  </a:cubicBezTo>
                  <a:cubicBezTo>
                    <a:pt x="152667" y="311467"/>
                    <a:pt x="152667" y="312830"/>
                    <a:pt x="152667" y="314193"/>
                  </a:cubicBezTo>
                  <a:cubicBezTo>
                    <a:pt x="152667" y="315556"/>
                    <a:pt x="153348" y="316238"/>
                    <a:pt x="154030" y="317601"/>
                  </a:cubicBezTo>
                  <a:cubicBezTo>
                    <a:pt x="154711" y="318282"/>
                    <a:pt x="156074" y="319646"/>
                    <a:pt x="157437" y="320327"/>
                  </a:cubicBezTo>
                  <a:cubicBezTo>
                    <a:pt x="160845" y="322372"/>
                    <a:pt x="165616" y="323735"/>
                    <a:pt x="169705" y="325779"/>
                  </a:cubicBezTo>
                  <a:cubicBezTo>
                    <a:pt x="176521" y="327824"/>
                    <a:pt x="181973" y="330550"/>
                    <a:pt x="187425" y="334640"/>
                  </a:cubicBezTo>
                  <a:cubicBezTo>
                    <a:pt x="192878" y="338729"/>
                    <a:pt x="195604" y="344181"/>
                    <a:pt x="195604" y="350997"/>
                  </a:cubicBezTo>
                  <a:cubicBezTo>
                    <a:pt x="195604" y="358494"/>
                    <a:pt x="192878" y="364628"/>
                    <a:pt x="187425" y="368717"/>
                  </a:cubicBezTo>
                  <a:close/>
                  <a:moveTo>
                    <a:pt x="145851" y="249446"/>
                  </a:moveTo>
                  <a:lnTo>
                    <a:pt x="126768" y="241949"/>
                  </a:lnTo>
                  <a:lnTo>
                    <a:pt x="181291" y="105640"/>
                  </a:lnTo>
                  <a:lnTo>
                    <a:pt x="200375" y="113137"/>
                  </a:lnTo>
                  <a:lnTo>
                    <a:pt x="145851" y="249446"/>
                  </a:lnTo>
                  <a:close/>
                  <a:moveTo>
                    <a:pt x="257625" y="368717"/>
                  </a:moveTo>
                  <a:cubicBezTo>
                    <a:pt x="252172" y="372806"/>
                    <a:pt x="244675" y="374851"/>
                    <a:pt x="235134" y="374851"/>
                  </a:cubicBezTo>
                  <a:cubicBezTo>
                    <a:pt x="229000" y="374851"/>
                    <a:pt x="222866" y="373488"/>
                    <a:pt x="216732" y="370080"/>
                  </a:cubicBezTo>
                  <a:cubicBezTo>
                    <a:pt x="213324" y="368717"/>
                    <a:pt x="210598" y="366672"/>
                    <a:pt x="208553" y="363946"/>
                  </a:cubicBezTo>
                  <a:cubicBezTo>
                    <a:pt x="206509" y="361220"/>
                    <a:pt x="204464" y="358494"/>
                    <a:pt x="202419" y="354404"/>
                  </a:cubicBezTo>
                  <a:lnTo>
                    <a:pt x="218095" y="348270"/>
                  </a:lnTo>
                  <a:cubicBezTo>
                    <a:pt x="218777" y="350315"/>
                    <a:pt x="220140" y="351678"/>
                    <a:pt x="220821" y="353041"/>
                  </a:cubicBezTo>
                  <a:cubicBezTo>
                    <a:pt x="221503" y="354404"/>
                    <a:pt x="222866" y="355767"/>
                    <a:pt x="224229" y="357131"/>
                  </a:cubicBezTo>
                  <a:cubicBezTo>
                    <a:pt x="225592" y="358494"/>
                    <a:pt x="226955" y="359175"/>
                    <a:pt x="229000" y="359857"/>
                  </a:cubicBezTo>
                  <a:cubicBezTo>
                    <a:pt x="231044" y="360538"/>
                    <a:pt x="233089" y="360538"/>
                    <a:pt x="235134" y="360538"/>
                  </a:cubicBezTo>
                  <a:cubicBezTo>
                    <a:pt x="236497" y="360538"/>
                    <a:pt x="238541" y="360538"/>
                    <a:pt x="239905" y="359857"/>
                  </a:cubicBezTo>
                  <a:cubicBezTo>
                    <a:pt x="241268" y="359857"/>
                    <a:pt x="242631" y="359175"/>
                    <a:pt x="243994" y="358494"/>
                  </a:cubicBezTo>
                  <a:cubicBezTo>
                    <a:pt x="245357" y="357812"/>
                    <a:pt x="246038" y="357131"/>
                    <a:pt x="246720" y="355767"/>
                  </a:cubicBezTo>
                  <a:cubicBezTo>
                    <a:pt x="247402" y="354404"/>
                    <a:pt x="248083" y="353041"/>
                    <a:pt x="248083" y="350997"/>
                  </a:cubicBezTo>
                  <a:cubicBezTo>
                    <a:pt x="248083" y="348270"/>
                    <a:pt x="246720" y="346226"/>
                    <a:pt x="243994" y="344181"/>
                  </a:cubicBezTo>
                  <a:cubicBezTo>
                    <a:pt x="240586" y="342137"/>
                    <a:pt x="237178" y="340092"/>
                    <a:pt x="232407" y="338729"/>
                  </a:cubicBezTo>
                  <a:cubicBezTo>
                    <a:pt x="223547" y="335321"/>
                    <a:pt x="216732" y="332595"/>
                    <a:pt x="212643" y="329187"/>
                  </a:cubicBezTo>
                  <a:cubicBezTo>
                    <a:pt x="207872" y="325779"/>
                    <a:pt x="205827" y="320327"/>
                    <a:pt x="205827" y="314193"/>
                  </a:cubicBezTo>
                  <a:cubicBezTo>
                    <a:pt x="205827" y="308059"/>
                    <a:pt x="208553" y="302607"/>
                    <a:pt x="214006" y="298518"/>
                  </a:cubicBezTo>
                  <a:cubicBezTo>
                    <a:pt x="219458" y="294428"/>
                    <a:pt x="226274" y="292384"/>
                    <a:pt x="234452" y="292384"/>
                  </a:cubicBezTo>
                  <a:cubicBezTo>
                    <a:pt x="241268" y="292384"/>
                    <a:pt x="247402" y="293747"/>
                    <a:pt x="252854" y="297154"/>
                  </a:cubicBezTo>
                  <a:cubicBezTo>
                    <a:pt x="255580" y="298518"/>
                    <a:pt x="257625" y="300562"/>
                    <a:pt x="259669" y="302607"/>
                  </a:cubicBezTo>
                  <a:cubicBezTo>
                    <a:pt x="261714" y="304651"/>
                    <a:pt x="263759" y="308059"/>
                    <a:pt x="265122" y="311467"/>
                  </a:cubicBezTo>
                  <a:lnTo>
                    <a:pt x="248083" y="316238"/>
                  </a:lnTo>
                  <a:cubicBezTo>
                    <a:pt x="246720" y="312830"/>
                    <a:pt x="244675" y="310785"/>
                    <a:pt x="242631" y="308741"/>
                  </a:cubicBezTo>
                  <a:cubicBezTo>
                    <a:pt x="240586" y="306696"/>
                    <a:pt x="237860" y="306015"/>
                    <a:pt x="233771" y="306015"/>
                  </a:cubicBezTo>
                  <a:cubicBezTo>
                    <a:pt x="232407" y="306015"/>
                    <a:pt x="231044" y="306015"/>
                    <a:pt x="230363" y="306696"/>
                  </a:cubicBezTo>
                  <a:cubicBezTo>
                    <a:pt x="229000" y="306696"/>
                    <a:pt x="227637" y="307378"/>
                    <a:pt x="226955" y="308059"/>
                  </a:cubicBezTo>
                  <a:cubicBezTo>
                    <a:pt x="225592" y="308741"/>
                    <a:pt x="224910" y="309422"/>
                    <a:pt x="224229" y="310104"/>
                  </a:cubicBezTo>
                  <a:cubicBezTo>
                    <a:pt x="223547" y="310785"/>
                    <a:pt x="223547" y="312148"/>
                    <a:pt x="223547" y="313512"/>
                  </a:cubicBezTo>
                  <a:cubicBezTo>
                    <a:pt x="223547" y="314875"/>
                    <a:pt x="224229" y="315556"/>
                    <a:pt x="224910" y="316919"/>
                  </a:cubicBezTo>
                  <a:cubicBezTo>
                    <a:pt x="225592" y="317601"/>
                    <a:pt x="226955" y="318964"/>
                    <a:pt x="228318" y="319646"/>
                  </a:cubicBezTo>
                  <a:cubicBezTo>
                    <a:pt x="231726" y="321690"/>
                    <a:pt x="236497" y="323053"/>
                    <a:pt x="240586" y="325098"/>
                  </a:cubicBezTo>
                  <a:cubicBezTo>
                    <a:pt x="247402" y="327143"/>
                    <a:pt x="252854" y="329869"/>
                    <a:pt x="258306" y="333958"/>
                  </a:cubicBezTo>
                  <a:cubicBezTo>
                    <a:pt x="263759" y="338047"/>
                    <a:pt x="266485" y="343500"/>
                    <a:pt x="266485" y="350315"/>
                  </a:cubicBezTo>
                  <a:cubicBezTo>
                    <a:pt x="265803" y="358494"/>
                    <a:pt x="263077" y="364628"/>
                    <a:pt x="257625" y="368717"/>
                  </a:cubicBezTo>
                  <a:close/>
                  <a:moveTo>
                    <a:pt x="218777" y="224910"/>
                  </a:moveTo>
                  <a:lnTo>
                    <a:pt x="203783" y="211280"/>
                  </a:lnTo>
                  <a:lnTo>
                    <a:pt x="238541" y="173794"/>
                  </a:lnTo>
                  <a:lnTo>
                    <a:pt x="203783" y="136309"/>
                  </a:lnTo>
                  <a:lnTo>
                    <a:pt x="218777" y="122678"/>
                  </a:lnTo>
                  <a:lnTo>
                    <a:pt x="265803" y="173794"/>
                  </a:lnTo>
                  <a:lnTo>
                    <a:pt x="218777" y="224910"/>
                  </a:lnTo>
                  <a:close/>
                </a:path>
              </a:pathLst>
            </a:custGeom>
            <a:grpFill/>
            <a:ln w="6697" cap="flat">
              <a:noFill/>
              <a:prstDash val="solid"/>
              <a:miter/>
            </a:ln>
          </p:spPr>
          <p:txBody>
            <a:bodyPr rtlCol="0" anchor="ctr"/>
            <a:lstStyle/>
            <a:p>
              <a:endParaRPr lang="en-US"/>
            </a:p>
          </p:txBody>
        </p:sp>
      </p:grpSp>
      <p:grpSp>
        <p:nvGrpSpPr>
          <p:cNvPr id="299" name="Graphic 110">
            <a:extLst>
              <a:ext uri="{FF2B5EF4-FFF2-40B4-BE49-F238E27FC236}">
                <a16:creationId xmlns:a16="http://schemas.microsoft.com/office/drawing/2014/main" id="{EC5E76F4-67D9-F8F4-A9E5-48BE762079EE}"/>
              </a:ext>
            </a:extLst>
          </p:cNvPr>
          <p:cNvGrpSpPr/>
          <p:nvPr/>
        </p:nvGrpSpPr>
        <p:grpSpPr>
          <a:xfrm>
            <a:off x="2943314" y="2719617"/>
            <a:ext cx="327142" cy="436871"/>
            <a:chOff x="2447152" y="2858765"/>
            <a:chExt cx="327142" cy="436871"/>
          </a:xfrm>
          <a:solidFill>
            <a:schemeClr val="tx1"/>
          </a:solidFill>
        </p:grpSpPr>
        <p:sp>
          <p:nvSpPr>
            <p:cNvPr id="300" name="Freeform: Shape 299">
              <a:extLst>
                <a:ext uri="{FF2B5EF4-FFF2-40B4-BE49-F238E27FC236}">
                  <a16:creationId xmlns:a16="http://schemas.microsoft.com/office/drawing/2014/main" id="{81C4B479-CC5D-3FC6-E721-874D63DD00BA}"/>
                </a:ext>
              </a:extLst>
            </p:cNvPr>
            <p:cNvSpPr/>
            <p:nvPr/>
          </p:nvSpPr>
          <p:spPr>
            <a:xfrm>
              <a:off x="2712956" y="2858765"/>
              <a:ext cx="61339" cy="68154"/>
            </a:xfrm>
            <a:custGeom>
              <a:avLst/>
              <a:gdLst>
                <a:gd name="connsiteX0" fmla="*/ 0 w 61339"/>
                <a:gd name="connsiteY0" fmla="*/ 0 h 68154"/>
                <a:gd name="connsiteX1" fmla="*/ 0 w 61339"/>
                <a:gd name="connsiteY1" fmla="*/ 68155 h 68154"/>
                <a:gd name="connsiteX2" fmla="*/ 61339 w 61339"/>
                <a:gd name="connsiteY2" fmla="*/ 68155 h 68154"/>
              </a:gdLst>
              <a:ahLst/>
              <a:cxnLst>
                <a:cxn ang="0">
                  <a:pos x="connsiteX0" y="connsiteY0"/>
                </a:cxn>
                <a:cxn ang="0">
                  <a:pos x="connsiteX1" y="connsiteY1"/>
                </a:cxn>
                <a:cxn ang="0">
                  <a:pos x="connsiteX2" y="connsiteY2"/>
                </a:cxn>
              </a:cxnLst>
              <a:rect l="l" t="t" r="r" b="b"/>
              <a:pathLst>
                <a:path w="61339" h="68154">
                  <a:moveTo>
                    <a:pt x="0" y="0"/>
                  </a:moveTo>
                  <a:lnTo>
                    <a:pt x="0" y="68155"/>
                  </a:lnTo>
                  <a:lnTo>
                    <a:pt x="61339" y="68155"/>
                  </a:lnTo>
                  <a:close/>
                </a:path>
              </a:pathLst>
            </a:custGeom>
            <a:grpFill/>
            <a:ln w="6697"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DC61D01-14A3-3D32-A3E2-840F29C5861E}"/>
                </a:ext>
              </a:extLst>
            </p:cNvPr>
            <p:cNvSpPr/>
            <p:nvPr/>
          </p:nvSpPr>
          <p:spPr>
            <a:xfrm>
              <a:off x="2447152" y="2858765"/>
              <a:ext cx="327142" cy="436871"/>
            </a:xfrm>
            <a:custGeom>
              <a:avLst/>
              <a:gdLst>
                <a:gd name="connsiteX0" fmla="*/ 238541 w 327142"/>
                <a:gd name="connsiteY0" fmla="*/ 95417 h 436871"/>
                <a:gd name="connsiteX1" fmla="*/ 238541 w 327142"/>
                <a:gd name="connsiteY1" fmla="*/ 0 h 436871"/>
                <a:gd name="connsiteX2" fmla="*/ 13631 w 327142"/>
                <a:gd name="connsiteY2" fmla="*/ 0 h 436871"/>
                <a:gd name="connsiteX3" fmla="*/ 0 w 327142"/>
                <a:gd name="connsiteY3" fmla="*/ 14312 h 436871"/>
                <a:gd name="connsiteX4" fmla="*/ 0 w 327142"/>
                <a:gd name="connsiteY4" fmla="*/ 422559 h 436871"/>
                <a:gd name="connsiteX5" fmla="*/ 13631 w 327142"/>
                <a:gd name="connsiteY5" fmla="*/ 436872 h 436871"/>
                <a:gd name="connsiteX6" fmla="*/ 311467 w 327142"/>
                <a:gd name="connsiteY6" fmla="*/ 436872 h 436871"/>
                <a:gd name="connsiteX7" fmla="*/ 327143 w 327142"/>
                <a:gd name="connsiteY7" fmla="*/ 422559 h 436871"/>
                <a:gd name="connsiteX8" fmla="*/ 327143 w 327142"/>
                <a:gd name="connsiteY8" fmla="*/ 95417 h 436871"/>
                <a:gd name="connsiteX9" fmla="*/ 238541 w 327142"/>
                <a:gd name="connsiteY9" fmla="*/ 95417 h 436871"/>
                <a:gd name="connsiteX10" fmla="*/ 40893 w 327142"/>
                <a:gd name="connsiteY10" fmla="*/ 190833 h 436871"/>
                <a:gd name="connsiteX11" fmla="*/ 211280 w 327142"/>
                <a:gd name="connsiteY11" fmla="*/ 190833 h 436871"/>
                <a:gd name="connsiteX12" fmla="*/ 211280 w 327142"/>
                <a:gd name="connsiteY12" fmla="*/ 218095 h 436871"/>
                <a:gd name="connsiteX13" fmla="*/ 40893 w 327142"/>
                <a:gd name="connsiteY13" fmla="*/ 218095 h 436871"/>
                <a:gd name="connsiteX14" fmla="*/ 40893 w 327142"/>
                <a:gd name="connsiteY14" fmla="*/ 190833 h 436871"/>
                <a:gd name="connsiteX15" fmla="*/ 123360 w 327142"/>
                <a:gd name="connsiteY15" fmla="*/ 362583 h 436871"/>
                <a:gd name="connsiteX16" fmla="*/ 116545 w 327142"/>
                <a:gd name="connsiteY16" fmla="*/ 369398 h 436871"/>
                <a:gd name="connsiteX17" fmla="*/ 96098 w 327142"/>
                <a:gd name="connsiteY17" fmla="*/ 374851 h 436871"/>
                <a:gd name="connsiteX18" fmla="*/ 79741 w 327142"/>
                <a:gd name="connsiteY18" fmla="*/ 371443 h 436871"/>
                <a:gd name="connsiteX19" fmla="*/ 68836 w 327142"/>
                <a:gd name="connsiteY19" fmla="*/ 362583 h 436871"/>
                <a:gd name="connsiteX20" fmla="*/ 62702 w 327142"/>
                <a:gd name="connsiteY20" fmla="*/ 349634 h 436871"/>
                <a:gd name="connsiteX21" fmla="*/ 61339 w 327142"/>
                <a:gd name="connsiteY21" fmla="*/ 333958 h 436871"/>
                <a:gd name="connsiteX22" fmla="*/ 63384 w 327142"/>
                <a:gd name="connsiteY22" fmla="*/ 318964 h 436871"/>
                <a:gd name="connsiteX23" fmla="*/ 69518 w 327142"/>
                <a:gd name="connsiteY23" fmla="*/ 306015 h 436871"/>
                <a:gd name="connsiteX24" fmla="*/ 80423 w 327142"/>
                <a:gd name="connsiteY24" fmla="*/ 297154 h 436871"/>
                <a:gd name="connsiteX25" fmla="*/ 96780 w 327142"/>
                <a:gd name="connsiteY25" fmla="*/ 293747 h 436871"/>
                <a:gd name="connsiteX26" fmla="*/ 115181 w 327142"/>
                <a:gd name="connsiteY26" fmla="*/ 297836 h 436871"/>
                <a:gd name="connsiteX27" fmla="*/ 121997 w 327142"/>
                <a:gd name="connsiteY27" fmla="*/ 304651 h 436871"/>
                <a:gd name="connsiteX28" fmla="*/ 127449 w 327142"/>
                <a:gd name="connsiteY28" fmla="*/ 315556 h 436871"/>
                <a:gd name="connsiteX29" fmla="*/ 110411 w 327142"/>
                <a:gd name="connsiteY29" fmla="*/ 319646 h 436871"/>
                <a:gd name="connsiteX30" fmla="*/ 105640 w 327142"/>
                <a:gd name="connsiteY30" fmla="*/ 311467 h 436871"/>
                <a:gd name="connsiteX31" fmla="*/ 96098 w 327142"/>
                <a:gd name="connsiteY31" fmla="*/ 308059 h 436871"/>
                <a:gd name="connsiteX32" fmla="*/ 89964 w 327142"/>
                <a:gd name="connsiteY32" fmla="*/ 309422 h 436871"/>
                <a:gd name="connsiteX33" fmla="*/ 85875 w 327142"/>
                <a:gd name="connsiteY33" fmla="*/ 312830 h 436871"/>
                <a:gd name="connsiteX34" fmla="*/ 83149 w 327142"/>
                <a:gd name="connsiteY34" fmla="*/ 317601 h 436871"/>
                <a:gd name="connsiteX35" fmla="*/ 81786 w 327142"/>
                <a:gd name="connsiteY35" fmla="*/ 323053 h 436871"/>
                <a:gd name="connsiteX36" fmla="*/ 81104 w 327142"/>
                <a:gd name="connsiteY36" fmla="*/ 329187 h 436871"/>
                <a:gd name="connsiteX37" fmla="*/ 81104 w 327142"/>
                <a:gd name="connsiteY37" fmla="*/ 334640 h 436871"/>
                <a:gd name="connsiteX38" fmla="*/ 85193 w 327142"/>
                <a:gd name="connsiteY38" fmla="*/ 354404 h 436871"/>
                <a:gd name="connsiteX39" fmla="*/ 97461 w 327142"/>
                <a:gd name="connsiteY39" fmla="*/ 360538 h 436871"/>
                <a:gd name="connsiteX40" fmla="*/ 102914 w 327142"/>
                <a:gd name="connsiteY40" fmla="*/ 359857 h 436871"/>
                <a:gd name="connsiteX41" fmla="*/ 107003 w 327142"/>
                <a:gd name="connsiteY41" fmla="*/ 357131 h 436871"/>
                <a:gd name="connsiteX42" fmla="*/ 110411 w 327142"/>
                <a:gd name="connsiteY42" fmla="*/ 353723 h 436871"/>
                <a:gd name="connsiteX43" fmla="*/ 113137 w 327142"/>
                <a:gd name="connsiteY43" fmla="*/ 348952 h 436871"/>
                <a:gd name="connsiteX44" fmla="*/ 130857 w 327142"/>
                <a:gd name="connsiteY44" fmla="*/ 353041 h 436871"/>
                <a:gd name="connsiteX45" fmla="*/ 123360 w 327142"/>
                <a:gd name="connsiteY45" fmla="*/ 362583 h 436871"/>
                <a:gd name="connsiteX46" fmla="*/ 188107 w 327142"/>
                <a:gd name="connsiteY46" fmla="*/ 368717 h 436871"/>
                <a:gd name="connsiteX47" fmla="*/ 165616 w 327142"/>
                <a:gd name="connsiteY47" fmla="*/ 374851 h 436871"/>
                <a:gd name="connsiteX48" fmla="*/ 147214 w 327142"/>
                <a:gd name="connsiteY48" fmla="*/ 370080 h 436871"/>
                <a:gd name="connsiteX49" fmla="*/ 139036 w 327142"/>
                <a:gd name="connsiteY49" fmla="*/ 363946 h 436871"/>
                <a:gd name="connsiteX50" fmla="*/ 132902 w 327142"/>
                <a:gd name="connsiteY50" fmla="*/ 354404 h 436871"/>
                <a:gd name="connsiteX51" fmla="*/ 148577 w 327142"/>
                <a:gd name="connsiteY51" fmla="*/ 348270 h 436871"/>
                <a:gd name="connsiteX52" fmla="*/ 151303 w 327142"/>
                <a:gd name="connsiteY52" fmla="*/ 353041 h 436871"/>
                <a:gd name="connsiteX53" fmla="*/ 154711 w 327142"/>
                <a:gd name="connsiteY53" fmla="*/ 357131 h 436871"/>
                <a:gd name="connsiteX54" fmla="*/ 159482 w 327142"/>
                <a:gd name="connsiteY54" fmla="*/ 359857 h 436871"/>
                <a:gd name="connsiteX55" fmla="*/ 165616 w 327142"/>
                <a:gd name="connsiteY55" fmla="*/ 361220 h 436871"/>
                <a:gd name="connsiteX56" fmla="*/ 170387 w 327142"/>
                <a:gd name="connsiteY56" fmla="*/ 360538 h 436871"/>
                <a:gd name="connsiteX57" fmla="*/ 174476 w 327142"/>
                <a:gd name="connsiteY57" fmla="*/ 359175 h 436871"/>
                <a:gd name="connsiteX58" fmla="*/ 177202 w 327142"/>
                <a:gd name="connsiteY58" fmla="*/ 356449 h 436871"/>
                <a:gd name="connsiteX59" fmla="*/ 178565 w 327142"/>
                <a:gd name="connsiteY59" fmla="*/ 351678 h 436871"/>
                <a:gd name="connsiteX60" fmla="*/ 174476 w 327142"/>
                <a:gd name="connsiteY60" fmla="*/ 344863 h 436871"/>
                <a:gd name="connsiteX61" fmla="*/ 162890 w 327142"/>
                <a:gd name="connsiteY61" fmla="*/ 339410 h 436871"/>
                <a:gd name="connsiteX62" fmla="*/ 143125 w 327142"/>
                <a:gd name="connsiteY62" fmla="*/ 329869 h 436871"/>
                <a:gd name="connsiteX63" fmla="*/ 136309 w 327142"/>
                <a:gd name="connsiteY63" fmla="*/ 314875 h 436871"/>
                <a:gd name="connsiteX64" fmla="*/ 144488 w 327142"/>
                <a:gd name="connsiteY64" fmla="*/ 299199 h 436871"/>
                <a:gd name="connsiteX65" fmla="*/ 164934 w 327142"/>
                <a:gd name="connsiteY65" fmla="*/ 293065 h 436871"/>
                <a:gd name="connsiteX66" fmla="*/ 183336 w 327142"/>
                <a:gd name="connsiteY66" fmla="*/ 297836 h 436871"/>
                <a:gd name="connsiteX67" fmla="*/ 190833 w 327142"/>
                <a:gd name="connsiteY67" fmla="*/ 303288 h 436871"/>
                <a:gd name="connsiteX68" fmla="*/ 196286 w 327142"/>
                <a:gd name="connsiteY68" fmla="*/ 312148 h 436871"/>
                <a:gd name="connsiteX69" fmla="*/ 179247 w 327142"/>
                <a:gd name="connsiteY69" fmla="*/ 316919 h 436871"/>
                <a:gd name="connsiteX70" fmla="*/ 173794 w 327142"/>
                <a:gd name="connsiteY70" fmla="*/ 309422 h 436871"/>
                <a:gd name="connsiteX71" fmla="*/ 163571 w 327142"/>
                <a:gd name="connsiteY71" fmla="*/ 306696 h 436871"/>
                <a:gd name="connsiteX72" fmla="*/ 159482 w 327142"/>
                <a:gd name="connsiteY72" fmla="*/ 307378 h 436871"/>
                <a:gd name="connsiteX73" fmla="*/ 156074 w 327142"/>
                <a:gd name="connsiteY73" fmla="*/ 308741 h 436871"/>
                <a:gd name="connsiteX74" fmla="*/ 153348 w 327142"/>
                <a:gd name="connsiteY74" fmla="*/ 310785 h 436871"/>
                <a:gd name="connsiteX75" fmla="*/ 152667 w 327142"/>
                <a:gd name="connsiteY75" fmla="*/ 314193 h 436871"/>
                <a:gd name="connsiteX76" fmla="*/ 154030 w 327142"/>
                <a:gd name="connsiteY76" fmla="*/ 317601 h 436871"/>
                <a:gd name="connsiteX77" fmla="*/ 158119 w 327142"/>
                <a:gd name="connsiteY77" fmla="*/ 320327 h 436871"/>
                <a:gd name="connsiteX78" fmla="*/ 170387 w 327142"/>
                <a:gd name="connsiteY78" fmla="*/ 325779 h 436871"/>
                <a:gd name="connsiteX79" fmla="*/ 188107 w 327142"/>
                <a:gd name="connsiteY79" fmla="*/ 334640 h 436871"/>
                <a:gd name="connsiteX80" fmla="*/ 196286 w 327142"/>
                <a:gd name="connsiteY80" fmla="*/ 350997 h 436871"/>
                <a:gd name="connsiteX81" fmla="*/ 188107 w 327142"/>
                <a:gd name="connsiteY81" fmla="*/ 368717 h 436871"/>
                <a:gd name="connsiteX82" fmla="*/ 242631 w 327142"/>
                <a:gd name="connsiteY82" fmla="*/ 373488 h 436871"/>
                <a:gd name="connsiteX83" fmla="*/ 222866 w 327142"/>
                <a:gd name="connsiteY83" fmla="*/ 373488 h 436871"/>
                <a:gd name="connsiteX84" fmla="*/ 199693 w 327142"/>
                <a:gd name="connsiteY84" fmla="*/ 293747 h 436871"/>
                <a:gd name="connsiteX85" fmla="*/ 218095 w 327142"/>
                <a:gd name="connsiteY85" fmla="*/ 293747 h 436871"/>
                <a:gd name="connsiteX86" fmla="*/ 231726 w 327142"/>
                <a:gd name="connsiteY86" fmla="*/ 347589 h 436871"/>
                <a:gd name="connsiteX87" fmla="*/ 246038 w 327142"/>
                <a:gd name="connsiteY87" fmla="*/ 293747 h 436871"/>
                <a:gd name="connsiteX88" fmla="*/ 265803 w 327142"/>
                <a:gd name="connsiteY88" fmla="*/ 293747 h 436871"/>
                <a:gd name="connsiteX89" fmla="*/ 242631 w 327142"/>
                <a:gd name="connsiteY89" fmla="*/ 373488 h 436871"/>
                <a:gd name="connsiteX90" fmla="*/ 286250 w 327142"/>
                <a:gd name="connsiteY90" fmla="*/ 163571 h 436871"/>
                <a:gd name="connsiteX91" fmla="*/ 40893 w 327142"/>
                <a:gd name="connsiteY91" fmla="*/ 163571 h 436871"/>
                <a:gd name="connsiteX92" fmla="*/ 40893 w 327142"/>
                <a:gd name="connsiteY92" fmla="*/ 136309 h 436871"/>
                <a:gd name="connsiteX93" fmla="*/ 286250 w 327142"/>
                <a:gd name="connsiteY93" fmla="*/ 136309 h 436871"/>
                <a:gd name="connsiteX94" fmla="*/ 286250 w 327142"/>
                <a:gd name="connsiteY94" fmla="*/ 163571 h 4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27142" h="436871">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40893" y="190833"/>
                  </a:moveTo>
                  <a:lnTo>
                    <a:pt x="211280" y="190833"/>
                  </a:lnTo>
                  <a:lnTo>
                    <a:pt x="211280" y="218095"/>
                  </a:lnTo>
                  <a:lnTo>
                    <a:pt x="40893" y="218095"/>
                  </a:lnTo>
                  <a:lnTo>
                    <a:pt x="40893" y="190833"/>
                  </a:lnTo>
                  <a:close/>
                  <a:moveTo>
                    <a:pt x="123360" y="362583"/>
                  </a:moveTo>
                  <a:cubicBezTo>
                    <a:pt x="121315" y="365309"/>
                    <a:pt x="119271" y="367354"/>
                    <a:pt x="116545" y="369398"/>
                  </a:cubicBezTo>
                  <a:cubicBezTo>
                    <a:pt x="111092" y="372806"/>
                    <a:pt x="104277" y="374851"/>
                    <a:pt x="96098" y="374851"/>
                  </a:cubicBezTo>
                  <a:cubicBezTo>
                    <a:pt x="89283" y="374851"/>
                    <a:pt x="83830" y="373488"/>
                    <a:pt x="79741" y="371443"/>
                  </a:cubicBezTo>
                  <a:cubicBezTo>
                    <a:pt x="74970" y="369398"/>
                    <a:pt x="71562" y="365991"/>
                    <a:pt x="68836" y="362583"/>
                  </a:cubicBezTo>
                  <a:cubicBezTo>
                    <a:pt x="66110" y="358494"/>
                    <a:pt x="64065" y="354404"/>
                    <a:pt x="62702" y="349634"/>
                  </a:cubicBezTo>
                  <a:cubicBezTo>
                    <a:pt x="62021" y="344181"/>
                    <a:pt x="61339" y="339410"/>
                    <a:pt x="61339" y="333958"/>
                  </a:cubicBezTo>
                  <a:cubicBezTo>
                    <a:pt x="61339" y="328506"/>
                    <a:pt x="62021" y="323735"/>
                    <a:pt x="63384" y="318964"/>
                  </a:cubicBezTo>
                  <a:cubicBezTo>
                    <a:pt x="64747" y="314193"/>
                    <a:pt x="66792" y="309422"/>
                    <a:pt x="69518" y="306015"/>
                  </a:cubicBezTo>
                  <a:cubicBezTo>
                    <a:pt x="72244" y="301925"/>
                    <a:pt x="75652" y="299199"/>
                    <a:pt x="80423" y="297154"/>
                  </a:cubicBezTo>
                  <a:cubicBezTo>
                    <a:pt x="85193" y="295110"/>
                    <a:pt x="90646" y="293747"/>
                    <a:pt x="96780" y="293747"/>
                  </a:cubicBezTo>
                  <a:cubicBezTo>
                    <a:pt x="103595" y="293747"/>
                    <a:pt x="109729" y="295110"/>
                    <a:pt x="115181" y="297836"/>
                  </a:cubicBezTo>
                  <a:cubicBezTo>
                    <a:pt x="117908" y="299199"/>
                    <a:pt x="119952" y="301244"/>
                    <a:pt x="121997" y="304651"/>
                  </a:cubicBezTo>
                  <a:cubicBezTo>
                    <a:pt x="124042" y="307378"/>
                    <a:pt x="125405" y="311467"/>
                    <a:pt x="127449" y="315556"/>
                  </a:cubicBezTo>
                  <a:lnTo>
                    <a:pt x="110411" y="319646"/>
                  </a:lnTo>
                  <a:cubicBezTo>
                    <a:pt x="109048" y="316238"/>
                    <a:pt x="107684" y="313512"/>
                    <a:pt x="105640" y="311467"/>
                  </a:cubicBezTo>
                  <a:cubicBezTo>
                    <a:pt x="103595" y="309422"/>
                    <a:pt x="100187" y="308059"/>
                    <a:pt x="96098" y="308059"/>
                  </a:cubicBezTo>
                  <a:cubicBezTo>
                    <a:pt x="94053" y="308059"/>
                    <a:pt x="92009" y="308741"/>
                    <a:pt x="89964" y="309422"/>
                  </a:cubicBezTo>
                  <a:cubicBezTo>
                    <a:pt x="87920" y="310104"/>
                    <a:pt x="86556" y="311467"/>
                    <a:pt x="85875" y="312830"/>
                  </a:cubicBezTo>
                  <a:cubicBezTo>
                    <a:pt x="84512" y="314193"/>
                    <a:pt x="83830" y="316238"/>
                    <a:pt x="83149" y="317601"/>
                  </a:cubicBezTo>
                  <a:cubicBezTo>
                    <a:pt x="82467" y="319646"/>
                    <a:pt x="81786" y="321690"/>
                    <a:pt x="81786" y="323053"/>
                  </a:cubicBezTo>
                  <a:cubicBezTo>
                    <a:pt x="81104" y="325098"/>
                    <a:pt x="81104" y="327143"/>
                    <a:pt x="81104" y="329187"/>
                  </a:cubicBezTo>
                  <a:cubicBezTo>
                    <a:pt x="81104" y="331232"/>
                    <a:pt x="81104" y="332595"/>
                    <a:pt x="81104" y="334640"/>
                  </a:cubicBezTo>
                  <a:cubicBezTo>
                    <a:pt x="81104" y="343500"/>
                    <a:pt x="82467" y="349634"/>
                    <a:pt x="85193" y="354404"/>
                  </a:cubicBezTo>
                  <a:cubicBezTo>
                    <a:pt x="87920" y="358494"/>
                    <a:pt x="92009" y="360538"/>
                    <a:pt x="97461" y="360538"/>
                  </a:cubicBezTo>
                  <a:cubicBezTo>
                    <a:pt x="99506" y="360538"/>
                    <a:pt x="101550" y="360538"/>
                    <a:pt x="102914" y="359857"/>
                  </a:cubicBezTo>
                  <a:cubicBezTo>
                    <a:pt x="104277" y="359175"/>
                    <a:pt x="105640" y="358494"/>
                    <a:pt x="107003" y="357131"/>
                  </a:cubicBezTo>
                  <a:cubicBezTo>
                    <a:pt x="108366" y="355767"/>
                    <a:pt x="109048" y="355086"/>
                    <a:pt x="110411" y="353723"/>
                  </a:cubicBezTo>
                  <a:cubicBezTo>
                    <a:pt x="111092" y="352360"/>
                    <a:pt x="112455" y="350997"/>
                    <a:pt x="113137" y="348952"/>
                  </a:cubicBezTo>
                  <a:lnTo>
                    <a:pt x="130857" y="353041"/>
                  </a:lnTo>
                  <a:cubicBezTo>
                    <a:pt x="127449" y="357131"/>
                    <a:pt x="125405" y="360538"/>
                    <a:pt x="123360" y="362583"/>
                  </a:cubicBezTo>
                  <a:close/>
                  <a:moveTo>
                    <a:pt x="188107" y="368717"/>
                  </a:moveTo>
                  <a:cubicBezTo>
                    <a:pt x="182655" y="372806"/>
                    <a:pt x="175158" y="374851"/>
                    <a:pt x="165616" y="374851"/>
                  </a:cubicBezTo>
                  <a:cubicBezTo>
                    <a:pt x="159482" y="374851"/>
                    <a:pt x="153348" y="373488"/>
                    <a:pt x="147214" y="370080"/>
                  </a:cubicBezTo>
                  <a:cubicBezTo>
                    <a:pt x="143806" y="368717"/>
                    <a:pt x="141080" y="366672"/>
                    <a:pt x="139036" y="363946"/>
                  </a:cubicBezTo>
                  <a:cubicBezTo>
                    <a:pt x="136991" y="361220"/>
                    <a:pt x="134946" y="358494"/>
                    <a:pt x="132902" y="354404"/>
                  </a:cubicBezTo>
                  <a:lnTo>
                    <a:pt x="148577" y="348270"/>
                  </a:lnTo>
                  <a:cubicBezTo>
                    <a:pt x="149259" y="350315"/>
                    <a:pt x="150622" y="351678"/>
                    <a:pt x="151303" y="353041"/>
                  </a:cubicBezTo>
                  <a:cubicBezTo>
                    <a:pt x="152667" y="354404"/>
                    <a:pt x="153348" y="355767"/>
                    <a:pt x="154711" y="357131"/>
                  </a:cubicBezTo>
                  <a:cubicBezTo>
                    <a:pt x="156074" y="358494"/>
                    <a:pt x="157437" y="359175"/>
                    <a:pt x="159482" y="359857"/>
                  </a:cubicBezTo>
                  <a:cubicBezTo>
                    <a:pt x="161527" y="360538"/>
                    <a:pt x="163571" y="361220"/>
                    <a:pt x="165616" y="361220"/>
                  </a:cubicBezTo>
                  <a:cubicBezTo>
                    <a:pt x="166979" y="361220"/>
                    <a:pt x="169024" y="361220"/>
                    <a:pt x="170387" y="360538"/>
                  </a:cubicBezTo>
                  <a:cubicBezTo>
                    <a:pt x="171750" y="360538"/>
                    <a:pt x="173113" y="359857"/>
                    <a:pt x="174476" y="359175"/>
                  </a:cubicBezTo>
                  <a:cubicBezTo>
                    <a:pt x="175839" y="358494"/>
                    <a:pt x="176521" y="357812"/>
                    <a:pt x="177202" y="356449"/>
                  </a:cubicBezTo>
                  <a:cubicBezTo>
                    <a:pt x="177884" y="355086"/>
                    <a:pt x="178565" y="353723"/>
                    <a:pt x="178565" y="351678"/>
                  </a:cubicBezTo>
                  <a:cubicBezTo>
                    <a:pt x="178565" y="348952"/>
                    <a:pt x="177202" y="346907"/>
                    <a:pt x="174476" y="344863"/>
                  </a:cubicBezTo>
                  <a:cubicBezTo>
                    <a:pt x="171068" y="342818"/>
                    <a:pt x="167661" y="340773"/>
                    <a:pt x="162890" y="339410"/>
                  </a:cubicBezTo>
                  <a:cubicBezTo>
                    <a:pt x="154030" y="336003"/>
                    <a:pt x="147214" y="333276"/>
                    <a:pt x="143125" y="329869"/>
                  </a:cubicBezTo>
                  <a:cubicBezTo>
                    <a:pt x="138354" y="326461"/>
                    <a:pt x="136309" y="321009"/>
                    <a:pt x="136309" y="314875"/>
                  </a:cubicBezTo>
                  <a:cubicBezTo>
                    <a:pt x="136309" y="308741"/>
                    <a:pt x="139036" y="303288"/>
                    <a:pt x="144488" y="299199"/>
                  </a:cubicBezTo>
                  <a:cubicBezTo>
                    <a:pt x="149940" y="295110"/>
                    <a:pt x="156756" y="293065"/>
                    <a:pt x="164934" y="293065"/>
                  </a:cubicBezTo>
                  <a:cubicBezTo>
                    <a:pt x="171750" y="293065"/>
                    <a:pt x="177884" y="294428"/>
                    <a:pt x="183336" y="297836"/>
                  </a:cubicBezTo>
                  <a:cubicBezTo>
                    <a:pt x="186062" y="299199"/>
                    <a:pt x="188107" y="301244"/>
                    <a:pt x="190833" y="303288"/>
                  </a:cubicBezTo>
                  <a:cubicBezTo>
                    <a:pt x="192878" y="305333"/>
                    <a:pt x="194922" y="308741"/>
                    <a:pt x="196286" y="312148"/>
                  </a:cubicBezTo>
                  <a:lnTo>
                    <a:pt x="179247" y="316919"/>
                  </a:lnTo>
                  <a:cubicBezTo>
                    <a:pt x="177884" y="314193"/>
                    <a:pt x="175839" y="311467"/>
                    <a:pt x="173794" y="309422"/>
                  </a:cubicBezTo>
                  <a:cubicBezTo>
                    <a:pt x="170387" y="308059"/>
                    <a:pt x="167661" y="306696"/>
                    <a:pt x="163571" y="306696"/>
                  </a:cubicBezTo>
                  <a:cubicBezTo>
                    <a:pt x="162208" y="306696"/>
                    <a:pt x="160845" y="306696"/>
                    <a:pt x="159482" y="307378"/>
                  </a:cubicBezTo>
                  <a:cubicBezTo>
                    <a:pt x="158119" y="307378"/>
                    <a:pt x="156756" y="308059"/>
                    <a:pt x="156074" y="308741"/>
                  </a:cubicBezTo>
                  <a:cubicBezTo>
                    <a:pt x="154711" y="309422"/>
                    <a:pt x="154030" y="310104"/>
                    <a:pt x="153348" y="310785"/>
                  </a:cubicBezTo>
                  <a:cubicBezTo>
                    <a:pt x="152667" y="311467"/>
                    <a:pt x="152667" y="312830"/>
                    <a:pt x="152667" y="314193"/>
                  </a:cubicBezTo>
                  <a:cubicBezTo>
                    <a:pt x="152667" y="315556"/>
                    <a:pt x="153348" y="316238"/>
                    <a:pt x="154030" y="317601"/>
                  </a:cubicBezTo>
                  <a:cubicBezTo>
                    <a:pt x="154711" y="318282"/>
                    <a:pt x="156074" y="319646"/>
                    <a:pt x="158119" y="320327"/>
                  </a:cubicBezTo>
                  <a:cubicBezTo>
                    <a:pt x="161527" y="322372"/>
                    <a:pt x="166297" y="323735"/>
                    <a:pt x="170387" y="325779"/>
                  </a:cubicBezTo>
                  <a:cubicBezTo>
                    <a:pt x="177202" y="327824"/>
                    <a:pt x="182655" y="330550"/>
                    <a:pt x="188107" y="334640"/>
                  </a:cubicBezTo>
                  <a:cubicBezTo>
                    <a:pt x="193559" y="338729"/>
                    <a:pt x="196286" y="344181"/>
                    <a:pt x="196286" y="350997"/>
                  </a:cubicBezTo>
                  <a:cubicBezTo>
                    <a:pt x="196286" y="358494"/>
                    <a:pt x="193559" y="364628"/>
                    <a:pt x="188107" y="368717"/>
                  </a:cubicBezTo>
                  <a:close/>
                  <a:moveTo>
                    <a:pt x="242631" y="373488"/>
                  </a:moveTo>
                  <a:lnTo>
                    <a:pt x="222866" y="373488"/>
                  </a:lnTo>
                  <a:lnTo>
                    <a:pt x="199693" y="293747"/>
                  </a:lnTo>
                  <a:lnTo>
                    <a:pt x="218095" y="293747"/>
                  </a:lnTo>
                  <a:lnTo>
                    <a:pt x="231726" y="347589"/>
                  </a:lnTo>
                  <a:lnTo>
                    <a:pt x="246038" y="293747"/>
                  </a:lnTo>
                  <a:lnTo>
                    <a:pt x="265803" y="293747"/>
                  </a:lnTo>
                  <a:lnTo>
                    <a:pt x="242631" y="373488"/>
                  </a:lnTo>
                  <a:close/>
                  <a:moveTo>
                    <a:pt x="286250" y="163571"/>
                  </a:moveTo>
                  <a:lnTo>
                    <a:pt x="40893" y="163571"/>
                  </a:lnTo>
                  <a:lnTo>
                    <a:pt x="40893" y="136309"/>
                  </a:lnTo>
                  <a:lnTo>
                    <a:pt x="286250" y="136309"/>
                  </a:lnTo>
                  <a:lnTo>
                    <a:pt x="286250" y="163571"/>
                  </a:lnTo>
                  <a:close/>
                </a:path>
              </a:pathLst>
            </a:custGeom>
            <a:grpFill/>
            <a:ln w="6697" cap="flat">
              <a:noFill/>
              <a:prstDash val="solid"/>
              <a:miter/>
            </a:ln>
          </p:spPr>
          <p:txBody>
            <a:bodyPr rtlCol="0" anchor="ctr"/>
            <a:lstStyle/>
            <a:p>
              <a:endParaRPr lang="en-US"/>
            </a:p>
          </p:txBody>
        </p:sp>
      </p:grpSp>
      <p:sp>
        <p:nvSpPr>
          <p:cNvPr id="302" name="Graphic 112">
            <a:extLst>
              <a:ext uri="{FF2B5EF4-FFF2-40B4-BE49-F238E27FC236}">
                <a16:creationId xmlns:a16="http://schemas.microsoft.com/office/drawing/2014/main" id="{49B28AD1-69EF-66C7-8627-2709880DEE74}"/>
              </a:ext>
            </a:extLst>
          </p:cNvPr>
          <p:cNvSpPr/>
          <p:nvPr/>
        </p:nvSpPr>
        <p:spPr>
          <a:xfrm>
            <a:off x="3550610" y="2790973"/>
            <a:ext cx="301512" cy="301512"/>
          </a:xfrm>
          <a:custGeom>
            <a:avLst/>
            <a:gdLst>
              <a:gd name="connsiteX0" fmla="*/ 301512 w 301512"/>
              <a:gd name="connsiteY0" fmla="*/ 85271 h 301512"/>
              <a:gd name="connsiteX1" fmla="*/ 0 w 301512"/>
              <a:gd name="connsiteY1" fmla="*/ 0 h 301512"/>
              <a:gd name="connsiteX2" fmla="*/ 85271 w 301512"/>
              <a:gd name="connsiteY2" fmla="*/ 301512 h 301512"/>
              <a:gd name="connsiteX3" fmla="*/ 136623 w 301512"/>
              <a:gd name="connsiteY3" fmla="*/ 183734 h 301512"/>
              <a:gd name="connsiteX4" fmla="*/ 249219 w 301512"/>
              <a:gd name="connsiteY4" fmla="*/ 301512 h 301512"/>
              <a:gd name="connsiteX5" fmla="*/ 301512 w 301512"/>
              <a:gd name="connsiteY5" fmla="*/ 249219 h 301512"/>
              <a:gd name="connsiteX6" fmla="*/ 188445 w 301512"/>
              <a:gd name="connsiteY6" fmla="*/ 136623 h 30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2" h="301512">
                <a:moveTo>
                  <a:pt x="301512" y="85271"/>
                </a:moveTo>
                <a:lnTo>
                  <a:pt x="0" y="0"/>
                </a:lnTo>
                <a:lnTo>
                  <a:pt x="85271" y="301512"/>
                </a:lnTo>
                <a:lnTo>
                  <a:pt x="136623" y="183734"/>
                </a:lnTo>
                <a:lnTo>
                  <a:pt x="249219" y="301512"/>
                </a:lnTo>
                <a:lnTo>
                  <a:pt x="301512" y="249219"/>
                </a:lnTo>
                <a:lnTo>
                  <a:pt x="188445" y="136623"/>
                </a:lnTo>
                <a:close/>
              </a:path>
            </a:pathLst>
          </a:custGeom>
          <a:solidFill>
            <a:schemeClr val="tx1"/>
          </a:solidFill>
          <a:ln w="4614" cap="flat">
            <a:noFill/>
            <a:prstDash val="solid"/>
            <a:miter/>
          </a:ln>
        </p:spPr>
        <p:txBody>
          <a:bodyPr rtlCol="0" anchor="ctr"/>
          <a:lstStyle/>
          <a:p>
            <a:endParaRPr lang="en-US"/>
          </a:p>
        </p:txBody>
      </p:sp>
      <p:grpSp>
        <p:nvGrpSpPr>
          <p:cNvPr id="303" name="Graphic 116">
            <a:extLst>
              <a:ext uri="{FF2B5EF4-FFF2-40B4-BE49-F238E27FC236}">
                <a16:creationId xmlns:a16="http://schemas.microsoft.com/office/drawing/2014/main" id="{97A9531B-2725-675E-33D3-7C7EB3B7371F}"/>
              </a:ext>
            </a:extLst>
          </p:cNvPr>
          <p:cNvGrpSpPr/>
          <p:nvPr/>
        </p:nvGrpSpPr>
        <p:grpSpPr>
          <a:xfrm>
            <a:off x="4691876" y="2742742"/>
            <a:ext cx="413065" cy="413065"/>
            <a:chOff x="4195714" y="2881890"/>
            <a:chExt cx="413065" cy="413065"/>
          </a:xfrm>
          <a:solidFill>
            <a:schemeClr val="tx1"/>
          </a:solidFill>
        </p:grpSpPr>
        <p:sp>
          <p:nvSpPr>
            <p:cNvPr id="304" name="Freeform: Shape 303">
              <a:extLst>
                <a:ext uri="{FF2B5EF4-FFF2-40B4-BE49-F238E27FC236}">
                  <a16:creationId xmlns:a16="http://schemas.microsoft.com/office/drawing/2014/main" id="{7B67E937-EC81-17BA-F7D4-CDC157054BD0}"/>
                </a:ext>
              </a:extLst>
            </p:cNvPr>
            <p:cNvSpPr/>
            <p:nvPr/>
          </p:nvSpPr>
          <p:spPr>
            <a:xfrm>
              <a:off x="4195714" y="3062605"/>
              <a:ext cx="413065" cy="51633"/>
            </a:xfrm>
            <a:custGeom>
              <a:avLst/>
              <a:gdLst>
                <a:gd name="connsiteX0" fmla="*/ 0 w 413065"/>
                <a:gd name="connsiteY0" fmla="*/ 0 h 51633"/>
                <a:gd name="connsiteX1" fmla="*/ 413065 w 413065"/>
                <a:gd name="connsiteY1" fmla="*/ 0 h 51633"/>
                <a:gd name="connsiteX2" fmla="*/ 413065 w 413065"/>
                <a:gd name="connsiteY2" fmla="*/ 51633 h 51633"/>
                <a:gd name="connsiteX3" fmla="*/ 0 w 413065"/>
                <a:gd name="connsiteY3" fmla="*/ 51633 h 51633"/>
              </a:gdLst>
              <a:ahLst/>
              <a:cxnLst>
                <a:cxn ang="0">
                  <a:pos x="connsiteX0" y="connsiteY0"/>
                </a:cxn>
                <a:cxn ang="0">
                  <a:pos x="connsiteX1" y="connsiteY1"/>
                </a:cxn>
                <a:cxn ang="0">
                  <a:pos x="connsiteX2" y="connsiteY2"/>
                </a:cxn>
                <a:cxn ang="0">
                  <a:pos x="connsiteX3" y="connsiteY3"/>
                </a:cxn>
              </a:cxnLst>
              <a:rect l="l" t="t" r="r" b="b"/>
              <a:pathLst>
                <a:path w="413065" h="51633">
                  <a:moveTo>
                    <a:pt x="0" y="0"/>
                  </a:moveTo>
                  <a:lnTo>
                    <a:pt x="413065" y="0"/>
                  </a:lnTo>
                  <a:lnTo>
                    <a:pt x="413065" y="51633"/>
                  </a:lnTo>
                  <a:lnTo>
                    <a:pt x="0" y="51633"/>
                  </a:lnTo>
                  <a:close/>
                </a:path>
              </a:pathLst>
            </a:custGeom>
            <a:grpFill/>
            <a:ln w="6400"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8098418D-8D14-6A95-059A-453959591AB9}"/>
                </a:ext>
              </a:extLst>
            </p:cNvPr>
            <p:cNvSpPr/>
            <p:nvPr/>
          </p:nvSpPr>
          <p:spPr>
            <a:xfrm>
              <a:off x="4350613" y="2881890"/>
              <a:ext cx="103266" cy="103266"/>
            </a:xfrm>
            <a:custGeom>
              <a:avLst/>
              <a:gdLst>
                <a:gd name="connsiteX0" fmla="*/ 103266 w 103266"/>
                <a:gd name="connsiteY0" fmla="*/ 51633 h 103266"/>
                <a:gd name="connsiteX1" fmla="*/ 51633 w 103266"/>
                <a:gd name="connsiteY1" fmla="*/ 103266 h 103266"/>
                <a:gd name="connsiteX2" fmla="*/ 0 w 103266"/>
                <a:gd name="connsiteY2" fmla="*/ 51633 h 103266"/>
                <a:gd name="connsiteX3" fmla="*/ 51633 w 103266"/>
                <a:gd name="connsiteY3" fmla="*/ 0 h 103266"/>
                <a:gd name="connsiteX4" fmla="*/ 103266 w 103266"/>
                <a:gd name="connsiteY4" fmla="*/ 51633 h 10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6" h="103266">
                  <a:moveTo>
                    <a:pt x="103266" y="51633"/>
                  </a:moveTo>
                  <a:cubicBezTo>
                    <a:pt x="103266" y="80149"/>
                    <a:pt x="80149" y="103266"/>
                    <a:pt x="51633" y="103266"/>
                  </a:cubicBezTo>
                  <a:cubicBezTo>
                    <a:pt x="23117" y="103266"/>
                    <a:pt x="0" y="80149"/>
                    <a:pt x="0" y="51633"/>
                  </a:cubicBezTo>
                  <a:cubicBezTo>
                    <a:pt x="0" y="23117"/>
                    <a:pt x="23117" y="0"/>
                    <a:pt x="51633" y="0"/>
                  </a:cubicBezTo>
                  <a:cubicBezTo>
                    <a:pt x="80149" y="0"/>
                    <a:pt x="103266" y="23117"/>
                    <a:pt x="103266" y="51633"/>
                  </a:cubicBezTo>
                  <a:close/>
                </a:path>
              </a:pathLst>
            </a:custGeom>
            <a:grpFill/>
            <a:ln w="640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DC958F0-84F0-63E5-9AEB-6E048EF52BB9}"/>
                </a:ext>
              </a:extLst>
            </p:cNvPr>
            <p:cNvSpPr/>
            <p:nvPr/>
          </p:nvSpPr>
          <p:spPr>
            <a:xfrm>
              <a:off x="4350613" y="3191688"/>
              <a:ext cx="103266" cy="103266"/>
            </a:xfrm>
            <a:custGeom>
              <a:avLst/>
              <a:gdLst>
                <a:gd name="connsiteX0" fmla="*/ 103266 w 103266"/>
                <a:gd name="connsiteY0" fmla="*/ 51633 h 103266"/>
                <a:gd name="connsiteX1" fmla="*/ 51633 w 103266"/>
                <a:gd name="connsiteY1" fmla="*/ 103266 h 103266"/>
                <a:gd name="connsiteX2" fmla="*/ 0 w 103266"/>
                <a:gd name="connsiteY2" fmla="*/ 51633 h 103266"/>
                <a:gd name="connsiteX3" fmla="*/ 51633 w 103266"/>
                <a:gd name="connsiteY3" fmla="*/ 0 h 103266"/>
                <a:gd name="connsiteX4" fmla="*/ 103266 w 103266"/>
                <a:gd name="connsiteY4" fmla="*/ 51633 h 10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6" h="103266">
                  <a:moveTo>
                    <a:pt x="103266" y="51633"/>
                  </a:moveTo>
                  <a:cubicBezTo>
                    <a:pt x="103266" y="80149"/>
                    <a:pt x="80149" y="103266"/>
                    <a:pt x="51633" y="103266"/>
                  </a:cubicBezTo>
                  <a:cubicBezTo>
                    <a:pt x="23117" y="103266"/>
                    <a:pt x="0" y="80149"/>
                    <a:pt x="0" y="51633"/>
                  </a:cubicBezTo>
                  <a:cubicBezTo>
                    <a:pt x="0" y="23117"/>
                    <a:pt x="23117" y="0"/>
                    <a:pt x="51633" y="0"/>
                  </a:cubicBezTo>
                  <a:cubicBezTo>
                    <a:pt x="80149" y="0"/>
                    <a:pt x="103266" y="23117"/>
                    <a:pt x="103266" y="51633"/>
                  </a:cubicBezTo>
                  <a:close/>
                </a:path>
              </a:pathLst>
            </a:custGeom>
            <a:grpFill/>
            <a:ln w="6400" cap="flat">
              <a:noFill/>
              <a:prstDash val="solid"/>
              <a:miter/>
            </a:ln>
          </p:spPr>
          <p:txBody>
            <a:bodyPr rtlCol="0" anchor="ctr"/>
            <a:lstStyle/>
            <a:p>
              <a:endParaRPr lang="en-US"/>
            </a:p>
          </p:txBody>
        </p:sp>
      </p:grpSp>
      <p:grpSp>
        <p:nvGrpSpPr>
          <p:cNvPr id="307" name="Graphic 118">
            <a:extLst>
              <a:ext uri="{FF2B5EF4-FFF2-40B4-BE49-F238E27FC236}">
                <a16:creationId xmlns:a16="http://schemas.microsoft.com/office/drawing/2014/main" id="{9017B030-C3BB-179A-3A2B-816C3FB2A305}"/>
              </a:ext>
            </a:extLst>
          </p:cNvPr>
          <p:cNvGrpSpPr/>
          <p:nvPr/>
        </p:nvGrpSpPr>
        <p:grpSpPr>
          <a:xfrm>
            <a:off x="5321304" y="2729158"/>
            <a:ext cx="327142" cy="436871"/>
            <a:chOff x="4825142" y="2868306"/>
            <a:chExt cx="327142" cy="436871"/>
          </a:xfrm>
          <a:solidFill>
            <a:schemeClr val="tx1"/>
          </a:solidFill>
        </p:grpSpPr>
        <p:sp>
          <p:nvSpPr>
            <p:cNvPr id="308" name="Freeform: Shape 307">
              <a:extLst>
                <a:ext uri="{FF2B5EF4-FFF2-40B4-BE49-F238E27FC236}">
                  <a16:creationId xmlns:a16="http://schemas.microsoft.com/office/drawing/2014/main" id="{C853D1D7-2FF4-24F8-526E-D6F8AA0153D7}"/>
                </a:ext>
              </a:extLst>
            </p:cNvPr>
            <p:cNvSpPr/>
            <p:nvPr/>
          </p:nvSpPr>
          <p:spPr>
            <a:xfrm>
              <a:off x="5090946" y="2868306"/>
              <a:ext cx="61339" cy="68154"/>
            </a:xfrm>
            <a:custGeom>
              <a:avLst/>
              <a:gdLst>
                <a:gd name="connsiteX0" fmla="*/ 0 w 61339"/>
                <a:gd name="connsiteY0" fmla="*/ 0 h 68154"/>
                <a:gd name="connsiteX1" fmla="*/ 0 w 61339"/>
                <a:gd name="connsiteY1" fmla="*/ 68155 h 68154"/>
                <a:gd name="connsiteX2" fmla="*/ 61339 w 61339"/>
                <a:gd name="connsiteY2" fmla="*/ 68155 h 68154"/>
              </a:gdLst>
              <a:ahLst/>
              <a:cxnLst>
                <a:cxn ang="0">
                  <a:pos x="connsiteX0" y="connsiteY0"/>
                </a:cxn>
                <a:cxn ang="0">
                  <a:pos x="connsiteX1" y="connsiteY1"/>
                </a:cxn>
                <a:cxn ang="0">
                  <a:pos x="connsiteX2" y="connsiteY2"/>
                </a:cxn>
              </a:cxnLst>
              <a:rect l="l" t="t" r="r" b="b"/>
              <a:pathLst>
                <a:path w="61339" h="68154">
                  <a:moveTo>
                    <a:pt x="0" y="0"/>
                  </a:moveTo>
                  <a:lnTo>
                    <a:pt x="0" y="68155"/>
                  </a:lnTo>
                  <a:lnTo>
                    <a:pt x="61339" y="68155"/>
                  </a:lnTo>
                  <a:close/>
                </a:path>
              </a:pathLst>
            </a:custGeom>
            <a:grpFill/>
            <a:ln w="6697" cap="flat">
              <a:noFill/>
              <a:prstDash val="solid"/>
              <a:miter/>
            </a:ln>
          </p:spPr>
          <p:txBody>
            <a:bodyPr rtlCol="0" anchor="ctr"/>
            <a:lstStyle/>
            <a:p>
              <a:endParaRPr lang="en-US"/>
            </a:p>
          </p:txBody>
        </p:sp>
        <p:grpSp>
          <p:nvGrpSpPr>
            <p:cNvPr id="309" name="Graphic 118">
              <a:extLst>
                <a:ext uri="{FF2B5EF4-FFF2-40B4-BE49-F238E27FC236}">
                  <a16:creationId xmlns:a16="http://schemas.microsoft.com/office/drawing/2014/main" id="{653B6F65-135E-6183-BE81-D457B317E63D}"/>
                </a:ext>
              </a:extLst>
            </p:cNvPr>
            <p:cNvGrpSpPr/>
            <p:nvPr/>
          </p:nvGrpSpPr>
          <p:grpSpPr>
            <a:xfrm>
              <a:off x="4825142" y="2868306"/>
              <a:ext cx="327142" cy="436871"/>
              <a:chOff x="4825142" y="2868306"/>
              <a:chExt cx="327142" cy="436871"/>
            </a:xfrm>
            <a:grpFill/>
          </p:grpSpPr>
          <p:sp>
            <p:nvSpPr>
              <p:cNvPr id="310" name="Freeform: Shape 309">
                <a:extLst>
                  <a:ext uri="{FF2B5EF4-FFF2-40B4-BE49-F238E27FC236}">
                    <a16:creationId xmlns:a16="http://schemas.microsoft.com/office/drawing/2014/main" id="{B4D8A874-8EE3-5971-E246-1368AFA93581}"/>
                  </a:ext>
                </a:extLst>
              </p:cNvPr>
              <p:cNvSpPr/>
              <p:nvPr/>
            </p:nvSpPr>
            <p:spPr>
              <a:xfrm>
                <a:off x="4911017" y="3182499"/>
                <a:ext cx="29306" cy="51797"/>
              </a:xfrm>
              <a:custGeom>
                <a:avLst/>
                <a:gdLst>
                  <a:gd name="connsiteX0" fmla="*/ 23854 w 29306"/>
                  <a:gd name="connsiteY0" fmla="*/ 6134 h 51797"/>
                  <a:gd name="connsiteX1" fmla="*/ 8860 w 29306"/>
                  <a:gd name="connsiteY1" fmla="*/ 0 h 51797"/>
                  <a:gd name="connsiteX2" fmla="*/ 0 w 29306"/>
                  <a:gd name="connsiteY2" fmla="*/ 0 h 51797"/>
                  <a:gd name="connsiteX3" fmla="*/ 0 w 29306"/>
                  <a:gd name="connsiteY3" fmla="*/ 51798 h 51797"/>
                  <a:gd name="connsiteX4" fmla="*/ 8860 w 29306"/>
                  <a:gd name="connsiteY4" fmla="*/ 51798 h 51797"/>
                  <a:gd name="connsiteX5" fmla="*/ 19083 w 29306"/>
                  <a:gd name="connsiteY5" fmla="*/ 49753 h 51797"/>
                  <a:gd name="connsiteX6" fmla="*/ 25217 w 29306"/>
                  <a:gd name="connsiteY6" fmla="*/ 44301 h 51797"/>
                  <a:gd name="connsiteX7" fmla="*/ 28625 w 29306"/>
                  <a:gd name="connsiteY7" fmla="*/ 36122 h 51797"/>
                  <a:gd name="connsiteX8" fmla="*/ 29307 w 29306"/>
                  <a:gd name="connsiteY8" fmla="*/ 25899 h 51797"/>
                  <a:gd name="connsiteX9" fmla="*/ 27943 w 29306"/>
                  <a:gd name="connsiteY9" fmla="*/ 14313 h 51797"/>
                  <a:gd name="connsiteX10" fmla="*/ 23854 w 29306"/>
                  <a:gd name="connsiteY10" fmla="*/ 6134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06" h="51797">
                    <a:moveTo>
                      <a:pt x="23854" y="6134"/>
                    </a:moveTo>
                    <a:cubicBezTo>
                      <a:pt x="20446" y="2045"/>
                      <a:pt x="15676" y="0"/>
                      <a:pt x="8860" y="0"/>
                    </a:cubicBezTo>
                    <a:lnTo>
                      <a:pt x="0" y="0"/>
                    </a:lnTo>
                    <a:lnTo>
                      <a:pt x="0" y="51798"/>
                    </a:lnTo>
                    <a:lnTo>
                      <a:pt x="8860" y="51798"/>
                    </a:lnTo>
                    <a:cubicBezTo>
                      <a:pt x="12949" y="51798"/>
                      <a:pt x="16357" y="51116"/>
                      <a:pt x="19083" y="49753"/>
                    </a:cubicBezTo>
                    <a:cubicBezTo>
                      <a:pt x="21809" y="48390"/>
                      <a:pt x="23854" y="46345"/>
                      <a:pt x="25217" y="44301"/>
                    </a:cubicBezTo>
                    <a:cubicBezTo>
                      <a:pt x="26580" y="42256"/>
                      <a:pt x="27943" y="38848"/>
                      <a:pt x="28625" y="36122"/>
                    </a:cubicBezTo>
                    <a:cubicBezTo>
                      <a:pt x="29307" y="32714"/>
                      <a:pt x="29307" y="29988"/>
                      <a:pt x="29307" y="25899"/>
                    </a:cubicBezTo>
                    <a:cubicBezTo>
                      <a:pt x="29307" y="21810"/>
                      <a:pt x="28625" y="17720"/>
                      <a:pt x="27943" y="14313"/>
                    </a:cubicBezTo>
                    <a:cubicBezTo>
                      <a:pt x="27262" y="11586"/>
                      <a:pt x="25899" y="8860"/>
                      <a:pt x="23854" y="6134"/>
                    </a:cubicBezTo>
                    <a:close/>
                  </a:path>
                </a:pathLst>
              </a:custGeom>
              <a:grpFill/>
              <a:ln w="6697"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76D95A16-50B6-6116-5168-777EFA84C898}"/>
                  </a:ext>
                </a:extLst>
              </p:cNvPr>
              <p:cNvSpPr/>
              <p:nvPr/>
            </p:nvSpPr>
            <p:spPr>
              <a:xfrm>
                <a:off x="4978490" y="3181817"/>
                <a:ext cx="34077" cy="54523"/>
              </a:xfrm>
              <a:custGeom>
                <a:avLst/>
                <a:gdLst>
                  <a:gd name="connsiteX0" fmla="*/ 17039 w 34077"/>
                  <a:gd name="connsiteY0" fmla="*/ 0 h 54523"/>
                  <a:gd name="connsiteX1" fmla="*/ 4089 w 34077"/>
                  <a:gd name="connsiteY1" fmla="*/ 6815 h 54523"/>
                  <a:gd name="connsiteX2" fmla="*/ 0 w 34077"/>
                  <a:gd name="connsiteY2" fmla="*/ 27262 h 54523"/>
                  <a:gd name="connsiteX3" fmla="*/ 4089 w 34077"/>
                  <a:gd name="connsiteY3" fmla="*/ 47708 h 54523"/>
                  <a:gd name="connsiteX4" fmla="*/ 17039 w 34077"/>
                  <a:gd name="connsiteY4" fmla="*/ 54524 h 54523"/>
                  <a:gd name="connsiteX5" fmla="*/ 29988 w 34077"/>
                  <a:gd name="connsiteY5" fmla="*/ 47708 h 54523"/>
                  <a:gd name="connsiteX6" fmla="*/ 34077 w 34077"/>
                  <a:gd name="connsiteY6" fmla="*/ 27262 h 54523"/>
                  <a:gd name="connsiteX7" fmla="*/ 29988 w 34077"/>
                  <a:gd name="connsiteY7" fmla="*/ 6815 h 54523"/>
                  <a:gd name="connsiteX8" fmla="*/ 17039 w 34077"/>
                  <a:gd name="connsiteY8" fmla="*/ 0 h 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77" h="54523">
                    <a:moveTo>
                      <a:pt x="17039" y="0"/>
                    </a:moveTo>
                    <a:cubicBezTo>
                      <a:pt x="10905" y="0"/>
                      <a:pt x="6815" y="2045"/>
                      <a:pt x="4089" y="6815"/>
                    </a:cubicBezTo>
                    <a:cubicBezTo>
                      <a:pt x="1363" y="11586"/>
                      <a:pt x="0" y="18402"/>
                      <a:pt x="0" y="27262"/>
                    </a:cubicBezTo>
                    <a:cubicBezTo>
                      <a:pt x="0" y="36122"/>
                      <a:pt x="1363" y="42937"/>
                      <a:pt x="4089" y="47708"/>
                    </a:cubicBezTo>
                    <a:cubicBezTo>
                      <a:pt x="6815" y="51798"/>
                      <a:pt x="10905" y="54524"/>
                      <a:pt x="17039" y="54524"/>
                    </a:cubicBezTo>
                    <a:cubicBezTo>
                      <a:pt x="23173" y="54524"/>
                      <a:pt x="27262" y="52479"/>
                      <a:pt x="29988" y="47708"/>
                    </a:cubicBezTo>
                    <a:cubicBezTo>
                      <a:pt x="32714" y="42937"/>
                      <a:pt x="34077" y="36122"/>
                      <a:pt x="34077" y="27262"/>
                    </a:cubicBezTo>
                    <a:cubicBezTo>
                      <a:pt x="34077" y="18402"/>
                      <a:pt x="32714" y="11586"/>
                      <a:pt x="29988" y="6815"/>
                    </a:cubicBezTo>
                    <a:cubicBezTo>
                      <a:pt x="27262" y="2045"/>
                      <a:pt x="23173" y="0"/>
                      <a:pt x="17039" y="0"/>
                    </a:cubicBezTo>
                    <a:close/>
                  </a:path>
                </a:pathLst>
              </a:custGeom>
              <a:grpFill/>
              <a:ln w="6697"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2D77276-7F12-E409-8AB1-ECB2A4361D9F}"/>
                  </a:ext>
                </a:extLst>
              </p:cNvPr>
              <p:cNvSpPr/>
              <p:nvPr/>
            </p:nvSpPr>
            <p:spPr>
              <a:xfrm>
                <a:off x="4825142" y="2868306"/>
                <a:ext cx="327142" cy="436871"/>
              </a:xfrm>
              <a:custGeom>
                <a:avLst/>
                <a:gdLst>
                  <a:gd name="connsiteX0" fmla="*/ 238541 w 327142"/>
                  <a:gd name="connsiteY0" fmla="*/ 95417 h 436871"/>
                  <a:gd name="connsiteX1" fmla="*/ 238541 w 327142"/>
                  <a:gd name="connsiteY1" fmla="*/ 0 h 436871"/>
                  <a:gd name="connsiteX2" fmla="*/ 13631 w 327142"/>
                  <a:gd name="connsiteY2" fmla="*/ 0 h 436871"/>
                  <a:gd name="connsiteX3" fmla="*/ 0 w 327142"/>
                  <a:gd name="connsiteY3" fmla="*/ 14312 h 436871"/>
                  <a:gd name="connsiteX4" fmla="*/ 0 w 327142"/>
                  <a:gd name="connsiteY4" fmla="*/ 422559 h 436871"/>
                  <a:gd name="connsiteX5" fmla="*/ 13631 w 327142"/>
                  <a:gd name="connsiteY5" fmla="*/ 436872 h 436871"/>
                  <a:gd name="connsiteX6" fmla="*/ 311467 w 327142"/>
                  <a:gd name="connsiteY6" fmla="*/ 436872 h 436871"/>
                  <a:gd name="connsiteX7" fmla="*/ 327143 w 327142"/>
                  <a:gd name="connsiteY7" fmla="*/ 422559 h 436871"/>
                  <a:gd name="connsiteX8" fmla="*/ 327143 w 327142"/>
                  <a:gd name="connsiteY8" fmla="*/ 95417 h 436871"/>
                  <a:gd name="connsiteX9" fmla="*/ 238541 w 327142"/>
                  <a:gd name="connsiteY9" fmla="*/ 95417 h 436871"/>
                  <a:gd name="connsiteX10" fmla="*/ 40893 w 327142"/>
                  <a:gd name="connsiteY10" fmla="*/ 190833 h 436871"/>
                  <a:gd name="connsiteX11" fmla="*/ 211280 w 327142"/>
                  <a:gd name="connsiteY11" fmla="*/ 190833 h 436871"/>
                  <a:gd name="connsiteX12" fmla="*/ 211280 w 327142"/>
                  <a:gd name="connsiteY12" fmla="*/ 218095 h 436871"/>
                  <a:gd name="connsiteX13" fmla="*/ 40893 w 327142"/>
                  <a:gd name="connsiteY13" fmla="*/ 218095 h 436871"/>
                  <a:gd name="connsiteX14" fmla="*/ 40893 w 327142"/>
                  <a:gd name="connsiteY14" fmla="*/ 190833 h 436871"/>
                  <a:gd name="connsiteX15" fmla="*/ 130175 w 327142"/>
                  <a:gd name="connsiteY15" fmla="*/ 357131 h 436871"/>
                  <a:gd name="connsiteX16" fmla="*/ 122678 w 327142"/>
                  <a:gd name="connsiteY16" fmla="*/ 370080 h 436871"/>
                  <a:gd name="connsiteX17" fmla="*/ 95417 w 327142"/>
                  <a:gd name="connsiteY17" fmla="*/ 380985 h 436871"/>
                  <a:gd name="connsiteX18" fmla="*/ 68836 w 327142"/>
                  <a:gd name="connsiteY18" fmla="*/ 380985 h 436871"/>
                  <a:gd name="connsiteX19" fmla="*/ 68836 w 327142"/>
                  <a:gd name="connsiteY19" fmla="*/ 299199 h 436871"/>
                  <a:gd name="connsiteX20" fmla="*/ 95417 w 327142"/>
                  <a:gd name="connsiteY20" fmla="*/ 299199 h 436871"/>
                  <a:gd name="connsiteX21" fmla="*/ 111774 w 327142"/>
                  <a:gd name="connsiteY21" fmla="*/ 301925 h 436871"/>
                  <a:gd name="connsiteX22" fmla="*/ 123360 w 327142"/>
                  <a:gd name="connsiteY22" fmla="*/ 310104 h 436871"/>
                  <a:gd name="connsiteX23" fmla="*/ 130175 w 327142"/>
                  <a:gd name="connsiteY23" fmla="*/ 323053 h 436871"/>
                  <a:gd name="connsiteX24" fmla="*/ 132220 w 327142"/>
                  <a:gd name="connsiteY24" fmla="*/ 340092 h 436871"/>
                  <a:gd name="connsiteX25" fmla="*/ 130175 w 327142"/>
                  <a:gd name="connsiteY25" fmla="*/ 357131 h 436871"/>
                  <a:gd name="connsiteX26" fmla="*/ 195604 w 327142"/>
                  <a:gd name="connsiteY26" fmla="*/ 370762 h 436871"/>
                  <a:gd name="connsiteX27" fmla="*/ 170387 w 327142"/>
                  <a:gd name="connsiteY27" fmla="*/ 381666 h 436871"/>
                  <a:gd name="connsiteX28" fmla="*/ 154711 w 327142"/>
                  <a:gd name="connsiteY28" fmla="*/ 378259 h 436871"/>
                  <a:gd name="connsiteX29" fmla="*/ 143806 w 327142"/>
                  <a:gd name="connsiteY29" fmla="*/ 369398 h 436871"/>
                  <a:gd name="connsiteX30" fmla="*/ 137672 w 327142"/>
                  <a:gd name="connsiteY30" fmla="*/ 355767 h 436871"/>
                  <a:gd name="connsiteX31" fmla="*/ 136309 w 327142"/>
                  <a:gd name="connsiteY31" fmla="*/ 340092 h 436871"/>
                  <a:gd name="connsiteX32" fmla="*/ 138354 w 327142"/>
                  <a:gd name="connsiteY32" fmla="*/ 324416 h 436871"/>
                  <a:gd name="connsiteX33" fmla="*/ 144488 w 327142"/>
                  <a:gd name="connsiteY33" fmla="*/ 310785 h 436871"/>
                  <a:gd name="connsiteX34" fmla="*/ 155393 w 327142"/>
                  <a:gd name="connsiteY34" fmla="*/ 301925 h 436871"/>
                  <a:gd name="connsiteX35" fmla="*/ 171068 w 327142"/>
                  <a:gd name="connsiteY35" fmla="*/ 298518 h 436871"/>
                  <a:gd name="connsiteX36" fmla="*/ 186744 w 327142"/>
                  <a:gd name="connsiteY36" fmla="*/ 301925 h 436871"/>
                  <a:gd name="connsiteX37" fmla="*/ 196967 w 327142"/>
                  <a:gd name="connsiteY37" fmla="*/ 310785 h 436871"/>
                  <a:gd name="connsiteX38" fmla="*/ 203101 w 327142"/>
                  <a:gd name="connsiteY38" fmla="*/ 324416 h 436871"/>
                  <a:gd name="connsiteX39" fmla="*/ 205146 w 327142"/>
                  <a:gd name="connsiteY39" fmla="*/ 340092 h 436871"/>
                  <a:gd name="connsiteX40" fmla="*/ 195604 w 327142"/>
                  <a:gd name="connsiteY40" fmla="*/ 370762 h 436871"/>
                  <a:gd name="connsiteX41" fmla="*/ 267166 w 327142"/>
                  <a:gd name="connsiteY41" fmla="*/ 369398 h 436871"/>
                  <a:gd name="connsiteX42" fmla="*/ 260351 w 327142"/>
                  <a:gd name="connsiteY42" fmla="*/ 376214 h 436871"/>
                  <a:gd name="connsiteX43" fmla="*/ 241268 w 327142"/>
                  <a:gd name="connsiteY43" fmla="*/ 381666 h 436871"/>
                  <a:gd name="connsiteX44" fmla="*/ 225592 w 327142"/>
                  <a:gd name="connsiteY44" fmla="*/ 378259 h 436871"/>
                  <a:gd name="connsiteX45" fmla="*/ 215369 w 327142"/>
                  <a:gd name="connsiteY45" fmla="*/ 368717 h 436871"/>
                  <a:gd name="connsiteX46" fmla="*/ 209916 w 327142"/>
                  <a:gd name="connsiteY46" fmla="*/ 355086 h 436871"/>
                  <a:gd name="connsiteX47" fmla="*/ 208553 w 327142"/>
                  <a:gd name="connsiteY47" fmla="*/ 339410 h 436871"/>
                  <a:gd name="connsiteX48" fmla="*/ 209916 w 327142"/>
                  <a:gd name="connsiteY48" fmla="*/ 323735 h 436871"/>
                  <a:gd name="connsiteX49" fmla="*/ 215369 w 327142"/>
                  <a:gd name="connsiteY49" fmla="*/ 310104 h 436871"/>
                  <a:gd name="connsiteX50" fmla="*/ 225592 w 327142"/>
                  <a:gd name="connsiteY50" fmla="*/ 300562 h 436871"/>
                  <a:gd name="connsiteX51" fmla="*/ 241268 w 327142"/>
                  <a:gd name="connsiteY51" fmla="*/ 297154 h 436871"/>
                  <a:gd name="connsiteX52" fmla="*/ 258988 w 327142"/>
                  <a:gd name="connsiteY52" fmla="*/ 301925 h 436871"/>
                  <a:gd name="connsiteX53" fmla="*/ 265803 w 327142"/>
                  <a:gd name="connsiteY53" fmla="*/ 308741 h 436871"/>
                  <a:gd name="connsiteX54" fmla="*/ 270574 w 327142"/>
                  <a:gd name="connsiteY54" fmla="*/ 320327 h 436871"/>
                  <a:gd name="connsiteX55" fmla="*/ 254899 w 327142"/>
                  <a:gd name="connsiteY55" fmla="*/ 324416 h 436871"/>
                  <a:gd name="connsiteX56" fmla="*/ 250128 w 327142"/>
                  <a:gd name="connsiteY56" fmla="*/ 316238 h 436871"/>
                  <a:gd name="connsiteX57" fmla="*/ 241268 w 327142"/>
                  <a:gd name="connsiteY57" fmla="*/ 312830 h 436871"/>
                  <a:gd name="connsiteX58" fmla="*/ 235815 w 327142"/>
                  <a:gd name="connsiteY58" fmla="*/ 314193 h 436871"/>
                  <a:gd name="connsiteX59" fmla="*/ 231726 w 327142"/>
                  <a:gd name="connsiteY59" fmla="*/ 317601 h 436871"/>
                  <a:gd name="connsiteX60" fmla="*/ 229000 w 327142"/>
                  <a:gd name="connsiteY60" fmla="*/ 323053 h 436871"/>
                  <a:gd name="connsiteX61" fmla="*/ 227637 w 327142"/>
                  <a:gd name="connsiteY61" fmla="*/ 329187 h 436871"/>
                  <a:gd name="connsiteX62" fmla="*/ 226955 w 327142"/>
                  <a:gd name="connsiteY62" fmla="*/ 335321 h 436871"/>
                  <a:gd name="connsiteX63" fmla="*/ 226955 w 327142"/>
                  <a:gd name="connsiteY63" fmla="*/ 340773 h 436871"/>
                  <a:gd name="connsiteX64" fmla="*/ 231044 w 327142"/>
                  <a:gd name="connsiteY64" fmla="*/ 360538 h 436871"/>
                  <a:gd name="connsiteX65" fmla="*/ 242631 w 327142"/>
                  <a:gd name="connsiteY65" fmla="*/ 367354 h 436871"/>
                  <a:gd name="connsiteX66" fmla="*/ 248083 w 327142"/>
                  <a:gd name="connsiteY66" fmla="*/ 366672 h 436871"/>
                  <a:gd name="connsiteX67" fmla="*/ 252172 w 327142"/>
                  <a:gd name="connsiteY67" fmla="*/ 363946 h 436871"/>
                  <a:gd name="connsiteX68" fmla="*/ 254899 w 327142"/>
                  <a:gd name="connsiteY68" fmla="*/ 359857 h 436871"/>
                  <a:gd name="connsiteX69" fmla="*/ 257625 w 327142"/>
                  <a:gd name="connsiteY69" fmla="*/ 355086 h 436871"/>
                  <a:gd name="connsiteX70" fmla="*/ 273982 w 327142"/>
                  <a:gd name="connsiteY70" fmla="*/ 359175 h 436871"/>
                  <a:gd name="connsiteX71" fmla="*/ 267166 w 327142"/>
                  <a:gd name="connsiteY71" fmla="*/ 369398 h 436871"/>
                  <a:gd name="connsiteX72" fmla="*/ 286250 w 327142"/>
                  <a:gd name="connsiteY72" fmla="*/ 163571 h 436871"/>
                  <a:gd name="connsiteX73" fmla="*/ 40893 w 327142"/>
                  <a:gd name="connsiteY73" fmla="*/ 163571 h 436871"/>
                  <a:gd name="connsiteX74" fmla="*/ 40893 w 327142"/>
                  <a:gd name="connsiteY74" fmla="*/ 136309 h 436871"/>
                  <a:gd name="connsiteX75" fmla="*/ 286250 w 327142"/>
                  <a:gd name="connsiteY75" fmla="*/ 136309 h 436871"/>
                  <a:gd name="connsiteX76" fmla="*/ 286250 w 327142"/>
                  <a:gd name="connsiteY76" fmla="*/ 163571 h 4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7142" h="436871">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40893" y="190833"/>
                    </a:moveTo>
                    <a:lnTo>
                      <a:pt x="211280" y="190833"/>
                    </a:lnTo>
                    <a:lnTo>
                      <a:pt x="211280" y="218095"/>
                    </a:lnTo>
                    <a:lnTo>
                      <a:pt x="40893" y="218095"/>
                    </a:lnTo>
                    <a:lnTo>
                      <a:pt x="40893" y="190833"/>
                    </a:lnTo>
                    <a:close/>
                    <a:moveTo>
                      <a:pt x="130175" y="357131"/>
                    </a:moveTo>
                    <a:cubicBezTo>
                      <a:pt x="128812" y="361901"/>
                      <a:pt x="126086" y="366672"/>
                      <a:pt x="122678" y="370080"/>
                    </a:cubicBezTo>
                    <a:cubicBezTo>
                      <a:pt x="116545" y="376895"/>
                      <a:pt x="107003" y="380985"/>
                      <a:pt x="95417" y="380985"/>
                    </a:cubicBezTo>
                    <a:lnTo>
                      <a:pt x="68836" y="380985"/>
                    </a:lnTo>
                    <a:lnTo>
                      <a:pt x="68836" y="299199"/>
                    </a:lnTo>
                    <a:lnTo>
                      <a:pt x="95417" y="299199"/>
                    </a:lnTo>
                    <a:cubicBezTo>
                      <a:pt x="101550" y="299199"/>
                      <a:pt x="107684" y="299881"/>
                      <a:pt x="111774" y="301925"/>
                    </a:cubicBezTo>
                    <a:cubicBezTo>
                      <a:pt x="116545" y="303970"/>
                      <a:pt x="120634" y="306696"/>
                      <a:pt x="123360" y="310104"/>
                    </a:cubicBezTo>
                    <a:cubicBezTo>
                      <a:pt x="126086" y="313512"/>
                      <a:pt x="128812" y="317601"/>
                      <a:pt x="130175" y="323053"/>
                    </a:cubicBezTo>
                    <a:cubicBezTo>
                      <a:pt x="131539" y="327824"/>
                      <a:pt x="132220" y="333276"/>
                      <a:pt x="132220" y="340092"/>
                    </a:cubicBezTo>
                    <a:cubicBezTo>
                      <a:pt x="132220" y="346907"/>
                      <a:pt x="131539" y="352360"/>
                      <a:pt x="130175" y="357131"/>
                    </a:cubicBezTo>
                    <a:close/>
                    <a:moveTo>
                      <a:pt x="195604" y="370762"/>
                    </a:moveTo>
                    <a:cubicBezTo>
                      <a:pt x="190152" y="378259"/>
                      <a:pt x="181291" y="381666"/>
                      <a:pt x="170387" y="381666"/>
                    </a:cubicBezTo>
                    <a:cubicBezTo>
                      <a:pt x="164253" y="381666"/>
                      <a:pt x="158800" y="380303"/>
                      <a:pt x="154711" y="378259"/>
                    </a:cubicBezTo>
                    <a:cubicBezTo>
                      <a:pt x="150622" y="376214"/>
                      <a:pt x="146533" y="372806"/>
                      <a:pt x="143806" y="369398"/>
                    </a:cubicBezTo>
                    <a:cubicBezTo>
                      <a:pt x="141080" y="365309"/>
                      <a:pt x="139036" y="361220"/>
                      <a:pt x="137672" y="355767"/>
                    </a:cubicBezTo>
                    <a:cubicBezTo>
                      <a:pt x="136309" y="350315"/>
                      <a:pt x="136309" y="345544"/>
                      <a:pt x="136309" y="340092"/>
                    </a:cubicBezTo>
                    <a:cubicBezTo>
                      <a:pt x="136309" y="334640"/>
                      <a:pt x="136991" y="329187"/>
                      <a:pt x="138354" y="324416"/>
                    </a:cubicBezTo>
                    <a:cubicBezTo>
                      <a:pt x="139717" y="319646"/>
                      <a:pt x="141762" y="314875"/>
                      <a:pt x="144488" y="310785"/>
                    </a:cubicBezTo>
                    <a:cubicBezTo>
                      <a:pt x="147214" y="306696"/>
                      <a:pt x="150622" y="303970"/>
                      <a:pt x="155393" y="301925"/>
                    </a:cubicBezTo>
                    <a:cubicBezTo>
                      <a:pt x="159482" y="299881"/>
                      <a:pt x="164934" y="298518"/>
                      <a:pt x="171068" y="298518"/>
                    </a:cubicBezTo>
                    <a:cubicBezTo>
                      <a:pt x="177202" y="298518"/>
                      <a:pt x="182655" y="299881"/>
                      <a:pt x="186744" y="301925"/>
                    </a:cubicBezTo>
                    <a:cubicBezTo>
                      <a:pt x="190833" y="303970"/>
                      <a:pt x="194922" y="307378"/>
                      <a:pt x="196967" y="310785"/>
                    </a:cubicBezTo>
                    <a:cubicBezTo>
                      <a:pt x="199693" y="314875"/>
                      <a:pt x="201738" y="318964"/>
                      <a:pt x="203101" y="324416"/>
                    </a:cubicBezTo>
                    <a:cubicBezTo>
                      <a:pt x="204464" y="329869"/>
                      <a:pt x="205146" y="334640"/>
                      <a:pt x="205146" y="340092"/>
                    </a:cubicBezTo>
                    <a:cubicBezTo>
                      <a:pt x="204464" y="353041"/>
                      <a:pt x="201738" y="363264"/>
                      <a:pt x="195604" y="370762"/>
                    </a:cubicBezTo>
                    <a:close/>
                    <a:moveTo>
                      <a:pt x="267166" y="369398"/>
                    </a:moveTo>
                    <a:cubicBezTo>
                      <a:pt x="265122" y="372125"/>
                      <a:pt x="263077" y="374169"/>
                      <a:pt x="260351" y="376214"/>
                    </a:cubicBezTo>
                    <a:cubicBezTo>
                      <a:pt x="255580" y="379622"/>
                      <a:pt x="248765" y="381666"/>
                      <a:pt x="241268" y="381666"/>
                    </a:cubicBezTo>
                    <a:cubicBezTo>
                      <a:pt x="235134" y="381666"/>
                      <a:pt x="229681" y="380303"/>
                      <a:pt x="225592" y="378259"/>
                    </a:cubicBezTo>
                    <a:cubicBezTo>
                      <a:pt x="221503" y="376214"/>
                      <a:pt x="218095" y="372806"/>
                      <a:pt x="215369" y="368717"/>
                    </a:cubicBezTo>
                    <a:cubicBezTo>
                      <a:pt x="212643" y="364628"/>
                      <a:pt x="211280" y="360538"/>
                      <a:pt x="209916" y="355086"/>
                    </a:cubicBezTo>
                    <a:cubicBezTo>
                      <a:pt x="208553" y="350315"/>
                      <a:pt x="208553" y="344863"/>
                      <a:pt x="208553" y="339410"/>
                    </a:cubicBezTo>
                    <a:cubicBezTo>
                      <a:pt x="208553" y="333958"/>
                      <a:pt x="209235" y="329187"/>
                      <a:pt x="209916" y="323735"/>
                    </a:cubicBezTo>
                    <a:cubicBezTo>
                      <a:pt x="211280" y="318964"/>
                      <a:pt x="212643" y="314193"/>
                      <a:pt x="215369" y="310104"/>
                    </a:cubicBezTo>
                    <a:cubicBezTo>
                      <a:pt x="218095" y="306015"/>
                      <a:pt x="221503" y="303288"/>
                      <a:pt x="225592" y="300562"/>
                    </a:cubicBezTo>
                    <a:cubicBezTo>
                      <a:pt x="229681" y="298518"/>
                      <a:pt x="235134" y="297154"/>
                      <a:pt x="241268" y="297154"/>
                    </a:cubicBezTo>
                    <a:cubicBezTo>
                      <a:pt x="248083" y="297154"/>
                      <a:pt x="253535" y="298518"/>
                      <a:pt x="258988" y="301925"/>
                    </a:cubicBezTo>
                    <a:cubicBezTo>
                      <a:pt x="261714" y="303288"/>
                      <a:pt x="263759" y="305333"/>
                      <a:pt x="265803" y="308741"/>
                    </a:cubicBezTo>
                    <a:cubicBezTo>
                      <a:pt x="267848" y="311467"/>
                      <a:pt x="269211" y="315556"/>
                      <a:pt x="270574" y="320327"/>
                    </a:cubicBezTo>
                    <a:lnTo>
                      <a:pt x="254899" y="324416"/>
                    </a:lnTo>
                    <a:cubicBezTo>
                      <a:pt x="253535" y="321009"/>
                      <a:pt x="252172" y="318282"/>
                      <a:pt x="250128" y="316238"/>
                    </a:cubicBezTo>
                    <a:cubicBezTo>
                      <a:pt x="248083" y="314193"/>
                      <a:pt x="245357" y="312830"/>
                      <a:pt x="241268" y="312830"/>
                    </a:cubicBezTo>
                    <a:cubicBezTo>
                      <a:pt x="239223" y="312830"/>
                      <a:pt x="237178" y="313512"/>
                      <a:pt x="235815" y="314193"/>
                    </a:cubicBezTo>
                    <a:cubicBezTo>
                      <a:pt x="234452" y="314875"/>
                      <a:pt x="233089" y="316238"/>
                      <a:pt x="231726" y="317601"/>
                    </a:cubicBezTo>
                    <a:cubicBezTo>
                      <a:pt x="230363" y="318964"/>
                      <a:pt x="229681" y="321009"/>
                      <a:pt x="229000" y="323053"/>
                    </a:cubicBezTo>
                    <a:cubicBezTo>
                      <a:pt x="228318" y="325098"/>
                      <a:pt x="227637" y="327143"/>
                      <a:pt x="227637" y="329187"/>
                    </a:cubicBezTo>
                    <a:cubicBezTo>
                      <a:pt x="226955" y="331232"/>
                      <a:pt x="226955" y="333276"/>
                      <a:pt x="226955" y="335321"/>
                    </a:cubicBezTo>
                    <a:cubicBezTo>
                      <a:pt x="226955" y="337366"/>
                      <a:pt x="226955" y="339410"/>
                      <a:pt x="226955" y="340773"/>
                    </a:cubicBezTo>
                    <a:cubicBezTo>
                      <a:pt x="226955" y="349634"/>
                      <a:pt x="228318" y="355767"/>
                      <a:pt x="231044" y="360538"/>
                    </a:cubicBezTo>
                    <a:cubicBezTo>
                      <a:pt x="233089" y="364628"/>
                      <a:pt x="237178" y="367354"/>
                      <a:pt x="242631" y="367354"/>
                    </a:cubicBezTo>
                    <a:cubicBezTo>
                      <a:pt x="244675" y="367354"/>
                      <a:pt x="246720" y="367354"/>
                      <a:pt x="248083" y="366672"/>
                    </a:cubicBezTo>
                    <a:cubicBezTo>
                      <a:pt x="249446" y="365991"/>
                      <a:pt x="250809" y="365309"/>
                      <a:pt x="252172" y="363946"/>
                    </a:cubicBezTo>
                    <a:cubicBezTo>
                      <a:pt x="253535" y="362583"/>
                      <a:pt x="254217" y="361901"/>
                      <a:pt x="254899" y="359857"/>
                    </a:cubicBezTo>
                    <a:cubicBezTo>
                      <a:pt x="255580" y="358494"/>
                      <a:pt x="256262" y="357131"/>
                      <a:pt x="257625" y="355086"/>
                    </a:cubicBezTo>
                    <a:lnTo>
                      <a:pt x="273982" y="359175"/>
                    </a:lnTo>
                    <a:cubicBezTo>
                      <a:pt x="271256" y="363264"/>
                      <a:pt x="269211" y="366672"/>
                      <a:pt x="267166" y="369398"/>
                    </a:cubicBezTo>
                    <a:close/>
                    <a:moveTo>
                      <a:pt x="286250" y="163571"/>
                    </a:moveTo>
                    <a:lnTo>
                      <a:pt x="40893" y="163571"/>
                    </a:lnTo>
                    <a:lnTo>
                      <a:pt x="40893" y="136309"/>
                    </a:lnTo>
                    <a:lnTo>
                      <a:pt x="286250" y="136309"/>
                    </a:lnTo>
                    <a:lnTo>
                      <a:pt x="286250" y="163571"/>
                    </a:lnTo>
                    <a:close/>
                  </a:path>
                </a:pathLst>
              </a:custGeom>
              <a:grpFill/>
              <a:ln w="6697" cap="flat">
                <a:noFill/>
                <a:prstDash val="solid"/>
                <a:miter/>
              </a:ln>
            </p:spPr>
            <p:txBody>
              <a:bodyPr rtlCol="0" anchor="ctr"/>
              <a:lstStyle/>
              <a:p>
                <a:endParaRPr lang="en-US"/>
              </a:p>
            </p:txBody>
          </p:sp>
        </p:grpSp>
      </p:grpSp>
      <p:grpSp>
        <p:nvGrpSpPr>
          <p:cNvPr id="313" name="Graphic 120">
            <a:extLst>
              <a:ext uri="{FF2B5EF4-FFF2-40B4-BE49-F238E27FC236}">
                <a16:creationId xmlns:a16="http://schemas.microsoft.com/office/drawing/2014/main" id="{28C5EB84-745E-C257-AAD5-530B8EF22C9C}"/>
              </a:ext>
            </a:extLst>
          </p:cNvPr>
          <p:cNvGrpSpPr/>
          <p:nvPr/>
        </p:nvGrpSpPr>
        <p:grpSpPr>
          <a:xfrm>
            <a:off x="5915776" y="2729158"/>
            <a:ext cx="327142" cy="436871"/>
            <a:chOff x="5419614" y="2868306"/>
            <a:chExt cx="327142" cy="436871"/>
          </a:xfrm>
          <a:solidFill>
            <a:schemeClr val="tx1"/>
          </a:solidFill>
        </p:grpSpPr>
        <p:sp>
          <p:nvSpPr>
            <p:cNvPr id="314" name="Freeform: Shape 313">
              <a:extLst>
                <a:ext uri="{FF2B5EF4-FFF2-40B4-BE49-F238E27FC236}">
                  <a16:creationId xmlns:a16="http://schemas.microsoft.com/office/drawing/2014/main" id="{27FBEAC4-4D99-31E3-05B6-4CCB5DC16EB4}"/>
                </a:ext>
              </a:extLst>
            </p:cNvPr>
            <p:cNvSpPr/>
            <p:nvPr/>
          </p:nvSpPr>
          <p:spPr>
            <a:xfrm>
              <a:off x="5684736" y="2868306"/>
              <a:ext cx="62020" cy="68154"/>
            </a:xfrm>
            <a:custGeom>
              <a:avLst/>
              <a:gdLst>
                <a:gd name="connsiteX0" fmla="*/ 0 w 62020"/>
                <a:gd name="connsiteY0" fmla="*/ 0 h 68154"/>
                <a:gd name="connsiteX1" fmla="*/ 682 w 62020"/>
                <a:gd name="connsiteY1" fmla="*/ 68155 h 68154"/>
                <a:gd name="connsiteX2" fmla="*/ 62021 w 62020"/>
                <a:gd name="connsiteY2" fmla="*/ 68155 h 68154"/>
              </a:gdLst>
              <a:ahLst/>
              <a:cxnLst>
                <a:cxn ang="0">
                  <a:pos x="connsiteX0" y="connsiteY0"/>
                </a:cxn>
                <a:cxn ang="0">
                  <a:pos x="connsiteX1" y="connsiteY1"/>
                </a:cxn>
                <a:cxn ang="0">
                  <a:pos x="connsiteX2" y="connsiteY2"/>
                </a:cxn>
              </a:cxnLst>
              <a:rect l="l" t="t" r="r" b="b"/>
              <a:pathLst>
                <a:path w="62020" h="68154">
                  <a:moveTo>
                    <a:pt x="0" y="0"/>
                  </a:moveTo>
                  <a:lnTo>
                    <a:pt x="682" y="68155"/>
                  </a:lnTo>
                  <a:lnTo>
                    <a:pt x="62021" y="68155"/>
                  </a:lnTo>
                  <a:close/>
                </a:path>
              </a:pathLst>
            </a:custGeom>
            <a:grpFill/>
            <a:ln w="6697"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5422901D-5AF8-187B-B57B-2B7664363747}"/>
                </a:ext>
              </a:extLst>
            </p:cNvPr>
            <p:cNvSpPr/>
            <p:nvPr/>
          </p:nvSpPr>
          <p:spPr>
            <a:xfrm>
              <a:off x="5419614" y="2868306"/>
              <a:ext cx="327142" cy="436871"/>
            </a:xfrm>
            <a:custGeom>
              <a:avLst/>
              <a:gdLst>
                <a:gd name="connsiteX0" fmla="*/ 238541 w 327142"/>
                <a:gd name="connsiteY0" fmla="*/ 95417 h 436871"/>
                <a:gd name="connsiteX1" fmla="*/ 238541 w 327142"/>
                <a:gd name="connsiteY1" fmla="*/ 0 h 436871"/>
                <a:gd name="connsiteX2" fmla="*/ 13631 w 327142"/>
                <a:gd name="connsiteY2" fmla="*/ 0 h 436871"/>
                <a:gd name="connsiteX3" fmla="*/ 0 w 327142"/>
                <a:gd name="connsiteY3" fmla="*/ 14312 h 436871"/>
                <a:gd name="connsiteX4" fmla="*/ 0 w 327142"/>
                <a:gd name="connsiteY4" fmla="*/ 422559 h 436871"/>
                <a:gd name="connsiteX5" fmla="*/ 13631 w 327142"/>
                <a:gd name="connsiteY5" fmla="*/ 436872 h 436871"/>
                <a:gd name="connsiteX6" fmla="*/ 311467 w 327142"/>
                <a:gd name="connsiteY6" fmla="*/ 436872 h 436871"/>
                <a:gd name="connsiteX7" fmla="*/ 327143 w 327142"/>
                <a:gd name="connsiteY7" fmla="*/ 422559 h 436871"/>
                <a:gd name="connsiteX8" fmla="*/ 327143 w 327142"/>
                <a:gd name="connsiteY8" fmla="*/ 95417 h 436871"/>
                <a:gd name="connsiteX9" fmla="*/ 238541 w 327142"/>
                <a:gd name="connsiteY9" fmla="*/ 95417 h 436871"/>
                <a:gd name="connsiteX10" fmla="*/ 272619 w 327142"/>
                <a:gd name="connsiteY10" fmla="*/ 231726 h 436871"/>
                <a:gd name="connsiteX11" fmla="*/ 177202 w 327142"/>
                <a:gd name="connsiteY11" fmla="*/ 231726 h 436871"/>
                <a:gd name="connsiteX12" fmla="*/ 177202 w 327142"/>
                <a:gd name="connsiteY12" fmla="*/ 327143 h 436871"/>
                <a:gd name="connsiteX13" fmla="*/ 149940 w 327142"/>
                <a:gd name="connsiteY13" fmla="*/ 327143 h 436871"/>
                <a:gd name="connsiteX14" fmla="*/ 149940 w 327142"/>
                <a:gd name="connsiteY14" fmla="*/ 231726 h 436871"/>
                <a:gd name="connsiteX15" fmla="*/ 54524 w 327142"/>
                <a:gd name="connsiteY15" fmla="*/ 231726 h 436871"/>
                <a:gd name="connsiteX16" fmla="*/ 54524 w 327142"/>
                <a:gd name="connsiteY16" fmla="*/ 204464 h 436871"/>
                <a:gd name="connsiteX17" fmla="*/ 149940 w 327142"/>
                <a:gd name="connsiteY17" fmla="*/ 204464 h 436871"/>
                <a:gd name="connsiteX18" fmla="*/ 149940 w 327142"/>
                <a:gd name="connsiteY18" fmla="*/ 109048 h 436871"/>
                <a:gd name="connsiteX19" fmla="*/ 177202 w 327142"/>
                <a:gd name="connsiteY19" fmla="*/ 109048 h 436871"/>
                <a:gd name="connsiteX20" fmla="*/ 177202 w 327142"/>
                <a:gd name="connsiteY20" fmla="*/ 204464 h 436871"/>
                <a:gd name="connsiteX21" fmla="*/ 272619 w 327142"/>
                <a:gd name="connsiteY21" fmla="*/ 204464 h 436871"/>
                <a:gd name="connsiteX22" fmla="*/ 272619 w 327142"/>
                <a:gd name="connsiteY22" fmla="*/ 231726 h 4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142" h="436871">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272619" y="231726"/>
                  </a:moveTo>
                  <a:lnTo>
                    <a:pt x="177202" y="231726"/>
                  </a:lnTo>
                  <a:lnTo>
                    <a:pt x="177202" y="327143"/>
                  </a:lnTo>
                  <a:lnTo>
                    <a:pt x="149940" y="327143"/>
                  </a:lnTo>
                  <a:lnTo>
                    <a:pt x="149940" y="231726"/>
                  </a:lnTo>
                  <a:lnTo>
                    <a:pt x="54524" y="231726"/>
                  </a:lnTo>
                  <a:lnTo>
                    <a:pt x="54524" y="204464"/>
                  </a:lnTo>
                  <a:lnTo>
                    <a:pt x="149940" y="204464"/>
                  </a:lnTo>
                  <a:lnTo>
                    <a:pt x="149940" y="109048"/>
                  </a:lnTo>
                  <a:lnTo>
                    <a:pt x="177202" y="109048"/>
                  </a:lnTo>
                  <a:lnTo>
                    <a:pt x="177202" y="204464"/>
                  </a:lnTo>
                  <a:lnTo>
                    <a:pt x="272619" y="204464"/>
                  </a:lnTo>
                  <a:lnTo>
                    <a:pt x="272619" y="231726"/>
                  </a:lnTo>
                  <a:close/>
                </a:path>
              </a:pathLst>
            </a:custGeom>
            <a:grpFill/>
            <a:ln w="6697" cap="flat">
              <a:noFill/>
              <a:prstDash val="solid"/>
              <a:miter/>
            </a:ln>
          </p:spPr>
          <p:txBody>
            <a:bodyPr rtlCol="0" anchor="ctr"/>
            <a:lstStyle/>
            <a:p>
              <a:endParaRPr lang="en-US"/>
            </a:p>
          </p:txBody>
        </p:sp>
      </p:grpSp>
      <p:grpSp>
        <p:nvGrpSpPr>
          <p:cNvPr id="316" name="Graphic 122">
            <a:extLst>
              <a:ext uri="{FF2B5EF4-FFF2-40B4-BE49-F238E27FC236}">
                <a16:creationId xmlns:a16="http://schemas.microsoft.com/office/drawing/2014/main" id="{2C9D19C2-92D7-BE5B-7111-F75F520A3122}"/>
              </a:ext>
            </a:extLst>
          </p:cNvPr>
          <p:cNvGrpSpPr/>
          <p:nvPr/>
        </p:nvGrpSpPr>
        <p:grpSpPr>
          <a:xfrm>
            <a:off x="6526359" y="2729158"/>
            <a:ext cx="327142" cy="436871"/>
            <a:chOff x="6030197" y="2868306"/>
            <a:chExt cx="327142" cy="436871"/>
          </a:xfrm>
          <a:solidFill>
            <a:schemeClr val="tx1"/>
          </a:solidFill>
        </p:grpSpPr>
        <p:sp>
          <p:nvSpPr>
            <p:cNvPr id="317" name="Freeform: Shape 316">
              <a:extLst>
                <a:ext uri="{FF2B5EF4-FFF2-40B4-BE49-F238E27FC236}">
                  <a16:creationId xmlns:a16="http://schemas.microsoft.com/office/drawing/2014/main" id="{171C5D36-6EC3-0328-C915-D66078EF7622}"/>
                </a:ext>
              </a:extLst>
            </p:cNvPr>
            <p:cNvSpPr/>
            <p:nvPr/>
          </p:nvSpPr>
          <p:spPr>
            <a:xfrm>
              <a:off x="6296001" y="2868306"/>
              <a:ext cx="61339" cy="68154"/>
            </a:xfrm>
            <a:custGeom>
              <a:avLst/>
              <a:gdLst>
                <a:gd name="connsiteX0" fmla="*/ 0 w 61339"/>
                <a:gd name="connsiteY0" fmla="*/ 0 h 68154"/>
                <a:gd name="connsiteX1" fmla="*/ 0 w 61339"/>
                <a:gd name="connsiteY1" fmla="*/ 68155 h 68154"/>
                <a:gd name="connsiteX2" fmla="*/ 61339 w 61339"/>
                <a:gd name="connsiteY2" fmla="*/ 68155 h 68154"/>
              </a:gdLst>
              <a:ahLst/>
              <a:cxnLst>
                <a:cxn ang="0">
                  <a:pos x="connsiteX0" y="connsiteY0"/>
                </a:cxn>
                <a:cxn ang="0">
                  <a:pos x="connsiteX1" y="connsiteY1"/>
                </a:cxn>
                <a:cxn ang="0">
                  <a:pos x="connsiteX2" y="connsiteY2"/>
                </a:cxn>
              </a:cxnLst>
              <a:rect l="l" t="t" r="r" b="b"/>
              <a:pathLst>
                <a:path w="61339" h="68154">
                  <a:moveTo>
                    <a:pt x="0" y="0"/>
                  </a:moveTo>
                  <a:lnTo>
                    <a:pt x="0" y="68155"/>
                  </a:lnTo>
                  <a:lnTo>
                    <a:pt x="61339" y="68155"/>
                  </a:lnTo>
                  <a:close/>
                </a:path>
              </a:pathLst>
            </a:custGeom>
            <a:grpFill/>
            <a:ln w="6697"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832310BD-7CF8-45A9-E382-8F6110B11267}"/>
                </a:ext>
              </a:extLst>
            </p:cNvPr>
            <p:cNvSpPr/>
            <p:nvPr/>
          </p:nvSpPr>
          <p:spPr>
            <a:xfrm>
              <a:off x="6030197" y="2868306"/>
              <a:ext cx="327142" cy="436871"/>
            </a:xfrm>
            <a:custGeom>
              <a:avLst/>
              <a:gdLst>
                <a:gd name="connsiteX0" fmla="*/ 238541 w 327142"/>
                <a:gd name="connsiteY0" fmla="*/ 95417 h 436871"/>
                <a:gd name="connsiteX1" fmla="*/ 238541 w 327142"/>
                <a:gd name="connsiteY1" fmla="*/ 0 h 436871"/>
                <a:gd name="connsiteX2" fmla="*/ 13631 w 327142"/>
                <a:gd name="connsiteY2" fmla="*/ 0 h 436871"/>
                <a:gd name="connsiteX3" fmla="*/ 0 w 327142"/>
                <a:gd name="connsiteY3" fmla="*/ 14312 h 436871"/>
                <a:gd name="connsiteX4" fmla="*/ 0 w 327142"/>
                <a:gd name="connsiteY4" fmla="*/ 422559 h 436871"/>
                <a:gd name="connsiteX5" fmla="*/ 13631 w 327142"/>
                <a:gd name="connsiteY5" fmla="*/ 436872 h 436871"/>
                <a:gd name="connsiteX6" fmla="*/ 311467 w 327142"/>
                <a:gd name="connsiteY6" fmla="*/ 436872 h 436871"/>
                <a:gd name="connsiteX7" fmla="*/ 327143 w 327142"/>
                <a:gd name="connsiteY7" fmla="*/ 422559 h 436871"/>
                <a:gd name="connsiteX8" fmla="*/ 327143 w 327142"/>
                <a:gd name="connsiteY8" fmla="*/ 95417 h 436871"/>
                <a:gd name="connsiteX9" fmla="*/ 238541 w 327142"/>
                <a:gd name="connsiteY9" fmla="*/ 95417 h 436871"/>
                <a:gd name="connsiteX10" fmla="*/ 124042 w 327142"/>
                <a:gd name="connsiteY10" fmla="*/ 354404 h 436871"/>
                <a:gd name="connsiteX11" fmla="*/ 47708 w 327142"/>
                <a:gd name="connsiteY11" fmla="*/ 276708 h 436871"/>
                <a:gd name="connsiteX12" fmla="*/ 66792 w 327142"/>
                <a:gd name="connsiteY12" fmla="*/ 257625 h 436871"/>
                <a:gd name="connsiteX13" fmla="*/ 123360 w 327142"/>
                <a:gd name="connsiteY13" fmla="*/ 314875 h 436871"/>
                <a:gd name="connsiteX14" fmla="*/ 259669 w 327142"/>
                <a:gd name="connsiteY14" fmla="*/ 163571 h 436871"/>
                <a:gd name="connsiteX15" fmla="*/ 279434 w 327142"/>
                <a:gd name="connsiteY15" fmla="*/ 181973 h 436871"/>
                <a:gd name="connsiteX16" fmla="*/ 124042 w 327142"/>
                <a:gd name="connsiteY16" fmla="*/ 354404 h 4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142" h="436871">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124042" y="354404"/>
                  </a:moveTo>
                  <a:lnTo>
                    <a:pt x="47708" y="276708"/>
                  </a:lnTo>
                  <a:lnTo>
                    <a:pt x="66792" y="257625"/>
                  </a:lnTo>
                  <a:lnTo>
                    <a:pt x="123360" y="314875"/>
                  </a:lnTo>
                  <a:lnTo>
                    <a:pt x="259669" y="163571"/>
                  </a:lnTo>
                  <a:lnTo>
                    <a:pt x="279434" y="181973"/>
                  </a:lnTo>
                  <a:lnTo>
                    <a:pt x="124042" y="354404"/>
                  </a:lnTo>
                  <a:close/>
                </a:path>
              </a:pathLst>
            </a:custGeom>
            <a:grpFill/>
            <a:ln w="6697" cap="flat">
              <a:noFill/>
              <a:prstDash val="solid"/>
              <a:miter/>
            </a:ln>
          </p:spPr>
          <p:txBody>
            <a:bodyPr rtlCol="0" anchor="ctr"/>
            <a:lstStyle/>
            <a:p>
              <a:endParaRPr lang="en-US"/>
            </a:p>
          </p:txBody>
        </p:sp>
      </p:grpSp>
      <p:grpSp>
        <p:nvGrpSpPr>
          <p:cNvPr id="319" name="Graphic 124">
            <a:extLst>
              <a:ext uri="{FF2B5EF4-FFF2-40B4-BE49-F238E27FC236}">
                <a16:creationId xmlns:a16="http://schemas.microsoft.com/office/drawing/2014/main" id="{189572F2-D6A3-DF5E-D79A-A2A9FD917B2E}"/>
              </a:ext>
            </a:extLst>
          </p:cNvPr>
          <p:cNvGrpSpPr/>
          <p:nvPr/>
        </p:nvGrpSpPr>
        <p:grpSpPr>
          <a:xfrm>
            <a:off x="7100409" y="2743232"/>
            <a:ext cx="334298" cy="446427"/>
            <a:chOff x="6604247" y="2882380"/>
            <a:chExt cx="334298" cy="446427"/>
          </a:xfrm>
          <a:solidFill>
            <a:schemeClr val="tx1"/>
          </a:solidFill>
        </p:grpSpPr>
        <p:sp>
          <p:nvSpPr>
            <p:cNvPr id="320" name="Freeform: Shape 319">
              <a:extLst>
                <a:ext uri="{FF2B5EF4-FFF2-40B4-BE49-F238E27FC236}">
                  <a16:creationId xmlns:a16="http://schemas.microsoft.com/office/drawing/2014/main" id="{A0B14A49-7DE0-E302-8F43-0BEF71E20817}"/>
                </a:ext>
              </a:extLst>
            </p:cNvPr>
            <p:cNvSpPr/>
            <p:nvPr/>
          </p:nvSpPr>
          <p:spPr>
            <a:xfrm>
              <a:off x="6875864" y="2882380"/>
              <a:ext cx="62680" cy="69645"/>
            </a:xfrm>
            <a:custGeom>
              <a:avLst/>
              <a:gdLst>
                <a:gd name="connsiteX0" fmla="*/ 0 w 62680"/>
                <a:gd name="connsiteY0" fmla="*/ 0 h 69645"/>
                <a:gd name="connsiteX1" fmla="*/ 0 w 62680"/>
                <a:gd name="connsiteY1" fmla="*/ 69645 h 69645"/>
                <a:gd name="connsiteX2" fmla="*/ 62681 w 62680"/>
                <a:gd name="connsiteY2" fmla="*/ 69645 h 69645"/>
              </a:gdLst>
              <a:ahLst/>
              <a:cxnLst>
                <a:cxn ang="0">
                  <a:pos x="connsiteX0" y="connsiteY0"/>
                </a:cxn>
                <a:cxn ang="0">
                  <a:pos x="connsiteX1" y="connsiteY1"/>
                </a:cxn>
                <a:cxn ang="0">
                  <a:pos x="connsiteX2" y="connsiteY2"/>
                </a:cxn>
              </a:cxnLst>
              <a:rect l="l" t="t" r="r" b="b"/>
              <a:pathLst>
                <a:path w="62680" h="69645">
                  <a:moveTo>
                    <a:pt x="0" y="0"/>
                  </a:moveTo>
                  <a:lnTo>
                    <a:pt x="0" y="69645"/>
                  </a:lnTo>
                  <a:lnTo>
                    <a:pt x="62681" y="69645"/>
                  </a:lnTo>
                  <a:close/>
                </a:path>
              </a:pathLst>
            </a:custGeom>
            <a:grpFill/>
            <a:ln w="6846"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ECC9DD2-5483-E043-62E4-8C3BB4F61674}"/>
                </a:ext>
              </a:extLst>
            </p:cNvPr>
            <p:cNvSpPr/>
            <p:nvPr/>
          </p:nvSpPr>
          <p:spPr>
            <a:xfrm>
              <a:off x="6604247" y="2882380"/>
              <a:ext cx="334298" cy="446427"/>
            </a:xfrm>
            <a:custGeom>
              <a:avLst/>
              <a:gdLst>
                <a:gd name="connsiteX0" fmla="*/ 243759 w 334298"/>
                <a:gd name="connsiteY0" fmla="*/ 97504 h 446427"/>
                <a:gd name="connsiteX1" fmla="*/ 243759 w 334298"/>
                <a:gd name="connsiteY1" fmla="*/ 0 h 446427"/>
                <a:gd name="connsiteX2" fmla="*/ 13929 w 334298"/>
                <a:gd name="connsiteY2" fmla="*/ 0 h 446427"/>
                <a:gd name="connsiteX3" fmla="*/ 0 w 334298"/>
                <a:gd name="connsiteY3" fmla="*/ 14626 h 446427"/>
                <a:gd name="connsiteX4" fmla="*/ 0 w 334298"/>
                <a:gd name="connsiteY4" fmla="*/ 431802 h 446427"/>
                <a:gd name="connsiteX5" fmla="*/ 13929 w 334298"/>
                <a:gd name="connsiteY5" fmla="*/ 446427 h 446427"/>
                <a:gd name="connsiteX6" fmla="*/ 318280 w 334298"/>
                <a:gd name="connsiteY6" fmla="*/ 446427 h 446427"/>
                <a:gd name="connsiteX7" fmla="*/ 334298 w 334298"/>
                <a:gd name="connsiteY7" fmla="*/ 431802 h 446427"/>
                <a:gd name="connsiteX8" fmla="*/ 334298 w 334298"/>
                <a:gd name="connsiteY8" fmla="*/ 97504 h 446427"/>
                <a:gd name="connsiteX9" fmla="*/ 243759 w 334298"/>
                <a:gd name="connsiteY9" fmla="*/ 97504 h 446427"/>
                <a:gd name="connsiteX10" fmla="*/ 113522 w 334298"/>
                <a:gd name="connsiteY10" fmla="*/ 233312 h 446427"/>
                <a:gd name="connsiteX11" fmla="*/ 153220 w 334298"/>
                <a:gd name="connsiteY11" fmla="*/ 268135 h 446427"/>
                <a:gd name="connsiteX12" fmla="*/ 153220 w 334298"/>
                <a:gd name="connsiteY12" fmla="*/ 139291 h 446427"/>
                <a:gd name="connsiteX13" fmla="*/ 181078 w 334298"/>
                <a:gd name="connsiteY13" fmla="*/ 139291 h 446427"/>
                <a:gd name="connsiteX14" fmla="*/ 181078 w 334298"/>
                <a:gd name="connsiteY14" fmla="*/ 268135 h 446427"/>
                <a:gd name="connsiteX15" fmla="*/ 220776 w 334298"/>
                <a:gd name="connsiteY15" fmla="*/ 233312 h 446427"/>
                <a:gd name="connsiteX16" fmla="*/ 239580 w 334298"/>
                <a:gd name="connsiteY16" fmla="*/ 254206 h 446427"/>
                <a:gd name="connsiteX17" fmla="*/ 167149 w 334298"/>
                <a:gd name="connsiteY17" fmla="*/ 318280 h 446427"/>
                <a:gd name="connsiteX18" fmla="*/ 95414 w 334298"/>
                <a:gd name="connsiteY18" fmla="*/ 254206 h 446427"/>
                <a:gd name="connsiteX19" fmla="*/ 113522 w 334298"/>
                <a:gd name="connsiteY19" fmla="*/ 233312 h 446427"/>
                <a:gd name="connsiteX20" fmla="*/ 278582 w 334298"/>
                <a:gd name="connsiteY20" fmla="*/ 376086 h 446427"/>
                <a:gd name="connsiteX21" fmla="*/ 55716 w 334298"/>
                <a:gd name="connsiteY21" fmla="*/ 376086 h 446427"/>
                <a:gd name="connsiteX22" fmla="*/ 55716 w 334298"/>
                <a:gd name="connsiteY22" fmla="*/ 348227 h 446427"/>
                <a:gd name="connsiteX23" fmla="*/ 278582 w 334298"/>
                <a:gd name="connsiteY23" fmla="*/ 348227 h 446427"/>
                <a:gd name="connsiteX24" fmla="*/ 278582 w 334298"/>
                <a:gd name="connsiteY24" fmla="*/ 376086 h 4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298" h="446427">
                  <a:moveTo>
                    <a:pt x="243759" y="97504"/>
                  </a:moveTo>
                  <a:lnTo>
                    <a:pt x="243759" y="0"/>
                  </a:lnTo>
                  <a:lnTo>
                    <a:pt x="13929" y="0"/>
                  </a:lnTo>
                  <a:cubicBezTo>
                    <a:pt x="6268" y="0"/>
                    <a:pt x="0" y="6268"/>
                    <a:pt x="0" y="14626"/>
                  </a:cubicBezTo>
                  <a:lnTo>
                    <a:pt x="0" y="431802"/>
                  </a:lnTo>
                  <a:cubicBezTo>
                    <a:pt x="0" y="439463"/>
                    <a:pt x="6268" y="446427"/>
                    <a:pt x="13929" y="446427"/>
                  </a:cubicBezTo>
                  <a:lnTo>
                    <a:pt x="318280" y="446427"/>
                  </a:lnTo>
                  <a:cubicBezTo>
                    <a:pt x="325941" y="446427"/>
                    <a:pt x="334298" y="440159"/>
                    <a:pt x="334298" y="431802"/>
                  </a:cubicBezTo>
                  <a:lnTo>
                    <a:pt x="334298" y="97504"/>
                  </a:lnTo>
                  <a:lnTo>
                    <a:pt x="243759" y="97504"/>
                  </a:lnTo>
                  <a:close/>
                  <a:moveTo>
                    <a:pt x="113522" y="233312"/>
                  </a:moveTo>
                  <a:lnTo>
                    <a:pt x="153220" y="268135"/>
                  </a:lnTo>
                  <a:lnTo>
                    <a:pt x="153220" y="139291"/>
                  </a:lnTo>
                  <a:lnTo>
                    <a:pt x="181078" y="139291"/>
                  </a:lnTo>
                  <a:lnTo>
                    <a:pt x="181078" y="268135"/>
                  </a:lnTo>
                  <a:lnTo>
                    <a:pt x="220776" y="233312"/>
                  </a:lnTo>
                  <a:lnTo>
                    <a:pt x="239580" y="254206"/>
                  </a:lnTo>
                  <a:lnTo>
                    <a:pt x="167149" y="318280"/>
                  </a:lnTo>
                  <a:lnTo>
                    <a:pt x="95414" y="254206"/>
                  </a:lnTo>
                  <a:lnTo>
                    <a:pt x="113522" y="233312"/>
                  </a:lnTo>
                  <a:close/>
                  <a:moveTo>
                    <a:pt x="278582" y="376086"/>
                  </a:moveTo>
                  <a:lnTo>
                    <a:pt x="55716" y="376086"/>
                  </a:lnTo>
                  <a:lnTo>
                    <a:pt x="55716" y="348227"/>
                  </a:lnTo>
                  <a:lnTo>
                    <a:pt x="278582" y="348227"/>
                  </a:lnTo>
                  <a:lnTo>
                    <a:pt x="278582" y="376086"/>
                  </a:lnTo>
                  <a:close/>
                </a:path>
              </a:pathLst>
            </a:custGeom>
            <a:grpFill/>
            <a:ln w="6846" cap="flat">
              <a:noFill/>
              <a:prstDash val="solid"/>
              <a:miter/>
            </a:ln>
          </p:spPr>
          <p:txBody>
            <a:bodyPr rtlCol="0" anchor="ctr"/>
            <a:lstStyle/>
            <a:p>
              <a:endParaRPr lang="en-US"/>
            </a:p>
          </p:txBody>
        </p:sp>
      </p:grpSp>
      <p:sp>
        <p:nvSpPr>
          <p:cNvPr id="322" name="Graphic 126">
            <a:extLst>
              <a:ext uri="{FF2B5EF4-FFF2-40B4-BE49-F238E27FC236}">
                <a16:creationId xmlns:a16="http://schemas.microsoft.com/office/drawing/2014/main" id="{05FE0BC5-EACE-5926-5A95-1A731EB9C77F}"/>
              </a:ext>
            </a:extLst>
          </p:cNvPr>
          <p:cNvSpPr/>
          <p:nvPr/>
        </p:nvSpPr>
        <p:spPr>
          <a:xfrm>
            <a:off x="7676311" y="2742742"/>
            <a:ext cx="431800" cy="445730"/>
          </a:xfrm>
          <a:custGeom>
            <a:avLst/>
            <a:gdLst>
              <a:gd name="connsiteX0" fmla="*/ 334298 w 431800"/>
              <a:gd name="connsiteY0" fmla="*/ 69645 h 445730"/>
              <a:gd name="connsiteX1" fmla="*/ 271617 w 431800"/>
              <a:gd name="connsiteY1" fmla="*/ 69645 h 445730"/>
              <a:gd name="connsiteX2" fmla="*/ 271617 w 431800"/>
              <a:gd name="connsiteY2" fmla="*/ 0 h 445730"/>
              <a:gd name="connsiteX3" fmla="*/ 334298 w 431800"/>
              <a:gd name="connsiteY3" fmla="*/ 69645 h 445730"/>
              <a:gd name="connsiteX4" fmla="*/ 236794 w 431800"/>
              <a:gd name="connsiteY4" fmla="*/ 369120 h 445730"/>
              <a:gd name="connsiteX5" fmla="*/ 390014 w 431800"/>
              <a:gd name="connsiteY5" fmla="*/ 215900 h 445730"/>
              <a:gd name="connsiteX6" fmla="*/ 348227 w 431800"/>
              <a:gd name="connsiteY6" fmla="*/ 174113 h 445730"/>
              <a:gd name="connsiteX7" fmla="*/ 195007 w 431800"/>
              <a:gd name="connsiteY7" fmla="*/ 327333 h 445730"/>
              <a:gd name="connsiteX8" fmla="*/ 195007 w 431800"/>
              <a:gd name="connsiteY8" fmla="*/ 369120 h 445730"/>
              <a:gd name="connsiteX9" fmla="*/ 236794 w 431800"/>
              <a:gd name="connsiteY9" fmla="*/ 369120 h 445730"/>
              <a:gd name="connsiteX10" fmla="*/ 334298 w 431800"/>
              <a:gd name="connsiteY10" fmla="*/ 306439 h 445730"/>
              <a:gd name="connsiteX11" fmla="*/ 334298 w 431800"/>
              <a:gd name="connsiteY11" fmla="*/ 431105 h 445730"/>
              <a:gd name="connsiteX12" fmla="*/ 318279 w 431800"/>
              <a:gd name="connsiteY12" fmla="*/ 445730 h 445730"/>
              <a:gd name="connsiteX13" fmla="*/ 13929 w 431800"/>
              <a:gd name="connsiteY13" fmla="*/ 445730 h 445730"/>
              <a:gd name="connsiteX14" fmla="*/ 0 w 431800"/>
              <a:gd name="connsiteY14" fmla="*/ 431105 h 445730"/>
              <a:gd name="connsiteX15" fmla="*/ 0 w 431800"/>
              <a:gd name="connsiteY15" fmla="*/ 14626 h 445730"/>
              <a:gd name="connsiteX16" fmla="*/ 13929 w 431800"/>
              <a:gd name="connsiteY16" fmla="*/ 0 h 445730"/>
              <a:gd name="connsiteX17" fmla="*/ 243759 w 431800"/>
              <a:gd name="connsiteY17" fmla="*/ 0 h 445730"/>
              <a:gd name="connsiteX18" fmla="*/ 243759 w 431800"/>
              <a:gd name="connsiteY18" fmla="*/ 97503 h 445730"/>
              <a:gd name="connsiteX19" fmla="*/ 334298 w 431800"/>
              <a:gd name="connsiteY19" fmla="*/ 97503 h 445730"/>
              <a:gd name="connsiteX20" fmla="*/ 334298 w 431800"/>
              <a:gd name="connsiteY20" fmla="*/ 153220 h 445730"/>
              <a:gd name="connsiteX21" fmla="*/ 167149 w 431800"/>
              <a:gd name="connsiteY21" fmla="*/ 320368 h 445730"/>
              <a:gd name="connsiteX22" fmla="*/ 167149 w 431800"/>
              <a:gd name="connsiteY22" fmla="*/ 396978 h 445730"/>
              <a:gd name="connsiteX23" fmla="*/ 243759 w 431800"/>
              <a:gd name="connsiteY23" fmla="*/ 396978 h 445730"/>
              <a:gd name="connsiteX24" fmla="*/ 334298 w 431800"/>
              <a:gd name="connsiteY24" fmla="*/ 306439 h 445730"/>
              <a:gd name="connsiteX25" fmla="*/ 41787 w 431800"/>
              <a:gd name="connsiteY25" fmla="*/ 369120 h 445730"/>
              <a:gd name="connsiteX26" fmla="*/ 41787 w 431800"/>
              <a:gd name="connsiteY26" fmla="*/ 396978 h 445730"/>
              <a:gd name="connsiteX27" fmla="*/ 132326 w 431800"/>
              <a:gd name="connsiteY27" fmla="*/ 396978 h 445730"/>
              <a:gd name="connsiteX28" fmla="*/ 132326 w 431800"/>
              <a:gd name="connsiteY28" fmla="*/ 369120 h 445730"/>
              <a:gd name="connsiteX29" fmla="*/ 403943 w 431800"/>
              <a:gd name="connsiteY29" fmla="*/ 201971 h 445730"/>
              <a:gd name="connsiteX30" fmla="*/ 431801 w 431800"/>
              <a:gd name="connsiteY30" fmla="*/ 174113 h 445730"/>
              <a:gd name="connsiteX31" fmla="*/ 390014 w 431800"/>
              <a:gd name="connsiteY31" fmla="*/ 132326 h 445730"/>
              <a:gd name="connsiteX32" fmla="*/ 362156 w 431800"/>
              <a:gd name="connsiteY32" fmla="*/ 160184 h 445730"/>
              <a:gd name="connsiteX33" fmla="*/ 403943 w 431800"/>
              <a:gd name="connsiteY33" fmla="*/ 201971 h 4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1800" h="445730">
                <a:moveTo>
                  <a:pt x="334298" y="69645"/>
                </a:moveTo>
                <a:lnTo>
                  <a:pt x="271617" y="69645"/>
                </a:lnTo>
                <a:lnTo>
                  <a:pt x="271617" y="0"/>
                </a:lnTo>
                <a:lnTo>
                  <a:pt x="334298" y="69645"/>
                </a:lnTo>
                <a:close/>
                <a:moveTo>
                  <a:pt x="236794" y="369120"/>
                </a:moveTo>
                <a:lnTo>
                  <a:pt x="390014" y="215900"/>
                </a:lnTo>
                <a:lnTo>
                  <a:pt x="348227" y="174113"/>
                </a:lnTo>
                <a:lnTo>
                  <a:pt x="195007" y="327333"/>
                </a:lnTo>
                <a:lnTo>
                  <a:pt x="195007" y="369120"/>
                </a:lnTo>
                <a:lnTo>
                  <a:pt x="236794" y="369120"/>
                </a:lnTo>
                <a:close/>
                <a:moveTo>
                  <a:pt x="334298" y="306439"/>
                </a:moveTo>
                <a:lnTo>
                  <a:pt x="334298" y="431105"/>
                </a:lnTo>
                <a:cubicBezTo>
                  <a:pt x="334298" y="438765"/>
                  <a:pt x="325940" y="445730"/>
                  <a:pt x="318279" y="445730"/>
                </a:cubicBezTo>
                <a:lnTo>
                  <a:pt x="13929" y="445730"/>
                </a:lnTo>
                <a:cubicBezTo>
                  <a:pt x="6268" y="445730"/>
                  <a:pt x="0" y="439462"/>
                  <a:pt x="0" y="431105"/>
                </a:cubicBezTo>
                <a:lnTo>
                  <a:pt x="0" y="14626"/>
                </a:lnTo>
                <a:cubicBezTo>
                  <a:pt x="0" y="6268"/>
                  <a:pt x="6268" y="0"/>
                  <a:pt x="13929" y="0"/>
                </a:cubicBezTo>
                <a:lnTo>
                  <a:pt x="243759" y="0"/>
                </a:lnTo>
                <a:lnTo>
                  <a:pt x="243759" y="97503"/>
                </a:lnTo>
                <a:lnTo>
                  <a:pt x="334298" y="97503"/>
                </a:lnTo>
                <a:lnTo>
                  <a:pt x="334298" y="153220"/>
                </a:lnTo>
                <a:lnTo>
                  <a:pt x="167149" y="320368"/>
                </a:lnTo>
                <a:lnTo>
                  <a:pt x="167149" y="396978"/>
                </a:lnTo>
                <a:lnTo>
                  <a:pt x="243759" y="396978"/>
                </a:lnTo>
                <a:lnTo>
                  <a:pt x="334298" y="306439"/>
                </a:lnTo>
                <a:close/>
                <a:moveTo>
                  <a:pt x="41787" y="369120"/>
                </a:moveTo>
                <a:lnTo>
                  <a:pt x="41787" y="396978"/>
                </a:lnTo>
                <a:lnTo>
                  <a:pt x="132326" y="396978"/>
                </a:lnTo>
                <a:lnTo>
                  <a:pt x="132326" y="369120"/>
                </a:lnTo>
                <a:moveTo>
                  <a:pt x="403943" y="201971"/>
                </a:moveTo>
                <a:lnTo>
                  <a:pt x="431801" y="174113"/>
                </a:lnTo>
                <a:lnTo>
                  <a:pt x="390014" y="132326"/>
                </a:lnTo>
                <a:lnTo>
                  <a:pt x="362156" y="160184"/>
                </a:lnTo>
                <a:lnTo>
                  <a:pt x="403943" y="201971"/>
                </a:lnTo>
                <a:close/>
              </a:path>
            </a:pathLst>
          </a:custGeom>
          <a:solidFill>
            <a:schemeClr val="tx1"/>
          </a:solidFill>
          <a:ln w="6846" cap="flat">
            <a:noFill/>
            <a:prstDash val="solid"/>
            <a:miter/>
          </a:ln>
        </p:spPr>
        <p:txBody>
          <a:bodyPr rtlCol="0" anchor="ctr"/>
          <a:lstStyle/>
          <a:p>
            <a:endParaRPr lang="en-US"/>
          </a:p>
        </p:txBody>
      </p:sp>
      <p:grpSp>
        <p:nvGrpSpPr>
          <p:cNvPr id="323" name="Graphic 128">
            <a:extLst>
              <a:ext uri="{FF2B5EF4-FFF2-40B4-BE49-F238E27FC236}">
                <a16:creationId xmlns:a16="http://schemas.microsoft.com/office/drawing/2014/main" id="{429E609C-4561-9D4B-1838-DD1B400F42BE}"/>
              </a:ext>
            </a:extLst>
          </p:cNvPr>
          <p:cNvGrpSpPr/>
          <p:nvPr/>
        </p:nvGrpSpPr>
        <p:grpSpPr>
          <a:xfrm>
            <a:off x="8307505" y="2718362"/>
            <a:ext cx="346545" cy="462781"/>
            <a:chOff x="7811343" y="2857510"/>
            <a:chExt cx="346545" cy="462781"/>
          </a:xfrm>
          <a:solidFill>
            <a:schemeClr val="tx1"/>
          </a:solidFill>
        </p:grpSpPr>
        <p:sp>
          <p:nvSpPr>
            <p:cNvPr id="324" name="Freeform: Shape 323">
              <a:extLst>
                <a:ext uri="{FF2B5EF4-FFF2-40B4-BE49-F238E27FC236}">
                  <a16:creationId xmlns:a16="http://schemas.microsoft.com/office/drawing/2014/main" id="{863A47F8-E8E8-F560-DCA1-1BE7FE23D7A6}"/>
                </a:ext>
              </a:extLst>
            </p:cNvPr>
            <p:cNvSpPr/>
            <p:nvPr/>
          </p:nvSpPr>
          <p:spPr>
            <a:xfrm>
              <a:off x="8091467" y="2857510"/>
              <a:ext cx="66421" cy="72196"/>
            </a:xfrm>
            <a:custGeom>
              <a:avLst/>
              <a:gdLst>
                <a:gd name="connsiteX0" fmla="*/ 0 w 66421"/>
                <a:gd name="connsiteY0" fmla="*/ 0 h 72196"/>
                <a:gd name="connsiteX1" fmla="*/ 1444 w 66421"/>
                <a:gd name="connsiteY1" fmla="*/ 72197 h 72196"/>
                <a:gd name="connsiteX2" fmla="*/ 66421 w 66421"/>
                <a:gd name="connsiteY2" fmla="*/ 72197 h 72196"/>
              </a:gdLst>
              <a:ahLst/>
              <a:cxnLst>
                <a:cxn ang="0">
                  <a:pos x="connsiteX0" y="connsiteY0"/>
                </a:cxn>
                <a:cxn ang="0">
                  <a:pos x="connsiteX1" y="connsiteY1"/>
                </a:cxn>
                <a:cxn ang="0">
                  <a:pos x="connsiteX2" y="connsiteY2"/>
                </a:cxn>
              </a:cxnLst>
              <a:rect l="l" t="t" r="r" b="b"/>
              <a:pathLst>
                <a:path w="66421" h="72196">
                  <a:moveTo>
                    <a:pt x="0" y="0"/>
                  </a:moveTo>
                  <a:lnTo>
                    <a:pt x="1444" y="72197"/>
                  </a:lnTo>
                  <a:lnTo>
                    <a:pt x="66421" y="72197"/>
                  </a:lnTo>
                  <a:close/>
                </a:path>
              </a:pathLst>
            </a:custGeom>
            <a:grpFill/>
            <a:ln w="7144"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F4B84807-23AC-FBC1-C43B-0D60D47780CD}"/>
                </a:ext>
              </a:extLst>
            </p:cNvPr>
            <p:cNvSpPr/>
            <p:nvPr/>
          </p:nvSpPr>
          <p:spPr>
            <a:xfrm>
              <a:off x="7811343" y="2857510"/>
              <a:ext cx="346545" cy="462781"/>
            </a:xfrm>
            <a:custGeom>
              <a:avLst/>
              <a:gdLst>
                <a:gd name="connsiteX0" fmla="*/ 252689 w 346545"/>
                <a:gd name="connsiteY0" fmla="*/ 101076 h 462781"/>
                <a:gd name="connsiteX1" fmla="*/ 252689 w 346545"/>
                <a:gd name="connsiteY1" fmla="*/ 0 h 462781"/>
                <a:gd name="connsiteX2" fmla="*/ 14439 w 346545"/>
                <a:gd name="connsiteY2" fmla="*/ 0 h 462781"/>
                <a:gd name="connsiteX3" fmla="*/ 0 w 346545"/>
                <a:gd name="connsiteY3" fmla="*/ 15161 h 462781"/>
                <a:gd name="connsiteX4" fmla="*/ 0 w 346545"/>
                <a:gd name="connsiteY4" fmla="*/ 447621 h 462781"/>
                <a:gd name="connsiteX5" fmla="*/ 14439 w 346545"/>
                <a:gd name="connsiteY5" fmla="*/ 462782 h 462781"/>
                <a:gd name="connsiteX6" fmla="*/ 329940 w 346545"/>
                <a:gd name="connsiteY6" fmla="*/ 462782 h 462781"/>
                <a:gd name="connsiteX7" fmla="*/ 346545 w 346545"/>
                <a:gd name="connsiteY7" fmla="*/ 447621 h 462781"/>
                <a:gd name="connsiteX8" fmla="*/ 346545 w 346545"/>
                <a:gd name="connsiteY8" fmla="*/ 101076 h 462781"/>
                <a:gd name="connsiteX9" fmla="*/ 252689 w 346545"/>
                <a:gd name="connsiteY9" fmla="*/ 101076 h 462781"/>
                <a:gd name="connsiteX10" fmla="*/ 296007 w 346545"/>
                <a:gd name="connsiteY10" fmla="*/ 376868 h 462781"/>
                <a:gd name="connsiteX11" fmla="*/ 275792 w 346545"/>
                <a:gd name="connsiteY11" fmla="*/ 397083 h 462781"/>
                <a:gd name="connsiteX12" fmla="*/ 173273 w 346545"/>
                <a:gd name="connsiteY12" fmla="*/ 294563 h 462781"/>
                <a:gd name="connsiteX13" fmla="*/ 70753 w 346545"/>
                <a:gd name="connsiteY13" fmla="*/ 397083 h 462781"/>
                <a:gd name="connsiteX14" fmla="*/ 50538 w 346545"/>
                <a:gd name="connsiteY14" fmla="*/ 376868 h 462781"/>
                <a:gd name="connsiteX15" fmla="*/ 153057 w 346545"/>
                <a:gd name="connsiteY15" fmla="*/ 274348 h 462781"/>
                <a:gd name="connsiteX16" fmla="*/ 50538 w 346545"/>
                <a:gd name="connsiteY16" fmla="*/ 171829 h 462781"/>
                <a:gd name="connsiteX17" fmla="*/ 70753 w 346545"/>
                <a:gd name="connsiteY17" fmla="*/ 151613 h 462781"/>
                <a:gd name="connsiteX18" fmla="*/ 173273 w 346545"/>
                <a:gd name="connsiteY18" fmla="*/ 254133 h 462781"/>
                <a:gd name="connsiteX19" fmla="*/ 275792 w 346545"/>
                <a:gd name="connsiteY19" fmla="*/ 151613 h 462781"/>
                <a:gd name="connsiteX20" fmla="*/ 296007 w 346545"/>
                <a:gd name="connsiteY20" fmla="*/ 171829 h 462781"/>
                <a:gd name="connsiteX21" fmla="*/ 193488 w 346545"/>
                <a:gd name="connsiteY21" fmla="*/ 274348 h 462781"/>
                <a:gd name="connsiteX22" fmla="*/ 296007 w 346545"/>
                <a:gd name="connsiteY22" fmla="*/ 376868 h 46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545" h="462781">
                  <a:moveTo>
                    <a:pt x="252689" y="101076"/>
                  </a:moveTo>
                  <a:lnTo>
                    <a:pt x="252689" y="0"/>
                  </a:lnTo>
                  <a:lnTo>
                    <a:pt x="14439" y="0"/>
                  </a:lnTo>
                  <a:cubicBezTo>
                    <a:pt x="6498" y="0"/>
                    <a:pt x="0" y="6498"/>
                    <a:pt x="0" y="15161"/>
                  </a:cubicBezTo>
                  <a:lnTo>
                    <a:pt x="0" y="447621"/>
                  </a:lnTo>
                  <a:cubicBezTo>
                    <a:pt x="0" y="455562"/>
                    <a:pt x="6498" y="462782"/>
                    <a:pt x="14439" y="462782"/>
                  </a:cubicBezTo>
                  <a:lnTo>
                    <a:pt x="329940" y="462782"/>
                  </a:lnTo>
                  <a:cubicBezTo>
                    <a:pt x="337881" y="462782"/>
                    <a:pt x="346545" y="456284"/>
                    <a:pt x="346545" y="447621"/>
                  </a:cubicBezTo>
                  <a:lnTo>
                    <a:pt x="346545" y="101076"/>
                  </a:lnTo>
                  <a:lnTo>
                    <a:pt x="252689" y="101076"/>
                  </a:lnTo>
                  <a:close/>
                  <a:moveTo>
                    <a:pt x="296007" y="376868"/>
                  </a:moveTo>
                  <a:lnTo>
                    <a:pt x="275792" y="397083"/>
                  </a:lnTo>
                  <a:lnTo>
                    <a:pt x="173273" y="294563"/>
                  </a:lnTo>
                  <a:lnTo>
                    <a:pt x="70753" y="397083"/>
                  </a:lnTo>
                  <a:lnTo>
                    <a:pt x="50538" y="376868"/>
                  </a:lnTo>
                  <a:lnTo>
                    <a:pt x="153057" y="274348"/>
                  </a:lnTo>
                  <a:lnTo>
                    <a:pt x="50538" y="171829"/>
                  </a:lnTo>
                  <a:lnTo>
                    <a:pt x="70753" y="151613"/>
                  </a:lnTo>
                  <a:lnTo>
                    <a:pt x="173273" y="254133"/>
                  </a:lnTo>
                  <a:lnTo>
                    <a:pt x="275792" y="151613"/>
                  </a:lnTo>
                  <a:lnTo>
                    <a:pt x="296007" y="171829"/>
                  </a:lnTo>
                  <a:lnTo>
                    <a:pt x="193488" y="274348"/>
                  </a:lnTo>
                  <a:lnTo>
                    <a:pt x="296007" y="376868"/>
                  </a:lnTo>
                  <a:close/>
                </a:path>
              </a:pathLst>
            </a:custGeom>
            <a:grpFill/>
            <a:ln w="7144" cap="flat">
              <a:noFill/>
              <a:prstDash val="solid"/>
              <a:miter/>
            </a:ln>
          </p:spPr>
          <p:txBody>
            <a:bodyPr rtlCol="0" anchor="ctr"/>
            <a:lstStyle/>
            <a:p>
              <a:endParaRPr lang="en-US"/>
            </a:p>
          </p:txBody>
        </p:sp>
      </p:grpSp>
      <p:grpSp>
        <p:nvGrpSpPr>
          <p:cNvPr id="326" name="Graphic 130">
            <a:extLst>
              <a:ext uri="{FF2B5EF4-FFF2-40B4-BE49-F238E27FC236}">
                <a16:creationId xmlns:a16="http://schemas.microsoft.com/office/drawing/2014/main" id="{AC62D074-B5E3-D21F-5789-621139FA0FFF}"/>
              </a:ext>
            </a:extLst>
          </p:cNvPr>
          <p:cNvGrpSpPr/>
          <p:nvPr/>
        </p:nvGrpSpPr>
        <p:grpSpPr>
          <a:xfrm>
            <a:off x="8895209" y="2718361"/>
            <a:ext cx="334297" cy="446426"/>
            <a:chOff x="8399047" y="2857509"/>
            <a:chExt cx="334297" cy="446426"/>
          </a:xfrm>
          <a:solidFill>
            <a:schemeClr val="tx1"/>
          </a:solidFill>
        </p:grpSpPr>
        <p:sp>
          <p:nvSpPr>
            <p:cNvPr id="327" name="Freeform: Shape 326">
              <a:extLst>
                <a:ext uri="{FF2B5EF4-FFF2-40B4-BE49-F238E27FC236}">
                  <a16:creationId xmlns:a16="http://schemas.microsoft.com/office/drawing/2014/main" id="{99F5662F-499D-8A0E-88CC-9705CB2D921F}"/>
                </a:ext>
              </a:extLst>
            </p:cNvPr>
            <p:cNvSpPr/>
            <p:nvPr/>
          </p:nvSpPr>
          <p:spPr>
            <a:xfrm>
              <a:off x="8670663" y="2857509"/>
              <a:ext cx="62680" cy="69645"/>
            </a:xfrm>
            <a:custGeom>
              <a:avLst/>
              <a:gdLst>
                <a:gd name="connsiteX0" fmla="*/ 0 w 62680"/>
                <a:gd name="connsiteY0" fmla="*/ 0 h 69645"/>
                <a:gd name="connsiteX1" fmla="*/ 0 w 62680"/>
                <a:gd name="connsiteY1" fmla="*/ 69645 h 69645"/>
                <a:gd name="connsiteX2" fmla="*/ 62681 w 62680"/>
                <a:gd name="connsiteY2" fmla="*/ 69645 h 69645"/>
              </a:gdLst>
              <a:ahLst/>
              <a:cxnLst>
                <a:cxn ang="0">
                  <a:pos x="connsiteX0" y="connsiteY0"/>
                </a:cxn>
                <a:cxn ang="0">
                  <a:pos x="connsiteX1" y="connsiteY1"/>
                </a:cxn>
                <a:cxn ang="0">
                  <a:pos x="connsiteX2" y="connsiteY2"/>
                </a:cxn>
              </a:cxnLst>
              <a:rect l="l" t="t" r="r" b="b"/>
              <a:pathLst>
                <a:path w="62680" h="69645">
                  <a:moveTo>
                    <a:pt x="0" y="0"/>
                  </a:moveTo>
                  <a:lnTo>
                    <a:pt x="0" y="69645"/>
                  </a:lnTo>
                  <a:lnTo>
                    <a:pt x="62681" y="69645"/>
                  </a:lnTo>
                  <a:close/>
                </a:path>
              </a:pathLst>
            </a:custGeom>
            <a:grpFill/>
            <a:ln w="6846" cap="flat">
              <a:noFill/>
              <a:prstDash val="solid"/>
              <a:miter/>
            </a:ln>
          </p:spPr>
          <p:txBody>
            <a:bodyPr rtlCol="0" anchor="ctr"/>
            <a:lstStyle/>
            <a:p>
              <a:endParaRPr lang="en-US"/>
            </a:p>
          </p:txBody>
        </p:sp>
        <p:grpSp>
          <p:nvGrpSpPr>
            <p:cNvPr id="328" name="Graphic 130">
              <a:extLst>
                <a:ext uri="{FF2B5EF4-FFF2-40B4-BE49-F238E27FC236}">
                  <a16:creationId xmlns:a16="http://schemas.microsoft.com/office/drawing/2014/main" id="{305DCD6D-463D-18D2-8434-15A1D8D01FFA}"/>
                </a:ext>
              </a:extLst>
            </p:cNvPr>
            <p:cNvGrpSpPr/>
            <p:nvPr/>
          </p:nvGrpSpPr>
          <p:grpSpPr>
            <a:xfrm>
              <a:off x="8399047" y="2857509"/>
              <a:ext cx="334297" cy="446426"/>
              <a:chOff x="8399047" y="2857509"/>
              <a:chExt cx="334297" cy="446426"/>
            </a:xfrm>
            <a:grpFill/>
          </p:grpSpPr>
          <p:sp>
            <p:nvSpPr>
              <p:cNvPr id="329" name="Freeform: Shape 328">
                <a:extLst>
                  <a:ext uri="{FF2B5EF4-FFF2-40B4-BE49-F238E27FC236}">
                    <a16:creationId xmlns:a16="http://schemas.microsoft.com/office/drawing/2014/main" id="{3E3A9BB3-E195-7612-9DDA-788DC57675AE}"/>
                  </a:ext>
                </a:extLst>
              </p:cNvPr>
              <p:cNvSpPr/>
              <p:nvPr/>
            </p:nvSpPr>
            <p:spPr>
              <a:xfrm>
                <a:off x="8489586" y="3045551"/>
                <a:ext cx="125361" cy="125361"/>
              </a:xfrm>
              <a:custGeom>
                <a:avLst/>
                <a:gdLst>
                  <a:gd name="connsiteX0" fmla="*/ 62681 w 125361"/>
                  <a:gd name="connsiteY0" fmla="*/ 0 h 125361"/>
                  <a:gd name="connsiteX1" fmla="*/ 0 w 125361"/>
                  <a:gd name="connsiteY1" fmla="*/ 62681 h 125361"/>
                  <a:gd name="connsiteX2" fmla="*/ 62681 w 125361"/>
                  <a:gd name="connsiteY2" fmla="*/ 125362 h 125361"/>
                  <a:gd name="connsiteX3" fmla="*/ 125362 w 125361"/>
                  <a:gd name="connsiteY3" fmla="*/ 62681 h 125361"/>
                  <a:gd name="connsiteX4" fmla="*/ 62681 w 125361"/>
                  <a:gd name="connsiteY4" fmla="*/ 0 h 12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61" h="125361">
                    <a:moveTo>
                      <a:pt x="62681" y="0"/>
                    </a:moveTo>
                    <a:cubicBezTo>
                      <a:pt x="27858" y="0"/>
                      <a:pt x="0" y="27858"/>
                      <a:pt x="0" y="62681"/>
                    </a:cubicBezTo>
                    <a:cubicBezTo>
                      <a:pt x="0" y="97503"/>
                      <a:pt x="27858" y="125362"/>
                      <a:pt x="62681" y="125362"/>
                    </a:cubicBezTo>
                    <a:cubicBezTo>
                      <a:pt x="97503" y="125362"/>
                      <a:pt x="125362" y="97503"/>
                      <a:pt x="125362" y="62681"/>
                    </a:cubicBezTo>
                    <a:cubicBezTo>
                      <a:pt x="125362" y="27858"/>
                      <a:pt x="97503" y="0"/>
                      <a:pt x="62681" y="0"/>
                    </a:cubicBezTo>
                    <a:close/>
                  </a:path>
                </a:pathLst>
              </a:custGeom>
              <a:grpFill/>
              <a:ln w="6846"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3DC0E1D6-190A-84A0-4E1E-07722876FFC4}"/>
                  </a:ext>
                </a:extLst>
              </p:cNvPr>
              <p:cNvSpPr/>
              <p:nvPr/>
            </p:nvSpPr>
            <p:spPr>
              <a:xfrm>
                <a:off x="8399047" y="2857509"/>
                <a:ext cx="334297" cy="446426"/>
              </a:xfrm>
              <a:custGeom>
                <a:avLst/>
                <a:gdLst>
                  <a:gd name="connsiteX0" fmla="*/ 243759 w 334297"/>
                  <a:gd name="connsiteY0" fmla="*/ 97503 h 446426"/>
                  <a:gd name="connsiteX1" fmla="*/ 243759 w 334297"/>
                  <a:gd name="connsiteY1" fmla="*/ 0 h 446426"/>
                  <a:gd name="connsiteX2" fmla="*/ 13929 w 334297"/>
                  <a:gd name="connsiteY2" fmla="*/ 0 h 446426"/>
                  <a:gd name="connsiteX3" fmla="*/ 0 w 334297"/>
                  <a:gd name="connsiteY3" fmla="*/ 14626 h 446426"/>
                  <a:gd name="connsiteX4" fmla="*/ 0 w 334297"/>
                  <a:gd name="connsiteY4" fmla="*/ 431801 h 446426"/>
                  <a:gd name="connsiteX5" fmla="*/ 13929 w 334297"/>
                  <a:gd name="connsiteY5" fmla="*/ 446426 h 446426"/>
                  <a:gd name="connsiteX6" fmla="*/ 318279 w 334297"/>
                  <a:gd name="connsiteY6" fmla="*/ 446426 h 446426"/>
                  <a:gd name="connsiteX7" fmla="*/ 334298 w 334297"/>
                  <a:gd name="connsiteY7" fmla="*/ 431801 h 446426"/>
                  <a:gd name="connsiteX8" fmla="*/ 334298 w 334297"/>
                  <a:gd name="connsiteY8" fmla="*/ 97503 h 446426"/>
                  <a:gd name="connsiteX9" fmla="*/ 243759 w 334297"/>
                  <a:gd name="connsiteY9" fmla="*/ 97503 h 446426"/>
                  <a:gd name="connsiteX10" fmla="*/ 275795 w 334297"/>
                  <a:gd name="connsiteY10" fmla="*/ 392800 h 446426"/>
                  <a:gd name="connsiteX11" fmla="*/ 206847 w 334297"/>
                  <a:gd name="connsiteY11" fmla="*/ 323851 h 446426"/>
                  <a:gd name="connsiteX12" fmla="*/ 153220 w 334297"/>
                  <a:gd name="connsiteY12" fmla="*/ 341262 h 446426"/>
                  <a:gd name="connsiteX13" fmla="*/ 62681 w 334297"/>
                  <a:gd name="connsiteY13" fmla="*/ 250723 h 446426"/>
                  <a:gd name="connsiteX14" fmla="*/ 153220 w 334297"/>
                  <a:gd name="connsiteY14" fmla="*/ 160184 h 446426"/>
                  <a:gd name="connsiteX15" fmla="*/ 243759 w 334297"/>
                  <a:gd name="connsiteY15" fmla="*/ 250723 h 446426"/>
                  <a:gd name="connsiteX16" fmla="*/ 226347 w 334297"/>
                  <a:gd name="connsiteY16" fmla="*/ 304350 h 446426"/>
                  <a:gd name="connsiteX17" fmla="*/ 295296 w 334297"/>
                  <a:gd name="connsiteY17" fmla="*/ 373299 h 446426"/>
                  <a:gd name="connsiteX18" fmla="*/ 275795 w 334297"/>
                  <a:gd name="connsiteY18" fmla="*/ 392800 h 4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297" h="446426">
                    <a:moveTo>
                      <a:pt x="243759" y="97503"/>
                    </a:moveTo>
                    <a:lnTo>
                      <a:pt x="243759" y="0"/>
                    </a:lnTo>
                    <a:lnTo>
                      <a:pt x="13929" y="0"/>
                    </a:lnTo>
                    <a:cubicBezTo>
                      <a:pt x="6268" y="0"/>
                      <a:pt x="0" y="6268"/>
                      <a:pt x="0" y="14626"/>
                    </a:cubicBezTo>
                    <a:lnTo>
                      <a:pt x="0" y="431801"/>
                    </a:lnTo>
                    <a:cubicBezTo>
                      <a:pt x="0" y="439462"/>
                      <a:pt x="6268" y="446426"/>
                      <a:pt x="13929" y="446426"/>
                    </a:cubicBezTo>
                    <a:lnTo>
                      <a:pt x="318279" y="446426"/>
                    </a:lnTo>
                    <a:cubicBezTo>
                      <a:pt x="325940" y="446426"/>
                      <a:pt x="334298" y="440158"/>
                      <a:pt x="334298" y="431801"/>
                    </a:cubicBezTo>
                    <a:lnTo>
                      <a:pt x="334298" y="97503"/>
                    </a:lnTo>
                    <a:lnTo>
                      <a:pt x="243759" y="97503"/>
                    </a:lnTo>
                    <a:close/>
                    <a:moveTo>
                      <a:pt x="275795" y="392800"/>
                    </a:moveTo>
                    <a:lnTo>
                      <a:pt x="206847" y="323851"/>
                    </a:lnTo>
                    <a:cubicBezTo>
                      <a:pt x="191525" y="334994"/>
                      <a:pt x="173417" y="341262"/>
                      <a:pt x="153220" y="341262"/>
                    </a:cubicBezTo>
                    <a:cubicBezTo>
                      <a:pt x="103075" y="341262"/>
                      <a:pt x="62681" y="300868"/>
                      <a:pt x="62681" y="250723"/>
                    </a:cubicBezTo>
                    <a:cubicBezTo>
                      <a:pt x="62681" y="200579"/>
                      <a:pt x="103075" y="160184"/>
                      <a:pt x="153220" y="160184"/>
                    </a:cubicBezTo>
                    <a:cubicBezTo>
                      <a:pt x="203364" y="160184"/>
                      <a:pt x="243759" y="200579"/>
                      <a:pt x="243759" y="250723"/>
                    </a:cubicBezTo>
                    <a:cubicBezTo>
                      <a:pt x="243759" y="270920"/>
                      <a:pt x="237491" y="289028"/>
                      <a:pt x="226347" y="304350"/>
                    </a:cubicBezTo>
                    <a:lnTo>
                      <a:pt x="295296" y="373299"/>
                    </a:lnTo>
                    <a:lnTo>
                      <a:pt x="275795" y="392800"/>
                    </a:lnTo>
                    <a:close/>
                  </a:path>
                </a:pathLst>
              </a:custGeom>
              <a:grpFill/>
              <a:ln w="6846" cap="flat">
                <a:noFill/>
                <a:prstDash val="solid"/>
                <a:miter/>
              </a:ln>
            </p:spPr>
            <p:txBody>
              <a:bodyPr rtlCol="0" anchor="ctr"/>
              <a:lstStyle/>
              <a:p>
                <a:endParaRPr lang="en-US"/>
              </a:p>
            </p:txBody>
          </p:sp>
        </p:grpSp>
      </p:grpSp>
      <p:grpSp>
        <p:nvGrpSpPr>
          <p:cNvPr id="331" name="Graphic 132">
            <a:extLst>
              <a:ext uri="{FF2B5EF4-FFF2-40B4-BE49-F238E27FC236}">
                <a16:creationId xmlns:a16="http://schemas.microsoft.com/office/drawing/2014/main" id="{4508AF7D-DE8D-074D-07DA-86F56845F717}"/>
              </a:ext>
            </a:extLst>
          </p:cNvPr>
          <p:cNvGrpSpPr/>
          <p:nvPr/>
        </p:nvGrpSpPr>
        <p:grpSpPr>
          <a:xfrm>
            <a:off x="9510518" y="2718362"/>
            <a:ext cx="334297" cy="446426"/>
            <a:chOff x="9014356" y="2857510"/>
            <a:chExt cx="334297" cy="446426"/>
          </a:xfrm>
          <a:solidFill>
            <a:schemeClr val="tx1"/>
          </a:solidFill>
        </p:grpSpPr>
        <p:sp>
          <p:nvSpPr>
            <p:cNvPr id="332" name="Freeform: Shape 331">
              <a:extLst>
                <a:ext uri="{FF2B5EF4-FFF2-40B4-BE49-F238E27FC236}">
                  <a16:creationId xmlns:a16="http://schemas.microsoft.com/office/drawing/2014/main" id="{7C760148-9C09-2EE7-4E55-4605AEED4805}"/>
                </a:ext>
              </a:extLst>
            </p:cNvPr>
            <p:cNvSpPr/>
            <p:nvPr/>
          </p:nvSpPr>
          <p:spPr>
            <a:xfrm>
              <a:off x="9285972" y="2857510"/>
              <a:ext cx="62680" cy="69645"/>
            </a:xfrm>
            <a:custGeom>
              <a:avLst/>
              <a:gdLst>
                <a:gd name="connsiteX0" fmla="*/ 0 w 62680"/>
                <a:gd name="connsiteY0" fmla="*/ 0 h 69645"/>
                <a:gd name="connsiteX1" fmla="*/ 0 w 62680"/>
                <a:gd name="connsiteY1" fmla="*/ 69645 h 69645"/>
                <a:gd name="connsiteX2" fmla="*/ 62681 w 62680"/>
                <a:gd name="connsiteY2" fmla="*/ 69645 h 69645"/>
              </a:gdLst>
              <a:ahLst/>
              <a:cxnLst>
                <a:cxn ang="0">
                  <a:pos x="connsiteX0" y="connsiteY0"/>
                </a:cxn>
                <a:cxn ang="0">
                  <a:pos x="connsiteX1" y="connsiteY1"/>
                </a:cxn>
                <a:cxn ang="0">
                  <a:pos x="connsiteX2" y="connsiteY2"/>
                </a:cxn>
              </a:cxnLst>
              <a:rect l="l" t="t" r="r" b="b"/>
              <a:pathLst>
                <a:path w="62680" h="69645">
                  <a:moveTo>
                    <a:pt x="0" y="0"/>
                  </a:moveTo>
                  <a:lnTo>
                    <a:pt x="0" y="69645"/>
                  </a:lnTo>
                  <a:lnTo>
                    <a:pt x="62681" y="69645"/>
                  </a:lnTo>
                  <a:close/>
                </a:path>
              </a:pathLst>
            </a:custGeom>
            <a:grpFill/>
            <a:ln w="6846"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76F1872-1AF5-99FA-DCF0-78681D155473}"/>
                </a:ext>
              </a:extLst>
            </p:cNvPr>
            <p:cNvSpPr/>
            <p:nvPr/>
          </p:nvSpPr>
          <p:spPr>
            <a:xfrm>
              <a:off x="9014356" y="2857510"/>
              <a:ext cx="334297" cy="446426"/>
            </a:xfrm>
            <a:custGeom>
              <a:avLst/>
              <a:gdLst>
                <a:gd name="connsiteX0" fmla="*/ 243759 w 334297"/>
                <a:gd name="connsiteY0" fmla="*/ 97503 h 446426"/>
                <a:gd name="connsiteX1" fmla="*/ 243759 w 334297"/>
                <a:gd name="connsiteY1" fmla="*/ 0 h 446426"/>
                <a:gd name="connsiteX2" fmla="*/ 13929 w 334297"/>
                <a:gd name="connsiteY2" fmla="*/ 0 h 446426"/>
                <a:gd name="connsiteX3" fmla="*/ 0 w 334297"/>
                <a:gd name="connsiteY3" fmla="*/ 14626 h 446426"/>
                <a:gd name="connsiteX4" fmla="*/ 0 w 334297"/>
                <a:gd name="connsiteY4" fmla="*/ 431801 h 446426"/>
                <a:gd name="connsiteX5" fmla="*/ 13929 w 334297"/>
                <a:gd name="connsiteY5" fmla="*/ 446426 h 446426"/>
                <a:gd name="connsiteX6" fmla="*/ 318279 w 334297"/>
                <a:gd name="connsiteY6" fmla="*/ 446426 h 446426"/>
                <a:gd name="connsiteX7" fmla="*/ 334298 w 334297"/>
                <a:gd name="connsiteY7" fmla="*/ 431801 h 446426"/>
                <a:gd name="connsiteX8" fmla="*/ 334298 w 334297"/>
                <a:gd name="connsiteY8" fmla="*/ 97503 h 446426"/>
                <a:gd name="connsiteX9" fmla="*/ 243759 w 334297"/>
                <a:gd name="connsiteY9" fmla="*/ 97503 h 446426"/>
                <a:gd name="connsiteX10" fmla="*/ 292510 w 334297"/>
                <a:gd name="connsiteY10" fmla="*/ 362156 h 446426"/>
                <a:gd name="connsiteX11" fmla="*/ 41787 w 334297"/>
                <a:gd name="connsiteY11" fmla="*/ 362156 h 446426"/>
                <a:gd name="connsiteX12" fmla="*/ 41787 w 334297"/>
                <a:gd name="connsiteY12" fmla="*/ 334298 h 446426"/>
                <a:gd name="connsiteX13" fmla="*/ 292510 w 334297"/>
                <a:gd name="connsiteY13" fmla="*/ 334298 h 446426"/>
                <a:gd name="connsiteX14" fmla="*/ 292510 w 334297"/>
                <a:gd name="connsiteY14" fmla="*/ 362156 h 446426"/>
                <a:gd name="connsiteX15" fmla="*/ 292510 w 334297"/>
                <a:gd name="connsiteY15" fmla="*/ 306439 h 446426"/>
                <a:gd name="connsiteX16" fmla="*/ 41787 w 334297"/>
                <a:gd name="connsiteY16" fmla="*/ 306439 h 446426"/>
                <a:gd name="connsiteX17" fmla="*/ 41787 w 334297"/>
                <a:gd name="connsiteY17" fmla="*/ 278581 h 446426"/>
                <a:gd name="connsiteX18" fmla="*/ 292510 w 334297"/>
                <a:gd name="connsiteY18" fmla="*/ 278581 h 446426"/>
                <a:gd name="connsiteX19" fmla="*/ 292510 w 334297"/>
                <a:gd name="connsiteY19" fmla="*/ 306439 h 446426"/>
                <a:gd name="connsiteX20" fmla="*/ 292510 w 334297"/>
                <a:gd name="connsiteY20" fmla="*/ 250723 h 446426"/>
                <a:gd name="connsiteX21" fmla="*/ 41787 w 334297"/>
                <a:gd name="connsiteY21" fmla="*/ 250723 h 446426"/>
                <a:gd name="connsiteX22" fmla="*/ 41787 w 334297"/>
                <a:gd name="connsiteY22" fmla="*/ 222865 h 446426"/>
                <a:gd name="connsiteX23" fmla="*/ 292510 w 334297"/>
                <a:gd name="connsiteY23" fmla="*/ 222865 h 446426"/>
                <a:gd name="connsiteX24" fmla="*/ 292510 w 334297"/>
                <a:gd name="connsiteY24" fmla="*/ 250723 h 446426"/>
                <a:gd name="connsiteX25" fmla="*/ 292510 w 334297"/>
                <a:gd name="connsiteY25" fmla="*/ 195007 h 446426"/>
                <a:gd name="connsiteX26" fmla="*/ 41787 w 334297"/>
                <a:gd name="connsiteY26" fmla="*/ 195007 h 446426"/>
                <a:gd name="connsiteX27" fmla="*/ 41787 w 334297"/>
                <a:gd name="connsiteY27" fmla="*/ 167149 h 446426"/>
                <a:gd name="connsiteX28" fmla="*/ 292510 w 334297"/>
                <a:gd name="connsiteY28" fmla="*/ 167149 h 446426"/>
                <a:gd name="connsiteX29" fmla="*/ 292510 w 334297"/>
                <a:gd name="connsiteY29" fmla="*/ 195007 h 44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4297" h="446426">
                  <a:moveTo>
                    <a:pt x="243759" y="97503"/>
                  </a:moveTo>
                  <a:lnTo>
                    <a:pt x="243759" y="0"/>
                  </a:lnTo>
                  <a:lnTo>
                    <a:pt x="13929" y="0"/>
                  </a:lnTo>
                  <a:cubicBezTo>
                    <a:pt x="6268" y="0"/>
                    <a:pt x="0" y="6268"/>
                    <a:pt x="0" y="14626"/>
                  </a:cubicBezTo>
                  <a:lnTo>
                    <a:pt x="0" y="431801"/>
                  </a:lnTo>
                  <a:cubicBezTo>
                    <a:pt x="0" y="439462"/>
                    <a:pt x="6268" y="446426"/>
                    <a:pt x="13929" y="446426"/>
                  </a:cubicBezTo>
                  <a:lnTo>
                    <a:pt x="318279" y="446426"/>
                  </a:lnTo>
                  <a:cubicBezTo>
                    <a:pt x="325940" y="446426"/>
                    <a:pt x="334298" y="440158"/>
                    <a:pt x="334298" y="431801"/>
                  </a:cubicBezTo>
                  <a:lnTo>
                    <a:pt x="334298" y="97503"/>
                  </a:lnTo>
                  <a:lnTo>
                    <a:pt x="243759" y="97503"/>
                  </a:lnTo>
                  <a:close/>
                  <a:moveTo>
                    <a:pt x="292510" y="362156"/>
                  </a:moveTo>
                  <a:lnTo>
                    <a:pt x="41787" y="362156"/>
                  </a:lnTo>
                  <a:lnTo>
                    <a:pt x="41787" y="334298"/>
                  </a:lnTo>
                  <a:lnTo>
                    <a:pt x="292510" y="334298"/>
                  </a:lnTo>
                  <a:lnTo>
                    <a:pt x="292510" y="362156"/>
                  </a:lnTo>
                  <a:close/>
                  <a:moveTo>
                    <a:pt x="292510" y="306439"/>
                  </a:moveTo>
                  <a:lnTo>
                    <a:pt x="41787" y="306439"/>
                  </a:lnTo>
                  <a:lnTo>
                    <a:pt x="41787" y="278581"/>
                  </a:lnTo>
                  <a:lnTo>
                    <a:pt x="292510" y="278581"/>
                  </a:lnTo>
                  <a:lnTo>
                    <a:pt x="292510" y="306439"/>
                  </a:lnTo>
                  <a:close/>
                  <a:moveTo>
                    <a:pt x="292510" y="250723"/>
                  </a:moveTo>
                  <a:lnTo>
                    <a:pt x="41787" y="250723"/>
                  </a:lnTo>
                  <a:lnTo>
                    <a:pt x="41787" y="222865"/>
                  </a:lnTo>
                  <a:lnTo>
                    <a:pt x="292510" y="222865"/>
                  </a:lnTo>
                  <a:lnTo>
                    <a:pt x="292510" y="250723"/>
                  </a:lnTo>
                  <a:close/>
                  <a:moveTo>
                    <a:pt x="292510" y="195007"/>
                  </a:moveTo>
                  <a:lnTo>
                    <a:pt x="41787" y="195007"/>
                  </a:lnTo>
                  <a:lnTo>
                    <a:pt x="41787" y="167149"/>
                  </a:lnTo>
                  <a:lnTo>
                    <a:pt x="292510" y="167149"/>
                  </a:lnTo>
                  <a:lnTo>
                    <a:pt x="292510" y="195007"/>
                  </a:lnTo>
                  <a:close/>
                </a:path>
              </a:pathLst>
            </a:custGeom>
            <a:grpFill/>
            <a:ln w="6846" cap="flat">
              <a:noFill/>
              <a:prstDash val="solid"/>
              <a:miter/>
            </a:ln>
          </p:spPr>
          <p:txBody>
            <a:bodyPr rtlCol="0" anchor="ctr"/>
            <a:lstStyle/>
            <a:p>
              <a:endParaRPr lang="en-US"/>
            </a:p>
          </p:txBody>
        </p:sp>
      </p:grpSp>
      <p:grpSp>
        <p:nvGrpSpPr>
          <p:cNvPr id="334" name="Graphic 134">
            <a:extLst>
              <a:ext uri="{FF2B5EF4-FFF2-40B4-BE49-F238E27FC236}">
                <a16:creationId xmlns:a16="http://schemas.microsoft.com/office/drawing/2014/main" id="{C18D55A6-54CD-38AD-4120-EF3BA61DA801}"/>
              </a:ext>
            </a:extLst>
          </p:cNvPr>
          <p:cNvGrpSpPr/>
          <p:nvPr/>
        </p:nvGrpSpPr>
        <p:grpSpPr>
          <a:xfrm>
            <a:off x="10109335" y="2718361"/>
            <a:ext cx="340773" cy="436190"/>
            <a:chOff x="9613173" y="2857509"/>
            <a:chExt cx="340773" cy="436190"/>
          </a:xfrm>
          <a:solidFill>
            <a:schemeClr val="tx1"/>
          </a:solidFill>
        </p:grpSpPr>
        <p:grpSp>
          <p:nvGrpSpPr>
            <p:cNvPr id="335" name="Graphic 134">
              <a:extLst>
                <a:ext uri="{FF2B5EF4-FFF2-40B4-BE49-F238E27FC236}">
                  <a16:creationId xmlns:a16="http://schemas.microsoft.com/office/drawing/2014/main" id="{4626EC20-B17D-905B-F6CE-C4382F201BD4}"/>
                </a:ext>
              </a:extLst>
            </p:cNvPr>
            <p:cNvGrpSpPr/>
            <p:nvPr/>
          </p:nvGrpSpPr>
          <p:grpSpPr>
            <a:xfrm>
              <a:off x="9681328" y="2857509"/>
              <a:ext cx="272618" cy="368035"/>
              <a:chOff x="9681328" y="2857509"/>
              <a:chExt cx="272618" cy="368035"/>
            </a:xfrm>
            <a:grpFill/>
          </p:grpSpPr>
          <p:sp>
            <p:nvSpPr>
              <p:cNvPr id="337" name="Freeform: Shape 336">
                <a:extLst>
                  <a:ext uri="{FF2B5EF4-FFF2-40B4-BE49-F238E27FC236}">
                    <a16:creationId xmlns:a16="http://schemas.microsoft.com/office/drawing/2014/main" id="{27E07F95-92E4-C274-7BED-6A295267F0F3}"/>
                  </a:ext>
                </a:extLst>
              </p:cNvPr>
              <p:cNvSpPr/>
              <p:nvPr/>
            </p:nvSpPr>
            <p:spPr>
              <a:xfrm>
                <a:off x="9892608" y="2857509"/>
                <a:ext cx="61339" cy="68154"/>
              </a:xfrm>
              <a:custGeom>
                <a:avLst/>
                <a:gdLst>
                  <a:gd name="connsiteX0" fmla="*/ 682 w 61339"/>
                  <a:gd name="connsiteY0" fmla="*/ 0 h 68154"/>
                  <a:gd name="connsiteX1" fmla="*/ 0 w 61339"/>
                  <a:gd name="connsiteY1" fmla="*/ 68155 h 68154"/>
                  <a:gd name="connsiteX2" fmla="*/ 61339 w 61339"/>
                  <a:gd name="connsiteY2" fmla="*/ 68155 h 68154"/>
                </a:gdLst>
                <a:ahLst/>
                <a:cxnLst>
                  <a:cxn ang="0">
                    <a:pos x="connsiteX0" y="connsiteY0"/>
                  </a:cxn>
                  <a:cxn ang="0">
                    <a:pos x="connsiteX1" y="connsiteY1"/>
                  </a:cxn>
                  <a:cxn ang="0">
                    <a:pos x="connsiteX2" y="connsiteY2"/>
                  </a:cxn>
                </a:cxnLst>
                <a:rect l="l" t="t" r="r" b="b"/>
                <a:pathLst>
                  <a:path w="61339" h="68154">
                    <a:moveTo>
                      <a:pt x="682" y="0"/>
                    </a:moveTo>
                    <a:lnTo>
                      <a:pt x="0" y="68155"/>
                    </a:lnTo>
                    <a:lnTo>
                      <a:pt x="61339" y="68155"/>
                    </a:lnTo>
                    <a:close/>
                  </a:path>
                </a:pathLst>
              </a:custGeom>
              <a:grpFill/>
              <a:ln w="6697"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A5CC8FB7-1D8F-4182-1EFE-E047B79613FA}"/>
                  </a:ext>
                </a:extLst>
              </p:cNvPr>
              <p:cNvSpPr/>
              <p:nvPr/>
            </p:nvSpPr>
            <p:spPr>
              <a:xfrm>
                <a:off x="9681328" y="2857509"/>
                <a:ext cx="272618" cy="368035"/>
              </a:xfrm>
              <a:custGeom>
                <a:avLst/>
                <a:gdLst>
                  <a:gd name="connsiteX0" fmla="*/ 184018 w 272618"/>
                  <a:gd name="connsiteY0" fmla="*/ 95417 h 368035"/>
                  <a:gd name="connsiteX1" fmla="*/ 184018 w 272618"/>
                  <a:gd name="connsiteY1" fmla="*/ 0 h 368035"/>
                  <a:gd name="connsiteX2" fmla="*/ 13631 w 272618"/>
                  <a:gd name="connsiteY2" fmla="*/ 0 h 368035"/>
                  <a:gd name="connsiteX3" fmla="*/ 0 w 272618"/>
                  <a:gd name="connsiteY3" fmla="*/ 14312 h 368035"/>
                  <a:gd name="connsiteX4" fmla="*/ 0 w 272618"/>
                  <a:gd name="connsiteY4" fmla="*/ 354404 h 368035"/>
                  <a:gd name="connsiteX5" fmla="*/ 13631 w 272618"/>
                  <a:gd name="connsiteY5" fmla="*/ 368035 h 368035"/>
                  <a:gd name="connsiteX6" fmla="*/ 256943 w 272618"/>
                  <a:gd name="connsiteY6" fmla="*/ 368035 h 368035"/>
                  <a:gd name="connsiteX7" fmla="*/ 272619 w 272618"/>
                  <a:gd name="connsiteY7" fmla="*/ 354404 h 368035"/>
                  <a:gd name="connsiteX8" fmla="*/ 272619 w 272618"/>
                  <a:gd name="connsiteY8" fmla="*/ 95417 h 368035"/>
                  <a:gd name="connsiteX9" fmla="*/ 184018 w 272618"/>
                  <a:gd name="connsiteY9" fmla="*/ 95417 h 368035"/>
                  <a:gd name="connsiteX10" fmla="*/ 231726 w 272618"/>
                  <a:gd name="connsiteY10" fmla="*/ 293065 h 368035"/>
                  <a:gd name="connsiteX11" fmla="*/ 40893 w 272618"/>
                  <a:gd name="connsiteY11" fmla="*/ 293065 h 368035"/>
                  <a:gd name="connsiteX12" fmla="*/ 40893 w 272618"/>
                  <a:gd name="connsiteY12" fmla="*/ 265803 h 368035"/>
                  <a:gd name="connsiteX13" fmla="*/ 231726 w 272618"/>
                  <a:gd name="connsiteY13" fmla="*/ 265803 h 368035"/>
                  <a:gd name="connsiteX14" fmla="*/ 231726 w 272618"/>
                  <a:gd name="connsiteY14" fmla="*/ 293065 h 368035"/>
                  <a:gd name="connsiteX15" fmla="*/ 231726 w 272618"/>
                  <a:gd name="connsiteY15" fmla="*/ 238541 h 368035"/>
                  <a:gd name="connsiteX16" fmla="*/ 40893 w 272618"/>
                  <a:gd name="connsiteY16" fmla="*/ 238541 h 368035"/>
                  <a:gd name="connsiteX17" fmla="*/ 40893 w 272618"/>
                  <a:gd name="connsiteY17" fmla="*/ 211280 h 368035"/>
                  <a:gd name="connsiteX18" fmla="*/ 231726 w 272618"/>
                  <a:gd name="connsiteY18" fmla="*/ 211280 h 368035"/>
                  <a:gd name="connsiteX19" fmla="*/ 231726 w 272618"/>
                  <a:gd name="connsiteY19" fmla="*/ 238541 h 368035"/>
                  <a:gd name="connsiteX20" fmla="*/ 231726 w 272618"/>
                  <a:gd name="connsiteY20" fmla="*/ 184018 h 368035"/>
                  <a:gd name="connsiteX21" fmla="*/ 40893 w 272618"/>
                  <a:gd name="connsiteY21" fmla="*/ 184018 h 368035"/>
                  <a:gd name="connsiteX22" fmla="*/ 40893 w 272618"/>
                  <a:gd name="connsiteY22" fmla="*/ 156756 h 368035"/>
                  <a:gd name="connsiteX23" fmla="*/ 231726 w 272618"/>
                  <a:gd name="connsiteY23" fmla="*/ 156756 h 368035"/>
                  <a:gd name="connsiteX24" fmla="*/ 231726 w 272618"/>
                  <a:gd name="connsiteY24" fmla="*/ 184018 h 36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618" h="368035">
                    <a:moveTo>
                      <a:pt x="184018" y="95417"/>
                    </a:moveTo>
                    <a:lnTo>
                      <a:pt x="184018" y="0"/>
                    </a:lnTo>
                    <a:lnTo>
                      <a:pt x="13631" y="0"/>
                    </a:lnTo>
                    <a:cubicBezTo>
                      <a:pt x="6134" y="0"/>
                      <a:pt x="0" y="6134"/>
                      <a:pt x="0" y="14312"/>
                    </a:cubicBezTo>
                    <a:lnTo>
                      <a:pt x="0" y="354404"/>
                    </a:lnTo>
                    <a:cubicBezTo>
                      <a:pt x="0" y="361901"/>
                      <a:pt x="6134" y="368035"/>
                      <a:pt x="13631" y="368035"/>
                    </a:cubicBezTo>
                    <a:lnTo>
                      <a:pt x="256943" y="368035"/>
                    </a:lnTo>
                    <a:cubicBezTo>
                      <a:pt x="264440" y="368035"/>
                      <a:pt x="272619" y="361901"/>
                      <a:pt x="272619" y="354404"/>
                    </a:cubicBezTo>
                    <a:lnTo>
                      <a:pt x="272619" y="95417"/>
                    </a:lnTo>
                    <a:lnTo>
                      <a:pt x="184018" y="95417"/>
                    </a:lnTo>
                    <a:close/>
                    <a:moveTo>
                      <a:pt x="231726" y="293065"/>
                    </a:moveTo>
                    <a:lnTo>
                      <a:pt x="40893" y="293065"/>
                    </a:lnTo>
                    <a:lnTo>
                      <a:pt x="40893" y="265803"/>
                    </a:lnTo>
                    <a:lnTo>
                      <a:pt x="231726" y="265803"/>
                    </a:lnTo>
                    <a:lnTo>
                      <a:pt x="231726" y="293065"/>
                    </a:lnTo>
                    <a:close/>
                    <a:moveTo>
                      <a:pt x="231726" y="238541"/>
                    </a:moveTo>
                    <a:lnTo>
                      <a:pt x="40893" y="238541"/>
                    </a:lnTo>
                    <a:lnTo>
                      <a:pt x="40893" y="211280"/>
                    </a:lnTo>
                    <a:lnTo>
                      <a:pt x="231726" y="211280"/>
                    </a:lnTo>
                    <a:lnTo>
                      <a:pt x="231726" y="238541"/>
                    </a:lnTo>
                    <a:close/>
                    <a:moveTo>
                      <a:pt x="231726" y="184018"/>
                    </a:moveTo>
                    <a:lnTo>
                      <a:pt x="40893" y="184018"/>
                    </a:lnTo>
                    <a:lnTo>
                      <a:pt x="40893" y="156756"/>
                    </a:lnTo>
                    <a:lnTo>
                      <a:pt x="231726" y="156756"/>
                    </a:lnTo>
                    <a:lnTo>
                      <a:pt x="231726" y="184018"/>
                    </a:lnTo>
                    <a:close/>
                  </a:path>
                </a:pathLst>
              </a:custGeom>
              <a:grpFill/>
              <a:ln w="6697" cap="flat">
                <a:noFill/>
                <a:prstDash val="solid"/>
                <a:miter/>
              </a:ln>
            </p:spPr>
            <p:txBody>
              <a:bodyPr rtlCol="0" anchor="ctr"/>
              <a:lstStyle/>
              <a:p>
                <a:endParaRPr lang="en-US"/>
              </a:p>
            </p:txBody>
          </p:sp>
        </p:grpSp>
        <p:sp>
          <p:nvSpPr>
            <p:cNvPr id="336" name="Freeform: Shape 335">
              <a:extLst>
                <a:ext uri="{FF2B5EF4-FFF2-40B4-BE49-F238E27FC236}">
                  <a16:creationId xmlns:a16="http://schemas.microsoft.com/office/drawing/2014/main" id="{D36B34E7-12D0-9F35-7E32-F109739F37B1}"/>
                </a:ext>
              </a:extLst>
            </p:cNvPr>
            <p:cNvSpPr/>
            <p:nvPr/>
          </p:nvSpPr>
          <p:spPr>
            <a:xfrm>
              <a:off x="9613173" y="2898401"/>
              <a:ext cx="299880" cy="395297"/>
            </a:xfrm>
            <a:custGeom>
              <a:avLst/>
              <a:gdLst>
                <a:gd name="connsiteX0" fmla="*/ 61339 w 299880"/>
                <a:gd name="connsiteY0" fmla="*/ 354404 h 395297"/>
                <a:gd name="connsiteX1" fmla="*/ 40893 w 299880"/>
                <a:gd name="connsiteY1" fmla="*/ 333958 h 395297"/>
                <a:gd name="connsiteX2" fmla="*/ 40893 w 299880"/>
                <a:gd name="connsiteY2" fmla="*/ 0 h 395297"/>
                <a:gd name="connsiteX3" fmla="*/ 13631 w 299880"/>
                <a:gd name="connsiteY3" fmla="*/ 0 h 395297"/>
                <a:gd name="connsiteX4" fmla="*/ 0 w 299880"/>
                <a:gd name="connsiteY4" fmla="*/ 14312 h 395297"/>
                <a:gd name="connsiteX5" fmla="*/ 0 w 299880"/>
                <a:gd name="connsiteY5" fmla="*/ 381666 h 395297"/>
                <a:gd name="connsiteX6" fmla="*/ 13631 w 299880"/>
                <a:gd name="connsiteY6" fmla="*/ 395297 h 395297"/>
                <a:gd name="connsiteX7" fmla="*/ 284205 w 299880"/>
                <a:gd name="connsiteY7" fmla="*/ 395297 h 395297"/>
                <a:gd name="connsiteX8" fmla="*/ 299881 w 299880"/>
                <a:gd name="connsiteY8" fmla="*/ 381666 h 395297"/>
                <a:gd name="connsiteX9" fmla="*/ 299881 w 299880"/>
                <a:gd name="connsiteY9" fmla="*/ 354404 h 395297"/>
                <a:gd name="connsiteX10" fmla="*/ 61339 w 299880"/>
                <a:gd name="connsiteY10" fmla="*/ 354404 h 3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880" h="395297">
                  <a:moveTo>
                    <a:pt x="61339" y="354404"/>
                  </a:moveTo>
                  <a:cubicBezTo>
                    <a:pt x="49753" y="354404"/>
                    <a:pt x="40893" y="345544"/>
                    <a:pt x="40893" y="333958"/>
                  </a:cubicBezTo>
                  <a:lnTo>
                    <a:pt x="40893" y="0"/>
                  </a:lnTo>
                  <a:lnTo>
                    <a:pt x="13631" y="0"/>
                  </a:lnTo>
                  <a:cubicBezTo>
                    <a:pt x="6134" y="0"/>
                    <a:pt x="0" y="6134"/>
                    <a:pt x="0" y="14312"/>
                  </a:cubicBezTo>
                  <a:lnTo>
                    <a:pt x="0" y="381666"/>
                  </a:lnTo>
                  <a:cubicBezTo>
                    <a:pt x="0" y="389163"/>
                    <a:pt x="6134" y="395297"/>
                    <a:pt x="13631" y="395297"/>
                  </a:cubicBezTo>
                  <a:lnTo>
                    <a:pt x="284205" y="395297"/>
                  </a:lnTo>
                  <a:cubicBezTo>
                    <a:pt x="291702" y="395297"/>
                    <a:pt x="299881" y="389163"/>
                    <a:pt x="299881" y="381666"/>
                  </a:cubicBezTo>
                  <a:lnTo>
                    <a:pt x="299881" y="354404"/>
                  </a:lnTo>
                  <a:lnTo>
                    <a:pt x="61339" y="354404"/>
                  </a:lnTo>
                  <a:close/>
                </a:path>
              </a:pathLst>
            </a:custGeom>
            <a:grpFill/>
            <a:ln w="6697" cap="flat">
              <a:noFill/>
              <a:prstDash val="solid"/>
              <a:miter/>
            </a:ln>
          </p:spPr>
          <p:txBody>
            <a:bodyPr rtlCol="0" anchor="ctr"/>
            <a:lstStyle/>
            <a:p>
              <a:endParaRPr lang="en-US"/>
            </a:p>
          </p:txBody>
        </p:sp>
      </p:grpSp>
      <p:sp>
        <p:nvSpPr>
          <p:cNvPr id="339" name="Graphic 136">
            <a:extLst>
              <a:ext uri="{FF2B5EF4-FFF2-40B4-BE49-F238E27FC236}">
                <a16:creationId xmlns:a16="http://schemas.microsoft.com/office/drawing/2014/main" id="{0DB7D866-C22C-2F3C-F2E4-EFA3385B7AFE}"/>
              </a:ext>
            </a:extLst>
          </p:cNvPr>
          <p:cNvSpPr/>
          <p:nvPr/>
        </p:nvSpPr>
        <p:spPr>
          <a:xfrm>
            <a:off x="10753503" y="2752284"/>
            <a:ext cx="233981" cy="374371"/>
          </a:xfrm>
          <a:custGeom>
            <a:avLst/>
            <a:gdLst>
              <a:gd name="connsiteX0" fmla="*/ 233982 w 233981"/>
              <a:gd name="connsiteY0" fmla="*/ 254455 h 374371"/>
              <a:gd name="connsiteX1" fmla="*/ 116991 w 233981"/>
              <a:gd name="connsiteY1" fmla="*/ 158523 h 374371"/>
              <a:gd name="connsiteX2" fmla="*/ 58495 w 233981"/>
              <a:gd name="connsiteY2" fmla="*/ 119916 h 374371"/>
              <a:gd name="connsiteX3" fmla="*/ 116991 w 233981"/>
              <a:gd name="connsiteY3" fmla="*/ 81894 h 374371"/>
              <a:gd name="connsiteX4" fmla="*/ 170807 w 233981"/>
              <a:gd name="connsiteY4" fmla="*/ 113481 h 374371"/>
              <a:gd name="connsiteX5" fmla="*/ 226962 w 233981"/>
              <a:gd name="connsiteY5" fmla="*/ 97102 h 374371"/>
              <a:gd name="connsiteX6" fmla="*/ 146239 w 233981"/>
              <a:gd name="connsiteY6" fmla="*/ 26323 h 374371"/>
              <a:gd name="connsiteX7" fmla="*/ 146239 w 233981"/>
              <a:gd name="connsiteY7" fmla="*/ 0 h 374371"/>
              <a:gd name="connsiteX8" fmla="*/ 87743 w 233981"/>
              <a:gd name="connsiteY8" fmla="*/ 0 h 374371"/>
              <a:gd name="connsiteX9" fmla="*/ 87743 w 233981"/>
              <a:gd name="connsiteY9" fmla="*/ 26323 h 374371"/>
              <a:gd name="connsiteX10" fmla="*/ 0 w 233981"/>
              <a:gd name="connsiteY10" fmla="*/ 119916 h 374371"/>
              <a:gd name="connsiteX11" fmla="*/ 104707 w 233981"/>
              <a:gd name="connsiteY11" fmla="*/ 215848 h 374371"/>
              <a:gd name="connsiteX12" fmla="*/ 175486 w 233981"/>
              <a:gd name="connsiteY12" fmla="*/ 254455 h 374371"/>
              <a:gd name="connsiteX13" fmla="*/ 116991 w 233981"/>
              <a:gd name="connsiteY13" fmla="*/ 292477 h 374371"/>
              <a:gd name="connsiteX14" fmla="*/ 63175 w 233981"/>
              <a:gd name="connsiteY14" fmla="*/ 260890 h 374371"/>
              <a:gd name="connsiteX15" fmla="*/ 7019 w 233981"/>
              <a:gd name="connsiteY15" fmla="*/ 277269 h 374371"/>
              <a:gd name="connsiteX16" fmla="*/ 87743 w 233981"/>
              <a:gd name="connsiteY16" fmla="*/ 348048 h 374371"/>
              <a:gd name="connsiteX17" fmla="*/ 87743 w 233981"/>
              <a:gd name="connsiteY17" fmla="*/ 374371 h 374371"/>
              <a:gd name="connsiteX18" fmla="*/ 146239 w 233981"/>
              <a:gd name="connsiteY18" fmla="*/ 374371 h 374371"/>
              <a:gd name="connsiteX19" fmla="*/ 146239 w 233981"/>
              <a:gd name="connsiteY19" fmla="*/ 348048 h 374371"/>
              <a:gd name="connsiteX20" fmla="*/ 233982 w 233981"/>
              <a:gd name="connsiteY20" fmla="*/ 254455 h 37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981" h="374371">
                <a:moveTo>
                  <a:pt x="233982" y="254455"/>
                </a:moveTo>
                <a:cubicBezTo>
                  <a:pt x="233982" y="207074"/>
                  <a:pt x="194790" y="174901"/>
                  <a:pt x="116991" y="158523"/>
                </a:cubicBezTo>
                <a:cubicBezTo>
                  <a:pt x="58495" y="146239"/>
                  <a:pt x="58495" y="127520"/>
                  <a:pt x="58495" y="119916"/>
                </a:cubicBezTo>
                <a:cubicBezTo>
                  <a:pt x="58495" y="99442"/>
                  <a:pt x="85988" y="81894"/>
                  <a:pt x="116991" y="81894"/>
                </a:cubicBezTo>
                <a:cubicBezTo>
                  <a:pt x="143899" y="81894"/>
                  <a:pt x="165542" y="94763"/>
                  <a:pt x="170807" y="113481"/>
                </a:cubicBezTo>
                <a:lnTo>
                  <a:pt x="226962" y="97102"/>
                </a:lnTo>
                <a:cubicBezTo>
                  <a:pt x="217018" y="61420"/>
                  <a:pt x="186016" y="35097"/>
                  <a:pt x="146239" y="26323"/>
                </a:cubicBezTo>
                <a:lnTo>
                  <a:pt x="146239" y="0"/>
                </a:lnTo>
                <a:lnTo>
                  <a:pt x="87743" y="0"/>
                </a:lnTo>
                <a:lnTo>
                  <a:pt x="87743" y="26323"/>
                </a:lnTo>
                <a:cubicBezTo>
                  <a:pt x="37437" y="36852"/>
                  <a:pt x="0" y="74874"/>
                  <a:pt x="0" y="119916"/>
                </a:cubicBezTo>
                <a:cubicBezTo>
                  <a:pt x="0" y="169052"/>
                  <a:pt x="35097" y="201224"/>
                  <a:pt x="104707" y="215848"/>
                </a:cubicBezTo>
                <a:cubicBezTo>
                  <a:pt x="149163" y="225208"/>
                  <a:pt x="175486" y="239831"/>
                  <a:pt x="175486" y="254455"/>
                </a:cubicBezTo>
                <a:cubicBezTo>
                  <a:pt x="175486" y="274929"/>
                  <a:pt x="147994" y="292477"/>
                  <a:pt x="116991" y="292477"/>
                </a:cubicBezTo>
                <a:cubicBezTo>
                  <a:pt x="90083" y="292477"/>
                  <a:pt x="68440" y="279608"/>
                  <a:pt x="63175" y="260890"/>
                </a:cubicBezTo>
                <a:lnTo>
                  <a:pt x="7019" y="277269"/>
                </a:lnTo>
                <a:cubicBezTo>
                  <a:pt x="17549" y="312951"/>
                  <a:pt x="47966" y="339274"/>
                  <a:pt x="87743" y="348048"/>
                </a:cubicBezTo>
                <a:lnTo>
                  <a:pt x="87743" y="374371"/>
                </a:lnTo>
                <a:lnTo>
                  <a:pt x="146239" y="374371"/>
                </a:lnTo>
                <a:lnTo>
                  <a:pt x="146239" y="348048"/>
                </a:lnTo>
                <a:cubicBezTo>
                  <a:pt x="196545" y="336934"/>
                  <a:pt x="233982" y="299497"/>
                  <a:pt x="233982" y="254455"/>
                </a:cubicBezTo>
                <a:close/>
              </a:path>
            </a:pathLst>
          </a:custGeom>
          <a:solidFill>
            <a:schemeClr val="tx1"/>
          </a:solidFill>
          <a:ln w="5804" cap="flat">
            <a:noFill/>
            <a:prstDash val="solid"/>
            <a:miter/>
          </a:ln>
        </p:spPr>
        <p:txBody>
          <a:bodyPr rtlCol="0" anchor="ctr"/>
          <a:lstStyle/>
          <a:p>
            <a:endParaRPr lang="en-US"/>
          </a:p>
        </p:txBody>
      </p:sp>
      <p:grpSp>
        <p:nvGrpSpPr>
          <p:cNvPr id="340" name="Graphic 138">
            <a:extLst>
              <a:ext uri="{FF2B5EF4-FFF2-40B4-BE49-F238E27FC236}">
                <a16:creationId xmlns:a16="http://schemas.microsoft.com/office/drawing/2014/main" id="{139AC77A-F2B3-9821-65DE-2721823C7932}"/>
              </a:ext>
            </a:extLst>
          </p:cNvPr>
          <p:cNvGrpSpPr/>
          <p:nvPr/>
        </p:nvGrpSpPr>
        <p:grpSpPr>
          <a:xfrm>
            <a:off x="1105320" y="3437225"/>
            <a:ext cx="393982" cy="393982"/>
            <a:chOff x="609158" y="3576373"/>
            <a:chExt cx="393982" cy="393982"/>
          </a:xfrm>
          <a:solidFill>
            <a:schemeClr val="tx1"/>
          </a:solidFill>
        </p:grpSpPr>
        <p:sp>
          <p:nvSpPr>
            <p:cNvPr id="341" name="Freeform: Shape 340">
              <a:extLst>
                <a:ext uri="{FF2B5EF4-FFF2-40B4-BE49-F238E27FC236}">
                  <a16:creationId xmlns:a16="http://schemas.microsoft.com/office/drawing/2014/main" id="{D7F2A150-8D31-D575-7D7C-52EBE128AAA7}"/>
                </a:ext>
              </a:extLst>
            </p:cNvPr>
            <p:cNvSpPr/>
            <p:nvPr/>
          </p:nvSpPr>
          <p:spPr>
            <a:xfrm>
              <a:off x="609158" y="3656400"/>
              <a:ext cx="393982" cy="289330"/>
            </a:xfrm>
            <a:custGeom>
              <a:avLst/>
              <a:gdLst>
                <a:gd name="connsiteX0" fmla="*/ 326266 w 393982"/>
                <a:gd name="connsiteY0" fmla="*/ 14159 h 289330"/>
                <a:gd name="connsiteX1" fmla="*/ 326266 w 393982"/>
                <a:gd name="connsiteY1" fmla="*/ 13543 h 289330"/>
                <a:gd name="connsiteX2" fmla="*/ 304720 w 393982"/>
                <a:gd name="connsiteY2" fmla="*/ 0 h 289330"/>
                <a:gd name="connsiteX3" fmla="*/ 283175 w 393982"/>
                <a:gd name="connsiteY3" fmla="*/ 0 h 289330"/>
                <a:gd name="connsiteX4" fmla="*/ 283175 w 393982"/>
                <a:gd name="connsiteY4" fmla="*/ 36936 h 289330"/>
                <a:gd name="connsiteX5" fmla="*/ 296102 w 393982"/>
                <a:gd name="connsiteY5" fmla="*/ 36936 h 289330"/>
                <a:gd name="connsiteX6" fmla="*/ 352737 w 393982"/>
                <a:gd name="connsiteY6" fmla="*/ 104651 h 289330"/>
                <a:gd name="connsiteX7" fmla="*/ 277019 w 393982"/>
                <a:gd name="connsiteY7" fmla="*/ 104651 h 289330"/>
                <a:gd name="connsiteX8" fmla="*/ 262244 w 393982"/>
                <a:gd name="connsiteY8" fmla="*/ 153899 h 289330"/>
                <a:gd name="connsiteX9" fmla="*/ 240083 w 393982"/>
                <a:gd name="connsiteY9" fmla="*/ 166211 h 289330"/>
                <a:gd name="connsiteX10" fmla="*/ 153899 w 393982"/>
                <a:gd name="connsiteY10" fmla="*/ 166211 h 289330"/>
                <a:gd name="connsiteX11" fmla="*/ 130507 w 393982"/>
                <a:gd name="connsiteY11" fmla="*/ 148359 h 289330"/>
                <a:gd name="connsiteX12" fmla="*/ 116963 w 393982"/>
                <a:gd name="connsiteY12" fmla="*/ 104651 h 289330"/>
                <a:gd name="connsiteX13" fmla="*/ 41245 w 393982"/>
                <a:gd name="connsiteY13" fmla="*/ 104651 h 289330"/>
                <a:gd name="connsiteX14" fmla="*/ 97880 w 393982"/>
                <a:gd name="connsiteY14" fmla="*/ 36936 h 289330"/>
                <a:gd name="connsiteX15" fmla="*/ 110807 w 393982"/>
                <a:gd name="connsiteY15" fmla="*/ 36936 h 289330"/>
                <a:gd name="connsiteX16" fmla="*/ 110807 w 393982"/>
                <a:gd name="connsiteY16" fmla="*/ 0 h 289330"/>
                <a:gd name="connsiteX17" fmla="*/ 89877 w 393982"/>
                <a:gd name="connsiteY17" fmla="*/ 0 h 289330"/>
                <a:gd name="connsiteX18" fmla="*/ 67716 w 393982"/>
                <a:gd name="connsiteY18" fmla="*/ 13543 h 289330"/>
                <a:gd name="connsiteX19" fmla="*/ 0 w 393982"/>
                <a:gd name="connsiteY19" fmla="*/ 104651 h 289330"/>
                <a:gd name="connsiteX20" fmla="*/ 0 w 393982"/>
                <a:gd name="connsiteY20" fmla="*/ 283175 h 289330"/>
                <a:gd name="connsiteX21" fmla="*/ 6156 w 393982"/>
                <a:gd name="connsiteY21" fmla="*/ 289331 h 289330"/>
                <a:gd name="connsiteX22" fmla="*/ 387826 w 393982"/>
                <a:gd name="connsiteY22" fmla="*/ 289331 h 289330"/>
                <a:gd name="connsiteX23" fmla="*/ 393982 w 393982"/>
                <a:gd name="connsiteY23" fmla="*/ 283175 h 289330"/>
                <a:gd name="connsiteX24" fmla="*/ 393982 w 393982"/>
                <a:gd name="connsiteY24" fmla="*/ 104651 h 289330"/>
                <a:gd name="connsiteX25" fmla="*/ 326266 w 393982"/>
                <a:gd name="connsiteY25" fmla="*/ 14159 h 28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3982" h="289330">
                  <a:moveTo>
                    <a:pt x="326266" y="14159"/>
                  </a:moveTo>
                  <a:lnTo>
                    <a:pt x="326266" y="13543"/>
                  </a:lnTo>
                  <a:cubicBezTo>
                    <a:pt x="322573" y="5540"/>
                    <a:pt x="313954" y="0"/>
                    <a:pt x="304720" y="0"/>
                  </a:cubicBezTo>
                  <a:lnTo>
                    <a:pt x="283175" y="0"/>
                  </a:lnTo>
                  <a:lnTo>
                    <a:pt x="283175" y="36936"/>
                  </a:lnTo>
                  <a:lnTo>
                    <a:pt x="296102" y="36936"/>
                  </a:lnTo>
                  <a:lnTo>
                    <a:pt x="352737" y="104651"/>
                  </a:lnTo>
                  <a:lnTo>
                    <a:pt x="277019" y="104651"/>
                  </a:lnTo>
                  <a:cubicBezTo>
                    <a:pt x="277019" y="104651"/>
                    <a:pt x="267785" y="136047"/>
                    <a:pt x="262244" y="153899"/>
                  </a:cubicBezTo>
                  <a:cubicBezTo>
                    <a:pt x="259166" y="164364"/>
                    <a:pt x="251164" y="166211"/>
                    <a:pt x="240083" y="166211"/>
                  </a:cubicBezTo>
                  <a:lnTo>
                    <a:pt x="153899" y="166211"/>
                  </a:lnTo>
                  <a:cubicBezTo>
                    <a:pt x="142818" y="166211"/>
                    <a:pt x="133585" y="158824"/>
                    <a:pt x="130507" y="148359"/>
                  </a:cubicBezTo>
                  <a:lnTo>
                    <a:pt x="116963" y="104651"/>
                  </a:lnTo>
                  <a:lnTo>
                    <a:pt x="41245" y="104651"/>
                  </a:lnTo>
                  <a:lnTo>
                    <a:pt x="97880" y="36936"/>
                  </a:lnTo>
                  <a:lnTo>
                    <a:pt x="110807" y="36936"/>
                  </a:lnTo>
                  <a:lnTo>
                    <a:pt x="110807" y="0"/>
                  </a:lnTo>
                  <a:lnTo>
                    <a:pt x="89877" y="0"/>
                  </a:lnTo>
                  <a:cubicBezTo>
                    <a:pt x="80643" y="0"/>
                    <a:pt x="72025" y="4925"/>
                    <a:pt x="67716" y="13543"/>
                  </a:cubicBezTo>
                  <a:lnTo>
                    <a:pt x="0" y="104651"/>
                  </a:lnTo>
                  <a:lnTo>
                    <a:pt x="0" y="283175"/>
                  </a:lnTo>
                  <a:cubicBezTo>
                    <a:pt x="0" y="286868"/>
                    <a:pt x="2462" y="289331"/>
                    <a:pt x="6156" y="289331"/>
                  </a:cubicBezTo>
                  <a:lnTo>
                    <a:pt x="387826" y="289331"/>
                  </a:lnTo>
                  <a:cubicBezTo>
                    <a:pt x="391520" y="289331"/>
                    <a:pt x="393982" y="286868"/>
                    <a:pt x="393982" y="283175"/>
                  </a:cubicBezTo>
                  <a:lnTo>
                    <a:pt x="393982" y="104651"/>
                  </a:lnTo>
                  <a:lnTo>
                    <a:pt x="326266" y="14159"/>
                  </a:lnTo>
                  <a:close/>
                </a:path>
              </a:pathLst>
            </a:custGeom>
            <a:grpFill/>
            <a:ln w="6102"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E5FFC26-1321-2C1B-E3FF-6584877F0E0B}"/>
                </a:ext>
              </a:extLst>
            </p:cNvPr>
            <p:cNvSpPr/>
            <p:nvPr/>
          </p:nvSpPr>
          <p:spPr>
            <a:xfrm>
              <a:off x="738433" y="3576373"/>
              <a:ext cx="135431" cy="172367"/>
            </a:xfrm>
            <a:custGeom>
              <a:avLst/>
              <a:gdLst>
                <a:gd name="connsiteX0" fmla="*/ 67716 w 135431"/>
                <a:gd name="connsiteY0" fmla="*/ 172367 h 172367"/>
                <a:gd name="connsiteX1" fmla="*/ 0 w 135431"/>
                <a:gd name="connsiteY1" fmla="*/ 92340 h 172367"/>
                <a:gd name="connsiteX2" fmla="*/ 30780 w 135431"/>
                <a:gd name="connsiteY2" fmla="*/ 92340 h 172367"/>
                <a:gd name="connsiteX3" fmla="*/ 30780 w 135431"/>
                <a:gd name="connsiteY3" fmla="*/ 0 h 172367"/>
                <a:gd name="connsiteX4" fmla="*/ 104651 w 135431"/>
                <a:gd name="connsiteY4" fmla="*/ 0 h 172367"/>
                <a:gd name="connsiteX5" fmla="*/ 104651 w 135431"/>
                <a:gd name="connsiteY5" fmla="*/ 92340 h 172367"/>
                <a:gd name="connsiteX6" fmla="*/ 135431 w 135431"/>
                <a:gd name="connsiteY6" fmla="*/ 92340 h 1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31" h="172367">
                  <a:moveTo>
                    <a:pt x="67716" y="172367"/>
                  </a:moveTo>
                  <a:lnTo>
                    <a:pt x="0" y="92340"/>
                  </a:lnTo>
                  <a:lnTo>
                    <a:pt x="30780" y="92340"/>
                  </a:lnTo>
                  <a:lnTo>
                    <a:pt x="30780" y="0"/>
                  </a:lnTo>
                  <a:lnTo>
                    <a:pt x="104651" y="0"/>
                  </a:lnTo>
                  <a:lnTo>
                    <a:pt x="104651" y="92340"/>
                  </a:lnTo>
                  <a:lnTo>
                    <a:pt x="135431" y="92340"/>
                  </a:lnTo>
                  <a:close/>
                </a:path>
              </a:pathLst>
            </a:custGeom>
            <a:grpFill/>
            <a:ln w="6102" cap="flat">
              <a:noFill/>
              <a:prstDash val="solid"/>
              <a:miter/>
            </a:ln>
          </p:spPr>
          <p:txBody>
            <a:bodyPr rtlCol="0" anchor="ctr"/>
            <a:lstStyle/>
            <a:p>
              <a:endParaRPr lang="en-US"/>
            </a:p>
          </p:txBody>
        </p:sp>
      </p:grpSp>
      <p:sp>
        <p:nvSpPr>
          <p:cNvPr id="343" name="Graphic 140">
            <a:extLst>
              <a:ext uri="{FF2B5EF4-FFF2-40B4-BE49-F238E27FC236}">
                <a16:creationId xmlns:a16="http://schemas.microsoft.com/office/drawing/2014/main" id="{19E6CA9F-CD75-E952-2D23-85BDBFC088F2}"/>
              </a:ext>
            </a:extLst>
          </p:cNvPr>
          <p:cNvSpPr/>
          <p:nvPr/>
        </p:nvSpPr>
        <p:spPr>
          <a:xfrm>
            <a:off x="1690391" y="3478990"/>
            <a:ext cx="462064" cy="310449"/>
          </a:xfrm>
          <a:custGeom>
            <a:avLst/>
            <a:gdLst>
              <a:gd name="connsiteX0" fmla="*/ 375427 w 462064"/>
              <a:gd name="connsiteY0" fmla="*/ 122736 h 310449"/>
              <a:gd name="connsiteX1" fmla="*/ 375427 w 462064"/>
              <a:gd name="connsiteY1" fmla="*/ 119126 h 310449"/>
              <a:gd name="connsiteX2" fmla="*/ 256301 w 462064"/>
              <a:gd name="connsiteY2" fmla="*/ 0 h 310449"/>
              <a:gd name="connsiteX3" fmla="*/ 153781 w 462064"/>
              <a:gd name="connsiteY3" fmla="*/ 59202 h 310449"/>
              <a:gd name="connsiteX4" fmla="*/ 140785 w 462064"/>
              <a:gd name="connsiteY4" fmla="*/ 57758 h 310449"/>
              <a:gd name="connsiteX5" fmla="*/ 64978 w 462064"/>
              <a:gd name="connsiteY5" fmla="*/ 127068 h 310449"/>
              <a:gd name="connsiteX6" fmla="*/ 0 w 462064"/>
              <a:gd name="connsiteY6" fmla="*/ 216593 h 310449"/>
              <a:gd name="connsiteX7" fmla="*/ 93857 w 462064"/>
              <a:gd name="connsiteY7" fmla="*/ 310449 h 310449"/>
              <a:gd name="connsiteX8" fmla="*/ 368207 w 462064"/>
              <a:gd name="connsiteY8" fmla="*/ 310449 h 310449"/>
              <a:gd name="connsiteX9" fmla="*/ 462064 w 462064"/>
              <a:gd name="connsiteY9" fmla="*/ 216593 h 310449"/>
              <a:gd name="connsiteX10" fmla="*/ 375427 w 462064"/>
              <a:gd name="connsiteY10" fmla="*/ 122736 h 310449"/>
              <a:gd name="connsiteX11" fmla="*/ 231032 w 462064"/>
              <a:gd name="connsiteY11" fmla="*/ 270741 h 310449"/>
              <a:gd name="connsiteX12" fmla="*/ 158835 w 462064"/>
              <a:gd name="connsiteY12" fmla="*/ 191323 h 310449"/>
              <a:gd name="connsiteX13" fmla="*/ 194933 w 462064"/>
              <a:gd name="connsiteY13" fmla="*/ 191323 h 310449"/>
              <a:gd name="connsiteX14" fmla="*/ 194933 w 462064"/>
              <a:gd name="connsiteY14" fmla="*/ 90247 h 310449"/>
              <a:gd name="connsiteX15" fmla="*/ 267131 w 462064"/>
              <a:gd name="connsiteY15" fmla="*/ 90247 h 310449"/>
              <a:gd name="connsiteX16" fmla="*/ 267131 w 462064"/>
              <a:gd name="connsiteY16" fmla="*/ 191323 h 310449"/>
              <a:gd name="connsiteX17" fmla="*/ 303230 w 462064"/>
              <a:gd name="connsiteY17" fmla="*/ 191323 h 310449"/>
              <a:gd name="connsiteX18" fmla="*/ 231032 w 462064"/>
              <a:gd name="connsiteY18" fmla="*/ 270741 h 31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064" h="310449">
                <a:moveTo>
                  <a:pt x="375427" y="122736"/>
                </a:moveTo>
                <a:cubicBezTo>
                  <a:pt x="375427" y="121292"/>
                  <a:pt x="375427" y="119848"/>
                  <a:pt x="375427" y="119126"/>
                </a:cubicBezTo>
                <a:cubicBezTo>
                  <a:pt x="375427" y="53426"/>
                  <a:pt x="322001" y="0"/>
                  <a:pt x="256301" y="0"/>
                </a:cubicBezTo>
                <a:cubicBezTo>
                  <a:pt x="213705" y="0"/>
                  <a:pt x="174718" y="23103"/>
                  <a:pt x="153781" y="59202"/>
                </a:cubicBezTo>
                <a:cubicBezTo>
                  <a:pt x="149449" y="58480"/>
                  <a:pt x="145117" y="57758"/>
                  <a:pt x="140785" y="57758"/>
                </a:cubicBezTo>
                <a:cubicBezTo>
                  <a:pt x="101077" y="57758"/>
                  <a:pt x="68588" y="88081"/>
                  <a:pt x="64978" y="127068"/>
                </a:cubicBezTo>
                <a:cubicBezTo>
                  <a:pt x="26713" y="139341"/>
                  <a:pt x="0" y="175440"/>
                  <a:pt x="0" y="216593"/>
                </a:cubicBezTo>
                <a:cubicBezTo>
                  <a:pt x="0" y="268575"/>
                  <a:pt x="41875" y="310449"/>
                  <a:pt x="93857" y="310449"/>
                </a:cubicBezTo>
                <a:lnTo>
                  <a:pt x="368207" y="310449"/>
                </a:lnTo>
                <a:cubicBezTo>
                  <a:pt x="420189" y="310449"/>
                  <a:pt x="462064" y="268575"/>
                  <a:pt x="462064" y="216593"/>
                </a:cubicBezTo>
                <a:cubicBezTo>
                  <a:pt x="462064" y="167498"/>
                  <a:pt x="423799" y="126346"/>
                  <a:pt x="375427" y="122736"/>
                </a:cubicBezTo>
                <a:close/>
                <a:moveTo>
                  <a:pt x="231032" y="270741"/>
                </a:moveTo>
                <a:lnTo>
                  <a:pt x="158835" y="191323"/>
                </a:lnTo>
                <a:lnTo>
                  <a:pt x="194933" y="191323"/>
                </a:lnTo>
                <a:lnTo>
                  <a:pt x="194933" y="90247"/>
                </a:lnTo>
                <a:lnTo>
                  <a:pt x="267131" y="90247"/>
                </a:lnTo>
                <a:lnTo>
                  <a:pt x="267131" y="191323"/>
                </a:lnTo>
                <a:lnTo>
                  <a:pt x="303230" y="191323"/>
                </a:lnTo>
                <a:lnTo>
                  <a:pt x="231032" y="270741"/>
                </a:lnTo>
                <a:close/>
              </a:path>
            </a:pathLst>
          </a:custGeom>
          <a:solidFill>
            <a:schemeClr val="tx1"/>
          </a:solidFill>
          <a:ln w="7144" cap="flat">
            <a:noFill/>
            <a:prstDash val="solid"/>
            <a:miter/>
          </a:ln>
        </p:spPr>
        <p:txBody>
          <a:bodyPr rtlCol="0" anchor="ctr"/>
          <a:lstStyle/>
          <a:p>
            <a:endParaRPr lang="en-US"/>
          </a:p>
        </p:txBody>
      </p:sp>
      <p:grpSp>
        <p:nvGrpSpPr>
          <p:cNvPr id="344" name="Graphic 142">
            <a:extLst>
              <a:ext uri="{FF2B5EF4-FFF2-40B4-BE49-F238E27FC236}">
                <a16:creationId xmlns:a16="http://schemas.microsoft.com/office/drawing/2014/main" id="{F74FCFF7-E5E5-69C9-8C5F-A9DC7EB970E7}"/>
              </a:ext>
            </a:extLst>
          </p:cNvPr>
          <p:cNvGrpSpPr/>
          <p:nvPr/>
        </p:nvGrpSpPr>
        <p:grpSpPr>
          <a:xfrm>
            <a:off x="2324462" y="3403183"/>
            <a:ext cx="413065" cy="413065"/>
            <a:chOff x="1828300" y="3542331"/>
            <a:chExt cx="413065" cy="413065"/>
          </a:xfrm>
          <a:solidFill>
            <a:schemeClr val="tx1"/>
          </a:solidFill>
        </p:grpSpPr>
        <p:sp>
          <p:nvSpPr>
            <p:cNvPr id="345" name="Freeform: Shape 344">
              <a:extLst>
                <a:ext uri="{FF2B5EF4-FFF2-40B4-BE49-F238E27FC236}">
                  <a16:creationId xmlns:a16="http://schemas.microsoft.com/office/drawing/2014/main" id="{EAD8D884-6CA2-3EA5-6289-D9B371C4BB13}"/>
                </a:ext>
              </a:extLst>
            </p:cNvPr>
            <p:cNvSpPr/>
            <p:nvPr/>
          </p:nvSpPr>
          <p:spPr>
            <a:xfrm>
              <a:off x="1828300" y="3903762"/>
              <a:ext cx="413065" cy="51633"/>
            </a:xfrm>
            <a:custGeom>
              <a:avLst/>
              <a:gdLst>
                <a:gd name="connsiteX0" fmla="*/ 0 w 413065"/>
                <a:gd name="connsiteY0" fmla="*/ 0 h 51633"/>
                <a:gd name="connsiteX1" fmla="*/ 413065 w 413065"/>
                <a:gd name="connsiteY1" fmla="*/ 0 h 51633"/>
                <a:gd name="connsiteX2" fmla="*/ 413065 w 413065"/>
                <a:gd name="connsiteY2" fmla="*/ 51633 h 51633"/>
                <a:gd name="connsiteX3" fmla="*/ 0 w 413065"/>
                <a:gd name="connsiteY3" fmla="*/ 51633 h 51633"/>
              </a:gdLst>
              <a:ahLst/>
              <a:cxnLst>
                <a:cxn ang="0">
                  <a:pos x="connsiteX0" y="connsiteY0"/>
                </a:cxn>
                <a:cxn ang="0">
                  <a:pos x="connsiteX1" y="connsiteY1"/>
                </a:cxn>
                <a:cxn ang="0">
                  <a:pos x="connsiteX2" y="connsiteY2"/>
                </a:cxn>
                <a:cxn ang="0">
                  <a:pos x="connsiteX3" y="connsiteY3"/>
                </a:cxn>
              </a:cxnLst>
              <a:rect l="l" t="t" r="r" b="b"/>
              <a:pathLst>
                <a:path w="413065" h="51633">
                  <a:moveTo>
                    <a:pt x="0" y="0"/>
                  </a:moveTo>
                  <a:lnTo>
                    <a:pt x="413065" y="0"/>
                  </a:lnTo>
                  <a:lnTo>
                    <a:pt x="413065" y="51633"/>
                  </a:lnTo>
                  <a:lnTo>
                    <a:pt x="0" y="51633"/>
                  </a:lnTo>
                  <a:close/>
                </a:path>
              </a:pathLst>
            </a:custGeom>
            <a:grpFill/>
            <a:ln w="6400"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8151EEC-F73D-E097-5975-C6C8453A26E2}"/>
                </a:ext>
              </a:extLst>
            </p:cNvPr>
            <p:cNvSpPr/>
            <p:nvPr/>
          </p:nvSpPr>
          <p:spPr>
            <a:xfrm>
              <a:off x="1918657" y="3542331"/>
              <a:ext cx="232349" cy="323352"/>
            </a:xfrm>
            <a:custGeom>
              <a:avLst/>
              <a:gdLst>
                <a:gd name="connsiteX0" fmla="*/ 232349 w 232349"/>
                <a:gd name="connsiteY0" fmla="*/ 180716 h 323352"/>
                <a:gd name="connsiteX1" fmla="*/ 116175 w 232349"/>
                <a:gd name="connsiteY1" fmla="*/ 323352 h 323352"/>
                <a:gd name="connsiteX2" fmla="*/ 0 w 232349"/>
                <a:gd name="connsiteY2" fmla="*/ 180716 h 323352"/>
                <a:gd name="connsiteX3" fmla="*/ 77450 w 232349"/>
                <a:gd name="connsiteY3" fmla="*/ 180716 h 323352"/>
                <a:gd name="connsiteX4" fmla="*/ 77450 w 232349"/>
                <a:gd name="connsiteY4" fmla="*/ 0 h 323352"/>
                <a:gd name="connsiteX5" fmla="*/ 154899 w 232349"/>
                <a:gd name="connsiteY5" fmla="*/ 0 h 323352"/>
                <a:gd name="connsiteX6" fmla="*/ 154899 w 232349"/>
                <a:gd name="connsiteY6" fmla="*/ 180716 h 32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9" h="323352">
                  <a:moveTo>
                    <a:pt x="232349" y="180716"/>
                  </a:moveTo>
                  <a:lnTo>
                    <a:pt x="116175" y="323352"/>
                  </a:lnTo>
                  <a:lnTo>
                    <a:pt x="0" y="180716"/>
                  </a:lnTo>
                  <a:lnTo>
                    <a:pt x="77450" y="180716"/>
                  </a:lnTo>
                  <a:lnTo>
                    <a:pt x="77450" y="0"/>
                  </a:lnTo>
                  <a:lnTo>
                    <a:pt x="154899" y="0"/>
                  </a:lnTo>
                  <a:lnTo>
                    <a:pt x="154899" y="180716"/>
                  </a:lnTo>
                  <a:close/>
                </a:path>
              </a:pathLst>
            </a:custGeom>
            <a:grpFill/>
            <a:ln w="6400" cap="flat">
              <a:noFill/>
              <a:prstDash val="solid"/>
              <a:miter/>
            </a:ln>
          </p:spPr>
          <p:txBody>
            <a:bodyPr rtlCol="0" anchor="ctr"/>
            <a:lstStyle/>
            <a:p>
              <a:endParaRPr lang="en-US"/>
            </a:p>
          </p:txBody>
        </p:sp>
      </p:grpSp>
      <p:grpSp>
        <p:nvGrpSpPr>
          <p:cNvPr id="347" name="Graphic 144">
            <a:extLst>
              <a:ext uri="{FF2B5EF4-FFF2-40B4-BE49-F238E27FC236}">
                <a16:creationId xmlns:a16="http://schemas.microsoft.com/office/drawing/2014/main" id="{968B1253-316C-E8B9-EB1E-578D570B8453}"/>
              </a:ext>
            </a:extLst>
          </p:cNvPr>
          <p:cNvGrpSpPr/>
          <p:nvPr/>
        </p:nvGrpSpPr>
        <p:grpSpPr>
          <a:xfrm>
            <a:off x="2931109" y="3418142"/>
            <a:ext cx="326579" cy="413065"/>
            <a:chOff x="2434947" y="3557290"/>
            <a:chExt cx="326579" cy="413065"/>
          </a:xfrm>
          <a:solidFill>
            <a:schemeClr val="tx1"/>
          </a:solidFill>
        </p:grpSpPr>
        <p:sp>
          <p:nvSpPr>
            <p:cNvPr id="348" name="Freeform: Shape 347">
              <a:extLst>
                <a:ext uri="{FF2B5EF4-FFF2-40B4-BE49-F238E27FC236}">
                  <a16:creationId xmlns:a16="http://schemas.microsoft.com/office/drawing/2014/main" id="{9EBEBD21-9D64-59CC-C1E6-F0EAE7ABBB8A}"/>
                </a:ext>
              </a:extLst>
            </p:cNvPr>
            <p:cNvSpPr/>
            <p:nvPr/>
          </p:nvSpPr>
          <p:spPr>
            <a:xfrm>
              <a:off x="2671169" y="3854180"/>
              <a:ext cx="90357" cy="116174"/>
            </a:xfrm>
            <a:custGeom>
              <a:avLst/>
              <a:gdLst>
                <a:gd name="connsiteX0" fmla="*/ 0 w 90357"/>
                <a:gd name="connsiteY0" fmla="*/ 0 h 116174"/>
                <a:gd name="connsiteX1" fmla="*/ 90358 w 90357"/>
                <a:gd name="connsiteY1" fmla="*/ 0 h 116174"/>
                <a:gd name="connsiteX2" fmla="*/ 90358 w 90357"/>
                <a:gd name="connsiteY2" fmla="*/ 116175 h 116174"/>
                <a:gd name="connsiteX3" fmla="*/ 0 w 90357"/>
                <a:gd name="connsiteY3" fmla="*/ 116175 h 116174"/>
              </a:gdLst>
              <a:ahLst/>
              <a:cxnLst>
                <a:cxn ang="0">
                  <a:pos x="connsiteX0" y="connsiteY0"/>
                </a:cxn>
                <a:cxn ang="0">
                  <a:pos x="connsiteX1" y="connsiteY1"/>
                </a:cxn>
                <a:cxn ang="0">
                  <a:pos x="connsiteX2" y="connsiteY2"/>
                </a:cxn>
                <a:cxn ang="0">
                  <a:pos x="connsiteX3" y="connsiteY3"/>
                </a:cxn>
              </a:cxnLst>
              <a:rect l="l" t="t" r="r" b="b"/>
              <a:pathLst>
                <a:path w="90357" h="116174">
                  <a:moveTo>
                    <a:pt x="0" y="0"/>
                  </a:moveTo>
                  <a:lnTo>
                    <a:pt x="90358" y="0"/>
                  </a:lnTo>
                  <a:lnTo>
                    <a:pt x="90358" y="116175"/>
                  </a:lnTo>
                  <a:lnTo>
                    <a:pt x="0" y="116175"/>
                  </a:lnTo>
                  <a:close/>
                </a:path>
              </a:pathLst>
            </a:custGeom>
            <a:grpFill/>
            <a:ln w="640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566C7C0-6B7D-69D7-86CD-53E196E3427B}"/>
                </a:ext>
              </a:extLst>
            </p:cNvPr>
            <p:cNvSpPr/>
            <p:nvPr/>
          </p:nvSpPr>
          <p:spPr>
            <a:xfrm>
              <a:off x="2554994" y="3821909"/>
              <a:ext cx="90357" cy="148445"/>
            </a:xfrm>
            <a:custGeom>
              <a:avLst/>
              <a:gdLst>
                <a:gd name="connsiteX0" fmla="*/ 0 w 90357"/>
                <a:gd name="connsiteY0" fmla="*/ 0 h 148445"/>
                <a:gd name="connsiteX1" fmla="*/ 90358 w 90357"/>
                <a:gd name="connsiteY1" fmla="*/ 0 h 148445"/>
                <a:gd name="connsiteX2" fmla="*/ 90358 w 90357"/>
                <a:gd name="connsiteY2" fmla="*/ 148445 h 148445"/>
                <a:gd name="connsiteX3" fmla="*/ 0 w 90357"/>
                <a:gd name="connsiteY3" fmla="*/ 148445 h 148445"/>
              </a:gdLst>
              <a:ahLst/>
              <a:cxnLst>
                <a:cxn ang="0">
                  <a:pos x="connsiteX0" y="connsiteY0"/>
                </a:cxn>
                <a:cxn ang="0">
                  <a:pos x="connsiteX1" y="connsiteY1"/>
                </a:cxn>
                <a:cxn ang="0">
                  <a:pos x="connsiteX2" y="connsiteY2"/>
                </a:cxn>
                <a:cxn ang="0">
                  <a:pos x="connsiteX3" y="connsiteY3"/>
                </a:cxn>
              </a:cxnLst>
              <a:rect l="l" t="t" r="r" b="b"/>
              <a:pathLst>
                <a:path w="90357" h="148445">
                  <a:moveTo>
                    <a:pt x="0" y="0"/>
                  </a:moveTo>
                  <a:lnTo>
                    <a:pt x="90358" y="0"/>
                  </a:lnTo>
                  <a:lnTo>
                    <a:pt x="90358" y="148445"/>
                  </a:lnTo>
                  <a:lnTo>
                    <a:pt x="0" y="148445"/>
                  </a:lnTo>
                  <a:close/>
                </a:path>
              </a:pathLst>
            </a:custGeom>
            <a:grpFill/>
            <a:ln w="640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3091D14-6243-EF40-DFA3-440C091C21FF}"/>
                </a:ext>
              </a:extLst>
            </p:cNvPr>
            <p:cNvSpPr/>
            <p:nvPr/>
          </p:nvSpPr>
          <p:spPr>
            <a:xfrm>
              <a:off x="2438819" y="3738005"/>
              <a:ext cx="90357" cy="232349"/>
            </a:xfrm>
            <a:custGeom>
              <a:avLst/>
              <a:gdLst>
                <a:gd name="connsiteX0" fmla="*/ 0 w 90357"/>
                <a:gd name="connsiteY0" fmla="*/ 0 h 232349"/>
                <a:gd name="connsiteX1" fmla="*/ 90358 w 90357"/>
                <a:gd name="connsiteY1" fmla="*/ 0 h 232349"/>
                <a:gd name="connsiteX2" fmla="*/ 90358 w 90357"/>
                <a:gd name="connsiteY2" fmla="*/ 232349 h 232349"/>
                <a:gd name="connsiteX3" fmla="*/ 0 w 90357"/>
                <a:gd name="connsiteY3" fmla="*/ 232349 h 232349"/>
              </a:gdLst>
              <a:ahLst/>
              <a:cxnLst>
                <a:cxn ang="0">
                  <a:pos x="connsiteX0" y="connsiteY0"/>
                </a:cxn>
                <a:cxn ang="0">
                  <a:pos x="connsiteX1" y="connsiteY1"/>
                </a:cxn>
                <a:cxn ang="0">
                  <a:pos x="connsiteX2" y="connsiteY2"/>
                </a:cxn>
                <a:cxn ang="0">
                  <a:pos x="connsiteX3" y="connsiteY3"/>
                </a:cxn>
              </a:cxnLst>
              <a:rect l="l" t="t" r="r" b="b"/>
              <a:pathLst>
                <a:path w="90357" h="232349">
                  <a:moveTo>
                    <a:pt x="0" y="0"/>
                  </a:moveTo>
                  <a:lnTo>
                    <a:pt x="90358" y="0"/>
                  </a:lnTo>
                  <a:lnTo>
                    <a:pt x="90358" y="232349"/>
                  </a:lnTo>
                  <a:lnTo>
                    <a:pt x="0" y="232349"/>
                  </a:lnTo>
                  <a:close/>
                </a:path>
              </a:pathLst>
            </a:custGeom>
            <a:grpFill/>
            <a:ln w="640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FA30710-B856-6F7A-97A2-FC4D99A5E528}"/>
                </a:ext>
              </a:extLst>
            </p:cNvPr>
            <p:cNvSpPr/>
            <p:nvPr/>
          </p:nvSpPr>
          <p:spPr>
            <a:xfrm>
              <a:off x="2434947" y="3557290"/>
              <a:ext cx="320125" cy="232349"/>
            </a:xfrm>
            <a:custGeom>
              <a:avLst/>
              <a:gdLst>
                <a:gd name="connsiteX0" fmla="*/ 144573 w 320125"/>
                <a:gd name="connsiteY0" fmla="*/ 94230 h 232349"/>
                <a:gd name="connsiteX1" fmla="*/ 181361 w 320125"/>
                <a:gd name="connsiteY1" fmla="*/ 57442 h 232349"/>
                <a:gd name="connsiteX2" fmla="*/ 283337 w 320125"/>
                <a:gd name="connsiteY2" fmla="*/ 159417 h 232349"/>
                <a:gd name="connsiteX3" fmla="*/ 320125 w 320125"/>
                <a:gd name="connsiteY3" fmla="*/ 122629 h 232349"/>
                <a:gd name="connsiteX4" fmla="*/ 320125 w 320125"/>
                <a:gd name="connsiteY4" fmla="*/ 232349 h 232349"/>
                <a:gd name="connsiteX5" fmla="*/ 210405 w 320125"/>
                <a:gd name="connsiteY5" fmla="*/ 232349 h 232349"/>
                <a:gd name="connsiteX6" fmla="*/ 247194 w 320125"/>
                <a:gd name="connsiteY6" fmla="*/ 195560 h 232349"/>
                <a:gd name="connsiteX7" fmla="*/ 181361 w 320125"/>
                <a:gd name="connsiteY7" fmla="*/ 130374 h 232349"/>
                <a:gd name="connsiteX8" fmla="*/ 147154 w 320125"/>
                <a:gd name="connsiteY8" fmla="*/ 164581 h 232349"/>
                <a:gd name="connsiteX9" fmla="*/ 0 w 320125"/>
                <a:gd name="connsiteY9" fmla="*/ 39370 h 232349"/>
                <a:gd name="connsiteX10" fmla="*/ 33562 w 320125"/>
                <a:gd name="connsiteY10" fmla="*/ 0 h 232349"/>
                <a:gd name="connsiteX11" fmla="*/ 144573 w 320125"/>
                <a:gd name="connsiteY11" fmla="*/ 94230 h 2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125" h="232349">
                  <a:moveTo>
                    <a:pt x="144573" y="94230"/>
                  </a:moveTo>
                  <a:lnTo>
                    <a:pt x="181361" y="57442"/>
                  </a:lnTo>
                  <a:lnTo>
                    <a:pt x="283337" y="159417"/>
                  </a:lnTo>
                  <a:cubicBezTo>
                    <a:pt x="303345" y="139409"/>
                    <a:pt x="319480" y="123274"/>
                    <a:pt x="320125" y="122629"/>
                  </a:cubicBezTo>
                  <a:lnTo>
                    <a:pt x="320125" y="232349"/>
                  </a:lnTo>
                  <a:lnTo>
                    <a:pt x="210405" y="232349"/>
                  </a:lnTo>
                  <a:cubicBezTo>
                    <a:pt x="210405" y="232349"/>
                    <a:pt x="226540" y="216214"/>
                    <a:pt x="247194" y="195560"/>
                  </a:cubicBezTo>
                  <a:lnTo>
                    <a:pt x="181361" y="130374"/>
                  </a:lnTo>
                  <a:lnTo>
                    <a:pt x="147154" y="164581"/>
                  </a:lnTo>
                  <a:lnTo>
                    <a:pt x="0" y="39370"/>
                  </a:lnTo>
                  <a:lnTo>
                    <a:pt x="33562" y="0"/>
                  </a:lnTo>
                  <a:lnTo>
                    <a:pt x="144573" y="94230"/>
                  </a:lnTo>
                  <a:close/>
                </a:path>
              </a:pathLst>
            </a:custGeom>
            <a:grpFill/>
            <a:ln w="6400" cap="flat">
              <a:noFill/>
              <a:prstDash val="solid"/>
              <a:miter/>
            </a:ln>
          </p:spPr>
          <p:txBody>
            <a:bodyPr rtlCol="0" anchor="ctr"/>
            <a:lstStyle/>
            <a:p>
              <a:endParaRPr lang="en-US"/>
            </a:p>
          </p:txBody>
        </p:sp>
      </p:grpSp>
      <p:grpSp>
        <p:nvGrpSpPr>
          <p:cNvPr id="352" name="Graphic 148">
            <a:extLst>
              <a:ext uri="{FF2B5EF4-FFF2-40B4-BE49-F238E27FC236}">
                <a16:creationId xmlns:a16="http://schemas.microsoft.com/office/drawing/2014/main" id="{3450F13D-CD5A-04F3-6F8C-3961E460A206}"/>
              </a:ext>
            </a:extLst>
          </p:cNvPr>
          <p:cNvGrpSpPr/>
          <p:nvPr/>
        </p:nvGrpSpPr>
        <p:grpSpPr>
          <a:xfrm>
            <a:off x="4083292" y="3471266"/>
            <a:ext cx="393876" cy="393981"/>
            <a:chOff x="3587130" y="3610414"/>
            <a:chExt cx="393876" cy="393981"/>
          </a:xfrm>
          <a:solidFill>
            <a:schemeClr val="tx1"/>
          </a:solidFill>
        </p:grpSpPr>
        <p:sp>
          <p:nvSpPr>
            <p:cNvPr id="353" name="Freeform: Shape 352">
              <a:extLst>
                <a:ext uri="{FF2B5EF4-FFF2-40B4-BE49-F238E27FC236}">
                  <a16:creationId xmlns:a16="http://schemas.microsoft.com/office/drawing/2014/main" id="{20535C25-45DA-C8C2-5E90-AD7879CB4F0E}"/>
                </a:ext>
              </a:extLst>
            </p:cNvPr>
            <p:cNvSpPr/>
            <p:nvPr/>
          </p:nvSpPr>
          <p:spPr>
            <a:xfrm>
              <a:off x="3617909" y="3715065"/>
              <a:ext cx="283173" cy="289329"/>
            </a:xfrm>
            <a:custGeom>
              <a:avLst/>
              <a:gdLst>
                <a:gd name="connsiteX0" fmla="*/ 212380 w 283173"/>
                <a:gd name="connsiteY0" fmla="*/ 84952 h 289329"/>
                <a:gd name="connsiteX1" fmla="*/ 283174 w 283173"/>
                <a:gd name="connsiteY1" fmla="*/ 0 h 289329"/>
                <a:gd name="connsiteX2" fmla="*/ 141587 w 283173"/>
                <a:gd name="connsiteY2" fmla="*/ 0 h 289329"/>
                <a:gd name="connsiteX3" fmla="*/ 0 w 283173"/>
                <a:gd name="connsiteY3" fmla="*/ 0 h 289329"/>
                <a:gd name="connsiteX4" fmla="*/ 70793 w 283173"/>
                <a:gd name="connsiteY4" fmla="*/ 84952 h 289329"/>
                <a:gd name="connsiteX5" fmla="*/ 123119 w 283173"/>
                <a:gd name="connsiteY5" fmla="*/ 147743 h 289329"/>
                <a:gd name="connsiteX6" fmla="*/ 123119 w 283173"/>
                <a:gd name="connsiteY6" fmla="*/ 252394 h 289329"/>
                <a:gd name="connsiteX7" fmla="*/ 80027 w 283173"/>
                <a:gd name="connsiteY7" fmla="*/ 252394 h 289329"/>
                <a:gd name="connsiteX8" fmla="*/ 80027 w 283173"/>
                <a:gd name="connsiteY8" fmla="*/ 289330 h 289329"/>
                <a:gd name="connsiteX9" fmla="*/ 203146 w 283173"/>
                <a:gd name="connsiteY9" fmla="*/ 289330 h 289329"/>
                <a:gd name="connsiteX10" fmla="*/ 203146 w 283173"/>
                <a:gd name="connsiteY10" fmla="*/ 252394 h 289329"/>
                <a:gd name="connsiteX11" fmla="*/ 160055 w 283173"/>
                <a:gd name="connsiteY11" fmla="*/ 252394 h 289329"/>
                <a:gd name="connsiteX12" fmla="*/ 160055 w 283173"/>
                <a:gd name="connsiteY12" fmla="*/ 147743 h 28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173" h="289329">
                  <a:moveTo>
                    <a:pt x="212380" y="84952"/>
                  </a:moveTo>
                  <a:lnTo>
                    <a:pt x="283174" y="0"/>
                  </a:lnTo>
                  <a:lnTo>
                    <a:pt x="141587" y="0"/>
                  </a:lnTo>
                  <a:lnTo>
                    <a:pt x="0" y="0"/>
                  </a:lnTo>
                  <a:lnTo>
                    <a:pt x="70793" y="84952"/>
                  </a:lnTo>
                  <a:lnTo>
                    <a:pt x="123119" y="147743"/>
                  </a:lnTo>
                  <a:lnTo>
                    <a:pt x="123119" y="252394"/>
                  </a:lnTo>
                  <a:lnTo>
                    <a:pt x="80027" y="252394"/>
                  </a:lnTo>
                  <a:lnTo>
                    <a:pt x="80027" y="289330"/>
                  </a:lnTo>
                  <a:lnTo>
                    <a:pt x="203146" y="289330"/>
                  </a:lnTo>
                  <a:lnTo>
                    <a:pt x="203146" y="252394"/>
                  </a:lnTo>
                  <a:lnTo>
                    <a:pt x="160055" y="252394"/>
                  </a:lnTo>
                  <a:lnTo>
                    <a:pt x="160055" y="147743"/>
                  </a:lnTo>
                  <a:close/>
                </a:path>
              </a:pathLst>
            </a:custGeom>
            <a:grpFill/>
            <a:ln w="6102"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B201072-68AD-8941-309F-857D96425F38}"/>
                </a:ext>
              </a:extLst>
            </p:cNvPr>
            <p:cNvSpPr/>
            <p:nvPr/>
          </p:nvSpPr>
          <p:spPr>
            <a:xfrm>
              <a:off x="3833368" y="3641193"/>
              <a:ext cx="147638" cy="148106"/>
            </a:xfrm>
            <a:custGeom>
              <a:avLst/>
              <a:gdLst>
                <a:gd name="connsiteX0" fmla="*/ 73871 w 147638"/>
                <a:gd name="connsiteY0" fmla="*/ 0 h 148106"/>
                <a:gd name="connsiteX1" fmla="*/ 0 w 147638"/>
                <a:gd name="connsiteY1" fmla="*/ 61560 h 148106"/>
                <a:gd name="connsiteX2" fmla="*/ 92339 w 147638"/>
                <a:gd name="connsiteY2" fmla="*/ 61560 h 148106"/>
                <a:gd name="connsiteX3" fmla="*/ 33858 w 147638"/>
                <a:gd name="connsiteY3" fmla="*/ 136047 h 148106"/>
                <a:gd name="connsiteX4" fmla="*/ 86799 w 147638"/>
                <a:gd name="connsiteY4" fmla="*/ 147127 h 148106"/>
                <a:gd name="connsiteX5" fmla="*/ 146512 w 147638"/>
                <a:gd name="connsiteY5" fmla="*/ 86799 h 148106"/>
                <a:gd name="connsiteX6" fmla="*/ 73871 w 147638"/>
                <a:gd name="connsiteY6" fmla="*/ 0 h 14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8" h="148106">
                  <a:moveTo>
                    <a:pt x="73871" y="0"/>
                  </a:moveTo>
                  <a:cubicBezTo>
                    <a:pt x="37551" y="0"/>
                    <a:pt x="6156" y="27086"/>
                    <a:pt x="0" y="61560"/>
                  </a:cubicBezTo>
                  <a:lnTo>
                    <a:pt x="92339" y="61560"/>
                  </a:lnTo>
                  <a:lnTo>
                    <a:pt x="33858" y="136047"/>
                  </a:lnTo>
                  <a:cubicBezTo>
                    <a:pt x="48632" y="145896"/>
                    <a:pt x="67100" y="150205"/>
                    <a:pt x="86799" y="147127"/>
                  </a:cubicBezTo>
                  <a:cubicBezTo>
                    <a:pt x="117579" y="142203"/>
                    <a:pt x="141587" y="118194"/>
                    <a:pt x="146512" y="86799"/>
                  </a:cubicBezTo>
                  <a:cubicBezTo>
                    <a:pt x="154514" y="40014"/>
                    <a:pt x="118810" y="0"/>
                    <a:pt x="73871" y="0"/>
                  </a:cubicBezTo>
                  <a:close/>
                </a:path>
              </a:pathLst>
            </a:custGeom>
            <a:grpFill/>
            <a:ln w="6102"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BF96239-3FFB-12C5-413A-3D99D0DA3A40}"/>
                </a:ext>
              </a:extLst>
            </p:cNvPr>
            <p:cNvSpPr/>
            <p:nvPr/>
          </p:nvSpPr>
          <p:spPr>
            <a:xfrm>
              <a:off x="3587130" y="3610414"/>
              <a:ext cx="108960" cy="92339"/>
            </a:xfrm>
            <a:custGeom>
              <a:avLst/>
              <a:gdLst>
                <a:gd name="connsiteX0" fmla="*/ 69562 w 108960"/>
                <a:gd name="connsiteY0" fmla="*/ 92339 h 92339"/>
                <a:gd name="connsiteX1" fmla="*/ 108960 w 108960"/>
                <a:gd name="connsiteY1" fmla="*/ 92339 h 92339"/>
                <a:gd name="connsiteX2" fmla="*/ 74487 w 108960"/>
                <a:gd name="connsiteY2" fmla="*/ 0 h 92339"/>
                <a:gd name="connsiteX3" fmla="*/ 0 w 108960"/>
                <a:gd name="connsiteY3" fmla="*/ 0 h 92339"/>
                <a:gd name="connsiteX4" fmla="*/ 0 w 108960"/>
                <a:gd name="connsiteY4" fmla="*/ 36936 h 92339"/>
                <a:gd name="connsiteX5" fmla="*/ 48632 w 108960"/>
                <a:gd name="connsiteY5" fmla="*/ 36936 h 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60" h="92339">
                  <a:moveTo>
                    <a:pt x="69562" y="92339"/>
                  </a:moveTo>
                  <a:lnTo>
                    <a:pt x="108960" y="92339"/>
                  </a:lnTo>
                  <a:lnTo>
                    <a:pt x="74487" y="0"/>
                  </a:lnTo>
                  <a:lnTo>
                    <a:pt x="0" y="0"/>
                  </a:lnTo>
                  <a:lnTo>
                    <a:pt x="0" y="36936"/>
                  </a:lnTo>
                  <a:lnTo>
                    <a:pt x="48632" y="36936"/>
                  </a:lnTo>
                  <a:close/>
                </a:path>
              </a:pathLst>
            </a:custGeom>
            <a:grpFill/>
            <a:ln w="6102" cap="flat">
              <a:noFill/>
              <a:prstDash val="solid"/>
              <a:miter/>
            </a:ln>
          </p:spPr>
          <p:txBody>
            <a:bodyPr rtlCol="0" anchor="ctr"/>
            <a:lstStyle/>
            <a:p>
              <a:endParaRPr lang="en-US"/>
            </a:p>
          </p:txBody>
        </p:sp>
      </p:grpSp>
      <p:sp>
        <p:nvSpPr>
          <p:cNvPr id="356" name="Graphic 150">
            <a:extLst>
              <a:ext uri="{FF2B5EF4-FFF2-40B4-BE49-F238E27FC236}">
                <a16:creationId xmlns:a16="http://schemas.microsoft.com/office/drawing/2014/main" id="{24A43685-99FF-F2D7-2D1A-86E67F874712}"/>
              </a:ext>
            </a:extLst>
          </p:cNvPr>
          <p:cNvSpPr/>
          <p:nvPr/>
        </p:nvSpPr>
        <p:spPr>
          <a:xfrm>
            <a:off x="4752166" y="3544006"/>
            <a:ext cx="301618" cy="306406"/>
          </a:xfrm>
          <a:custGeom>
            <a:avLst/>
            <a:gdLst>
              <a:gd name="connsiteX0" fmla="*/ 165172 w 301618"/>
              <a:gd name="connsiteY0" fmla="*/ 151767 h 306406"/>
              <a:gd name="connsiteX1" fmla="*/ 301618 w 301618"/>
              <a:gd name="connsiteY1" fmla="*/ 0 h 306406"/>
              <a:gd name="connsiteX2" fmla="*/ 0 w 301618"/>
              <a:gd name="connsiteY2" fmla="*/ 0 h 306406"/>
              <a:gd name="connsiteX3" fmla="*/ 136446 w 301618"/>
              <a:gd name="connsiteY3" fmla="*/ 151767 h 306406"/>
              <a:gd name="connsiteX4" fmla="*/ 136446 w 301618"/>
              <a:gd name="connsiteY4" fmla="*/ 277680 h 306406"/>
              <a:gd name="connsiteX5" fmla="*/ 94316 w 301618"/>
              <a:gd name="connsiteY5" fmla="*/ 277680 h 306406"/>
              <a:gd name="connsiteX6" fmla="*/ 94316 w 301618"/>
              <a:gd name="connsiteY6" fmla="*/ 306406 h 306406"/>
              <a:gd name="connsiteX7" fmla="*/ 207303 w 301618"/>
              <a:gd name="connsiteY7" fmla="*/ 306406 h 306406"/>
              <a:gd name="connsiteX8" fmla="*/ 207303 w 301618"/>
              <a:gd name="connsiteY8" fmla="*/ 277680 h 306406"/>
              <a:gd name="connsiteX9" fmla="*/ 165172 w 301618"/>
              <a:gd name="connsiteY9" fmla="*/ 277680 h 30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618" h="306406">
                <a:moveTo>
                  <a:pt x="165172" y="151767"/>
                </a:moveTo>
                <a:lnTo>
                  <a:pt x="301618" y="0"/>
                </a:lnTo>
                <a:lnTo>
                  <a:pt x="0" y="0"/>
                </a:lnTo>
                <a:lnTo>
                  <a:pt x="136446" y="151767"/>
                </a:lnTo>
                <a:lnTo>
                  <a:pt x="136446" y="277680"/>
                </a:lnTo>
                <a:lnTo>
                  <a:pt x="94316" y="277680"/>
                </a:lnTo>
                <a:lnTo>
                  <a:pt x="94316" y="306406"/>
                </a:lnTo>
                <a:lnTo>
                  <a:pt x="207303" y="306406"/>
                </a:lnTo>
                <a:lnTo>
                  <a:pt x="207303" y="277680"/>
                </a:lnTo>
                <a:lnTo>
                  <a:pt x="165172" y="277680"/>
                </a:lnTo>
                <a:close/>
              </a:path>
            </a:pathLst>
          </a:custGeom>
          <a:solidFill>
            <a:schemeClr val="tx1"/>
          </a:solidFill>
          <a:ln w="4763" cap="flat">
            <a:noFill/>
            <a:prstDash val="solid"/>
            <a:miter/>
          </a:ln>
        </p:spPr>
        <p:txBody>
          <a:bodyPr rtlCol="0" anchor="ctr"/>
          <a:lstStyle/>
          <a:p>
            <a:endParaRPr lang="en-US"/>
          </a:p>
        </p:txBody>
      </p:sp>
      <p:sp>
        <p:nvSpPr>
          <p:cNvPr id="357" name="Graphic 154">
            <a:extLst>
              <a:ext uri="{FF2B5EF4-FFF2-40B4-BE49-F238E27FC236}">
                <a16:creationId xmlns:a16="http://schemas.microsoft.com/office/drawing/2014/main" id="{D66A15BD-EEA5-5D00-1717-35B099307337}"/>
              </a:ext>
            </a:extLst>
          </p:cNvPr>
          <p:cNvSpPr/>
          <p:nvPr/>
        </p:nvSpPr>
        <p:spPr>
          <a:xfrm>
            <a:off x="5883352" y="3466227"/>
            <a:ext cx="393981" cy="393981"/>
          </a:xfrm>
          <a:custGeom>
            <a:avLst/>
            <a:gdLst>
              <a:gd name="connsiteX0" fmla="*/ 196991 w 393981"/>
              <a:gd name="connsiteY0" fmla="*/ 0 h 393981"/>
              <a:gd name="connsiteX1" fmla="*/ 0 w 393981"/>
              <a:gd name="connsiteY1" fmla="*/ 196991 h 393981"/>
              <a:gd name="connsiteX2" fmla="*/ 196991 w 393981"/>
              <a:gd name="connsiteY2" fmla="*/ 393981 h 393981"/>
              <a:gd name="connsiteX3" fmla="*/ 393981 w 393981"/>
              <a:gd name="connsiteY3" fmla="*/ 196991 h 393981"/>
              <a:gd name="connsiteX4" fmla="*/ 196991 w 393981"/>
              <a:gd name="connsiteY4" fmla="*/ 0 h 393981"/>
              <a:gd name="connsiteX5" fmla="*/ 302257 w 393981"/>
              <a:gd name="connsiteY5" fmla="*/ 325650 h 393981"/>
              <a:gd name="connsiteX6" fmla="*/ 232695 w 393981"/>
              <a:gd name="connsiteY6" fmla="*/ 304720 h 393981"/>
              <a:gd name="connsiteX7" fmla="*/ 177291 w 393981"/>
              <a:gd name="connsiteY7" fmla="*/ 260397 h 393981"/>
              <a:gd name="connsiteX8" fmla="*/ 137278 w 393981"/>
              <a:gd name="connsiteY8" fmla="*/ 291792 h 393981"/>
              <a:gd name="connsiteX9" fmla="*/ 152052 w 393981"/>
              <a:gd name="connsiteY9" fmla="*/ 330575 h 393981"/>
              <a:gd name="connsiteX10" fmla="*/ 154514 w 393981"/>
              <a:gd name="connsiteY10" fmla="*/ 357661 h 393981"/>
              <a:gd name="connsiteX11" fmla="*/ 44938 w 393981"/>
              <a:gd name="connsiteY11" fmla="*/ 265322 h 393981"/>
              <a:gd name="connsiteX12" fmla="*/ 92955 w 393981"/>
              <a:gd name="connsiteY12" fmla="*/ 246238 h 393981"/>
              <a:gd name="connsiteX13" fmla="*/ 96648 w 393981"/>
              <a:gd name="connsiteY13" fmla="*/ 210534 h 393981"/>
              <a:gd name="connsiteX14" fmla="*/ 124350 w 393981"/>
              <a:gd name="connsiteY14" fmla="*/ 204378 h 393981"/>
              <a:gd name="connsiteX15" fmla="*/ 144049 w 393981"/>
              <a:gd name="connsiteY15" fmla="*/ 198837 h 393981"/>
              <a:gd name="connsiteX16" fmla="*/ 176676 w 393981"/>
              <a:gd name="connsiteY16" fmla="*/ 155130 h 393981"/>
              <a:gd name="connsiteX17" fmla="*/ 176060 w 393981"/>
              <a:gd name="connsiteY17" fmla="*/ 142203 h 393981"/>
              <a:gd name="connsiteX18" fmla="*/ 136662 w 393981"/>
              <a:gd name="connsiteY18" fmla="*/ 106498 h 393981"/>
              <a:gd name="connsiteX19" fmla="*/ 115732 w 393981"/>
              <a:gd name="connsiteY19" fmla="*/ 123735 h 393981"/>
              <a:gd name="connsiteX20" fmla="*/ 57250 w 393981"/>
              <a:gd name="connsiteY20" fmla="*/ 106498 h 393981"/>
              <a:gd name="connsiteX21" fmla="*/ 196991 w 393981"/>
              <a:gd name="connsiteY21" fmla="*/ 30780 h 393981"/>
              <a:gd name="connsiteX22" fmla="*/ 219152 w 393981"/>
              <a:gd name="connsiteY22" fmla="*/ 32011 h 393981"/>
              <a:gd name="connsiteX23" fmla="*/ 221614 w 393981"/>
              <a:gd name="connsiteY23" fmla="*/ 46785 h 393981"/>
              <a:gd name="connsiteX24" fmla="*/ 262244 w 393981"/>
              <a:gd name="connsiteY24" fmla="*/ 94186 h 393981"/>
              <a:gd name="connsiteX25" fmla="*/ 299795 w 393981"/>
              <a:gd name="connsiteY25" fmla="*/ 96033 h 393981"/>
              <a:gd name="connsiteX26" fmla="*/ 281327 w 393981"/>
              <a:gd name="connsiteY26" fmla="*/ 152052 h 393981"/>
              <a:gd name="connsiteX27" fmla="*/ 301026 w 393981"/>
              <a:gd name="connsiteY27" fmla="*/ 230848 h 393981"/>
              <a:gd name="connsiteX28" fmla="*/ 339193 w 393981"/>
              <a:gd name="connsiteY28" fmla="*/ 230848 h 393981"/>
              <a:gd name="connsiteX29" fmla="*/ 357661 w 393981"/>
              <a:gd name="connsiteY29" fmla="*/ 240082 h 393981"/>
              <a:gd name="connsiteX30" fmla="*/ 302257 w 393981"/>
              <a:gd name="connsiteY30" fmla="*/ 325650 h 3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3981" h="393981">
                <a:moveTo>
                  <a:pt x="196991" y="0"/>
                </a:moveTo>
                <a:cubicBezTo>
                  <a:pt x="88646" y="0"/>
                  <a:pt x="0" y="88646"/>
                  <a:pt x="0" y="196991"/>
                </a:cubicBezTo>
                <a:cubicBezTo>
                  <a:pt x="0" y="305335"/>
                  <a:pt x="88646" y="393981"/>
                  <a:pt x="196991" y="393981"/>
                </a:cubicBezTo>
                <a:cubicBezTo>
                  <a:pt x="305335" y="393981"/>
                  <a:pt x="393981" y="305335"/>
                  <a:pt x="393981" y="196991"/>
                </a:cubicBezTo>
                <a:cubicBezTo>
                  <a:pt x="393981" y="88646"/>
                  <a:pt x="305335" y="0"/>
                  <a:pt x="196991" y="0"/>
                </a:cubicBezTo>
                <a:close/>
                <a:moveTo>
                  <a:pt x="302257" y="325650"/>
                </a:moveTo>
                <a:cubicBezTo>
                  <a:pt x="278249" y="321341"/>
                  <a:pt x="246854" y="312107"/>
                  <a:pt x="232695" y="304720"/>
                </a:cubicBezTo>
                <a:cubicBezTo>
                  <a:pt x="222230" y="299179"/>
                  <a:pt x="188988" y="260397"/>
                  <a:pt x="177291" y="260397"/>
                </a:cubicBezTo>
                <a:cubicBezTo>
                  <a:pt x="160055" y="261012"/>
                  <a:pt x="140971" y="272709"/>
                  <a:pt x="137278" y="291792"/>
                </a:cubicBezTo>
                <a:cubicBezTo>
                  <a:pt x="135431" y="300411"/>
                  <a:pt x="149590" y="323188"/>
                  <a:pt x="152052" y="330575"/>
                </a:cubicBezTo>
                <a:cubicBezTo>
                  <a:pt x="155130" y="339193"/>
                  <a:pt x="155746" y="348427"/>
                  <a:pt x="154514" y="357661"/>
                </a:cubicBezTo>
                <a:cubicBezTo>
                  <a:pt x="105882" y="344733"/>
                  <a:pt x="65253" y="310260"/>
                  <a:pt x="44938" y="265322"/>
                </a:cubicBezTo>
                <a:cubicBezTo>
                  <a:pt x="65869" y="262859"/>
                  <a:pt x="94802" y="254856"/>
                  <a:pt x="92955" y="246238"/>
                </a:cubicBezTo>
                <a:cubicBezTo>
                  <a:pt x="90493" y="233926"/>
                  <a:pt x="86799" y="220999"/>
                  <a:pt x="96648" y="210534"/>
                </a:cubicBezTo>
                <a:cubicBezTo>
                  <a:pt x="103420" y="203762"/>
                  <a:pt x="115732" y="204378"/>
                  <a:pt x="124350" y="204378"/>
                </a:cubicBezTo>
                <a:cubicBezTo>
                  <a:pt x="131122" y="204378"/>
                  <a:pt x="138509" y="203146"/>
                  <a:pt x="144049" y="198837"/>
                </a:cubicBezTo>
                <a:cubicBezTo>
                  <a:pt x="147127" y="196375"/>
                  <a:pt x="175445" y="158824"/>
                  <a:pt x="176676" y="155130"/>
                </a:cubicBezTo>
                <a:cubicBezTo>
                  <a:pt x="177907" y="151436"/>
                  <a:pt x="176676" y="145896"/>
                  <a:pt x="176060" y="142203"/>
                </a:cubicBezTo>
                <a:cubicBezTo>
                  <a:pt x="174213" y="133584"/>
                  <a:pt x="140356" y="107729"/>
                  <a:pt x="136662" y="106498"/>
                </a:cubicBezTo>
                <a:cubicBezTo>
                  <a:pt x="133584" y="105267"/>
                  <a:pt x="121272" y="119425"/>
                  <a:pt x="115732" y="123735"/>
                </a:cubicBezTo>
                <a:cubicBezTo>
                  <a:pt x="107729" y="130506"/>
                  <a:pt x="77565" y="118194"/>
                  <a:pt x="57250" y="106498"/>
                </a:cubicBezTo>
                <a:cubicBezTo>
                  <a:pt x="87415" y="60944"/>
                  <a:pt x="138509" y="30780"/>
                  <a:pt x="196991" y="30780"/>
                </a:cubicBezTo>
                <a:cubicBezTo>
                  <a:pt x="204378" y="30780"/>
                  <a:pt x="211765" y="31395"/>
                  <a:pt x="219152" y="32011"/>
                </a:cubicBezTo>
                <a:cubicBezTo>
                  <a:pt x="219768" y="36320"/>
                  <a:pt x="220383" y="40629"/>
                  <a:pt x="221614" y="46785"/>
                </a:cubicBezTo>
                <a:cubicBezTo>
                  <a:pt x="225308" y="59713"/>
                  <a:pt x="254241" y="91724"/>
                  <a:pt x="262244" y="94186"/>
                </a:cubicBezTo>
                <a:cubicBezTo>
                  <a:pt x="270862" y="97264"/>
                  <a:pt x="291177" y="92339"/>
                  <a:pt x="299795" y="96033"/>
                </a:cubicBezTo>
                <a:cubicBezTo>
                  <a:pt x="307798" y="99726"/>
                  <a:pt x="289945" y="143434"/>
                  <a:pt x="281327" y="152052"/>
                </a:cubicBezTo>
                <a:cubicBezTo>
                  <a:pt x="270246" y="163748"/>
                  <a:pt x="286252" y="227155"/>
                  <a:pt x="301026" y="230848"/>
                </a:cubicBezTo>
                <a:cubicBezTo>
                  <a:pt x="313338" y="233926"/>
                  <a:pt x="326266" y="230233"/>
                  <a:pt x="339193" y="230848"/>
                </a:cubicBezTo>
                <a:cubicBezTo>
                  <a:pt x="345349" y="230848"/>
                  <a:pt x="352121" y="234542"/>
                  <a:pt x="357661" y="240082"/>
                </a:cubicBezTo>
                <a:cubicBezTo>
                  <a:pt x="348427" y="273940"/>
                  <a:pt x="328728" y="303488"/>
                  <a:pt x="302257" y="325650"/>
                </a:cubicBezTo>
                <a:close/>
              </a:path>
            </a:pathLst>
          </a:custGeom>
          <a:solidFill>
            <a:schemeClr val="tx1"/>
          </a:solidFill>
          <a:ln w="6102" cap="flat">
            <a:noFill/>
            <a:prstDash val="solid"/>
            <a:miter/>
          </a:ln>
        </p:spPr>
        <p:txBody>
          <a:bodyPr rtlCol="0" anchor="ctr"/>
          <a:lstStyle/>
          <a:p>
            <a:endParaRPr lang="en-US"/>
          </a:p>
        </p:txBody>
      </p:sp>
      <p:grpSp>
        <p:nvGrpSpPr>
          <p:cNvPr id="358" name="Graphic 156">
            <a:extLst>
              <a:ext uri="{FF2B5EF4-FFF2-40B4-BE49-F238E27FC236}">
                <a16:creationId xmlns:a16="http://schemas.microsoft.com/office/drawing/2014/main" id="{EA4ED157-EC49-C8DD-3E98-EABBA52BB0A7}"/>
              </a:ext>
            </a:extLst>
          </p:cNvPr>
          <p:cNvGrpSpPr/>
          <p:nvPr/>
        </p:nvGrpSpPr>
        <p:grpSpPr>
          <a:xfrm>
            <a:off x="6505378" y="3466227"/>
            <a:ext cx="272618" cy="436190"/>
            <a:chOff x="6009216" y="3605375"/>
            <a:chExt cx="272618" cy="436190"/>
          </a:xfrm>
          <a:solidFill>
            <a:schemeClr val="tx1"/>
          </a:solidFill>
        </p:grpSpPr>
        <p:sp>
          <p:nvSpPr>
            <p:cNvPr id="359" name="Freeform: Shape 358">
              <a:extLst>
                <a:ext uri="{FF2B5EF4-FFF2-40B4-BE49-F238E27FC236}">
                  <a16:creationId xmlns:a16="http://schemas.microsoft.com/office/drawing/2014/main" id="{A599E51F-7D7B-97C6-D5A3-9254FEA3137A}"/>
                </a:ext>
              </a:extLst>
            </p:cNvPr>
            <p:cNvSpPr/>
            <p:nvPr/>
          </p:nvSpPr>
          <p:spPr>
            <a:xfrm>
              <a:off x="6200049" y="3605375"/>
              <a:ext cx="81785" cy="436190"/>
            </a:xfrm>
            <a:custGeom>
              <a:avLst/>
              <a:gdLst>
                <a:gd name="connsiteX0" fmla="*/ 81786 w 81785"/>
                <a:gd name="connsiteY0" fmla="*/ 0 h 436190"/>
                <a:gd name="connsiteX1" fmla="*/ 0 w 81785"/>
                <a:gd name="connsiteY1" fmla="*/ 122678 h 436190"/>
                <a:gd name="connsiteX2" fmla="*/ 0 w 81785"/>
                <a:gd name="connsiteY2" fmla="*/ 218095 h 436190"/>
                <a:gd name="connsiteX3" fmla="*/ 34077 w 81785"/>
                <a:gd name="connsiteY3" fmla="*/ 263077 h 436190"/>
                <a:gd name="connsiteX4" fmla="*/ 27262 w 81785"/>
                <a:gd name="connsiteY4" fmla="*/ 381666 h 436190"/>
                <a:gd name="connsiteX5" fmla="*/ 81786 w 81785"/>
                <a:gd name="connsiteY5" fmla="*/ 436190 h 436190"/>
                <a:gd name="connsiteX6" fmla="*/ 81786 w 81785"/>
                <a:gd name="connsiteY6" fmla="*/ 263759 h 436190"/>
                <a:gd name="connsiteX7" fmla="*/ 81786 w 81785"/>
                <a:gd name="connsiteY7" fmla="*/ 54524 h 436190"/>
                <a:gd name="connsiteX8" fmla="*/ 81786 w 81785"/>
                <a:gd name="connsiteY8" fmla="*/ 0 h 436190"/>
                <a:gd name="connsiteX9" fmla="*/ 81786 w 81785"/>
                <a:gd name="connsiteY9" fmla="*/ 0 h 43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85" h="436190">
                  <a:moveTo>
                    <a:pt x="81786" y="0"/>
                  </a:moveTo>
                  <a:cubicBezTo>
                    <a:pt x="28625" y="12268"/>
                    <a:pt x="0" y="68155"/>
                    <a:pt x="0" y="122678"/>
                  </a:cubicBezTo>
                  <a:lnTo>
                    <a:pt x="0" y="218095"/>
                  </a:lnTo>
                  <a:cubicBezTo>
                    <a:pt x="0" y="239905"/>
                    <a:pt x="12949" y="258306"/>
                    <a:pt x="34077" y="263077"/>
                  </a:cubicBezTo>
                  <a:lnTo>
                    <a:pt x="27262" y="381666"/>
                  </a:lnTo>
                  <a:cubicBezTo>
                    <a:pt x="27262" y="411654"/>
                    <a:pt x="51798" y="436190"/>
                    <a:pt x="81786" y="436190"/>
                  </a:cubicBezTo>
                  <a:lnTo>
                    <a:pt x="81786" y="263759"/>
                  </a:lnTo>
                  <a:lnTo>
                    <a:pt x="81786" y="54524"/>
                  </a:lnTo>
                  <a:lnTo>
                    <a:pt x="81786" y="0"/>
                  </a:lnTo>
                  <a:lnTo>
                    <a:pt x="81786" y="0"/>
                  </a:lnTo>
                  <a:close/>
                </a:path>
              </a:pathLst>
            </a:custGeom>
            <a:grpFill/>
            <a:ln w="6697"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17636D6A-6FCC-8C0F-2973-674BE19C1DCE}"/>
                </a:ext>
              </a:extLst>
            </p:cNvPr>
            <p:cNvSpPr/>
            <p:nvPr/>
          </p:nvSpPr>
          <p:spPr>
            <a:xfrm>
              <a:off x="6009216" y="3605375"/>
              <a:ext cx="156755" cy="436190"/>
            </a:xfrm>
            <a:custGeom>
              <a:avLst/>
              <a:gdLst>
                <a:gd name="connsiteX0" fmla="*/ 121997 w 156755"/>
                <a:gd name="connsiteY0" fmla="*/ 0 h 436190"/>
                <a:gd name="connsiteX1" fmla="*/ 121997 w 156755"/>
                <a:gd name="connsiteY1" fmla="*/ 88601 h 436190"/>
                <a:gd name="connsiteX2" fmla="*/ 121997 w 156755"/>
                <a:gd name="connsiteY2" fmla="*/ 102232 h 436190"/>
                <a:gd name="connsiteX3" fmla="*/ 108366 w 156755"/>
                <a:gd name="connsiteY3" fmla="*/ 115863 h 436190"/>
                <a:gd name="connsiteX4" fmla="*/ 94735 w 156755"/>
                <a:gd name="connsiteY4" fmla="*/ 102232 h 436190"/>
                <a:gd name="connsiteX5" fmla="*/ 94735 w 156755"/>
                <a:gd name="connsiteY5" fmla="*/ 88601 h 436190"/>
                <a:gd name="connsiteX6" fmla="*/ 94735 w 156755"/>
                <a:gd name="connsiteY6" fmla="*/ 0 h 436190"/>
                <a:gd name="connsiteX7" fmla="*/ 60658 w 156755"/>
                <a:gd name="connsiteY7" fmla="*/ 0 h 436190"/>
                <a:gd name="connsiteX8" fmla="*/ 60658 w 156755"/>
                <a:gd name="connsiteY8" fmla="*/ 88601 h 436190"/>
                <a:gd name="connsiteX9" fmla="*/ 60658 w 156755"/>
                <a:gd name="connsiteY9" fmla="*/ 102232 h 436190"/>
                <a:gd name="connsiteX10" fmla="*/ 47027 w 156755"/>
                <a:gd name="connsiteY10" fmla="*/ 115863 h 436190"/>
                <a:gd name="connsiteX11" fmla="*/ 33396 w 156755"/>
                <a:gd name="connsiteY11" fmla="*/ 102232 h 436190"/>
                <a:gd name="connsiteX12" fmla="*/ 33396 w 156755"/>
                <a:gd name="connsiteY12" fmla="*/ 0 h 436190"/>
                <a:gd name="connsiteX13" fmla="*/ 0 w 156755"/>
                <a:gd name="connsiteY13" fmla="*/ 0 h 436190"/>
                <a:gd name="connsiteX14" fmla="*/ 1363 w 156755"/>
                <a:gd name="connsiteY14" fmla="*/ 109729 h 436190"/>
                <a:gd name="connsiteX15" fmla="*/ 53161 w 156755"/>
                <a:gd name="connsiteY15" fmla="*/ 179928 h 436190"/>
                <a:gd name="connsiteX16" fmla="*/ 47027 w 156755"/>
                <a:gd name="connsiteY16" fmla="*/ 404157 h 436190"/>
                <a:gd name="connsiteX17" fmla="*/ 77696 w 156755"/>
                <a:gd name="connsiteY17" fmla="*/ 436190 h 436190"/>
                <a:gd name="connsiteX18" fmla="*/ 108366 w 156755"/>
                <a:gd name="connsiteY18" fmla="*/ 404157 h 436190"/>
                <a:gd name="connsiteX19" fmla="*/ 102232 w 156755"/>
                <a:gd name="connsiteY19" fmla="*/ 181291 h 436190"/>
                <a:gd name="connsiteX20" fmla="*/ 156756 w 156755"/>
                <a:gd name="connsiteY20" fmla="*/ 110411 h 436190"/>
                <a:gd name="connsiteX21" fmla="*/ 156756 w 156755"/>
                <a:gd name="connsiteY21" fmla="*/ 0 h 436190"/>
                <a:gd name="connsiteX22" fmla="*/ 121997 w 156755"/>
                <a:gd name="connsiteY22" fmla="*/ 0 h 43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755" h="436190">
                  <a:moveTo>
                    <a:pt x="121997" y="0"/>
                  </a:moveTo>
                  <a:lnTo>
                    <a:pt x="121997" y="88601"/>
                  </a:lnTo>
                  <a:lnTo>
                    <a:pt x="121997" y="102232"/>
                  </a:lnTo>
                  <a:cubicBezTo>
                    <a:pt x="121997" y="109729"/>
                    <a:pt x="115863" y="115863"/>
                    <a:pt x="108366" y="115863"/>
                  </a:cubicBezTo>
                  <a:cubicBezTo>
                    <a:pt x="100869" y="115863"/>
                    <a:pt x="94735" y="109729"/>
                    <a:pt x="94735" y="102232"/>
                  </a:cubicBezTo>
                  <a:lnTo>
                    <a:pt x="94735" y="88601"/>
                  </a:lnTo>
                  <a:lnTo>
                    <a:pt x="94735" y="0"/>
                  </a:lnTo>
                  <a:lnTo>
                    <a:pt x="60658" y="0"/>
                  </a:lnTo>
                  <a:lnTo>
                    <a:pt x="60658" y="88601"/>
                  </a:lnTo>
                  <a:lnTo>
                    <a:pt x="60658" y="102232"/>
                  </a:lnTo>
                  <a:cubicBezTo>
                    <a:pt x="60658" y="109729"/>
                    <a:pt x="54524" y="115863"/>
                    <a:pt x="47027" y="115863"/>
                  </a:cubicBezTo>
                  <a:cubicBezTo>
                    <a:pt x="39530" y="115863"/>
                    <a:pt x="33396" y="109729"/>
                    <a:pt x="33396" y="102232"/>
                  </a:cubicBezTo>
                  <a:lnTo>
                    <a:pt x="33396" y="0"/>
                  </a:lnTo>
                  <a:lnTo>
                    <a:pt x="0" y="0"/>
                  </a:lnTo>
                  <a:lnTo>
                    <a:pt x="1363" y="109729"/>
                  </a:lnTo>
                  <a:cubicBezTo>
                    <a:pt x="1363" y="141762"/>
                    <a:pt x="23173" y="169705"/>
                    <a:pt x="53161" y="179928"/>
                  </a:cubicBezTo>
                  <a:lnTo>
                    <a:pt x="47027" y="404157"/>
                  </a:lnTo>
                  <a:cubicBezTo>
                    <a:pt x="47027" y="421878"/>
                    <a:pt x="60658" y="436190"/>
                    <a:pt x="77696" y="436190"/>
                  </a:cubicBezTo>
                  <a:cubicBezTo>
                    <a:pt x="94735" y="436190"/>
                    <a:pt x="108366" y="421878"/>
                    <a:pt x="108366" y="404157"/>
                  </a:cubicBezTo>
                  <a:lnTo>
                    <a:pt x="102232" y="181291"/>
                  </a:lnTo>
                  <a:cubicBezTo>
                    <a:pt x="133583" y="171750"/>
                    <a:pt x="156756" y="143806"/>
                    <a:pt x="156756" y="110411"/>
                  </a:cubicBezTo>
                  <a:lnTo>
                    <a:pt x="156756" y="0"/>
                  </a:lnTo>
                  <a:lnTo>
                    <a:pt x="121997" y="0"/>
                  </a:lnTo>
                  <a:close/>
                </a:path>
              </a:pathLst>
            </a:custGeom>
            <a:grpFill/>
            <a:ln w="6697" cap="flat">
              <a:noFill/>
              <a:prstDash val="solid"/>
              <a:miter/>
            </a:ln>
          </p:spPr>
          <p:txBody>
            <a:bodyPr rtlCol="0" anchor="ctr"/>
            <a:lstStyle/>
            <a:p>
              <a:endParaRPr lang="en-US"/>
            </a:p>
          </p:txBody>
        </p:sp>
      </p:grpSp>
      <p:grpSp>
        <p:nvGrpSpPr>
          <p:cNvPr id="361" name="Graphic 158">
            <a:extLst>
              <a:ext uri="{FF2B5EF4-FFF2-40B4-BE49-F238E27FC236}">
                <a16:creationId xmlns:a16="http://schemas.microsoft.com/office/drawing/2014/main" id="{96903983-4EFA-47C9-876F-5D28B4CA0E72}"/>
              </a:ext>
            </a:extLst>
          </p:cNvPr>
          <p:cNvGrpSpPr/>
          <p:nvPr/>
        </p:nvGrpSpPr>
        <p:grpSpPr>
          <a:xfrm>
            <a:off x="7116503" y="3454070"/>
            <a:ext cx="360456" cy="360111"/>
            <a:chOff x="6620341" y="3593218"/>
            <a:chExt cx="360456" cy="360111"/>
          </a:xfrm>
          <a:solidFill>
            <a:schemeClr val="tx1"/>
          </a:solidFill>
        </p:grpSpPr>
        <p:sp>
          <p:nvSpPr>
            <p:cNvPr id="362" name="Freeform: Shape 361">
              <a:extLst>
                <a:ext uri="{FF2B5EF4-FFF2-40B4-BE49-F238E27FC236}">
                  <a16:creationId xmlns:a16="http://schemas.microsoft.com/office/drawing/2014/main" id="{A419F742-F331-8474-B804-E4867BEFAF24}"/>
                </a:ext>
              </a:extLst>
            </p:cNvPr>
            <p:cNvSpPr/>
            <p:nvPr/>
          </p:nvSpPr>
          <p:spPr>
            <a:xfrm>
              <a:off x="6620341" y="3651321"/>
              <a:ext cx="302008" cy="302008"/>
            </a:xfrm>
            <a:custGeom>
              <a:avLst/>
              <a:gdLst>
                <a:gd name="connsiteX0" fmla="*/ 0 w 302008"/>
                <a:gd name="connsiteY0" fmla="*/ 237895 h 302008"/>
                <a:gd name="connsiteX1" fmla="*/ 0 w 302008"/>
                <a:gd name="connsiteY1" fmla="*/ 302009 h 302008"/>
                <a:gd name="connsiteX2" fmla="*/ 64114 w 302008"/>
                <a:gd name="connsiteY2" fmla="*/ 302009 h 302008"/>
                <a:gd name="connsiteX3" fmla="*/ 302009 w 302008"/>
                <a:gd name="connsiteY3" fmla="*/ 64114 h 302008"/>
                <a:gd name="connsiteX4" fmla="*/ 237895 w 302008"/>
                <a:gd name="connsiteY4" fmla="*/ 0 h 30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08" h="302008">
                  <a:moveTo>
                    <a:pt x="0" y="237895"/>
                  </a:moveTo>
                  <a:lnTo>
                    <a:pt x="0" y="302009"/>
                  </a:lnTo>
                  <a:lnTo>
                    <a:pt x="64114" y="302009"/>
                  </a:lnTo>
                  <a:lnTo>
                    <a:pt x="302009" y="64114"/>
                  </a:lnTo>
                  <a:lnTo>
                    <a:pt x="237895" y="0"/>
                  </a:lnTo>
                  <a:close/>
                </a:path>
              </a:pathLst>
            </a:custGeom>
            <a:grpFill/>
            <a:ln w="5507"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AF4A34AD-F1A2-AB3B-D968-5FF80A2A5061}"/>
                </a:ext>
              </a:extLst>
            </p:cNvPr>
            <p:cNvSpPr/>
            <p:nvPr/>
          </p:nvSpPr>
          <p:spPr>
            <a:xfrm rot="-2700000">
              <a:off x="6892621" y="3603222"/>
              <a:ext cx="65800" cy="90545"/>
            </a:xfrm>
            <a:custGeom>
              <a:avLst/>
              <a:gdLst>
                <a:gd name="connsiteX0" fmla="*/ 0 w 65800"/>
                <a:gd name="connsiteY0" fmla="*/ 0 h 90545"/>
                <a:gd name="connsiteX1" fmla="*/ 65800 w 65800"/>
                <a:gd name="connsiteY1" fmla="*/ 0 h 90545"/>
                <a:gd name="connsiteX2" fmla="*/ 65800 w 65800"/>
                <a:gd name="connsiteY2" fmla="*/ 90545 h 90545"/>
                <a:gd name="connsiteX3" fmla="*/ 0 w 65800"/>
                <a:gd name="connsiteY3" fmla="*/ 90545 h 90545"/>
              </a:gdLst>
              <a:ahLst/>
              <a:cxnLst>
                <a:cxn ang="0">
                  <a:pos x="connsiteX0" y="connsiteY0"/>
                </a:cxn>
                <a:cxn ang="0">
                  <a:pos x="connsiteX1" y="connsiteY1"/>
                </a:cxn>
                <a:cxn ang="0">
                  <a:pos x="connsiteX2" y="connsiteY2"/>
                </a:cxn>
                <a:cxn ang="0">
                  <a:pos x="connsiteX3" y="connsiteY3"/>
                </a:cxn>
              </a:cxnLst>
              <a:rect l="l" t="t" r="r" b="b"/>
              <a:pathLst>
                <a:path w="65800" h="90545">
                  <a:moveTo>
                    <a:pt x="0" y="0"/>
                  </a:moveTo>
                  <a:lnTo>
                    <a:pt x="65800" y="0"/>
                  </a:lnTo>
                  <a:lnTo>
                    <a:pt x="65800" y="90545"/>
                  </a:lnTo>
                  <a:lnTo>
                    <a:pt x="0" y="90545"/>
                  </a:lnTo>
                  <a:close/>
                </a:path>
              </a:pathLst>
            </a:custGeom>
            <a:grpFill/>
            <a:ln w="5507" cap="flat">
              <a:noFill/>
              <a:prstDash val="solid"/>
              <a:miter/>
            </a:ln>
          </p:spPr>
          <p:txBody>
            <a:bodyPr rtlCol="0" anchor="ctr"/>
            <a:lstStyle/>
            <a:p>
              <a:endParaRPr lang="en-US"/>
            </a:p>
          </p:txBody>
        </p:sp>
      </p:grpSp>
      <p:sp>
        <p:nvSpPr>
          <p:cNvPr id="364" name="Graphic 160">
            <a:extLst>
              <a:ext uri="{FF2B5EF4-FFF2-40B4-BE49-F238E27FC236}">
                <a16:creationId xmlns:a16="http://schemas.microsoft.com/office/drawing/2014/main" id="{95C26376-C8D4-9708-ED77-2097BA4BB8BD}"/>
              </a:ext>
            </a:extLst>
          </p:cNvPr>
          <p:cNvSpPr/>
          <p:nvPr/>
        </p:nvSpPr>
        <p:spPr>
          <a:xfrm>
            <a:off x="7716309" y="3464866"/>
            <a:ext cx="326265" cy="393981"/>
          </a:xfrm>
          <a:custGeom>
            <a:avLst/>
            <a:gdLst>
              <a:gd name="connsiteX0" fmla="*/ 163748 w 326265"/>
              <a:gd name="connsiteY0" fmla="*/ 0 h 393981"/>
              <a:gd name="connsiteX1" fmla="*/ 0 w 326265"/>
              <a:gd name="connsiteY1" fmla="*/ 233926 h 393981"/>
              <a:gd name="connsiteX2" fmla="*/ 163133 w 326265"/>
              <a:gd name="connsiteY2" fmla="*/ 393981 h 393981"/>
              <a:gd name="connsiteX3" fmla="*/ 326266 w 326265"/>
              <a:gd name="connsiteY3" fmla="*/ 233926 h 393981"/>
              <a:gd name="connsiteX4" fmla="*/ 163748 w 326265"/>
              <a:gd name="connsiteY4" fmla="*/ 0 h 3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65" h="393981">
                <a:moveTo>
                  <a:pt x="163748" y="0"/>
                </a:moveTo>
                <a:cubicBezTo>
                  <a:pt x="65253" y="0"/>
                  <a:pt x="0" y="140971"/>
                  <a:pt x="0" y="233926"/>
                </a:cubicBezTo>
                <a:cubicBezTo>
                  <a:pt x="0" y="329959"/>
                  <a:pt x="65253" y="393981"/>
                  <a:pt x="163133" y="393981"/>
                </a:cubicBezTo>
                <a:cubicBezTo>
                  <a:pt x="261012" y="393981"/>
                  <a:pt x="326266" y="329959"/>
                  <a:pt x="326266" y="233926"/>
                </a:cubicBezTo>
                <a:cubicBezTo>
                  <a:pt x="326266" y="140971"/>
                  <a:pt x="261628" y="0"/>
                  <a:pt x="163748" y="0"/>
                </a:cubicBezTo>
                <a:close/>
              </a:path>
            </a:pathLst>
          </a:custGeom>
          <a:solidFill>
            <a:schemeClr val="tx1"/>
          </a:solidFill>
          <a:ln w="6102" cap="flat">
            <a:noFill/>
            <a:prstDash val="solid"/>
            <a:miter/>
          </a:ln>
        </p:spPr>
        <p:txBody>
          <a:bodyPr rtlCol="0" anchor="ctr"/>
          <a:lstStyle/>
          <a:p>
            <a:endParaRPr lang="en-US"/>
          </a:p>
        </p:txBody>
      </p:sp>
      <p:grpSp>
        <p:nvGrpSpPr>
          <p:cNvPr id="365" name="Graphic 164">
            <a:extLst>
              <a:ext uri="{FF2B5EF4-FFF2-40B4-BE49-F238E27FC236}">
                <a16:creationId xmlns:a16="http://schemas.microsoft.com/office/drawing/2014/main" id="{8B1483D7-180A-8B1B-CEA1-A57E82F63B15}"/>
              </a:ext>
            </a:extLst>
          </p:cNvPr>
          <p:cNvGrpSpPr/>
          <p:nvPr/>
        </p:nvGrpSpPr>
        <p:grpSpPr>
          <a:xfrm>
            <a:off x="8914819" y="3403183"/>
            <a:ext cx="338979" cy="452678"/>
            <a:chOff x="8418657" y="3542331"/>
            <a:chExt cx="338979" cy="452678"/>
          </a:xfrm>
          <a:solidFill>
            <a:schemeClr val="tx1"/>
          </a:solidFill>
        </p:grpSpPr>
        <p:sp>
          <p:nvSpPr>
            <p:cNvPr id="366" name="Freeform: Shape 365">
              <a:extLst>
                <a:ext uri="{FF2B5EF4-FFF2-40B4-BE49-F238E27FC236}">
                  <a16:creationId xmlns:a16="http://schemas.microsoft.com/office/drawing/2014/main" id="{69F387CD-B541-B1BF-51D8-FE2B564106AD}"/>
                </a:ext>
              </a:extLst>
            </p:cNvPr>
            <p:cNvSpPr/>
            <p:nvPr/>
          </p:nvSpPr>
          <p:spPr>
            <a:xfrm>
              <a:off x="8694077" y="3542331"/>
              <a:ext cx="63558" cy="70620"/>
            </a:xfrm>
            <a:custGeom>
              <a:avLst/>
              <a:gdLst>
                <a:gd name="connsiteX0" fmla="*/ 0 w 63558"/>
                <a:gd name="connsiteY0" fmla="*/ 0 h 70620"/>
                <a:gd name="connsiteX1" fmla="*/ 0 w 63558"/>
                <a:gd name="connsiteY1" fmla="*/ 70621 h 70620"/>
                <a:gd name="connsiteX2" fmla="*/ 63559 w 63558"/>
                <a:gd name="connsiteY2" fmla="*/ 70621 h 70620"/>
              </a:gdLst>
              <a:ahLst/>
              <a:cxnLst>
                <a:cxn ang="0">
                  <a:pos x="connsiteX0" y="connsiteY0"/>
                </a:cxn>
                <a:cxn ang="0">
                  <a:pos x="connsiteX1" y="connsiteY1"/>
                </a:cxn>
                <a:cxn ang="0">
                  <a:pos x="connsiteX2" y="connsiteY2"/>
                </a:cxn>
              </a:cxnLst>
              <a:rect l="l" t="t" r="r" b="b"/>
              <a:pathLst>
                <a:path w="63558" h="70620">
                  <a:moveTo>
                    <a:pt x="0" y="0"/>
                  </a:moveTo>
                  <a:lnTo>
                    <a:pt x="0" y="70621"/>
                  </a:lnTo>
                  <a:lnTo>
                    <a:pt x="63559" y="70621"/>
                  </a:lnTo>
                  <a:close/>
                </a:path>
              </a:pathLst>
            </a:custGeom>
            <a:grpFill/>
            <a:ln w="6995" cap="flat">
              <a:noFill/>
              <a:prstDash val="solid"/>
              <a:miter/>
            </a:ln>
          </p:spPr>
          <p:txBody>
            <a:bodyPr rtlCol="0" anchor="ctr"/>
            <a:lstStyle/>
            <a:p>
              <a:endParaRPr lang="en-US"/>
            </a:p>
          </p:txBody>
        </p:sp>
        <p:grpSp>
          <p:nvGrpSpPr>
            <p:cNvPr id="367" name="Graphic 164">
              <a:extLst>
                <a:ext uri="{FF2B5EF4-FFF2-40B4-BE49-F238E27FC236}">
                  <a16:creationId xmlns:a16="http://schemas.microsoft.com/office/drawing/2014/main" id="{0A0CA343-9A01-78F9-723E-68027B0D1492}"/>
                </a:ext>
              </a:extLst>
            </p:cNvPr>
            <p:cNvGrpSpPr/>
            <p:nvPr/>
          </p:nvGrpSpPr>
          <p:grpSpPr>
            <a:xfrm>
              <a:off x="8418657" y="3542331"/>
              <a:ext cx="338979" cy="452678"/>
              <a:chOff x="8418657" y="3542331"/>
              <a:chExt cx="338979" cy="452678"/>
            </a:xfrm>
            <a:grpFill/>
          </p:grpSpPr>
          <p:sp>
            <p:nvSpPr>
              <p:cNvPr id="368" name="Freeform: Shape 367">
                <a:extLst>
                  <a:ext uri="{FF2B5EF4-FFF2-40B4-BE49-F238E27FC236}">
                    <a16:creationId xmlns:a16="http://schemas.microsoft.com/office/drawing/2014/main" id="{5F8CB96E-7CA8-DAE4-B113-9459BF03739F}"/>
                  </a:ext>
                </a:extLst>
              </p:cNvPr>
              <p:cNvSpPr/>
              <p:nvPr/>
            </p:nvSpPr>
            <p:spPr>
              <a:xfrm>
                <a:off x="8418657" y="3542331"/>
                <a:ext cx="338979" cy="452678"/>
              </a:xfrm>
              <a:custGeom>
                <a:avLst/>
                <a:gdLst>
                  <a:gd name="connsiteX0" fmla="*/ 247172 w 338979"/>
                  <a:gd name="connsiteY0" fmla="*/ 98869 h 452678"/>
                  <a:gd name="connsiteX1" fmla="*/ 247172 w 338979"/>
                  <a:gd name="connsiteY1" fmla="*/ 0 h 452678"/>
                  <a:gd name="connsiteX2" fmla="*/ 14124 w 338979"/>
                  <a:gd name="connsiteY2" fmla="*/ 0 h 452678"/>
                  <a:gd name="connsiteX3" fmla="*/ 0 w 338979"/>
                  <a:gd name="connsiteY3" fmla="*/ 14830 h 452678"/>
                  <a:gd name="connsiteX4" fmla="*/ 0 w 338979"/>
                  <a:gd name="connsiteY4" fmla="*/ 437848 h 452678"/>
                  <a:gd name="connsiteX5" fmla="*/ 14124 w 338979"/>
                  <a:gd name="connsiteY5" fmla="*/ 452678 h 452678"/>
                  <a:gd name="connsiteX6" fmla="*/ 322736 w 338979"/>
                  <a:gd name="connsiteY6" fmla="*/ 452678 h 452678"/>
                  <a:gd name="connsiteX7" fmla="*/ 338979 w 338979"/>
                  <a:gd name="connsiteY7" fmla="*/ 437848 h 452678"/>
                  <a:gd name="connsiteX8" fmla="*/ 338979 w 338979"/>
                  <a:gd name="connsiteY8" fmla="*/ 98869 h 452678"/>
                  <a:gd name="connsiteX9" fmla="*/ 247172 w 338979"/>
                  <a:gd name="connsiteY9" fmla="*/ 98869 h 452678"/>
                  <a:gd name="connsiteX10" fmla="*/ 98869 w 338979"/>
                  <a:gd name="connsiteY10" fmla="*/ 71327 h 452678"/>
                  <a:gd name="connsiteX11" fmla="*/ 120055 w 338979"/>
                  <a:gd name="connsiteY11" fmla="*/ 92513 h 452678"/>
                  <a:gd name="connsiteX12" fmla="*/ 98869 w 338979"/>
                  <a:gd name="connsiteY12" fmla="*/ 113699 h 452678"/>
                  <a:gd name="connsiteX13" fmla="*/ 77683 w 338979"/>
                  <a:gd name="connsiteY13" fmla="*/ 92513 h 452678"/>
                  <a:gd name="connsiteX14" fmla="*/ 98869 w 338979"/>
                  <a:gd name="connsiteY14" fmla="*/ 71327 h 452678"/>
                  <a:gd name="connsiteX15" fmla="*/ 129236 w 338979"/>
                  <a:gd name="connsiteY15" fmla="*/ 387001 h 452678"/>
                  <a:gd name="connsiteX16" fmla="*/ 70621 w 338979"/>
                  <a:gd name="connsiteY16" fmla="*/ 387001 h 452678"/>
                  <a:gd name="connsiteX17" fmla="*/ 70621 w 338979"/>
                  <a:gd name="connsiteY17" fmla="*/ 305081 h 452678"/>
                  <a:gd name="connsiteX18" fmla="*/ 127823 w 338979"/>
                  <a:gd name="connsiteY18" fmla="*/ 305081 h 452678"/>
                  <a:gd name="connsiteX19" fmla="*/ 127823 w 338979"/>
                  <a:gd name="connsiteY19" fmla="*/ 319911 h 452678"/>
                  <a:gd name="connsiteX20" fmla="*/ 88982 w 338979"/>
                  <a:gd name="connsiteY20" fmla="*/ 319911 h 452678"/>
                  <a:gd name="connsiteX21" fmla="*/ 88982 w 338979"/>
                  <a:gd name="connsiteY21" fmla="*/ 336860 h 452678"/>
                  <a:gd name="connsiteX22" fmla="*/ 117230 w 338979"/>
                  <a:gd name="connsiteY22" fmla="*/ 336860 h 452678"/>
                  <a:gd name="connsiteX23" fmla="*/ 117230 w 338979"/>
                  <a:gd name="connsiteY23" fmla="*/ 351691 h 452678"/>
                  <a:gd name="connsiteX24" fmla="*/ 88982 w 338979"/>
                  <a:gd name="connsiteY24" fmla="*/ 351691 h 452678"/>
                  <a:gd name="connsiteX25" fmla="*/ 88982 w 338979"/>
                  <a:gd name="connsiteY25" fmla="*/ 372171 h 452678"/>
                  <a:gd name="connsiteX26" fmla="*/ 129236 w 338979"/>
                  <a:gd name="connsiteY26" fmla="*/ 372171 h 452678"/>
                  <a:gd name="connsiteX27" fmla="*/ 129236 w 338979"/>
                  <a:gd name="connsiteY27" fmla="*/ 387001 h 452678"/>
                  <a:gd name="connsiteX28" fmla="*/ 192794 w 338979"/>
                  <a:gd name="connsiteY28" fmla="*/ 348866 h 452678"/>
                  <a:gd name="connsiteX29" fmla="*/ 170196 w 338979"/>
                  <a:gd name="connsiteY29" fmla="*/ 355222 h 452678"/>
                  <a:gd name="connsiteX30" fmla="*/ 156778 w 338979"/>
                  <a:gd name="connsiteY30" fmla="*/ 355222 h 452678"/>
                  <a:gd name="connsiteX31" fmla="*/ 156778 w 338979"/>
                  <a:gd name="connsiteY31" fmla="*/ 387707 h 452678"/>
                  <a:gd name="connsiteX32" fmla="*/ 138416 w 338979"/>
                  <a:gd name="connsiteY32" fmla="*/ 387707 h 452678"/>
                  <a:gd name="connsiteX33" fmla="*/ 138416 w 338979"/>
                  <a:gd name="connsiteY33" fmla="*/ 305081 h 452678"/>
                  <a:gd name="connsiteX34" fmla="*/ 170196 w 338979"/>
                  <a:gd name="connsiteY34" fmla="*/ 305081 h 452678"/>
                  <a:gd name="connsiteX35" fmla="*/ 182201 w 338979"/>
                  <a:gd name="connsiteY35" fmla="*/ 306494 h 452678"/>
                  <a:gd name="connsiteX36" fmla="*/ 192088 w 338979"/>
                  <a:gd name="connsiteY36" fmla="*/ 310731 h 452678"/>
                  <a:gd name="connsiteX37" fmla="*/ 198444 w 338979"/>
                  <a:gd name="connsiteY37" fmla="*/ 318499 h 452678"/>
                  <a:gd name="connsiteX38" fmla="*/ 200563 w 338979"/>
                  <a:gd name="connsiteY38" fmla="*/ 330505 h 452678"/>
                  <a:gd name="connsiteX39" fmla="*/ 192794 w 338979"/>
                  <a:gd name="connsiteY39" fmla="*/ 348866 h 452678"/>
                  <a:gd name="connsiteX40" fmla="*/ 260590 w 338979"/>
                  <a:gd name="connsiteY40" fmla="*/ 382058 h 452678"/>
                  <a:gd name="connsiteX41" fmla="*/ 237992 w 338979"/>
                  <a:gd name="connsiteY41" fmla="*/ 388413 h 452678"/>
                  <a:gd name="connsiteX42" fmla="*/ 219630 w 338979"/>
                  <a:gd name="connsiteY42" fmla="*/ 383470 h 452678"/>
                  <a:gd name="connsiteX43" fmla="*/ 211156 w 338979"/>
                  <a:gd name="connsiteY43" fmla="*/ 377114 h 452678"/>
                  <a:gd name="connsiteX44" fmla="*/ 204800 w 338979"/>
                  <a:gd name="connsiteY44" fmla="*/ 367227 h 452678"/>
                  <a:gd name="connsiteX45" fmla="*/ 220336 w 338979"/>
                  <a:gd name="connsiteY45" fmla="*/ 360871 h 452678"/>
                  <a:gd name="connsiteX46" fmla="*/ 223161 w 338979"/>
                  <a:gd name="connsiteY46" fmla="*/ 365815 h 452678"/>
                  <a:gd name="connsiteX47" fmla="*/ 226692 w 338979"/>
                  <a:gd name="connsiteY47" fmla="*/ 370052 h 452678"/>
                  <a:gd name="connsiteX48" fmla="*/ 231636 w 338979"/>
                  <a:gd name="connsiteY48" fmla="*/ 372877 h 452678"/>
                  <a:gd name="connsiteX49" fmla="*/ 237992 w 338979"/>
                  <a:gd name="connsiteY49" fmla="*/ 373583 h 452678"/>
                  <a:gd name="connsiteX50" fmla="*/ 242935 w 338979"/>
                  <a:gd name="connsiteY50" fmla="*/ 372877 h 452678"/>
                  <a:gd name="connsiteX51" fmla="*/ 247172 w 338979"/>
                  <a:gd name="connsiteY51" fmla="*/ 371464 h 452678"/>
                  <a:gd name="connsiteX52" fmla="*/ 249997 w 338979"/>
                  <a:gd name="connsiteY52" fmla="*/ 368640 h 452678"/>
                  <a:gd name="connsiteX53" fmla="*/ 250703 w 338979"/>
                  <a:gd name="connsiteY53" fmla="*/ 363696 h 452678"/>
                  <a:gd name="connsiteX54" fmla="*/ 246466 w 338979"/>
                  <a:gd name="connsiteY54" fmla="*/ 356634 h 452678"/>
                  <a:gd name="connsiteX55" fmla="*/ 235167 w 338979"/>
                  <a:gd name="connsiteY55" fmla="*/ 350985 h 452678"/>
                  <a:gd name="connsiteX56" fmla="*/ 215393 w 338979"/>
                  <a:gd name="connsiteY56" fmla="*/ 341098 h 452678"/>
                  <a:gd name="connsiteX57" fmla="*/ 208331 w 338979"/>
                  <a:gd name="connsiteY57" fmla="*/ 325561 h 452678"/>
                  <a:gd name="connsiteX58" fmla="*/ 216099 w 338979"/>
                  <a:gd name="connsiteY58" fmla="*/ 309318 h 452678"/>
                  <a:gd name="connsiteX59" fmla="*/ 236579 w 338979"/>
                  <a:gd name="connsiteY59" fmla="*/ 302963 h 452678"/>
                  <a:gd name="connsiteX60" fmla="*/ 254940 w 338979"/>
                  <a:gd name="connsiteY60" fmla="*/ 307906 h 452678"/>
                  <a:gd name="connsiteX61" fmla="*/ 262003 w 338979"/>
                  <a:gd name="connsiteY61" fmla="*/ 313556 h 452678"/>
                  <a:gd name="connsiteX62" fmla="*/ 267652 w 338979"/>
                  <a:gd name="connsiteY62" fmla="*/ 322736 h 452678"/>
                  <a:gd name="connsiteX63" fmla="*/ 250703 w 338979"/>
                  <a:gd name="connsiteY63" fmla="*/ 327680 h 452678"/>
                  <a:gd name="connsiteX64" fmla="*/ 245760 w 338979"/>
                  <a:gd name="connsiteY64" fmla="*/ 319911 h 452678"/>
                  <a:gd name="connsiteX65" fmla="*/ 235873 w 338979"/>
                  <a:gd name="connsiteY65" fmla="*/ 317793 h 452678"/>
                  <a:gd name="connsiteX66" fmla="*/ 232342 w 338979"/>
                  <a:gd name="connsiteY66" fmla="*/ 318499 h 452678"/>
                  <a:gd name="connsiteX67" fmla="*/ 228811 w 338979"/>
                  <a:gd name="connsiteY67" fmla="*/ 319911 h 452678"/>
                  <a:gd name="connsiteX68" fmla="*/ 225986 w 338979"/>
                  <a:gd name="connsiteY68" fmla="*/ 322030 h 452678"/>
                  <a:gd name="connsiteX69" fmla="*/ 225280 w 338979"/>
                  <a:gd name="connsiteY69" fmla="*/ 325561 h 452678"/>
                  <a:gd name="connsiteX70" fmla="*/ 226692 w 338979"/>
                  <a:gd name="connsiteY70" fmla="*/ 329092 h 452678"/>
                  <a:gd name="connsiteX71" fmla="*/ 230223 w 338979"/>
                  <a:gd name="connsiteY71" fmla="*/ 331917 h 452678"/>
                  <a:gd name="connsiteX72" fmla="*/ 242935 w 338979"/>
                  <a:gd name="connsiteY72" fmla="*/ 337567 h 452678"/>
                  <a:gd name="connsiteX73" fmla="*/ 260590 w 338979"/>
                  <a:gd name="connsiteY73" fmla="*/ 346747 h 452678"/>
                  <a:gd name="connsiteX74" fmla="*/ 269065 w 338979"/>
                  <a:gd name="connsiteY74" fmla="*/ 363696 h 452678"/>
                  <a:gd name="connsiteX75" fmla="*/ 260590 w 338979"/>
                  <a:gd name="connsiteY75" fmla="*/ 382058 h 452678"/>
                  <a:gd name="connsiteX76" fmla="*/ 63559 w 338979"/>
                  <a:gd name="connsiteY76" fmla="*/ 218924 h 452678"/>
                  <a:gd name="connsiteX77" fmla="*/ 120055 w 338979"/>
                  <a:gd name="connsiteY77" fmla="*/ 149010 h 452678"/>
                  <a:gd name="connsiteX78" fmla="*/ 148303 w 338979"/>
                  <a:gd name="connsiteY78" fmla="*/ 177258 h 452678"/>
                  <a:gd name="connsiteX79" fmla="*/ 197738 w 338979"/>
                  <a:gd name="connsiteY79" fmla="*/ 114405 h 452678"/>
                  <a:gd name="connsiteX80" fmla="*/ 275420 w 338979"/>
                  <a:gd name="connsiteY80" fmla="*/ 218924 h 452678"/>
                  <a:gd name="connsiteX81" fmla="*/ 63559 w 338979"/>
                  <a:gd name="connsiteY81" fmla="*/ 218924 h 45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38979" h="452678">
                    <a:moveTo>
                      <a:pt x="247172" y="98869"/>
                    </a:moveTo>
                    <a:lnTo>
                      <a:pt x="247172" y="0"/>
                    </a:lnTo>
                    <a:lnTo>
                      <a:pt x="14124" y="0"/>
                    </a:lnTo>
                    <a:cubicBezTo>
                      <a:pt x="6356" y="0"/>
                      <a:pt x="0" y="6356"/>
                      <a:pt x="0" y="14830"/>
                    </a:cubicBezTo>
                    <a:lnTo>
                      <a:pt x="0" y="437848"/>
                    </a:lnTo>
                    <a:cubicBezTo>
                      <a:pt x="0" y="445616"/>
                      <a:pt x="6356" y="452678"/>
                      <a:pt x="14124" y="452678"/>
                    </a:cubicBezTo>
                    <a:lnTo>
                      <a:pt x="322736" y="452678"/>
                    </a:lnTo>
                    <a:cubicBezTo>
                      <a:pt x="330505" y="452678"/>
                      <a:pt x="338979" y="446322"/>
                      <a:pt x="338979" y="437848"/>
                    </a:cubicBezTo>
                    <a:lnTo>
                      <a:pt x="338979" y="98869"/>
                    </a:lnTo>
                    <a:lnTo>
                      <a:pt x="247172" y="98869"/>
                    </a:lnTo>
                    <a:close/>
                    <a:moveTo>
                      <a:pt x="98869" y="71327"/>
                    </a:moveTo>
                    <a:cubicBezTo>
                      <a:pt x="110874" y="71327"/>
                      <a:pt x="120055" y="80508"/>
                      <a:pt x="120055" y="92513"/>
                    </a:cubicBezTo>
                    <a:cubicBezTo>
                      <a:pt x="120055" y="104519"/>
                      <a:pt x="110874" y="113699"/>
                      <a:pt x="98869" y="113699"/>
                    </a:cubicBezTo>
                    <a:cubicBezTo>
                      <a:pt x="86863" y="113699"/>
                      <a:pt x="77683" y="104519"/>
                      <a:pt x="77683" y="92513"/>
                    </a:cubicBezTo>
                    <a:cubicBezTo>
                      <a:pt x="77683" y="80508"/>
                      <a:pt x="86863" y="71327"/>
                      <a:pt x="98869" y="71327"/>
                    </a:cubicBezTo>
                    <a:close/>
                    <a:moveTo>
                      <a:pt x="129236" y="387001"/>
                    </a:moveTo>
                    <a:lnTo>
                      <a:pt x="70621" y="387001"/>
                    </a:lnTo>
                    <a:lnTo>
                      <a:pt x="70621" y="305081"/>
                    </a:lnTo>
                    <a:lnTo>
                      <a:pt x="127823" y="305081"/>
                    </a:lnTo>
                    <a:lnTo>
                      <a:pt x="127823" y="319911"/>
                    </a:lnTo>
                    <a:lnTo>
                      <a:pt x="88982" y="319911"/>
                    </a:lnTo>
                    <a:lnTo>
                      <a:pt x="88982" y="336860"/>
                    </a:lnTo>
                    <a:lnTo>
                      <a:pt x="117230" y="336860"/>
                    </a:lnTo>
                    <a:lnTo>
                      <a:pt x="117230" y="351691"/>
                    </a:lnTo>
                    <a:lnTo>
                      <a:pt x="88982" y="351691"/>
                    </a:lnTo>
                    <a:lnTo>
                      <a:pt x="88982" y="372171"/>
                    </a:lnTo>
                    <a:lnTo>
                      <a:pt x="129236" y="372171"/>
                    </a:lnTo>
                    <a:lnTo>
                      <a:pt x="129236" y="387001"/>
                    </a:lnTo>
                    <a:close/>
                    <a:moveTo>
                      <a:pt x="192794" y="348866"/>
                    </a:moveTo>
                    <a:cubicBezTo>
                      <a:pt x="187851" y="353103"/>
                      <a:pt x="180083" y="355222"/>
                      <a:pt x="170196" y="355222"/>
                    </a:cubicBezTo>
                    <a:lnTo>
                      <a:pt x="156778" y="355222"/>
                    </a:lnTo>
                    <a:lnTo>
                      <a:pt x="156778" y="387707"/>
                    </a:lnTo>
                    <a:lnTo>
                      <a:pt x="138416" y="387707"/>
                    </a:lnTo>
                    <a:lnTo>
                      <a:pt x="138416" y="305081"/>
                    </a:lnTo>
                    <a:lnTo>
                      <a:pt x="170196" y="305081"/>
                    </a:lnTo>
                    <a:cubicBezTo>
                      <a:pt x="174433" y="305081"/>
                      <a:pt x="178670" y="305787"/>
                      <a:pt x="182201" y="306494"/>
                    </a:cubicBezTo>
                    <a:cubicBezTo>
                      <a:pt x="185732" y="307200"/>
                      <a:pt x="189263" y="308612"/>
                      <a:pt x="192088" y="310731"/>
                    </a:cubicBezTo>
                    <a:cubicBezTo>
                      <a:pt x="194913" y="312849"/>
                      <a:pt x="197032" y="315674"/>
                      <a:pt x="198444" y="318499"/>
                    </a:cubicBezTo>
                    <a:cubicBezTo>
                      <a:pt x="199856" y="322030"/>
                      <a:pt x="200563" y="325561"/>
                      <a:pt x="200563" y="330505"/>
                    </a:cubicBezTo>
                    <a:cubicBezTo>
                      <a:pt x="201269" y="338273"/>
                      <a:pt x="198444" y="344629"/>
                      <a:pt x="192794" y="348866"/>
                    </a:cubicBezTo>
                    <a:close/>
                    <a:moveTo>
                      <a:pt x="260590" y="382058"/>
                    </a:moveTo>
                    <a:cubicBezTo>
                      <a:pt x="254940" y="386295"/>
                      <a:pt x="247172" y="388413"/>
                      <a:pt x="237992" y="388413"/>
                    </a:cubicBezTo>
                    <a:cubicBezTo>
                      <a:pt x="231636" y="388413"/>
                      <a:pt x="225986" y="387001"/>
                      <a:pt x="219630" y="383470"/>
                    </a:cubicBezTo>
                    <a:cubicBezTo>
                      <a:pt x="216805" y="382058"/>
                      <a:pt x="213980" y="379939"/>
                      <a:pt x="211156" y="377114"/>
                    </a:cubicBezTo>
                    <a:cubicBezTo>
                      <a:pt x="209037" y="374289"/>
                      <a:pt x="206918" y="371464"/>
                      <a:pt x="204800" y="367227"/>
                    </a:cubicBezTo>
                    <a:lnTo>
                      <a:pt x="220336" y="360871"/>
                    </a:lnTo>
                    <a:cubicBezTo>
                      <a:pt x="221043" y="362990"/>
                      <a:pt x="222455" y="364402"/>
                      <a:pt x="223161" y="365815"/>
                    </a:cubicBezTo>
                    <a:cubicBezTo>
                      <a:pt x="224574" y="367227"/>
                      <a:pt x="225280" y="368640"/>
                      <a:pt x="226692" y="370052"/>
                    </a:cubicBezTo>
                    <a:cubicBezTo>
                      <a:pt x="228105" y="371464"/>
                      <a:pt x="229517" y="372171"/>
                      <a:pt x="231636" y="372877"/>
                    </a:cubicBezTo>
                    <a:cubicBezTo>
                      <a:pt x="233754" y="373583"/>
                      <a:pt x="235167" y="373583"/>
                      <a:pt x="237992" y="373583"/>
                    </a:cubicBezTo>
                    <a:cubicBezTo>
                      <a:pt x="239404" y="373583"/>
                      <a:pt x="241523" y="373583"/>
                      <a:pt x="242935" y="372877"/>
                    </a:cubicBezTo>
                    <a:cubicBezTo>
                      <a:pt x="244347" y="372877"/>
                      <a:pt x="245760" y="372171"/>
                      <a:pt x="247172" y="371464"/>
                    </a:cubicBezTo>
                    <a:cubicBezTo>
                      <a:pt x="248585" y="370758"/>
                      <a:pt x="249291" y="370052"/>
                      <a:pt x="249997" y="368640"/>
                    </a:cubicBezTo>
                    <a:cubicBezTo>
                      <a:pt x="250703" y="367227"/>
                      <a:pt x="250703" y="365815"/>
                      <a:pt x="250703" y="363696"/>
                    </a:cubicBezTo>
                    <a:cubicBezTo>
                      <a:pt x="250703" y="360871"/>
                      <a:pt x="249291" y="358753"/>
                      <a:pt x="246466" y="356634"/>
                    </a:cubicBezTo>
                    <a:cubicBezTo>
                      <a:pt x="242935" y="354516"/>
                      <a:pt x="239404" y="352397"/>
                      <a:pt x="235167" y="350985"/>
                    </a:cubicBezTo>
                    <a:cubicBezTo>
                      <a:pt x="225986" y="347453"/>
                      <a:pt x="219630" y="344629"/>
                      <a:pt x="215393" y="341098"/>
                    </a:cubicBezTo>
                    <a:cubicBezTo>
                      <a:pt x="210449" y="337567"/>
                      <a:pt x="208331" y="331917"/>
                      <a:pt x="208331" y="325561"/>
                    </a:cubicBezTo>
                    <a:cubicBezTo>
                      <a:pt x="208331" y="319205"/>
                      <a:pt x="211156" y="313556"/>
                      <a:pt x="216099" y="309318"/>
                    </a:cubicBezTo>
                    <a:cubicBezTo>
                      <a:pt x="221749" y="305081"/>
                      <a:pt x="228105" y="302963"/>
                      <a:pt x="236579" y="302963"/>
                    </a:cubicBezTo>
                    <a:cubicBezTo>
                      <a:pt x="243641" y="302963"/>
                      <a:pt x="249291" y="304375"/>
                      <a:pt x="254940" y="307906"/>
                    </a:cubicBezTo>
                    <a:cubicBezTo>
                      <a:pt x="257765" y="309318"/>
                      <a:pt x="259884" y="311437"/>
                      <a:pt x="262003" y="313556"/>
                    </a:cubicBezTo>
                    <a:cubicBezTo>
                      <a:pt x="264121" y="315674"/>
                      <a:pt x="266240" y="319205"/>
                      <a:pt x="267652" y="322736"/>
                    </a:cubicBezTo>
                    <a:lnTo>
                      <a:pt x="250703" y="327680"/>
                    </a:lnTo>
                    <a:cubicBezTo>
                      <a:pt x="249291" y="324149"/>
                      <a:pt x="247878" y="322030"/>
                      <a:pt x="245760" y="319911"/>
                    </a:cubicBezTo>
                    <a:cubicBezTo>
                      <a:pt x="242935" y="319205"/>
                      <a:pt x="240110" y="317793"/>
                      <a:pt x="235873" y="317793"/>
                    </a:cubicBezTo>
                    <a:cubicBezTo>
                      <a:pt x="234460" y="317793"/>
                      <a:pt x="233048" y="317793"/>
                      <a:pt x="232342" y="318499"/>
                    </a:cubicBezTo>
                    <a:cubicBezTo>
                      <a:pt x="230929" y="318499"/>
                      <a:pt x="230223" y="319205"/>
                      <a:pt x="228811" y="319911"/>
                    </a:cubicBezTo>
                    <a:cubicBezTo>
                      <a:pt x="228105" y="320618"/>
                      <a:pt x="226692" y="321324"/>
                      <a:pt x="225986" y="322030"/>
                    </a:cubicBezTo>
                    <a:cubicBezTo>
                      <a:pt x="225280" y="322736"/>
                      <a:pt x="225280" y="324149"/>
                      <a:pt x="225280" y="325561"/>
                    </a:cubicBezTo>
                    <a:cubicBezTo>
                      <a:pt x="225280" y="326974"/>
                      <a:pt x="225986" y="327680"/>
                      <a:pt x="226692" y="329092"/>
                    </a:cubicBezTo>
                    <a:cubicBezTo>
                      <a:pt x="227398" y="329798"/>
                      <a:pt x="228811" y="331211"/>
                      <a:pt x="230223" y="331917"/>
                    </a:cubicBezTo>
                    <a:cubicBezTo>
                      <a:pt x="233754" y="334036"/>
                      <a:pt x="237992" y="335448"/>
                      <a:pt x="242935" y="337567"/>
                    </a:cubicBezTo>
                    <a:cubicBezTo>
                      <a:pt x="249291" y="339685"/>
                      <a:pt x="254940" y="342510"/>
                      <a:pt x="260590" y="346747"/>
                    </a:cubicBezTo>
                    <a:cubicBezTo>
                      <a:pt x="266240" y="350985"/>
                      <a:pt x="269065" y="356634"/>
                      <a:pt x="269065" y="363696"/>
                    </a:cubicBezTo>
                    <a:cubicBezTo>
                      <a:pt x="268358" y="371464"/>
                      <a:pt x="265534" y="377820"/>
                      <a:pt x="260590" y="382058"/>
                    </a:cubicBezTo>
                    <a:close/>
                    <a:moveTo>
                      <a:pt x="63559" y="218924"/>
                    </a:moveTo>
                    <a:lnTo>
                      <a:pt x="120055" y="149010"/>
                    </a:lnTo>
                    <a:lnTo>
                      <a:pt x="148303" y="177258"/>
                    </a:lnTo>
                    <a:lnTo>
                      <a:pt x="197738" y="114405"/>
                    </a:lnTo>
                    <a:lnTo>
                      <a:pt x="275420" y="218924"/>
                    </a:lnTo>
                    <a:lnTo>
                      <a:pt x="63559" y="218924"/>
                    </a:lnTo>
                    <a:close/>
                  </a:path>
                </a:pathLst>
              </a:custGeom>
              <a:grpFill/>
              <a:ln w="699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A8ED3EDA-D616-A07C-CDD3-8027204D5A26}"/>
                  </a:ext>
                </a:extLst>
              </p:cNvPr>
              <p:cNvSpPr/>
              <p:nvPr/>
            </p:nvSpPr>
            <p:spPr>
              <a:xfrm>
                <a:off x="8576141" y="3862242"/>
                <a:ext cx="25423" cy="19773"/>
              </a:xfrm>
              <a:custGeom>
                <a:avLst/>
                <a:gdLst>
                  <a:gd name="connsiteX0" fmla="*/ 22599 w 25423"/>
                  <a:gd name="connsiteY0" fmla="*/ 2119 h 19773"/>
                  <a:gd name="connsiteX1" fmla="*/ 12006 w 25423"/>
                  <a:gd name="connsiteY1" fmla="*/ 0 h 19773"/>
                  <a:gd name="connsiteX2" fmla="*/ 0 w 25423"/>
                  <a:gd name="connsiteY2" fmla="*/ 0 h 19773"/>
                  <a:gd name="connsiteX3" fmla="*/ 0 w 25423"/>
                  <a:gd name="connsiteY3" fmla="*/ 19774 h 19773"/>
                  <a:gd name="connsiteX4" fmla="*/ 12006 w 25423"/>
                  <a:gd name="connsiteY4" fmla="*/ 19774 h 19773"/>
                  <a:gd name="connsiteX5" fmla="*/ 16949 w 25423"/>
                  <a:gd name="connsiteY5" fmla="*/ 19068 h 19773"/>
                  <a:gd name="connsiteX6" fmla="*/ 21186 w 25423"/>
                  <a:gd name="connsiteY6" fmla="*/ 17655 h 19773"/>
                  <a:gd name="connsiteX7" fmla="*/ 24011 w 25423"/>
                  <a:gd name="connsiteY7" fmla="*/ 14830 h 19773"/>
                  <a:gd name="connsiteX8" fmla="*/ 25423 w 25423"/>
                  <a:gd name="connsiteY8" fmla="*/ 9887 h 19773"/>
                  <a:gd name="connsiteX9" fmla="*/ 24717 w 25423"/>
                  <a:gd name="connsiteY9" fmla="*/ 4943 h 19773"/>
                  <a:gd name="connsiteX10" fmla="*/ 22599 w 25423"/>
                  <a:gd name="connsiteY10" fmla="*/ 2119 h 1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23" h="19773">
                    <a:moveTo>
                      <a:pt x="22599" y="2119"/>
                    </a:moveTo>
                    <a:cubicBezTo>
                      <a:pt x="20480" y="706"/>
                      <a:pt x="16949" y="0"/>
                      <a:pt x="12006" y="0"/>
                    </a:cubicBezTo>
                    <a:lnTo>
                      <a:pt x="0" y="0"/>
                    </a:lnTo>
                    <a:lnTo>
                      <a:pt x="0" y="19774"/>
                    </a:lnTo>
                    <a:lnTo>
                      <a:pt x="12006" y="19774"/>
                    </a:lnTo>
                    <a:cubicBezTo>
                      <a:pt x="14124" y="19774"/>
                      <a:pt x="15537" y="19774"/>
                      <a:pt x="16949" y="19068"/>
                    </a:cubicBezTo>
                    <a:cubicBezTo>
                      <a:pt x="18361" y="19068"/>
                      <a:pt x="19774" y="18361"/>
                      <a:pt x="21186" y="17655"/>
                    </a:cubicBezTo>
                    <a:cubicBezTo>
                      <a:pt x="22599" y="16949"/>
                      <a:pt x="23305" y="16243"/>
                      <a:pt x="24011" y="14830"/>
                    </a:cubicBezTo>
                    <a:cubicBezTo>
                      <a:pt x="24717" y="13418"/>
                      <a:pt x="25423" y="12006"/>
                      <a:pt x="25423" y="9887"/>
                    </a:cubicBezTo>
                    <a:cubicBezTo>
                      <a:pt x="25423" y="7768"/>
                      <a:pt x="25423" y="6356"/>
                      <a:pt x="24717" y="4943"/>
                    </a:cubicBezTo>
                    <a:cubicBezTo>
                      <a:pt x="24011" y="4237"/>
                      <a:pt x="23305" y="2825"/>
                      <a:pt x="22599" y="2119"/>
                    </a:cubicBezTo>
                    <a:close/>
                  </a:path>
                </a:pathLst>
              </a:custGeom>
              <a:grpFill/>
              <a:ln w="6995" cap="flat">
                <a:noFill/>
                <a:prstDash val="solid"/>
                <a:miter/>
              </a:ln>
            </p:spPr>
            <p:txBody>
              <a:bodyPr rtlCol="0" anchor="ctr"/>
              <a:lstStyle/>
              <a:p>
                <a:endParaRPr lang="en-US"/>
              </a:p>
            </p:txBody>
          </p:sp>
        </p:grpSp>
      </p:grpSp>
      <p:grpSp>
        <p:nvGrpSpPr>
          <p:cNvPr id="370" name="Graphic 166">
            <a:extLst>
              <a:ext uri="{FF2B5EF4-FFF2-40B4-BE49-F238E27FC236}">
                <a16:creationId xmlns:a16="http://schemas.microsoft.com/office/drawing/2014/main" id="{F0716DEE-0E85-8106-64C4-CCC1D5FE61E0}"/>
              </a:ext>
            </a:extLst>
          </p:cNvPr>
          <p:cNvGrpSpPr/>
          <p:nvPr/>
        </p:nvGrpSpPr>
        <p:grpSpPr>
          <a:xfrm>
            <a:off x="9489199" y="3403183"/>
            <a:ext cx="361431" cy="413065"/>
            <a:chOff x="8993037" y="3542331"/>
            <a:chExt cx="361431" cy="413065"/>
          </a:xfrm>
          <a:solidFill>
            <a:schemeClr val="tx1"/>
          </a:solidFill>
        </p:grpSpPr>
        <p:sp>
          <p:nvSpPr>
            <p:cNvPr id="371" name="Freeform: Shape 370">
              <a:extLst>
                <a:ext uri="{FF2B5EF4-FFF2-40B4-BE49-F238E27FC236}">
                  <a16:creationId xmlns:a16="http://schemas.microsoft.com/office/drawing/2014/main" id="{13346577-6F62-B00E-EAE9-17F55EB482F1}"/>
                </a:ext>
              </a:extLst>
            </p:cNvPr>
            <p:cNvSpPr/>
            <p:nvPr/>
          </p:nvSpPr>
          <p:spPr>
            <a:xfrm>
              <a:off x="9089849" y="3542331"/>
              <a:ext cx="167807" cy="258165"/>
            </a:xfrm>
            <a:custGeom>
              <a:avLst/>
              <a:gdLst>
                <a:gd name="connsiteX0" fmla="*/ 167808 w 167807"/>
                <a:gd name="connsiteY0" fmla="*/ 103266 h 258165"/>
                <a:gd name="connsiteX1" fmla="*/ 83904 w 167807"/>
                <a:gd name="connsiteY1" fmla="*/ 0 h 258165"/>
                <a:gd name="connsiteX2" fmla="*/ 0 w 167807"/>
                <a:gd name="connsiteY2" fmla="*/ 103266 h 258165"/>
                <a:gd name="connsiteX3" fmla="*/ 58087 w 167807"/>
                <a:gd name="connsiteY3" fmla="*/ 103266 h 258165"/>
                <a:gd name="connsiteX4" fmla="*/ 58087 w 167807"/>
                <a:gd name="connsiteY4" fmla="*/ 258166 h 258165"/>
                <a:gd name="connsiteX5" fmla="*/ 109720 w 167807"/>
                <a:gd name="connsiteY5" fmla="*/ 258166 h 258165"/>
                <a:gd name="connsiteX6" fmla="*/ 109720 w 167807"/>
                <a:gd name="connsiteY6" fmla="*/ 103266 h 25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807" h="258165">
                  <a:moveTo>
                    <a:pt x="167808" y="103266"/>
                  </a:moveTo>
                  <a:lnTo>
                    <a:pt x="83904" y="0"/>
                  </a:lnTo>
                  <a:lnTo>
                    <a:pt x="0" y="103266"/>
                  </a:lnTo>
                  <a:lnTo>
                    <a:pt x="58087" y="103266"/>
                  </a:lnTo>
                  <a:lnTo>
                    <a:pt x="58087" y="258166"/>
                  </a:lnTo>
                  <a:lnTo>
                    <a:pt x="109720" y="258166"/>
                  </a:lnTo>
                  <a:lnTo>
                    <a:pt x="109720" y="103266"/>
                  </a:lnTo>
                  <a:close/>
                </a:path>
              </a:pathLst>
            </a:custGeom>
            <a:grpFill/>
            <a:ln w="6400"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CCA70BED-6F7D-3163-DCB5-39809E85BFAF}"/>
                </a:ext>
              </a:extLst>
            </p:cNvPr>
            <p:cNvSpPr/>
            <p:nvPr/>
          </p:nvSpPr>
          <p:spPr>
            <a:xfrm>
              <a:off x="8993037" y="3684322"/>
              <a:ext cx="361431" cy="271073"/>
            </a:xfrm>
            <a:custGeom>
              <a:avLst/>
              <a:gdLst>
                <a:gd name="connsiteX0" fmla="*/ 312380 w 361431"/>
                <a:gd name="connsiteY0" fmla="*/ 271074 h 271073"/>
                <a:gd name="connsiteX1" fmla="*/ 51633 w 361431"/>
                <a:gd name="connsiteY1" fmla="*/ 271074 h 271073"/>
                <a:gd name="connsiteX2" fmla="*/ 0 w 361431"/>
                <a:gd name="connsiteY2" fmla="*/ 217505 h 271073"/>
                <a:gd name="connsiteX3" fmla="*/ 0 w 361431"/>
                <a:gd name="connsiteY3" fmla="*/ 50342 h 271073"/>
                <a:gd name="connsiteX4" fmla="*/ 49051 w 361431"/>
                <a:gd name="connsiteY4" fmla="*/ 0 h 271073"/>
                <a:gd name="connsiteX5" fmla="*/ 116175 w 361431"/>
                <a:gd name="connsiteY5" fmla="*/ 0 h 271073"/>
                <a:gd name="connsiteX6" fmla="*/ 116175 w 361431"/>
                <a:gd name="connsiteY6" fmla="*/ 51633 h 271073"/>
                <a:gd name="connsiteX7" fmla="*/ 51633 w 361431"/>
                <a:gd name="connsiteY7" fmla="*/ 51633 h 271073"/>
                <a:gd name="connsiteX8" fmla="*/ 51633 w 361431"/>
                <a:gd name="connsiteY8" fmla="*/ 217505 h 271073"/>
                <a:gd name="connsiteX9" fmla="*/ 52279 w 361431"/>
                <a:gd name="connsiteY9" fmla="*/ 219441 h 271073"/>
                <a:gd name="connsiteX10" fmla="*/ 309799 w 361431"/>
                <a:gd name="connsiteY10" fmla="*/ 219441 h 271073"/>
                <a:gd name="connsiteX11" fmla="*/ 309799 w 361431"/>
                <a:gd name="connsiteY11" fmla="*/ 52924 h 271073"/>
                <a:gd name="connsiteX12" fmla="*/ 309153 w 361431"/>
                <a:gd name="connsiteY12" fmla="*/ 51633 h 271073"/>
                <a:gd name="connsiteX13" fmla="*/ 245257 w 361431"/>
                <a:gd name="connsiteY13" fmla="*/ 51633 h 271073"/>
                <a:gd name="connsiteX14" fmla="*/ 245257 w 361431"/>
                <a:gd name="connsiteY14" fmla="*/ 0 h 271073"/>
                <a:gd name="connsiteX15" fmla="*/ 309799 w 361431"/>
                <a:gd name="connsiteY15" fmla="*/ 0 h 271073"/>
                <a:gd name="connsiteX16" fmla="*/ 361432 w 361431"/>
                <a:gd name="connsiteY16" fmla="*/ 52924 h 271073"/>
                <a:gd name="connsiteX17" fmla="*/ 361432 w 361431"/>
                <a:gd name="connsiteY17" fmla="*/ 220732 h 271073"/>
                <a:gd name="connsiteX18" fmla="*/ 312380 w 361431"/>
                <a:gd name="connsiteY18" fmla="*/ 271074 h 27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431" h="271073">
                  <a:moveTo>
                    <a:pt x="312380" y="271074"/>
                  </a:moveTo>
                  <a:lnTo>
                    <a:pt x="51633" y="271074"/>
                  </a:lnTo>
                  <a:cubicBezTo>
                    <a:pt x="23235" y="271074"/>
                    <a:pt x="0" y="247194"/>
                    <a:pt x="0" y="217505"/>
                  </a:cubicBezTo>
                  <a:lnTo>
                    <a:pt x="0" y="50342"/>
                  </a:lnTo>
                  <a:cubicBezTo>
                    <a:pt x="0" y="22589"/>
                    <a:pt x="21944" y="0"/>
                    <a:pt x="49051" y="0"/>
                  </a:cubicBezTo>
                  <a:lnTo>
                    <a:pt x="116175" y="0"/>
                  </a:lnTo>
                  <a:lnTo>
                    <a:pt x="116175" y="51633"/>
                  </a:lnTo>
                  <a:lnTo>
                    <a:pt x="51633" y="51633"/>
                  </a:lnTo>
                  <a:lnTo>
                    <a:pt x="51633" y="217505"/>
                  </a:lnTo>
                  <a:cubicBezTo>
                    <a:pt x="51633" y="218795"/>
                    <a:pt x="52279" y="219441"/>
                    <a:pt x="52279" y="219441"/>
                  </a:cubicBezTo>
                  <a:lnTo>
                    <a:pt x="309799" y="219441"/>
                  </a:lnTo>
                  <a:lnTo>
                    <a:pt x="309799" y="52924"/>
                  </a:lnTo>
                  <a:cubicBezTo>
                    <a:pt x="309799" y="52279"/>
                    <a:pt x="309799" y="51633"/>
                    <a:pt x="309153" y="51633"/>
                  </a:cubicBezTo>
                  <a:lnTo>
                    <a:pt x="245257" y="51633"/>
                  </a:lnTo>
                  <a:lnTo>
                    <a:pt x="245257" y="0"/>
                  </a:lnTo>
                  <a:lnTo>
                    <a:pt x="309799" y="0"/>
                  </a:lnTo>
                  <a:cubicBezTo>
                    <a:pt x="338197" y="0"/>
                    <a:pt x="361432" y="23880"/>
                    <a:pt x="361432" y="52924"/>
                  </a:cubicBezTo>
                  <a:lnTo>
                    <a:pt x="361432" y="220732"/>
                  </a:lnTo>
                  <a:cubicBezTo>
                    <a:pt x="361432" y="248484"/>
                    <a:pt x="339488" y="271074"/>
                    <a:pt x="312380" y="271074"/>
                  </a:cubicBezTo>
                  <a:close/>
                </a:path>
              </a:pathLst>
            </a:custGeom>
            <a:grpFill/>
            <a:ln w="6400" cap="flat">
              <a:noFill/>
              <a:prstDash val="solid"/>
              <a:miter/>
            </a:ln>
          </p:spPr>
          <p:txBody>
            <a:bodyPr rtlCol="0" anchor="ctr"/>
            <a:lstStyle/>
            <a:p>
              <a:endParaRPr lang="en-US"/>
            </a:p>
          </p:txBody>
        </p:sp>
      </p:grpSp>
      <p:grpSp>
        <p:nvGrpSpPr>
          <p:cNvPr id="373" name="Graphic 168">
            <a:extLst>
              <a:ext uri="{FF2B5EF4-FFF2-40B4-BE49-F238E27FC236}">
                <a16:creationId xmlns:a16="http://schemas.microsoft.com/office/drawing/2014/main" id="{20DB025F-0770-5AD5-A634-E1761E0DB95F}"/>
              </a:ext>
            </a:extLst>
          </p:cNvPr>
          <p:cNvGrpSpPr/>
          <p:nvPr/>
        </p:nvGrpSpPr>
        <p:grpSpPr>
          <a:xfrm>
            <a:off x="10054182" y="3526352"/>
            <a:ext cx="428353" cy="254136"/>
            <a:chOff x="9558020" y="3665500"/>
            <a:chExt cx="428353" cy="254136"/>
          </a:xfrm>
          <a:solidFill>
            <a:schemeClr val="tx1"/>
          </a:solidFill>
        </p:grpSpPr>
        <p:sp>
          <p:nvSpPr>
            <p:cNvPr id="374" name="Freeform: Shape 373">
              <a:extLst>
                <a:ext uri="{FF2B5EF4-FFF2-40B4-BE49-F238E27FC236}">
                  <a16:creationId xmlns:a16="http://schemas.microsoft.com/office/drawing/2014/main" id="{76D9FE1F-70E5-8131-2EB3-0AF865896CF9}"/>
                </a:ext>
              </a:extLst>
            </p:cNvPr>
            <p:cNvSpPr/>
            <p:nvPr/>
          </p:nvSpPr>
          <p:spPr>
            <a:xfrm>
              <a:off x="9558020" y="3665500"/>
              <a:ext cx="428353" cy="254136"/>
            </a:xfrm>
            <a:custGeom>
              <a:avLst/>
              <a:gdLst>
                <a:gd name="connsiteX0" fmla="*/ 426849 w 428353"/>
                <a:gd name="connsiteY0" fmla="*/ 123055 h 254136"/>
                <a:gd name="connsiteX1" fmla="*/ 214177 w 428353"/>
                <a:gd name="connsiteY1" fmla="*/ 0 h 254136"/>
                <a:gd name="connsiteX2" fmla="*/ 1505 w 428353"/>
                <a:gd name="connsiteY2" fmla="*/ 123055 h 254136"/>
                <a:gd name="connsiteX3" fmla="*/ 1505 w 428353"/>
                <a:gd name="connsiteY3" fmla="*/ 131750 h 254136"/>
                <a:gd name="connsiteX4" fmla="*/ 214177 w 428353"/>
                <a:gd name="connsiteY4" fmla="*/ 254136 h 254136"/>
                <a:gd name="connsiteX5" fmla="*/ 426849 w 428353"/>
                <a:gd name="connsiteY5" fmla="*/ 131750 h 254136"/>
                <a:gd name="connsiteX6" fmla="*/ 426849 w 428353"/>
                <a:gd name="connsiteY6" fmla="*/ 123055 h 254136"/>
                <a:gd name="connsiteX7" fmla="*/ 214177 w 428353"/>
                <a:gd name="connsiteY7" fmla="*/ 207322 h 254136"/>
                <a:gd name="connsiteX8" fmla="*/ 133923 w 428353"/>
                <a:gd name="connsiteY8" fmla="*/ 127068 h 254136"/>
                <a:gd name="connsiteX9" fmla="*/ 214177 w 428353"/>
                <a:gd name="connsiteY9" fmla="*/ 46815 h 254136"/>
                <a:gd name="connsiteX10" fmla="*/ 294430 w 428353"/>
                <a:gd name="connsiteY10" fmla="*/ 127068 h 254136"/>
                <a:gd name="connsiteX11" fmla="*/ 214177 w 428353"/>
                <a:gd name="connsiteY11" fmla="*/ 207322 h 2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353" h="254136">
                  <a:moveTo>
                    <a:pt x="426849" y="123055"/>
                  </a:moveTo>
                  <a:cubicBezTo>
                    <a:pt x="408792" y="102323"/>
                    <a:pt x="311819" y="0"/>
                    <a:pt x="214177" y="0"/>
                  </a:cubicBezTo>
                  <a:cubicBezTo>
                    <a:pt x="116535" y="0"/>
                    <a:pt x="19562" y="102323"/>
                    <a:pt x="1505" y="123055"/>
                  </a:cubicBezTo>
                  <a:cubicBezTo>
                    <a:pt x="-502" y="125731"/>
                    <a:pt x="-502" y="129074"/>
                    <a:pt x="1505" y="131750"/>
                  </a:cubicBezTo>
                  <a:cubicBezTo>
                    <a:pt x="19562" y="152482"/>
                    <a:pt x="116535" y="254136"/>
                    <a:pt x="214177" y="254136"/>
                  </a:cubicBezTo>
                  <a:cubicBezTo>
                    <a:pt x="311819" y="254136"/>
                    <a:pt x="408792" y="152482"/>
                    <a:pt x="426849" y="131750"/>
                  </a:cubicBezTo>
                  <a:cubicBezTo>
                    <a:pt x="428855" y="129074"/>
                    <a:pt x="428855" y="125062"/>
                    <a:pt x="426849" y="123055"/>
                  </a:cubicBezTo>
                  <a:close/>
                  <a:moveTo>
                    <a:pt x="214177" y="207322"/>
                  </a:moveTo>
                  <a:cubicBezTo>
                    <a:pt x="170037" y="207322"/>
                    <a:pt x="133923" y="171208"/>
                    <a:pt x="133923" y="127068"/>
                  </a:cubicBezTo>
                  <a:cubicBezTo>
                    <a:pt x="133923" y="82929"/>
                    <a:pt x="170037" y="46815"/>
                    <a:pt x="214177" y="46815"/>
                  </a:cubicBezTo>
                  <a:cubicBezTo>
                    <a:pt x="258316" y="46815"/>
                    <a:pt x="294430" y="82929"/>
                    <a:pt x="294430" y="127068"/>
                  </a:cubicBezTo>
                  <a:cubicBezTo>
                    <a:pt x="294430" y="171208"/>
                    <a:pt x="258316" y="207322"/>
                    <a:pt x="214177" y="207322"/>
                  </a:cubicBezTo>
                  <a:close/>
                </a:path>
              </a:pathLst>
            </a:custGeom>
            <a:grpFill/>
            <a:ln w="6548"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F8ED4142-8441-3403-8D3C-BA3C12E24691}"/>
                </a:ext>
              </a:extLst>
            </p:cNvPr>
            <p:cNvSpPr/>
            <p:nvPr/>
          </p:nvSpPr>
          <p:spPr>
            <a:xfrm>
              <a:off x="9725382" y="3745753"/>
              <a:ext cx="93629" cy="93629"/>
            </a:xfrm>
            <a:custGeom>
              <a:avLst/>
              <a:gdLst>
                <a:gd name="connsiteX0" fmla="*/ 93629 w 93629"/>
                <a:gd name="connsiteY0" fmla="*/ 46815 h 93629"/>
                <a:gd name="connsiteX1" fmla="*/ 46815 w 93629"/>
                <a:gd name="connsiteY1" fmla="*/ 93629 h 93629"/>
                <a:gd name="connsiteX2" fmla="*/ 0 w 93629"/>
                <a:gd name="connsiteY2" fmla="*/ 46815 h 93629"/>
                <a:gd name="connsiteX3" fmla="*/ 46815 w 93629"/>
                <a:gd name="connsiteY3" fmla="*/ 0 h 93629"/>
                <a:gd name="connsiteX4" fmla="*/ 93629 w 93629"/>
                <a:gd name="connsiteY4" fmla="*/ 46815 h 9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29" h="93629">
                  <a:moveTo>
                    <a:pt x="93629" y="46815"/>
                  </a:moveTo>
                  <a:cubicBezTo>
                    <a:pt x="93629" y="72670"/>
                    <a:pt x="72670" y="93629"/>
                    <a:pt x="46815" y="93629"/>
                  </a:cubicBezTo>
                  <a:cubicBezTo>
                    <a:pt x="20960" y="93629"/>
                    <a:pt x="0" y="72670"/>
                    <a:pt x="0" y="46815"/>
                  </a:cubicBezTo>
                  <a:cubicBezTo>
                    <a:pt x="0" y="20960"/>
                    <a:pt x="20960" y="0"/>
                    <a:pt x="46815" y="0"/>
                  </a:cubicBezTo>
                  <a:cubicBezTo>
                    <a:pt x="72670" y="0"/>
                    <a:pt x="93629" y="20960"/>
                    <a:pt x="93629" y="46815"/>
                  </a:cubicBezTo>
                  <a:close/>
                </a:path>
              </a:pathLst>
            </a:custGeom>
            <a:grpFill/>
            <a:ln w="6548" cap="flat">
              <a:noFill/>
              <a:prstDash val="solid"/>
              <a:miter/>
            </a:ln>
          </p:spPr>
          <p:txBody>
            <a:bodyPr rtlCol="0" anchor="ctr"/>
            <a:lstStyle/>
            <a:p>
              <a:endParaRPr lang="en-US"/>
            </a:p>
          </p:txBody>
        </p:sp>
      </p:grpSp>
      <p:grpSp>
        <p:nvGrpSpPr>
          <p:cNvPr id="376" name="Graphic 172">
            <a:extLst>
              <a:ext uri="{FF2B5EF4-FFF2-40B4-BE49-F238E27FC236}">
                <a16:creationId xmlns:a16="http://schemas.microsoft.com/office/drawing/2014/main" id="{4319FC9C-99D2-6968-1CE0-0663632083F6}"/>
              </a:ext>
            </a:extLst>
          </p:cNvPr>
          <p:cNvGrpSpPr/>
          <p:nvPr/>
        </p:nvGrpSpPr>
        <p:grpSpPr>
          <a:xfrm>
            <a:off x="1126426" y="4204091"/>
            <a:ext cx="393982" cy="295486"/>
            <a:chOff x="630264" y="4343239"/>
            <a:chExt cx="393982" cy="295486"/>
          </a:xfrm>
          <a:solidFill>
            <a:schemeClr val="tx1"/>
          </a:solidFill>
        </p:grpSpPr>
        <p:sp>
          <p:nvSpPr>
            <p:cNvPr id="377" name="Freeform: Shape 376">
              <a:extLst>
                <a:ext uri="{FF2B5EF4-FFF2-40B4-BE49-F238E27FC236}">
                  <a16:creationId xmlns:a16="http://schemas.microsoft.com/office/drawing/2014/main" id="{BE3E87AE-4A9A-5080-FDD7-5D1881B2D788}"/>
                </a:ext>
              </a:extLst>
            </p:cNvPr>
            <p:cNvSpPr/>
            <p:nvPr/>
          </p:nvSpPr>
          <p:spPr>
            <a:xfrm>
              <a:off x="630264" y="4343239"/>
              <a:ext cx="203146" cy="295486"/>
            </a:xfrm>
            <a:custGeom>
              <a:avLst/>
              <a:gdLst>
                <a:gd name="connsiteX0" fmla="*/ 0 w 203146"/>
                <a:gd name="connsiteY0" fmla="*/ 0 h 295486"/>
                <a:gd name="connsiteX1" fmla="*/ 0 w 203146"/>
                <a:gd name="connsiteY1" fmla="*/ 295487 h 295486"/>
                <a:gd name="connsiteX2" fmla="*/ 203147 w 203146"/>
                <a:gd name="connsiteY2" fmla="*/ 147743 h 295486"/>
              </a:gdLst>
              <a:ahLst/>
              <a:cxnLst>
                <a:cxn ang="0">
                  <a:pos x="connsiteX0" y="connsiteY0"/>
                </a:cxn>
                <a:cxn ang="0">
                  <a:pos x="connsiteX1" y="connsiteY1"/>
                </a:cxn>
                <a:cxn ang="0">
                  <a:pos x="connsiteX2" y="connsiteY2"/>
                </a:cxn>
              </a:cxnLst>
              <a:rect l="l" t="t" r="r" b="b"/>
              <a:pathLst>
                <a:path w="203146" h="295486">
                  <a:moveTo>
                    <a:pt x="0" y="0"/>
                  </a:moveTo>
                  <a:lnTo>
                    <a:pt x="0" y="295487"/>
                  </a:lnTo>
                  <a:lnTo>
                    <a:pt x="203147" y="147743"/>
                  </a:lnTo>
                  <a:close/>
                </a:path>
              </a:pathLst>
            </a:custGeom>
            <a:grpFill/>
            <a:ln w="6102"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045C2BA4-CB8D-A785-9AC9-BCB69DDCEF38}"/>
                </a:ext>
              </a:extLst>
            </p:cNvPr>
            <p:cNvSpPr/>
            <p:nvPr/>
          </p:nvSpPr>
          <p:spPr>
            <a:xfrm>
              <a:off x="814943" y="4343239"/>
              <a:ext cx="209302" cy="295486"/>
            </a:xfrm>
            <a:custGeom>
              <a:avLst/>
              <a:gdLst>
                <a:gd name="connsiteX0" fmla="*/ 0 w 209302"/>
                <a:gd name="connsiteY0" fmla="*/ 0 h 295486"/>
                <a:gd name="connsiteX1" fmla="*/ 0 w 209302"/>
                <a:gd name="connsiteY1" fmla="*/ 295487 h 295486"/>
                <a:gd name="connsiteX2" fmla="*/ 209303 w 209302"/>
                <a:gd name="connsiteY2" fmla="*/ 147743 h 295486"/>
              </a:gdLst>
              <a:ahLst/>
              <a:cxnLst>
                <a:cxn ang="0">
                  <a:pos x="connsiteX0" y="connsiteY0"/>
                </a:cxn>
                <a:cxn ang="0">
                  <a:pos x="connsiteX1" y="connsiteY1"/>
                </a:cxn>
                <a:cxn ang="0">
                  <a:pos x="connsiteX2" y="connsiteY2"/>
                </a:cxn>
              </a:cxnLst>
              <a:rect l="l" t="t" r="r" b="b"/>
              <a:pathLst>
                <a:path w="209302" h="295486">
                  <a:moveTo>
                    <a:pt x="0" y="0"/>
                  </a:moveTo>
                  <a:lnTo>
                    <a:pt x="0" y="295487"/>
                  </a:lnTo>
                  <a:lnTo>
                    <a:pt x="209303" y="147743"/>
                  </a:lnTo>
                  <a:close/>
                </a:path>
              </a:pathLst>
            </a:custGeom>
            <a:grpFill/>
            <a:ln w="6102" cap="flat">
              <a:noFill/>
              <a:prstDash val="solid"/>
              <a:miter/>
            </a:ln>
          </p:spPr>
          <p:txBody>
            <a:bodyPr rtlCol="0" anchor="ctr"/>
            <a:lstStyle/>
            <a:p>
              <a:endParaRPr lang="en-US"/>
            </a:p>
          </p:txBody>
        </p:sp>
      </p:grpSp>
      <p:grpSp>
        <p:nvGrpSpPr>
          <p:cNvPr id="379" name="Graphic 174">
            <a:extLst>
              <a:ext uri="{FF2B5EF4-FFF2-40B4-BE49-F238E27FC236}">
                <a16:creationId xmlns:a16="http://schemas.microsoft.com/office/drawing/2014/main" id="{B058408A-3FAB-9760-5CF0-03903A2D88AD}"/>
              </a:ext>
            </a:extLst>
          </p:cNvPr>
          <p:cNvGrpSpPr/>
          <p:nvPr/>
        </p:nvGrpSpPr>
        <p:grpSpPr>
          <a:xfrm>
            <a:off x="1719267" y="4231717"/>
            <a:ext cx="443237" cy="289489"/>
            <a:chOff x="1223105" y="4370865"/>
            <a:chExt cx="443237" cy="289489"/>
          </a:xfrm>
          <a:solidFill>
            <a:schemeClr val="tx1"/>
          </a:solidFill>
        </p:grpSpPr>
        <p:sp>
          <p:nvSpPr>
            <p:cNvPr id="380" name="Freeform: Shape 379">
              <a:extLst>
                <a:ext uri="{FF2B5EF4-FFF2-40B4-BE49-F238E27FC236}">
                  <a16:creationId xmlns:a16="http://schemas.microsoft.com/office/drawing/2014/main" id="{5B88EBE5-84C4-C9FA-62C2-5CE4C6F42A24}"/>
                </a:ext>
              </a:extLst>
            </p:cNvPr>
            <p:cNvSpPr/>
            <p:nvPr/>
          </p:nvSpPr>
          <p:spPr>
            <a:xfrm>
              <a:off x="1223105" y="4370865"/>
              <a:ext cx="204304" cy="289489"/>
            </a:xfrm>
            <a:custGeom>
              <a:avLst/>
              <a:gdLst>
                <a:gd name="connsiteX0" fmla="*/ 0 w 204304"/>
                <a:gd name="connsiteY0" fmla="*/ 0 h 289489"/>
                <a:gd name="connsiteX1" fmla="*/ 0 w 204304"/>
                <a:gd name="connsiteY1" fmla="*/ 289489 h 289489"/>
                <a:gd name="connsiteX2" fmla="*/ 204305 w 204304"/>
                <a:gd name="connsiteY2" fmla="*/ 144745 h 289489"/>
              </a:gdLst>
              <a:ahLst/>
              <a:cxnLst>
                <a:cxn ang="0">
                  <a:pos x="connsiteX0" y="connsiteY0"/>
                </a:cxn>
                <a:cxn ang="0">
                  <a:pos x="connsiteX1" y="connsiteY1"/>
                </a:cxn>
                <a:cxn ang="0">
                  <a:pos x="connsiteX2" y="connsiteY2"/>
                </a:cxn>
              </a:cxnLst>
              <a:rect l="l" t="t" r="r" b="b"/>
              <a:pathLst>
                <a:path w="204304" h="289489">
                  <a:moveTo>
                    <a:pt x="0" y="0"/>
                  </a:moveTo>
                  <a:lnTo>
                    <a:pt x="0" y="289489"/>
                  </a:lnTo>
                  <a:lnTo>
                    <a:pt x="204305" y="144745"/>
                  </a:lnTo>
                  <a:close/>
                </a:path>
              </a:pathLst>
            </a:custGeom>
            <a:grpFill/>
            <a:ln w="6846"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B32BB4C-AB9B-4BCB-A40C-0C8A2C33152A}"/>
                </a:ext>
              </a:extLst>
            </p:cNvPr>
            <p:cNvSpPr/>
            <p:nvPr/>
          </p:nvSpPr>
          <p:spPr>
            <a:xfrm>
              <a:off x="1403170" y="4370865"/>
              <a:ext cx="204304" cy="289489"/>
            </a:xfrm>
            <a:custGeom>
              <a:avLst/>
              <a:gdLst>
                <a:gd name="connsiteX0" fmla="*/ 0 w 204304"/>
                <a:gd name="connsiteY0" fmla="*/ 0 h 289489"/>
                <a:gd name="connsiteX1" fmla="*/ 0 w 204304"/>
                <a:gd name="connsiteY1" fmla="*/ 289489 h 289489"/>
                <a:gd name="connsiteX2" fmla="*/ 204305 w 204304"/>
                <a:gd name="connsiteY2" fmla="*/ 144745 h 289489"/>
              </a:gdLst>
              <a:ahLst/>
              <a:cxnLst>
                <a:cxn ang="0">
                  <a:pos x="connsiteX0" y="connsiteY0"/>
                </a:cxn>
                <a:cxn ang="0">
                  <a:pos x="connsiteX1" y="connsiteY1"/>
                </a:cxn>
                <a:cxn ang="0">
                  <a:pos x="connsiteX2" y="connsiteY2"/>
                </a:cxn>
              </a:cxnLst>
              <a:rect l="l" t="t" r="r" b="b"/>
              <a:pathLst>
                <a:path w="204304" h="289489">
                  <a:moveTo>
                    <a:pt x="0" y="0"/>
                  </a:moveTo>
                  <a:lnTo>
                    <a:pt x="0" y="289489"/>
                  </a:lnTo>
                  <a:lnTo>
                    <a:pt x="204305" y="144745"/>
                  </a:lnTo>
                  <a:close/>
                </a:path>
              </a:pathLst>
            </a:custGeom>
            <a:grpFill/>
            <a:ln w="6846"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2502360-A495-634B-ACCB-9F43B80C03B5}"/>
                </a:ext>
              </a:extLst>
            </p:cNvPr>
            <p:cNvSpPr/>
            <p:nvPr/>
          </p:nvSpPr>
          <p:spPr>
            <a:xfrm>
              <a:off x="1583235" y="4370865"/>
              <a:ext cx="83106" cy="277023"/>
            </a:xfrm>
            <a:custGeom>
              <a:avLst/>
              <a:gdLst>
                <a:gd name="connsiteX0" fmla="*/ 0 w 83106"/>
                <a:gd name="connsiteY0" fmla="*/ 0 h 277023"/>
                <a:gd name="connsiteX1" fmla="*/ 83107 w 83106"/>
                <a:gd name="connsiteY1" fmla="*/ 0 h 277023"/>
                <a:gd name="connsiteX2" fmla="*/ 83107 w 83106"/>
                <a:gd name="connsiteY2" fmla="*/ 277023 h 277023"/>
                <a:gd name="connsiteX3" fmla="*/ 0 w 83106"/>
                <a:gd name="connsiteY3" fmla="*/ 277023 h 277023"/>
              </a:gdLst>
              <a:ahLst/>
              <a:cxnLst>
                <a:cxn ang="0">
                  <a:pos x="connsiteX0" y="connsiteY0"/>
                </a:cxn>
                <a:cxn ang="0">
                  <a:pos x="connsiteX1" y="connsiteY1"/>
                </a:cxn>
                <a:cxn ang="0">
                  <a:pos x="connsiteX2" y="connsiteY2"/>
                </a:cxn>
                <a:cxn ang="0">
                  <a:pos x="connsiteX3" y="connsiteY3"/>
                </a:cxn>
              </a:cxnLst>
              <a:rect l="l" t="t" r="r" b="b"/>
              <a:pathLst>
                <a:path w="83106" h="277023">
                  <a:moveTo>
                    <a:pt x="0" y="0"/>
                  </a:moveTo>
                  <a:lnTo>
                    <a:pt x="83107" y="0"/>
                  </a:lnTo>
                  <a:lnTo>
                    <a:pt x="83107" y="277023"/>
                  </a:lnTo>
                  <a:lnTo>
                    <a:pt x="0" y="277023"/>
                  </a:lnTo>
                  <a:close/>
                </a:path>
              </a:pathLst>
            </a:custGeom>
            <a:grpFill/>
            <a:ln w="6846" cap="flat">
              <a:noFill/>
              <a:prstDash val="solid"/>
              <a:miter/>
            </a:ln>
          </p:spPr>
          <p:txBody>
            <a:bodyPr rtlCol="0" anchor="ctr"/>
            <a:lstStyle/>
            <a:p>
              <a:endParaRPr lang="en-US"/>
            </a:p>
          </p:txBody>
        </p:sp>
      </p:grpSp>
      <p:sp>
        <p:nvSpPr>
          <p:cNvPr id="383" name="Graphic 176">
            <a:extLst>
              <a:ext uri="{FF2B5EF4-FFF2-40B4-BE49-F238E27FC236}">
                <a16:creationId xmlns:a16="http://schemas.microsoft.com/office/drawing/2014/main" id="{64E01A21-9A7C-7452-EAC5-20D58A064E1C}"/>
              </a:ext>
            </a:extLst>
          </p:cNvPr>
          <p:cNvSpPr/>
          <p:nvPr/>
        </p:nvSpPr>
        <p:spPr>
          <a:xfrm>
            <a:off x="2313839" y="4188890"/>
            <a:ext cx="413065" cy="413065"/>
          </a:xfrm>
          <a:custGeom>
            <a:avLst/>
            <a:gdLst>
              <a:gd name="connsiteX0" fmla="*/ 0 w 413065"/>
              <a:gd name="connsiteY0" fmla="*/ 0 h 413065"/>
              <a:gd name="connsiteX1" fmla="*/ 154899 w 413065"/>
              <a:gd name="connsiteY1" fmla="*/ 238803 h 413065"/>
              <a:gd name="connsiteX2" fmla="*/ 154899 w 413065"/>
              <a:gd name="connsiteY2" fmla="*/ 361432 h 413065"/>
              <a:gd name="connsiteX3" fmla="*/ 258166 w 413065"/>
              <a:gd name="connsiteY3" fmla="*/ 413065 h 413065"/>
              <a:gd name="connsiteX4" fmla="*/ 258166 w 413065"/>
              <a:gd name="connsiteY4" fmla="*/ 238803 h 413065"/>
              <a:gd name="connsiteX5" fmla="*/ 413065 w 413065"/>
              <a:gd name="connsiteY5" fmla="*/ 0 h 4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065" h="413065">
                <a:moveTo>
                  <a:pt x="0" y="0"/>
                </a:moveTo>
                <a:lnTo>
                  <a:pt x="154899" y="238803"/>
                </a:lnTo>
                <a:lnTo>
                  <a:pt x="154899" y="361432"/>
                </a:lnTo>
                <a:lnTo>
                  <a:pt x="258166" y="413065"/>
                </a:lnTo>
                <a:lnTo>
                  <a:pt x="258166" y="238803"/>
                </a:lnTo>
                <a:lnTo>
                  <a:pt x="413065" y="0"/>
                </a:lnTo>
                <a:close/>
              </a:path>
            </a:pathLst>
          </a:custGeom>
          <a:solidFill>
            <a:schemeClr val="tx1"/>
          </a:solidFill>
          <a:ln w="6400" cap="flat">
            <a:noFill/>
            <a:prstDash val="solid"/>
            <a:miter/>
          </a:ln>
        </p:spPr>
        <p:txBody>
          <a:bodyPr rtlCol="0" anchor="ctr"/>
          <a:lstStyle/>
          <a:p>
            <a:endParaRPr lang="en-US"/>
          </a:p>
        </p:txBody>
      </p:sp>
      <p:grpSp>
        <p:nvGrpSpPr>
          <p:cNvPr id="384" name="Graphic 178">
            <a:extLst>
              <a:ext uri="{FF2B5EF4-FFF2-40B4-BE49-F238E27FC236}">
                <a16:creationId xmlns:a16="http://schemas.microsoft.com/office/drawing/2014/main" id="{4D2BE7E7-8939-8A0A-1850-F0E0F9730C6D}"/>
              </a:ext>
            </a:extLst>
          </p:cNvPr>
          <p:cNvGrpSpPr/>
          <p:nvPr/>
        </p:nvGrpSpPr>
        <p:grpSpPr>
          <a:xfrm>
            <a:off x="2931005" y="4179039"/>
            <a:ext cx="316595" cy="422787"/>
            <a:chOff x="2434843" y="4318187"/>
            <a:chExt cx="316595" cy="422787"/>
          </a:xfrm>
          <a:solidFill>
            <a:schemeClr val="tx1"/>
          </a:solidFill>
        </p:grpSpPr>
        <p:sp>
          <p:nvSpPr>
            <p:cNvPr id="385" name="Freeform: Shape 384">
              <a:extLst>
                <a:ext uri="{FF2B5EF4-FFF2-40B4-BE49-F238E27FC236}">
                  <a16:creationId xmlns:a16="http://schemas.microsoft.com/office/drawing/2014/main" id="{1E85F101-0690-A250-B38C-7FB708348005}"/>
                </a:ext>
              </a:extLst>
            </p:cNvPr>
            <p:cNvSpPr/>
            <p:nvPr/>
          </p:nvSpPr>
          <p:spPr>
            <a:xfrm>
              <a:off x="2692077" y="4318187"/>
              <a:ext cx="59361" cy="65957"/>
            </a:xfrm>
            <a:custGeom>
              <a:avLst/>
              <a:gdLst>
                <a:gd name="connsiteX0" fmla="*/ 0 w 59361"/>
                <a:gd name="connsiteY0" fmla="*/ 0 h 65957"/>
                <a:gd name="connsiteX1" fmla="*/ 0 w 59361"/>
                <a:gd name="connsiteY1" fmla="*/ 65958 h 65957"/>
                <a:gd name="connsiteX2" fmla="*/ 59362 w 59361"/>
                <a:gd name="connsiteY2" fmla="*/ 65958 h 65957"/>
              </a:gdLst>
              <a:ahLst/>
              <a:cxnLst>
                <a:cxn ang="0">
                  <a:pos x="connsiteX0" y="connsiteY0"/>
                </a:cxn>
                <a:cxn ang="0">
                  <a:pos x="connsiteX1" y="connsiteY1"/>
                </a:cxn>
                <a:cxn ang="0">
                  <a:pos x="connsiteX2" y="connsiteY2"/>
                </a:cxn>
              </a:cxnLst>
              <a:rect l="l" t="t" r="r" b="b"/>
              <a:pathLst>
                <a:path w="59361" h="65957">
                  <a:moveTo>
                    <a:pt x="0" y="0"/>
                  </a:moveTo>
                  <a:lnTo>
                    <a:pt x="0" y="65958"/>
                  </a:lnTo>
                  <a:lnTo>
                    <a:pt x="59362" y="65958"/>
                  </a:lnTo>
                  <a:close/>
                </a:path>
              </a:pathLst>
            </a:custGeom>
            <a:grpFill/>
            <a:ln w="6548"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E2A9F94F-CCDE-C86A-47BC-2F9527B3C0AC}"/>
                </a:ext>
              </a:extLst>
            </p:cNvPr>
            <p:cNvSpPr/>
            <p:nvPr/>
          </p:nvSpPr>
          <p:spPr>
            <a:xfrm>
              <a:off x="2434843" y="4318187"/>
              <a:ext cx="316595" cy="422787"/>
            </a:xfrm>
            <a:custGeom>
              <a:avLst/>
              <a:gdLst>
                <a:gd name="connsiteX0" fmla="*/ 230851 w 316595"/>
                <a:gd name="connsiteY0" fmla="*/ 92341 h 422787"/>
                <a:gd name="connsiteX1" fmla="*/ 230851 w 316595"/>
                <a:gd name="connsiteY1" fmla="*/ 0 h 422787"/>
                <a:gd name="connsiteX2" fmla="*/ 13191 w 316595"/>
                <a:gd name="connsiteY2" fmla="*/ 0 h 422787"/>
                <a:gd name="connsiteX3" fmla="*/ 0 w 316595"/>
                <a:gd name="connsiteY3" fmla="*/ 13851 h 422787"/>
                <a:gd name="connsiteX4" fmla="*/ 0 w 316595"/>
                <a:gd name="connsiteY4" fmla="*/ 408937 h 422787"/>
                <a:gd name="connsiteX5" fmla="*/ 13191 w 316595"/>
                <a:gd name="connsiteY5" fmla="*/ 422788 h 422787"/>
                <a:gd name="connsiteX6" fmla="*/ 301425 w 316595"/>
                <a:gd name="connsiteY6" fmla="*/ 422788 h 422787"/>
                <a:gd name="connsiteX7" fmla="*/ 316595 w 316595"/>
                <a:gd name="connsiteY7" fmla="*/ 408937 h 422787"/>
                <a:gd name="connsiteX8" fmla="*/ 316595 w 316595"/>
                <a:gd name="connsiteY8" fmla="*/ 92341 h 422787"/>
                <a:gd name="connsiteX9" fmla="*/ 230851 w 316595"/>
                <a:gd name="connsiteY9" fmla="*/ 92341 h 422787"/>
                <a:gd name="connsiteX10" fmla="*/ 105532 w 316595"/>
                <a:gd name="connsiteY10" fmla="*/ 85745 h 422787"/>
                <a:gd name="connsiteX11" fmla="*/ 211064 w 316595"/>
                <a:gd name="connsiteY11" fmla="*/ 151702 h 422787"/>
                <a:gd name="connsiteX12" fmla="*/ 105532 w 316595"/>
                <a:gd name="connsiteY12" fmla="*/ 217660 h 422787"/>
                <a:gd name="connsiteX13" fmla="*/ 105532 w 316595"/>
                <a:gd name="connsiteY13" fmla="*/ 85745 h 422787"/>
                <a:gd name="connsiteX14" fmla="*/ 125979 w 316595"/>
                <a:gd name="connsiteY14" fmla="*/ 298128 h 422787"/>
                <a:gd name="connsiteX15" fmla="*/ 90362 w 316595"/>
                <a:gd name="connsiteY15" fmla="*/ 298128 h 422787"/>
                <a:gd name="connsiteX16" fmla="*/ 90362 w 316595"/>
                <a:gd name="connsiteY16" fmla="*/ 314617 h 422787"/>
                <a:gd name="connsiteX17" fmla="*/ 116745 w 316595"/>
                <a:gd name="connsiteY17" fmla="*/ 314617 h 422787"/>
                <a:gd name="connsiteX18" fmla="*/ 116745 w 316595"/>
                <a:gd name="connsiteY18" fmla="*/ 329128 h 422787"/>
                <a:gd name="connsiteX19" fmla="*/ 89702 w 316595"/>
                <a:gd name="connsiteY19" fmla="*/ 329128 h 422787"/>
                <a:gd name="connsiteX20" fmla="*/ 89702 w 316595"/>
                <a:gd name="connsiteY20" fmla="*/ 362766 h 422787"/>
                <a:gd name="connsiteX21" fmla="*/ 72553 w 316595"/>
                <a:gd name="connsiteY21" fmla="*/ 362766 h 422787"/>
                <a:gd name="connsiteX22" fmla="*/ 72553 w 316595"/>
                <a:gd name="connsiteY22" fmla="*/ 283617 h 422787"/>
                <a:gd name="connsiteX23" fmla="*/ 125979 w 316595"/>
                <a:gd name="connsiteY23" fmla="*/ 283617 h 422787"/>
                <a:gd name="connsiteX24" fmla="*/ 125979 w 316595"/>
                <a:gd name="connsiteY24" fmla="*/ 298128 h 422787"/>
                <a:gd name="connsiteX25" fmla="*/ 186659 w 316595"/>
                <a:gd name="connsiteY25" fmla="*/ 362766 h 422787"/>
                <a:gd name="connsiteX26" fmla="*/ 134553 w 316595"/>
                <a:gd name="connsiteY26" fmla="*/ 362766 h 422787"/>
                <a:gd name="connsiteX27" fmla="*/ 134553 w 316595"/>
                <a:gd name="connsiteY27" fmla="*/ 283617 h 422787"/>
                <a:gd name="connsiteX28" fmla="*/ 151702 w 316595"/>
                <a:gd name="connsiteY28" fmla="*/ 283617 h 422787"/>
                <a:gd name="connsiteX29" fmla="*/ 151702 w 316595"/>
                <a:gd name="connsiteY29" fmla="*/ 348256 h 422787"/>
                <a:gd name="connsiteX30" fmla="*/ 186659 w 316595"/>
                <a:gd name="connsiteY30" fmla="*/ 348256 h 422787"/>
                <a:gd name="connsiteX31" fmla="*/ 186659 w 316595"/>
                <a:gd name="connsiteY31" fmla="*/ 362766 h 422787"/>
                <a:gd name="connsiteX32" fmla="*/ 222276 w 316595"/>
                <a:gd name="connsiteY32" fmla="*/ 362766 h 422787"/>
                <a:gd name="connsiteX33" fmla="*/ 203149 w 316595"/>
                <a:gd name="connsiteY33" fmla="*/ 362766 h 422787"/>
                <a:gd name="connsiteX34" fmla="*/ 181383 w 316595"/>
                <a:gd name="connsiteY34" fmla="*/ 283617 h 422787"/>
                <a:gd name="connsiteX35" fmla="*/ 199191 w 316595"/>
                <a:gd name="connsiteY35" fmla="*/ 283617 h 422787"/>
                <a:gd name="connsiteX36" fmla="*/ 212383 w 316595"/>
                <a:gd name="connsiteY36" fmla="*/ 337043 h 422787"/>
                <a:gd name="connsiteX37" fmla="*/ 226234 w 316595"/>
                <a:gd name="connsiteY37" fmla="*/ 283617 h 422787"/>
                <a:gd name="connsiteX38" fmla="*/ 244042 w 316595"/>
                <a:gd name="connsiteY38" fmla="*/ 283617 h 422787"/>
                <a:gd name="connsiteX39" fmla="*/ 222276 w 316595"/>
                <a:gd name="connsiteY39" fmla="*/ 362766 h 4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595" h="422787">
                  <a:moveTo>
                    <a:pt x="230851" y="92341"/>
                  </a:moveTo>
                  <a:lnTo>
                    <a:pt x="230851" y="0"/>
                  </a:lnTo>
                  <a:lnTo>
                    <a:pt x="13191" y="0"/>
                  </a:lnTo>
                  <a:cubicBezTo>
                    <a:pt x="5936" y="0"/>
                    <a:pt x="0" y="5936"/>
                    <a:pt x="0" y="13851"/>
                  </a:cubicBezTo>
                  <a:lnTo>
                    <a:pt x="0" y="408937"/>
                  </a:lnTo>
                  <a:cubicBezTo>
                    <a:pt x="0" y="416192"/>
                    <a:pt x="5936" y="422788"/>
                    <a:pt x="13191" y="422788"/>
                  </a:cubicBezTo>
                  <a:lnTo>
                    <a:pt x="301425" y="422788"/>
                  </a:lnTo>
                  <a:cubicBezTo>
                    <a:pt x="308680" y="422788"/>
                    <a:pt x="316595" y="416851"/>
                    <a:pt x="316595" y="408937"/>
                  </a:cubicBezTo>
                  <a:lnTo>
                    <a:pt x="316595" y="92341"/>
                  </a:lnTo>
                  <a:lnTo>
                    <a:pt x="230851" y="92341"/>
                  </a:lnTo>
                  <a:close/>
                  <a:moveTo>
                    <a:pt x="105532" y="85745"/>
                  </a:moveTo>
                  <a:lnTo>
                    <a:pt x="211064" y="151702"/>
                  </a:lnTo>
                  <a:lnTo>
                    <a:pt x="105532" y="217660"/>
                  </a:lnTo>
                  <a:lnTo>
                    <a:pt x="105532" y="85745"/>
                  </a:lnTo>
                  <a:close/>
                  <a:moveTo>
                    <a:pt x="125979" y="298128"/>
                  </a:moveTo>
                  <a:lnTo>
                    <a:pt x="90362" y="298128"/>
                  </a:lnTo>
                  <a:lnTo>
                    <a:pt x="90362" y="314617"/>
                  </a:lnTo>
                  <a:lnTo>
                    <a:pt x="116745" y="314617"/>
                  </a:lnTo>
                  <a:lnTo>
                    <a:pt x="116745" y="329128"/>
                  </a:lnTo>
                  <a:lnTo>
                    <a:pt x="89702" y="329128"/>
                  </a:lnTo>
                  <a:lnTo>
                    <a:pt x="89702" y="362766"/>
                  </a:lnTo>
                  <a:lnTo>
                    <a:pt x="72553" y="362766"/>
                  </a:lnTo>
                  <a:lnTo>
                    <a:pt x="72553" y="283617"/>
                  </a:lnTo>
                  <a:lnTo>
                    <a:pt x="125979" y="283617"/>
                  </a:lnTo>
                  <a:lnTo>
                    <a:pt x="125979" y="298128"/>
                  </a:lnTo>
                  <a:close/>
                  <a:moveTo>
                    <a:pt x="186659" y="362766"/>
                  </a:moveTo>
                  <a:lnTo>
                    <a:pt x="134553" y="362766"/>
                  </a:lnTo>
                  <a:lnTo>
                    <a:pt x="134553" y="283617"/>
                  </a:lnTo>
                  <a:lnTo>
                    <a:pt x="151702" y="283617"/>
                  </a:lnTo>
                  <a:lnTo>
                    <a:pt x="151702" y="348256"/>
                  </a:lnTo>
                  <a:lnTo>
                    <a:pt x="186659" y="348256"/>
                  </a:lnTo>
                  <a:lnTo>
                    <a:pt x="186659" y="362766"/>
                  </a:lnTo>
                  <a:close/>
                  <a:moveTo>
                    <a:pt x="222276" y="362766"/>
                  </a:moveTo>
                  <a:lnTo>
                    <a:pt x="203149" y="362766"/>
                  </a:lnTo>
                  <a:lnTo>
                    <a:pt x="181383" y="283617"/>
                  </a:lnTo>
                  <a:lnTo>
                    <a:pt x="199191" y="283617"/>
                  </a:lnTo>
                  <a:lnTo>
                    <a:pt x="212383" y="337043"/>
                  </a:lnTo>
                  <a:lnTo>
                    <a:pt x="226234" y="283617"/>
                  </a:lnTo>
                  <a:lnTo>
                    <a:pt x="244042" y="283617"/>
                  </a:lnTo>
                  <a:lnTo>
                    <a:pt x="222276" y="362766"/>
                  </a:lnTo>
                  <a:close/>
                </a:path>
              </a:pathLst>
            </a:custGeom>
            <a:grpFill/>
            <a:ln w="6548" cap="flat">
              <a:noFill/>
              <a:prstDash val="solid"/>
              <a:miter/>
            </a:ln>
          </p:spPr>
          <p:txBody>
            <a:bodyPr rtlCol="0" anchor="ctr"/>
            <a:lstStyle/>
            <a:p>
              <a:endParaRPr lang="en-US"/>
            </a:p>
          </p:txBody>
        </p:sp>
      </p:grpSp>
      <p:grpSp>
        <p:nvGrpSpPr>
          <p:cNvPr id="387" name="Graphic 180">
            <a:extLst>
              <a:ext uri="{FF2B5EF4-FFF2-40B4-BE49-F238E27FC236}">
                <a16:creationId xmlns:a16="http://schemas.microsoft.com/office/drawing/2014/main" id="{BEE9E6B6-D8B0-AD54-3CF0-282164C755AE}"/>
              </a:ext>
            </a:extLst>
          </p:cNvPr>
          <p:cNvGrpSpPr/>
          <p:nvPr/>
        </p:nvGrpSpPr>
        <p:grpSpPr>
          <a:xfrm>
            <a:off x="3531400" y="4217010"/>
            <a:ext cx="359549" cy="281200"/>
            <a:chOff x="3035238" y="4356158"/>
            <a:chExt cx="359549" cy="281200"/>
          </a:xfrm>
          <a:solidFill>
            <a:schemeClr val="tx1"/>
          </a:solidFill>
        </p:grpSpPr>
        <p:sp>
          <p:nvSpPr>
            <p:cNvPr id="388" name="Freeform: Shape 387">
              <a:extLst>
                <a:ext uri="{FF2B5EF4-FFF2-40B4-BE49-F238E27FC236}">
                  <a16:creationId xmlns:a16="http://schemas.microsoft.com/office/drawing/2014/main" id="{0C84AC19-9F07-2FF0-E48D-621F58EB04C2}"/>
                </a:ext>
              </a:extLst>
            </p:cNvPr>
            <p:cNvSpPr/>
            <p:nvPr/>
          </p:nvSpPr>
          <p:spPr>
            <a:xfrm>
              <a:off x="3052110" y="4468638"/>
              <a:ext cx="342677" cy="168720"/>
            </a:xfrm>
            <a:custGeom>
              <a:avLst/>
              <a:gdLst>
                <a:gd name="connsiteX0" fmla="*/ 331816 w 342677"/>
                <a:gd name="connsiteY0" fmla="*/ 0 h 168720"/>
                <a:gd name="connsiteX1" fmla="*/ 74799 w 342677"/>
                <a:gd name="connsiteY1" fmla="*/ 0 h 168720"/>
                <a:gd name="connsiteX2" fmla="*/ 64114 w 342677"/>
                <a:gd name="connsiteY2" fmla="*/ 8436 h 168720"/>
                <a:gd name="connsiteX3" fmla="*/ 0 w 342677"/>
                <a:gd name="connsiteY3" fmla="*/ 168720 h 168720"/>
                <a:gd name="connsiteX4" fmla="*/ 272764 w 342677"/>
                <a:gd name="connsiteY4" fmla="*/ 168720 h 168720"/>
                <a:gd name="connsiteX5" fmla="*/ 282887 w 342677"/>
                <a:gd name="connsiteY5" fmla="*/ 161971 h 168720"/>
                <a:gd name="connsiteX6" fmla="*/ 341939 w 342677"/>
                <a:gd name="connsiteY6" fmla="*/ 17997 h 168720"/>
                <a:gd name="connsiteX7" fmla="*/ 331816 w 342677"/>
                <a:gd name="connsiteY7" fmla="*/ 0 h 16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677" h="168720">
                  <a:moveTo>
                    <a:pt x="331816" y="0"/>
                  </a:moveTo>
                  <a:lnTo>
                    <a:pt x="74799" y="0"/>
                  </a:lnTo>
                  <a:cubicBezTo>
                    <a:pt x="70300" y="0"/>
                    <a:pt x="65801" y="3937"/>
                    <a:pt x="64114" y="8436"/>
                  </a:cubicBezTo>
                  <a:lnTo>
                    <a:pt x="0" y="168720"/>
                  </a:lnTo>
                  <a:lnTo>
                    <a:pt x="272764" y="168720"/>
                  </a:lnTo>
                  <a:cubicBezTo>
                    <a:pt x="277263" y="168720"/>
                    <a:pt x="281200" y="165908"/>
                    <a:pt x="282887" y="161971"/>
                  </a:cubicBezTo>
                  <a:lnTo>
                    <a:pt x="341939" y="17997"/>
                  </a:lnTo>
                  <a:cubicBezTo>
                    <a:pt x="344751" y="10686"/>
                    <a:pt x="339127" y="0"/>
                    <a:pt x="331816" y="0"/>
                  </a:cubicBezTo>
                  <a:close/>
                </a:path>
              </a:pathLst>
            </a:custGeom>
            <a:grpFill/>
            <a:ln w="5507"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5BC5943F-CC7A-F3A0-1160-E52CC81B32C3}"/>
                </a:ext>
              </a:extLst>
            </p:cNvPr>
            <p:cNvSpPr/>
            <p:nvPr/>
          </p:nvSpPr>
          <p:spPr>
            <a:xfrm>
              <a:off x="3035238" y="4356158"/>
              <a:ext cx="320568" cy="258704"/>
            </a:xfrm>
            <a:custGeom>
              <a:avLst/>
              <a:gdLst>
                <a:gd name="connsiteX0" fmla="*/ 74799 w 320568"/>
                <a:gd name="connsiteY0" fmla="*/ 89984 h 258704"/>
                <a:gd name="connsiteX1" fmla="*/ 320568 w 320568"/>
                <a:gd name="connsiteY1" fmla="*/ 89984 h 258704"/>
                <a:gd name="connsiteX2" fmla="*/ 320568 w 320568"/>
                <a:gd name="connsiteY2" fmla="*/ 50616 h 258704"/>
                <a:gd name="connsiteX3" fmla="*/ 309320 w 320568"/>
                <a:gd name="connsiteY3" fmla="*/ 37118 h 258704"/>
                <a:gd name="connsiteX4" fmla="*/ 187279 w 320568"/>
                <a:gd name="connsiteY4" fmla="*/ 37118 h 258704"/>
                <a:gd name="connsiteX5" fmla="*/ 179406 w 320568"/>
                <a:gd name="connsiteY5" fmla="*/ 33744 h 258704"/>
                <a:gd name="connsiteX6" fmla="*/ 160284 w 320568"/>
                <a:gd name="connsiteY6" fmla="*/ 3374 h 258704"/>
                <a:gd name="connsiteX7" fmla="*/ 152410 w 320568"/>
                <a:gd name="connsiteY7" fmla="*/ 0 h 258704"/>
                <a:gd name="connsiteX8" fmla="*/ 11248 w 320568"/>
                <a:gd name="connsiteY8" fmla="*/ 0 h 258704"/>
                <a:gd name="connsiteX9" fmla="*/ 0 w 320568"/>
                <a:gd name="connsiteY9" fmla="*/ 11248 h 258704"/>
                <a:gd name="connsiteX10" fmla="*/ 0 w 320568"/>
                <a:gd name="connsiteY10" fmla="*/ 258704 h 258704"/>
                <a:gd name="connsiteX11" fmla="*/ 64114 w 320568"/>
                <a:gd name="connsiteY11" fmla="*/ 98420 h 258704"/>
                <a:gd name="connsiteX12" fmla="*/ 74799 w 320568"/>
                <a:gd name="connsiteY12" fmla="*/ 89984 h 2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68" h="258704">
                  <a:moveTo>
                    <a:pt x="74799" y="89984"/>
                  </a:moveTo>
                  <a:lnTo>
                    <a:pt x="320568" y="89984"/>
                  </a:lnTo>
                  <a:lnTo>
                    <a:pt x="320568" y="50616"/>
                  </a:lnTo>
                  <a:cubicBezTo>
                    <a:pt x="320568" y="44430"/>
                    <a:pt x="315506" y="37118"/>
                    <a:pt x="309320" y="37118"/>
                  </a:cubicBezTo>
                  <a:lnTo>
                    <a:pt x="187279" y="37118"/>
                  </a:lnTo>
                  <a:cubicBezTo>
                    <a:pt x="184467" y="37118"/>
                    <a:pt x="181655" y="35994"/>
                    <a:pt x="179406" y="33744"/>
                  </a:cubicBezTo>
                  <a:lnTo>
                    <a:pt x="160284" y="3374"/>
                  </a:lnTo>
                  <a:cubicBezTo>
                    <a:pt x="158034" y="1125"/>
                    <a:pt x="155222" y="0"/>
                    <a:pt x="152410" y="0"/>
                  </a:cubicBezTo>
                  <a:lnTo>
                    <a:pt x="11248" y="0"/>
                  </a:lnTo>
                  <a:cubicBezTo>
                    <a:pt x="5062" y="0"/>
                    <a:pt x="0" y="5062"/>
                    <a:pt x="0" y="11248"/>
                  </a:cubicBezTo>
                  <a:lnTo>
                    <a:pt x="0" y="258704"/>
                  </a:lnTo>
                  <a:lnTo>
                    <a:pt x="64114" y="98420"/>
                  </a:lnTo>
                  <a:cubicBezTo>
                    <a:pt x="65801" y="93921"/>
                    <a:pt x="70300" y="89984"/>
                    <a:pt x="74799" y="89984"/>
                  </a:cubicBezTo>
                  <a:close/>
                </a:path>
              </a:pathLst>
            </a:custGeom>
            <a:grpFill/>
            <a:ln w="5507" cap="flat">
              <a:noFill/>
              <a:prstDash val="solid"/>
              <a:miter/>
            </a:ln>
          </p:spPr>
          <p:txBody>
            <a:bodyPr rtlCol="0" anchor="ctr"/>
            <a:lstStyle/>
            <a:p>
              <a:endParaRPr lang="en-US"/>
            </a:p>
          </p:txBody>
        </p:sp>
      </p:grpSp>
      <p:grpSp>
        <p:nvGrpSpPr>
          <p:cNvPr id="390" name="Graphic 182">
            <a:extLst>
              <a:ext uri="{FF2B5EF4-FFF2-40B4-BE49-F238E27FC236}">
                <a16:creationId xmlns:a16="http://schemas.microsoft.com/office/drawing/2014/main" id="{8C4724EF-D46A-2FE1-132D-892D1F2E0A62}"/>
              </a:ext>
            </a:extLst>
          </p:cNvPr>
          <p:cNvGrpSpPr/>
          <p:nvPr/>
        </p:nvGrpSpPr>
        <p:grpSpPr>
          <a:xfrm>
            <a:off x="4053146" y="4219561"/>
            <a:ext cx="443238" cy="283256"/>
            <a:chOff x="3556984" y="4358709"/>
            <a:chExt cx="443238" cy="283256"/>
          </a:xfrm>
          <a:solidFill>
            <a:schemeClr val="tx1"/>
          </a:solidFill>
        </p:grpSpPr>
        <p:sp>
          <p:nvSpPr>
            <p:cNvPr id="391" name="Freeform: Shape 390">
              <a:extLst>
                <a:ext uri="{FF2B5EF4-FFF2-40B4-BE49-F238E27FC236}">
                  <a16:creationId xmlns:a16="http://schemas.microsoft.com/office/drawing/2014/main" id="{2B1CEA67-C760-DB49-35F1-60B0CEC1F832}"/>
                </a:ext>
              </a:extLst>
            </p:cNvPr>
            <p:cNvSpPr/>
            <p:nvPr/>
          </p:nvSpPr>
          <p:spPr>
            <a:xfrm>
              <a:off x="3586071" y="4358709"/>
              <a:ext cx="385755" cy="214000"/>
            </a:xfrm>
            <a:custGeom>
              <a:avLst/>
              <a:gdLst>
                <a:gd name="connsiteX0" fmla="*/ 220234 w 385755"/>
                <a:gd name="connsiteY0" fmla="*/ 42939 h 214000"/>
                <a:gd name="connsiteX1" fmla="*/ 220234 w 385755"/>
                <a:gd name="connsiteY1" fmla="*/ 27702 h 214000"/>
                <a:gd name="connsiteX2" fmla="*/ 192532 w 385755"/>
                <a:gd name="connsiteY2" fmla="*/ 0 h 214000"/>
                <a:gd name="connsiteX3" fmla="*/ 164829 w 385755"/>
                <a:gd name="connsiteY3" fmla="*/ 27702 h 214000"/>
                <a:gd name="connsiteX4" fmla="*/ 164829 w 385755"/>
                <a:gd name="connsiteY4" fmla="*/ 42939 h 214000"/>
                <a:gd name="connsiteX5" fmla="*/ 0 w 385755"/>
                <a:gd name="connsiteY5" fmla="*/ 214001 h 214000"/>
                <a:gd name="connsiteX6" fmla="*/ 385756 w 385755"/>
                <a:gd name="connsiteY6" fmla="*/ 214001 h 214000"/>
                <a:gd name="connsiteX7" fmla="*/ 220234 w 385755"/>
                <a:gd name="connsiteY7" fmla="*/ 42939 h 214000"/>
                <a:gd name="connsiteX8" fmla="*/ 215386 w 385755"/>
                <a:gd name="connsiteY8" fmla="*/ 76874 h 214000"/>
                <a:gd name="connsiteX9" fmla="*/ 344895 w 385755"/>
                <a:gd name="connsiteY9" fmla="*/ 186298 h 214000"/>
                <a:gd name="connsiteX10" fmla="*/ 296415 w 385755"/>
                <a:gd name="connsiteY10" fmla="*/ 186991 h 214000"/>
                <a:gd name="connsiteX11" fmla="*/ 215386 w 385755"/>
                <a:gd name="connsiteY11" fmla="*/ 76874 h 2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55" h="214000">
                  <a:moveTo>
                    <a:pt x="220234" y="42939"/>
                  </a:moveTo>
                  <a:lnTo>
                    <a:pt x="220234" y="27702"/>
                  </a:lnTo>
                  <a:cubicBezTo>
                    <a:pt x="220234" y="12466"/>
                    <a:pt x="207768" y="0"/>
                    <a:pt x="192532" y="0"/>
                  </a:cubicBezTo>
                  <a:cubicBezTo>
                    <a:pt x="177295" y="0"/>
                    <a:pt x="164829" y="12466"/>
                    <a:pt x="164829" y="27702"/>
                  </a:cubicBezTo>
                  <a:lnTo>
                    <a:pt x="164829" y="42939"/>
                  </a:lnTo>
                  <a:cubicBezTo>
                    <a:pt x="77567" y="55405"/>
                    <a:pt x="9003" y="126046"/>
                    <a:pt x="0" y="214001"/>
                  </a:cubicBezTo>
                  <a:lnTo>
                    <a:pt x="385756" y="214001"/>
                  </a:lnTo>
                  <a:cubicBezTo>
                    <a:pt x="376060" y="126046"/>
                    <a:pt x="307496" y="55405"/>
                    <a:pt x="220234" y="42939"/>
                  </a:cubicBezTo>
                  <a:close/>
                  <a:moveTo>
                    <a:pt x="215386" y="76874"/>
                  </a:moveTo>
                  <a:cubicBezTo>
                    <a:pt x="227852" y="74796"/>
                    <a:pt x="323425" y="99729"/>
                    <a:pt x="344895" y="186298"/>
                  </a:cubicBezTo>
                  <a:lnTo>
                    <a:pt x="296415" y="186991"/>
                  </a:lnTo>
                  <a:cubicBezTo>
                    <a:pt x="280487" y="123968"/>
                    <a:pt x="215386" y="76874"/>
                    <a:pt x="215386" y="76874"/>
                  </a:cubicBezTo>
                  <a:close/>
                </a:path>
              </a:pathLst>
            </a:custGeom>
            <a:grpFill/>
            <a:ln w="6846"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5E81ADEA-AF71-1E78-B41A-E651F012845B}"/>
                </a:ext>
              </a:extLst>
            </p:cNvPr>
            <p:cNvSpPr/>
            <p:nvPr/>
          </p:nvSpPr>
          <p:spPr>
            <a:xfrm>
              <a:off x="3556984" y="4600412"/>
              <a:ext cx="443238" cy="41553"/>
            </a:xfrm>
            <a:custGeom>
              <a:avLst/>
              <a:gdLst>
                <a:gd name="connsiteX0" fmla="*/ 0 w 443238"/>
                <a:gd name="connsiteY0" fmla="*/ 0 h 41553"/>
                <a:gd name="connsiteX1" fmla="*/ 13851 w 443238"/>
                <a:gd name="connsiteY1" fmla="*/ 41554 h 41553"/>
                <a:gd name="connsiteX2" fmla="*/ 429387 w 443238"/>
                <a:gd name="connsiteY2" fmla="*/ 41554 h 41553"/>
                <a:gd name="connsiteX3" fmla="*/ 443238 w 443238"/>
                <a:gd name="connsiteY3" fmla="*/ 0 h 41553"/>
              </a:gdLst>
              <a:ahLst/>
              <a:cxnLst>
                <a:cxn ang="0">
                  <a:pos x="connsiteX0" y="connsiteY0"/>
                </a:cxn>
                <a:cxn ang="0">
                  <a:pos x="connsiteX1" y="connsiteY1"/>
                </a:cxn>
                <a:cxn ang="0">
                  <a:pos x="connsiteX2" y="connsiteY2"/>
                </a:cxn>
                <a:cxn ang="0">
                  <a:pos x="connsiteX3" y="connsiteY3"/>
                </a:cxn>
              </a:cxnLst>
              <a:rect l="l" t="t" r="r" b="b"/>
              <a:pathLst>
                <a:path w="443238" h="41553">
                  <a:moveTo>
                    <a:pt x="0" y="0"/>
                  </a:moveTo>
                  <a:lnTo>
                    <a:pt x="13851" y="41554"/>
                  </a:lnTo>
                  <a:lnTo>
                    <a:pt x="429387" y="41554"/>
                  </a:lnTo>
                  <a:lnTo>
                    <a:pt x="443238" y="0"/>
                  </a:lnTo>
                </a:path>
              </a:pathLst>
            </a:custGeom>
            <a:grpFill/>
            <a:ln w="6846"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D099A3FD-E403-D294-2DED-FA59125217D5}"/>
                </a:ext>
              </a:extLst>
            </p:cNvPr>
            <p:cNvSpPr/>
            <p:nvPr/>
          </p:nvSpPr>
          <p:spPr>
            <a:xfrm>
              <a:off x="3586071" y="4600412"/>
              <a:ext cx="385063" cy="6925"/>
            </a:xfrm>
            <a:custGeom>
              <a:avLst/>
              <a:gdLst>
                <a:gd name="connsiteX0" fmla="*/ 0 w 385063"/>
                <a:gd name="connsiteY0" fmla="*/ 0 h 6925"/>
                <a:gd name="connsiteX1" fmla="*/ 385063 w 385063"/>
                <a:gd name="connsiteY1" fmla="*/ 0 h 6925"/>
              </a:gdLst>
              <a:ahLst/>
              <a:cxnLst>
                <a:cxn ang="0">
                  <a:pos x="connsiteX0" y="connsiteY0"/>
                </a:cxn>
                <a:cxn ang="0">
                  <a:pos x="connsiteX1" y="connsiteY1"/>
                </a:cxn>
              </a:cxnLst>
              <a:rect l="l" t="t" r="r" b="b"/>
              <a:pathLst>
                <a:path w="385063" h="6925">
                  <a:moveTo>
                    <a:pt x="0" y="0"/>
                  </a:moveTo>
                  <a:lnTo>
                    <a:pt x="385063" y="0"/>
                  </a:lnTo>
                </a:path>
              </a:pathLst>
            </a:custGeom>
            <a:grpFill/>
            <a:ln w="6846"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81839082-DCD6-A568-0362-48A56CAC68DD}"/>
                </a:ext>
              </a:extLst>
            </p:cNvPr>
            <p:cNvSpPr/>
            <p:nvPr/>
          </p:nvSpPr>
          <p:spPr>
            <a:xfrm>
              <a:off x="3556984" y="4600412"/>
              <a:ext cx="29087" cy="6925"/>
            </a:xfrm>
            <a:custGeom>
              <a:avLst/>
              <a:gdLst>
                <a:gd name="connsiteX0" fmla="*/ 0 w 29087"/>
                <a:gd name="connsiteY0" fmla="*/ 0 h 6925"/>
                <a:gd name="connsiteX1" fmla="*/ 29087 w 29087"/>
                <a:gd name="connsiteY1" fmla="*/ 0 h 6925"/>
              </a:gdLst>
              <a:ahLst/>
              <a:cxnLst>
                <a:cxn ang="0">
                  <a:pos x="connsiteX0" y="connsiteY0"/>
                </a:cxn>
                <a:cxn ang="0">
                  <a:pos x="connsiteX1" y="connsiteY1"/>
                </a:cxn>
              </a:cxnLst>
              <a:rect l="l" t="t" r="r" b="b"/>
              <a:pathLst>
                <a:path w="29087" h="6925">
                  <a:moveTo>
                    <a:pt x="0" y="0"/>
                  </a:moveTo>
                  <a:lnTo>
                    <a:pt x="29087" y="0"/>
                  </a:lnTo>
                </a:path>
              </a:pathLst>
            </a:custGeom>
            <a:grpFill/>
            <a:ln w="0" cap="rnd">
              <a:solidFill>
                <a:srgbClr val="000000"/>
              </a:solidFill>
              <a:prstDash val="solid"/>
              <a:round/>
            </a:ln>
          </p:spPr>
          <p:txBody>
            <a:bodyPr rtlCol="0" anchor="ctr"/>
            <a:lstStyle/>
            <a:p>
              <a:endParaRPr lang="en-US"/>
            </a:p>
          </p:txBody>
        </p:sp>
        <p:sp>
          <p:nvSpPr>
            <p:cNvPr id="395" name="Freeform: Shape 394">
              <a:extLst>
                <a:ext uri="{FF2B5EF4-FFF2-40B4-BE49-F238E27FC236}">
                  <a16:creationId xmlns:a16="http://schemas.microsoft.com/office/drawing/2014/main" id="{B4A46755-601E-6480-3FF0-9D9A5F2D6F8E}"/>
                </a:ext>
              </a:extLst>
            </p:cNvPr>
            <p:cNvSpPr/>
            <p:nvPr/>
          </p:nvSpPr>
          <p:spPr>
            <a:xfrm>
              <a:off x="3971134" y="4600412"/>
              <a:ext cx="29087" cy="6925"/>
            </a:xfrm>
            <a:custGeom>
              <a:avLst/>
              <a:gdLst>
                <a:gd name="connsiteX0" fmla="*/ 0 w 29087"/>
                <a:gd name="connsiteY0" fmla="*/ 0 h 6925"/>
                <a:gd name="connsiteX1" fmla="*/ 29087 w 29087"/>
                <a:gd name="connsiteY1" fmla="*/ 0 h 6925"/>
              </a:gdLst>
              <a:ahLst/>
              <a:cxnLst>
                <a:cxn ang="0">
                  <a:pos x="connsiteX0" y="connsiteY0"/>
                </a:cxn>
                <a:cxn ang="0">
                  <a:pos x="connsiteX1" y="connsiteY1"/>
                </a:cxn>
              </a:cxnLst>
              <a:rect l="l" t="t" r="r" b="b"/>
              <a:pathLst>
                <a:path w="29087" h="6925">
                  <a:moveTo>
                    <a:pt x="0" y="0"/>
                  </a:moveTo>
                  <a:lnTo>
                    <a:pt x="29087" y="0"/>
                  </a:lnTo>
                </a:path>
              </a:pathLst>
            </a:custGeom>
            <a:grpFill/>
            <a:ln w="6846" cap="flat">
              <a:noFill/>
              <a:prstDash val="solid"/>
              <a:miter/>
            </a:ln>
          </p:spPr>
          <p:txBody>
            <a:bodyPr rtlCol="0" anchor="ctr"/>
            <a:lstStyle/>
            <a:p>
              <a:endParaRPr lang="en-US"/>
            </a:p>
          </p:txBody>
        </p:sp>
      </p:grpSp>
      <p:grpSp>
        <p:nvGrpSpPr>
          <p:cNvPr id="396" name="Graphic 184">
            <a:extLst>
              <a:ext uri="{FF2B5EF4-FFF2-40B4-BE49-F238E27FC236}">
                <a16:creationId xmlns:a16="http://schemas.microsoft.com/office/drawing/2014/main" id="{268BE2AD-A155-B986-7529-B0F9DB243E25}"/>
              </a:ext>
            </a:extLst>
          </p:cNvPr>
          <p:cNvGrpSpPr/>
          <p:nvPr/>
        </p:nvGrpSpPr>
        <p:grpSpPr>
          <a:xfrm>
            <a:off x="4720640" y="4173965"/>
            <a:ext cx="332428" cy="443930"/>
            <a:chOff x="4224478" y="4313113"/>
            <a:chExt cx="332428" cy="443930"/>
          </a:xfrm>
          <a:solidFill>
            <a:schemeClr val="tx1"/>
          </a:solidFill>
        </p:grpSpPr>
        <p:sp>
          <p:nvSpPr>
            <p:cNvPr id="397" name="Freeform: Shape 396">
              <a:extLst>
                <a:ext uri="{FF2B5EF4-FFF2-40B4-BE49-F238E27FC236}">
                  <a16:creationId xmlns:a16="http://schemas.microsoft.com/office/drawing/2014/main" id="{840B1130-1987-50B8-BF12-A8D9CAA4FC48}"/>
                </a:ext>
              </a:extLst>
            </p:cNvPr>
            <p:cNvSpPr/>
            <p:nvPr/>
          </p:nvSpPr>
          <p:spPr>
            <a:xfrm>
              <a:off x="4494576" y="4313113"/>
              <a:ext cx="62330" cy="69255"/>
            </a:xfrm>
            <a:custGeom>
              <a:avLst/>
              <a:gdLst>
                <a:gd name="connsiteX0" fmla="*/ 0 w 62330"/>
                <a:gd name="connsiteY0" fmla="*/ 0 h 69255"/>
                <a:gd name="connsiteX1" fmla="*/ 0 w 62330"/>
                <a:gd name="connsiteY1" fmla="*/ 69256 h 69255"/>
                <a:gd name="connsiteX2" fmla="*/ 62330 w 62330"/>
                <a:gd name="connsiteY2" fmla="*/ 69256 h 69255"/>
              </a:gdLst>
              <a:ahLst/>
              <a:cxnLst>
                <a:cxn ang="0">
                  <a:pos x="connsiteX0" y="connsiteY0"/>
                </a:cxn>
                <a:cxn ang="0">
                  <a:pos x="connsiteX1" y="connsiteY1"/>
                </a:cxn>
                <a:cxn ang="0">
                  <a:pos x="connsiteX2" y="connsiteY2"/>
                </a:cxn>
              </a:cxnLst>
              <a:rect l="l" t="t" r="r" b="b"/>
              <a:pathLst>
                <a:path w="62330" h="69255">
                  <a:moveTo>
                    <a:pt x="0" y="0"/>
                  </a:moveTo>
                  <a:lnTo>
                    <a:pt x="0" y="69256"/>
                  </a:lnTo>
                  <a:lnTo>
                    <a:pt x="62330" y="69256"/>
                  </a:lnTo>
                  <a:close/>
                </a:path>
              </a:pathLst>
            </a:custGeom>
            <a:grpFill/>
            <a:ln w="6846"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9FDD4666-036E-1B6E-0ACD-8F95547BFA8D}"/>
                </a:ext>
              </a:extLst>
            </p:cNvPr>
            <p:cNvSpPr/>
            <p:nvPr/>
          </p:nvSpPr>
          <p:spPr>
            <a:xfrm>
              <a:off x="4224478" y="4313113"/>
              <a:ext cx="332428" cy="443930"/>
            </a:xfrm>
            <a:custGeom>
              <a:avLst/>
              <a:gdLst>
                <a:gd name="connsiteX0" fmla="*/ 242396 w 332428"/>
                <a:gd name="connsiteY0" fmla="*/ 96958 h 443930"/>
                <a:gd name="connsiteX1" fmla="*/ 242396 w 332428"/>
                <a:gd name="connsiteY1" fmla="*/ 0 h 443930"/>
                <a:gd name="connsiteX2" fmla="*/ 13851 w 332428"/>
                <a:gd name="connsiteY2" fmla="*/ 0 h 443930"/>
                <a:gd name="connsiteX3" fmla="*/ 0 w 332428"/>
                <a:gd name="connsiteY3" fmla="*/ 14544 h 443930"/>
                <a:gd name="connsiteX4" fmla="*/ 0 w 332428"/>
                <a:gd name="connsiteY4" fmla="*/ 429387 h 443930"/>
                <a:gd name="connsiteX5" fmla="*/ 13851 w 332428"/>
                <a:gd name="connsiteY5" fmla="*/ 443931 h 443930"/>
                <a:gd name="connsiteX6" fmla="*/ 316500 w 332428"/>
                <a:gd name="connsiteY6" fmla="*/ 443931 h 443930"/>
                <a:gd name="connsiteX7" fmla="*/ 332429 w 332428"/>
                <a:gd name="connsiteY7" fmla="*/ 429387 h 443930"/>
                <a:gd name="connsiteX8" fmla="*/ 332429 w 332428"/>
                <a:gd name="connsiteY8" fmla="*/ 96958 h 443930"/>
                <a:gd name="connsiteX9" fmla="*/ 242396 w 332428"/>
                <a:gd name="connsiteY9" fmla="*/ 96958 h 443930"/>
                <a:gd name="connsiteX10" fmla="*/ 96958 w 332428"/>
                <a:gd name="connsiteY10" fmla="*/ 69949 h 443930"/>
                <a:gd name="connsiteX11" fmla="*/ 117735 w 332428"/>
                <a:gd name="connsiteY11" fmla="*/ 90725 h 443930"/>
                <a:gd name="connsiteX12" fmla="*/ 96958 w 332428"/>
                <a:gd name="connsiteY12" fmla="*/ 111502 h 443930"/>
                <a:gd name="connsiteX13" fmla="*/ 76182 w 332428"/>
                <a:gd name="connsiteY13" fmla="*/ 90725 h 443930"/>
                <a:gd name="connsiteX14" fmla="*/ 96958 w 332428"/>
                <a:gd name="connsiteY14" fmla="*/ 69949 h 443930"/>
                <a:gd name="connsiteX15" fmla="*/ 148900 w 332428"/>
                <a:gd name="connsiteY15" fmla="*/ 379523 h 443930"/>
                <a:gd name="connsiteX16" fmla="*/ 132279 w 332428"/>
                <a:gd name="connsiteY16" fmla="*/ 379523 h 443930"/>
                <a:gd name="connsiteX17" fmla="*/ 132279 w 332428"/>
                <a:gd name="connsiteY17" fmla="*/ 373290 h 443930"/>
                <a:gd name="connsiteX18" fmla="*/ 121890 w 332428"/>
                <a:gd name="connsiteY18" fmla="*/ 378830 h 443930"/>
                <a:gd name="connsiteX19" fmla="*/ 109424 w 332428"/>
                <a:gd name="connsiteY19" fmla="*/ 380215 h 443930"/>
                <a:gd name="connsiteX20" fmla="*/ 91418 w 332428"/>
                <a:gd name="connsiteY20" fmla="*/ 376752 h 443930"/>
                <a:gd name="connsiteX21" fmla="*/ 78952 w 332428"/>
                <a:gd name="connsiteY21" fmla="*/ 367749 h 443930"/>
                <a:gd name="connsiteX22" fmla="*/ 72026 w 332428"/>
                <a:gd name="connsiteY22" fmla="*/ 355283 h 443930"/>
                <a:gd name="connsiteX23" fmla="*/ 69256 w 332428"/>
                <a:gd name="connsiteY23" fmla="*/ 340739 h 443930"/>
                <a:gd name="connsiteX24" fmla="*/ 71334 w 332428"/>
                <a:gd name="connsiteY24" fmla="*/ 324118 h 443930"/>
                <a:gd name="connsiteX25" fmla="*/ 78259 w 332428"/>
                <a:gd name="connsiteY25" fmla="*/ 310267 h 443930"/>
                <a:gd name="connsiteX26" fmla="*/ 91418 w 332428"/>
                <a:gd name="connsiteY26" fmla="*/ 300571 h 443930"/>
                <a:gd name="connsiteX27" fmla="*/ 111502 w 332428"/>
                <a:gd name="connsiteY27" fmla="*/ 297801 h 443930"/>
                <a:gd name="connsiteX28" fmla="*/ 132279 w 332428"/>
                <a:gd name="connsiteY28" fmla="*/ 302648 h 443930"/>
                <a:gd name="connsiteX29" fmla="*/ 140590 w 332428"/>
                <a:gd name="connsiteY29" fmla="*/ 308881 h 443930"/>
                <a:gd name="connsiteX30" fmla="*/ 146823 w 332428"/>
                <a:gd name="connsiteY30" fmla="*/ 319270 h 443930"/>
                <a:gd name="connsiteX31" fmla="*/ 127431 w 332428"/>
                <a:gd name="connsiteY31" fmla="*/ 323425 h 443930"/>
                <a:gd name="connsiteX32" fmla="*/ 120505 w 332428"/>
                <a:gd name="connsiteY32" fmla="*/ 315115 h 443930"/>
                <a:gd name="connsiteX33" fmla="*/ 108732 w 332428"/>
                <a:gd name="connsiteY33" fmla="*/ 312344 h 443930"/>
                <a:gd name="connsiteX34" fmla="*/ 99036 w 332428"/>
                <a:gd name="connsiteY34" fmla="*/ 315115 h 443930"/>
                <a:gd name="connsiteX35" fmla="*/ 93496 w 332428"/>
                <a:gd name="connsiteY35" fmla="*/ 322040 h 443930"/>
                <a:gd name="connsiteX36" fmla="*/ 90725 w 332428"/>
                <a:gd name="connsiteY36" fmla="*/ 331043 h 443930"/>
                <a:gd name="connsiteX37" fmla="*/ 90033 w 332428"/>
                <a:gd name="connsiteY37" fmla="*/ 339354 h 443930"/>
                <a:gd name="connsiteX38" fmla="*/ 90725 w 332428"/>
                <a:gd name="connsiteY38" fmla="*/ 347665 h 443930"/>
                <a:gd name="connsiteX39" fmla="*/ 93496 w 332428"/>
                <a:gd name="connsiteY39" fmla="*/ 355976 h 443930"/>
                <a:gd name="connsiteX40" fmla="*/ 99036 w 332428"/>
                <a:gd name="connsiteY40" fmla="*/ 362901 h 443930"/>
                <a:gd name="connsiteX41" fmla="*/ 108732 w 332428"/>
                <a:gd name="connsiteY41" fmla="*/ 365671 h 443930"/>
                <a:gd name="connsiteX42" fmla="*/ 121890 w 332428"/>
                <a:gd name="connsiteY42" fmla="*/ 361516 h 443930"/>
                <a:gd name="connsiteX43" fmla="*/ 126738 w 332428"/>
                <a:gd name="connsiteY43" fmla="*/ 352513 h 443930"/>
                <a:gd name="connsiteX44" fmla="*/ 108732 w 332428"/>
                <a:gd name="connsiteY44" fmla="*/ 352513 h 443930"/>
                <a:gd name="connsiteX45" fmla="*/ 108732 w 332428"/>
                <a:gd name="connsiteY45" fmla="*/ 337969 h 443930"/>
                <a:gd name="connsiteX46" fmla="*/ 147515 w 332428"/>
                <a:gd name="connsiteY46" fmla="*/ 337969 h 443930"/>
                <a:gd name="connsiteX47" fmla="*/ 147515 w 332428"/>
                <a:gd name="connsiteY47" fmla="*/ 379523 h 443930"/>
                <a:gd name="connsiteX48" fmla="*/ 184221 w 332428"/>
                <a:gd name="connsiteY48" fmla="*/ 379523 h 443930"/>
                <a:gd name="connsiteX49" fmla="*/ 163444 w 332428"/>
                <a:gd name="connsiteY49" fmla="*/ 379523 h 443930"/>
                <a:gd name="connsiteX50" fmla="*/ 163444 w 332428"/>
                <a:gd name="connsiteY50" fmla="*/ 299186 h 443930"/>
                <a:gd name="connsiteX51" fmla="*/ 184221 w 332428"/>
                <a:gd name="connsiteY51" fmla="*/ 299186 h 443930"/>
                <a:gd name="connsiteX52" fmla="*/ 184221 w 332428"/>
                <a:gd name="connsiteY52" fmla="*/ 379523 h 443930"/>
                <a:gd name="connsiteX53" fmla="*/ 263173 w 332428"/>
                <a:gd name="connsiteY53" fmla="*/ 313729 h 443930"/>
                <a:gd name="connsiteX54" fmla="*/ 220234 w 332428"/>
                <a:gd name="connsiteY54" fmla="*/ 313729 h 443930"/>
                <a:gd name="connsiteX55" fmla="*/ 220234 w 332428"/>
                <a:gd name="connsiteY55" fmla="*/ 330351 h 443930"/>
                <a:gd name="connsiteX56" fmla="*/ 252092 w 332428"/>
                <a:gd name="connsiteY56" fmla="*/ 330351 h 443930"/>
                <a:gd name="connsiteX57" fmla="*/ 252092 w 332428"/>
                <a:gd name="connsiteY57" fmla="*/ 344895 h 443930"/>
                <a:gd name="connsiteX58" fmla="*/ 220234 w 332428"/>
                <a:gd name="connsiteY58" fmla="*/ 344895 h 443930"/>
                <a:gd name="connsiteX59" fmla="*/ 220234 w 332428"/>
                <a:gd name="connsiteY59" fmla="*/ 379523 h 443930"/>
                <a:gd name="connsiteX60" fmla="*/ 199457 w 332428"/>
                <a:gd name="connsiteY60" fmla="*/ 379523 h 443930"/>
                <a:gd name="connsiteX61" fmla="*/ 199457 w 332428"/>
                <a:gd name="connsiteY61" fmla="*/ 299186 h 443930"/>
                <a:gd name="connsiteX62" fmla="*/ 263173 w 332428"/>
                <a:gd name="connsiteY62" fmla="*/ 299186 h 443930"/>
                <a:gd name="connsiteX63" fmla="*/ 263173 w 332428"/>
                <a:gd name="connsiteY63" fmla="*/ 313729 h 443930"/>
                <a:gd name="connsiteX64" fmla="*/ 62330 w 332428"/>
                <a:gd name="connsiteY64" fmla="*/ 214693 h 443930"/>
                <a:gd name="connsiteX65" fmla="*/ 117735 w 332428"/>
                <a:gd name="connsiteY65" fmla="*/ 146130 h 443930"/>
                <a:gd name="connsiteX66" fmla="*/ 145437 w 332428"/>
                <a:gd name="connsiteY66" fmla="*/ 173832 h 443930"/>
                <a:gd name="connsiteX67" fmla="*/ 193917 w 332428"/>
                <a:gd name="connsiteY67" fmla="*/ 112195 h 443930"/>
                <a:gd name="connsiteX68" fmla="*/ 270098 w 332428"/>
                <a:gd name="connsiteY68" fmla="*/ 214693 h 443930"/>
                <a:gd name="connsiteX69" fmla="*/ 62330 w 332428"/>
                <a:gd name="connsiteY69" fmla="*/ 214693 h 44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2428" h="443930">
                  <a:moveTo>
                    <a:pt x="242396" y="96958"/>
                  </a:moveTo>
                  <a:lnTo>
                    <a:pt x="242396" y="0"/>
                  </a:lnTo>
                  <a:lnTo>
                    <a:pt x="13851" y="0"/>
                  </a:lnTo>
                  <a:cubicBezTo>
                    <a:pt x="6233" y="0"/>
                    <a:pt x="0" y="6233"/>
                    <a:pt x="0" y="14544"/>
                  </a:cubicBezTo>
                  <a:lnTo>
                    <a:pt x="0" y="429387"/>
                  </a:lnTo>
                  <a:cubicBezTo>
                    <a:pt x="0" y="437005"/>
                    <a:pt x="6233" y="443931"/>
                    <a:pt x="13851" y="443931"/>
                  </a:cubicBezTo>
                  <a:lnTo>
                    <a:pt x="316500" y="443931"/>
                  </a:lnTo>
                  <a:cubicBezTo>
                    <a:pt x="324118" y="443931"/>
                    <a:pt x="332429" y="437698"/>
                    <a:pt x="332429" y="429387"/>
                  </a:cubicBezTo>
                  <a:lnTo>
                    <a:pt x="332429" y="96958"/>
                  </a:lnTo>
                  <a:lnTo>
                    <a:pt x="242396" y="96958"/>
                  </a:lnTo>
                  <a:close/>
                  <a:moveTo>
                    <a:pt x="96958" y="69949"/>
                  </a:moveTo>
                  <a:cubicBezTo>
                    <a:pt x="108732" y="69949"/>
                    <a:pt x="117735" y="78952"/>
                    <a:pt x="117735" y="90725"/>
                  </a:cubicBezTo>
                  <a:cubicBezTo>
                    <a:pt x="117735" y="102499"/>
                    <a:pt x="108732" y="111502"/>
                    <a:pt x="96958" y="111502"/>
                  </a:cubicBezTo>
                  <a:cubicBezTo>
                    <a:pt x="85185" y="111502"/>
                    <a:pt x="76182" y="102499"/>
                    <a:pt x="76182" y="90725"/>
                  </a:cubicBezTo>
                  <a:cubicBezTo>
                    <a:pt x="76182" y="78952"/>
                    <a:pt x="85185" y="69949"/>
                    <a:pt x="96958" y="69949"/>
                  </a:cubicBezTo>
                  <a:close/>
                  <a:moveTo>
                    <a:pt x="148900" y="379523"/>
                  </a:moveTo>
                  <a:lnTo>
                    <a:pt x="132279" y="379523"/>
                  </a:lnTo>
                  <a:lnTo>
                    <a:pt x="132279" y="373290"/>
                  </a:lnTo>
                  <a:cubicBezTo>
                    <a:pt x="128816" y="376060"/>
                    <a:pt x="125353" y="378137"/>
                    <a:pt x="121890" y="378830"/>
                  </a:cubicBezTo>
                  <a:cubicBezTo>
                    <a:pt x="118428" y="380215"/>
                    <a:pt x="114272" y="380215"/>
                    <a:pt x="109424" y="380215"/>
                  </a:cubicBezTo>
                  <a:cubicBezTo>
                    <a:pt x="102499" y="380215"/>
                    <a:pt x="96266" y="378830"/>
                    <a:pt x="91418" y="376752"/>
                  </a:cubicBezTo>
                  <a:cubicBezTo>
                    <a:pt x="86570" y="374675"/>
                    <a:pt x="82415" y="371904"/>
                    <a:pt x="78952" y="367749"/>
                  </a:cubicBezTo>
                  <a:cubicBezTo>
                    <a:pt x="75489" y="364286"/>
                    <a:pt x="73411" y="360131"/>
                    <a:pt x="72026" y="355283"/>
                  </a:cubicBezTo>
                  <a:cubicBezTo>
                    <a:pt x="69949" y="351128"/>
                    <a:pt x="69256" y="346280"/>
                    <a:pt x="69256" y="340739"/>
                  </a:cubicBezTo>
                  <a:cubicBezTo>
                    <a:pt x="69256" y="335199"/>
                    <a:pt x="69949" y="329658"/>
                    <a:pt x="71334" y="324118"/>
                  </a:cubicBezTo>
                  <a:cubicBezTo>
                    <a:pt x="72719" y="319270"/>
                    <a:pt x="75489" y="314422"/>
                    <a:pt x="78259" y="310267"/>
                  </a:cubicBezTo>
                  <a:cubicBezTo>
                    <a:pt x="81722" y="306111"/>
                    <a:pt x="85877" y="303341"/>
                    <a:pt x="91418" y="300571"/>
                  </a:cubicBezTo>
                  <a:cubicBezTo>
                    <a:pt x="96958" y="299186"/>
                    <a:pt x="103884" y="297801"/>
                    <a:pt x="111502" y="297801"/>
                  </a:cubicBezTo>
                  <a:cubicBezTo>
                    <a:pt x="119120" y="297801"/>
                    <a:pt x="126046" y="299186"/>
                    <a:pt x="132279" y="302648"/>
                  </a:cubicBezTo>
                  <a:cubicBezTo>
                    <a:pt x="135742" y="304034"/>
                    <a:pt x="138512" y="306804"/>
                    <a:pt x="140590" y="308881"/>
                  </a:cubicBezTo>
                  <a:cubicBezTo>
                    <a:pt x="142667" y="311652"/>
                    <a:pt x="144745" y="315115"/>
                    <a:pt x="146823" y="319270"/>
                  </a:cubicBezTo>
                  <a:lnTo>
                    <a:pt x="127431" y="323425"/>
                  </a:lnTo>
                  <a:cubicBezTo>
                    <a:pt x="125353" y="319962"/>
                    <a:pt x="123276" y="317192"/>
                    <a:pt x="120505" y="315115"/>
                  </a:cubicBezTo>
                  <a:cubicBezTo>
                    <a:pt x="117735" y="313037"/>
                    <a:pt x="114272" y="312344"/>
                    <a:pt x="108732" y="312344"/>
                  </a:cubicBezTo>
                  <a:cubicBezTo>
                    <a:pt x="104576" y="312344"/>
                    <a:pt x="101114" y="313037"/>
                    <a:pt x="99036" y="315115"/>
                  </a:cubicBezTo>
                  <a:cubicBezTo>
                    <a:pt x="96266" y="317192"/>
                    <a:pt x="94881" y="319270"/>
                    <a:pt x="93496" y="322040"/>
                  </a:cubicBezTo>
                  <a:cubicBezTo>
                    <a:pt x="92110" y="324810"/>
                    <a:pt x="91418" y="327581"/>
                    <a:pt x="90725" y="331043"/>
                  </a:cubicBezTo>
                  <a:cubicBezTo>
                    <a:pt x="90033" y="334506"/>
                    <a:pt x="90033" y="337276"/>
                    <a:pt x="90033" y="339354"/>
                  </a:cubicBezTo>
                  <a:cubicBezTo>
                    <a:pt x="90033" y="342124"/>
                    <a:pt x="90033" y="344895"/>
                    <a:pt x="90725" y="347665"/>
                  </a:cubicBezTo>
                  <a:cubicBezTo>
                    <a:pt x="91418" y="350435"/>
                    <a:pt x="92110" y="353205"/>
                    <a:pt x="93496" y="355976"/>
                  </a:cubicBezTo>
                  <a:cubicBezTo>
                    <a:pt x="94881" y="358746"/>
                    <a:pt x="96958" y="360823"/>
                    <a:pt x="99036" y="362901"/>
                  </a:cubicBezTo>
                  <a:cubicBezTo>
                    <a:pt x="101806" y="364979"/>
                    <a:pt x="104576" y="365671"/>
                    <a:pt x="108732" y="365671"/>
                  </a:cubicBezTo>
                  <a:cubicBezTo>
                    <a:pt x="114272" y="365671"/>
                    <a:pt x="118428" y="364286"/>
                    <a:pt x="121890" y="361516"/>
                  </a:cubicBezTo>
                  <a:cubicBezTo>
                    <a:pt x="124661" y="358746"/>
                    <a:pt x="126738" y="355976"/>
                    <a:pt x="126738" y="352513"/>
                  </a:cubicBezTo>
                  <a:lnTo>
                    <a:pt x="108732" y="352513"/>
                  </a:lnTo>
                  <a:lnTo>
                    <a:pt x="108732" y="337969"/>
                  </a:lnTo>
                  <a:lnTo>
                    <a:pt x="147515" y="337969"/>
                  </a:lnTo>
                  <a:lnTo>
                    <a:pt x="147515" y="379523"/>
                  </a:lnTo>
                  <a:close/>
                  <a:moveTo>
                    <a:pt x="184221" y="379523"/>
                  </a:moveTo>
                  <a:lnTo>
                    <a:pt x="163444" y="379523"/>
                  </a:lnTo>
                  <a:lnTo>
                    <a:pt x="163444" y="299186"/>
                  </a:lnTo>
                  <a:lnTo>
                    <a:pt x="184221" y="299186"/>
                  </a:lnTo>
                  <a:lnTo>
                    <a:pt x="184221" y="379523"/>
                  </a:lnTo>
                  <a:close/>
                  <a:moveTo>
                    <a:pt x="263173" y="313729"/>
                  </a:moveTo>
                  <a:lnTo>
                    <a:pt x="220234" y="313729"/>
                  </a:lnTo>
                  <a:lnTo>
                    <a:pt x="220234" y="330351"/>
                  </a:lnTo>
                  <a:lnTo>
                    <a:pt x="252092" y="330351"/>
                  </a:lnTo>
                  <a:lnTo>
                    <a:pt x="252092" y="344895"/>
                  </a:lnTo>
                  <a:lnTo>
                    <a:pt x="220234" y="344895"/>
                  </a:lnTo>
                  <a:lnTo>
                    <a:pt x="220234" y="379523"/>
                  </a:lnTo>
                  <a:lnTo>
                    <a:pt x="199457" y="379523"/>
                  </a:lnTo>
                  <a:lnTo>
                    <a:pt x="199457" y="299186"/>
                  </a:lnTo>
                  <a:lnTo>
                    <a:pt x="263173" y="299186"/>
                  </a:lnTo>
                  <a:lnTo>
                    <a:pt x="263173" y="313729"/>
                  </a:lnTo>
                  <a:close/>
                  <a:moveTo>
                    <a:pt x="62330" y="214693"/>
                  </a:moveTo>
                  <a:lnTo>
                    <a:pt x="117735" y="146130"/>
                  </a:lnTo>
                  <a:lnTo>
                    <a:pt x="145437" y="173832"/>
                  </a:lnTo>
                  <a:lnTo>
                    <a:pt x="193917" y="112195"/>
                  </a:lnTo>
                  <a:lnTo>
                    <a:pt x="270098" y="214693"/>
                  </a:lnTo>
                  <a:lnTo>
                    <a:pt x="62330" y="214693"/>
                  </a:lnTo>
                  <a:close/>
                </a:path>
              </a:pathLst>
            </a:custGeom>
            <a:grpFill/>
            <a:ln w="6846" cap="flat">
              <a:noFill/>
              <a:prstDash val="solid"/>
              <a:miter/>
            </a:ln>
          </p:spPr>
          <p:txBody>
            <a:bodyPr rtlCol="0" anchor="ctr"/>
            <a:lstStyle/>
            <a:p>
              <a:endParaRPr lang="en-US"/>
            </a:p>
          </p:txBody>
        </p:sp>
      </p:grpSp>
      <p:grpSp>
        <p:nvGrpSpPr>
          <p:cNvPr id="399" name="Graphic 186">
            <a:extLst>
              <a:ext uri="{FF2B5EF4-FFF2-40B4-BE49-F238E27FC236}">
                <a16:creationId xmlns:a16="http://schemas.microsoft.com/office/drawing/2014/main" id="{D9BB721A-F9E8-EACA-A95C-443CCDBBC861}"/>
              </a:ext>
            </a:extLst>
          </p:cNvPr>
          <p:cNvGrpSpPr/>
          <p:nvPr/>
        </p:nvGrpSpPr>
        <p:grpSpPr>
          <a:xfrm>
            <a:off x="5289638" y="4179039"/>
            <a:ext cx="369357" cy="393981"/>
            <a:chOff x="4793476" y="4318187"/>
            <a:chExt cx="369357" cy="393981"/>
          </a:xfrm>
          <a:solidFill>
            <a:schemeClr val="tx1"/>
          </a:solidFill>
        </p:grpSpPr>
        <p:sp>
          <p:nvSpPr>
            <p:cNvPr id="400" name="Freeform: Shape 399">
              <a:extLst>
                <a:ext uri="{FF2B5EF4-FFF2-40B4-BE49-F238E27FC236}">
                  <a16:creationId xmlns:a16="http://schemas.microsoft.com/office/drawing/2014/main" id="{4722985D-B0E1-1F85-3094-A45AB261F009}"/>
                </a:ext>
              </a:extLst>
            </p:cNvPr>
            <p:cNvSpPr/>
            <p:nvPr/>
          </p:nvSpPr>
          <p:spPr>
            <a:xfrm>
              <a:off x="4818100" y="4509021"/>
              <a:ext cx="129275" cy="203146"/>
            </a:xfrm>
            <a:custGeom>
              <a:avLst/>
              <a:gdLst>
                <a:gd name="connsiteX0" fmla="*/ 0 w 129275"/>
                <a:gd name="connsiteY0" fmla="*/ 0 h 203146"/>
                <a:gd name="connsiteX1" fmla="*/ 129275 w 129275"/>
                <a:gd name="connsiteY1" fmla="*/ 0 h 203146"/>
                <a:gd name="connsiteX2" fmla="*/ 129275 w 129275"/>
                <a:gd name="connsiteY2" fmla="*/ 203146 h 203146"/>
                <a:gd name="connsiteX3" fmla="*/ 0 w 129275"/>
                <a:gd name="connsiteY3" fmla="*/ 203146 h 203146"/>
              </a:gdLst>
              <a:ahLst/>
              <a:cxnLst>
                <a:cxn ang="0">
                  <a:pos x="connsiteX0" y="connsiteY0"/>
                </a:cxn>
                <a:cxn ang="0">
                  <a:pos x="connsiteX1" y="connsiteY1"/>
                </a:cxn>
                <a:cxn ang="0">
                  <a:pos x="connsiteX2" y="connsiteY2"/>
                </a:cxn>
                <a:cxn ang="0">
                  <a:pos x="connsiteX3" y="connsiteY3"/>
                </a:cxn>
              </a:cxnLst>
              <a:rect l="l" t="t" r="r" b="b"/>
              <a:pathLst>
                <a:path w="129275" h="203146">
                  <a:moveTo>
                    <a:pt x="0" y="0"/>
                  </a:moveTo>
                  <a:lnTo>
                    <a:pt x="129275" y="0"/>
                  </a:lnTo>
                  <a:lnTo>
                    <a:pt x="129275" y="203146"/>
                  </a:lnTo>
                  <a:lnTo>
                    <a:pt x="0" y="203146"/>
                  </a:lnTo>
                  <a:close/>
                </a:path>
              </a:pathLst>
            </a:custGeom>
            <a:grpFill/>
            <a:ln w="6102"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9ED86DB5-05EB-76EE-2EB2-0FBD4BB837C2}"/>
                </a:ext>
              </a:extLst>
            </p:cNvPr>
            <p:cNvSpPr/>
            <p:nvPr/>
          </p:nvSpPr>
          <p:spPr>
            <a:xfrm>
              <a:off x="5015091" y="4509021"/>
              <a:ext cx="123119" cy="203146"/>
            </a:xfrm>
            <a:custGeom>
              <a:avLst/>
              <a:gdLst>
                <a:gd name="connsiteX0" fmla="*/ 0 w 123119"/>
                <a:gd name="connsiteY0" fmla="*/ 0 h 203146"/>
                <a:gd name="connsiteX1" fmla="*/ 123119 w 123119"/>
                <a:gd name="connsiteY1" fmla="*/ 0 h 203146"/>
                <a:gd name="connsiteX2" fmla="*/ 123119 w 123119"/>
                <a:gd name="connsiteY2" fmla="*/ 203146 h 203146"/>
                <a:gd name="connsiteX3" fmla="*/ 0 w 123119"/>
                <a:gd name="connsiteY3" fmla="*/ 203146 h 203146"/>
              </a:gdLst>
              <a:ahLst/>
              <a:cxnLst>
                <a:cxn ang="0">
                  <a:pos x="connsiteX0" y="connsiteY0"/>
                </a:cxn>
                <a:cxn ang="0">
                  <a:pos x="connsiteX1" y="connsiteY1"/>
                </a:cxn>
                <a:cxn ang="0">
                  <a:pos x="connsiteX2" y="connsiteY2"/>
                </a:cxn>
                <a:cxn ang="0">
                  <a:pos x="connsiteX3" y="connsiteY3"/>
                </a:cxn>
              </a:cxnLst>
              <a:rect l="l" t="t" r="r" b="b"/>
              <a:pathLst>
                <a:path w="123119" h="203146">
                  <a:moveTo>
                    <a:pt x="0" y="0"/>
                  </a:moveTo>
                  <a:lnTo>
                    <a:pt x="123119" y="0"/>
                  </a:lnTo>
                  <a:lnTo>
                    <a:pt x="123119" y="203146"/>
                  </a:lnTo>
                  <a:lnTo>
                    <a:pt x="0" y="203146"/>
                  </a:lnTo>
                  <a:close/>
                </a:path>
              </a:pathLst>
            </a:custGeom>
            <a:grpFill/>
            <a:ln w="6102"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7F1E9127-AA68-EA89-2D43-A5815D46F629}"/>
                </a:ext>
              </a:extLst>
            </p:cNvPr>
            <p:cNvSpPr/>
            <p:nvPr/>
          </p:nvSpPr>
          <p:spPr>
            <a:xfrm>
              <a:off x="4793476" y="4318187"/>
              <a:ext cx="369357" cy="153898"/>
            </a:xfrm>
            <a:custGeom>
              <a:avLst/>
              <a:gdLst>
                <a:gd name="connsiteX0" fmla="*/ 335499 w 369357"/>
                <a:gd name="connsiteY0" fmla="*/ 73871 h 153898"/>
                <a:gd name="connsiteX1" fmla="*/ 338577 w 369357"/>
                <a:gd name="connsiteY1" fmla="*/ 55404 h 153898"/>
                <a:gd name="connsiteX2" fmla="*/ 283174 w 369357"/>
                <a:gd name="connsiteY2" fmla="*/ 0 h 153898"/>
                <a:gd name="connsiteX3" fmla="*/ 246238 w 369357"/>
                <a:gd name="connsiteY3" fmla="*/ 13543 h 153898"/>
                <a:gd name="connsiteX4" fmla="*/ 184679 w 369357"/>
                <a:gd name="connsiteY4" fmla="*/ 67715 h 153898"/>
                <a:gd name="connsiteX5" fmla="*/ 128044 w 369357"/>
                <a:gd name="connsiteY5" fmla="*/ 17852 h 153898"/>
                <a:gd name="connsiteX6" fmla="*/ 123119 w 369357"/>
                <a:gd name="connsiteY6" fmla="*/ 13543 h 153898"/>
                <a:gd name="connsiteX7" fmla="*/ 86183 w 369357"/>
                <a:gd name="connsiteY7" fmla="*/ 0 h 153898"/>
                <a:gd name="connsiteX8" fmla="*/ 30780 w 369357"/>
                <a:gd name="connsiteY8" fmla="*/ 55404 h 153898"/>
                <a:gd name="connsiteX9" fmla="*/ 33858 w 369357"/>
                <a:gd name="connsiteY9" fmla="*/ 73871 h 153898"/>
                <a:gd name="connsiteX10" fmla="*/ 0 w 369357"/>
                <a:gd name="connsiteY10" fmla="*/ 73871 h 153898"/>
                <a:gd name="connsiteX11" fmla="*/ 0 w 369357"/>
                <a:gd name="connsiteY11" fmla="*/ 153899 h 153898"/>
                <a:gd name="connsiteX12" fmla="*/ 153899 w 369357"/>
                <a:gd name="connsiteY12" fmla="*/ 153899 h 153898"/>
                <a:gd name="connsiteX13" fmla="*/ 153899 w 369357"/>
                <a:gd name="connsiteY13" fmla="*/ 110807 h 153898"/>
                <a:gd name="connsiteX14" fmla="*/ 221614 w 369357"/>
                <a:gd name="connsiteY14" fmla="*/ 110807 h 153898"/>
                <a:gd name="connsiteX15" fmla="*/ 221614 w 369357"/>
                <a:gd name="connsiteY15" fmla="*/ 153899 h 153898"/>
                <a:gd name="connsiteX16" fmla="*/ 369357 w 369357"/>
                <a:gd name="connsiteY16" fmla="*/ 153899 h 153898"/>
                <a:gd name="connsiteX17" fmla="*/ 369357 w 369357"/>
                <a:gd name="connsiteY17" fmla="*/ 73871 h 153898"/>
                <a:gd name="connsiteX18" fmla="*/ 335499 w 369357"/>
                <a:gd name="connsiteY18" fmla="*/ 73871 h 153898"/>
                <a:gd name="connsiteX19" fmla="*/ 270862 w 369357"/>
                <a:gd name="connsiteY19" fmla="*/ 41860 h 153898"/>
                <a:gd name="connsiteX20" fmla="*/ 272093 w 369357"/>
                <a:gd name="connsiteY20" fmla="*/ 40629 h 153898"/>
                <a:gd name="connsiteX21" fmla="*/ 283174 w 369357"/>
                <a:gd name="connsiteY21" fmla="*/ 36936 h 153898"/>
                <a:gd name="connsiteX22" fmla="*/ 301642 w 369357"/>
                <a:gd name="connsiteY22" fmla="*/ 55404 h 153898"/>
                <a:gd name="connsiteX23" fmla="*/ 283174 w 369357"/>
                <a:gd name="connsiteY23" fmla="*/ 73871 h 153898"/>
                <a:gd name="connsiteX24" fmla="*/ 233926 w 369357"/>
                <a:gd name="connsiteY24" fmla="*/ 73871 h 153898"/>
                <a:gd name="connsiteX25" fmla="*/ 270862 w 369357"/>
                <a:gd name="connsiteY25" fmla="*/ 41860 h 153898"/>
                <a:gd name="connsiteX26" fmla="*/ 67715 w 369357"/>
                <a:gd name="connsiteY26" fmla="*/ 55404 h 153898"/>
                <a:gd name="connsiteX27" fmla="*/ 86183 w 369357"/>
                <a:gd name="connsiteY27" fmla="*/ 36936 h 153898"/>
                <a:gd name="connsiteX28" fmla="*/ 97264 w 369357"/>
                <a:gd name="connsiteY28" fmla="*/ 40014 h 153898"/>
                <a:gd name="connsiteX29" fmla="*/ 135431 w 369357"/>
                <a:gd name="connsiteY29" fmla="*/ 73871 h 153898"/>
                <a:gd name="connsiteX30" fmla="*/ 86183 w 369357"/>
                <a:gd name="connsiteY30" fmla="*/ 73871 h 153898"/>
                <a:gd name="connsiteX31" fmla="*/ 67715 w 369357"/>
                <a:gd name="connsiteY31" fmla="*/ 55404 h 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9357" h="153898">
                  <a:moveTo>
                    <a:pt x="335499" y="73871"/>
                  </a:moveTo>
                  <a:cubicBezTo>
                    <a:pt x="337346" y="68331"/>
                    <a:pt x="338577" y="62175"/>
                    <a:pt x="338577" y="55404"/>
                  </a:cubicBezTo>
                  <a:cubicBezTo>
                    <a:pt x="338577" y="24624"/>
                    <a:pt x="313954" y="0"/>
                    <a:pt x="283174" y="0"/>
                  </a:cubicBezTo>
                  <a:cubicBezTo>
                    <a:pt x="269631" y="0"/>
                    <a:pt x="256088" y="4925"/>
                    <a:pt x="246238" y="13543"/>
                  </a:cubicBezTo>
                  <a:lnTo>
                    <a:pt x="184679" y="67715"/>
                  </a:lnTo>
                  <a:lnTo>
                    <a:pt x="128044" y="17852"/>
                  </a:lnTo>
                  <a:lnTo>
                    <a:pt x="123119" y="13543"/>
                  </a:lnTo>
                  <a:cubicBezTo>
                    <a:pt x="113270" y="4925"/>
                    <a:pt x="99726" y="0"/>
                    <a:pt x="86183" y="0"/>
                  </a:cubicBezTo>
                  <a:cubicBezTo>
                    <a:pt x="55404" y="0"/>
                    <a:pt x="30780" y="24624"/>
                    <a:pt x="30780" y="55404"/>
                  </a:cubicBezTo>
                  <a:cubicBezTo>
                    <a:pt x="30780" y="62175"/>
                    <a:pt x="32011" y="68331"/>
                    <a:pt x="33858" y="73871"/>
                  </a:cubicBezTo>
                  <a:lnTo>
                    <a:pt x="0" y="73871"/>
                  </a:lnTo>
                  <a:lnTo>
                    <a:pt x="0" y="153899"/>
                  </a:lnTo>
                  <a:lnTo>
                    <a:pt x="153899" y="153899"/>
                  </a:lnTo>
                  <a:lnTo>
                    <a:pt x="153899" y="110807"/>
                  </a:lnTo>
                  <a:lnTo>
                    <a:pt x="221614" y="110807"/>
                  </a:lnTo>
                  <a:lnTo>
                    <a:pt x="221614" y="153899"/>
                  </a:lnTo>
                  <a:lnTo>
                    <a:pt x="369357" y="153899"/>
                  </a:lnTo>
                  <a:lnTo>
                    <a:pt x="369357" y="73871"/>
                  </a:lnTo>
                  <a:lnTo>
                    <a:pt x="335499" y="73871"/>
                  </a:lnTo>
                  <a:close/>
                  <a:moveTo>
                    <a:pt x="270862" y="41860"/>
                  </a:moveTo>
                  <a:lnTo>
                    <a:pt x="272093" y="40629"/>
                  </a:lnTo>
                  <a:cubicBezTo>
                    <a:pt x="275171" y="38167"/>
                    <a:pt x="278865" y="36936"/>
                    <a:pt x="283174" y="36936"/>
                  </a:cubicBezTo>
                  <a:cubicBezTo>
                    <a:pt x="293639" y="36936"/>
                    <a:pt x="301642" y="44938"/>
                    <a:pt x="301642" y="55404"/>
                  </a:cubicBezTo>
                  <a:cubicBezTo>
                    <a:pt x="301642" y="65869"/>
                    <a:pt x="293639" y="73871"/>
                    <a:pt x="283174" y="73871"/>
                  </a:cubicBezTo>
                  <a:lnTo>
                    <a:pt x="233926" y="73871"/>
                  </a:lnTo>
                  <a:lnTo>
                    <a:pt x="270862" y="41860"/>
                  </a:lnTo>
                  <a:close/>
                  <a:moveTo>
                    <a:pt x="67715" y="55404"/>
                  </a:moveTo>
                  <a:cubicBezTo>
                    <a:pt x="67715" y="44938"/>
                    <a:pt x="75718" y="36936"/>
                    <a:pt x="86183" y="36936"/>
                  </a:cubicBezTo>
                  <a:cubicBezTo>
                    <a:pt x="90493" y="36936"/>
                    <a:pt x="94186" y="38167"/>
                    <a:pt x="97264" y="40014"/>
                  </a:cubicBezTo>
                  <a:lnTo>
                    <a:pt x="135431" y="73871"/>
                  </a:lnTo>
                  <a:lnTo>
                    <a:pt x="86183" y="73871"/>
                  </a:lnTo>
                  <a:cubicBezTo>
                    <a:pt x="75718" y="73871"/>
                    <a:pt x="67715" y="65869"/>
                    <a:pt x="67715" y="55404"/>
                  </a:cubicBezTo>
                  <a:close/>
                </a:path>
              </a:pathLst>
            </a:custGeom>
            <a:grpFill/>
            <a:ln w="6102" cap="flat">
              <a:noFill/>
              <a:prstDash val="solid"/>
              <a:miter/>
            </a:ln>
          </p:spPr>
          <p:txBody>
            <a:bodyPr rtlCol="0" anchor="ctr"/>
            <a:lstStyle/>
            <a:p>
              <a:endParaRPr lang="en-US"/>
            </a:p>
          </p:txBody>
        </p:sp>
      </p:grpSp>
      <p:grpSp>
        <p:nvGrpSpPr>
          <p:cNvPr id="403" name="Graphic 188">
            <a:extLst>
              <a:ext uri="{FF2B5EF4-FFF2-40B4-BE49-F238E27FC236}">
                <a16:creationId xmlns:a16="http://schemas.microsoft.com/office/drawing/2014/main" id="{571DEF50-0CC0-DC44-129E-7509D314CFBC}"/>
              </a:ext>
            </a:extLst>
          </p:cNvPr>
          <p:cNvGrpSpPr/>
          <p:nvPr/>
        </p:nvGrpSpPr>
        <p:grpSpPr>
          <a:xfrm>
            <a:off x="5883967" y="4189505"/>
            <a:ext cx="392749" cy="393365"/>
            <a:chOff x="5387805" y="4328653"/>
            <a:chExt cx="392749" cy="393365"/>
          </a:xfrm>
          <a:solidFill>
            <a:schemeClr val="tx1"/>
          </a:solidFill>
        </p:grpSpPr>
        <p:sp>
          <p:nvSpPr>
            <p:cNvPr id="404" name="Freeform: Shape 403">
              <a:extLst>
                <a:ext uri="{FF2B5EF4-FFF2-40B4-BE49-F238E27FC236}">
                  <a16:creationId xmlns:a16="http://schemas.microsoft.com/office/drawing/2014/main" id="{263AE195-DC09-C9E2-5615-C8B4C45CE6B2}"/>
                </a:ext>
              </a:extLst>
            </p:cNvPr>
            <p:cNvSpPr/>
            <p:nvPr/>
          </p:nvSpPr>
          <p:spPr>
            <a:xfrm>
              <a:off x="5596492" y="4537340"/>
              <a:ext cx="86798" cy="72640"/>
            </a:xfrm>
            <a:custGeom>
              <a:avLst/>
              <a:gdLst>
                <a:gd name="connsiteX0" fmla="*/ 86799 w 86798"/>
                <a:gd name="connsiteY0" fmla="*/ 0 h 72640"/>
                <a:gd name="connsiteX1" fmla="*/ 0 w 86798"/>
                <a:gd name="connsiteY1" fmla="*/ 0 h 72640"/>
                <a:gd name="connsiteX2" fmla="*/ 0 w 86798"/>
                <a:gd name="connsiteY2" fmla="*/ 59097 h 72640"/>
                <a:gd name="connsiteX3" fmla="*/ 75103 w 86798"/>
                <a:gd name="connsiteY3" fmla="*/ 72640 h 72640"/>
                <a:gd name="connsiteX4" fmla="*/ 86799 w 86798"/>
                <a:gd name="connsiteY4" fmla="*/ 0 h 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8" h="72640">
                  <a:moveTo>
                    <a:pt x="86799" y="0"/>
                  </a:moveTo>
                  <a:lnTo>
                    <a:pt x="0" y="0"/>
                  </a:lnTo>
                  <a:lnTo>
                    <a:pt x="0" y="59097"/>
                  </a:lnTo>
                  <a:cubicBezTo>
                    <a:pt x="26471" y="60328"/>
                    <a:pt x="51710" y="64638"/>
                    <a:pt x="75103" y="72640"/>
                  </a:cubicBezTo>
                  <a:cubicBezTo>
                    <a:pt x="81874" y="50479"/>
                    <a:pt x="85568" y="25239"/>
                    <a:pt x="86799" y="0"/>
                  </a:cubicBezTo>
                  <a:close/>
                </a:path>
              </a:pathLst>
            </a:custGeom>
            <a:grpFill/>
            <a:ln w="6102"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B633EFF9-2FE5-7C0E-3184-A46326768C01}"/>
                </a:ext>
              </a:extLst>
            </p:cNvPr>
            <p:cNvSpPr/>
            <p:nvPr/>
          </p:nvSpPr>
          <p:spPr>
            <a:xfrm>
              <a:off x="5485069" y="4537340"/>
              <a:ext cx="86798" cy="73255"/>
            </a:xfrm>
            <a:custGeom>
              <a:avLst/>
              <a:gdLst>
                <a:gd name="connsiteX0" fmla="*/ 11696 w 86798"/>
                <a:gd name="connsiteY0" fmla="*/ 73256 h 73255"/>
                <a:gd name="connsiteX1" fmla="*/ 86799 w 86798"/>
                <a:gd name="connsiteY1" fmla="*/ 59713 h 73255"/>
                <a:gd name="connsiteX2" fmla="*/ 86799 w 86798"/>
                <a:gd name="connsiteY2" fmla="*/ 0 h 73255"/>
                <a:gd name="connsiteX3" fmla="*/ 0 w 86798"/>
                <a:gd name="connsiteY3" fmla="*/ 0 h 73255"/>
                <a:gd name="connsiteX4" fmla="*/ 11696 w 86798"/>
                <a:gd name="connsiteY4" fmla="*/ 73256 h 7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8" h="73255">
                  <a:moveTo>
                    <a:pt x="11696" y="73256"/>
                  </a:moveTo>
                  <a:cubicBezTo>
                    <a:pt x="35089" y="65253"/>
                    <a:pt x="60944" y="60944"/>
                    <a:pt x="86799" y="59713"/>
                  </a:cubicBezTo>
                  <a:lnTo>
                    <a:pt x="86799" y="0"/>
                  </a:lnTo>
                  <a:lnTo>
                    <a:pt x="0" y="0"/>
                  </a:lnTo>
                  <a:cubicBezTo>
                    <a:pt x="1231" y="25239"/>
                    <a:pt x="4925" y="50479"/>
                    <a:pt x="11696" y="73256"/>
                  </a:cubicBezTo>
                  <a:close/>
                </a:path>
              </a:pathLst>
            </a:custGeom>
            <a:grpFill/>
            <a:ln w="6102"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D5A955C3-D696-7D74-2F03-9A5EA4EB1028}"/>
                </a:ext>
              </a:extLst>
            </p:cNvPr>
            <p:cNvSpPr/>
            <p:nvPr/>
          </p:nvSpPr>
          <p:spPr>
            <a:xfrm>
              <a:off x="5694987" y="4537340"/>
              <a:ext cx="85567" cy="108344"/>
            </a:xfrm>
            <a:custGeom>
              <a:avLst/>
              <a:gdLst>
                <a:gd name="connsiteX0" fmla="*/ 0 w 85567"/>
                <a:gd name="connsiteY0" fmla="*/ 81874 h 108344"/>
                <a:gd name="connsiteX1" fmla="*/ 44938 w 85567"/>
                <a:gd name="connsiteY1" fmla="*/ 108345 h 108344"/>
                <a:gd name="connsiteX2" fmla="*/ 85568 w 85567"/>
                <a:gd name="connsiteY2" fmla="*/ 0 h 108344"/>
                <a:gd name="connsiteX3" fmla="*/ 12927 w 85567"/>
                <a:gd name="connsiteY3" fmla="*/ 0 h 108344"/>
                <a:gd name="connsiteX4" fmla="*/ 0 w 85567"/>
                <a:gd name="connsiteY4" fmla="*/ 81874 h 10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7" h="108344">
                  <a:moveTo>
                    <a:pt x="0" y="81874"/>
                  </a:moveTo>
                  <a:cubicBezTo>
                    <a:pt x="16005" y="89261"/>
                    <a:pt x="31395" y="97880"/>
                    <a:pt x="44938" y="108345"/>
                  </a:cubicBezTo>
                  <a:cubicBezTo>
                    <a:pt x="68331" y="78181"/>
                    <a:pt x="83105" y="40629"/>
                    <a:pt x="85568" y="0"/>
                  </a:cubicBezTo>
                  <a:lnTo>
                    <a:pt x="12927" y="0"/>
                  </a:lnTo>
                  <a:cubicBezTo>
                    <a:pt x="11696" y="28933"/>
                    <a:pt x="7387" y="56635"/>
                    <a:pt x="0" y="81874"/>
                  </a:cubicBezTo>
                  <a:close/>
                </a:path>
              </a:pathLst>
            </a:custGeom>
            <a:grpFill/>
            <a:ln w="6102"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7B9FA171-738B-E75B-1B1A-1D37287DAEF1}"/>
                </a:ext>
              </a:extLst>
            </p:cNvPr>
            <p:cNvSpPr/>
            <p:nvPr/>
          </p:nvSpPr>
          <p:spPr>
            <a:xfrm>
              <a:off x="5387805" y="4537340"/>
              <a:ext cx="85567" cy="108344"/>
            </a:xfrm>
            <a:custGeom>
              <a:avLst/>
              <a:gdLst>
                <a:gd name="connsiteX0" fmla="*/ 72640 w 85567"/>
                <a:gd name="connsiteY0" fmla="*/ 0 h 108344"/>
                <a:gd name="connsiteX1" fmla="*/ 0 w 85567"/>
                <a:gd name="connsiteY1" fmla="*/ 0 h 108344"/>
                <a:gd name="connsiteX2" fmla="*/ 40629 w 85567"/>
                <a:gd name="connsiteY2" fmla="*/ 108345 h 108344"/>
                <a:gd name="connsiteX3" fmla="*/ 85568 w 85567"/>
                <a:gd name="connsiteY3" fmla="*/ 81874 h 108344"/>
                <a:gd name="connsiteX4" fmla="*/ 72640 w 85567"/>
                <a:gd name="connsiteY4" fmla="*/ 0 h 10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7" h="108344">
                  <a:moveTo>
                    <a:pt x="72640" y="0"/>
                  </a:moveTo>
                  <a:lnTo>
                    <a:pt x="0" y="0"/>
                  </a:lnTo>
                  <a:cubicBezTo>
                    <a:pt x="2462" y="40629"/>
                    <a:pt x="17237" y="78181"/>
                    <a:pt x="40629" y="108345"/>
                  </a:cubicBezTo>
                  <a:cubicBezTo>
                    <a:pt x="54172" y="97880"/>
                    <a:pt x="68947" y="89261"/>
                    <a:pt x="85568" y="81874"/>
                  </a:cubicBezTo>
                  <a:cubicBezTo>
                    <a:pt x="78181" y="56635"/>
                    <a:pt x="73871" y="28933"/>
                    <a:pt x="72640" y="0"/>
                  </a:cubicBezTo>
                  <a:close/>
                </a:path>
              </a:pathLst>
            </a:custGeom>
            <a:grpFill/>
            <a:ln w="6102"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B45E17F7-A520-A9B4-6C8F-0FEA023F1AC9}"/>
                </a:ext>
              </a:extLst>
            </p:cNvPr>
            <p:cNvSpPr/>
            <p:nvPr/>
          </p:nvSpPr>
          <p:spPr>
            <a:xfrm>
              <a:off x="5387805" y="4404371"/>
              <a:ext cx="85567" cy="108344"/>
            </a:xfrm>
            <a:custGeom>
              <a:avLst/>
              <a:gdLst>
                <a:gd name="connsiteX0" fmla="*/ 85568 w 85567"/>
                <a:gd name="connsiteY0" fmla="*/ 26471 h 108344"/>
                <a:gd name="connsiteX1" fmla="*/ 40629 w 85567"/>
                <a:gd name="connsiteY1" fmla="*/ 0 h 108344"/>
                <a:gd name="connsiteX2" fmla="*/ 0 w 85567"/>
                <a:gd name="connsiteY2" fmla="*/ 108345 h 108344"/>
                <a:gd name="connsiteX3" fmla="*/ 72640 w 85567"/>
                <a:gd name="connsiteY3" fmla="*/ 108345 h 108344"/>
                <a:gd name="connsiteX4" fmla="*/ 85568 w 85567"/>
                <a:gd name="connsiteY4" fmla="*/ 26471 h 10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7" h="108344">
                  <a:moveTo>
                    <a:pt x="85568" y="26471"/>
                  </a:moveTo>
                  <a:cubicBezTo>
                    <a:pt x="69562" y="19083"/>
                    <a:pt x="54172" y="10465"/>
                    <a:pt x="40629" y="0"/>
                  </a:cubicBezTo>
                  <a:cubicBezTo>
                    <a:pt x="17237" y="30164"/>
                    <a:pt x="2462" y="67715"/>
                    <a:pt x="0" y="108345"/>
                  </a:cubicBezTo>
                  <a:lnTo>
                    <a:pt x="72640" y="108345"/>
                  </a:lnTo>
                  <a:cubicBezTo>
                    <a:pt x="73871" y="79412"/>
                    <a:pt x="78181" y="51710"/>
                    <a:pt x="85568" y="26471"/>
                  </a:cubicBezTo>
                  <a:close/>
                </a:path>
              </a:pathLst>
            </a:custGeom>
            <a:grpFill/>
            <a:ln w="6102"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E1E33CC6-5731-2B3D-97F0-FD56825594B2}"/>
                </a:ext>
              </a:extLst>
            </p:cNvPr>
            <p:cNvSpPr/>
            <p:nvPr/>
          </p:nvSpPr>
          <p:spPr>
            <a:xfrm>
              <a:off x="5694987" y="4404371"/>
              <a:ext cx="85567" cy="108344"/>
            </a:xfrm>
            <a:custGeom>
              <a:avLst/>
              <a:gdLst>
                <a:gd name="connsiteX0" fmla="*/ 12927 w 85567"/>
                <a:gd name="connsiteY0" fmla="*/ 108345 h 108344"/>
                <a:gd name="connsiteX1" fmla="*/ 85568 w 85567"/>
                <a:gd name="connsiteY1" fmla="*/ 108345 h 108344"/>
                <a:gd name="connsiteX2" fmla="*/ 44938 w 85567"/>
                <a:gd name="connsiteY2" fmla="*/ 0 h 108344"/>
                <a:gd name="connsiteX3" fmla="*/ 0 w 85567"/>
                <a:gd name="connsiteY3" fmla="*/ 26471 h 108344"/>
                <a:gd name="connsiteX4" fmla="*/ 12927 w 85567"/>
                <a:gd name="connsiteY4" fmla="*/ 108345 h 10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7" h="108344">
                  <a:moveTo>
                    <a:pt x="12927" y="108345"/>
                  </a:moveTo>
                  <a:lnTo>
                    <a:pt x="85568" y="108345"/>
                  </a:lnTo>
                  <a:cubicBezTo>
                    <a:pt x="83105" y="67715"/>
                    <a:pt x="68331" y="30164"/>
                    <a:pt x="44938" y="0"/>
                  </a:cubicBezTo>
                  <a:cubicBezTo>
                    <a:pt x="31395" y="10465"/>
                    <a:pt x="16621" y="19083"/>
                    <a:pt x="0" y="26471"/>
                  </a:cubicBezTo>
                  <a:cubicBezTo>
                    <a:pt x="7387" y="51710"/>
                    <a:pt x="11696" y="79412"/>
                    <a:pt x="12927" y="108345"/>
                  </a:cubicBezTo>
                  <a:close/>
                </a:path>
              </a:pathLst>
            </a:custGeom>
            <a:grpFill/>
            <a:ln w="6102"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BC2593BE-BE9F-C553-CA07-43F8368D9F96}"/>
                </a:ext>
              </a:extLst>
            </p:cNvPr>
            <p:cNvSpPr/>
            <p:nvPr/>
          </p:nvSpPr>
          <p:spPr>
            <a:xfrm>
              <a:off x="5445055" y="4338503"/>
              <a:ext cx="75718" cy="68946"/>
            </a:xfrm>
            <a:custGeom>
              <a:avLst/>
              <a:gdLst>
                <a:gd name="connsiteX0" fmla="*/ 75718 w 75718"/>
                <a:gd name="connsiteY0" fmla="*/ 0 h 68946"/>
                <a:gd name="connsiteX1" fmla="*/ 0 w 75718"/>
                <a:gd name="connsiteY1" fmla="*/ 47401 h 68946"/>
                <a:gd name="connsiteX2" fmla="*/ 36320 w 75718"/>
                <a:gd name="connsiteY2" fmla="*/ 68947 h 68946"/>
                <a:gd name="connsiteX3" fmla="*/ 75718 w 75718"/>
                <a:gd name="connsiteY3" fmla="*/ 0 h 68946"/>
              </a:gdLst>
              <a:ahLst/>
              <a:cxnLst>
                <a:cxn ang="0">
                  <a:pos x="connsiteX0" y="connsiteY0"/>
                </a:cxn>
                <a:cxn ang="0">
                  <a:pos x="connsiteX1" y="connsiteY1"/>
                </a:cxn>
                <a:cxn ang="0">
                  <a:pos x="connsiteX2" y="connsiteY2"/>
                </a:cxn>
                <a:cxn ang="0">
                  <a:pos x="connsiteX3" y="connsiteY3"/>
                </a:cxn>
              </a:cxnLst>
              <a:rect l="l" t="t" r="r" b="b"/>
              <a:pathLst>
                <a:path w="75718" h="68946">
                  <a:moveTo>
                    <a:pt x="75718" y="0"/>
                  </a:moveTo>
                  <a:cubicBezTo>
                    <a:pt x="46785" y="9850"/>
                    <a:pt x="20930" y="25855"/>
                    <a:pt x="0" y="47401"/>
                  </a:cubicBezTo>
                  <a:cubicBezTo>
                    <a:pt x="11081" y="55404"/>
                    <a:pt x="23393" y="62791"/>
                    <a:pt x="36320" y="68947"/>
                  </a:cubicBezTo>
                  <a:cubicBezTo>
                    <a:pt x="46170" y="42476"/>
                    <a:pt x="59713" y="19083"/>
                    <a:pt x="75718" y="0"/>
                  </a:cubicBezTo>
                  <a:close/>
                </a:path>
              </a:pathLst>
            </a:custGeom>
            <a:grpFill/>
            <a:ln w="6102"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33D18807-EB4F-2BD6-AF17-180C63958C55}"/>
                </a:ext>
              </a:extLst>
            </p:cNvPr>
            <p:cNvSpPr/>
            <p:nvPr/>
          </p:nvSpPr>
          <p:spPr>
            <a:xfrm>
              <a:off x="5647586" y="4642607"/>
              <a:ext cx="76333" cy="68946"/>
            </a:xfrm>
            <a:custGeom>
              <a:avLst/>
              <a:gdLst>
                <a:gd name="connsiteX0" fmla="*/ 0 w 76333"/>
                <a:gd name="connsiteY0" fmla="*/ 68947 h 68946"/>
                <a:gd name="connsiteX1" fmla="*/ 76334 w 76333"/>
                <a:gd name="connsiteY1" fmla="*/ 21546 h 68946"/>
                <a:gd name="connsiteX2" fmla="*/ 40014 w 76333"/>
                <a:gd name="connsiteY2" fmla="*/ 0 h 68946"/>
                <a:gd name="connsiteX3" fmla="*/ 0 w 76333"/>
                <a:gd name="connsiteY3" fmla="*/ 68947 h 68946"/>
              </a:gdLst>
              <a:ahLst/>
              <a:cxnLst>
                <a:cxn ang="0">
                  <a:pos x="connsiteX0" y="connsiteY0"/>
                </a:cxn>
                <a:cxn ang="0">
                  <a:pos x="connsiteX1" y="connsiteY1"/>
                </a:cxn>
                <a:cxn ang="0">
                  <a:pos x="connsiteX2" y="connsiteY2"/>
                </a:cxn>
                <a:cxn ang="0">
                  <a:pos x="connsiteX3" y="connsiteY3"/>
                </a:cxn>
              </a:cxnLst>
              <a:rect l="l" t="t" r="r" b="b"/>
              <a:pathLst>
                <a:path w="76333" h="68946">
                  <a:moveTo>
                    <a:pt x="0" y="68947"/>
                  </a:moveTo>
                  <a:cubicBezTo>
                    <a:pt x="28933" y="59097"/>
                    <a:pt x="54788" y="42476"/>
                    <a:pt x="76334" y="21546"/>
                  </a:cubicBezTo>
                  <a:cubicBezTo>
                    <a:pt x="65253" y="13543"/>
                    <a:pt x="52941" y="6156"/>
                    <a:pt x="40014" y="0"/>
                  </a:cubicBezTo>
                  <a:cubicBezTo>
                    <a:pt x="29549" y="26471"/>
                    <a:pt x="16005" y="49863"/>
                    <a:pt x="0" y="68947"/>
                  </a:cubicBezTo>
                  <a:close/>
                </a:path>
              </a:pathLst>
            </a:custGeom>
            <a:grpFill/>
            <a:ln w="6102"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3AB27C10-A37D-4891-614B-9AD2808C6D9B}"/>
                </a:ext>
              </a:extLst>
            </p:cNvPr>
            <p:cNvSpPr/>
            <p:nvPr/>
          </p:nvSpPr>
          <p:spPr>
            <a:xfrm>
              <a:off x="5504153" y="4621676"/>
              <a:ext cx="67715" cy="99726"/>
            </a:xfrm>
            <a:custGeom>
              <a:avLst/>
              <a:gdLst>
                <a:gd name="connsiteX0" fmla="*/ 64638 w 67715"/>
                <a:gd name="connsiteY0" fmla="*/ 99726 h 99726"/>
                <a:gd name="connsiteX1" fmla="*/ 67715 w 67715"/>
                <a:gd name="connsiteY1" fmla="*/ 99726 h 99726"/>
                <a:gd name="connsiteX2" fmla="*/ 67715 w 67715"/>
                <a:gd name="connsiteY2" fmla="*/ 0 h 99726"/>
                <a:gd name="connsiteX3" fmla="*/ 0 w 67715"/>
                <a:gd name="connsiteY3" fmla="*/ 12312 h 99726"/>
                <a:gd name="connsiteX4" fmla="*/ 64638 w 67715"/>
                <a:gd name="connsiteY4" fmla="*/ 99726 h 9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5" h="99726">
                  <a:moveTo>
                    <a:pt x="64638" y="99726"/>
                  </a:moveTo>
                  <a:cubicBezTo>
                    <a:pt x="65869" y="99726"/>
                    <a:pt x="66484" y="99726"/>
                    <a:pt x="67715" y="99726"/>
                  </a:cubicBezTo>
                  <a:lnTo>
                    <a:pt x="67715" y="0"/>
                  </a:lnTo>
                  <a:cubicBezTo>
                    <a:pt x="44323" y="1231"/>
                    <a:pt x="20930" y="5540"/>
                    <a:pt x="0" y="12312"/>
                  </a:cubicBezTo>
                  <a:cubicBezTo>
                    <a:pt x="14774" y="51094"/>
                    <a:pt x="37551" y="82490"/>
                    <a:pt x="64638" y="99726"/>
                  </a:cubicBezTo>
                  <a:close/>
                </a:path>
              </a:pathLst>
            </a:custGeom>
            <a:grpFill/>
            <a:ln w="6102"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B3B54E72-260B-AEA3-9A9C-117DB542AFAE}"/>
                </a:ext>
              </a:extLst>
            </p:cNvPr>
            <p:cNvSpPr/>
            <p:nvPr/>
          </p:nvSpPr>
          <p:spPr>
            <a:xfrm>
              <a:off x="5596492" y="4621676"/>
              <a:ext cx="67715" cy="100342"/>
            </a:xfrm>
            <a:custGeom>
              <a:avLst/>
              <a:gdLst>
                <a:gd name="connsiteX0" fmla="*/ 0 w 67715"/>
                <a:gd name="connsiteY0" fmla="*/ 0 h 100342"/>
                <a:gd name="connsiteX1" fmla="*/ 0 w 67715"/>
                <a:gd name="connsiteY1" fmla="*/ 100342 h 100342"/>
                <a:gd name="connsiteX2" fmla="*/ 3078 w 67715"/>
                <a:gd name="connsiteY2" fmla="*/ 100342 h 100342"/>
                <a:gd name="connsiteX3" fmla="*/ 67715 w 67715"/>
                <a:gd name="connsiteY3" fmla="*/ 12927 h 100342"/>
                <a:gd name="connsiteX4" fmla="*/ 0 w 67715"/>
                <a:gd name="connsiteY4" fmla="*/ 0 h 10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5" h="100342">
                  <a:moveTo>
                    <a:pt x="0" y="0"/>
                  </a:moveTo>
                  <a:lnTo>
                    <a:pt x="0" y="100342"/>
                  </a:lnTo>
                  <a:cubicBezTo>
                    <a:pt x="1231" y="100342"/>
                    <a:pt x="1847" y="100342"/>
                    <a:pt x="3078" y="100342"/>
                  </a:cubicBezTo>
                  <a:cubicBezTo>
                    <a:pt x="30780" y="83105"/>
                    <a:pt x="52941" y="51710"/>
                    <a:pt x="67715" y="12927"/>
                  </a:cubicBezTo>
                  <a:cubicBezTo>
                    <a:pt x="46785" y="4925"/>
                    <a:pt x="23393" y="616"/>
                    <a:pt x="0" y="0"/>
                  </a:cubicBezTo>
                  <a:close/>
                </a:path>
              </a:pathLst>
            </a:custGeom>
            <a:grpFill/>
            <a:ln w="6102"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C911BAA6-75BF-7EBE-B106-50C59793B0AA}"/>
                </a:ext>
              </a:extLst>
            </p:cNvPr>
            <p:cNvSpPr/>
            <p:nvPr/>
          </p:nvSpPr>
          <p:spPr>
            <a:xfrm>
              <a:off x="5647586" y="4338503"/>
              <a:ext cx="75718" cy="68946"/>
            </a:xfrm>
            <a:custGeom>
              <a:avLst/>
              <a:gdLst>
                <a:gd name="connsiteX0" fmla="*/ 75718 w 75718"/>
                <a:gd name="connsiteY0" fmla="*/ 47401 h 68946"/>
                <a:gd name="connsiteX1" fmla="*/ 0 w 75718"/>
                <a:gd name="connsiteY1" fmla="*/ 0 h 68946"/>
                <a:gd name="connsiteX2" fmla="*/ 40014 w 75718"/>
                <a:gd name="connsiteY2" fmla="*/ 68947 h 68946"/>
                <a:gd name="connsiteX3" fmla="*/ 75718 w 75718"/>
                <a:gd name="connsiteY3" fmla="*/ 47401 h 68946"/>
              </a:gdLst>
              <a:ahLst/>
              <a:cxnLst>
                <a:cxn ang="0">
                  <a:pos x="connsiteX0" y="connsiteY0"/>
                </a:cxn>
                <a:cxn ang="0">
                  <a:pos x="connsiteX1" y="connsiteY1"/>
                </a:cxn>
                <a:cxn ang="0">
                  <a:pos x="connsiteX2" y="connsiteY2"/>
                </a:cxn>
                <a:cxn ang="0">
                  <a:pos x="connsiteX3" y="connsiteY3"/>
                </a:cxn>
              </a:cxnLst>
              <a:rect l="l" t="t" r="r" b="b"/>
              <a:pathLst>
                <a:path w="75718" h="68946">
                  <a:moveTo>
                    <a:pt x="75718" y="47401"/>
                  </a:moveTo>
                  <a:cubicBezTo>
                    <a:pt x="54788" y="25855"/>
                    <a:pt x="28933" y="9850"/>
                    <a:pt x="0" y="0"/>
                  </a:cubicBezTo>
                  <a:cubicBezTo>
                    <a:pt x="16005" y="19083"/>
                    <a:pt x="29549" y="42476"/>
                    <a:pt x="40014" y="68947"/>
                  </a:cubicBezTo>
                  <a:cubicBezTo>
                    <a:pt x="52941" y="62791"/>
                    <a:pt x="65253" y="55404"/>
                    <a:pt x="75718" y="47401"/>
                  </a:cubicBezTo>
                  <a:close/>
                </a:path>
              </a:pathLst>
            </a:custGeom>
            <a:grpFill/>
            <a:ln w="6102"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C7DCB28F-A4F6-8503-6BC0-6DFDA9181ED8}"/>
                </a:ext>
              </a:extLst>
            </p:cNvPr>
            <p:cNvSpPr/>
            <p:nvPr/>
          </p:nvSpPr>
          <p:spPr>
            <a:xfrm>
              <a:off x="5445055" y="4642607"/>
              <a:ext cx="76333" cy="68946"/>
            </a:xfrm>
            <a:custGeom>
              <a:avLst/>
              <a:gdLst>
                <a:gd name="connsiteX0" fmla="*/ 0 w 76333"/>
                <a:gd name="connsiteY0" fmla="*/ 21546 h 68946"/>
                <a:gd name="connsiteX1" fmla="*/ 76334 w 76333"/>
                <a:gd name="connsiteY1" fmla="*/ 68947 h 68946"/>
                <a:gd name="connsiteX2" fmla="*/ 36320 w 76333"/>
                <a:gd name="connsiteY2" fmla="*/ 0 h 68946"/>
                <a:gd name="connsiteX3" fmla="*/ 0 w 76333"/>
                <a:gd name="connsiteY3" fmla="*/ 21546 h 68946"/>
              </a:gdLst>
              <a:ahLst/>
              <a:cxnLst>
                <a:cxn ang="0">
                  <a:pos x="connsiteX0" y="connsiteY0"/>
                </a:cxn>
                <a:cxn ang="0">
                  <a:pos x="connsiteX1" y="connsiteY1"/>
                </a:cxn>
                <a:cxn ang="0">
                  <a:pos x="connsiteX2" y="connsiteY2"/>
                </a:cxn>
                <a:cxn ang="0">
                  <a:pos x="connsiteX3" y="connsiteY3"/>
                </a:cxn>
              </a:cxnLst>
              <a:rect l="l" t="t" r="r" b="b"/>
              <a:pathLst>
                <a:path w="76333" h="68946">
                  <a:moveTo>
                    <a:pt x="0" y="21546"/>
                  </a:moveTo>
                  <a:cubicBezTo>
                    <a:pt x="20930" y="42476"/>
                    <a:pt x="47401" y="59097"/>
                    <a:pt x="76334" y="68947"/>
                  </a:cubicBezTo>
                  <a:cubicBezTo>
                    <a:pt x="60328" y="49863"/>
                    <a:pt x="46785" y="26471"/>
                    <a:pt x="36320" y="0"/>
                  </a:cubicBezTo>
                  <a:cubicBezTo>
                    <a:pt x="22777" y="6156"/>
                    <a:pt x="10465" y="13543"/>
                    <a:pt x="0" y="21546"/>
                  </a:cubicBezTo>
                  <a:close/>
                </a:path>
              </a:pathLst>
            </a:custGeom>
            <a:grpFill/>
            <a:ln w="6102"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1467B29-505A-5A1B-88DD-5382D6D87E8E}"/>
                </a:ext>
              </a:extLst>
            </p:cNvPr>
            <p:cNvSpPr/>
            <p:nvPr/>
          </p:nvSpPr>
          <p:spPr>
            <a:xfrm>
              <a:off x="5596492" y="4328653"/>
              <a:ext cx="67715" cy="100342"/>
            </a:xfrm>
            <a:custGeom>
              <a:avLst/>
              <a:gdLst>
                <a:gd name="connsiteX0" fmla="*/ 3078 w 67715"/>
                <a:gd name="connsiteY0" fmla="*/ 0 h 100342"/>
                <a:gd name="connsiteX1" fmla="*/ 0 w 67715"/>
                <a:gd name="connsiteY1" fmla="*/ 0 h 100342"/>
                <a:gd name="connsiteX2" fmla="*/ 0 w 67715"/>
                <a:gd name="connsiteY2" fmla="*/ 100342 h 100342"/>
                <a:gd name="connsiteX3" fmla="*/ 67715 w 67715"/>
                <a:gd name="connsiteY3" fmla="*/ 88030 h 100342"/>
                <a:gd name="connsiteX4" fmla="*/ 3078 w 67715"/>
                <a:gd name="connsiteY4" fmla="*/ 0 h 10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5" h="100342">
                  <a:moveTo>
                    <a:pt x="3078" y="0"/>
                  </a:moveTo>
                  <a:cubicBezTo>
                    <a:pt x="1847" y="0"/>
                    <a:pt x="1231" y="0"/>
                    <a:pt x="0" y="0"/>
                  </a:cubicBezTo>
                  <a:lnTo>
                    <a:pt x="0" y="100342"/>
                  </a:lnTo>
                  <a:cubicBezTo>
                    <a:pt x="23393" y="99111"/>
                    <a:pt x="46785" y="94802"/>
                    <a:pt x="67715" y="88030"/>
                  </a:cubicBezTo>
                  <a:cubicBezTo>
                    <a:pt x="52941" y="48632"/>
                    <a:pt x="30164" y="17237"/>
                    <a:pt x="3078" y="0"/>
                  </a:cubicBezTo>
                  <a:close/>
                </a:path>
              </a:pathLst>
            </a:custGeom>
            <a:grpFill/>
            <a:ln w="6102"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2EC4B363-B4F0-C245-2920-74F830006D64}"/>
                </a:ext>
              </a:extLst>
            </p:cNvPr>
            <p:cNvSpPr/>
            <p:nvPr/>
          </p:nvSpPr>
          <p:spPr>
            <a:xfrm>
              <a:off x="5504153" y="4328653"/>
              <a:ext cx="67715" cy="99726"/>
            </a:xfrm>
            <a:custGeom>
              <a:avLst/>
              <a:gdLst>
                <a:gd name="connsiteX0" fmla="*/ 0 w 67715"/>
                <a:gd name="connsiteY0" fmla="*/ 87415 h 99726"/>
                <a:gd name="connsiteX1" fmla="*/ 67715 w 67715"/>
                <a:gd name="connsiteY1" fmla="*/ 99726 h 99726"/>
                <a:gd name="connsiteX2" fmla="*/ 67715 w 67715"/>
                <a:gd name="connsiteY2" fmla="*/ 0 h 99726"/>
                <a:gd name="connsiteX3" fmla="*/ 64638 w 67715"/>
                <a:gd name="connsiteY3" fmla="*/ 0 h 99726"/>
                <a:gd name="connsiteX4" fmla="*/ 0 w 67715"/>
                <a:gd name="connsiteY4" fmla="*/ 87415 h 9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5" h="99726">
                  <a:moveTo>
                    <a:pt x="0" y="87415"/>
                  </a:moveTo>
                  <a:cubicBezTo>
                    <a:pt x="20930" y="94186"/>
                    <a:pt x="44323" y="98495"/>
                    <a:pt x="67715" y="99726"/>
                  </a:cubicBezTo>
                  <a:lnTo>
                    <a:pt x="67715" y="0"/>
                  </a:lnTo>
                  <a:cubicBezTo>
                    <a:pt x="66484" y="0"/>
                    <a:pt x="65869" y="0"/>
                    <a:pt x="64638" y="0"/>
                  </a:cubicBezTo>
                  <a:cubicBezTo>
                    <a:pt x="37551" y="17237"/>
                    <a:pt x="14774" y="48632"/>
                    <a:pt x="0" y="87415"/>
                  </a:cubicBezTo>
                  <a:close/>
                </a:path>
              </a:pathLst>
            </a:custGeom>
            <a:grpFill/>
            <a:ln w="6102"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0CB84DC6-8CD2-EC00-8436-6A4698D1EA69}"/>
                </a:ext>
              </a:extLst>
            </p:cNvPr>
            <p:cNvSpPr/>
            <p:nvPr/>
          </p:nvSpPr>
          <p:spPr>
            <a:xfrm>
              <a:off x="5596492" y="4439460"/>
              <a:ext cx="86798" cy="73255"/>
            </a:xfrm>
            <a:custGeom>
              <a:avLst/>
              <a:gdLst>
                <a:gd name="connsiteX0" fmla="*/ 75103 w 86798"/>
                <a:gd name="connsiteY0" fmla="*/ 0 h 73255"/>
                <a:gd name="connsiteX1" fmla="*/ 0 w 86798"/>
                <a:gd name="connsiteY1" fmla="*/ 13543 h 73255"/>
                <a:gd name="connsiteX2" fmla="*/ 0 w 86798"/>
                <a:gd name="connsiteY2" fmla="*/ 73256 h 73255"/>
                <a:gd name="connsiteX3" fmla="*/ 86799 w 86798"/>
                <a:gd name="connsiteY3" fmla="*/ 73256 h 73255"/>
                <a:gd name="connsiteX4" fmla="*/ 75103 w 86798"/>
                <a:gd name="connsiteY4" fmla="*/ 0 h 7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8" h="73255">
                  <a:moveTo>
                    <a:pt x="75103" y="0"/>
                  </a:moveTo>
                  <a:cubicBezTo>
                    <a:pt x="51710" y="8003"/>
                    <a:pt x="25855" y="12312"/>
                    <a:pt x="0" y="13543"/>
                  </a:cubicBezTo>
                  <a:lnTo>
                    <a:pt x="0" y="73256"/>
                  </a:lnTo>
                  <a:lnTo>
                    <a:pt x="86799" y="73256"/>
                  </a:lnTo>
                  <a:cubicBezTo>
                    <a:pt x="85568" y="48016"/>
                    <a:pt x="81874" y="22777"/>
                    <a:pt x="75103" y="0"/>
                  </a:cubicBezTo>
                  <a:close/>
                </a:path>
              </a:pathLst>
            </a:custGeom>
            <a:grpFill/>
            <a:ln w="6102"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1A349311-A826-F1D5-8FC7-425CEDFFE410}"/>
                </a:ext>
              </a:extLst>
            </p:cNvPr>
            <p:cNvSpPr/>
            <p:nvPr/>
          </p:nvSpPr>
          <p:spPr>
            <a:xfrm>
              <a:off x="5485069" y="4440076"/>
              <a:ext cx="86798" cy="72640"/>
            </a:xfrm>
            <a:custGeom>
              <a:avLst/>
              <a:gdLst>
                <a:gd name="connsiteX0" fmla="*/ 0 w 86798"/>
                <a:gd name="connsiteY0" fmla="*/ 72640 h 72640"/>
                <a:gd name="connsiteX1" fmla="*/ 86799 w 86798"/>
                <a:gd name="connsiteY1" fmla="*/ 72640 h 72640"/>
                <a:gd name="connsiteX2" fmla="*/ 86799 w 86798"/>
                <a:gd name="connsiteY2" fmla="*/ 13543 h 72640"/>
                <a:gd name="connsiteX3" fmla="*/ 11696 w 86798"/>
                <a:gd name="connsiteY3" fmla="*/ 0 h 72640"/>
                <a:gd name="connsiteX4" fmla="*/ 0 w 86798"/>
                <a:gd name="connsiteY4" fmla="*/ 72640 h 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8" h="72640">
                  <a:moveTo>
                    <a:pt x="0" y="72640"/>
                  </a:moveTo>
                  <a:lnTo>
                    <a:pt x="86799" y="72640"/>
                  </a:lnTo>
                  <a:lnTo>
                    <a:pt x="86799" y="13543"/>
                  </a:lnTo>
                  <a:cubicBezTo>
                    <a:pt x="60328" y="12312"/>
                    <a:pt x="35089" y="8003"/>
                    <a:pt x="11696" y="0"/>
                  </a:cubicBezTo>
                  <a:cubicBezTo>
                    <a:pt x="4925" y="22161"/>
                    <a:pt x="1231" y="47401"/>
                    <a:pt x="0" y="72640"/>
                  </a:cubicBezTo>
                  <a:close/>
                </a:path>
              </a:pathLst>
            </a:custGeom>
            <a:grpFill/>
            <a:ln w="6102" cap="flat">
              <a:noFill/>
              <a:prstDash val="solid"/>
              <a:miter/>
            </a:ln>
          </p:spPr>
          <p:txBody>
            <a:bodyPr rtlCol="0" anchor="ctr"/>
            <a:lstStyle/>
            <a:p>
              <a:endParaRPr lang="en-US"/>
            </a:p>
          </p:txBody>
        </p:sp>
      </p:grpSp>
      <p:grpSp>
        <p:nvGrpSpPr>
          <p:cNvPr id="420" name="Graphic 192">
            <a:extLst>
              <a:ext uri="{FF2B5EF4-FFF2-40B4-BE49-F238E27FC236}">
                <a16:creationId xmlns:a16="http://schemas.microsoft.com/office/drawing/2014/main" id="{075876B2-EDFD-0DDA-27EA-867EF1A47AF1}"/>
              </a:ext>
            </a:extLst>
          </p:cNvPr>
          <p:cNvGrpSpPr/>
          <p:nvPr/>
        </p:nvGrpSpPr>
        <p:grpSpPr>
          <a:xfrm>
            <a:off x="7050317" y="4225475"/>
            <a:ext cx="466792" cy="359937"/>
            <a:chOff x="6554155" y="4364623"/>
            <a:chExt cx="466792" cy="359937"/>
          </a:xfrm>
          <a:solidFill>
            <a:schemeClr val="tx1"/>
          </a:solidFill>
        </p:grpSpPr>
        <p:sp>
          <p:nvSpPr>
            <p:cNvPr id="421" name="Freeform: Shape 420">
              <a:extLst>
                <a:ext uri="{FF2B5EF4-FFF2-40B4-BE49-F238E27FC236}">
                  <a16:creationId xmlns:a16="http://schemas.microsoft.com/office/drawing/2014/main" id="{A2E6E939-83AD-B512-F8AB-0C2E34C4F79B}"/>
                </a:ext>
              </a:extLst>
            </p:cNvPr>
            <p:cNvSpPr/>
            <p:nvPr/>
          </p:nvSpPr>
          <p:spPr>
            <a:xfrm>
              <a:off x="6838730" y="4364623"/>
              <a:ext cx="182217" cy="179406"/>
            </a:xfrm>
            <a:custGeom>
              <a:avLst/>
              <a:gdLst>
                <a:gd name="connsiteX0" fmla="*/ 57927 w 182217"/>
                <a:gd name="connsiteY0" fmla="*/ 0 h 179406"/>
                <a:gd name="connsiteX1" fmla="*/ 0 w 182217"/>
                <a:gd name="connsiteY1" fmla="*/ 57365 h 179406"/>
                <a:gd name="connsiteX2" fmla="*/ 124291 w 182217"/>
                <a:gd name="connsiteY2" fmla="*/ 179406 h 179406"/>
                <a:gd name="connsiteX3" fmla="*/ 182218 w 182217"/>
                <a:gd name="connsiteY3" fmla="*/ 122604 h 179406"/>
              </a:gdLst>
              <a:ahLst/>
              <a:cxnLst>
                <a:cxn ang="0">
                  <a:pos x="connsiteX0" y="connsiteY0"/>
                </a:cxn>
                <a:cxn ang="0">
                  <a:pos x="connsiteX1" y="connsiteY1"/>
                </a:cxn>
                <a:cxn ang="0">
                  <a:pos x="connsiteX2" y="connsiteY2"/>
                </a:cxn>
                <a:cxn ang="0">
                  <a:pos x="connsiteX3" y="connsiteY3"/>
                </a:cxn>
              </a:cxnLst>
              <a:rect l="l" t="t" r="r" b="b"/>
              <a:pathLst>
                <a:path w="182217" h="179406">
                  <a:moveTo>
                    <a:pt x="57927" y="0"/>
                  </a:moveTo>
                  <a:lnTo>
                    <a:pt x="0" y="57365"/>
                  </a:lnTo>
                  <a:lnTo>
                    <a:pt x="124291" y="179406"/>
                  </a:lnTo>
                  <a:lnTo>
                    <a:pt x="182218" y="122604"/>
                  </a:lnTo>
                  <a:close/>
                </a:path>
              </a:pathLst>
            </a:custGeom>
            <a:grpFill/>
            <a:ln w="5556"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C0ACFECE-F9BF-2A93-0024-C6FC7A94B016}"/>
                </a:ext>
              </a:extLst>
            </p:cNvPr>
            <p:cNvSpPr/>
            <p:nvPr/>
          </p:nvSpPr>
          <p:spPr>
            <a:xfrm>
              <a:off x="6554155" y="4364623"/>
              <a:ext cx="383557" cy="359937"/>
            </a:xfrm>
            <a:custGeom>
              <a:avLst/>
              <a:gdLst>
                <a:gd name="connsiteX0" fmla="*/ 276701 w 383557"/>
                <a:gd name="connsiteY0" fmla="*/ 92796 h 359937"/>
                <a:gd name="connsiteX1" fmla="*/ 269953 w 383557"/>
                <a:gd name="connsiteY1" fmla="*/ 95046 h 359937"/>
                <a:gd name="connsiteX2" fmla="*/ 230022 w 383557"/>
                <a:gd name="connsiteY2" fmla="*/ 92234 h 359937"/>
                <a:gd name="connsiteX3" fmla="*/ 212025 w 383557"/>
                <a:gd name="connsiteY3" fmla="*/ 96733 h 359937"/>
                <a:gd name="connsiteX4" fmla="*/ 212025 w 383557"/>
                <a:gd name="connsiteY4" fmla="*/ 96171 h 359937"/>
                <a:gd name="connsiteX5" fmla="*/ 192904 w 383557"/>
                <a:gd name="connsiteY5" fmla="*/ 89984 h 359937"/>
                <a:gd name="connsiteX6" fmla="*/ 189529 w 383557"/>
                <a:gd name="connsiteY6" fmla="*/ 87735 h 359937"/>
                <a:gd name="connsiteX7" fmla="*/ 177719 w 383557"/>
                <a:gd name="connsiteY7" fmla="*/ 76487 h 359937"/>
                <a:gd name="connsiteX8" fmla="*/ 192341 w 383557"/>
                <a:gd name="connsiteY8" fmla="*/ 61864 h 359937"/>
                <a:gd name="connsiteX9" fmla="*/ 129352 w 383557"/>
                <a:gd name="connsiteY9" fmla="*/ 0 h 359937"/>
                <a:gd name="connsiteX10" fmla="*/ 0 w 383557"/>
                <a:gd name="connsiteY10" fmla="*/ 127665 h 359937"/>
                <a:gd name="connsiteX11" fmla="*/ 62989 w 383557"/>
                <a:gd name="connsiteY11" fmla="*/ 189529 h 359937"/>
                <a:gd name="connsiteX12" fmla="*/ 75362 w 383557"/>
                <a:gd name="connsiteY12" fmla="*/ 177157 h 359937"/>
                <a:gd name="connsiteX13" fmla="*/ 111918 w 383557"/>
                <a:gd name="connsiteY13" fmla="*/ 227773 h 359937"/>
                <a:gd name="connsiteX14" fmla="*/ 120916 w 383557"/>
                <a:gd name="connsiteY14" fmla="*/ 236771 h 359937"/>
                <a:gd name="connsiteX15" fmla="*/ 109668 w 383557"/>
                <a:gd name="connsiteY15" fmla="*/ 247457 h 359937"/>
                <a:gd name="connsiteX16" fmla="*/ 111355 w 383557"/>
                <a:gd name="connsiteY16" fmla="*/ 275577 h 359937"/>
                <a:gd name="connsiteX17" fmla="*/ 127103 w 383557"/>
                <a:gd name="connsiteY17" fmla="*/ 282326 h 359937"/>
                <a:gd name="connsiteX18" fmla="*/ 128227 w 383557"/>
                <a:gd name="connsiteY18" fmla="*/ 282326 h 359937"/>
                <a:gd name="connsiteX19" fmla="*/ 126540 w 383557"/>
                <a:gd name="connsiteY19" fmla="*/ 289637 h 359937"/>
                <a:gd name="connsiteX20" fmla="*/ 132164 w 383557"/>
                <a:gd name="connsiteY20" fmla="*/ 305384 h 359937"/>
                <a:gd name="connsiteX21" fmla="*/ 146224 w 383557"/>
                <a:gd name="connsiteY21" fmla="*/ 311008 h 359937"/>
                <a:gd name="connsiteX22" fmla="*/ 151848 w 383557"/>
                <a:gd name="connsiteY22" fmla="*/ 310446 h 359937"/>
                <a:gd name="connsiteX23" fmla="*/ 157472 w 383557"/>
                <a:gd name="connsiteY23" fmla="*/ 330692 h 359937"/>
                <a:gd name="connsiteX24" fmla="*/ 172095 w 383557"/>
                <a:gd name="connsiteY24" fmla="*/ 336879 h 359937"/>
                <a:gd name="connsiteX25" fmla="*/ 178281 w 383557"/>
                <a:gd name="connsiteY25" fmla="*/ 335754 h 359937"/>
                <a:gd name="connsiteX26" fmla="*/ 178281 w 383557"/>
                <a:gd name="connsiteY26" fmla="*/ 337441 h 359937"/>
                <a:gd name="connsiteX27" fmla="*/ 185030 w 383557"/>
                <a:gd name="connsiteY27" fmla="*/ 353188 h 359937"/>
                <a:gd name="connsiteX28" fmla="*/ 201340 w 383557"/>
                <a:gd name="connsiteY28" fmla="*/ 359937 h 359937"/>
                <a:gd name="connsiteX29" fmla="*/ 213150 w 383557"/>
                <a:gd name="connsiteY29" fmla="*/ 355438 h 359937"/>
                <a:gd name="connsiteX30" fmla="*/ 227210 w 383557"/>
                <a:gd name="connsiteY30" fmla="*/ 341940 h 359937"/>
                <a:gd name="connsiteX31" fmla="*/ 244645 w 383557"/>
                <a:gd name="connsiteY31" fmla="*/ 348127 h 359937"/>
                <a:gd name="connsiteX32" fmla="*/ 263204 w 383557"/>
                <a:gd name="connsiteY32" fmla="*/ 341378 h 359937"/>
                <a:gd name="connsiteX33" fmla="*/ 269953 w 383557"/>
                <a:gd name="connsiteY33" fmla="*/ 326193 h 359937"/>
                <a:gd name="connsiteX34" fmla="*/ 279513 w 383557"/>
                <a:gd name="connsiteY34" fmla="*/ 327318 h 359937"/>
                <a:gd name="connsiteX35" fmla="*/ 296385 w 383557"/>
                <a:gd name="connsiteY35" fmla="*/ 321694 h 359937"/>
                <a:gd name="connsiteX36" fmla="*/ 303697 w 383557"/>
                <a:gd name="connsiteY36" fmla="*/ 305946 h 359937"/>
                <a:gd name="connsiteX37" fmla="*/ 309321 w 383557"/>
                <a:gd name="connsiteY37" fmla="*/ 306509 h 359937"/>
                <a:gd name="connsiteX38" fmla="*/ 327318 w 383557"/>
                <a:gd name="connsiteY38" fmla="*/ 300322 h 359937"/>
                <a:gd name="connsiteX39" fmla="*/ 334629 w 383557"/>
                <a:gd name="connsiteY39" fmla="*/ 280638 h 359937"/>
                <a:gd name="connsiteX40" fmla="*/ 335754 w 383557"/>
                <a:gd name="connsiteY40" fmla="*/ 280638 h 359937"/>
                <a:gd name="connsiteX41" fmla="*/ 353750 w 383557"/>
                <a:gd name="connsiteY41" fmla="*/ 273890 h 359937"/>
                <a:gd name="connsiteX42" fmla="*/ 353188 w 383557"/>
                <a:gd name="connsiteY42" fmla="*/ 237333 h 359937"/>
                <a:gd name="connsiteX43" fmla="*/ 347002 w 383557"/>
                <a:gd name="connsiteY43" fmla="*/ 230585 h 359937"/>
                <a:gd name="connsiteX44" fmla="*/ 372872 w 383557"/>
                <a:gd name="connsiteY44" fmla="*/ 189529 h 359937"/>
                <a:gd name="connsiteX45" fmla="*/ 383558 w 383557"/>
                <a:gd name="connsiteY45" fmla="*/ 179406 h 359937"/>
                <a:gd name="connsiteX46" fmla="*/ 285700 w 383557"/>
                <a:gd name="connsiteY46" fmla="*/ 83798 h 359937"/>
                <a:gd name="connsiteX47" fmla="*/ 276701 w 383557"/>
                <a:gd name="connsiteY47" fmla="*/ 92796 h 359937"/>
                <a:gd name="connsiteX48" fmla="*/ 71987 w 383557"/>
                <a:gd name="connsiteY48" fmla="*/ 136101 h 359937"/>
                <a:gd name="connsiteX49" fmla="*/ 54553 w 383557"/>
                <a:gd name="connsiteY49" fmla="*/ 136101 h 359937"/>
                <a:gd name="connsiteX50" fmla="*/ 54553 w 383557"/>
                <a:gd name="connsiteY50" fmla="*/ 118667 h 359937"/>
                <a:gd name="connsiteX51" fmla="*/ 71987 w 383557"/>
                <a:gd name="connsiteY51" fmla="*/ 118667 h 359937"/>
                <a:gd name="connsiteX52" fmla="*/ 71987 w 383557"/>
                <a:gd name="connsiteY52" fmla="*/ 136101 h 359937"/>
                <a:gd name="connsiteX53" fmla="*/ 344190 w 383557"/>
                <a:gd name="connsiteY53" fmla="*/ 263204 h 359937"/>
                <a:gd name="connsiteX54" fmla="*/ 336316 w 383557"/>
                <a:gd name="connsiteY54" fmla="*/ 265454 h 359937"/>
                <a:gd name="connsiteX55" fmla="*/ 328442 w 383557"/>
                <a:gd name="connsiteY55" fmla="*/ 263204 h 359937"/>
                <a:gd name="connsiteX56" fmla="*/ 327880 w 383557"/>
                <a:gd name="connsiteY56" fmla="*/ 263204 h 359937"/>
                <a:gd name="connsiteX57" fmla="*/ 327318 w 383557"/>
                <a:gd name="connsiteY57" fmla="*/ 262642 h 359937"/>
                <a:gd name="connsiteX58" fmla="*/ 294698 w 383557"/>
                <a:gd name="connsiteY58" fmla="*/ 230585 h 359937"/>
                <a:gd name="connsiteX59" fmla="*/ 284575 w 383557"/>
                <a:gd name="connsiteY59" fmla="*/ 230585 h 359937"/>
                <a:gd name="connsiteX60" fmla="*/ 284575 w 383557"/>
                <a:gd name="connsiteY60" fmla="*/ 240708 h 359937"/>
                <a:gd name="connsiteX61" fmla="*/ 316632 w 383557"/>
                <a:gd name="connsiteY61" fmla="*/ 273327 h 359937"/>
                <a:gd name="connsiteX62" fmla="*/ 317757 w 383557"/>
                <a:gd name="connsiteY62" fmla="*/ 274452 h 359937"/>
                <a:gd name="connsiteX63" fmla="*/ 318319 w 383557"/>
                <a:gd name="connsiteY63" fmla="*/ 275014 h 359937"/>
                <a:gd name="connsiteX64" fmla="*/ 317194 w 383557"/>
                <a:gd name="connsiteY64" fmla="*/ 290199 h 359937"/>
                <a:gd name="connsiteX65" fmla="*/ 309321 w 383557"/>
                <a:gd name="connsiteY65" fmla="*/ 292449 h 359937"/>
                <a:gd name="connsiteX66" fmla="*/ 299197 w 383557"/>
                <a:gd name="connsiteY66" fmla="*/ 289637 h 359937"/>
                <a:gd name="connsiteX67" fmla="*/ 296948 w 383557"/>
                <a:gd name="connsiteY67" fmla="*/ 286825 h 359937"/>
                <a:gd name="connsiteX68" fmla="*/ 267703 w 383557"/>
                <a:gd name="connsiteY68" fmla="*/ 258142 h 359937"/>
                <a:gd name="connsiteX69" fmla="*/ 257580 w 383557"/>
                <a:gd name="connsiteY69" fmla="*/ 258142 h 359937"/>
                <a:gd name="connsiteX70" fmla="*/ 257580 w 383557"/>
                <a:gd name="connsiteY70" fmla="*/ 268266 h 359937"/>
                <a:gd name="connsiteX71" fmla="*/ 286825 w 383557"/>
                <a:gd name="connsiteY71" fmla="*/ 296948 h 359937"/>
                <a:gd name="connsiteX72" fmla="*/ 287949 w 383557"/>
                <a:gd name="connsiteY72" fmla="*/ 298073 h 359937"/>
                <a:gd name="connsiteX73" fmla="*/ 285700 w 383557"/>
                <a:gd name="connsiteY73" fmla="*/ 312133 h 359937"/>
                <a:gd name="connsiteX74" fmla="*/ 278951 w 383557"/>
                <a:gd name="connsiteY74" fmla="*/ 313820 h 359937"/>
                <a:gd name="connsiteX75" fmla="*/ 267703 w 383557"/>
                <a:gd name="connsiteY75" fmla="*/ 310446 h 359937"/>
                <a:gd name="connsiteX76" fmla="*/ 264329 w 383557"/>
                <a:gd name="connsiteY76" fmla="*/ 305384 h 359937"/>
                <a:gd name="connsiteX77" fmla="*/ 263766 w 383557"/>
                <a:gd name="connsiteY77" fmla="*/ 304822 h 359937"/>
                <a:gd name="connsiteX78" fmla="*/ 263204 w 383557"/>
                <a:gd name="connsiteY78" fmla="*/ 304259 h 359937"/>
                <a:gd name="connsiteX79" fmla="*/ 249144 w 383557"/>
                <a:gd name="connsiteY79" fmla="*/ 290762 h 359937"/>
                <a:gd name="connsiteX80" fmla="*/ 239021 w 383557"/>
                <a:gd name="connsiteY80" fmla="*/ 290762 h 359937"/>
                <a:gd name="connsiteX81" fmla="*/ 239021 w 383557"/>
                <a:gd name="connsiteY81" fmla="*/ 300885 h 359937"/>
                <a:gd name="connsiteX82" fmla="*/ 253643 w 383557"/>
                <a:gd name="connsiteY82" fmla="*/ 315507 h 359937"/>
                <a:gd name="connsiteX83" fmla="*/ 253081 w 383557"/>
                <a:gd name="connsiteY83" fmla="*/ 331255 h 359937"/>
                <a:gd name="connsiteX84" fmla="*/ 244645 w 383557"/>
                <a:gd name="connsiteY84" fmla="*/ 334067 h 359937"/>
                <a:gd name="connsiteX85" fmla="*/ 236771 w 383557"/>
                <a:gd name="connsiteY85" fmla="*/ 331255 h 359937"/>
                <a:gd name="connsiteX86" fmla="*/ 233959 w 383557"/>
                <a:gd name="connsiteY86" fmla="*/ 329005 h 359937"/>
                <a:gd name="connsiteX87" fmla="*/ 233397 w 383557"/>
                <a:gd name="connsiteY87" fmla="*/ 328443 h 359937"/>
                <a:gd name="connsiteX88" fmla="*/ 227772 w 383557"/>
                <a:gd name="connsiteY88" fmla="*/ 313820 h 359937"/>
                <a:gd name="connsiteX89" fmla="*/ 226648 w 383557"/>
                <a:gd name="connsiteY89" fmla="*/ 312695 h 359937"/>
                <a:gd name="connsiteX90" fmla="*/ 211463 w 383557"/>
                <a:gd name="connsiteY90" fmla="*/ 305946 h 359937"/>
                <a:gd name="connsiteX91" fmla="*/ 214275 w 383557"/>
                <a:gd name="connsiteY91" fmla="*/ 295261 h 359937"/>
                <a:gd name="connsiteX92" fmla="*/ 208088 w 383557"/>
                <a:gd name="connsiteY92" fmla="*/ 280076 h 359937"/>
                <a:gd name="connsiteX93" fmla="*/ 193466 w 383557"/>
                <a:gd name="connsiteY93" fmla="*/ 273890 h 359937"/>
                <a:gd name="connsiteX94" fmla="*/ 192341 w 383557"/>
                <a:gd name="connsiteY94" fmla="*/ 273890 h 359937"/>
                <a:gd name="connsiteX95" fmla="*/ 189529 w 383557"/>
                <a:gd name="connsiteY95" fmla="*/ 248582 h 359937"/>
                <a:gd name="connsiteX96" fmla="*/ 175469 w 383557"/>
                <a:gd name="connsiteY96" fmla="*/ 242957 h 359937"/>
                <a:gd name="connsiteX97" fmla="*/ 161409 w 383557"/>
                <a:gd name="connsiteY97" fmla="*/ 246894 h 359937"/>
                <a:gd name="connsiteX98" fmla="*/ 161409 w 383557"/>
                <a:gd name="connsiteY98" fmla="*/ 246332 h 359937"/>
                <a:gd name="connsiteX99" fmla="*/ 155785 w 383557"/>
                <a:gd name="connsiteY99" fmla="*/ 233397 h 359937"/>
                <a:gd name="connsiteX100" fmla="*/ 154660 w 383557"/>
                <a:gd name="connsiteY100" fmla="*/ 232272 h 359937"/>
                <a:gd name="connsiteX101" fmla="*/ 138913 w 383557"/>
                <a:gd name="connsiteY101" fmla="*/ 225523 h 359937"/>
                <a:gd name="connsiteX102" fmla="*/ 131602 w 383557"/>
                <a:gd name="connsiteY102" fmla="*/ 227210 h 359937"/>
                <a:gd name="connsiteX103" fmla="*/ 123166 w 383557"/>
                <a:gd name="connsiteY103" fmla="*/ 219337 h 359937"/>
                <a:gd name="connsiteX104" fmla="*/ 85485 w 383557"/>
                <a:gd name="connsiteY104" fmla="*/ 167033 h 359937"/>
                <a:gd name="connsiteX105" fmla="*/ 167596 w 383557"/>
                <a:gd name="connsiteY105" fmla="*/ 86610 h 359937"/>
                <a:gd name="connsiteX106" fmla="*/ 179406 w 383557"/>
                <a:gd name="connsiteY106" fmla="*/ 97858 h 359937"/>
                <a:gd name="connsiteX107" fmla="*/ 186155 w 383557"/>
                <a:gd name="connsiteY107" fmla="*/ 102919 h 359937"/>
                <a:gd name="connsiteX108" fmla="*/ 200215 w 383557"/>
                <a:gd name="connsiteY108" fmla="*/ 107419 h 359937"/>
                <a:gd name="connsiteX109" fmla="*/ 162534 w 383557"/>
                <a:gd name="connsiteY109" fmla="*/ 144537 h 359937"/>
                <a:gd name="connsiteX110" fmla="*/ 158035 w 383557"/>
                <a:gd name="connsiteY110" fmla="*/ 149036 h 359937"/>
                <a:gd name="connsiteX111" fmla="*/ 152411 w 383557"/>
                <a:gd name="connsiteY111" fmla="*/ 163096 h 359937"/>
                <a:gd name="connsiteX112" fmla="*/ 160284 w 383557"/>
                <a:gd name="connsiteY112" fmla="*/ 182218 h 359937"/>
                <a:gd name="connsiteX113" fmla="*/ 181093 w 383557"/>
                <a:gd name="connsiteY113" fmla="*/ 191217 h 359937"/>
                <a:gd name="connsiteX114" fmla="*/ 194591 w 383557"/>
                <a:gd name="connsiteY114" fmla="*/ 186155 h 359937"/>
                <a:gd name="connsiteX115" fmla="*/ 236209 w 383557"/>
                <a:gd name="connsiteY115" fmla="*/ 143412 h 359937"/>
                <a:gd name="connsiteX116" fmla="*/ 343065 w 383557"/>
                <a:gd name="connsiteY116" fmla="*/ 246894 h 359937"/>
                <a:gd name="connsiteX117" fmla="*/ 344190 w 383557"/>
                <a:gd name="connsiteY117" fmla="*/ 263204 h 35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83557" h="359937">
                  <a:moveTo>
                    <a:pt x="276701" y="92796"/>
                  </a:moveTo>
                  <a:cubicBezTo>
                    <a:pt x="275014" y="94483"/>
                    <a:pt x="272202" y="95608"/>
                    <a:pt x="269953" y="95046"/>
                  </a:cubicBezTo>
                  <a:lnTo>
                    <a:pt x="230022" y="92234"/>
                  </a:lnTo>
                  <a:cubicBezTo>
                    <a:pt x="223836" y="91671"/>
                    <a:pt x="217649" y="93359"/>
                    <a:pt x="212025" y="96733"/>
                  </a:cubicBezTo>
                  <a:lnTo>
                    <a:pt x="212025" y="96171"/>
                  </a:lnTo>
                  <a:lnTo>
                    <a:pt x="192904" y="89984"/>
                  </a:lnTo>
                  <a:cubicBezTo>
                    <a:pt x="191779" y="89422"/>
                    <a:pt x="190654" y="88297"/>
                    <a:pt x="189529" y="87735"/>
                  </a:cubicBezTo>
                  <a:lnTo>
                    <a:pt x="177719" y="76487"/>
                  </a:lnTo>
                  <a:lnTo>
                    <a:pt x="192341" y="61864"/>
                  </a:lnTo>
                  <a:lnTo>
                    <a:pt x="129352" y="0"/>
                  </a:lnTo>
                  <a:lnTo>
                    <a:pt x="0" y="127665"/>
                  </a:lnTo>
                  <a:lnTo>
                    <a:pt x="62989" y="189529"/>
                  </a:lnTo>
                  <a:lnTo>
                    <a:pt x="75362" y="177157"/>
                  </a:lnTo>
                  <a:lnTo>
                    <a:pt x="111918" y="227773"/>
                  </a:lnTo>
                  <a:lnTo>
                    <a:pt x="120916" y="236771"/>
                  </a:lnTo>
                  <a:lnTo>
                    <a:pt x="109668" y="247457"/>
                  </a:lnTo>
                  <a:cubicBezTo>
                    <a:pt x="102357" y="254768"/>
                    <a:pt x="102919" y="267141"/>
                    <a:pt x="111355" y="275577"/>
                  </a:cubicBezTo>
                  <a:cubicBezTo>
                    <a:pt x="115855" y="280076"/>
                    <a:pt x="121479" y="282326"/>
                    <a:pt x="127103" y="282326"/>
                  </a:cubicBezTo>
                  <a:cubicBezTo>
                    <a:pt x="127665" y="282326"/>
                    <a:pt x="128227" y="282326"/>
                    <a:pt x="128227" y="282326"/>
                  </a:cubicBezTo>
                  <a:cubicBezTo>
                    <a:pt x="127103" y="284575"/>
                    <a:pt x="126540" y="286825"/>
                    <a:pt x="126540" y="289637"/>
                  </a:cubicBezTo>
                  <a:cubicBezTo>
                    <a:pt x="125978" y="295823"/>
                    <a:pt x="128227" y="301447"/>
                    <a:pt x="132164" y="305384"/>
                  </a:cubicBezTo>
                  <a:cubicBezTo>
                    <a:pt x="135539" y="308758"/>
                    <a:pt x="140600" y="311008"/>
                    <a:pt x="146224" y="311008"/>
                  </a:cubicBezTo>
                  <a:cubicBezTo>
                    <a:pt x="147912" y="311008"/>
                    <a:pt x="150161" y="311008"/>
                    <a:pt x="151848" y="310446"/>
                  </a:cubicBezTo>
                  <a:cubicBezTo>
                    <a:pt x="150161" y="317195"/>
                    <a:pt x="151848" y="325068"/>
                    <a:pt x="157472" y="330692"/>
                  </a:cubicBezTo>
                  <a:cubicBezTo>
                    <a:pt x="161409" y="334629"/>
                    <a:pt x="166471" y="336879"/>
                    <a:pt x="172095" y="336879"/>
                  </a:cubicBezTo>
                  <a:cubicBezTo>
                    <a:pt x="174344" y="336879"/>
                    <a:pt x="176594" y="336316"/>
                    <a:pt x="178281" y="335754"/>
                  </a:cubicBezTo>
                  <a:cubicBezTo>
                    <a:pt x="178281" y="336316"/>
                    <a:pt x="178281" y="336879"/>
                    <a:pt x="178281" y="337441"/>
                  </a:cubicBezTo>
                  <a:cubicBezTo>
                    <a:pt x="178281" y="343065"/>
                    <a:pt x="181093" y="348689"/>
                    <a:pt x="185030" y="353188"/>
                  </a:cubicBezTo>
                  <a:cubicBezTo>
                    <a:pt x="189529" y="357687"/>
                    <a:pt x="195153" y="359937"/>
                    <a:pt x="201340" y="359937"/>
                  </a:cubicBezTo>
                  <a:cubicBezTo>
                    <a:pt x="205839" y="359937"/>
                    <a:pt x="210338" y="358250"/>
                    <a:pt x="213150" y="355438"/>
                  </a:cubicBezTo>
                  <a:lnTo>
                    <a:pt x="227210" y="341940"/>
                  </a:lnTo>
                  <a:cubicBezTo>
                    <a:pt x="231709" y="345877"/>
                    <a:pt x="237896" y="348127"/>
                    <a:pt x="244645" y="348127"/>
                  </a:cubicBezTo>
                  <a:cubicBezTo>
                    <a:pt x="251956" y="348127"/>
                    <a:pt x="258705" y="345877"/>
                    <a:pt x="263204" y="341378"/>
                  </a:cubicBezTo>
                  <a:cubicBezTo>
                    <a:pt x="267141" y="337441"/>
                    <a:pt x="269390" y="331817"/>
                    <a:pt x="269953" y="326193"/>
                  </a:cubicBezTo>
                  <a:cubicBezTo>
                    <a:pt x="272765" y="326755"/>
                    <a:pt x="276139" y="327318"/>
                    <a:pt x="279513" y="327318"/>
                  </a:cubicBezTo>
                  <a:cubicBezTo>
                    <a:pt x="286262" y="327318"/>
                    <a:pt x="292449" y="325068"/>
                    <a:pt x="296385" y="321694"/>
                  </a:cubicBezTo>
                  <a:cubicBezTo>
                    <a:pt x="300885" y="317757"/>
                    <a:pt x="303134" y="311570"/>
                    <a:pt x="303697" y="305946"/>
                  </a:cubicBezTo>
                  <a:cubicBezTo>
                    <a:pt x="305384" y="306509"/>
                    <a:pt x="307633" y="306509"/>
                    <a:pt x="309321" y="306509"/>
                  </a:cubicBezTo>
                  <a:cubicBezTo>
                    <a:pt x="316632" y="306509"/>
                    <a:pt x="322818" y="304259"/>
                    <a:pt x="327318" y="300322"/>
                  </a:cubicBezTo>
                  <a:cubicBezTo>
                    <a:pt x="332379" y="295261"/>
                    <a:pt x="334629" y="287950"/>
                    <a:pt x="334629" y="280638"/>
                  </a:cubicBezTo>
                  <a:cubicBezTo>
                    <a:pt x="335191" y="280638"/>
                    <a:pt x="335191" y="280638"/>
                    <a:pt x="335754" y="280638"/>
                  </a:cubicBezTo>
                  <a:cubicBezTo>
                    <a:pt x="343065" y="280638"/>
                    <a:pt x="349251" y="278389"/>
                    <a:pt x="353750" y="273890"/>
                  </a:cubicBezTo>
                  <a:cubicBezTo>
                    <a:pt x="362749" y="264891"/>
                    <a:pt x="362749" y="246894"/>
                    <a:pt x="353188" y="237333"/>
                  </a:cubicBezTo>
                  <a:lnTo>
                    <a:pt x="347002" y="230585"/>
                  </a:lnTo>
                  <a:lnTo>
                    <a:pt x="372872" y="189529"/>
                  </a:lnTo>
                  <a:lnTo>
                    <a:pt x="383558" y="179406"/>
                  </a:lnTo>
                  <a:lnTo>
                    <a:pt x="285700" y="83798"/>
                  </a:lnTo>
                  <a:lnTo>
                    <a:pt x="276701" y="92796"/>
                  </a:lnTo>
                  <a:close/>
                  <a:moveTo>
                    <a:pt x="71987" y="136101"/>
                  </a:moveTo>
                  <a:cubicBezTo>
                    <a:pt x="66926" y="141163"/>
                    <a:pt x="59052" y="141163"/>
                    <a:pt x="54553" y="136101"/>
                  </a:cubicBezTo>
                  <a:cubicBezTo>
                    <a:pt x="49491" y="131602"/>
                    <a:pt x="49491" y="123728"/>
                    <a:pt x="54553" y="118667"/>
                  </a:cubicBezTo>
                  <a:cubicBezTo>
                    <a:pt x="59615" y="113605"/>
                    <a:pt x="67488" y="113605"/>
                    <a:pt x="71987" y="118667"/>
                  </a:cubicBezTo>
                  <a:cubicBezTo>
                    <a:pt x="77049" y="123166"/>
                    <a:pt x="77049" y="131040"/>
                    <a:pt x="71987" y="136101"/>
                  </a:cubicBezTo>
                  <a:close/>
                  <a:moveTo>
                    <a:pt x="344190" y="263204"/>
                  </a:moveTo>
                  <a:cubicBezTo>
                    <a:pt x="342502" y="264891"/>
                    <a:pt x="339690" y="265454"/>
                    <a:pt x="336316" y="265454"/>
                  </a:cubicBezTo>
                  <a:cubicBezTo>
                    <a:pt x="332942" y="265454"/>
                    <a:pt x="330130" y="264329"/>
                    <a:pt x="328442" y="263204"/>
                  </a:cubicBezTo>
                  <a:lnTo>
                    <a:pt x="327880" y="263204"/>
                  </a:lnTo>
                  <a:cubicBezTo>
                    <a:pt x="327880" y="263204"/>
                    <a:pt x="327880" y="263204"/>
                    <a:pt x="327318" y="262642"/>
                  </a:cubicBezTo>
                  <a:lnTo>
                    <a:pt x="294698" y="230585"/>
                  </a:lnTo>
                  <a:cubicBezTo>
                    <a:pt x="291886" y="227773"/>
                    <a:pt x="287387" y="227773"/>
                    <a:pt x="284575" y="230585"/>
                  </a:cubicBezTo>
                  <a:cubicBezTo>
                    <a:pt x="281763" y="233397"/>
                    <a:pt x="281763" y="237896"/>
                    <a:pt x="284575" y="240708"/>
                  </a:cubicBezTo>
                  <a:lnTo>
                    <a:pt x="316632" y="273327"/>
                  </a:lnTo>
                  <a:cubicBezTo>
                    <a:pt x="317194" y="273890"/>
                    <a:pt x="317194" y="273890"/>
                    <a:pt x="317757" y="274452"/>
                  </a:cubicBezTo>
                  <a:cubicBezTo>
                    <a:pt x="317757" y="274452"/>
                    <a:pt x="318319" y="275014"/>
                    <a:pt x="318319" y="275014"/>
                  </a:cubicBezTo>
                  <a:cubicBezTo>
                    <a:pt x="321131" y="277826"/>
                    <a:pt x="321131" y="286262"/>
                    <a:pt x="317194" y="290199"/>
                  </a:cubicBezTo>
                  <a:cubicBezTo>
                    <a:pt x="316069" y="291324"/>
                    <a:pt x="312695" y="292449"/>
                    <a:pt x="309321" y="292449"/>
                  </a:cubicBezTo>
                  <a:cubicBezTo>
                    <a:pt x="304821" y="292449"/>
                    <a:pt x="300885" y="291324"/>
                    <a:pt x="299197" y="289637"/>
                  </a:cubicBezTo>
                  <a:cubicBezTo>
                    <a:pt x="298635" y="288512"/>
                    <a:pt x="298073" y="287950"/>
                    <a:pt x="296948" y="286825"/>
                  </a:cubicBezTo>
                  <a:lnTo>
                    <a:pt x="267703" y="258142"/>
                  </a:lnTo>
                  <a:cubicBezTo>
                    <a:pt x="264891" y="255330"/>
                    <a:pt x="260392" y="255330"/>
                    <a:pt x="257580" y="258142"/>
                  </a:cubicBezTo>
                  <a:cubicBezTo>
                    <a:pt x="254768" y="260954"/>
                    <a:pt x="254768" y="265454"/>
                    <a:pt x="257580" y="268266"/>
                  </a:cubicBezTo>
                  <a:lnTo>
                    <a:pt x="286825" y="296948"/>
                  </a:lnTo>
                  <a:cubicBezTo>
                    <a:pt x="287387" y="297510"/>
                    <a:pt x="287387" y="297510"/>
                    <a:pt x="287949" y="298073"/>
                  </a:cubicBezTo>
                  <a:cubicBezTo>
                    <a:pt x="290199" y="301447"/>
                    <a:pt x="289637" y="308196"/>
                    <a:pt x="285700" y="312133"/>
                  </a:cubicBezTo>
                  <a:cubicBezTo>
                    <a:pt x="284575" y="313258"/>
                    <a:pt x="282325" y="313820"/>
                    <a:pt x="278951" y="313820"/>
                  </a:cubicBezTo>
                  <a:cubicBezTo>
                    <a:pt x="273889" y="313820"/>
                    <a:pt x="269390" y="312133"/>
                    <a:pt x="267703" y="310446"/>
                  </a:cubicBezTo>
                  <a:lnTo>
                    <a:pt x="264329" y="305384"/>
                  </a:lnTo>
                  <a:cubicBezTo>
                    <a:pt x="264329" y="305384"/>
                    <a:pt x="263766" y="304822"/>
                    <a:pt x="263766" y="304822"/>
                  </a:cubicBezTo>
                  <a:cubicBezTo>
                    <a:pt x="263766" y="304822"/>
                    <a:pt x="263204" y="304259"/>
                    <a:pt x="263204" y="304259"/>
                  </a:cubicBezTo>
                  <a:lnTo>
                    <a:pt x="249144" y="290762"/>
                  </a:lnTo>
                  <a:cubicBezTo>
                    <a:pt x="246332" y="287950"/>
                    <a:pt x="241833" y="287950"/>
                    <a:pt x="239021" y="290762"/>
                  </a:cubicBezTo>
                  <a:cubicBezTo>
                    <a:pt x="236209" y="293574"/>
                    <a:pt x="236209" y="298073"/>
                    <a:pt x="239021" y="300885"/>
                  </a:cubicBezTo>
                  <a:lnTo>
                    <a:pt x="253643" y="315507"/>
                  </a:lnTo>
                  <a:cubicBezTo>
                    <a:pt x="257017" y="319444"/>
                    <a:pt x="256455" y="327880"/>
                    <a:pt x="253081" y="331255"/>
                  </a:cubicBezTo>
                  <a:cubicBezTo>
                    <a:pt x="251393" y="332942"/>
                    <a:pt x="248019" y="334067"/>
                    <a:pt x="244645" y="334067"/>
                  </a:cubicBezTo>
                  <a:cubicBezTo>
                    <a:pt x="241270" y="334067"/>
                    <a:pt x="238458" y="332942"/>
                    <a:pt x="236771" y="331255"/>
                  </a:cubicBezTo>
                  <a:lnTo>
                    <a:pt x="233959" y="329005"/>
                  </a:lnTo>
                  <a:cubicBezTo>
                    <a:pt x="233959" y="329005"/>
                    <a:pt x="233959" y="329005"/>
                    <a:pt x="233397" y="328443"/>
                  </a:cubicBezTo>
                  <a:cubicBezTo>
                    <a:pt x="233397" y="323381"/>
                    <a:pt x="231147" y="318319"/>
                    <a:pt x="227772" y="313820"/>
                  </a:cubicBezTo>
                  <a:lnTo>
                    <a:pt x="226648" y="312695"/>
                  </a:lnTo>
                  <a:cubicBezTo>
                    <a:pt x="222148" y="308758"/>
                    <a:pt x="217087" y="305946"/>
                    <a:pt x="211463" y="305946"/>
                  </a:cubicBezTo>
                  <a:cubicBezTo>
                    <a:pt x="213150" y="302572"/>
                    <a:pt x="214275" y="299198"/>
                    <a:pt x="214275" y="295261"/>
                  </a:cubicBezTo>
                  <a:cubicBezTo>
                    <a:pt x="214275" y="289637"/>
                    <a:pt x="212025" y="284013"/>
                    <a:pt x="208088" y="280076"/>
                  </a:cubicBezTo>
                  <a:cubicBezTo>
                    <a:pt x="204152" y="276139"/>
                    <a:pt x="199090" y="273890"/>
                    <a:pt x="193466" y="273890"/>
                  </a:cubicBezTo>
                  <a:cubicBezTo>
                    <a:pt x="192904" y="273890"/>
                    <a:pt x="192904" y="273890"/>
                    <a:pt x="192341" y="273890"/>
                  </a:cubicBezTo>
                  <a:cubicBezTo>
                    <a:pt x="196840" y="265454"/>
                    <a:pt x="195716" y="255330"/>
                    <a:pt x="189529" y="248582"/>
                  </a:cubicBezTo>
                  <a:cubicBezTo>
                    <a:pt x="186155" y="245207"/>
                    <a:pt x="181093" y="242957"/>
                    <a:pt x="175469" y="242957"/>
                  </a:cubicBezTo>
                  <a:cubicBezTo>
                    <a:pt x="170970" y="242957"/>
                    <a:pt x="165908" y="244645"/>
                    <a:pt x="161409" y="246894"/>
                  </a:cubicBezTo>
                  <a:cubicBezTo>
                    <a:pt x="161409" y="246894"/>
                    <a:pt x="161409" y="246894"/>
                    <a:pt x="161409" y="246332"/>
                  </a:cubicBezTo>
                  <a:cubicBezTo>
                    <a:pt x="160847" y="241833"/>
                    <a:pt x="159160" y="236771"/>
                    <a:pt x="155785" y="233397"/>
                  </a:cubicBezTo>
                  <a:lnTo>
                    <a:pt x="154660" y="232272"/>
                  </a:lnTo>
                  <a:cubicBezTo>
                    <a:pt x="150161" y="227773"/>
                    <a:pt x="144537" y="225523"/>
                    <a:pt x="138913" y="225523"/>
                  </a:cubicBezTo>
                  <a:cubicBezTo>
                    <a:pt x="136101" y="225523"/>
                    <a:pt x="133851" y="226085"/>
                    <a:pt x="131602" y="227210"/>
                  </a:cubicBezTo>
                  <a:lnTo>
                    <a:pt x="123166" y="219337"/>
                  </a:lnTo>
                  <a:lnTo>
                    <a:pt x="85485" y="167033"/>
                  </a:lnTo>
                  <a:lnTo>
                    <a:pt x="167596" y="86610"/>
                  </a:lnTo>
                  <a:lnTo>
                    <a:pt x="179406" y="97858"/>
                  </a:lnTo>
                  <a:cubicBezTo>
                    <a:pt x="181656" y="100107"/>
                    <a:pt x="183905" y="101795"/>
                    <a:pt x="186155" y="102919"/>
                  </a:cubicBezTo>
                  <a:lnTo>
                    <a:pt x="200215" y="107419"/>
                  </a:lnTo>
                  <a:lnTo>
                    <a:pt x="162534" y="144537"/>
                  </a:lnTo>
                  <a:lnTo>
                    <a:pt x="158035" y="149036"/>
                  </a:lnTo>
                  <a:cubicBezTo>
                    <a:pt x="154098" y="152973"/>
                    <a:pt x="152411" y="157472"/>
                    <a:pt x="152411" y="163096"/>
                  </a:cubicBezTo>
                  <a:cubicBezTo>
                    <a:pt x="152411" y="169845"/>
                    <a:pt x="155223" y="177157"/>
                    <a:pt x="160284" y="182218"/>
                  </a:cubicBezTo>
                  <a:cubicBezTo>
                    <a:pt x="165908" y="187842"/>
                    <a:pt x="173782" y="191217"/>
                    <a:pt x="181093" y="191217"/>
                  </a:cubicBezTo>
                  <a:cubicBezTo>
                    <a:pt x="186155" y="191217"/>
                    <a:pt x="190654" y="189529"/>
                    <a:pt x="194591" y="186155"/>
                  </a:cubicBezTo>
                  <a:lnTo>
                    <a:pt x="236209" y="143412"/>
                  </a:lnTo>
                  <a:lnTo>
                    <a:pt x="343065" y="246894"/>
                  </a:lnTo>
                  <a:cubicBezTo>
                    <a:pt x="347002" y="250831"/>
                    <a:pt x="347564" y="259830"/>
                    <a:pt x="344190" y="263204"/>
                  </a:cubicBezTo>
                  <a:close/>
                </a:path>
              </a:pathLst>
            </a:custGeom>
            <a:grpFill/>
            <a:ln w="5556" cap="flat">
              <a:noFill/>
              <a:prstDash val="solid"/>
              <a:miter/>
            </a:ln>
          </p:spPr>
          <p:txBody>
            <a:bodyPr rtlCol="0" anchor="ctr"/>
            <a:lstStyle/>
            <a:p>
              <a:endParaRPr lang="en-US"/>
            </a:p>
          </p:txBody>
        </p:sp>
      </p:grpSp>
      <p:sp>
        <p:nvSpPr>
          <p:cNvPr id="423" name="Graphic 194">
            <a:extLst>
              <a:ext uri="{FF2B5EF4-FFF2-40B4-BE49-F238E27FC236}">
                <a16:creationId xmlns:a16="http://schemas.microsoft.com/office/drawing/2014/main" id="{583978F5-9440-6BC6-266A-E353B0E62F0F}"/>
              </a:ext>
            </a:extLst>
          </p:cNvPr>
          <p:cNvSpPr/>
          <p:nvPr/>
        </p:nvSpPr>
        <p:spPr>
          <a:xfrm>
            <a:off x="7669347" y="4251857"/>
            <a:ext cx="422114" cy="369348"/>
          </a:xfrm>
          <a:custGeom>
            <a:avLst/>
            <a:gdLst>
              <a:gd name="connsiteX0" fmla="*/ 422112 w 422114"/>
              <a:gd name="connsiteY0" fmla="*/ 107507 h 369348"/>
              <a:gd name="connsiteX1" fmla="*/ 312627 w 422114"/>
              <a:gd name="connsiteY1" fmla="*/ 0 h 369348"/>
              <a:gd name="connsiteX2" fmla="*/ 211056 w 422114"/>
              <a:gd name="connsiteY2" fmla="*/ 67934 h 369348"/>
              <a:gd name="connsiteX3" fmla="*/ 109485 w 422114"/>
              <a:gd name="connsiteY3" fmla="*/ 0 h 369348"/>
              <a:gd name="connsiteX4" fmla="*/ 0 w 422114"/>
              <a:gd name="connsiteY4" fmla="*/ 107507 h 369348"/>
              <a:gd name="connsiteX5" fmla="*/ 0 w 422114"/>
              <a:gd name="connsiteY5" fmla="*/ 115421 h 369348"/>
              <a:gd name="connsiteX6" fmla="*/ 211056 w 422114"/>
              <a:gd name="connsiteY6" fmla="*/ 369348 h 369348"/>
              <a:gd name="connsiteX7" fmla="*/ 422112 w 422114"/>
              <a:gd name="connsiteY7" fmla="*/ 115421 h 369348"/>
              <a:gd name="connsiteX8" fmla="*/ 422112 w 422114"/>
              <a:gd name="connsiteY8" fmla="*/ 107507 h 36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14" h="369348">
                <a:moveTo>
                  <a:pt x="422112" y="107507"/>
                </a:moveTo>
                <a:cubicBezTo>
                  <a:pt x="422112" y="48147"/>
                  <a:pt x="373305" y="0"/>
                  <a:pt x="312627" y="0"/>
                </a:cubicBezTo>
                <a:cubicBezTo>
                  <a:pt x="266458" y="0"/>
                  <a:pt x="226885" y="28361"/>
                  <a:pt x="211056" y="67934"/>
                </a:cubicBezTo>
                <a:cubicBezTo>
                  <a:pt x="195227" y="28361"/>
                  <a:pt x="155654" y="0"/>
                  <a:pt x="109485" y="0"/>
                </a:cubicBezTo>
                <a:cubicBezTo>
                  <a:pt x="48807" y="0"/>
                  <a:pt x="0" y="48147"/>
                  <a:pt x="0" y="107507"/>
                </a:cubicBezTo>
                <a:cubicBezTo>
                  <a:pt x="0" y="108166"/>
                  <a:pt x="0" y="113443"/>
                  <a:pt x="0" y="115421"/>
                </a:cubicBezTo>
                <a:cubicBezTo>
                  <a:pt x="0" y="205120"/>
                  <a:pt x="148399" y="246672"/>
                  <a:pt x="211056" y="369348"/>
                </a:cubicBezTo>
                <a:cubicBezTo>
                  <a:pt x="273054" y="246672"/>
                  <a:pt x="422772" y="207099"/>
                  <a:pt x="422112" y="115421"/>
                </a:cubicBezTo>
                <a:cubicBezTo>
                  <a:pt x="422112" y="113443"/>
                  <a:pt x="422112" y="108826"/>
                  <a:pt x="422112" y="107507"/>
                </a:cubicBezTo>
                <a:close/>
              </a:path>
            </a:pathLst>
          </a:custGeom>
          <a:solidFill>
            <a:schemeClr val="tx1"/>
          </a:solidFill>
          <a:ln w="6548" cap="flat">
            <a:noFill/>
            <a:prstDash val="solid"/>
            <a:miter/>
          </a:ln>
        </p:spPr>
        <p:txBody>
          <a:bodyPr rtlCol="0" anchor="ctr"/>
          <a:lstStyle/>
          <a:p>
            <a:endParaRPr lang="en-US"/>
          </a:p>
        </p:txBody>
      </p:sp>
      <p:sp>
        <p:nvSpPr>
          <p:cNvPr id="424" name="Graphic 196">
            <a:extLst>
              <a:ext uri="{FF2B5EF4-FFF2-40B4-BE49-F238E27FC236}">
                <a16:creationId xmlns:a16="http://schemas.microsoft.com/office/drawing/2014/main" id="{0A24BAAF-EF2A-0811-9DB8-FFDC3FC64EBA}"/>
              </a:ext>
            </a:extLst>
          </p:cNvPr>
          <p:cNvSpPr/>
          <p:nvPr/>
        </p:nvSpPr>
        <p:spPr>
          <a:xfrm>
            <a:off x="8236162" y="4184409"/>
            <a:ext cx="448729" cy="378615"/>
          </a:xfrm>
          <a:custGeom>
            <a:avLst/>
            <a:gdLst>
              <a:gd name="connsiteX0" fmla="*/ 266433 w 448729"/>
              <a:gd name="connsiteY0" fmla="*/ 378615 h 378615"/>
              <a:gd name="connsiteX1" fmla="*/ 266433 w 448729"/>
              <a:gd name="connsiteY1" fmla="*/ 280456 h 378615"/>
              <a:gd name="connsiteX2" fmla="*/ 182296 w 448729"/>
              <a:gd name="connsiteY2" fmla="*/ 280456 h 378615"/>
              <a:gd name="connsiteX3" fmla="*/ 182296 w 448729"/>
              <a:gd name="connsiteY3" fmla="*/ 378615 h 378615"/>
              <a:gd name="connsiteX4" fmla="*/ 77125 w 448729"/>
              <a:gd name="connsiteY4" fmla="*/ 378615 h 378615"/>
              <a:gd name="connsiteX5" fmla="*/ 77125 w 448729"/>
              <a:gd name="connsiteY5" fmla="*/ 217353 h 378615"/>
              <a:gd name="connsiteX6" fmla="*/ 0 w 448729"/>
              <a:gd name="connsiteY6" fmla="*/ 217353 h 378615"/>
              <a:gd name="connsiteX7" fmla="*/ 224365 w 448729"/>
              <a:gd name="connsiteY7" fmla="*/ 0 h 378615"/>
              <a:gd name="connsiteX8" fmla="*/ 448729 w 448729"/>
              <a:gd name="connsiteY8" fmla="*/ 217353 h 378615"/>
              <a:gd name="connsiteX9" fmla="*/ 371604 w 448729"/>
              <a:gd name="connsiteY9" fmla="*/ 217353 h 378615"/>
              <a:gd name="connsiteX10" fmla="*/ 371604 w 448729"/>
              <a:gd name="connsiteY10" fmla="*/ 378615 h 37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729" h="378615">
                <a:moveTo>
                  <a:pt x="266433" y="378615"/>
                </a:moveTo>
                <a:lnTo>
                  <a:pt x="266433" y="280456"/>
                </a:lnTo>
                <a:lnTo>
                  <a:pt x="182296" y="280456"/>
                </a:lnTo>
                <a:lnTo>
                  <a:pt x="182296" y="378615"/>
                </a:lnTo>
                <a:lnTo>
                  <a:pt x="77125" y="378615"/>
                </a:lnTo>
                <a:lnTo>
                  <a:pt x="77125" y="217353"/>
                </a:lnTo>
                <a:lnTo>
                  <a:pt x="0" y="217353"/>
                </a:lnTo>
                <a:lnTo>
                  <a:pt x="224365" y="0"/>
                </a:lnTo>
                <a:lnTo>
                  <a:pt x="448729" y="217353"/>
                </a:lnTo>
                <a:lnTo>
                  <a:pt x="371604" y="217353"/>
                </a:lnTo>
                <a:lnTo>
                  <a:pt x="371604" y="378615"/>
                </a:lnTo>
                <a:close/>
              </a:path>
            </a:pathLst>
          </a:custGeom>
          <a:solidFill>
            <a:schemeClr val="tx1"/>
          </a:solidFill>
          <a:ln w="6995" cap="flat">
            <a:noFill/>
            <a:prstDash val="solid"/>
            <a:miter/>
          </a:ln>
        </p:spPr>
        <p:txBody>
          <a:bodyPr rtlCol="0" anchor="ctr"/>
          <a:lstStyle/>
          <a:p>
            <a:endParaRPr lang="en-US"/>
          </a:p>
        </p:txBody>
      </p:sp>
      <p:grpSp>
        <p:nvGrpSpPr>
          <p:cNvPr id="425" name="Graphic 198">
            <a:extLst>
              <a:ext uri="{FF2B5EF4-FFF2-40B4-BE49-F238E27FC236}">
                <a16:creationId xmlns:a16="http://schemas.microsoft.com/office/drawing/2014/main" id="{1733FAE9-BF4D-06BD-22AE-B5C7D8DF784F}"/>
              </a:ext>
            </a:extLst>
          </p:cNvPr>
          <p:cNvGrpSpPr/>
          <p:nvPr/>
        </p:nvGrpSpPr>
        <p:grpSpPr>
          <a:xfrm>
            <a:off x="8858323" y="4181687"/>
            <a:ext cx="413066" cy="374341"/>
            <a:chOff x="8362161" y="4320835"/>
            <a:chExt cx="413066" cy="374341"/>
          </a:xfrm>
          <a:solidFill>
            <a:schemeClr val="tx1"/>
          </a:solidFill>
        </p:grpSpPr>
        <p:sp>
          <p:nvSpPr>
            <p:cNvPr id="426" name="Freeform: Shape 425">
              <a:extLst>
                <a:ext uri="{FF2B5EF4-FFF2-40B4-BE49-F238E27FC236}">
                  <a16:creationId xmlns:a16="http://schemas.microsoft.com/office/drawing/2014/main" id="{857A8FBB-0B61-97BD-2A5D-41F3C2F6C8CC}"/>
                </a:ext>
              </a:extLst>
            </p:cNvPr>
            <p:cNvSpPr/>
            <p:nvPr/>
          </p:nvSpPr>
          <p:spPr>
            <a:xfrm>
              <a:off x="8407340" y="4417647"/>
              <a:ext cx="322707" cy="277528"/>
            </a:xfrm>
            <a:custGeom>
              <a:avLst/>
              <a:gdLst>
                <a:gd name="connsiteX0" fmla="*/ 0 w 322707"/>
                <a:gd name="connsiteY0" fmla="*/ 141991 h 277528"/>
                <a:gd name="connsiteX1" fmla="*/ 0 w 322707"/>
                <a:gd name="connsiteY1" fmla="*/ 277529 h 277528"/>
                <a:gd name="connsiteX2" fmla="*/ 122629 w 322707"/>
                <a:gd name="connsiteY2" fmla="*/ 277529 h 277528"/>
                <a:gd name="connsiteX3" fmla="*/ 122629 w 322707"/>
                <a:gd name="connsiteY3" fmla="*/ 180716 h 277528"/>
                <a:gd name="connsiteX4" fmla="*/ 200079 w 322707"/>
                <a:gd name="connsiteY4" fmla="*/ 180716 h 277528"/>
                <a:gd name="connsiteX5" fmla="*/ 200079 w 322707"/>
                <a:gd name="connsiteY5" fmla="*/ 277529 h 277528"/>
                <a:gd name="connsiteX6" fmla="*/ 322708 w 322707"/>
                <a:gd name="connsiteY6" fmla="*/ 277529 h 277528"/>
                <a:gd name="connsiteX7" fmla="*/ 322708 w 322707"/>
                <a:gd name="connsiteY7" fmla="*/ 141991 h 277528"/>
                <a:gd name="connsiteX8" fmla="*/ 161354 w 322707"/>
                <a:gd name="connsiteY8" fmla="*/ 0 h 27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07" h="277528">
                  <a:moveTo>
                    <a:pt x="0" y="141991"/>
                  </a:moveTo>
                  <a:lnTo>
                    <a:pt x="0" y="277529"/>
                  </a:lnTo>
                  <a:lnTo>
                    <a:pt x="122629" y="277529"/>
                  </a:lnTo>
                  <a:lnTo>
                    <a:pt x="122629" y="180716"/>
                  </a:lnTo>
                  <a:lnTo>
                    <a:pt x="200079" y="180716"/>
                  </a:lnTo>
                  <a:lnTo>
                    <a:pt x="200079" y="277529"/>
                  </a:lnTo>
                  <a:lnTo>
                    <a:pt x="322708" y="277529"/>
                  </a:lnTo>
                  <a:lnTo>
                    <a:pt x="322708" y="141991"/>
                  </a:lnTo>
                  <a:lnTo>
                    <a:pt x="161354" y="0"/>
                  </a:lnTo>
                  <a:close/>
                </a:path>
              </a:pathLst>
            </a:custGeom>
            <a:grpFill/>
            <a:ln w="6400"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E896869F-2214-806B-09EC-21771D8EF114}"/>
                </a:ext>
              </a:extLst>
            </p:cNvPr>
            <p:cNvSpPr/>
            <p:nvPr/>
          </p:nvSpPr>
          <p:spPr>
            <a:xfrm>
              <a:off x="8362161" y="4320835"/>
              <a:ext cx="413066" cy="213632"/>
            </a:xfrm>
            <a:custGeom>
              <a:avLst/>
              <a:gdLst>
                <a:gd name="connsiteX0" fmla="*/ 367887 w 413066"/>
                <a:gd name="connsiteY0" fmla="*/ 141991 h 213632"/>
                <a:gd name="connsiteX1" fmla="*/ 367887 w 413066"/>
                <a:gd name="connsiteY1" fmla="*/ 51633 h 213632"/>
                <a:gd name="connsiteX2" fmla="*/ 309800 w 413066"/>
                <a:gd name="connsiteY2" fmla="*/ 51633 h 213632"/>
                <a:gd name="connsiteX3" fmla="*/ 309800 w 413066"/>
                <a:gd name="connsiteY3" fmla="*/ 90358 h 213632"/>
                <a:gd name="connsiteX4" fmla="*/ 206533 w 413066"/>
                <a:gd name="connsiteY4" fmla="*/ 0 h 213632"/>
                <a:gd name="connsiteX5" fmla="*/ 0 w 413066"/>
                <a:gd name="connsiteY5" fmla="*/ 186525 h 213632"/>
                <a:gd name="connsiteX6" fmla="*/ 26462 w 413066"/>
                <a:gd name="connsiteY6" fmla="*/ 213633 h 213632"/>
                <a:gd name="connsiteX7" fmla="*/ 206533 w 413066"/>
                <a:gd name="connsiteY7" fmla="*/ 52924 h 213632"/>
                <a:gd name="connsiteX8" fmla="*/ 386604 w 413066"/>
                <a:gd name="connsiteY8" fmla="*/ 213633 h 213632"/>
                <a:gd name="connsiteX9" fmla="*/ 413066 w 413066"/>
                <a:gd name="connsiteY9" fmla="*/ 186525 h 2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066" h="213632">
                  <a:moveTo>
                    <a:pt x="367887" y="141991"/>
                  </a:moveTo>
                  <a:lnTo>
                    <a:pt x="367887" y="51633"/>
                  </a:lnTo>
                  <a:lnTo>
                    <a:pt x="309800" y="51633"/>
                  </a:lnTo>
                  <a:lnTo>
                    <a:pt x="309800" y="90358"/>
                  </a:lnTo>
                  <a:lnTo>
                    <a:pt x="206533" y="0"/>
                  </a:lnTo>
                  <a:lnTo>
                    <a:pt x="0" y="186525"/>
                  </a:lnTo>
                  <a:lnTo>
                    <a:pt x="26462" y="213633"/>
                  </a:lnTo>
                  <a:lnTo>
                    <a:pt x="206533" y="52924"/>
                  </a:lnTo>
                  <a:lnTo>
                    <a:pt x="386604" y="213633"/>
                  </a:lnTo>
                  <a:lnTo>
                    <a:pt x="413066" y="186525"/>
                  </a:lnTo>
                  <a:close/>
                </a:path>
              </a:pathLst>
            </a:custGeom>
            <a:grpFill/>
            <a:ln w="6400" cap="flat">
              <a:noFill/>
              <a:prstDash val="solid"/>
              <a:miter/>
            </a:ln>
          </p:spPr>
          <p:txBody>
            <a:bodyPr rtlCol="0" anchor="ctr"/>
            <a:lstStyle/>
            <a:p>
              <a:endParaRPr lang="en-US"/>
            </a:p>
          </p:txBody>
        </p:sp>
      </p:grpSp>
      <p:grpSp>
        <p:nvGrpSpPr>
          <p:cNvPr id="428" name="Graphic 200">
            <a:extLst>
              <a:ext uri="{FF2B5EF4-FFF2-40B4-BE49-F238E27FC236}">
                <a16:creationId xmlns:a16="http://schemas.microsoft.com/office/drawing/2014/main" id="{83183EAE-B296-EDD2-7487-274E3FDDE9CA}"/>
              </a:ext>
            </a:extLst>
          </p:cNvPr>
          <p:cNvGrpSpPr/>
          <p:nvPr/>
        </p:nvGrpSpPr>
        <p:grpSpPr>
          <a:xfrm>
            <a:off x="9454798" y="4192496"/>
            <a:ext cx="394599" cy="394442"/>
            <a:chOff x="8958636" y="4331644"/>
            <a:chExt cx="394599" cy="394442"/>
          </a:xfrm>
          <a:solidFill>
            <a:schemeClr val="tx1"/>
          </a:solidFill>
        </p:grpSpPr>
        <p:sp>
          <p:nvSpPr>
            <p:cNvPr id="429" name="Freeform: Shape 428">
              <a:extLst>
                <a:ext uri="{FF2B5EF4-FFF2-40B4-BE49-F238E27FC236}">
                  <a16:creationId xmlns:a16="http://schemas.microsoft.com/office/drawing/2014/main" id="{E1A9E052-4386-1D7D-CBD7-E7999B78753B}"/>
                </a:ext>
              </a:extLst>
            </p:cNvPr>
            <p:cNvSpPr/>
            <p:nvPr/>
          </p:nvSpPr>
          <p:spPr>
            <a:xfrm>
              <a:off x="9102073" y="4475693"/>
              <a:ext cx="250393" cy="250393"/>
            </a:xfrm>
            <a:custGeom>
              <a:avLst/>
              <a:gdLst>
                <a:gd name="connsiteX0" fmla="*/ 0 w 250393"/>
                <a:gd name="connsiteY0" fmla="*/ 235157 h 250393"/>
                <a:gd name="connsiteX1" fmla="*/ 73871 w 250393"/>
                <a:gd name="connsiteY1" fmla="*/ 235157 h 250393"/>
                <a:gd name="connsiteX2" fmla="*/ 235157 w 250393"/>
                <a:gd name="connsiteY2" fmla="*/ 73871 h 250393"/>
                <a:gd name="connsiteX3" fmla="*/ 235157 w 250393"/>
                <a:gd name="connsiteY3" fmla="*/ 0 h 250393"/>
                <a:gd name="connsiteX4" fmla="*/ 0 w 250393"/>
                <a:gd name="connsiteY4" fmla="*/ 235157 h 25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93" h="250393">
                  <a:moveTo>
                    <a:pt x="0" y="235157"/>
                  </a:moveTo>
                  <a:cubicBezTo>
                    <a:pt x="20315" y="255472"/>
                    <a:pt x="53557" y="255472"/>
                    <a:pt x="73871" y="235157"/>
                  </a:cubicBezTo>
                  <a:lnTo>
                    <a:pt x="235157" y="73871"/>
                  </a:lnTo>
                  <a:cubicBezTo>
                    <a:pt x="255472" y="53557"/>
                    <a:pt x="255472" y="20315"/>
                    <a:pt x="235157" y="0"/>
                  </a:cubicBezTo>
                  <a:lnTo>
                    <a:pt x="0" y="235157"/>
                  </a:lnTo>
                  <a:close/>
                </a:path>
              </a:pathLst>
            </a:custGeom>
            <a:grpFill/>
            <a:ln w="6102"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0B75E550-DAB9-468D-7E62-6F33AAC1272F}"/>
                </a:ext>
              </a:extLst>
            </p:cNvPr>
            <p:cNvSpPr/>
            <p:nvPr/>
          </p:nvSpPr>
          <p:spPr>
            <a:xfrm>
              <a:off x="8958636" y="4332489"/>
              <a:ext cx="254859" cy="254626"/>
            </a:xfrm>
            <a:custGeom>
              <a:avLst/>
              <a:gdLst>
                <a:gd name="connsiteX0" fmla="*/ 15393 w 254859"/>
                <a:gd name="connsiteY0" fmla="*/ 254626 h 254626"/>
                <a:gd name="connsiteX1" fmla="*/ 254860 w 254859"/>
                <a:gd name="connsiteY1" fmla="*/ 15160 h 254626"/>
                <a:gd name="connsiteX2" fmla="*/ 180373 w 254859"/>
                <a:gd name="connsiteY2" fmla="*/ 15775 h 254626"/>
                <a:gd name="connsiteX3" fmla="*/ 16009 w 254859"/>
                <a:gd name="connsiteY3" fmla="*/ 179524 h 254626"/>
                <a:gd name="connsiteX4" fmla="*/ 15393 w 254859"/>
                <a:gd name="connsiteY4" fmla="*/ 254626 h 254626"/>
                <a:gd name="connsiteX5" fmla="*/ 15393 w 254859"/>
                <a:gd name="connsiteY5" fmla="*/ 254626 h 25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859" h="254626">
                  <a:moveTo>
                    <a:pt x="15393" y="254626"/>
                  </a:moveTo>
                  <a:lnTo>
                    <a:pt x="254860" y="15160"/>
                  </a:lnTo>
                  <a:cubicBezTo>
                    <a:pt x="234545" y="-5155"/>
                    <a:pt x="200687" y="-5155"/>
                    <a:pt x="180373" y="15775"/>
                  </a:cubicBezTo>
                  <a:lnTo>
                    <a:pt x="16009" y="179524"/>
                  </a:lnTo>
                  <a:cubicBezTo>
                    <a:pt x="-4921" y="200454"/>
                    <a:pt x="-5537" y="234312"/>
                    <a:pt x="15393" y="254626"/>
                  </a:cubicBezTo>
                  <a:lnTo>
                    <a:pt x="15393" y="254626"/>
                  </a:lnTo>
                  <a:close/>
                </a:path>
              </a:pathLst>
            </a:custGeom>
            <a:grpFill/>
            <a:ln w="6102"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797A93D6-961A-9EEC-E43F-EC0420345345}"/>
                </a:ext>
              </a:extLst>
            </p:cNvPr>
            <p:cNvSpPr/>
            <p:nvPr/>
          </p:nvSpPr>
          <p:spPr>
            <a:xfrm>
              <a:off x="8960332" y="4331644"/>
              <a:ext cx="392903" cy="393365"/>
            </a:xfrm>
            <a:custGeom>
              <a:avLst/>
              <a:gdLst>
                <a:gd name="connsiteX0" fmla="*/ 392904 w 392903"/>
                <a:gd name="connsiteY0" fmla="*/ 67100 h 393365"/>
                <a:gd name="connsiteX1" fmla="*/ 373205 w 392903"/>
                <a:gd name="connsiteY1" fmla="*/ 19699 h 393365"/>
                <a:gd name="connsiteX2" fmla="*/ 325804 w 392903"/>
                <a:gd name="connsiteY2" fmla="*/ 0 h 393365"/>
                <a:gd name="connsiteX3" fmla="*/ 278403 w 392903"/>
                <a:gd name="connsiteY3" fmla="*/ 19699 h 393365"/>
                <a:gd name="connsiteX4" fmla="*/ 19853 w 392903"/>
                <a:gd name="connsiteY4" fmla="*/ 278249 h 393365"/>
                <a:gd name="connsiteX5" fmla="*/ 19853 w 392903"/>
                <a:gd name="connsiteY5" fmla="*/ 373666 h 393365"/>
                <a:gd name="connsiteX6" fmla="*/ 67254 w 392903"/>
                <a:gd name="connsiteY6" fmla="*/ 393365 h 393365"/>
                <a:gd name="connsiteX7" fmla="*/ 114655 w 392903"/>
                <a:gd name="connsiteY7" fmla="*/ 373666 h 393365"/>
                <a:gd name="connsiteX8" fmla="*/ 373205 w 392903"/>
                <a:gd name="connsiteY8" fmla="*/ 115116 h 393365"/>
                <a:gd name="connsiteX9" fmla="*/ 392904 w 392903"/>
                <a:gd name="connsiteY9" fmla="*/ 67100 h 393365"/>
                <a:gd name="connsiteX10" fmla="*/ 299949 w 392903"/>
                <a:gd name="connsiteY10" fmla="*/ 99111 h 393365"/>
                <a:gd name="connsiteX11" fmla="*/ 281481 w 392903"/>
                <a:gd name="connsiteY11" fmla="*/ 117579 h 393365"/>
                <a:gd name="connsiteX12" fmla="*/ 281481 w 392903"/>
                <a:gd name="connsiteY12" fmla="*/ 129891 h 393365"/>
                <a:gd name="connsiteX13" fmla="*/ 238389 w 392903"/>
                <a:gd name="connsiteY13" fmla="*/ 172982 h 393365"/>
                <a:gd name="connsiteX14" fmla="*/ 232233 w 392903"/>
                <a:gd name="connsiteY14" fmla="*/ 172982 h 393365"/>
                <a:gd name="connsiteX15" fmla="*/ 213765 w 392903"/>
                <a:gd name="connsiteY15" fmla="*/ 191450 h 393365"/>
                <a:gd name="connsiteX16" fmla="*/ 213765 w 392903"/>
                <a:gd name="connsiteY16" fmla="*/ 203762 h 393365"/>
                <a:gd name="connsiteX17" fmla="*/ 170674 w 392903"/>
                <a:gd name="connsiteY17" fmla="*/ 246854 h 393365"/>
                <a:gd name="connsiteX18" fmla="*/ 164518 w 392903"/>
                <a:gd name="connsiteY18" fmla="*/ 246854 h 393365"/>
                <a:gd name="connsiteX19" fmla="*/ 139894 w 392903"/>
                <a:gd name="connsiteY19" fmla="*/ 271478 h 393365"/>
                <a:gd name="connsiteX20" fmla="*/ 96802 w 392903"/>
                <a:gd name="connsiteY20" fmla="*/ 314569 h 393365"/>
                <a:gd name="connsiteX21" fmla="*/ 78335 w 392903"/>
                <a:gd name="connsiteY21" fmla="*/ 333037 h 393365"/>
                <a:gd name="connsiteX22" fmla="*/ 66023 w 392903"/>
                <a:gd name="connsiteY22" fmla="*/ 345349 h 393365"/>
                <a:gd name="connsiteX23" fmla="*/ 53711 w 392903"/>
                <a:gd name="connsiteY23" fmla="*/ 333037 h 393365"/>
                <a:gd name="connsiteX24" fmla="*/ 96802 w 392903"/>
                <a:gd name="connsiteY24" fmla="*/ 289945 h 393365"/>
                <a:gd name="connsiteX25" fmla="*/ 115270 w 392903"/>
                <a:gd name="connsiteY25" fmla="*/ 271478 h 393365"/>
                <a:gd name="connsiteX26" fmla="*/ 164518 w 392903"/>
                <a:gd name="connsiteY26" fmla="*/ 222230 h 393365"/>
                <a:gd name="connsiteX27" fmla="*/ 170674 w 392903"/>
                <a:gd name="connsiteY27" fmla="*/ 222230 h 393365"/>
                <a:gd name="connsiteX28" fmla="*/ 189142 w 392903"/>
                <a:gd name="connsiteY28" fmla="*/ 203762 h 393365"/>
                <a:gd name="connsiteX29" fmla="*/ 189142 w 392903"/>
                <a:gd name="connsiteY29" fmla="*/ 191450 h 393365"/>
                <a:gd name="connsiteX30" fmla="*/ 232233 w 392903"/>
                <a:gd name="connsiteY30" fmla="*/ 148358 h 393365"/>
                <a:gd name="connsiteX31" fmla="*/ 238389 w 392903"/>
                <a:gd name="connsiteY31" fmla="*/ 148358 h 393365"/>
                <a:gd name="connsiteX32" fmla="*/ 256857 w 392903"/>
                <a:gd name="connsiteY32" fmla="*/ 129891 h 393365"/>
                <a:gd name="connsiteX33" fmla="*/ 256857 w 392903"/>
                <a:gd name="connsiteY33" fmla="*/ 117579 h 393365"/>
                <a:gd name="connsiteX34" fmla="*/ 299949 w 392903"/>
                <a:gd name="connsiteY34" fmla="*/ 74487 h 393365"/>
                <a:gd name="connsiteX35" fmla="*/ 318417 w 392903"/>
                <a:gd name="connsiteY35" fmla="*/ 56019 h 393365"/>
                <a:gd name="connsiteX36" fmla="*/ 330729 w 392903"/>
                <a:gd name="connsiteY36" fmla="*/ 43707 h 393365"/>
                <a:gd name="connsiteX37" fmla="*/ 343041 w 392903"/>
                <a:gd name="connsiteY37" fmla="*/ 56019 h 393365"/>
                <a:gd name="connsiteX38" fmla="*/ 299949 w 392903"/>
                <a:gd name="connsiteY38" fmla="*/ 99111 h 3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903" h="393365">
                  <a:moveTo>
                    <a:pt x="392904" y="67100"/>
                  </a:moveTo>
                  <a:cubicBezTo>
                    <a:pt x="392904" y="49248"/>
                    <a:pt x="386132" y="32011"/>
                    <a:pt x="373205" y="19699"/>
                  </a:cubicBezTo>
                  <a:cubicBezTo>
                    <a:pt x="360277" y="6772"/>
                    <a:pt x="343656" y="0"/>
                    <a:pt x="325804" y="0"/>
                  </a:cubicBezTo>
                  <a:cubicBezTo>
                    <a:pt x="307952" y="0"/>
                    <a:pt x="290715" y="6772"/>
                    <a:pt x="278403" y="19699"/>
                  </a:cubicBezTo>
                  <a:lnTo>
                    <a:pt x="19853" y="278249"/>
                  </a:lnTo>
                  <a:cubicBezTo>
                    <a:pt x="-6618" y="304720"/>
                    <a:pt x="-6618" y="347196"/>
                    <a:pt x="19853" y="373666"/>
                  </a:cubicBezTo>
                  <a:cubicBezTo>
                    <a:pt x="32780" y="386594"/>
                    <a:pt x="49402" y="393365"/>
                    <a:pt x="67254" y="393365"/>
                  </a:cubicBezTo>
                  <a:cubicBezTo>
                    <a:pt x="85106" y="393365"/>
                    <a:pt x="102343" y="386594"/>
                    <a:pt x="114655" y="373666"/>
                  </a:cubicBezTo>
                  <a:lnTo>
                    <a:pt x="373205" y="115116"/>
                  </a:lnTo>
                  <a:cubicBezTo>
                    <a:pt x="386132" y="102189"/>
                    <a:pt x="392904" y="84952"/>
                    <a:pt x="392904" y="67100"/>
                  </a:cubicBezTo>
                  <a:close/>
                  <a:moveTo>
                    <a:pt x="299949" y="99111"/>
                  </a:moveTo>
                  <a:cubicBezTo>
                    <a:pt x="289484" y="99111"/>
                    <a:pt x="281481" y="107114"/>
                    <a:pt x="281481" y="117579"/>
                  </a:cubicBezTo>
                  <a:lnTo>
                    <a:pt x="281481" y="129891"/>
                  </a:lnTo>
                  <a:cubicBezTo>
                    <a:pt x="281481" y="153899"/>
                    <a:pt x="262398" y="172982"/>
                    <a:pt x="238389" y="172982"/>
                  </a:cubicBezTo>
                  <a:lnTo>
                    <a:pt x="232233" y="172982"/>
                  </a:lnTo>
                  <a:cubicBezTo>
                    <a:pt x="221768" y="172982"/>
                    <a:pt x="213765" y="180985"/>
                    <a:pt x="213765" y="191450"/>
                  </a:cubicBezTo>
                  <a:lnTo>
                    <a:pt x="213765" y="203762"/>
                  </a:lnTo>
                  <a:cubicBezTo>
                    <a:pt x="213765" y="227770"/>
                    <a:pt x="194682" y="246854"/>
                    <a:pt x="170674" y="246854"/>
                  </a:cubicBezTo>
                  <a:lnTo>
                    <a:pt x="164518" y="246854"/>
                  </a:lnTo>
                  <a:cubicBezTo>
                    <a:pt x="150975" y="246854"/>
                    <a:pt x="139894" y="257934"/>
                    <a:pt x="139894" y="271478"/>
                  </a:cubicBezTo>
                  <a:cubicBezTo>
                    <a:pt x="139894" y="295486"/>
                    <a:pt x="120811" y="314569"/>
                    <a:pt x="96802" y="314569"/>
                  </a:cubicBezTo>
                  <a:cubicBezTo>
                    <a:pt x="86337" y="314569"/>
                    <a:pt x="78335" y="322572"/>
                    <a:pt x="78335" y="333037"/>
                  </a:cubicBezTo>
                  <a:cubicBezTo>
                    <a:pt x="78335" y="339809"/>
                    <a:pt x="72794" y="345349"/>
                    <a:pt x="66023" y="345349"/>
                  </a:cubicBezTo>
                  <a:cubicBezTo>
                    <a:pt x="59251" y="345349"/>
                    <a:pt x="53711" y="339809"/>
                    <a:pt x="53711" y="333037"/>
                  </a:cubicBezTo>
                  <a:cubicBezTo>
                    <a:pt x="53711" y="309029"/>
                    <a:pt x="72794" y="289945"/>
                    <a:pt x="96802" y="289945"/>
                  </a:cubicBezTo>
                  <a:cubicBezTo>
                    <a:pt x="107267" y="289945"/>
                    <a:pt x="115270" y="281943"/>
                    <a:pt x="115270" y="271478"/>
                  </a:cubicBezTo>
                  <a:cubicBezTo>
                    <a:pt x="115270" y="244391"/>
                    <a:pt x="137432" y="222230"/>
                    <a:pt x="164518" y="222230"/>
                  </a:cubicBezTo>
                  <a:lnTo>
                    <a:pt x="170674" y="222230"/>
                  </a:lnTo>
                  <a:cubicBezTo>
                    <a:pt x="181139" y="222230"/>
                    <a:pt x="189142" y="214227"/>
                    <a:pt x="189142" y="203762"/>
                  </a:cubicBezTo>
                  <a:lnTo>
                    <a:pt x="189142" y="191450"/>
                  </a:lnTo>
                  <a:cubicBezTo>
                    <a:pt x="189142" y="167442"/>
                    <a:pt x="208225" y="148358"/>
                    <a:pt x="232233" y="148358"/>
                  </a:cubicBezTo>
                  <a:lnTo>
                    <a:pt x="238389" y="148358"/>
                  </a:lnTo>
                  <a:cubicBezTo>
                    <a:pt x="248854" y="148358"/>
                    <a:pt x="256857" y="140356"/>
                    <a:pt x="256857" y="129891"/>
                  </a:cubicBezTo>
                  <a:lnTo>
                    <a:pt x="256857" y="117579"/>
                  </a:lnTo>
                  <a:cubicBezTo>
                    <a:pt x="256857" y="93570"/>
                    <a:pt x="275941" y="74487"/>
                    <a:pt x="299949" y="74487"/>
                  </a:cubicBezTo>
                  <a:cubicBezTo>
                    <a:pt x="310414" y="74487"/>
                    <a:pt x="318417" y="66484"/>
                    <a:pt x="318417" y="56019"/>
                  </a:cubicBezTo>
                  <a:cubicBezTo>
                    <a:pt x="318417" y="49248"/>
                    <a:pt x="323957" y="43707"/>
                    <a:pt x="330729" y="43707"/>
                  </a:cubicBezTo>
                  <a:cubicBezTo>
                    <a:pt x="337500" y="43707"/>
                    <a:pt x="343041" y="49248"/>
                    <a:pt x="343041" y="56019"/>
                  </a:cubicBezTo>
                  <a:cubicBezTo>
                    <a:pt x="343041" y="80027"/>
                    <a:pt x="323957" y="99111"/>
                    <a:pt x="299949" y="99111"/>
                  </a:cubicBezTo>
                  <a:close/>
                </a:path>
              </a:pathLst>
            </a:custGeom>
            <a:grpFill/>
            <a:ln w="6102" cap="flat">
              <a:noFill/>
              <a:prstDash val="solid"/>
              <a:miter/>
            </a:ln>
          </p:spPr>
          <p:txBody>
            <a:bodyPr rtlCol="0" anchor="ctr"/>
            <a:lstStyle/>
            <a:p>
              <a:endParaRPr lang="en-US"/>
            </a:p>
          </p:txBody>
        </p:sp>
      </p:grpSp>
      <p:grpSp>
        <p:nvGrpSpPr>
          <p:cNvPr id="432" name="Graphic 202">
            <a:extLst>
              <a:ext uri="{FF2B5EF4-FFF2-40B4-BE49-F238E27FC236}">
                <a16:creationId xmlns:a16="http://schemas.microsoft.com/office/drawing/2014/main" id="{71186823-2B53-F986-02C1-29C696FAD414}"/>
              </a:ext>
            </a:extLst>
          </p:cNvPr>
          <p:cNvGrpSpPr/>
          <p:nvPr/>
        </p:nvGrpSpPr>
        <p:grpSpPr>
          <a:xfrm>
            <a:off x="10099332" y="4135762"/>
            <a:ext cx="327142" cy="436871"/>
            <a:chOff x="9603170" y="4274910"/>
            <a:chExt cx="327142" cy="436871"/>
          </a:xfrm>
          <a:solidFill>
            <a:schemeClr val="tx1"/>
          </a:solidFill>
        </p:grpSpPr>
        <p:sp>
          <p:nvSpPr>
            <p:cNvPr id="433" name="Freeform: Shape 432">
              <a:extLst>
                <a:ext uri="{FF2B5EF4-FFF2-40B4-BE49-F238E27FC236}">
                  <a16:creationId xmlns:a16="http://schemas.microsoft.com/office/drawing/2014/main" id="{11CC51FA-C5E9-5C8B-FAA7-F4D9F3ADFFD2}"/>
                </a:ext>
              </a:extLst>
            </p:cNvPr>
            <p:cNvSpPr/>
            <p:nvPr/>
          </p:nvSpPr>
          <p:spPr>
            <a:xfrm>
              <a:off x="9868974" y="4274910"/>
              <a:ext cx="61339" cy="68154"/>
            </a:xfrm>
            <a:custGeom>
              <a:avLst/>
              <a:gdLst>
                <a:gd name="connsiteX0" fmla="*/ 0 w 61339"/>
                <a:gd name="connsiteY0" fmla="*/ 0 h 68154"/>
                <a:gd name="connsiteX1" fmla="*/ 0 w 61339"/>
                <a:gd name="connsiteY1" fmla="*/ 68155 h 68154"/>
                <a:gd name="connsiteX2" fmla="*/ 61339 w 61339"/>
                <a:gd name="connsiteY2" fmla="*/ 68155 h 68154"/>
              </a:gdLst>
              <a:ahLst/>
              <a:cxnLst>
                <a:cxn ang="0">
                  <a:pos x="connsiteX0" y="connsiteY0"/>
                </a:cxn>
                <a:cxn ang="0">
                  <a:pos x="connsiteX1" y="connsiteY1"/>
                </a:cxn>
                <a:cxn ang="0">
                  <a:pos x="connsiteX2" y="connsiteY2"/>
                </a:cxn>
              </a:cxnLst>
              <a:rect l="l" t="t" r="r" b="b"/>
              <a:pathLst>
                <a:path w="61339" h="68154">
                  <a:moveTo>
                    <a:pt x="0" y="0"/>
                  </a:moveTo>
                  <a:lnTo>
                    <a:pt x="0" y="68155"/>
                  </a:lnTo>
                  <a:lnTo>
                    <a:pt x="61339" y="68155"/>
                  </a:lnTo>
                  <a:close/>
                </a:path>
              </a:pathLst>
            </a:custGeom>
            <a:grpFill/>
            <a:ln w="6697"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8E8CC622-D14C-5673-6BCE-C51A681D7574}"/>
                </a:ext>
              </a:extLst>
            </p:cNvPr>
            <p:cNvSpPr/>
            <p:nvPr/>
          </p:nvSpPr>
          <p:spPr>
            <a:xfrm>
              <a:off x="9603170" y="4274910"/>
              <a:ext cx="327142" cy="436871"/>
            </a:xfrm>
            <a:custGeom>
              <a:avLst/>
              <a:gdLst>
                <a:gd name="connsiteX0" fmla="*/ 238541 w 327142"/>
                <a:gd name="connsiteY0" fmla="*/ 95417 h 436871"/>
                <a:gd name="connsiteX1" fmla="*/ 238541 w 327142"/>
                <a:gd name="connsiteY1" fmla="*/ 0 h 436871"/>
                <a:gd name="connsiteX2" fmla="*/ 13631 w 327142"/>
                <a:gd name="connsiteY2" fmla="*/ 0 h 436871"/>
                <a:gd name="connsiteX3" fmla="*/ 0 w 327142"/>
                <a:gd name="connsiteY3" fmla="*/ 14312 h 436871"/>
                <a:gd name="connsiteX4" fmla="*/ 0 w 327142"/>
                <a:gd name="connsiteY4" fmla="*/ 422559 h 436871"/>
                <a:gd name="connsiteX5" fmla="*/ 13631 w 327142"/>
                <a:gd name="connsiteY5" fmla="*/ 436872 h 436871"/>
                <a:gd name="connsiteX6" fmla="*/ 311467 w 327142"/>
                <a:gd name="connsiteY6" fmla="*/ 436872 h 436871"/>
                <a:gd name="connsiteX7" fmla="*/ 327143 w 327142"/>
                <a:gd name="connsiteY7" fmla="*/ 422559 h 436871"/>
                <a:gd name="connsiteX8" fmla="*/ 327143 w 327142"/>
                <a:gd name="connsiteY8" fmla="*/ 95417 h 436871"/>
                <a:gd name="connsiteX9" fmla="*/ 238541 w 327142"/>
                <a:gd name="connsiteY9" fmla="*/ 95417 h 436871"/>
                <a:gd name="connsiteX10" fmla="*/ 203783 w 327142"/>
                <a:gd name="connsiteY10" fmla="*/ 136309 h 436871"/>
                <a:gd name="connsiteX11" fmla="*/ 218777 w 327142"/>
                <a:gd name="connsiteY11" fmla="*/ 122678 h 436871"/>
                <a:gd name="connsiteX12" fmla="*/ 265803 w 327142"/>
                <a:gd name="connsiteY12" fmla="*/ 173794 h 436871"/>
                <a:gd name="connsiteX13" fmla="*/ 218777 w 327142"/>
                <a:gd name="connsiteY13" fmla="*/ 224910 h 436871"/>
                <a:gd name="connsiteX14" fmla="*/ 203783 w 327142"/>
                <a:gd name="connsiteY14" fmla="*/ 211280 h 436871"/>
                <a:gd name="connsiteX15" fmla="*/ 238541 w 327142"/>
                <a:gd name="connsiteY15" fmla="*/ 173794 h 436871"/>
                <a:gd name="connsiteX16" fmla="*/ 203783 w 327142"/>
                <a:gd name="connsiteY16" fmla="*/ 136309 h 436871"/>
                <a:gd name="connsiteX17" fmla="*/ 181291 w 327142"/>
                <a:gd name="connsiteY17" fmla="*/ 104958 h 436871"/>
                <a:gd name="connsiteX18" fmla="*/ 200375 w 327142"/>
                <a:gd name="connsiteY18" fmla="*/ 112455 h 436871"/>
                <a:gd name="connsiteX19" fmla="*/ 145851 w 327142"/>
                <a:gd name="connsiteY19" fmla="*/ 248765 h 436871"/>
                <a:gd name="connsiteX20" fmla="*/ 126768 w 327142"/>
                <a:gd name="connsiteY20" fmla="*/ 241268 h 436871"/>
                <a:gd name="connsiteX21" fmla="*/ 181291 w 327142"/>
                <a:gd name="connsiteY21" fmla="*/ 104958 h 436871"/>
                <a:gd name="connsiteX22" fmla="*/ 108366 w 327142"/>
                <a:gd name="connsiteY22" fmla="*/ 122678 h 436871"/>
                <a:gd name="connsiteX23" fmla="*/ 123360 w 327142"/>
                <a:gd name="connsiteY23" fmla="*/ 136309 h 436871"/>
                <a:gd name="connsiteX24" fmla="*/ 88601 w 327142"/>
                <a:gd name="connsiteY24" fmla="*/ 173794 h 436871"/>
                <a:gd name="connsiteX25" fmla="*/ 123360 w 327142"/>
                <a:gd name="connsiteY25" fmla="*/ 211280 h 436871"/>
                <a:gd name="connsiteX26" fmla="*/ 108366 w 327142"/>
                <a:gd name="connsiteY26" fmla="*/ 224910 h 436871"/>
                <a:gd name="connsiteX27" fmla="*/ 61339 w 327142"/>
                <a:gd name="connsiteY27" fmla="*/ 173794 h 436871"/>
                <a:gd name="connsiteX28" fmla="*/ 108366 w 327142"/>
                <a:gd name="connsiteY28" fmla="*/ 122678 h 436871"/>
                <a:gd name="connsiteX29" fmla="*/ 96098 w 327142"/>
                <a:gd name="connsiteY29" fmla="*/ 368035 h 436871"/>
                <a:gd name="connsiteX30" fmla="*/ 80423 w 327142"/>
                <a:gd name="connsiteY30" fmla="*/ 368035 h 436871"/>
                <a:gd name="connsiteX31" fmla="*/ 80423 w 327142"/>
                <a:gd name="connsiteY31" fmla="*/ 339410 h 436871"/>
                <a:gd name="connsiteX32" fmla="*/ 55887 w 327142"/>
                <a:gd name="connsiteY32" fmla="*/ 339410 h 436871"/>
                <a:gd name="connsiteX33" fmla="*/ 55887 w 327142"/>
                <a:gd name="connsiteY33" fmla="*/ 368035 h 436871"/>
                <a:gd name="connsiteX34" fmla="*/ 40893 w 327142"/>
                <a:gd name="connsiteY34" fmla="*/ 368035 h 436871"/>
                <a:gd name="connsiteX35" fmla="*/ 40893 w 327142"/>
                <a:gd name="connsiteY35" fmla="*/ 299881 h 436871"/>
                <a:gd name="connsiteX36" fmla="*/ 55887 w 327142"/>
                <a:gd name="connsiteY36" fmla="*/ 299881 h 436871"/>
                <a:gd name="connsiteX37" fmla="*/ 55887 w 327142"/>
                <a:gd name="connsiteY37" fmla="*/ 326461 h 436871"/>
                <a:gd name="connsiteX38" fmla="*/ 80423 w 327142"/>
                <a:gd name="connsiteY38" fmla="*/ 326461 h 436871"/>
                <a:gd name="connsiteX39" fmla="*/ 80423 w 327142"/>
                <a:gd name="connsiteY39" fmla="*/ 299881 h 436871"/>
                <a:gd name="connsiteX40" fmla="*/ 95417 w 327142"/>
                <a:gd name="connsiteY40" fmla="*/ 299881 h 436871"/>
                <a:gd name="connsiteX41" fmla="*/ 95417 w 327142"/>
                <a:gd name="connsiteY41" fmla="*/ 368035 h 436871"/>
                <a:gd name="connsiteX42" fmla="*/ 156074 w 327142"/>
                <a:gd name="connsiteY42" fmla="*/ 312148 h 436871"/>
                <a:gd name="connsiteX43" fmla="*/ 137672 w 327142"/>
                <a:gd name="connsiteY43" fmla="*/ 312148 h 436871"/>
                <a:gd name="connsiteX44" fmla="*/ 137672 w 327142"/>
                <a:gd name="connsiteY44" fmla="*/ 368035 h 436871"/>
                <a:gd name="connsiteX45" fmla="*/ 122678 w 327142"/>
                <a:gd name="connsiteY45" fmla="*/ 368035 h 436871"/>
                <a:gd name="connsiteX46" fmla="*/ 122678 w 327142"/>
                <a:gd name="connsiteY46" fmla="*/ 312148 h 436871"/>
                <a:gd name="connsiteX47" fmla="*/ 104277 w 327142"/>
                <a:gd name="connsiteY47" fmla="*/ 312148 h 436871"/>
                <a:gd name="connsiteX48" fmla="*/ 104277 w 327142"/>
                <a:gd name="connsiteY48" fmla="*/ 299881 h 436871"/>
                <a:gd name="connsiteX49" fmla="*/ 156074 w 327142"/>
                <a:gd name="connsiteY49" fmla="*/ 299881 h 436871"/>
                <a:gd name="connsiteX50" fmla="*/ 156074 w 327142"/>
                <a:gd name="connsiteY50" fmla="*/ 312148 h 436871"/>
                <a:gd name="connsiteX51" fmla="*/ 230363 w 327142"/>
                <a:gd name="connsiteY51" fmla="*/ 368035 h 436871"/>
                <a:gd name="connsiteX52" fmla="*/ 216732 w 327142"/>
                <a:gd name="connsiteY52" fmla="*/ 368035 h 436871"/>
                <a:gd name="connsiteX53" fmla="*/ 216732 w 327142"/>
                <a:gd name="connsiteY53" fmla="*/ 321690 h 436871"/>
                <a:gd name="connsiteX54" fmla="*/ 203101 w 327142"/>
                <a:gd name="connsiteY54" fmla="*/ 368035 h 436871"/>
                <a:gd name="connsiteX55" fmla="*/ 190833 w 327142"/>
                <a:gd name="connsiteY55" fmla="*/ 368035 h 436871"/>
                <a:gd name="connsiteX56" fmla="*/ 177202 w 327142"/>
                <a:gd name="connsiteY56" fmla="*/ 321690 h 436871"/>
                <a:gd name="connsiteX57" fmla="*/ 177202 w 327142"/>
                <a:gd name="connsiteY57" fmla="*/ 368035 h 436871"/>
                <a:gd name="connsiteX58" fmla="*/ 163571 w 327142"/>
                <a:gd name="connsiteY58" fmla="*/ 368035 h 436871"/>
                <a:gd name="connsiteX59" fmla="*/ 163571 w 327142"/>
                <a:gd name="connsiteY59" fmla="*/ 299881 h 436871"/>
                <a:gd name="connsiteX60" fmla="*/ 184018 w 327142"/>
                <a:gd name="connsiteY60" fmla="*/ 299881 h 436871"/>
                <a:gd name="connsiteX61" fmla="*/ 196967 w 327142"/>
                <a:gd name="connsiteY61" fmla="*/ 343500 h 436871"/>
                <a:gd name="connsiteX62" fmla="*/ 209916 w 327142"/>
                <a:gd name="connsiteY62" fmla="*/ 299881 h 436871"/>
                <a:gd name="connsiteX63" fmla="*/ 230363 w 327142"/>
                <a:gd name="connsiteY63" fmla="*/ 299881 h 436871"/>
                <a:gd name="connsiteX64" fmla="*/ 230363 w 327142"/>
                <a:gd name="connsiteY64" fmla="*/ 368035 h 436871"/>
                <a:gd name="connsiteX65" fmla="*/ 286250 w 327142"/>
                <a:gd name="connsiteY65" fmla="*/ 368035 h 436871"/>
                <a:gd name="connsiteX66" fmla="*/ 240586 w 327142"/>
                <a:gd name="connsiteY66" fmla="*/ 368035 h 436871"/>
                <a:gd name="connsiteX67" fmla="*/ 240586 w 327142"/>
                <a:gd name="connsiteY67" fmla="*/ 299881 h 436871"/>
                <a:gd name="connsiteX68" fmla="*/ 255580 w 327142"/>
                <a:gd name="connsiteY68" fmla="*/ 299881 h 436871"/>
                <a:gd name="connsiteX69" fmla="*/ 255580 w 327142"/>
                <a:gd name="connsiteY69" fmla="*/ 355767 h 436871"/>
                <a:gd name="connsiteX70" fmla="*/ 286250 w 327142"/>
                <a:gd name="connsiteY70" fmla="*/ 355767 h 436871"/>
                <a:gd name="connsiteX71" fmla="*/ 286250 w 327142"/>
                <a:gd name="connsiteY71" fmla="*/ 368035 h 4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7142" h="436871">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203783" y="136309"/>
                  </a:moveTo>
                  <a:lnTo>
                    <a:pt x="218777" y="122678"/>
                  </a:lnTo>
                  <a:lnTo>
                    <a:pt x="265803" y="173794"/>
                  </a:lnTo>
                  <a:lnTo>
                    <a:pt x="218777" y="224910"/>
                  </a:lnTo>
                  <a:lnTo>
                    <a:pt x="203783" y="211280"/>
                  </a:lnTo>
                  <a:lnTo>
                    <a:pt x="238541" y="173794"/>
                  </a:lnTo>
                  <a:lnTo>
                    <a:pt x="203783" y="136309"/>
                  </a:lnTo>
                  <a:close/>
                  <a:moveTo>
                    <a:pt x="181291" y="104958"/>
                  </a:moveTo>
                  <a:lnTo>
                    <a:pt x="200375" y="112455"/>
                  </a:lnTo>
                  <a:lnTo>
                    <a:pt x="145851" y="248765"/>
                  </a:lnTo>
                  <a:lnTo>
                    <a:pt x="126768" y="241268"/>
                  </a:lnTo>
                  <a:lnTo>
                    <a:pt x="181291" y="104958"/>
                  </a:lnTo>
                  <a:close/>
                  <a:moveTo>
                    <a:pt x="108366" y="122678"/>
                  </a:moveTo>
                  <a:lnTo>
                    <a:pt x="123360" y="136309"/>
                  </a:lnTo>
                  <a:lnTo>
                    <a:pt x="88601" y="173794"/>
                  </a:lnTo>
                  <a:lnTo>
                    <a:pt x="123360" y="211280"/>
                  </a:lnTo>
                  <a:lnTo>
                    <a:pt x="108366" y="224910"/>
                  </a:lnTo>
                  <a:lnTo>
                    <a:pt x="61339" y="173794"/>
                  </a:lnTo>
                  <a:lnTo>
                    <a:pt x="108366" y="122678"/>
                  </a:lnTo>
                  <a:close/>
                  <a:moveTo>
                    <a:pt x="96098" y="368035"/>
                  </a:moveTo>
                  <a:lnTo>
                    <a:pt x="80423" y="368035"/>
                  </a:lnTo>
                  <a:lnTo>
                    <a:pt x="80423" y="339410"/>
                  </a:lnTo>
                  <a:lnTo>
                    <a:pt x="55887" y="339410"/>
                  </a:lnTo>
                  <a:lnTo>
                    <a:pt x="55887" y="368035"/>
                  </a:lnTo>
                  <a:lnTo>
                    <a:pt x="40893" y="368035"/>
                  </a:lnTo>
                  <a:lnTo>
                    <a:pt x="40893" y="299881"/>
                  </a:lnTo>
                  <a:lnTo>
                    <a:pt x="55887" y="299881"/>
                  </a:lnTo>
                  <a:lnTo>
                    <a:pt x="55887" y="326461"/>
                  </a:lnTo>
                  <a:lnTo>
                    <a:pt x="80423" y="326461"/>
                  </a:lnTo>
                  <a:lnTo>
                    <a:pt x="80423" y="299881"/>
                  </a:lnTo>
                  <a:lnTo>
                    <a:pt x="95417" y="299881"/>
                  </a:lnTo>
                  <a:lnTo>
                    <a:pt x="95417" y="368035"/>
                  </a:lnTo>
                  <a:close/>
                  <a:moveTo>
                    <a:pt x="156074" y="312148"/>
                  </a:moveTo>
                  <a:lnTo>
                    <a:pt x="137672" y="312148"/>
                  </a:lnTo>
                  <a:lnTo>
                    <a:pt x="137672" y="368035"/>
                  </a:lnTo>
                  <a:lnTo>
                    <a:pt x="122678" y="368035"/>
                  </a:lnTo>
                  <a:lnTo>
                    <a:pt x="122678" y="312148"/>
                  </a:lnTo>
                  <a:lnTo>
                    <a:pt x="104277" y="312148"/>
                  </a:lnTo>
                  <a:lnTo>
                    <a:pt x="104277" y="299881"/>
                  </a:lnTo>
                  <a:lnTo>
                    <a:pt x="156074" y="299881"/>
                  </a:lnTo>
                  <a:lnTo>
                    <a:pt x="156074" y="312148"/>
                  </a:lnTo>
                  <a:close/>
                  <a:moveTo>
                    <a:pt x="230363" y="368035"/>
                  </a:moveTo>
                  <a:lnTo>
                    <a:pt x="216732" y="368035"/>
                  </a:lnTo>
                  <a:lnTo>
                    <a:pt x="216732" y="321690"/>
                  </a:lnTo>
                  <a:lnTo>
                    <a:pt x="203101" y="368035"/>
                  </a:lnTo>
                  <a:lnTo>
                    <a:pt x="190833" y="368035"/>
                  </a:lnTo>
                  <a:lnTo>
                    <a:pt x="177202" y="321690"/>
                  </a:lnTo>
                  <a:lnTo>
                    <a:pt x="177202" y="368035"/>
                  </a:lnTo>
                  <a:lnTo>
                    <a:pt x="163571" y="368035"/>
                  </a:lnTo>
                  <a:lnTo>
                    <a:pt x="163571" y="299881"/>
                  </a:lnTo>
                  <a:lnTo>
                    <a:pt x="184018" y="299881"/>
                  </a:lnTo>
                  <a:lnTo>
                    <a:pt x="196967" y="343500"/>
                  </a:lnTo>
                  <a:lnTo>
                    <a:pt x="209916" y="299881"/>
                  </a:lnTo>
                  <a:lnTo>
                    <a:pt x="230363" y="299881"/>
                  </a:lnTo>
                  <a:lnTo>
                    <a:pt x="230363" y="368035"/>
                  </a:lnTo>
                  <a:close/>
                  <a:moveTo>
                    <a:pt x="286250" y="368035"/>
                  </a:moveTo>
                  <a:lnTo>
                    <a:pt x="240586" y="368035"/>
                  </a:lnTo>
                  <a:lnTo>
                    <a:pt x="240586" y="299881"/>
                  </a:lnTo>
                  <a:lnTo>
                    <a:pt x="255580" y="299881"/>
                  </a:lnTo>
                  <a:lnTo>
                    <a:pt x="255580" y="355767"/>
                  </a:lnTo>
                  <a:lnTo>
                    <a:pt x="286250" y="355767"/>
                  </a:lnTo>
                  <a:lnTo>
                    <a:pt x="286250" y="368035"/>
                  </a:lnTo>
                  <a:close/>
                </a:path>
              </a:pathLst>
            </a:custGeom>
            <a:grpFill/>
            <a:ln w="6697" cap="flat">
              <a:noFill/>
              <a:prstDash val="solid"/>
              <a:miter/>
            </a:ln>
          </p:spPr>
          <p:txBody>
            <a:bodyPr rtlCol="0" anchor="ctr"/>
            <a:lstStyle/>
            <a:p>
              <a:endParaRPr lang="en-US"/>
            </a:p>
          </p:txBody>
        </p:sp>
      </p:grpSp>
      <p:grpSp>
        <p:nvGrpSpPr>
          <p:cNvPr id="435" name="Graphic 204">
            <a:extLst>
              <a:ext uri="{FF2B5EF4-FFF2-40B4-BE49-F238E27FC236}">
                <a16:creationId xmlns:a16="http://schemas.microsoft.com/office/drawing/2014/main" id="{3035CDA1-6E25-B63D-E5A6-C0FA05BEC8A8}"/>
              </a:ext>
            </a:extLst>
          </p:cNvPr>
          <p:cNvGrpSpPr/>
          <p:nvPr/>
        </p:nvGrpSpPr>
        <p:grpSpPr>
          <a:xfrm>
            <a:off x="10745373" y="4153335"/>
            <a:ext cx="256997" cy="458050"/>
            <a:chOff x="10249211" y="4292483"/>
            <a:chExt cx="256997" cy="458050"/>
          </a:xfrm>
          <a:solidFill>
            <a:schemeClr val="tx1"/>
          </a:solidFill>
        </p:grpSpPr>
        <p:sp>
          <p:nvSpPr>
            <p:cNvPr id="436" name="Freeform: Shape 435">
              <a:extLst>
                <a:ext uri="{FF2B5EF4-FFF2-40B4-BE49-F238E27FC236}">
                  <a16:creationId xmlns:a16="http://schemas.microsoft.com/office/drawing/2014/main" id="{210A4413-21CD-8EB5-BBAA-E6B9FCCBD4E4}"/>
                </a:ext>
              </a:extLst>
            </p:cNvPr>
            <p:cNvSpPr/>
            <p:nvPr/>
          </p:nvSpPr>
          <p:spPr>
            <a:xfrm>
              <a:off x="10288574" y="4485722"/>
              <a:ext cx="182503" cy="264810"/>
            </a:xfrm>
            <a:custGeom>
              <a:avLst/>
              <a:gdLst>
                <a:gd name="connsiteX0" fmla="*/ 93041 w 182503"/>
                <a:gd name="connsiteY0" fmla="*/ 264810 h 264810"/>
                <a:gd name="connsiteX1" fmla="*/ 0 w 182503"/>
                <a:gd name="connsiteY1" fmla="*/ 0 h 264810"/>
                <a:gd name="connsiteX2" fmla="*/ 182504 w 182503"/>
                <a:gd name="connsiteY2" fmla="*/ 0 h 264810"/>
              </a:gdLst>
              <a:ahLst/>
              <a:cxnLst>
                <a:cxn ang="0">
                  <a:pos x="connsiteX0" y="connsiteY0"/>
                </a:cxn>
                <a:cxn ang="0">
                  <a:pos x="connsiteX1" y="connsiteY1"/>
                </a:cxn>
                <a:cxn ang="0">
                  <a:pos x="connsiteX2" y="connsiteY2"/>
                </a:cxn>
              </a:cxnLst>
              <a:rect l="l" t="t" r="r" b="b"/>
              <a:pathLst>
                <a:path w="182503" h="264810">
                  <a:moveTo>
                    <a:pt x="93041" y="264810"/>
                  </a:moveTo>
                  <a:lnTo>
                    <a:pt x="0" y="0"/>
                  </a:lnTo>
                  <a:lnTo>
                    <a:pt x="182504" y="0"/>
                  </a:lnTo>
                  <a:close/>
                </a:path>
              </a:pathLst>
            </a:custGeom>
            <a:grpFill/>
            <a:ln w="7144"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FA7EB811-AF3C-1D56-0B38-EC315E11A607}"/>
                </a:ext>
              </a:extLst>
            </p:cNvPr>
            <p:cNvSpPr/>
            <p:nvPr/>
          </p:nvSpPr>
          <p:spPr>
            <a:xfrm>
              <a:off x="10249211" y="4292483"/>
              <a:ext cx="256997" cy="163896"/>
            </a:xfrm>
            <a:custGeom>
              <a:avLst/>
              <a:gdLst>
                <a:gd name="connsiteX0" fmla="*/ 244054 w 256997"/>
                <a:gd name="connsiteY0" fmla="*/ 123817 h 163896"/>
                <a:gd name="connsiteX1" fmla="*/ 244054 w 256997"/>
                <a:gd name="connsiteY1" fmla="*/ 116660 h 163896"/>
                <a:gd name="connsiteX2" fmla="*/ 128826 w 256997"/>
                <a:gd name="connsiteY2" fmla="*/ 0 h 163896"/>
                <a:gd name="connsiteX3" fmla="*/ 13598 w 256997"/>
                <a:gd name="connsiteY3" fmla="*/ 116660 h 163896"/>
                <a:gd name="connsiteX4" fmla="*/ 13598 w 256997"/>
                <a:gd name="connsiteY4" fmla="*/ 123817 h 163896"/>
                <a:gd name="connsiteX5" fmla="*/ 0 w 256997"/>
                <a:gd name="connsiteY5" fmla="*/ 143141 h 163896"/>
                <a:gd name="connsiteX6" fmla="*/ 0 w 256997"/>
                <a:gd name="connsiteY6" fmla="*/ 143856 h 163896"/>
                <a:gd name="connsiteX7" fmla="*/ 20040 w 256997"/>
                <a:gd name="connsiteY7" fmla="*/ 163896 h 163896"/>
                <a:gd name="connsiteX8" fmla="*/ 236897 w 256997"/>
                <a:gd name="connsiteY8" fmla="*/ 163896 h 163896"/>
                <a:gd name="connsiteX9" fmla="*/ 256937 w 256997"/>
                <a:gd name="connsiteY9" fmla="*/ 143856 h 163896"/>
                <a:gd name="connsiteX10" fmla="*/ 256937 w 256997"/>
                <a:gd name="connsiteY10" fmla="*/ 143141 h 163896"/>
                <a:gd name="connsiteX11" fmla="*/ 244054 w 256997"/>
                <a:gd name="connsiteY11" fmla="*/ 123817 h 16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997" h="163896">
                  <a:moveTo>
                    <a:pt x="244054" y="123817"/>
                  </a:moveTo>
                  <a:cubicBezTo>
                    <a:pt x="244054" y="121670"/>
                    <a:pt x="244054" y="118807"/>
                    <a:pt x="244054" y="116660"/>
                  </a:cubicBezTo>
                  <a:cubicBezTo>
                    <a:pt x="244054" y="52962"/>
                    <a:pt x="192524" y="0"/>
                    <a:pt x="128826" y="0"/>
                  </a:cubicBezTo>
                  <a:cubicBezTo>
                    <a:pt x="65129" y="0"/>
                    <a:pt x="13598" y="52962"/>
                    <a:pt x="13598" y="116660"/>
                  </a:cubicBezTo>
                  <a:cubicBezTo>
                    <a:pt x="13598" y="119522"/>
                    <a:pt x="13598" y="121670"/>
                    <a:pt x="13598" y="123817"/>
                  </a:cubicBezTo>
                  <a:cubicBezTo>
                    <a:pt x="5726" y="126679"/>
                    <a:pt x="0" y="134552"/>
                    <a:pt x="0" y="143141"/>
                  </a:cubicBezTo>
                  <a:lnTo>
                    <a:pt x="0" y="143856"/>
                  </a:lnTo>
                  <a:cubicBezTo>
                    <a:pt x="0" y="155308"/>
                    <a:pt x="9304" y="163896"/>
                    <a:pt x="20040" y="163896"/>
                  </a:cubicBezTo>
                  <a:lnTo>
                    <a:pt x="236897" y="163896"/>
                  </a:lnTo>
                  <a:cubicBezTo>
                    <a:pt x="248348" y="163896"/>
                    <a:pt x="256937" y="154592"/>
                    <a:pt x="256937" y="143856"/>
                  </a:cubicBezTo>
                  <a:lnTo>
                    <a:pt x="256937" y="143141"/>
                  </a:lnTo>
                  <a:cubicBezTo>
                    <a:pt x="257653" y="134552"/>
                    <a:pt x="251927" y="126679"/>
                    <a:pt x="244054" y="123817"/>
                  </a:cubicBezTo>
                  <a:close/>
                </a:path>
              </a:pathLst>
            </a:custGeom>
            <a:grpFill/>
            <a:ln w="7144" cap="flat">
              <a:noFill/>
              <a:prstDash val="solid"/>
              <a:miter/>
            </a:ln>
          </p:spPr>
          <p:txBody>
            <a:bodyPr rtlCol="0" anchor="ctr"/>
            <a:lstStyle/>
            <a:p>
              <a:endParaRPr lang="en-US"/>
            </a:p>
          </p:txBody>
        </p:sp>
      </p:grpSp>
      <p:grpSp>
        <p:nvGrpSpPr>
          <p:cNvPr id="438" name="Graphic 206">
            <a:extLst>
              <a:ext uri="{FF2B5EF4-FFF2-40B4-BE49-F238E27FC236}">
                <a16:creationId xmlns:a16="http://schemas.microsoft.com/office/drawing/2014/main" id="{815D20C5-94DB-3C28-0AFA-B7BA8001A563}"/>
              </a:ext>
            </a:extLst>
          </p:cNvPr>
          <p:cNvGrpSpPr/>
          <p:nvPr/>
        </p:nvGrpSpPr>
        <p:grpSpPr>
          <a:xfrm>
            <a:off x="1133901" y="4890050"/>
            <a:ext cx="298118" cy="398112"/>
            <a:chOff x="637739" y="5029198"/>
            <a:chExt cx="298118" cy="398112"/>
          </a:xfrm>
          <a:solidFill>
            <a:schemeClr val="tx1"/>
          </a:solidFill>
        </p:grpSpPr>
        <p:sp>
          <p:nvSpPr>
            <p:cNvPr id="439" name="Freeform: Shape 438">
              <a:extLst>
                <a:ext uri="{FF2B5EF4-FFF2-40B4-BE49-F238E27FC236}">
                  <a16:creationId xmlns:a16="http://schemas.microsoft.com/office/drawing/2014/main" id="{A923440B-9EFC-DD63-BC92-5A28A65624D0}"/>
                </a:ext>
              </a:extLst>
            </p:cNvPr>
            <p:cNvSpPr/>
            <p:nvPr/>
          </p:nvSpPr>
          <p:spPr>
            <a:xfrm>
              <a:off x="879960" y="5029198"/>
              <a:ext cx="55897" cy="62107"/>
            </a:xfrm>
            <a:custGeom>
              <a:avLst/>
              <a:gdLst>
                <a:gd name="connsiteX0" fmla="*/ 0 w 55897"/>
                <a:gd name="connsiteY0" fmla="*/ 0 h 62107"/>
                <a:gd name="connsiteX1" fmla="*/ 0 w 55897"/>
                <a:gd name="connsiteY1" fmla="*/ 62108 h 62107"/>
                <a:gd name="connsiteX2" fmla="*/ 55897 w 55897"/>
                <a:gd name="connsiteY2" fmla="*/ 62108 h 62107"/>
              </a:gdLst>
              <a:ahLst/>
              <a:cxnLst>
                <a:cxn ang="0">
                  <a:pos x="connsiteX0" y="connsiteY0"/>
                </a:cxn>
                <a:cxn ang="0">
                  <a:pos x="connsiteX1" y="connsiteY1"/>
                </a:cxn>
                <a:cxn ang="0">
                  <a:pos x="connsiteX2" y="connsiteY2"/>
                </a:cxn>
              </a:cxnLst>
              <a:rect l="l" t="t" r="r" b="b"/>
              <a:pathLst>
                <a:path w="55897" h="62107">
                  <a:moveTo>
                    <a:pt x="0" y="0"/>
                  </a:moveTo>
                  <a:lnTo>
                    <a:pt x="0" y="62108"/>
                  </a:lnTo>
                  <a:lnTo>
                    <a:pt x="55897" y="62108"/>
                  </a:lnTo>
                  <a:close/>
                </a:path>
              </a:pathLst>
            </a:custGeom>
            <a:grpFill/>
            <a:ln w="6102" cap="flat">
              <a:noFill/>
              <a:prstDash val="solid"/>
              <a:miter/>
            </a:ln>
          </p:spPr>
          <p:txBody>
            <a:bodyPr rtlCol="0" anchor="ctr"/>
            <a:lstStyle/>
            <a:p>
              <a:endParaRPr lang="en-US"/>
            </a:p>
          </p:txBody>
        </p:sp>
        <p:grpSp>
          <p:nvGrpSpPr>
            <p:cNvPr id="440" name="Graphic 206">
              <a:extLst>
                <a:ext uri="{FF2B5EF4-FFF2-40B4-BE49-F238E27FC236}">
                  <a16:creationId xmlns:a16="http://schemas.microsoft.com/office/drawing/2014/main" id="{5D335A1A-866E-667E-333E-E033A59607E8}"/>
                </a:ext>
              </a:extLst>
            </p:cNvPr>
            <p:cNvGrpSpPr/>
            <p:nvPr/>
          </p:nvGrpSpPr>
          <p:grpSpPr>
            <a:xfrm>
              <a:off x="637739" y="5029198"/>
              <a:ext cx="298118" cy="398112"/>
              <a:chOff x="637739" y="5029198"/>
              <a:chExt cx="298118" cy="398112"/>
            </a:xfrm>
            <a:grpFill/>
          </p:grpSpPr>
          <p:sp>
            <p:nvSpPr>
              <p:cNvPr id="441" name="Freeform: Shape 440">
                <a:extLst>
                  <a:ext uri="{FF2B5EF4-FFF2-40B4-BE49-F238E27FC236}">
                    <a16:creationId xmlns:a16="http://schemas.microsoft.com/office/drawing/2014/main" id="{533B8EE4-B8FF-F8A6-9AD3-414D8D60F4DA}"/>
                  </a:ext>
                </a:extLst>
              </p:cNvPr>
              <p:cNvSpPr/>
              <p:nvPr/>
            </p:nvSpPr>
            <p:spPr>
              <a:xfrm>
                <a:off x="637739" y="5029198"/>
                <a:ext cx="298118" cy="398112"/>
              </a:xfrm>
              <a:custGeom>
                <a:avLst/>
                <a:gdLst>
                  <a:gd name="connsiteX0" fmla="*/ 217378 w 298118"/>
                  <a:gd name="connsiteY0" fmla="*/ 86951 h 398112"/>
                  <a:gd name="connsiteX1" fmla="*/ 217378 w 298118"/>
                  <a:gd name="connsiteY1" fmla="*/ 0 h 398112"/>
                  <a:gd name="connsiteX2" fmla="*/ 12422 w 298118"/>
                  <a:gd name="connsiteY2" fmla="*/ 0 h 398112"/>
                  <a:gd name="connsiteX3" fmla="*/ 0 w 298118"/>
                  <a:gd name="connsiteY3" fmla="*/ 13043 h 398112"/>
                  <a:gd name="connsiteX4" fmla="*/ 0 w 298118"/>
                  <a:gd name="connsiteY4" fmla="*/ 385069 h 398112"/>
                  <a:gd name="connsiteX5" fmla="*/ 12422 w 298118"/>
                  <a:gd name="connsiteY5" fmla="*/ 398112 h 398112"/>
                  <a:gd name="connsiteX6" fmla="*/ 283833 w 298118"/>
                  <a:gd name="connsiteY6" fmla="*/ 398112 h 398112"/>
                  <a:gd name="connsiteX7" fmla="*/ 298118 w 298118"/>
                  <a:gd name="connsiteY7" fmla="*/ 385069 h 398112"/>
                  <a:gd name="connsiteX8" fmla="*/ 298118 w 298118"/>
                  <a:gd name="connsiteY8" fmla="*/ 86951 h 398112"/>
                  <a:gd name="connsiteX9" fmla="*/ 217378 w 298118"/>
                  <a:gd name="connsiteY9" fmla="*/ 86951 h 398112"/>
                  <a:gd name="connsiteX10" fmla="*/ 86951 w 298118"/>
                  <a:gd name="connsiteY10" fmla="*/ 62729 h 398112"/>
                  <a:gd name="connsiteX11" fmla="*/ 105584 w 298118"/>
                  <a:gd name="connsiteY11" fmla="*/ 81361 h 398112"/>
                  <a:gd name="connsiteX12" fmla="*/ 86951 w 298118"/>
                  <a:gd name="connsiteY12" fmla="*/ 99994 h 398112"/>
                  <a:gd name="connsiteX13" fmla="*/ 68319 w 298118"/>
                  <a:gd name="connsiteY13" fmla="*/ 81361 h 398112"/>
                  <a:gd name="connsiteX14" fmla="*/ 86951 w 298118"/>
                  <a:gd name="connsiteY14" fmla="*/ 62729 h 398112"/>
                  <a:gd name="connsiteX15" fmla="*/ 85088 w 298118"/>
                  <a:gd name="connsiteY15" fmla="*/ 340352 h 398112"/>
                  <a:gd name="connsiteX16" fmla="*/ 68319 w 298118"/>
                  <a:gd name="connsiteY16" fmla="*/ 340352 h 398112"/>
                  <a:gd name="connsiteX17" fmla="*/ 68319 w 298118"/>
                  <a:gd name="connsiteY17" fmla="*/ 268306 h 398112"/>
                  <a:gd name="connsiteX18" fmla="*/ 85088 w 298118"/>
                  <a:gd name="connsiteY18" fmla="*/ 268306 h 398112"/>
                  <a:gd name="connsiteX19" fmla="*/ 85088 w 298118"/>
                  <a:gd name="connsiteY19" fmla="*/ 340352 h 398112"/>
                  <a:gd name="connsiteX20" fmla="*/ 154649 w 298118"/>
                  <a:gd name="connsiteY20" fmla="*/ 330414 h 398112"/>
                  <a:gd name="connsiteX21" fmla="*/ 147817 w 298118"/>
                  <a:gd name="connsiteY21" fmla="*/ 336625 h 398112"/>
                  <a:gd name="connsiteX22" fmla="*/ 129185 w 298118"/>
                  <a:gd name="connsiteY22" fmla="*/ 341594 h 398112"/>
                  <a:gd name="connsiteX23" fmla="*/ 114279 w 298118"/>
                  <a:gd name="connsiteY23" fmla="*/ 338488 h 398112"/>
                  <a:gd name="connsiteX24" fmla="*/ 104341 w 298118"/>
                  <a:gd name="connsiteY24" fmla="*/ 330414 h 398112"/>
                  <a:gd name="connsiteX25" fmla="*/ 98752 w 298118"/>
                  <a:gd name="connsiteY25" fmla="*/ 318614 h 398112"/>
                  <a:gd name="connsiteX26" fmla="*/ 96888 w 298118"/>
                  <a:gd name="connsiteY26" fmla="*/ 304950 h 398112"/>
                  <a:gd name="connsiteX27" fmla="*/ 98752 w 298118"/>
                  <a:gd name="connsiteY27" fmla="*/ 291286 h 398112"/>
                  <a:gd name="connsiteX28" fmla="*/ 104341 w 298118"/>
                  <a:gd name="connsiteY28" fmla="*/ 279486 h 398112"/>
                  <a:gd name="connsiteX29" fmla="*/ 114279 w 298118"/>
                  <a:gd name="connsiteY29" fmla="*/ 271412 h 398112"/>
                  <a:gd name="connsiteX30" fmla="*/ 129806 w 298118"/>
                  <a:gd name="connsiteY30" fmla="*/ 268306 h 398112"/>
                  <a:gd name="connsiteX31" fmla="*/ 147196 w 298118"/>
                  <a:gd name="connsiteY31" fmla="*/ 272654 h 398112"/>
                  <a:gd name="connsiteX32" fmla="*/ 153407 w 298118"/>
                  <a:gd name="connsiteY32" fmla="*/ 278865 h 398112"/>
                  <a:gd name="connsiteX33" fmla="*/ 158375 w 298118"/>
                  <a:gd name="connsiteY33" fmla="*/ 288802 h 398112"/>
                  <a:gd name="connsiteX34" fmla="*/ 142848 w 298118"/>
                  <a:gd name="connsiteY34" fmla="*/ 291907 h 398112"/>
                  <a:gd name="connsiteX35" fmla="*/ 137880 w 298118"/>
                  <a:gd name="connsiteY35" fmla="*/ 284455 h 398112"/>
                  <a:gd name="connsiteX36" fmla="*/ 129185 w 298118"/>
                  <a:gd name="connsiteY36" fmla="*/ 281349 h 398112"/>
                  <a:gd name="connsiteX37" fmla="*/ 123595 w 298118"/>
                  <a:gd name="connsiteY37" fmla="*/ 282591 h 398112"/>
                  <a:gd name="connsiteX38" fmla="*/ 119868 w 298118"/>
                  <a:gd name="connsiteY38" fmla="*/ 285697 h 398112"/>
                  <a:gd name="connsiteX39" fmla="*/ 117384 w 298118"/>
                  <a:gd name="connsiteY39" fmla="*/ 290044 h 398112"/>
                  <a:gd name="connsiteX40" fmla="*/ 116142 w 298118"/>
                  <a:gd name="connsiteY40" fmla="*/ 295013 h 398112"/>
                  <a:gd name="connsiteX41" fmla="*/ 115521 w 298118"/>
                  <a:gd name="connsiteY41" fmla="*/ 300603 h 398112"/>
                  <a:gd name="connsiteX42" fmla="*/ 115521 w 298118"/>
                  <a:gd name="connsiteY42" fmla="*/ 305571 h 398112"/>
                  <a:gd name="connsiteX43" fmla="*/ 119247 w 298118"/>
                  <a:gd name="connsiteY43" fmla="*/ 323583 h 398112"/>
                  <a:gd name="connsiteX44" fmla="*/ 130427 w 298118"/>
                  <a:gd name="connsiteY44" fmla="*/ 329172 h 398112"/>
                  <a:gd name="connsiteX45" fmla="*/ 136016 w 298118"/>
                  <a:gd name="connsiteY45" fmla="*/ 328551 h 398112"/>
                  <a:gd name="connsiteX46" fmla="*/ 139743 w 298118"/>
                  <a:gd name="connsiteY46" fmla="*/ 326067 h 398112"/>
                  <a:gd name="connsiteX47" fmla="*/ 142848 w 298118"/>
                  <a:gd name="connsiteY47" fmla="*/ 322961 h 398112"/>
                  <a:gd name="connsiteX48" fmla="*/ 145333 w 298118"/>
                  <a:gd name="connsiteY48" fmla="*/ 318614 h 398112"/>
                  <a:gd name="connsiteX49" fmla="*/ 161481 w 298118"/>
                  <a:gd name="connsiteY49" fmla="*/ 322340 h 398112"/>
                  <a:gd name="connsiteX50" fmla="*/ 154649 w 298118"/>
                  <a:gd name="connsiteY50" fmla="*/ 330414 h 398112"/>
                  <a:gd name="connsiteX51" fmla="*/ 221104 w 298118"/>
                  <a:gd name="connsiteY51" fmla="*/ 331657 h 398112"/>
                  <a:gd name="connsiteX52" fmla="*/ 196261 w 298118"/>
                  <a:gd name="connsiteY52" fmla="*/ 341594 h 398112"/>
                  <a:gd name="connsiteX53" fmla="*/ 180734 w 298118"/>
                  <a:gd name="connsiteY53" fmla="*/ 338488 h 398112"/>
                  <a:gd name="connsiteX54" fmla="*/ 170176 w 298118"/>
                  <a:gd name="connsiteY54" fmla="*/ 330414 h 398112"/>
                  <a:gd name="connsiteX55" fmla="*/ 164586 w 298118"/>
                  <a:gd name="connsiteY55" fmla="*/ 318614 h 398112"/>
                  <a:gd name="connsiteX56" fmla="*/ 162723 w 298118"/>
                  <a:gd name="connsiteY56" fmla="*/ 304329 h 398112"/>
                  <a:gd name="connsiteX57" fmla="*/ 164586 w 298118"/>
                  <a:gd name="connsiteY57" fmla="*/ 290044 h 398112"/>
                  <a:gd name="connsiteX58" fmla="*/ 170176 w 298118"/>
                  <a:gd name="connsiteY58" fmla="*/ 278244 h 398112"/>
                  <a:gd name="connsiteX59" fmla="*/ 180734 w 298118"/>
                  <a:gd name="connsiteY59" fmla="*/ 270170 h 398112"/>
                  <a:gd name="connsiteX60" fmla="*/ 196261 w 298118"/>
                  <a:gd name="connsiteY60" fmla="*/ 267064 h 398112"/>
                  <a:gd name="connsiteX61" fmla="*/ 211788 w 298118"/>
                  <a:gd name="connsiteY61" fmla="*/ 270170 h 398112"/>
                  <a:gd name="connsiteX62" fmla="*/ 222347 w 298118"/>
                  <a:gd name="connsiteY62" fmla="*/ 278244 h 398112"/>
                  <a:gd name="connsiteX63" fmla="*/ 227936 w 298118"/>
                  <a:gd name="connsiteY63" fmla="*/ 290044 h 398112"/>
                  <a:gd name="connsiteX64" fmla="*/ 229799 w 298118"/>
                  <a:gd name="connsiteY64" fmla="*/ 304329 h 398112"/>
                  <a:gd name="connsiteX65" fmla="*/ 221104 w 298118"/>
                  <a:gd name="connsiteY65" fmla="*/ 331657 h 398112"/>
                  <a:gd name="connsiteX66" fmla="*/ 55897 w 298118"/>
                  <a:gd name="connsiteY66" fmla="*/ 192535 h 398112"/>
                  <a:gd name="connsiteX67" fmla="*/ 105584 w 298118"/>
                  <a:gd name="connsiteY67" fmla="*/ 131048 h 398112"/>
                  <a:gd name="connsiteX68" fmla="*/ 130427 w 298118"/>
                  <a:gd name="connsiteY68" fmla="*/ 155891 h 398112"/>
                  <a:gd name="connsiteX69" fmla="*/ 173902 w 298118"/>
                  <a:gd name="connsiteY69" fmla="*/ 100615 h 398112"/>
                  <a:gd name="connsiteX70" fmla="*/ 242221 w 298118"/>
                  <a:gd name="connsiteY70" fmla="*/ 192535 h 398112"/>
                  <a:gd name="connsiteX71" fmla="*/ 55897 w 298118"/>
                  <a:gd name="connsiteY71" fmla="*/ 192535 h 39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98118" h="398112">
                    <a:moveTo>
                      <a:pt x="217378" y="86951"/>
                    </a:moveTo>
                    <a:lnTo>
                      <a:pt x="217378" y="0"/>
                    </a:lnTo>
                    <a:lnTo>
                      <a:pt x="12422" y="0"/>
                    </a:lnTo>
                    <a:cubicBezTo>
                      <a:pt x="5590" y="0"/>
                      <a:pt x="0" y="5590"/>
                      <a:pt x="0" y="13043"/>
                    </a:cubicBezTo>
                    <a:lnTo>
                      <a:pt x="0" y="385069"/>
                    </a:lnTo>
                    <a:cubicBezTo>
                      <a:pt x="0" y="391901"/>
                      <a:pt x="5590" y="398112"/>
                      <a:pt x="12422" y="398112"/>
                    </a:cubicBezTo>
                    <a:lnTo>
                      <a:pt x="283833" y="398112"/>
                    </a:lnTo>
                    <a:cubicBezTo>
                      <a:pt x="290665" y="398112"/>
                      <a:pt x="298118" y="392522"/>
                      <a:pt x="298118" y="385069"/>
                    </a:cubicBezTo>
                    <a:lnTo>
                      <a:pt x="298118" y="86951"/>
                    </a:lnTo>
                    <a:lnTo>
                      <a:pt x="217378" y="86951"/>
                    </a:lnTo>
                    <a:close/>
                    <a:moveTo>
                      <a:pt x="86951" y="62729"/>
                    </a:moveTo>
                    <a:cubicBezTo>
                      <a:pt x="97510" y="62729"/>
                      <a:pt x="105584" y="70803"/>
                      <a:pt x="105584" y="81361"/>
                    </a:cubicBezTo>
                    <a:cubicBezTo>
                      <a:pt x="105584" y="91920"/>
                      <a:pt x="97510" y="99994"/>
                      <a:pt x="86951" y="99994"/>
                    </a:cubicBezTo>
                    <a:cubicBezTo>
                      <a:pt x="76393" y="99994"/>
                      <a:pt x="68319" y="91920"/>
                      <a:pt x="68319" y="81361"/>
                    </a:cubicBezTo>
                    <a:cubicBezTo>
                      <a:pt x="68319" y="70803"/>
                      <a:pt x="76393" y="62729"/>
                      <a:pt x="86951" y="62729"/>
                    </a:cubicBezTo>
                    <a:close/>
                    <a:moveTo>
                      <a:pt x="85088" y="340352"/>
                    </a:moveTo>
                    <a:lnTo>
                      <a:pt x="68319" y="340352"/>
                    </a:lnTo>
                    <a:lnTo>
                      <a:pt x="68319" y="268306"/>
                    </a:lnTo>
                    <a:lnTo>
                      <a:pt x="85088" y="268306"/>
                    </a:lnTo>
                    <a:lnTo>
                      <a:pt x="85088" y="340352"/>
                    </a:lnTo>
                    <a:close/>
                    <a:moveTo>
                      <a:pt x="154649" y="330414"/>
                    </a:moveTo>
                    <a:cubicBezTo>
                      <a:pt x="152786" y="332899"/>
                      <a:pt x="150301" y="334762"/>
                      <a:pt x="147817" y="336625"/>
                    </a:cubicBezTo>
                    <a:cubicBezTo>
                      <a:pt x="142848" y="339731"/>
                      <a:pt x="136638" y="341594"/>
                      <a:pt x="129185" y="341594"/>
                    </a:cubicBezTo>
                    <a:cubicBezTo>
                      <a:pt x="122974" y="341594"/>
                      <a:pt x="118005" y="340352"/>
                      <a:pt x="114279" y="338488"/>
                    </a:cubicBezTo>
                    <a:cubicBezTo>
                      <a:pt x="109931" y="336625"/>
                      <a:pt x="106826" y="333520"/>
                      <a:pt x="104341" y="330414"/>
                    </a:cubicBezTo>
                    <a:cubicBezTo>
                      <a:pt x="101857" y="326688"/>
                      <a:pt x="99994" y="322961"/>
                      <a:pt x="98752" y="318614"/>
                    </a:cubicBezTo>
                    <a:cubicBezTo>
                      <a:pt x="97510" y="314266"/>
                      <a:pt x="96888" y="309298"/>
                      <a:pt x="96888" y="304950"/>
                    </a:cubicBezTo>
                    <a:cubicBezTo>
                      <a:pt x="96888" y="299981"/>
                      <a:pt x="97510" y="295634"/>
                      <a:pt x="98752" y="291286"/>
                    </a:cubicBezTo>
                    <a:cubicBezTo>
                      <a:pt x="99994" y="286939"/>
                      <a:pt x="101857" y="282591"/>
                      <a:pt x="104341" y="279486"/>
                    </a:cubicBezTo>
                    <a:cubicBezTo>
                      <a:pt x="106826" y="275759"/>
                      <a:pt x="109931" y="273275"/>
                      <a:pt x="114279" y="271412"/>
                    </a:cubicBezTo>
                    <a:cubicBezTo>
                      <a:pt x="118626" y="269549"/>
                      <a:pt x="123595" y="268306"/>
                      <a:pt x="129806" y="268306"/>
                    </a:cubicBezTo>
                    <a:cubicBezTo>
                      <a:pt x="136016" y="268306"/>
                      <a:pt x="142227" y="269549"/>
                      <a:pt x="147196" y="272654"/>
                    </a:cubicBezTo>
                    <a:cubicBezTo>
                      <a:pt x="149680" y="273896"/>
                      <a:pt x="152165" y="275759"/>
                      <a:pt x="153407" y="278865"/>
                    </a:cubicBezTo>
                    <a:cubicBezTo>
                      <a:pt x="155270" y="281349"/>
                      <a:pt x="156512" y="285076"/>
                      <a:pt x="158375" y="288802"/>
                    </a:cubicBezTo>
                    <a:lnTo>
                      <a:pt x="142848" y="291907"/>
                    </a:lnTo>
                    <a:cubicBezTo>
                      <a:pt x="141606" y="288802"/>
                      <a:pt x="140364" y="286318"/>
                      <a:pt x="137880" y="284455"/>
                    </a:cubicBezTo>
                    <a:cubicBezTo>
                      <a:pt x="136016" y="282591"/>
                      <a:pt x="132911" y="281349"/>
                      <a:pt x="129185" y="281349"/>
                    </a:cubicBezTo>
                    <a:cubicBezTo>
                      <a:pt x="127321" y="281349"/>
                      <a:pt x="125458" y="281970"/>
                      <a:pt x="123595" y="282591"/>
                    </a:cubicBezTo>
                    <a:cubicBezTo>
                      <a:pt x="121732" y="283212"/>
                      <a:pt x="120489" y="284455"/>
                      <a:pt x="119868" y="285697"/>
                    </a:cubicBezTo>
                    <a:cubicBezTo>
                      <a:pt x="118626" y="286939"/>
                      <a:pt x="118005" y="288802"/>
                      <a:pt x="117384" y="290044"/>
                    </a:cubicBezTo>
                    <a:cubicBezTo>
                      <a:pt x="116763" y="291907"/>
                      <a:pt x="116142" y="293771"/>
                      <a:pt x="116142" y="295013"/>
                    </a:cubicBezTo>
                    <a:cubicBezTo>
                      <a:pt x="115521" y="296876"/>
                      <a:pt x="115521" y="298739"/>
                      <a:pt x="115521" y="300603"/>
                    </a:cubicBezTo>
                    <a:cubicBezTo>
                      <a:pt x="115521" y="302466"/>
                      <a:pt x="115521" y="303708"/>
                      <a:pt x="115521" y="305571"/>
                    </a:cubicBezTo>
                    <a:cubicBezTo>
                      <a:pt x="115521" y="313645"/>
                      <a:pt x="116763" y="319235"/>
                      <a:pt x="119247" y="323583"/>
                    </a:cubicBezTo>
                    <a:cubicBezTo>
                      <a:pt x="121732" y="327309"/>
                      <a:pt x="125458" y="329172"/>
                      <a:pt x="130427" y="329172"/>
                    </a:cubicBezTo>
                    <a:cubicBezTo>
                      <a:pt x="132290" y="329172"/>
                      <a:pt x="134153" y="329172"/>
                      <a:pt x="136016" y="328551"/>
                    </a:cubicBezTo>
                    <a:cubicBezTo>
                      <a:pt x="137259" y="327930"/>
                      <a:pt x="138501" y="327309"/>
                      <a:pt x="139743" y="326067"/>
                    </a:cubicBezTo>
                    <a:cubicBezTo>
                      <a:pt x="140985" y="324825"/>
                      <a:pt x="141606" y="324204"/>
                      <a:pt x="142848" y="322961"/>
                    </a:cubicBezTo>
                    <a:cubicBezTo>
                      <a:pt x="143469" y="321719"/>
                      <a:pt x="144712" y="320477"/>
                      <a:pt x="145333" y="318614"/>
                    </a:cubicBezTo>
                    <a:lnTo>
                      <a:pt x="161481" y="322340"/>
                    </a:lnTo>
                    <a:cubicBezTo>
                      <a:pt x="157754" y="325446"/>
                      <a:pt x="156512" y="328551"/>
                      <a:pt x="154649" y="330414"/>
                    </a:cubicBezTo>
                    <a:close/>
                    <a:moveTo>
                      <a:pt x="221104" y="331657"/>
                    </a:moveTo>
                    <a:cubicBezTo>
                      <a:pt x="215515" y="338488"/>
                      <a:pt x="206820" y="341594"/>
                      <a:pt x="196261" y="341594"/>
                    </a:cubicBezTo>
                    <a:cubicBezTo>
                      <a:pt x="190050" y="341594"/>
                      <a:pt x="185082" y="340352"/>
                      <a:pt x="180734" y="338488"/>
                    </a:cubicBezTo>
                    <a:cubicBezTo>
                      <a:pt x="176387" y="336625"/>
                      <a:pt x="172660" y="333520"/>
                      <a:pt x="170176" y="330414"/>
                    </a:cubicBezTo>
                    <a:cubicBezTo>
                      <a:pt x="167692" y="327309"/>
                      <a:pt x="165828" y="322961"/>
                      <a:pt x="164586" y="318614"/>
                    </a:cubicBezTo>
                    <a:cubicBezTo>
                      <a:pt x="163344" y="314266"/>
                      <a:pt x="162723" y="309298"/>
                      <a:pt x="162723" y="304329"/>
                    </a:cubicBezTo>
                    <a:cubicBezTo>
                      <a:pt x="162723" y="299360"/>
                      <a:pt x="163344" y="294392"/>
                      <a:pt x="164586" y="290044"/>
                    </a:cubicBezTo>
                    <a:cubicBezTo>
                      <a:pt x="165828" y="285697"/>
                      <a:pt x="167692" y="281349"/>
                      <a:pt x="170176" y="278244"/>
                    </a:cubicBezTo>
                    <a:cubicBezTo>
                      <a:pt x="172660" y="275138"/>
                      <a:pt x="176387" y="272033"/>
                      <a:pt x="180734" y="270170"/>
                    </a:cubicBezTo>
                    <a:cubicBezTo>
                      <a:pt x="185082" y="268306"/>
                      <a:pt x="190050" y="267064"/>
                      <a:pt x="196261" y="267064"/>
                    </a:cubicBezTo>
                    <a:cubicBezTo>
                      <a:pt x="202472" y="267064"/>
                      <a:pt x="207441" y="268306"/>
                      <a:pt x="211788" y="270170"/>
                    </a:cubicBezTo>
                    <a:cubicBezTo>
                      <a:pt x="216136" y="272033"/>
                      <a:pt x="219241" y="275138"/>
                      <a:pt x="222347" y="278244"/>
                    </a:cubicBezTo>
                    <a:cubicBezTo>
                      <a:pt x="224831" y="281349"/>
                      <a:pt x="226694" y="285697"/>
                      <a:pt x="227936" y="290044"/>
                    </a:cubicBezTo>
                    <a:cubicBezTo>
                      <a:pt x="229178" y="294392"/>
                      <a:pt x="229799" y="299360"/>
                      <a:pt x="229799" y="304329"/>
                    </a:cubicBezTo>
                    <a:cubicBezTo>
                      <a:pt x="229799" y="316130"/>
                      <a:pt x="226694" y="325446"/>
                      <a:pt x="221104" y="331657"/>
                    </a:cubicBezTo>
                    <a:close/>
                    <a:moveTo>
                      <a:pt x="55897" y="192535"/>
                    </a:moveTo>
                    <a:lnTo>
                      <a:pt x="105584" y="131048"/>
                    </a:lnTo>
                    <a:lnTo>
                      <a:pt x="130427" y="155891"/>
                    </a:lnTo>
                    <a:lnTo>
                      <a:pt x="173902" y="100615"/>
                    </a:lnTo>
                    <a:lnTo>
                      <a:pt x="242221" y="192535"/>
                    </a:lnTo>
                    <a:lnTo>
                      <a:pt x="55897" y="192535"/>
                    </a:lnTo>
                    <a:close/>
                  </a:path>
                </a:pathLst>
              </a:custGeom>
              <a:grpFill/>
              <a:ln w="6102"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F0211FAB-4F65-AB83-0486-7CBA2B9D9FBD}"/>
                  </a:ext>
                </a:extLst>
              </p:cNvPr>
              <p:cNvSpPr/>
              <p:nvPr/>
            </p:nvSpPr>
            <p:spPr>
              <a:xfrm>
                <a:off x="817231" y="5309304"/>
                <a:ext cx="33538" cy="48444"/>
              </a:xfrm>
              <a:custGeom>
                <a:avLst/>
                <a:gdLst>
                  <a:gd name="connsiteX0" fmla="*/ 16769 w 33538"/>
                  <a:gd name="connsiteY0" fmla="*/ 0 h 48444"/>
                  <a:gd name="connsiteX1" fmla="*/ 4348 w 33538"/>
                  <a:gd name="connsiteY1" fmla="*/ 6211 h 48444"/>
                  <a:gd name="connsiteX2" fmla="*/ 0 w 33538"/>
                  <a:gd name="connsiteY2" fmla="*/ 24222 h 48444"/>
                  <a:gd name="connsiteX3" fmla="*/ 4348 w 33538"/>
                  <a:gd name="connsiteY3" fmla="*/ 42233 h 48444"/>
                  <a:gd name="connsiteX4" fmla="*/ 16769 w 33538"/>
                  <a:gd name="connsiteY4" fmla="*/ 48444 h 48444"/>
                  <a:gd name="connsiteX5" fmla="*/ 29191 w 33538"/>
                  <a:gd name="connsiteY5" fmla="*/ 42233 h 48444"/>
                  <a:gd name="connsiteX6" fmla="*/ 33538 w 33538"/>
                  <a:gd name="connsiteY6" fmla="*/ 24222 h 48444"/>
                  <a:gd name="connsiteX7" fmla="*/ 29191 w 33538"/>
                  <a:gd name="connsiteY7" fmla="*/ 6211 h 48444"/>
                  <a:gd name="connsiteX8" fmla="*/ 16769 w 33538"/>
                  <a:gd name="connsiteY8" fmla="*/ 0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8" h="48444">
                    <a:moveTo>
                      <a:pt x="16769" y="0"/>
                    </a:moveTo>
                    <a:cubicBezTo>
                      <a:pt x="11179" y="0"/>
                      <a:pt x="6832" y="1863"/>
                      <a:pt x="4348" y="6211"/>
                    </a:cubicBezTo>
                    <a:cubicBezTo>
                      <a:pt x="1863" y="10558"/>
                      <a:pt x="0" y="16148"/>
                      <a:pt x="0" y="24222"/>
                    </a:cubicBezTo>
                    <a:cubicBezTo>
                      <a:pt x="0" y="32296"/>
                      <a:pt x="1242" y="38507"/>
                      <a:pt x="4348" y="42233"/>
                    </a:cubicBezTo>
                    <a:cubicBezTo>
                      <a:pt x="6832" y="45960"/>
                      <a:pt x="11179" y="48444"/>
                      <a:pt x="16769" y="48444"/>
                    </a:cubicBezTo>
                    <a:cubicBezTo>
                      <a:pt x="22359" y="48444"/>
                      <a:pt x="26706" y="46581"/>
                      <a:pt x="29191" y="42233"/>
                    </a:cubicBezTo>
                    <a:cubicBezTo>
                      <a:pt x="31675" y="37886"/>
                      <a:pt x="33538" y="32296"/>
                      <a:pt x="33538" y="24222"/>
                    </a:cubicBezTo>
                    <a:cubicBezTo>
                      <a:pt x="33538" y="16148"/>
                      <a:pt x="32296" y="9937"/>
                      <a:pt x="29191" y="6211"/>
                    </a:cubicBezTo>
                    <a:cubicBezTo>
                      <a:pt x="26706" y="2484"/>
                      <a:pt x="22359" y="0"/>
                      <a:pt x="16769" y="0"/>
                    </a:cubicBezTo>
                    <a:close/>
                  </a:path>
                </a:pathLst>
              </a:custGeom>
              <a:grpFill/>
              <a:ln w="6102" cap="flat">
                <a:noFill/>
                <a:prstDash val="solid"/>
                <a:miter/>
              </a:ln>
            </p:spPr>
            <p:txBody>
              <a:bodyPr rtlCol="0" anchor="ctr"/>
              <a:lstStyle/>
              <a:p>
                <a:endParaRPr lang="en-US"/>
              </a:p>
            </p:txBody>
          </p:sp>
        </p:grpSp>
      </p:grpSp>
      <p:grpSp>
        <p:nvGrpSpPr>
          <p:cNvPr id="443" name="Graphic 208">
            <a:extLst>
              <a:ext uri="{FF2B5EF4-FFF2-40B4-BE49-F238E27FC236}">
                <a16:creationId xmlns:a16="http://schemas.microsoft.com/office/drawing/2014/main" id="{DC45217A-2BBC-9F83-5FA8-EA197FCAD5C1}"/>
              </a:ext>
            </a:extLst>
          </p:cNvPr>
          <p:cNvGrpSpPr/>
          <p:nvPr/>
        </p:nvGrpSpPr>
        <p:grpSpPr>
          <a:xfrm>
            <a:off x="1719267" y="4891562"/>
            <a:ext cx="413065" cy="413065"/>
            <a:chOff x="1223105" y="5030710"/>
            <a:chExt cx="413065" cy="413065"/>
          </a:xfrm>
          <a:solidFill>
            <a:schemeClr val="tx1"/>
          </a:solidFill>
        </p:grpSpPr>
        <p:sp>
          <p:nvSpPr>
            <p:cNvPr id="444" name="Freeform: Shape 443">
              <a:extLst>
                <a:ext uri="{FF2B5EF4-FFF2-40B4-BE49-F238E27FC236}">
                  <a16:creationId xmlns:a16="http://schemas.microsoft.com/office/drawing/2014/main" id="{33D90D44-E9AA-B45C-D890-1EF14B19C41B}"/>
                </a:ext>
              </a:extLst>
            </p:cNvPr>
            <p:cNvSpPr/>
            <p:nvPr/>
          </p:nvSpPr>
          <p:spPr>
            <a:xfrm>
              <a:off x="1223105" y="5030710"/>
              <a:ext cx="6454" cy="6454"/>
            </a:xfrm>
            <a:custGeom>
              <a:avLst/>
              <a:gdLst/>
              <a:ahLst/>
              <a:cxnLst/>
              <a:rect l="l" t="t" r="r" b="b"/>
              <a:pathLst>
                <a:path w="6454" h="6454"/>
              </a:pathLst>
            </a:custGeom>
            <a:grpFill/>
            <a:ln w="25598" cap="flat">
              <a:solidFill>
                <a:srgbClr val="000000"/>
              </a:solidFill>
              <a:prstDash val="solid"/>
              <a:miter/>
            </a:ln>
          </p:spPr>
          <p:txBody>
            <a:bodyPr rtlCol="0" anchor="ctr"/>
            <a:lstStyle/>
            <a:p>
              <a:endParaRPr lang="en-US"/>
            </a:p>
          </p:txBody>
        </p:sp>
        <p:grpSp>
          <p:nvGrpSpPr>
            <p:cNvPr id="445" name="Graphic 208">
              <a:extLst>
                <a:ext uri="{FF2B5EF4-FFF2-40B4-BE49-F238E27FC236}">
                  <a16:creationId xmlns:a16="http://schemas.microsoft.com/office/drawing/2014/main" id="{7CCF67B1-78F6-41C9-7065-9A5AC09AB44B}"/>
                </a:ext>
              </a:extLst>
            </p:cNvPr>
            <p:cNvGrpSpPr/>
            <p:nvPr/>
          </p:nvGrpSpPr>
          <p:grpSpPr>
            <a:xfrm>
              <a:off x="1223105" y="5030710"/>
              <a:ext cx="413065" cy="413065"/>
              <a:chOff x="1223105" y="5030710"/>
              <a:chExt cx="413065" cy="413065"/>
            </a:xfrm>
            <a:grpFill/>
          </p:grpSpPr>
          <p:sp>
            <p:nvSpPr>
              <p:cNvPr id="446" name="Freeform: Shape 445">
                <a:extLst>
                  <a:ext uri="{FF2B5EF4-FFF2-40B4-BE49-F238E27FC236}">
                    <a16:creationId xmlns:a16="http://schemas.microsoft.com/office/drawing/2014/main" id="{9C403FB9-8F7A-DE5D-4187-3DB4D31697DC}"/>
                  </a:ext>
                </a:extLst>
              </p:cNvPr>
              <p:cNvSpPr/>
              <p:nvPr/>
            </p:nvSpPr>
            <p:spPr>
              <a:xfrm>
                <a:off x="1223105" y="5030710"/>
                <a:ext cx="413065" cy="329161"/>
              </a:xfrm>
              <a:custGeom>
                <a:avLst/>
                <a:gdLst>
                  <a:gd name="connsiteX0" fmla="*/ 400157 w 413065"/>
                  <a:gd name="connsiteY0" fmla="*/ 0 h 329161"/>
                  <a:gd name="connsiteX1" fmla="*/ 12908 w 413065"/>
                  <a:gd name="connsiteY1" fmla="*/ 0 h 329161"/>
                  <a:gd name="connsiteX2" fmla="*/ 0 w 413065"/>
                  <a:gd name="connsiteY2" fmla="*/ 12908 h 329161"/>
                  <a:gd name="connsiteX3" fmla="*/ 0 w 413065"/>
                  <a:gd name="connsiteY3" fmla="*/ 316253 h 329161"/>
                  <a:gd name="connsiteX4" fmla="*/ 12908 w 413065"/>
                  <a:gd name="connsiteY4" fmla="*/ 329161 h 329161"/>
                  <a:gd name="connsiteX5" fmla="*/ 400157 w 413065"/>
                  <a:gd name="connsiteY5" fmla="*/ 329161 h 329161"/>
                  <a:gd name="connsiteX6" fmla="*/ 413065 w 413065"/>
                  <a:gd name="connsiteY6" fmla="*/ 316253 h 329161"/>
                  <a:gd name="connsiteX7" fmla="*/ 413065 w 413065"/>
                  <a:gd name="connsiteY7" fmla="*/ 12908 h 329161"/>
                  <a:gd name="connsiteX8" fmla="*/ 400157 w 413065"/>
                  <a:gd name="connsiteY8" fmla="*/ 0 h 329161"/>
                  <a:gd name="connsiteX9" fmla="*/ 206533 w 413065"/>
                  <a:gd name="connsiteY9" fmla="*/ 303345 h 329161"/>
                  <a:gd name="connsiteX10" fmla="*/ 193624 w 413065"/>
                  <a:gd name="connsiteY10" fmla="*/ 290436 h 329161"/>
                  <a:gd name="connsiteX11" fmla="*/ 206533 w 413065"/>
                  <a:gd name="connsiteY11" fmla="*/ 277528 h 329161"/>
                  <a:gd name="connsiteX12" fmla="*/ 219441 w 413065"/>
                  <a:gd name="connsiteY12" fmla="*/ 290436 h 329161"/>
                  <a:gd name="connsiteX13" fmla="*/ 206533 w 413065"/>
                  <a:gd name="connsiteY13" fmla="*/ 303345 h 329161"/>
                  <a:gd name="connsiteX14" fmla="*/ 387248 w 413065"/>
                  <a:gd name="connsiteY14" fmla="*/ 245257 h 329161"/>
                  <a:gd name="connsiteX15" fmla="*/ 25817 w 413065"/>
                  <a:gd name="connsiteY15" fmla="*/ 245257 h 329161"/>
                  <a:gd name="connsiteX16" fmla="*/ 25817 w 413065"/>
                  <a:gd name="connsiteY16" fmla="*/ 25817 h 329161"/>
                  <a:gd name="connsiteX17" fmla="*/ 387248 w 413065"/>
                  <a:gd name="connsiteY17" fmla="*/ 25817 h 329161"/>
                  <a:gd name="connsiteX18" fmla="*/ 387248 w 413065"/>
                  <a:gd name="connsiteY18" fmla="*/ 245257 h 3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3065" h="329161">
                    <a:moveTo>
                      <a:pt x="400157" y="0"/>
                    </a:moveTo>
                    <a:lnTo>
                      <a:pt x="12908" y="0"/>
                    </a:lnTo>
                    <a:cubicBezTo>
                      <a:pt x="5809" y="0"/>
                      <a:pt x="0" y="5809"/>
                      <a:pt x="0" y="12908"/>
                    </a:cubicBezTo>
                    <a:lnTo>
                      <a:pt x="0" y="316253"/>
                    </a:lnTo>
                    <a:cubicBezTo>
                      <a:pt x="0" y="323352"/>
                      <a:pt x="5809" y="329161"/>
                      <a:pt x="12908" y="329161"/>
                    </a:cubicBezTo>
                    <a:lnTo>
                      <a:pt x="400157" y="329161"/>
                    </a:lnTo>
                    <a:cubicBezTo>
                      <a:pt x="407256" y="329161"/>
                      <a:pt x="413065" y="323352"/>
                      <a:pt x="413065" y="316253"/>
                    </a:cubicBezTo>
                    <a:lnTo>
                      <a:pt x="413065" y="12908"/>
                    </a:lnTo>
                    <a:cubicBezTo>
                      <a:pt x="413065" y="5809"/>
                      <a:pt x="407256" y="0"/>
                      <a:pt x="400157" y="0"/>
                    </a:cubicBezTo>
                    <a:close/>
                    <a:moveTo>
                      <a:pt x="206533" y="303345"/>
                    </a:moveTo>
                    <a:cubicBezTo>
                      <a:pt x="199433" y="303345"/>
                      <a:pt x="193624" y="297536"/>
                      <a:pt x="193624" y="290436"/>
                    </a:cubicBezTo>
                    <a:cubicBezTo>
                      <a:pt x="193624" y="283337"/>
                      <a:pt x="199433" y="277528"/>
                      <a:pt x="206533" y="277528"/>
                    </a:cubicBezTo>
                    <a:cubicBezTo>
                      <a:pt x="213632" y="277528"/>
                      <a:pt x="219441" y="283337"/>
                      <a:pt x="219441" y="290436"/>
                    </a:cubicBezTo>
                    <a:cubicBezTo>
                      <a:pt x="219441" y="297536"/>
                      <a:pt x="213632" y="303345"/>
                      <a:pt x="206533" y="303345"/>
                    </a:cubicBezTo>
                    <a:close/>
                    <a:moveTo>
                      <a:pt x="387248" y="245257"/>
                    </a:moveTo>
                    <a:lnTo>
                      <a:pt x="25817" y="245257"/>
                    </a:lnTo>
                    <a:lnTo>
                      <a:pt x="25817" y="25817"/>
                    </a:lnTo>
                    <a:lnTo>
                      <a:pt x="387248" y="25817"/>
                    </a:lnTo>
                    <a:lnTo>
                      <a:pt x="387248" y="245257"/>
                    </a:lnTo>
                    <a:close/>
                  </a:path>
                </a:pathLst>
              </a:custGeom>
              <a:grpFill/>
              <a:ln w="640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899C749D-0E8B-10B3-17AD-3B2B92F60F89}"/>
                  </a:ext>
                </a:extLst>
              </p:cNvPr>
              <p:cNvSpPr/>
              <p:nvPr/>
            </p:nvSpPr>
            <p:spPr>
              <a:xfrm>
                <a:off x="1352187" y="5372779"/>
                <a:ext cx="154899" cy="70995"/>
              </a:xfrm>
              <a:custGeom>
                <a:avLst/>
                <a:gdLst>
                  <a:gd name="connsiteX0" fmla="*/ 128437 w 154899"/>
                  <a:gd name="connsiteY0" fmla="*/ 22589 h 70995"/>
                  <a:gd name="connsiteX1" fmla="*/ 128437 w 154899"/>
                  <a:gd name="connsiteY1" fmla="*/ 0 h 70995"/>
                  <a:gd name="connsiteX2" fmla="*/ 26462 w 154899"/>
                  <a:gd name="connsiteY2" fmla="*/ 0 h 70995"/>
                  <a:gd name="connsiteX3" fmla="*/ 26462 w 154899"/>
                  <a:gd name="connsiteY3" fmla="*/ 22589 h 70995"/>
                  <a:gd name="connsiteX4" fmla="*/ 20653 w 154899"/>
                  <a:gd name="connsiteY4" fmla="*/ 40661 h 70995"/>
                  <a:gd name="connsiteX5" fmla="*/ 0 w 154899"/>
                  <a:gd name="connsiteY5" fmla="*/ 70996 h 70995"/>
                  <a:gd name="connsiteX6" fmla="*/ 65187 w 154899"/>
                  <a:gd name="connsiteY6" fmla="*/ 70996 h 70995"/>
                  <a:gd name="connsiteX7" fmla="*/ 90358 w 154899"/>
                  <a:gd name="connsiteY7" fmla="*/ 70996 h 70995"/>
                  <a:gd name="connsiteX8" fmla="*/ 154899 w 154899"/>
                  <a:gd name="connsiteY8" fmla="*/ 70996 h 70995"/>
                  <a:gd name="connsiteX9" fmla="*/ 134246 w 154899"/>
                  <a:gd name="connsiteY9" fmla="*/ 40661 h 70995"/>
                  <a:gd name="connsiteX10" fmla="*/ 128437 w 154899"/>
                  <a:gd name="connsiteY10" fmla="*/ 22589 h 7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9" h="70995">
                    <a:moveTo>
                      <a:pt x="128437" y="22589"/>
                    </a:moveTo>
                    <a:lnTo>
                      <a:pt x="128437" y="0"/>
                    </a:lnTo>
                    <a:lnTo>
                      <a:pt x="26462" y="0"/>
                    </a:lnTo>
                    <a:lnTo>
                      <a:pt x="26462" y="22589"/>
                    </a:lnTo>
                    <a:cubicBezTo>
                      <a:pt x="26462" y="29044"/>
                      <a:pt x="24526" y="35498"/>
                      <a:pt x="20653" y="40661"/>
                    </a:cubicBezTo>
                    <a:lnTo>
                      <a:pt x="0" y="70996"/>
                    </a:lnTo>
                    <a:lnTo>
                      <a:pt x="65187" y="70996"/>
                    </a:lnTo>
                    <a:lnTo>
                      <a:pt x="90358" y="70996"/>
                    </a:lnTo>
                    <a:lnTo>
                      <a:pt x="154899" y="70996"/>
                    </a:lnTo>
                    <a:lnTo>
                      <a:pt x="134246" y="40661"/>
                    </a:lnTo>
                    <a:cubicBezTo>
                      <a:pt x="130374" y="34852"/>
                      <a:pt x="128437" y="29044"/>
                      <a:pt x="128437" y="22589"/>
                    </a:cubicBezTo>
                    <a:close/>
                  </a:path>
                </a:pathLst>
              </a:custGeom>
              <a:grpFill/>
              <a:ln w="6400" cap="flat">
                <a:noFill/>
                <a:prstDash val="solid"/>
                <a:miter/>
              </a:ln>
            </p:spPr>
            <p:txBody>
              <a:bodyPr rtlCol="0" anchor="ctr"/>
              <a:lstStyle/>
              <a:p>
                <a:endParaRPr lang="en-US"/>
              </a:p>
            </p:txBody>
          </p:sp>
        </p:grpSp>
      </p:grpSp>
      <p:grpSp>
        <p:nvGrpSpPr>
          <p:cNvPr id="448" name="Graphic 210">
            <a:extLst>
              <a:ext uri="{FF2B5EF4-FFF2-40B4-BE49-F238E27FC236}">
                <a16:creationId xmlns:a16="http://schemas.microsoft.com/office/drawing/2014/main" id="{D906DF09-640E-8959-06DC-7C90E19685C3}"/>
              </a:ext>
            </a:extLst>
          </p:cNvPr>
          <p:cNvGrpSpPr/>
          <p:nvPr/>
        </p:nvGrpSpPr>
        <p:grpSpPr>
          <a:xfrm>
            <a:off x="2291496" y="4962871"/>
            <a:ext cx="423688" cy="291947"/>
            <a:chOff x="1795334" y="5102019"/>
            <a:chExt cx="423688" cy="291947"/>
          </a:xfrm>
          <a:solidFill>
            <a:schemeClr val="tx1"/>
          </a:solidFill>
        </p:grpSpPr>
        <p:sp>
          <p:nvSpPr>
            <p:cNvPr id="449" name="Freeform: Shape 448">
              <a:extLst>
                <a:ext uri="{FF2B5EF4-FFF2-40B4-BE49-F238E27FC236}">
                  <a16:creationId xmlns:a16="http://schemas.microsoft.com/office/drawing/2014/main" id="{FDE9951B-7FA7-1C22-5A7D-4669A74330E9}"/>
                </a:ext>
              </a:extLst>
            </p:cNvPr>
            <p:cNvSpPr/>
            <p:nvPr/>
          </p:nvSpPr>
          <p:spPr>
            <a:xfrm>
              <a:off x="2093239" y="5102019"/>
              <a:ext cx="92681" cy="92681"/>
            </a:xfrm>
            <a:custGeom>
              <a:avLst/>
              <a:gdLst>
                <a:gd name="connsiteX0" fmla="*/ 92682 w 92681"/>
                <a:gd name="connsiteY0" fmla="*/ 46341 h 92681"/>
                <a:gd name="connsiteX1" fmla="*/ 46341 w 92681"/>
                <a:gd name="connsiteY1" fmla="*/ 92682 h 92681"/>
                <a:gd name="connsiteX2" fmla="*/ 0 w 92681"/>
                <a:gd name="connsiteY2" fmla="*/ 46341 h 92681"/>
                <a:gd name="connsiteX3" fmla="*/ 46341 w 92681"/>
                <a:gd name="connsiteY3" fmla="*/ 0 h 92681"/>
                <a:gd name="connsiteX4" fmla="*/ 92682 w 92681"/>
                <a:gd name="connsiteY4" fmla="*/ 46341 h 9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81" h="92681">
                  <a:moveTo>
                    <a:pt x="92682" y="46341"/>
                  </a:moveTo>
                  <a:cubicBezTo>
                    <a:pt x="92682" y="71934"/>
                    <a:pt x="71934" y="92682"/>
                    <a:pt x="46341" y="92682"/>
                  </a:cubicBezTo>
                  <a:cubicBezTo>
                    <a:pt x="20748" y="92682"/>
                    <a:pt x="0" y="71934"/>
                    <a:pt x="0" y="46341"/>
                  </a:cubicBezTo>
                  <a:cubicBezTo>
                    <a:pt x="0" y="20748"/>
                    <a:pt x="20748" y="0"/>
                    <a:pt x="46341" y="0"/>
                  </a:cubicBezTo>
                  <a:cubicBezTo>
                    <a:pt x="71934" y="0"/>
                    <a:pt x="92682" y="20748"/>
                    <a:pt x="92682" y="46341"/>
                  </a:cubicBezTo>
                  <a:close/>
                </a:path>
              </a:pathLst>
            </a:custGeom>
            <a:grpFill/>
            <a:ln w="6548"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7E729F41-C938-6973-4CDE-F0F255798B17}"/>
                </a:ext>
              </a:extLst>
            </p:cNvPr>
            <p:cNvSpPr/>
            <p:nvPr/>
          </p:nvSpPr>
          <p:spPr>
            <a:xfrm>
              <a:off x="1795334" y="5167558"/>
              <a:ext cx="423688" cy="226408"/>
            </a:xfrm>
            <a:custGeom>
              <a:avLst/>
              <a:gdLst>
                <a:gd name="connsiteX0" fmla="*/ 311146 w 423688"/>
                <a:gd name="connsiteY0" fmla="*/ 74145 h 226408"/>
                <a:gd name="connsiteX1" fmla="*/ 258185 w 423688"/>
                <a:gd name="connsiteY1" fmla="*/ 133065 h 226408"/>
                <a:gd name="connsiteX2" fmla="*/ 152263 w 423688"/>
                <a:gd name="connsiteY2" fmla="*/ 0 h 226408"/>
                <a:gd name="connsiteX3" fmla="*/ 0 w 423688"/>
                <a:gd name="connsiteY3" fmla="*/ 226408 h 226408"/>
                <a:gd name="connsiteX4" fmla="*/ 423688 w 423688"/>
                <a:gd name="connsiteY4" fmla="*/ 226408 h 22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88" h="226408">
                  <a:moveTo>
                    <a:pt x="311146" y="74145"/>
                  </a:moveTo>
                  <a:lnTo>
                    <a:pt x="258185" y="133065"/>
                  </a:lnTo>
                  <a:lnTo>
                    <a:pt x="152263" y="0"/>
                  </a:lnTo>
                  <a:lnTo>
                    <a:pt x="0" y="226408"/>
                  </a:lnTo>
                  <a:lnTo>
                    <a:pt x="423688" y="226408"/>
                  </a:lnTo>
                  <a:close/>
                </a:path>
              </a:pathLst>
            </a:custGeom>
            <a:grpFill/>
            <a:ln w="6548" cap="flat">
              <a:noFill/>
              <a:prstDash val="solid"/>
              <a:miter/>
            </a:ln>
          </p:spPr>
          <p:txBody>
            <a:bodyPr rtlCol="0" anchor="ctr"/>
            <a:lstStyle/>
            <a:p>
              <a:endParaRPr lang="en-US"/>
            </a:p>
          </p:txBody>
        </p:sp>
      </p:grpSp>
      <p:grpSp>
        <p:nvGrpSpPr>
          <p:cNvPr id="451" name="Graphic 212">
            <a:extLst>
              <a:ext uri="{FF2B5EF4-FFF2-40B4-BE49-F238E27FC236}">
                <a16:creationId xmlns:a16="http://schemas.microsoft.com/office/drawing/2014/main" id="{C43F4F23-5B83-18A1-E6C2-B762A22F588A}"/>
              </a:ext>
            </a:extLst>
          </p:cNvPr>
          <p:cNvGrpSpPr/>
          <p:nvPr/>
        </p:nvGrpSpPr>
        <p:grpSpPr>
          <a:xfrm>
            <a:off x="2892313" y="4941116"/>
            <a:ext cx="393365" cy="313953"/>
            <a:chOff x="2396151" y="5080264"/>
            <a:chExt cx="393365" cy="313953"/>
          </a:xfrm>
          <a:solidFill>
            <a:schemeClr val="tx1"/>
          </a:solidFill>
        </p:grpSpPr>
        <p:sp>
          <p:nvSpPr>
            <p:cNvPr id="452" name="Freeform: Shape 451">
              <a:extLst>
                <a:ext uri="{FF2B5EF4-FFF2-40B4-BE49-F238E27FC236}">
                  <a16:creationId xmlns:a16="http://schemas.microsoft.com/office/drawing/2014/main" id="{B1B47929-BD90-E1F8-A9BF-21174EAAA55B}"/>
                </a:ext>
              </a:extLst>
            </p:cNvPr>
            <p:cNvSpPr/>
            <p:nvPr/>
          </p:nvSpPr>
          <p:spPr>
            <a:xfrm>
              <a:off x="2396151" y="5080264"/>
              <a:ext cx="393365" cy="313953"/>
            </a:xfrm>
            <a:custGeom>
              <a:avLst/>
              <a:gdLst>
                <a:gd name="connsiteX0" fmla="*/ 0 w 393365"/>
                <a:gd name="connsiteY0" fmla="*/ 0 h 313953"/>
                <a:gd name="connsiteX1" fmla="*/ 0 w 393365"/>
                <a:gd name="connsiteY1" fmla="*/ 313954 h 313953"/>
                <a:gd name="connsiteX2" fmla="*/ 393365 w 393365"/>
                <a:gd name="connsiteY2" fmla="*/ 313954 h 313953"/>
                <a:gd name="connsiteX3" fmla="*/ 393365 w 393365"/>
                <a:gd name="connsiteY3" fmla="*/ 0 h 313953"/>
                <a:gd name="connsiteX4" fmla="*/ 0 w 393365"/>
                <a:gd name="connsiteY4" fmla="*/ 0 h 313953"/>
                <a:gd name="connsiteX5" fmla="*/ 362586 w 393365"/>
                <a:gd name="connsiteY5" fmla="*/ 30780 h 313953"/>
                <a:gd name="connsiteX6" fmla="*/ 362586 w 393365"/>
                <a:gd name="connsiteY6" fmla="*/ 254241 h 313953"/>
                <a:gd name="connsiteX7" fmla="*/ 288714 w 393365"/>
                <a:gd name="connsiteY7" fmla="*/ 159439 h 313953"/>
                <a:gd name="connsiteX8" fmla="*/ 233311 w 393365"/>
                <a:gd name="connsiteY8" fmla="*/ 209918 h 313953"/>
                <a:gd name="connsiteX9" fmla="*/ 147127 w 393365"/>
                <a:gd name="connsiteY9" fmla="*/ 110192 h 313953"/>
                <a:gd name="connsiteX10" fmla="*/ 30780 w 393365"/>
                <a:gd name="connsiteY10" fmla="*/ 252394 h 313953"/>
                <a:gd name="connsiteX11" fmla="*/ 30780 w 393365"/>
                <a:gd name="connsiteY11" fmla="*/ 30780 h 313953"/>
                <a:gd name="connsiteX12" fmla="*/ 362586 w 393365"/>
                <a:gd name="connsiteY12" fmla="*/ 30780 h 3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5" h="313953">
                  <a:moveTo>
                    <a:pt x="0" y="0"/>
                  </a:moveTo>
                  <a:lnTo>
                    <a:pt x="0" y="313954"/>
                  </a:lnTo>
                  <a:lnTo>
                    <a:pt x="393365" y="313954"/>
                  </a:lnTo>
                  <a:lnTo>
                    <a:pt x="393365" y="0"/>
                  </a:lnTo>
                  <a:lnTo>
                    <a:pt x="0" y="0"/>
                  </a:lnTo>
                  <a:close/>
                  <a:moveTo>
                    <a:pt x="362586" y="30780"/>
                  </a:moveTo>
                  <a:lnTo>
                    <a:pt x="362586" y="254241"/>
                  </a:lnTo>
                  <a:lnTo>
                    <a:pt x="288714" y="159439"/>
                  </a:lnTo>
                  <a:lnTo>
                    <a:pt x="233311" y="209918"/>
                  </a:lnTo>
                  <a:lnTo>
                    <a:pt x="147127" y="110192"/>
                  </a:lnTo>
                  <a:lnTo>
                    <a:pt x="30780" y="252394"/>
                  </a:lnTo>
                  <a:lnTo>
                    <a:pt x="30780" y="30780"/>
                  </a:lnTo>
                  <a:lnTo>
                    <a:pt x="362586" y="30780"/>
                  </a:lnTo>
                  <a:close/>
                </a:path>
              </a:pathLst>
            </a:custGeom>
            <a:grpFill/>
            <a:ln w="6102"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290D48FD-DAAE-14B9-8BAE-43C56AEDB1A4}"/>
                </a:ext>
              </a:extLst>
            </p:cNvPr>
            <p:cNvSpPr/>
            <p:nvPr/>
          </p:nvSpPr>
          <p:spPr>
            <a:xfrm>
              <a:off x="2666397" y="5140593"/>
              <a:ext cx="61559" cy="61559"/>
            </a:xfrm>
            <a:custGeom>
              <a:avLst/>
              <a:gdLst>
                <a:gd name="connsiteX0" fmla="*/ 61560 w 61559"/>
                <a:gd name="connsiteY0" fmla="*/ 30780 h 61559"/>
                <a:gd name="connsiteX1" fmla="*/ 30780 w 61559"/>
                <a:gd name="connsiteY1" fmla="*/ 61560 h 61559"/>
                <a:gd name="connsiteX2" fmla="*/ 0 w 61559"/>
                <a:gd name="connsiteY2" fmla="*/ 30780 h 61559"/>
                <a:gd name="connsiteX3" fmla="*/ 30780 w 61559"/>
                <a:gd name="connsiteY3" fmla="*/ 0 h 61559"/>
                <a:gd name="connsiteX4" fmla="*/ 61560 w 61559"/>
                <a:gd name="connsiteY4" fmla="*/ 30780 h 61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59" h="61559">
                  <a:moveTo>
                    <a:pt x="61560" y="30780"/>
                  </a:moveTo>
                  <a:cubicBezTo>
                    <a:pt x="61560" y="47779"/>
                    <a:pt x="47779" y="61560"/>
                    <a:pt x="30780" y="61560"/>
                  </a:cubicBezTo>
                  <a:cubicBezTo>
                    <a:pt x="13781" y="61560"/>
                    <a:pt x="0" y="47779"/>
                    <a:pt x="0" y="30780"/>
                  </a:cubicBezTo>
                  <a:cubicBezTo>
                    <a:pt x="0" y="13781"/>
                    <a:pt x="13781" y="0"/>
                    <a:pt x="30780" y="0"/>
                  </a:cubicBezTo>
                  <a:cubicBezTo>
                    <a:pt x="47779" y="0"/>
                    <a:pt x="61560" y="13781"/>
                    <a:pt x="61560" y="30780"/>
                  </a:cubicBezTo>
                  <a:close/>
                </a:path>
              </a:pathLst>
            </a:custGeom>
            <a:grpFill/>
            <a:ln w="6102" cap="flat">
              <a:noFill/>
              <a:prstDash val="solid"/>
              <a:miter/>
            </a:ln>
          </p:spPr>
          <p:txBody>
            <a:bodyPr rtlCol="0" anchor="ctr"/>
            <a:lstStyle/>
            <a:p>
              <a:endParaRPr lang="en-US"/>
            </a:p>
          </p:txBody>
        </p:sp>
      </p:grpSp>
      <p:sp>
        <p:nvSpPr>
          <p:cNvPr id="454" name="Graphic 214">
            <a:extLst>
              <a:ext uri="{FF2B5EF4-FFF2-40B4-BE49-F238E27FC236}">
                <a16:creationId xmlns:a16="http://schemas.microsoft.com/office/drawing/2014/main" id="{7FA7F3DF-92B4-5532-DFDA-02C27D95DFEC}"/>
              </a:ext>
            </a:extLst>
          </p:cNvPr>
          <p:cNvSpPr/>
          <p:nvPr/>
        </p:nvSpPr>
        <p:spPr>
          <a:xfrm>
            <a:off x="3493832" y="4922956"/>
            <a:ext cx="393981" cy="369357"/>
          </a:xfrm>
          <a:custGeom>
            <a:avLst/>
            <a:gdLst>
              <a:gd name="connsiteX0" fmla="*/ 326266 w 393981"/>
              <a:gd name="connsiteY0" fmla="*/ 14159 h 369357"/>
              <a:gd name="connsiteX1" fmla="*/ 326266 w 393981"/>
              <a:gd name="connsiteY1" fmla="*/ 13543 h 369357"/>
              <a:gd name="connsiteX2" fmla="*/ 304720 w 393981"/>
              <a:gd name="connsiteY2" fmla="*/ 0 h 369357"/>
              <a:gd name="connsiteX3" fmla="*/ 89877 w 393981"/>
              <a:gd name="connsiteY3" fmla="*/ 0 h 369357"/>
              <a:gd name="connsiteX4" fmla="*/ 67715 w 393981"/>
              <a:gd name="connsiteY4" fmla="*/ 13543 h 369357"/>
              <a:gd name="connsiteX5" fmla="*/ 0 w 393981"/>
              <a:gd name="connsiteY5" fmla="*/ 184679 h 369357"/>
              <a:gd name="connsiteX6" fmla="*/ 0 w 393981"/>
              <a:gd name="connsiteY6" fmla="*/ 363201 h 369357"/>
              <a:gd name="connsiteX7" fmla="*/ 6156 w 393981"/>
              <a:gd name="connsiteY7" fmla="*/ 369357 h 369357"/>
              <a:gd name="connsiteX8" fmla="*/ 387825 w 393981"/>
              <a:gd name="connsiteY8" fmla="*/ 369357 h 369357"/>
              <a:gd name="connsiteX9" fmla="*/ 393981 w 393981"/>
              <a:gd name="connsiteY9" fmla="*/ 363201 h 369357"/>
              <a:gd name="connsiteX10" fmla="*/ 393981 w 393981"/>
              <a:gd name="connsiteY10" fmla="*/ 184679 h 369357"/>
              <a:gd name="connsiteX11" fmla="*/ 326266 w 393981"/>
              <a:gd name="connsiteY11" fmla="*/ 14159 h 369357"/>
              <a:gd name="connsiteX12" fmla="*/ 262244 w 393981"/>
              <a:gd name="connsiteY12" fmla="*/ 233926 h 369357"/>
              <a:gd name="connsiteX13" fmla="*/ 240082 w 393981"/>
              <a:gd name="connsiteY13" fmla="*/ 246238 h 369357"/>
              <a:gd name="connsiteX14" fmla="*/ 153899 w 393981"/>
              <a:gd name="connsiteY14" fmla="*/ 246238 h 369357"/>
              <a:gd name="connsiteX15" fmla="*/ 130506 w 393981"/>
              <a:gd name="connsiteY15" fmla="*/ 228386 h 369357"/>
              <a:gd name="connsiteX16" fmla="*/ 116963 w 393981"/>
              <a:gd name="connsiteY16" fmla="*/ 184679 h 369357"/>
              <a:gd name="connsiteX17" fmla="*/ 41245 w 393981"/>
              <a:gd name="connsiteY17" fmla="*/ 184679 h 369357"/>
              <a:gd name="connsiteX18" fmla="*/ 97880 w 393981"/>
              <a:gd name="connsiteY18" fmla="*/ 36936 h 369357"/>
              <a:gd name="connsiteX19" fmla="*/ 295486 w 393981"/>
              <a:gd name="connsiteY19" fmla="*/ 36936 h 369357"/>
              <a:gd name="connsiteX20" fmla="*/ 352121 w 393981"/>
              <a:gd name="connsiteY20" fmla="*/ 184679 h 369357"/>
              <a:gd name="connsiteX21" fmla="*/ 277018 w 393981"/>
              <a:gd name="connsiteY21" fmla="*/ 184679 h 369357"/>
              <a:gd name="connsiteX22" fmla="*/ 262244 w 393981"/>
              <a:gd name="connsiteY22" fmla="*/ 233926 h 36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3981" h="369357">
                <a:moveTo>
                  <a:pt x="326266" y="14159"/>
                </a:moveTo>
                <a:lnTo>
                  <a:pt x="326266" y="13543"/>
                </a:lnTo>
                <a:cubicBezTo>
                  <a:pt x="321956" y="5540"/>
                  <a:pt x="313954" y="0"/>
                  <a:pt x="304720" y="0"/>
                </a:cubicBezTo>
                <a:lnTo>
                  <a:pt x="89877" y="0"/>
                </a:lnTo>
                <a:cubicBezTo>
                  <a:pt x="80643" y="0"/>
                  <a:pt x="72025" y="4925"/>
                  <a:pt x="67715" y="13543"/>
                </a:cubicBezTo>
                <a:lnTo>
                  <a:pt x="0" y="184679"/>
                </a:lnTo>
                <a:lnTo>
                  <a:pt x="0" y="363201"/>
                </a:lnTo>
                <a:cubicBezTo>
                  <a:pt x="0" y="366895"/>
                  <a:pt x="2462" y="369357"/>
                  <a:pt x="6156" y="369357"/>
                </a:cubicBezTo>
                <a:lnTo>
                  <a:pt x="387825" y="369357"/>
                </a:lnTo>
                <a:cubicBezTo>
                  <a:pt x="391519" y="369357"/>
                  <a:pt x="393981" y="366895"/>
                  <a:pt x="393981" y="363201"/>
                </a:cubicBezTo>
                <a:lnTo>
                  <a:pt x="393981" y="184679"/>
                </a:lnTo>
                <a:lnTo>
                  <a:pt x="326266" y="14159"/>
                </a:lnTo>
                <a:close/>
                <a:moveTo>
                  <a:pt x="262244" y="233926"/>
                </a:moveTo>
                <a:cubicBezTo>
                  <a:pt x="259166" y="244391"/>
                  <a:pt x="251163" y="246238"/>
                  <a:pt x="240082" y="246238"/>
                </a:cubicBezTo>
                <a:lnTo>
                  <a:pt x="153899" y="246238"/>
                </a:lnTo>
                <a:cubicBezTo>
                  <a:pt x="142818" y="246238"/>
                  <a:pt x="133584" y="238851"/>
                  <a:pt x="130506" y="228386"/>
                </a:cubicBezTo>
                <a:lnTo>
                  <a:pt x="116963" y="184679"/>
                </a:lnTo>
                <a:cubicBezTo>
                  <a:pt x="116963" y="184679"/>
                  <a:pt x="75718" y="184679"/>
                  <a:pt x="41245" y="184679"/>
                </a:cubicBezTo>
                <a:lnTo>
                  <a:pt x="97880" y="36936"/>
                </a:lnTo>
                <a:lnTo>
                  <a:pt x="295486" y="36936"/>
                </a:lnTo>
                <a:lnTo>
                  <a:pt x="352121" y="184679"/>
                </a:lnTo>
                <a:lnTo>
                  <a:pt x="277018" y="184679"/>
                </a:lnTo>
                <a:cubicBezTo>
                  <a:pt x="277018" y="184679"/>
                  <a:pt x="267784" y="216074"/>
                  <a:pt x="262244" y="233926"/>
                </a:cubicBezTo>
                <a:close/>
              </a:path>
            </a:pathLst>
          </a:custGeom>
          <a:solidFill>
            <a:schemeClr val="tx1"/>
          </a:solidFill>
          <a:ln w="6102" cap="flat">
            <a:noFill/>
            <a:prstDash val="solid"/>
            <a:miter/>
          </a:ln>
        </p:spPr>
        <p:txBody>
          <a:bodyPr rtlCol="0" anchor="ctr"/>
          <a:lstStyle/>
          <a:p>
            <a:endParaRPr lang="en-US"/>
          </a:p>
        </p:txBody>
      </p:sp>
      <p:grpSp>
        <p:nvGrpSpPr>
          <p:cNvPr id="455" name="Graphic 216">
            <a:extLst>
              <a:ext uri="{FF2B5EF4-FFF2-40B4-BE49-F238E27FC236}">
                <a16:creationId xmlns:a16="http://schemas.microsoft.com/office/drawing/2014/main" id="{5DC49A35-DC49-E3ED-4AE0-A67507D4EB05}"/>
              </a:ext>
            </a:extLst>
          </p:cNvPr>
          <p:cNvGrpSpPr/>
          <p:nvPr/>
        </p:nvGrpSpPr>
        <p:grpSpPr>
          <a:xfrm>
            <a:off x="4109882" y="4918126"/>
            <a:ext cx="359936" cy="359936"/>
            <a:chOff x="3613720" y="5057274"/>
            <a:chExt cx="359936" cy="359936"/>
          </a:xfrm>
          <a:solidFill>
            <a:schemeClr val="tx1"/>
          </a:solidFill>
        </p:grpSpPr>
        <p:sp>
          <p:nvSpPr>
            <p:cNvPr id="456" name="Freeform: Shape 455">
              <a:extLst>
                <a:ext uri="{FF2B5EF4-FFF2-40B4-BE49-F238E27FC236}">
                  <a16:creationId xmlns:a16="http://schemas.microsoft.com/office/drawing/2014/main" id="{86C2B806-BD0B-E92D-B883-DEC89D73E5A6}"/>
                </a:ext>
              </a:extLst>
            </p:cNvPr>
            <p:cNvSpPr/>
            <p:nvPr/>
          </p:nvSpPr>
          <p:spPr>
            <a:xfrm>
              <a:off x="3830806" y="5178752"/>
              <a:ext cx="21371" cy="21371"/>
            </a:xfrm>
            <a:custGeom>
              <a:avLst/>
              <a:gdLst>
                <a:gd name="connsiteX0" fmla="*/ 21371 w 21371"/>
                <a:gd name="connsiteY0" fmla="*/ 10686 h 21371"/>
                <a:gd name="connsiteX1" fmla="*/ 10686 w 21371"/>
                <a:gd name="connsiteY1" fmla="*/ 21371 h 21371"/>
                <a:gd name="connsiteX2" fmla="*/ 0 w 21371"/>
                <a:gd name="connsiteY2" fmla="*/ 10686 h 21371"/>
                <a:gd name="connsiteX3" fmla="*/ 10686 w 21371"/>
                <a:gd name="connsiteY3" fmla="*/ 0 h 21371"/>
                <a:gd name="connsiteX4" fmla="*/ 21371 w 21371"/>
                <a:gd name="connsiteY4" fmla="*/ 10686 h 21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1" h="21371">
                  <a:moveTo>
                    <a:pt x="21371" y="10686"/>
                  </a:moveTo>
                  <a:cubicBezTo>
                    <a:pt x="21371" y="16587"/>
                    <a:pt x="16587" y="21371"/>
                    <a:pt x="10686" y="21371"/>
                  </a:cubicBezTo>
                  <a:cubicBezTo>
                    <a:pt x="4784" y="21371"/>
                    <a:pt x="0" y="16587"/>
                    <a:pt x="0" y="10686"/>
                  </a:cubicBezTo>
                  <a:cubicBezTo>
                    <a:pt x="0" y="4784"/>
                    <a:pt x="4784" y="0"/>
                    <a:pt x="10686" y="0"/>
                  </a:cubicBezTo>
                  <a:cubicBezTo>
                    <a:pt x="16587" y="0"/>
                    <a:pt x="21371" y="4784"/>
                    <a:pt x="21371" y="10686"/>
                  </a:cubicBezTo>
                  <a:close/>
                </a:path>
              </a:pathLst>
            </a:custGeom>
            <a:grpFill/>
            <a:ln w="5507"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6CC14D6F-C0AB-C29B-CAF4-C8C5F64661FC}"/>
                </a:ext>
              </a:extLst>
            </p:cNvPr>
            <p:cNvSpPr/>
            <p:nvPr/>
          </p:nvSpPr>
          <p:spPr>
            <a:xfrm>
              <a:off x="3744196" y="5187750"/>
              <a:ext cx="98982" cy="98982"/>
            </a:xfrm>
            <a:custGeom>
              <a:avLst/>
              <a:gdLst>
                <a:gd name="connsiteX0" fmla="*/ 49491 w 98982"/>
                <a:gd name="connsiteY0" fmla="*/ 0 h 98982"/>
                <a:gd name="connsiteX1" fmla="*/ 0 w 98982"/>
                <a:gd name="connsiteY1" fmla="*/ 49491 h 98982"/>
                <a:gd name="connsiteX2" fmla="*/ 49491 w 98982"/>
                <a:gd name="connsiteY2" fmla="*/ 98982 h 98982"/>
                <a:gd name="connsiteX3" fmla="*/ 98982 w 98982"/>
                <a:gd name="connsiteY3" fmla="*/ 49491 h 98982"/>
                <a:gd name="connsiteX4" fmla="*/ 49491 w 98982"/>
                <a:gd name="connsiteY4" fmla="*/ 0 h 98982"/>
                <a:gd name="connsiteX5" fmla="*/ 49491 w 98982"/>
                <a:gd name="connsiteY5" fmla="*/ 76486 h 98982"/>
                <a:gd name="connsiteX6" fmla="*/ 22496 w 98982"/>
                <a:gd name="connsiteY6" fmla="*/ 49491 h 98982"/>
                <a:gd name="connsiteX7" fmla="*/ 49491 w 98982"/>
                <a:gd name="connsiteY7" fmla="*/ 22496 h 98982"/>
                <a:gd name="connsiteX8" fmla="*/ 76486 w 98982"/>
                <a:gd name="connsiteY8" fmla="*/ 49491 h 98982"/>
                <a:gd name="connsiteX9" fmla="*/ 49491 w 98982"/>
                <a:gd name="connsiteY9" fmla="*/ 76486 h 9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82" h="98982">
                  <a:moveTo>
                    <a:pt x="49491" y="0"/>
                  </a:moveTo>
                  <a:cubicBezTo>
                    <a:pt x="21934" y="0"/>
                    <a:pt x="0" y="21934"/>
                    <a:pt x="0" y="49491"/>
                  </a:cubicBezTo>
                  <a:cubicBezTo>
                    <a:pt x="0" y="77049"/>
                    <a:pt x="21934" y="98982"/>
                    <a:pt x="49491" y="98982"/>
                  </a:cubicBezTo>
                  <a:cubicBezTo>
                    <a:pt x="77049" y="98982"/>
                    <a:pt x="98982" y="77049"/>
                    <a:pt x="98982" y="49491"/>
                  </a:cubicBezTo>
                  <a:cubicBezTo>
                    <a:pt x="98982" y="21934"/>
                    <a:pt x="77049" y="0"/>
                    <a:pt x="49491" y="0"/>
                  </a:cubicBezTo>
                  <a:close/>
                  <a:moveTo>
                    <a:pt x="49491" y="76486"/>
                  </a:moveTo>
                  <a:cubicBezTo>
                    <a:pt x="34869" y="76486"/>
                    <a:pt x="22496" y="64114"/>
                    <a:pt x="22496" y="49491"/>
                  </a:cubicBezTo>
                  <a:cubicBezTo>
                    <a:pt x="22496" y="34869"/>
                    <a:pt x="34869" y="22496"/>
                    <a:pt x="49491" y="22496"/>
                  </a:cubicBezTo>
                  <a:cubicBezTo>
                    <a:pt x="64114" y="22496"/>
                    <a:pt x="76486" y="34869"/>
                    <a:pt x="76486" y="49491"/>
                  </a:cubicBezTo>
                  <a:cubicBezTo>
                    <a:pt x="76486" y="64114"/>
                    <a:pt x="64114" y="76486"/>
                    <a:pt x="49491" y="76486"/>
                  </a:cubicBezTo>
                  <a:close/>
                </a:path>
              </a:pathLst>
            </a:custGeom>
            <a:grpFill/>
            <a:ln w="5507"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EA446967-74D4-2F30-3E87-A9054AF5D725}"/>
                </a:ext>
              </a:extLst>
            </p:cNvPr>
            <p:cNvSpPr/>
            <p:nvPr/>
          </p:nvSpPr>
          <p:spPr>
            <a:xfrm>
              <a:off x="3698080" y="5141634"/>
              <a:ext cx="191216" cy="191216"/>
            </a:xfrm>
            <a:custGeom>
              <a:avLst/>
              <a:gdLst>
                <a:gd name="connsiteX0" fmla="*/ 186154 w 191216"/>
                <a:gd name="connsiteY0" fmla="*/ 35994 h 191216"/>
                <a:gd name="connsiteX1" fmla="*/ 173782 w 191216"/>
                <a:gd name="connsiteY1" fmla="*/ 17434 h 191216"/>
                <a:gd name="connsiteX2" fmla="*/ 155222 w 191216"/>
                <a:gd name="connsiteY2" fmla="*/ 5062 h 191216"/>
                <a:gd name="connsiteX3" fmla="*/ 131039 w 191216"/>
                <a:gd name="connsiteY3" fmla="*/ 562 h 191216"/>
                <a:gd name="connsiteX4" fmla="*/ 95608 w 191216"/>
                <a:gd name="connsiteY4" fmla="*/ 0 h 191216"/>
                <a:gd name="connsiteX5" fmla="*/ 60177 w 191216"/>
                <a:gd name="connsiteY5" fmla="*/ 562 h 191216"/>
                <a:gd name="connsiteX6" fmla="*/ 35994 w 191216"/>
                <a:gd name="connsiteY6" fmla="*/ 5062 h 191216"/>
                <a:gd name="connsiteX7" fmla="*/ 17434 w 191216"/>
                <a:gd name="connsiteY7" fmla="*/ 17434 h 191216"/>
                <a:gd name="connsiteX8" fmla="*/ 5062 w 191216"/>
                <a:gd name="connsiteY8" fmla="*/ 35994 h 191216"/>
                <a:gd name="connsiteX9" fmla="*/ 562 w 191216"/>
                <a:gd name="connsiteY9" fmla="*/ 60177 h 191216"/>
                <a:gd name="connsiteX10" fmla="*/ 0 w 191216"/>
                <a:gd name="connsiteY10" fmla="*/ 95608 h 191216"/>
                <a:gd name="connsiteX11" fmla="*/ 562 w 191216"/>
                <a:gd name="connsiteY11" fmla="*/ 131039 h 191216"/>
                <a:gd name="connsiteX12" fmla="*/ 5062 w 191216"/>
                <a:gd name="connsiteY12" fmla="*/ 155222 h 191216"/>
                <a:gd name="connsiteX13" fmla="*/ 17434 w 191216"/>
                <a:gd name="connsiteY13" fmla="*/ 173782 h 191216"/>
                <a:gd name="connsiteX14" fmla="*/ 35994 w 191216"/>
                <a:gd name="connsiteY14" fmla="*/ 186154 h 191216"/>
                <a:gd name="connsiteX15" fmla="*/ 60177 w 191216"/>
                <a:gd name="connsiteY15" fmla="*/ 190654 h 191216"/>
                <a:gd name="connsiteX16" fmla="*/ 95608 w 191216"/>
                <a:gd name="connsiteY16" fmla="*/ 191216 h 191216"/>
                <a:gd name="connsiteX17" fmla="*/ 131039 w 191216"/>
                <a:gd name="connsiteY17" fmla="*/ 190654 h 191216"/>
                <a:gd name="connsiteX18" fmla="*/ 155222 w 191216"/>
                <a:gd name="connsiteY18" fmla="*/ 186154 h 191216"/>
                <a:gd name="connsiteX19" fmla="*/ 173782 w 191216"/>
                <a:gd name="connsiteY19" fmla="*/ 173782 h 191216"/>
                <a:gd name="connsiteX20" fmla="*/ 186154 w 191216"/>
                <a:gd name="connsiteY20" fmla="*/ 155222 h 191216"/>
                <a:gd name="connsiteX21" fmla="*/ 190654 w 191216"/>
                <a:gd name="connsiteY21" fmla="*/ 131039 h 191216"/>
                <a:gd name="connsiteX22" fmla="*/ 191216 w 191216"/>
                <a:gd name="connsiteY22" fmla="*/ 95608 h 191216"/>
                <a:gd name="connsiteX23" fmla="*/ 190654 w 191216"/>
                <a:gd name="connsiteY23" fmla="*/ 60177 h 191216"/>
                <a:gd name="connsiteX24" fmla="*/ 186154 w 191216"/>
                <a:gd name="connsiteY24" fmla="*/ 35994 h 191216"/>
                <a:gd name="connsiteX25" fmla="*/ 168158 w 191216"/>
                <a:gd name="connsiteY25" fmla="*/ 129914 h 191216"/>
                <a:gd name="connsiteX26" fmla="*/ 164783 w 191216"/>
                <a:gd name="connsiteY26" fmla="*/ 146786 h 191216"/>
                <a:gd name="connsiteX27" fmla="*/ 157472 w 191216"/>
                <a:gd name="connsiteY27" fmla="*/ 158034 h 191216"/>
                <a:gd name="connsiteX28" fmla="*/ 146224 w 191216"/>
                <a:gd name="connsiteY28" fmla="*/ 165346 h 191216"/>
                <a:gd name="connsiteX29" fmla="*/ 129352 w 191216"/>
                <a:gd name="connsiteY29" fmla="*/ 168720 h 191216"/>
                <a:gd name="connsiteX30" fmla="*/ 95608 w 191216"/>
                <a:gd name="connsiteY30" fmla="*/ 168720 h 191216"/>
                <a:gd name="connsiteX31" fmla="*/ 61302 w 191216"/>
                <a:gd name="connsiteY31" fmla="*/ 168158 h 191216"/>
                <a:gd name="connsiteX32" fmla="*/ 44430 w 191216"/>
                <a:gd name="connsiteY32" fmla="*/ 164783 h 191216"/>
                <a:gd name="connsiteX33" fmla="*/ 33182 w 191216"/>
                <a:gd name="connsiteY33" fmla="*/ 157472 h 191216"/>
                <a:gd name="connsiteX34" fmla="*/ 25870 w 191216"/>
                <a:gd name="connsiteY34" fmla="*/ 146224 h 191216"/>
                <a:gd name="connsiteX35" fmla="*/ 22496 w 191216"/>
                <a:gd name="connsiteY35" fmla="*/ 129352 h 191216"/>
                <a:gd name="connsiteX36" fmla="*/ 22496 w 191216"/>
                <a:gd name="connsiteY36" fmla="*/ 95608 h 191216"/>
                <a:gd name="connsiteX37" fmla="*/ 23058 w 191216"/>
                <a:gd name="connsiteY37" fmla="*/ 61302 h 191216"/>
                <a:gd name="connsiteX38" fmla="*/ 26433 w 191216"/>
                <a:gd name="connsiteY38" fmla="*/ 44430 h 191216"/>
                <a:gd name="connsiteX39" fmla="*/ 33744 w 191216"/>
                <a:gd name="connsiteY39" fmla="*/ 33182 h 191216"/>
                <a:gd name="connsiteX40" fmla="*/ 44992 w 191216"/>
                <a:gd name="connsiteY40" fmla="*/ 25870 h 191216"/>
                <a:gd name="connsiteX41" fmla="*/ 61864 w 191216"/>
                <a:gd name="connsiteY41" fmla="*/ 22496 h 191216"/>
                <a:gd name="connsiteX42" fmla="*/ 95608 w 191216"/>
                <a:gd name="connsiteY42" fmla="*/ 22496 h 191216"/>
                <a:gd name="connsiteX43" fmla="*/ 129914 w 191216"/>
                <a:gd name="connsiteY43" fmla="*/ 23058 h 191216"/>
                <a:gd name="connsiteX44" fmla="*/ 146786 w 191216"/>
                <a:gd name="connsiteY44" fmla="*/ 26433 h 191216"/>
                <a:gd name="connsiteX45" fmla="*/ 158034 w 191216"/>
                <a:gd name="connsiteY45" fmla="*/ 33744 h 191216"/>
                <a:gd name="connsiteX46" fmla="*/ 165346 w 191216"/>
                <a:gd name="connsiteY46" fmla="*/ 44992 h 191216"/>
                <a:gd name="connsiteX47" fmla="*/ 168720 w 191216"/>
                <a:gd name="connsiteY47" fmla="*/ 61864 h 191216"/>
                <a:gd name="connsiteX48" fmla="*/ 168720 w 191216"/>
                <a:gd name="connsiteY48" fmla="*/ 95608 h 191216"/>
                <a:gd name="connsiteX49" fmla="*/ 168158 w 191216"/>
                <a:gd name="connsiteY49" fmla="*/ 129914 h 19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1216" h="191216">
                  <a:moveTo>
                    <a:pt x="186154" y="35994"/>
                  </a:moveTo>
                  <a:cubicBezTo>
                    <a:pt x="183342" y="28682"/>
                    <a:pt x="179406" y="22496"/>
                    <a:pt x="173782" y="17434"/>
                  </a:cubicBezTo>
                  <a:cubicBezTo>
                    <a:pt x="168158" y="12373"/>
                    <a:pt x="162534" y="7874"/>
                    <a:pt x="155222" y="5062"/>
                  </a:cubicBezTo>
                  <a:cubicBezTo>
                    <a:pt x="147911" y="2250"/>
                    <a:pt x="140600" y="562"/>
                    <a:pt x="131039" y="562"/>
                  </a:cubicBezTo>
                  <a:cubicBezTo>
                    <a:pt x="121478" y="0"/>
                    <a:pt x="118666" y="0"/>
                    <a:pt x="95608" y="0"/>
                  </a:cubicBezTo>
                  <a:cubicBezTo>
                    <a:pt x="72550" y="0"/>
                    <a:pt x="69738" y="0"/>
                    <a:pt x="60177" y="562"/>
                  </a:cubicBezTo>
                  <a:cubicBezTo>
                    <a:pt x="50616" y="1125"/>
                    <a:pt x="43305" y="2250"/>
                    <a:pt x="35994" y="5062"/>
                  </a:cubicBezTo>
                  <a:cubicBezTo>
                    <a:pt x="28682" y="7874"/>
                    <a:pt x="22496" y="11810"/>
                    <a:pt x="17434" y="17434"/>
                  </a:cubicBezTo>
                  <a:cubicBezTo>
                    <a:pt x="12373" y="23058"/>
                    <a:pt x="7874" y="28682"/>
                    <a:pt x="5062" y="35994"/>
                  </a:cubicBezTo>
                  <a:cubicBezTo>
                    <a:pt x="2250" y="43305"/>
                    <a:pt x="562" y="50616"/>
                    <a:pt x="562" y="60177"/>
                  </a:cubicBezTo>
                  <a:cubicBezTo>
                    <a:pt x="0" y="69738"/>
                    <a:pt x="0" y="72550"/>
                    <a:pt x="0" y="95608"/>
                  </a:cubicBezTo>
                  <a:cubicBezTo>
                    <a:pt x="0" y="118666"/>
                    <a:pt x="0" y="121478"/>
                    <a:pt x="562" y="131039"/>
                  </a:cubicBezTo>
                  <a:cubicBezTo>
                    <a:pt x="1125" y="140600"/>
                    <a:pt x="2250" y="147911"/>
                    <a:pt x="5062" y="155222"/>
                  </a:cubicBezTo>
                  <a:cubicBezTo>
                    <a:pt x="7874" y="162534"/>
                    <a:pt x="11810" y="168720"/>
                    <a:pt x="17434" y="173782"/>
                  </a:cubicBezTo>
                  <a:cubicBezTo>
                    <a:pt x="23058" y="178843"/>
                    <a:pt x="28682" y="183342"/>
                    <a:pt x="35994" y="186154"/>
                  </a:cubicBezTo>
                  <a:cubicBezTo>
                    <a:pt x="43305" y="188966"/>
                    <a:pt x="50616" y="190654"/>
                    <a:pt x="60177" y="190654"/>
                  </a:cubicBezTo>
                  <a:cubicBezTo>
                    <a:pt x="69738" y="191216"/>
                    <a:pt x="72550" y="191216"/>
                    <a:pt x="95608" y="191216"/>
                  </a:cubicBezTo>
                  <a:cubicBezTo>
                    <a:pt x="118666" y="191216"/>
                    <a:pt x="121478" y="191216"/>
                    <a:pt x="131039" y="190654"/>
                  </a:cubicBezTo>
                  <a:cubicBezTo>
                    <a:pt x="140600" y="190091"/>
                    <a:pt x="147911" y="188966"/>
                    <a:pt x="155222" y="186154"/>
                  </a:cubicBezTo>
                  <a:cubicBezTo>
                    <a:pt x="162534" y="183342"/>
                    <a:pt x="168720" y="179406"/>
                    <a:pt x="173782" y="173782"/>
                  </a:cubicBezTo>
                  <a:cubicBezTo>
                    <a:pt x="178843" y="168158"/>
                    <a:pt x="183342" y="162534"/>
                    <a:pt x="186154" y="155222"/>
                  </a:cubicBezTo>
                  <a:cubicBezTo>
                    <a:pt x="188966" y="147911"/>
                    <a:pt x="190654" y="140600"/>
                    <a:pt x="190654" y="131039"/>
                  </a:cubicBezTo>
                  <a:cubicBezTo>
                    <a:pt x="191216" y="121478"/>
                    <a:pt x="191216" y="118666"/>
                    <a:pt x="191216" y="95608"/>
                  </a:cubicBezTo>
                  <a:cubicBezTo>
                    <a:pt x="191216" y="72550"/>
                    <a:pt x="191216" y="69738"/>
                    <a:pt x="190654" y="60177"/>
                  </a:cubicBezTo>
                  <a:cubicBezTo>
                    <a:pt x="190091" y="50616"/>
                    <a:pt x="188966" y="43305"/>
                    <a:pt x="186154" y="35994"/>
                  </a:cubicBezTo>
                  <a:close/>
                  <a:moveTo>
                    <a:pt x="168158" y="129914"/>
                  </a:moveTo>
                  <a:cubicBezTo>
                    <a:pt x="167595" y="138913"/>
                    <a:pt x="166470" y="143412"/>
                    <a:pt x="164783" y="146786"/>
                  </a:cubicBezTo>
                  <a:cubicBezTo>
                    <a:pt x="163096" y="151286"/>
                    <a:pt x="160846" y="154660"/>
                    <a:pt x="157472" y="158034"/>
                  </a:cubicBezTo>
                  <a:cubicBezTo>
                    <a:pt x="154098" y="161409"/>
                    <a:pt x="150723" y="163658"/>
                    <a:pt x="146224" y="165346"/>
                  </a:cubicBezTo>
                  <a:cubicBezTo>
                    <a:pt x="142850" y="166470"/>
                    <a:pt x="138350" y="168158"/>
                    <a:pt x="129352" y="168720"/>
                  </a:cubicBezTo>
                  <a:cubicBezTo>
                    <a:pt x="120916" y="168720"/>
                    <a:pt x="118104" y="168720"/>
                    <a:pt x="95608" y="168720"/>
                  </a:cubicBezTo>
                  <a:cubicBezTo>
                    <a:pt x="73112" y="168720"/>
                    <a:pt x="70300" y="168720"/>
                    <a:pt x="61302" y="168158"/>
                  </a:cubicBezTo>
                  <a:cubicBezTo>
                    <a:pt x="52303" y="167595"/>
                    <a:pt x="47804" y="166470"/>
                    <a:pt x="44430" y="164783"/>
                  </a:cubicBezTo>
                  <a:cubicBezTo>
                    <a:pt x="39930" y="163096"/>
                    <a:pt x="36556" y="160846"/>
                    <a:pt x="33182" y="157472"/>
                  </a:cubicBezTo>
                  <a:cubicBezTo>
                    <a:pt x="29807" y="154098"/>
                    <a:pt x="27558" y="150723"/>
                    <a:pt x="25870" y="146224"/>
                  </a:cubicBezTo>
                  <a:cubicBezTo>
                    <a:pt x="24746" y="142850"/>
                    <a:pt x="23058" y="138350"/>
                    <a:pt x="22496" y="129352"/>
                  </a:cubicBezTo>
                  <a:cubicBezTo>
                    <a:pt x="22496" y="120916"/>
                    <a:pt x="22496" y="118104"/>
                    <a:pt x="22496" y="95608"/>
                  </a:cubicBezTo>
                  <a:cubicBezTo>
                    <a:pt x="22496" y="73112"/>
                    <a:pt x="22496" y="70300"/>
                    <a:pt x="23058" y="61302"/>
                  </a:cubicBezTo>
                  <a:cubicBezTo>
                    <a:pt x="23621" y="52303"/>
                    <a:pt x="24746" y="47804"/>
                    <a:pt x="26433" y="44430"/>
                  </a:cubicBezTo>
                  <a:cubicBezTo>
                    <a:pt x="28120" y="39930"/>
                    <a:pt x="30370" y="36556"/>
                    <a:pt x="33744" y="33182"/>
                  </a:cubicBezTo>
                  <a:cubicBezTo>
                    <a:pt x="37118" y="29807"/>
                    <a:pt x="40493" y="27558"/>
                    <a:pt x="44992" y="25870"/>
                  </a:cubicBezTo>
                  <a:cubicBezTo>
                    <a:pt x="48366" y="24746"/>
                    <a:pt x="52866" y="23058"/>
                    <a:pt x="61864" y="22496"/>
                  </a:cubicBezTo>
                  <a:cubicBezTo>
                    <a:pt x="70300" y="22496"/>
                    <a:pt x="73112" y="22496"/>
                    <a:pt x="95608" y="22496"/>
                  </a:cubicBezTo>
                  <a:cubicBezTo>
                    <a:pt x="118104" y="22496"/>
                    <a:pt x="120916" y="22496"/>
                    <a:pt x="129914" y="23058"/>
                  </a:cubicBezTo>
                  <a:cubicBezTo>
                    <a:pt x="138913" y="23621"/>
                    <a:pt x="143412" y="24746"/>
                    <a:pt x="146786" y="26433"/>
                  </a:cubicBezTo>
                  <a:cubicBezTo>
                    <a:pt x="151286" y="28120"/>
                    <a:pt x="154660" y="30370"/>
                    <a:pt x="158034" y="33744"/>
                  </a:cubicBezTo>
                  <a:cubicBezTo>
                    <a:pt x="161409" y="37118"/>
                    <a:pt x="163658" y="40493"/>
                    <a:pt x="165346" y="44992"/>
                  </a:cubicBezTo>
                  <a:cubicBezTo>
                    <a:pt x="166470" y="48366"/>
                    <a:pt x="168158" y="52866"/>
                    <a:pt x="168720" y="61864"/>
                  </a:cubicBezTo>
                  <a:cubicBezTo>
                    <a:pt x="168720" y="70300"/>
                    <a:pt x="168720" y="73112"/>
                    <a:pt x="168720" y="95608"/>
                  </a:cubicBezTo>
                  <a:cubicBezTo>
                    <a:pt x="168720" y="118104"/>
                    <a:pt x="168720" y="120916"/>
                    <a:pt x="168158" y="129914"/>
                  </a:cubicBezTo>
                  <a:close/>
                </a:path>
              </a:pathLst>
            </a:custGeom>
            <a:grpFill/>
            <a:ln w="5507"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16429C9C-1FC2-7749-D4B5-6D12FC9A9061}"/>
                </a:ext>
              </a:extLst>
            </p:cNvPr>
            <p:cNvSpPr/>
            <p:nvPr/>
          </p:nvSpPr>
          <p:spPr>
            <a:xfrm>
              <a:off x="3613720" y="5057274"/>
              <a:ext cx="359936" cy="359936"/>
            </a:xfrm>
            <a:custGeom>
              <a:avLst/>
              <a:gdLst>
                <a:gd name="connsiteX0" fmla="*/ 179968 w 359936"/>
                <a:gd name="connsiteY0" fmla="*/ 0 h 359936"/>
                <a:gd name="connsiteX1" fmla="*/ 0 w 359936"/>
                <a:gd name="connsiteY1" fmla="*/ 179968 h 359936"/>
                <a:gd name="connsiteX2" fmla="*/ 179968 w 359936"/>
                <a:gd name="connsiteY2" fmla="*/ 359936 h 359936"/>
                <a:gd name="connsiteX3" fmla="*/ 359936 w 359936"/>
                <a:gd name="connsiteY3" fmla="*/ 179968 h 359936"/>
                <a:gd name="connsiteX4" fmla="*/ 179968 w 359936"/>
                <a:gd name="connsiteY4" fmla="*/ 0 h 359936"/>
                <a:gd name="connsiteX5" fmla="*/ 179968 w 359936"/>
                <a:gd name="connsiteY5" fmla="*/ 337440 h 359936"/>
                <a:gd name="connsiteX6" fmla="*/ 22496 w 359936"/>
                <a:gd name="connsiteY6" fmla="*/ 179968 h 359936"/>
                <a:gd name="connsiteX7" fmla="*/ 179968 w 359936"/>
                <a:gd name="connsiteY7" fmla="*/ 22496 h 359936"/>
                <a:gd name="connsiteX8" fmla="*/ 337440 w 359936"/>
                <a:gd name="connsiteY8" fmla="*/ 179968 h 359936"/>
                <a:gd name="connsiteX9" fmla="*/ 179968 w 359936"/>
                <a:gd name="connsiteY9" fmla="*/ 337440 h 3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936" h="359936">
                  <a:moveTo>
                    <a:pt x="179968" y="0"/>
                  </a:moveTo>
                  <a:cubicBezTo>
                    <a:pt x="80986" y="0"/>
                    <a:pt x="0" y="80986"/>
                    <a:pt x="0" y="179968"/>
                  </a:cubicBezTo>
                  <a:cubicBezTo>
                    <a:pt x="0" y="278950"/>
                    <a:pt x="80986" y="359936"/>
                    <a:pt x="179968" y="359936"/>
                  </a:cubicBezTo>
                  <a:cubicBezTo>
                    <a:pt x="278950" y="359936"/>
                    <a:pt x="359936" y="278950"/>
                    <a:pt x="359936" y="179968"/>
                  </a:cubicBezTo>
                  <a:cubicBezTo>
                    <a:pt x="359936" y="80986"/>
                    <a:pt x="278950" y="0"/>
                    <a:pt x="179968" y="0"/>
                  </a:cubicBezTo>
                  <a:close/>
                  <a:moveTo>
                    <a:pt x="179968" y="337440"/>
                  </a:moveTo>
                  <a:cubicBezTo>
                    <a:pt x="93358" y="337440"/>
                    <a:pt x="22496" y="266578"/>
                    <a:pt x="22496" y="179968"/>
                  </a:cubicBezTo>
                  <a:cubicBezTo>
                    <a:pt x="22496" y="93358"/>
                    <a:pt x="93358" y="22496"/>
                    <a:pt x="179968" y="22496"/>
                  </a:cubicBezTo>
                  <a:cubicBezTo>
                    <a:pt x="266578" y="22496"/>
                    <a:pt x="337440" y="93358"/>
                    <a:pt x="337440" y="179968"/>
                  </a:cubicBezTo>
                  <a:cubicBezTo>
                    <a:pt x="337440" y="266578"/>
                    <a:pt x="266578" y="337440"/>
                    <a:pt x="179968" y="337440"/>
                  </a:cubicBezTo>
                  <a:close/>
                </a:path>
              </a:pathLst>
            </a:custGeom>
            <a:grpFill/>
            <a:ln w="5507" cap="flat">
              <a:noFill/>
              <a:prstDash val="solid"/>
              <a:miter/>
            </a:ln>
          </p:spPr>
          <p:txBody>
            <a:bodyPr rtlCol="0" anchor="ctr"/>
            <a:lstStyle/>
            <a:p>
              <a:endParaRPr lang="en-US"/>
            </a:p>
          </p:txBody>
        </p:sp>
      </p:grpSp>
      <p:sp>
        <p:nvSpPr>
          <p:cNvPr id="460" name="Graphic 220">
            <a:extLst>
              <a:ext uri="{FF2B5EF4-FFF2-40B4-BE49-F238E27FC236}">
                <a16:creationId xmlns:a16="http://schemas.microsoft.com/office/drawing/2014/main" id="{B898C964-65E7-DE07-94A6-53DA046C1A8D}"/>
              </a:ext>
            </a:extLst>
          </p:cNvPr>
          <p:cNvSpPr/>
          <p:nvPr/>
        </p:nvSpPr>
        <p:spPr>
          <a:xfrm>
            <a:off x="5354876" y="4872521"/>
            <a:ext cx="296890" cy="413065"/>
          </a:xfrm>
          <a:custGeom>
            <a:avLst/>
            <a:gdLst>
              <a:gd name="connsiteX0" fmla="*/ 277528 w 296890"/>
              <a:gd name="connsiteY0" fmla="*/ 0 h 413065"/>
              <a:gd name="connsiteX1" fmla="*/ 19362 w 296890"/>
              <a:gd name="connsiteY1" fmla="*/ 0 h 413065"/>
              <a:gd name="connsiteX2" fmla="*/ 0 w 296890"/>
              <a:gd name="connsiteY2" fmla="*/ 19362 h 413065"/>
              <a:gd name="connsiteX3" fmla="*/ 0 w 296890"/>
              <a:gd name="connsiteY3" fmla="*/ 393703 h 413065"/>
              <a:gd name="connsiteX4" fmla="*/ 19362 w 296890"/>
              <a:gd name="connsiteY4" fmla="*/ 413065 h 413065"/>
              <a:gd name="connsiteX5" fmla="*/ 277528 w 296890"/>
              <a:gd name="connsiteY5" fmla="*/ 413065 h 413065"/>
              <a:gd name="connsiteX6" fmla="*/ 296890 w 296890"/>
              <a:gd name="connsiteY6" fmla="*/ 393703 h 413065"/>
              <a:gd name="connsiteX7" fmla="*/ 296890 w 296890"/>
              <a:gd name="connsiteY7" fmla="*/ 19362 h 413065"/>
              <a:gd name="connsiteX8" fmla="*/ 277528 w 296890"/>
              <a:gd name="connsiteY8" fmla="*/ 0 h 413065"/>
              <a:gd name="connsiteX9" fmla="*/ 148445 w 296890"/>
              <a:gd name="connsiteY9" fmla="*/ 25817 h 413065"/>
              <a:gd name="connsiteX10" fmla="*/ 154899 w 296890"/>
              <a:gd name="connsiteY10" fmla="*/ 32271 h 413065"/>
              <a:gd name="connsiteX11" fmla="*/ 148445 w 296890"/>
              <a:gd name="connsiteY11" fmla="*/ 38725 h 413065"/>
              <a:gd name="connsiteX12" fmla="*/ 141991 w 296890"/>
              <a:gd name="connsiteY12" fmla="*/ 32271 h 413065"/>
              <a:gd name="connsiteX13" fmla="*/ 148445 w 296890"/>
              <a:gd name="connsiteY13" fmla="*/ 25817 h 413065"/>
              <a:gd name="connsiteX14" fmla="*/ 160063 w 296890"/>
              <a:gd name="connsiteY14" fmla="*/ 389185 h 413065"/>
              <a:gd name="connsiteX15" fmla="*/ 136182 w 296890"/>
              <a:gd name="connsiteY15" fmla="*/ 365304 h 413065"/>
              <a:gd name="connsiteX16" fmla="*/ 160063 w 296890"/>
              <a:gd name="connsiteY16" fmla="*/ 389185 h 413065"/>
              <a:gd name="connsiteX17" fmla="*/ 264620 w 296890"/>
              <a:gd name="connsiteY17" fmla="*/ 342069 h 413065"/>
              <a:gd name="connsiteX18" fmla="*/ 32271 w 296890"/>
              <a:gd name="connsiteY18" fmla="*/ 342069 h 413065"/>
              <a:gd name="connsiteX19" fmla="*/ 32271 w 296890"/>
              <a:gd name="connsiteY19" fmla="*/ 64541 h 413065"/>
              <a:gd name="connsiteX20" fmla="*/ 264620 w 296890"/>
              <a:gd name="connsiteY20" fmla="*/ 64541 h 413065"/>
              <a:gd name="connsiteX21" fmla="*/ 264620 w 296890"/>
              <a:gd name="connsiteY21" fmla="*/ 342069 h 4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6890" h="413065">
                <a:moveTo>
                  <a:pt x="277528" y="0"/>
                </a:moveTo>
                <a:lnTo>
                  <a:pt x="19362" y="0"/>
                </a:lnTo>
                <a:cubicBezTo>
                  <a:pt x="8390" y="0"/>
                  <a:pt x="0" y="8390"/>
                  <a:pt x="0" y="19362"/>
                </a:cubicBezTo>
                <a:lnTo>
                  <a:pt x="0" y="393703"/>
                </a:lnTo>
                <a:cubicBezTo>
                  <a:pt x="0" y="404675"/>
                  <a:pt x="8390" y="413065"/>
                  <a:pt x="19362" y="413065"/>
                </a:cubicBezTo>
                <a:lnTo>
                  <a:pt x="277528" y="413065"/>
                </a:lnTo>
                <a:cubicBezTo>
                  <a:pt x="288500" y="413065"/>
                  <a:pt x="296890" y="404675"/>
                  <a:pt x="296890" y="393703"/>
                </a:cubicBezTo>
                <a:lnTo>
                  <a:pt x="296890" y="19362"/>
                </a:lnTo>
                <a:cubicBezTo>
                  <a:pt x="296890" y="8390"/>
                  <a:pt x="288500" y="0"/>
                  <a:pt x="277528" y="0"/>
                </a:cubicBezTo>
                <a:close/>
                <a:moveTo>
                  <a:pt x="148445" y="25817"/>
                </a:moveTo>
                <a:cubicBezTo>
                  <a:pt x="152318" y="25817"/>
                  <a:pt x="154899" y="28398"/>
                  <a:pt x="154899" y="32271"/>
                </a:cubicBezTo>
                <a:cubicBezTo>
                  <a:pt x="154899" y="36143"/>
                  <a:pt x="152318" y="38725"/>
                  <a:pt x="148445" y="38725"/>
                </a:cubicBezTo>
                <a:cubicBezTo>
                  <a:pt x="144573" y="38725"/>
                  <a:pt x="141991" y="36143"/>
                  <a:pt x="141991" y="32271"/>
                </a:cubicBezTo>
                <a:cubicBezTo>
                  <a:pt x="141991" y="28398"/>
                  <a:pt x="144573" y="25817"/>
                  <a:pt x="148445" y="25817"/>
                </a:cubicBezTo>
                <a:close/>
                <a:moveTo>
                  <a:pt x="160063" y="389185"/>
                </a:moveTo>
                <a:cubicBezTo>
                  <a:pt x="142637" y="402093"/>
                  <a:pt x="123274" y="382731"/>
                  <a:pt x="136182" y="365304"/>
                </a:cubicBezTo>
                <a:cubicBezTo>
                  <a:pt x="153609" y="352396"/>
                  <a:pt x="173616" y="372404"/>
                  <a:pt x="160063" y="389185"/>
                </a:cubicBezTo>
                <a:close/>
                <a:moveTo>
                  <a:pt x="264620" y="342069"/>
                </a:moveTo>
                <a:lnTo>
                  <a:pt x="32271" y="342069"/>
                </a:lnTo>
                <a:lnTo>
                  <a:pt x="32271" y="64541"/>
                </a:lnTo>
                <a:lnTo>
                  <a:pt x="264620" y="64541"/>
                </a:lnTo>
                <a:lnTo>
                  <a:pt x="264620" y="342069"/>
                </a:lnTo>
                <a:close/>
              </a:path>
            </a:pathLst>
          </a:custGeom>
          <a:solidFill>
            <a:schemeClr val="tx1"/>
          </a:solidFill>
          <a:ln w="6400" cap="flat">
            <a:noFill/>
            <a:prstDash val="solid"/>
            <a:miter/>
          </a:ln>
        </p:spPr>
        <p:txBody>
          <a:bodyPr rtlCol="0" anchor="ctr"/>
          <a:lstStyle/>
          <a:p>
            <a:endParaRPr lang="en-US"/>
          </a:p>
        </p:txBody>
      </p:sp>
      <p:sp>
        <p:nvSpPr>
          <p:cNvPr id="461" name="Graphic 222">
            <a:extLst>
              <a:ext uri="{FF2B5EF4-FFF2-40B4-BE49-F238E27FC236}">
                <a16:creationId xmlns:a16="http://schemas.microsoft.com/office/drawing/2014/main" id="{0CBFF3F7-C7FD-7038-3B91-07CB98D56799}"/>
              </a:ext>
            </a:extLst>
          </p:cNvPr>
          <p:cNvSpPr/>
          <p:nvPr/>
        </p:nvSpPr>
        <p:spPr>
          <a:xfrm>
            <a:off x="5949391" y="4848021"/>
            <a:ext cx="259911" cy="462064"/>
          </a:xfrm>
          <a:custGeom>
            <a:avLst/>
            <a:gdLst>
              <a:gd name="connsiteX0" fmla="*/ 238252 w 259911"/>
              <a:gd name="connsiteY0" fmla="*/ 0 h 462064"/>
              <a:gd name="connsiteX1" fmla="*/ 21659 w 259911"/>
              <a:gd name="connsiteY1" fmla="*/ 0 h 462064"/>
              <a:gd name="connsiteX2" fmla="*/ 0 w 259911"/>
              <a:gd name="connsiteY2" fmla="*/ 21659 h 462064"/>
              <a:gd name="connsiteX3" fmla="*/ 0 w 259911"/>
              <a:gd name="connsiteY3" fmla="*/ 440405 h 462064"/>
              <a:gd name="connsiteX4" fmla="*/ 21659 w 259911"/>
              <a:gd name="connsiteY4" fmla="*/ 462064 h 462064"/>
              <a:gd name="connsiteX5" fmla="*/ 238252 w 259911"/>
              <a:gd name="connsiteY5" fmla="*/ 462064 h 462064"/>
              <a:gd name="connsiteX6" fmla="*/ 259911 w 259911"/>
              <a:gd name="connsiteY6" fmla="*/ 440405 h 462064"/>
              <a:gd name="connsiteX7" fmla="*/ 259911 w 259911"/>
              <a:gd name="connsiteY7" fmla="*/ 21659 h 462064"/>
              <a:gd name="connsiteX8" fmla="*/ 238252 w 259911"/>
              <a:gd name="connsiteY8" fmla="*/ 0 h 462064"/>
              <a:gd name="connsiteX9" fmla="*/ 108296 w 259911"/>
              <a:gd name="connsiteY9" fmla="*/ 28879 h 462064"/>
              <a:gd name="connsiteX10" fmla="*/ 151615 w 259911"/>
              <a:gd name="connsiteY10" fmla="*/ 28879 h 462064"/>
              <a:gd name="connsiteX11" fmla="*/ 158835 w 259911"/>
              <a:gd name="connsiteY11" fmla="*/ 36099 h 462064"/>
              <a:gd name="connsiteX12" fmla="*/ 151615 w 259911"/>
              <a:gd name="connsiteY12" fmla="*/ 43319 h 462064"/>
              <a:gd name="connsiteX13" fmla="*/ 108296 w 259911"/>
              <a:gd name="connsiteY13" fmla="*/ 43319 h 462064"/>
              <a:gd name="connsiteX14" fmla="*/ 101077 w 259911"/>
              <a:gd name="connsiteY14" fmla="*/ 36099 h 462064"/>
              <a:gd name="connsiteX15" fmla="*/ 108296 w 259911"/>
              <a:gd name="connsiteY15" fmla="*/ 28879 h 462064"/>
              <a:gd name="connsiteX16" fmla="*/ 79417 w 259911"/>
              <a:gd name="connsiteY16" fmla="*/ 28879 h 462064"/>
              <a:gd name="connsiteX17" fmla="*/ 86637 w 259911"/>
              <a:gd name="connsiteY17" fmla="*/ 36099 h 462064"/>
              <a:gd name="connsiteX18" fmla="*/ 79417 w 259911"/>
              <a:gd name="connsiteY18" fmla="*/ 43319 h 462064"/>
              <a:gd name="connsiteX19" fmla="*/ 72198 w 259911"/>
              <a:gd name="connsiteY19" fmla="*/ 36099 h 462064"/>
              <a:gd name="connsiteX20" fmla="*/ 79417 w 259911"/>
              <a:gd name="connsiteY20" fmla="*/ 28879 h 462064"/>
              <a:gd name="connsiteX21" fmla="*/ 142951 w 259911"/>
              <a:gd name="connsiteY21" fmla="*/ 435351 h 462064"/>
              <a:gd name="connsiteX22" fmla="*/ 116238 w 259911"/>
              <a:gd name="connsiteY22" fmla="*/ 408638 h 462064"/>
              <a:gd name="connsiteX23" fmla="*/ 142951 w 259911"/>
              <a:gd name="connsiteY23" fmla="*/ 435351 h 462064"/>
              <a:gd name="connsiteX24" fmla="*/ 223812 w 259911"/>
              <a:gd name="connsiteY24" fmla="*/ 382647 h 462064"/>
              <a:gd name="connsiteX25" fmla="*/ 36099 w 259911"/>
              <a:gd name="connsiteY25" fmla="*/ 382647 h 462064"/>
              <a:gd name="connsiteX26" fmla="*/ 36099 w 259911"/>
              <a:gd name="connsiteY26" fmla="*/ 72198 h 462064"/>
              <a:gd name="connsiteX27" fmla="*/ 223812 w 259911"/>
              <a:gd name="connsiteY27" fmla="*/ 72198 h 462064"/>
              <a:gd name="connsiteX28" fmla="*/ 223812 w 259911"/>
              <a:gd name="connsiteY28" fmla="*/ 382647 h 46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9911" h="462064">
                <a:moveTo>
                  <a:pt x="238252" y="0"/>
                </a:moveTo>
                <a:lnTo>
                  <a:pt x="21659" y="0"/>
                </a:lnTo>
                <a:cubicBezTo>
                  <a:pt x="9386" y="0"/>
                  <a:pt x="0" y="9386"/>
                  <a:pt x="0" y="21659"/>
                </a:cubicBezTo>
                <a:lnTo>
                  <a:pt x="0" y="440405"/>
                </a:lnTo>
                <a:cubicBezTo>
                  <a:pt x="0" y="452678"/>
                  <a:pt x="9386" y="462064"/>
                  <a:pt x="21659" y="462064"/>
                </a:cubicBezTo>
                <a:lnTo>
                  <a:pt x="238252" y="462064"/>
                </a:lnTo>
                <a:cubicBezTo>
                  <a:pt x="250525" y="462064"/>
                  <a:pt x="259911" y="452678"/>
                  <a:pt x="259911" y="440405"/>
                </a:cubicBezTo>
                <a:lnTo>
                  <a:pt x="259911" y="21659"/>
                </a:lnTo>
                <a:cubicBezTo>
                  <a:pt x="259911" y="9386"/>
                  <a:pt x="250525" y="0"/>
                  <a:pt x="238252" y="0"/>
                </a:cubicBezTo>
                <a:close/>
                <a:moveTo>
                  <a:pt x="108296" y="28879"/>
                </a:moveTo>
                <a:lnTo>
                  <a:pt x="151615" y="28879"/>
                </a:lnTo>
                <a:cubicBezTo>
                  <a:pt x="155225" y="28879"/>
                  <a:pt x="158835" y="32489"/>
                  <a:pt x="158835" y="36099"/>
                </a:cubicBezTo>
                <a:cubicBezTo>
                  <a:pt x="158835" y="39709"/>
                  <a:pt x="155225" y="43319"/>
                  <a:pt x="151615" y="43319"/>
                </a:cubicBezTo>
                <a:lnTo>
                  <a:pt x="108296" y="43319"/>
                </a:lnTo>
                <a:cubicBezTo>
                  <a:pt x="104686" y="43319"/>
                  <a:pt x="101077" y="39709"/>
                  <a:pt x="101077" y="36099"/>
                </a:cubicBezTo>
                <a:cubicBezTo>
                  <a:pt x="101077" y="32489"/>
                  <a:pt x="104686" y="28879"/>
                  <a:pt x="108296" y="28879"/>
                </a:cubicBezTo>
                <a:close/>
                <a:moveTo>
                  <a:pt x="79417" y="28879"/>
                </a:moveTo>
                <a:cubicBezTo>
                  <a:pt x="83749" y="28879"/>
                  <a:pt x="86637" y="31767"/>
                  <a:pt x="86637" y="36099"/>
                </a:cubicBezTo>
                <a:cubicBezTo>
                  <a:pt x="86637" y="40431"/>
                  <a:pt x="83749" y="43319"/>
                  <a:pt x="79417" y="43319"/>
                </a:cubicBezTo>
                <a:cubicBezTo>
                  <a:pt x="75085" y="43319"/>
                  <a:pt x="72198" y="40431"/>
                  <a:pt x="72198" y="36099"/>
                </a:cubicBezTo>
                <a:cubicBezTo>
                  <a:pt x="72198" y="31767"/>
                  <a:pt x="75085" y="28879"/>
                  <a:pt x="79417" y="28879"/>
                </a:cubicBezTo>
                <a:close/>
                <a:moveTo>
                  <a:pt x="142951" y="435351"/>
                </a:moveTo>
                <a:cubicBezTo>
                  <a:pt x="123458" y="449790"/>
                  <a:pt x="101798" y="428131"/>
                  <a:pt x="116238" y="408638"/>
                </a:cubicBezTo>
                <a:cubicBezTo>
                  <a:pt x="135731" y="394198"/>
                  <a:pt x="158113" y="416580"/>
                  <a:pt x="142951" y="435351"/>
                </a:cubicBezTo>
                <a:close/>
                <a:moveTo>
                  <a:pt x="223812" y="382647"/>
                </a:moveTo>
                <a:lnTo>
                  <a:pt x="36099" y="382647"/>
                </a:lnTo>
                <a:lnTo>
                  <a:pt x="36099" y="72198"/>
                </a:lnTo>
                <a:lnTo>
                  <a:pt x="223812" y="72198"/>
                </a:lnTo>
                <a:lnTo>
                  <a:pt x="223812" y="382647"/>
                </a:lnTo>
                <a:close/>
              </a:path>
            </a:pathLst>
          </a:custGeom>
          <a:solidFill>
            <a:schemeClr val="tx1"/>
          </a:solidFill>
          <a:ln w="7144" cap="flat">
            <a:noFill/>
            <a:prstDash val="solid"/>
            <a:miter/>
          </a:ln>
        </p:spPr>
        <p:txBody>
          <a:bodyPr rtlCol="0" anchor="ctr"/>
          <a:lstStyle/>
          <a:p>
            <a:endParaRPr lang="en-US"/>
          </a:p>
        </p:txBody>
      </p:sp>
      <p:grpSp>
        <p:nvGrpSpPr>
          <p:cNvPr id="462" name="Graphic 224">
            <a:extLst>
              <a:ext uri="{FF2B5EF4-FFF2-40B4-BE49-F238E27FC236}">
                <a16:creationId xmlns:a16="http://schemas.microsoft.com/office/drawing/2014/main" id="{3C0CDFC4-61B0-6E78-94E3-5D614CAC1933}"/>
              </a:ext>
            </a:extLst>
          </p:cNvPr>
          <p:cNvGrpSpPr/>
          <p:nvPr/>
        </p:nvGrpSpPr>
        <p:grpSpPr>
          <a:xfrm>
            <a:off x="6503936" y="4886759"/>
            <a:ext cx="317494" cy="423988"/>
            <a:chOff x="6007774" y="5025907"/>
            <a:chExt cx="317494" cy="423988"/>
          </a:xfrm>
          <a:solidFill>
            <a:schemeClr val="tx1"/>
          </a:solidFill>
        </p:grpSpPr>
        <p:sp>
          <p:nvSpPr>
            <p:cNvPr id="463" name="Freeform: Shape 462">
              <a:extLst>
                <a:ext uri="{FF2B5EF4-FFF2-40B4-BE49-F238E27FC236}">
                  <a16:creationId xmlns:a16="http://schemas.microsoft.com/office/drawing/2014/main" id="{96588C19-1BCF-25B4-1C1F-A6450A231B90}"/>
                </a:ext>
              </a:extLst>
            </p:cNvPr>
            <p:cNvSpPr/>
            <p:nvPr/>
          </p:nvSpPr>
          <p:spPr>
            <a:xfrm>
              <a:off x="6265739" y="5025907"/>
              <a:ext cx="59530" cy="66144"/>
            </a:xfrm>
            <a:custGeom>
              <a:avLst/>
              <a:gdLst>
                <a:gd name="connsiteX0" fmla="*/ 0 w 59530"/>
                <a:gd name="connsiteY0" fmla="*/ 0 h 66144"/>
                <a:gd name="connsiteX1" fmla="*/ 0 w 59530"/>
                <a:gd name="connsiteY1" fmla="*/ 66145 h 66144"/>
                <a:gd name="connsiteX2" fmla="*/ 59530 w 59530"/>
                <a:gd name="connsiteY2" fmla="*/ 66145 h 66144"/>
              </a:gdLst>
              <a:ahLst/>
              <a:cxnLst>
                <a:cxn ang="0">
                  <a:pos x="connsiteX0" y="connsiteY0"/>
                </a:cxn>
                <a:cxn ang="0">
                  <a:pos x="connsiteX1" y="connsiteY1"/>
                </a:cxn>
                <a:cxn ang="0">
                  <a:pos x="connsiteX2" y="connsiteY2"/>
                </a:cxn>
              </a:cxnLst>
              <a:rect l="l" t="t" r="r" b="b"/>
              <a:pathLst>
                <a:path w="59530" h="66144">
                  <a:moveTo>
                    <a:pt x="0" y="0"/>
                  </a:moveTo>
                  <a:lnTo>
                    <a:pt x="0" y="66145"/>
                  </a:lnTo>
                  <a:lnTo>
                    <a:pt x="59530" y="66145"/>
                  </a:lnTo>
                  <a:close/>
                </a:path>
              </a:pathLst>
            </a:custGeom>
            <a:grpFill/>
            <a:ln w="6548"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928F3279-5A18-B63E-CECA-484D935010E3}"/>
                </a:ext>
              </a:extLst>
            </p:cNvPr>
            <p:cNvSpPr/>
            <p:nvPr/>
          </p:nvSpPr>
          <p:spPr>
            <a:xfrm>
              <a:off x="6007774" y="5025907"/>
              <a:ext cx="317494" cy="423988"/>
            </a:xfrm>
            <a:custGeom>
              <a:avLst/>
              <a:gdLst>
                <a:gd name="connsiteX0" fmla="*/ 231506 w 317494"/>
                <a:gd name="connsiteY0" fmla="*/ 92603 h 423988"/>
                <a:gd name="connsiteX1" fmla="*/ 231506 w 317494"/>
                <a:gd name="connsiteY1" fmla="*/ 0 h 423988"/>
                <a:gd name="connsiteX2" fmla="*/ 13229 w 317494"/>
                <a:gd name="connsiteY2" fmla="*/ 0 h 423988"/>
                <a:gd name="connsiteX3" fmla="*/ 0 w 317494"/>
                <a:gd name="connsiteY3" fmla="*/ 13890 h 423988"/>
                <a:gd name="connsiteX4" fmla="*/ 0 w 317494"/>
                <a:gd name="connsiteY4" fmla="*/ 410098 h 423988"/>
                <a:gd name="connsiteX5" fmla="*/ 13229 w 317494"/>
                <a:gd name="connsiteY5" fmla="*/ 423988 h 423988"/>
                <a:gd name="connsiteX6" fmla="*/ 302281 w 317494"/>
                <a:gd name="connsiteY6" fmla="*/ 423988 h 423988"/>
                <a:gd name="connsiteX7" fmla="*/ 317495 w 317494"/>
                <a:gd name="connsiteY7" fmla="*/ 410098 h 423988"/>
                <a:gd name="connsiteX8" fmla="*/ 317495 w 317494"/>
                <a:gd name="connsiteY8" fmla="*/ 92603 h 423988"/>
                <a:gd name="connsiteX9" fmla="*/ 231506 w 317494"/>
                <a:gd name="connsiteY9" fmla="*/ 92603 h 423988"/>
                <a:gd name="connsiteX10" fmla="*/ 175945 w 317494"/>
                <a:gd name="connsiteY10" fmla="*/ 101863 h 423988"/>
                <a:gd name="connsiteX11" fmla="*/ 194465 w 317494"/>
                <a:gd name="connsiteY11" fmla="*/ 109139 h 423988"/>
                <a:gd name="connsiteX12" fmla="*/ 141550 w 317494"/>
                <a:gd name="connsiteY12" fmla="*/ 241429 h 423988"/>
                <a:gd name="connsiteX13" fmla="*/ 123029 w 317494"/>
                <a:gd name="connsiteY13" fmla="*/ 234153 h 423988"/>
                <a:gd name="connsiteX14" fmla="*/ 175945 w 317494"/>
                <a:gd name="connsiteY14" fmla="*/ 101863 h 423988"/>
                <a:gd name="connsiteX15" fmla="*/ 59530 w 317494"/>
                <a:gd name="connsiteY15" fmla="*/ 168669 h 423988"/>
                <a:gd name="connsiteX16" fmla="*/ 105170 w 317494"/>
                <a:gd name="connsiteY16" fmla="*/ 119061 h 423988"/>
                <a:gd name="connsiteX17" fmla="*/ 119722 w 317494"/>
                <a:gd name="connsiteY17" fmla="*/ 132290 h 423988"/>
                <a:gd name="connsiteX18" fmla="*/ 85988 w 317494"/>
                <a:gd name="connsiteY18" fmla="*/ 168669 h 423988"/>
                <a:gd name="connsiteX19" fmla="*/ 119722 w 317494"/>
                <a:gd name="connsiteY19" fmla="*/ 205049 h 423988"/>
                <a:gd name="connsiteX20" fmla="*/ 105170 w 317494"/>
                <a:gd name="connsiteY20" fmla="*/ 218278 h 423988"/>
                <a:gd name="connsiteX21" fmla="*/ 59530 w 317494"/>
                <a:gd name="connsiteY21" fmla="*/ 168669 h 423988"/>
                <a:gd name="connsiteX22" fmla="*/ 146180 w 317494"/>
                <a:gd name="connsiteY22" fmla="*/ 341307 h 423988"/>
                <a:gd name="connsiteX23" fmla="*/ 140227 w 317494"/>
                <a:gd name="connsiteY23" fmla="*/ 357844 h 423988"/>
                <a:gd name="connsiteX24" fmla="*/ 125013 w 317494"/>
                <a:gd name="connsiteY24" fmla="*/ 363135 h 423988"/>
                <a:gd name="connsiteX25" fmla="*/ 113769 w 317494"/>
                <a:gd name="connsiteY25" fmla="*/ 360489 h 423988"/>
                <a:gd name="connsiteX26" fmla="*/ 105832 w 317494"/>
                <a:gd name="connsiteY26" fmla="*/ 351891 h 423988"/>
                <a:gd name="connsiteX27" fmla="*/ 117076 w 317494"/>
                <a:gd name="connsiteY27" fmla="*/ 343292 h 423988"/>
                <a:gd name="connsiteX28" fmla="*/ 119722 w 317494"/>
                <a:gd name="connsiteY28" fmla="*/ 347260 h 423988"/>
                <a:gd name="connsiteX29" fmla="*/ 124352 w 317494"/>
                <a:gd name="connsiteY29" fmla="*/ 349245 h 423988"/>
                <a:gd name="connsiteX30" fmla="*/ 126998 w 317494"/>
                <a:gd name="connsiteY30" fmla="*/ 348583 h 423988"/>
                <a:gd name="connsiteX31" fmla="*/ 128321 w 317494"/>
                <a:gd name="connsiteY31" fmla="*/ 346599 h 423988"/>
                <a:gd name="connsiteX32" fmla="*/ 128982 w 317494"/>
                <a:gd name="connsiteY32" fmla="*/ 343953 h 423988"/>
                <a:gd name="connsiteX33" fmla="*/ 128982 w 317494"/>
                <a:gd name="connsiteY33" fmla="*/ 341307 h 423988"/>
                <a:gd name="connsiteX34" fmla="*/ 128982 w 317494"/>
                <a:gd name="connsiteY34" fmla="*/ 284423 h 423988"/>
                <a:gd name="connsiteX35" fmla="*/ 145518 w 317494"/>
                <a:gd name="connsiteY35" fmla="*/ 284423 h 423988"/>
                <a:gd name="connsiteX36" fmla="*/ 145518 w 317494"/>
                <a:gd name="connsiteY36" fmla="*/ 341307 h 423988"/>
                <a:gd name="connsiteX37" fmla="*/ 204387 w 317494"/>
                <a:gd name="connsiteY37" fmla="*/ 357844 h 423988"/>
                <a:gd name="connsiteX38" fmla="*/ 184544 w 317494"/>
                <a:gd name="connsiteY38" fmla="*/ 363797 h 423988"/>
                <a:gd name="connsiteX39" fmla="*/ 168669 w 317494"/>
                <a:gd name="connsiteY39" fmla="*/ 359167 h 423988"/>
                <a:gd name="connsiteX40" fmla="*/ 161393 w 317494"/>
                <a:gd name="connsiteY40" fmla="*/ 353213 h 423988"/>
                <a:gd name="connsiteX41" fmla="*/ 156101 w 317494"/>
                <a:gd name="connsiteY41" fmla="*/ 343953 h 423988"/>
                <a:gd name="connsiteX42" fmla="*/ 169992 w 317494"/>
                <a:gd name="connsiteY42" fmla="*/ 338000 h 423988"/>
                <a:gd name="connsiteX43" fmla="*/ 172638 w 317494"/>
                <a:gd name="connsiteY43" fmla="*/ 342630 h 423988"/>
                <a:gd name="connsiteX44" fmla="*/ 175945 w 317494"/>
                <a:gd name="connsiteY44" fmla="*/ 346599 h 423988"/>
                <a:gd name="connsiteX45" fmla="*/ 179914 w 317494"/>
                <a:gd name="connsiteY45" fmla="*/ 349245 h 423988"/>
                <a:gd name="connsiteX46" fmla="*/ 185205 w 317494"/>
                <a:gd name="connsiteY46" fmla="*/ 349906 h 423988"/>
                <a:gd name="connsiteX47" fmla="*/ 189174 w 317494"/>
                <a:gd name="connsiteY47" fmla="*/ 349245 h 423988"/>
                <a:gd name="connsiteX48" fmla="*/ 192481 w 317494"/>
                <a:gd name="connsiteY48" fmla="*/ 347922 h 423988"/>
                <a:gd name="connsiteX49" fmla="*/ 195127 w 317494"/>
                <a:gd name="connsiteY49" fmla="*/ 345276 h 423988"/>
                <a:gd name="connsiteX50" fmla="*/ 195788 w 317494"/>
                <a:gd name="connsiteY50" fmla="*/ 340646 h 423988"/>
                <a:gd name="connsiteX51" fmla="*/ 191820 w 317494"/>
                <a:gd name="connsiteY51" fmla="*/ 334031 h 423988"/>
                <a:gd name="connsiteX52" fmla="*/ 181236 w 317494"/>
                <a:gd name="connsiteY52" fmla="*/ 328740 h 423988"/>
                <a:gd name="connsiteX53" fmla="*/ 163377 w 317494"/>
                <a:gd name="connsiteY53" fmla="*/ 319480 h 423988"/>
                <a:gd name="connsiteX54" fmla="*/ 157424 w 317494"/>
                <a:gd name="connsiteY54" fmla="*/ 304928 h 423988"/>
                <a:gd name="connsiteX55" fmla="*/ 164700 w 317494"/>
                <a:gd name="connsiteY55" fmla="*/ 289714 h 423988"/>
                <a:gd name="connsiteX56" fmla="*/ 182559 w 317494"/>
                <a:gd name="connsiteY56" fmla="*/ 283761 h 423988"/>
                <a:gd name="connsiteX57" fmla="*/ 198434 w 317494"/>
                <a:gd name="connsiteY57" fmla="*/ 288392 h 423988"/>
                <a:gd name="connsiteX58" fmla="*/ 205049 w 317494"/>
                <a:gd name="connsiteY58" fmla="*/ 293683 h 423988"/>
                <a:gd name="connsiteX59" fmla="*/ 210340 w 317494"/>
                <a:gd name="connsiteY59" fmla="*/ 302282 h 423988"/>
                <a:gd name="connsiteX60" fmla="*/ 195127 w 317494"/>
                <a:gd name="connsiteY60" fmla="*/ 306912 h 423988"/>
                <a:gd name="connsiteX61" fmla="*/ 190497 w 317494"/>
                <a:gd name="connsiteY61" fmla="*/ 299636 h 423988"/>
                <a:gd name="connsiteX62" fmla="*/ 182559 w 317494"/>
                <a:gd name="connsiteY62" fmla="*/ 296990 h 423988"/>
                <a:gd name="connsiteX63" fmla="*/ 179252 w 317494"/>
                <a:gd name="connsiteY63" fmla="*/ 297652 h 423988"/>
                <a:gd name="connsiteX64" fmla="*/ 175945 w 317494"/>
                <a:gd name="connsiteY64" fmla="*/ 298975 h 423988"/>
                <a:gd name="connsiteX65" fmla="*/ 173961 w 317494"/>
                <a:gd name="connsiteY65" fmla="*/ 300959 h 423988"/>
                <a:gd name="connsiteX66" fmla="*/ 173299 w 317494"/>
                <a:gd name="connsiteY66" fmla="*/ 304266 h 423988"/>
                <a:gd name="connsiteX67" fmla="*/ 173961 w 317494"/>
                <a:gd name="connsiteY67" fmla="*/ 307574 h 423988"/>
                <a:gd name="connsiteX68" fmla="*/ 177268 w 317494"/>
                <a:gd name="connsiteY68" fmla="*/ 310219 h 423988"/>
                <a:gd name="connsiteX69" fmla="*/ 188512 w 317494"/>
                <a:gd name="connsiteY69" fmla="*/ 315511 h 423988"/>
                <a:gd name="connsiteX70" fmla="*/ 204387 w 317494"/>
                <a:gd name="connsiteY70" fmla="*/ 324110 h 423988"/>
                <a:gd name="connsiteX71" fmla="*/ 211663 w 317494"/>
                <a:gd name="connsiteY71" fmla="*/ 339985 h 423988"/>
                <a:gd name="connsiteX72" fmla="*/ 204387 w 317494"/>
                <a:gd name="connsiteY72" fmla="*/ 357844 h 423988"/>
                <a:gd name="connsiteX73" fmla="*/ 212324 w 317494"/>
                <a:gd name="connsiteY73" fmla="*/ 218278 h 423988"/>
                <a:gd name="connsiteX74" fmla="*/ 197773 w 317494"/>
                <a:gd name="connsiteY74" fmla="*/ 205049 h 423988"/>
                <a:gd name="connsiteX75" fmla="*/ 231506 w 317494"/>
                <a:gd name="connsiteY75" fmla="*/ 168669 h 423988"/>
                <a:gd name="connsiteX76" fmla="*/ 197773 w 317494"/>
                <a:gd name="connsiteY76" fmla="*/ 132290 h 423988"/>
                <a:gd name="connsiteX77" fmla="*/ 212324 w 317494"/>
                <a:gd name="connsiteY77" fmla="*/ 119061 h 423988"/>
                <a:gd name="connsiteX78" fmla="*/ 257964 w 317494"/>
                <a:gd name="connsiteY78" fmla="*/ 168669 h 423988"/>
                <a:gd name="connsiteX79" fmla="*/ 212324 w 317494"/>
                <a:gd name="connsiteY79" fmla="*/ 218278 h 42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17494" h="423988">
                  <a:moveTo>
                    <a:pt x="231506" y="92603"/>
                  </a:moveTo>
                  <a:lnTo>
                    <a:pt x="231506" y="0"/>
                  </a:lnTo>
                  <a:lnTo>
                    <a:pt x="13229" y="0"/>
                  </a:lnTo>
                  <a:cubicBezTo>
                    <a:pt x="5953" y="0"/>
                    <a:pt x="0" y="5953"/>
                    <a:pt x="0" y="13890"/>
                  </a:cubicBezTo>
                  <a:lnTo>
                    <a:pt x="0" y="410098"/>
                  </a:lnTo>
                  <a:cubicBezTo>
                    <a:pt x="0" y="417374"/>
                    <a:pt x="5953" y="423988"/>
                    <a:pt x="13229" y="423988"/>
                  </a:cubicBezTo>
                  <a:lnTo>
                    <a:pt x="302281" y="423988"/>
                  </a:lnTo>
                  <a:cubicBezTo>
                    <a:pt x="309557" y="423988"/>
                    <a:pt x="317495" y="418035"/>
                    <a:pt x="317495" y="410098"/>
                  </a:cubicBezTo>
                  <a:lnTo>
                    <a:pt x="317495" y="92603"/>
                  </a:lnTo>
                  <a:lnTo>
                    <a:pt x="231506" y="92603"/>
                  </a:lnTo>
                  <a:close/>
                  <a:moveTo>
                    <a:pt x="175945" y="101863"/>
                  </a:moveTo>
                  <a:lnTo>
                    <a:pt x="194465" y="109139"/>
                  </a:lnTo>
                  <a:lnTo>
                    <a:pt x="141550" y="241429"/>
                  </a:lnTo>
                  <a:lnTo>
                    <a:pt x="123029" y="234153"/>
                  </a:lnTo>
                  <a:lnTo>
                    <a:pt x="175945" y="101863"/>
                  </a:lnTo>
                  <a:close/>
                  <a:moveTo>
                    <a:pt x="59530" y="168669"/>
                  </a:moveTo>
                  <a:lnTo>
                    <a:pt x="105170" y="119061"/>
                  </a:lnTo>
                  <a:lnTo>
                    <a:pt x="119722" y="132290"/>
                  </a:lnTo>
                  <a:lnTo>
                    <a:pt x="85988" y="168669"/>
                  </a:lnTo>
                  <a:lnTo>
                    <a:pt x="119722" y="205049"/>
                  </a:lnTo>
                  <a:lnTo>
                    <a:pt x="105170" y="218278"/>
                  </a:lnTo>
                  <a:lnTo>
                    <a:pt x="59530" y="168669"/>
                  </a:lnTo>
                  <a:close/>
                  <a:moveTo>
                    <a:pt x="146180" y="341307"/>
                  </a:moveTo>
                  <a:cubicBezTo>
                    <a:pt x="146180" y="348583"/>
                    <a:pt x="144195" y="354536"/>
                    <a:pt x="140227" y="357844"/>
                  </a:cubicBezTo>
                  <a:cubicBezTo>
                    <a:pt x="136258" y="361812"/>
                    <a:pt x="131628" y="363135"/>
                    <a:pt x="125013" y="363135"/>
                  </a:cubicBezTo>
                  <a:cubicBezTo>
                    <a:pt x="120383" y="363135"/>
                    <a:pt x="117076" y="362474"/>
                    <a:pt x="113769" y="360489"/>
                  </a:cubicBezTo>
                  <a:cubicBezTo>
                    <a:pt x="111123" y="358505"/>
                    <a:pt x="108477" y="355859"/>
                    <a:pt x="105832" y="351891"/>
                  </a:cubicBezTo>
                  <a:lnTo>
                    <a:pt x="117076" y="343292"/>
                  </a:lnTo>
                  <a:cubicBezTo>
                    <a:pt x="117738" y="344615"/>
                    <a:pt x="119060" y="346599"/>
                    <a:pt x="119722" y="347260"/>
                  </a:cubicBezTo>
                  <a:cubicBezTo>
                    <a:pt x="121045" y="348583"/>
                    <a:pt x="122368" y="349245"/>
                    <a:pt x="124352" y="349245"/>
                  </a:cubicBezTo>
                  <a:cubicBezTo>
                    <a:pt x="125013" y="349245"/>
                    <a:pt x="126336" y="349245"/>
                    <a:pt x="126998" y="348583"/>
                  </a:cubicBezTo>
                  <a:cubicBezTo>
                    <a:pt x="127659" y="347922"/>
                    <a:pt x="128321" y="347260"/>
                    <a:pt x="128321" y="346599"/>
                  </a:cubicBezTo>
                  <a:cubicBezTo>
                    <a:pt x="128982" y="345938"/>
                    <a:pt x="128982" y="345276"/>
                    <a:pt x="128982" y="343953"/>
                  </a:cubicBezTo>
                  <a:cubicBezTo>
                    <a:pt x="128982" y="343292"/>
                    <a:pt x="128982" y="341969"/>
                    <a:pt x="128982" y="341307"/>
                  </a:cubicBezTo>
                  <a:lnTo>
                    <a:pt x="128982" y="284423"/>
                  </a:lnTo>
                  <a:lnTo>
                    <a:pt x="145518" y="284423"/>
                  </a:lnTo>
                  <a:lnTo>
                    <a:pt x="145518" y="341307"/>
                  </a:lnTo>
                  <a:close/>
                  <a:moveTo>
                    <a:pt x="204387" y="357844"/>
                  </a:moveTo>
                  <a:cubicBezTo>
                    <a:pt x="199757" y="361812"/>
                    <a:pt x="193143" y="363797"/>
                    <a:pt x="184544" y="363797"/>
                  </a:cubicBezTo>
                  <a:cubicBezTo>
                    <a:pt x="179252" y="363797"/>
                    <a:pt x="173299" y="362474"/>
                    <a:pt x="168669" y="359167"/>
                  </a:cubicBezTo>
                  <a:cubicBezTo>
                    <a:pt x="166023" y="357844"/>
                    <a:pt x="163377" y="355859"/>
                    <a:pt x="161393" y="353213"/>
                  </a:cubicBezTo>
                  <a:cubicBezTo>
                    <a:pt x="159409" y="350568"/>
                    <a:pt x="157424" y="347922"/>
                    <a:pt x="156101" y="343953"/>
                  </a:cubicBezTo>
                  <a:lnTo>
                    <a:pt x="169992" y="338000"/>
                  </a:lnTo>
                  <a:cubicBezTo>
                    <a:pt x="170653" y="339985"/>
                    <a:pt x="171976" y="341307"/>
                    <a:pt x="172638" y="342630"/>
                  </a:cubicBezTo>
                  <a:cubicBezTo>
                    <a:pt x="173299" y="343953"/>
                    <a:pt x="174622" y="345276"/>
                    <a:pt x="175945" y="346599"/>
                  </a:cubicBezTo>
                  <a:cubicBezTo>
                    <a:pt x="177268" y="347922"/>
                    <a:pt x="178591" y="348583"/>
                    <a:pt x="179914" y="349245"/>
                  </a:cubicBezTo>
                  <a:cubicBezTo>
                    <a:pt x="181236" y="349906"/>
                    <a:pt x="183221" y="349906"/>
                    <a:pt x="185205" y="349906"/>
                  </a:cubicBezTo>
                  <a:cubicBezTo>
                    <a:pt x="186528" y="349906"/>
                    <a:pt x="187851" y="349906"/>
                    <a:pt x="189174" y="349245"/>
                  </a:cubicBezTo>
                  <a:cubicBezTo>
                    <a:pt x="190497" y="349245"/>
                    <a:pt x="191820" y="348583"/>
                    <a:pt x="192481" y="347922"/>
                  </a:cubicBezTo>
                  <a:cubicBezTo>
                    <a:pt x="193804" y="347260"/>
                    <a:pt x="194465" y="346599"/>
                    <a:pt x="195127" y="345276"/>
                  </a:cubicBezTo>
                  <a:cubicBezTo>
                    <a:pt x="195788" y="343953"/>
                    <a:pt x="195788" y="342630"/>
                    <a:pt x="195788" y="340646"/>
                  </a:cubicBezTo>
                  <a:cubicBezTo>
                    <a:pt x="195788" y="338000"/>
                    <a:pt x="194465" y="336016"/>
                    <a:pt x="191820" y="334031"/>
                  </a:cubicBezTo>
                  <a:cubicBezTo>
                    <a:pt x="189174" y="332047"/>
                    <a:pt x="185205" y="330063"/>
                    <a:pt x="181236" y="328740"/>
                  </a:cubicBezTo>
                  <a:cubicBezTo>
                    <a:pt x="173299" y="325433"/>
                    <a:pt x="167346" y="322787"/>
                    <a:pt x="163377" y="319480"/>
                  </a:cubicBezTo>
                  <a:cubicBezTo>
                    <a:pt x="159409" y="316172"/>
                    <a:pt x="157424" y="310881"/>
                    <a:pt x="157424" y="304928"/>
                  </a:cubicBezTo>
                  <a:cubicBezTo>
                    <a:pt x="157424" y="298975"/>
                    <a:pt x="160070" y="293683"/>
                    <a:pt x="164700" y="289714"/>
                  </a:cubicBezTo>
                  <a:cubicBezTo>
                    <a:pt x="169330" y="285746"/>
                    <a:pt x="175283" y="283761"/>
                    <a:pt x="182559" y="283761"/>
                  </a:cubicBezTo>
                  <a:cubicBezTo>
                    <a:pt x="188512" y="283761"/>
                    <a:pt x="193804" y="285084"/>
                    <a:pt x="198434" y="288392"/>
                  </a:cubicBezTo>
                  <a:cubicBezTo>
                    <a:pt x="201080" y="289714"/>
                    <a:pt x="203064" y="291699"/>
                    <a:pt x="205049" y="293683"/>
                  </a:cubicBezTo>
                  <a:cubicBezTo>
                    <a:pt x="207033" y="295667"/>
                    <a:pt x="208356" y="298975"/>
                    <a:pt x="210340" y="302282"/>
                  </a:cubicBezTo>
                  <a:lnTo>
                    <a:pt x="195127" y="306912"/>
                  </a:lnTo>
                  <a:cubicBezTo>
                    <a:pt x="193804" y="303605"/>
                    <a:pt x="192481" y="301620"/>
                    <a:pt x="190497" y="299636"/>
                  </a:cubicBezTo>
                  <a:cubicBezTo>
                    <a:pt x="188512" y="297652"/>
                    <a:pt x="185867" y="296990"/>
                    <a:pt x="182559" y="296990"/>
                  </a:cubicBezTo>
                  <a:cubicBezTo>
                    <a:pt x="181236" y="296990"/>
                    <a:pt x="180575" y="296990"/>
                    <a:pt x="179252" y="297652"/>
                  </a:cubicBezTo>
                  <a:cubicBezTo>
                    <a:pt x="177929" y="297652"/>
                    <a:pt x="177268" y="298313"/>
                    <a:pt x="175945" y="298975"/>
                  </a:cubicBezTo>
                  <a:cubicBezTo>
                    <a:pt x="175283" y="299636"/>
                    <a:pt x="173961" y="300298"/>
                    <a:pt x="173961" y="300959"/>
                  </a:cubicBezTo>
                  <a:cubicBezTo>
                    <a:pt x="173299" y="301620"/>
                    <a:pt x="173299" y="302943"/>
                    <a:pt x="173299" y="304266"/>
                  </a:cubicBezTo>
                  <a:cubicBezTo>
                    <a:pt x="173299" y="305589"/>
                    <a:pt x="173299" y="306251"/>
                    <a:pt x="173961" y="307574"/>
                  </a:cubicBezTo>
                  <a:cubicBezTo>
                    <a:pt x="174622" y="308235"/>
                    <a:pt x="175945" y="309558"/>
                    <a:pt x="177268" y="310219"/>
                  </a:cubicBezTo>
                  <a:cubicBezTo>
                    <a:pt x="180575" y="312204"/>
                    <a:pt x="184544" y="313527"/>
                    <a:pt x="188512" y="315511"/>
                  </a:cubicBezTo>
                  <a:cubicBezTo>
                    <a:pt x="194465" y="317495"/>
                    <a:pt x="199757" y="320141"/>
                    <a:pt x="204387" y="324110"/>
                  </a:cubicBezTo>
                  <a:cubicBezTo>
                    <a:pt x="209017" y="328078"/>
                    <a:pt x="211663" y="333370"/>
                    <a:pt x="211663" y="339985"/>
                  </a:cubicBezTo>
                  <a:cubicBezTo>
                    <a:pt x="211663" y="347922"/>
                    <a:pt x="209017" y="353875"/>
                    <a:pt x="204387" y="357844"/>
                  </a:cubicBezTo>
                  <a:close/>
                  <a:moveTo>
                    <a:pt x="212324" y="218278"/>
                  </a:moveTo>
                  <a:lnTo>
                    <a:pt x="197773" y="205049"/>
                  </a:lnTo>
                  <a:lnTo>
                    <a:pt x="231506" y="168669"/>
                  </a:lnTo>
                  <a:lnTo>
                    <a:pt x="197773" y="132290"/>
                  </a:lnTo>
                  <a:lnTo>
                    <a:pt x="212324" y="119061"/>
                  </a:lnTo>
                  <a:lnTo>
                    <a:pt x="257964" y="168669"/>
                  </a:lnTo>
                  <a:lnTo>
                    <a:pt x="212324" y="218278"/>
                  </a:lnTo>
                  <a:close/>
                </a:path>
              </a:pathLst>
            </a:custGeom>
            <a:grpFill/>
            <a:ln w="6548" cap="flat">
              <a:noFill/>
              <a:prstDash val="solid"/>
              <a:miter/>
            </a:ln>
          </p:spPr>
          <p:txBody>
            <a:bodyPr rtlCol="0" anchor="ctr"/>
            <a:lstStyle/>
            <a:p>
              <a:endParaRPr lang="en-US"/>
            </a:p>
          </p:txBody>
        </p:sp>
      </p:grpSp>
      <p:grpSp>
        <p:nvGrpSpPr>
          <p:cNvPr id="465" name="Graphic 226">
            <a:extLst>
              <a:ext uri="{FF2B5EF4-FFF2-40B4-BE49-F238E27FC236}">
                <a16:creationId xmlns:a16="http://schemas.microsoft.com/office/drawing/2014/main" id="{40629BF2-8CA9-7B99-B98A-7E7350A2AB07}"/>
              </a:ext>
            </a:extLst>
          </p:cNvPr>
          <p:cNvGrpSpPr/>
          <p:nvPr/>
        </p:nvGrpSpPr>
        <p:grpSpPr>
          <a:xfrm>
            <a:off x="7192058" y="4862669"/>
            <a:ext cx="169470" cy="471569"/>
            <a:chOff x="6695896" y="5001817"/>
            <a:chExt cx="169470" cy="471569"/>
          </a:xfrm>
          <a:solidFill>
            <a:schemeClr val="tx1"/>
          </a:solidFill>
        </p:grpSpPr>
        <p:sp>
          <p:nvSpPr>
            <p:cNvPr id="466" name="Freeform: Shape 465">
              <a:extLst>
                <a:ext uri="{FF2B5EF4-FFF2-40B4-BE49-F238E27FC236}">
                  <a16:creationId xmlns:a16="http://schemas.microsoft.com/office/drawing/2014/main" id="{5821ABF8-199A-7189-689B-4E219E39A171}"/>
                </a:ext>
              </a:extLst>
            </p:cNvPr>
            <p:cNvSpPr/>
            <p:nvPr/>
          </p:nvSpPr>
          <p:spPr>
            <a:xfrm>
              <a:off x="6718001" y="5001817"/>
              <a:ext cx="125260" cy="147365"/>
            </a:xfrm>
            <a:custGeom>
              <a:avLst/>
              <a:gdLst>
                <a:gd name="connsiteX0" fmla="*/ 125261 w 125260"/>
                <a:gd name="connsiteY0" fmla="*/ 147365 h 147365"/>
                <a:gd name="connsiteX1" fmla="*/ 125261 w 125260"/>
                <a:gd name="connsiteY1" fmla="*/ 110524 h 147365"/>
                <a:gd name="connsiteX2" fmla="*/ 110524 w 125260"/>
                <a:gd name="connsiteY2" fmla="*/ 95787 h 147365"/>
                <a:gd name="connsiteX3" fmla="*/ 87682 w 125260"/>
                <a:gd name="connsiteY3" fmla="*/ 95787 h 147365"/>
                <a:gd name="connsiteX4" fmla="*/ 81051 w 125260"/>
                <a:gd name="connsiteY4" fmla="*/ 0 h 147365"/>
                <a:gd name="connsiteX5" fmla="*/ 44210 w 125260"/>
                <a:gd name="connsiteY5" fmla="*/ 0 h 147365"/>
                <a:gd name="connsiteX6" fmla="*/ 36841 w 125260"/>
                <a:gd name="connsiteY6" fmla="*/ 95787 h 147365"/>
                <a:gd name="connsiteX7" fmla="*/ 14737 w 125260"/>
                <a:gd name="connsiteY7" fmla="*/ 95787 h 147365"/>
                <a:gd name="connsiteX8" fmla="*/ 0 w 125260"/>
                <a:gd name="connsiteY8" fmla="*/ 110524 h 147365"/>
                <a:gd name="connsiteX9" fmla="*/ 0 w 125260"/>
                <a:gd name="connsiteY9" fmla="*/ 147365 h 147365"/>
                <a:gd name="connsiteX10" fmla="*/ 125261 w 125260"/>
                <a:gd name="connsiteY10" fmla="*/ 147365 h 147365"/>
                <a:gd name="connsiteX11" fmla="*/ 125261 w 125260"/>
                <a:gd name="connsiteY11" fmla="*/ 147365 h 14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260" h="147365">
                  <a:moveTo>
                    <a:pt x="125261" y="147365"/>
                  </a:moveTo>
                  <a:lnTo>
                    <a:pt x="125261" y="110524"/>
                  </a:lnTo>
                  <a:cubicBezTo>
                    <a:pt x="125261" y="102419"/>
                    <a:pt x="118629" y="95787"/>
                    <a:pt x="110524" y="95787"/>
                  </a:cubicBezTo>
                  <a:lnTo>
                    <a:pt x="87682" y="95787"/>
                  </a:lnTo>
                  <a:lnTo>
                    <a:pt x="81051" y="0"/>
                  </a:lnTo>
                  <a:lnTo>
                    <a:pt x="44210" y="0"/>
                  </a:lnTo>
                  <a:lnTo>
                    <a:pt x="36841" y="95787"/>
                  </a:lnTo>
                  <a:lnTo>
                    <a:pt x="14737" y="95787"/>
                  </a:lnTo>
                  <a:cubicBezTo>
                    <a:pt x="6631" y="95787"/>
                    <a:pt x="0" y="102419"/>
                    <a:pt x="0" y="110524"/>
                  </a:cubicBezTo>
                  <a:lnTo>
                    <a:pt x="0" y="147365"/>
                  </a:lnTo>
                  <a:lnTo>
                    <a:pt x="125261" y="147365"/>
                  </a:lnTo>
                  <a:lnTo>
                    <a:pt x="125261" y="147365"/>
                  </a:lnTo>
                  <a:close/>
                </a:path>
              </a:pathLst>
            </a:custGeom>
            <a:grpFill/>
            <a:ln w="7293"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1FB0B4F6-B96A-32AD-6D27-252B4442379E}"/>
                </a:ext>
              </a:extLst>
            </p:cNvPr>
            <p:cNvSpPr/>
            <p:nvPr/>
          </p:nvSpPr>
          <p:spPr>
            <a:xfrm>
              <a:off x="6695896" y="5252338"/>
              <a:ext cx="46420" cy="162101"/>
            </a:xfrm>
            <a:custGeom>
              <a:avLst/>
              <a:gdLst>
                <a:gd name="connsiteX0" fmla="*/ 0 w 46420"/>
                <a:gd name="connsiteY0" fmla="*/ 0 h 162101"/>
                <a:gd name="connsiteX1" fmla="*/ 46420 w 46420"/>
                <a:gd name="connsiteY1" fmla="*/ 0 h 162101"/>
                <a:gd name="connsiteX2" fmla="*/ 46420 w 46420"/>
                <a:gd name="connsiteY2" fmla="*/ 162102 h 162101"/>
                <a:gd name="connsiteX3" fmla="*/ 0 w 46420"/>
                <a:gd name="connsiteY3" fmla="*/ 162102 h 162101"/>
              </a:gdLst>
              <a:ahLst/>
              <a:cxnLst>
                <a:cxn ang="0">
                  <a:pos x="connsiteX0" y="connsiteY0"/>
                </a:cxn>
                <a:cxn ang="0">
                  <a:pos x="connsiteX1" y="connsiteY1"/>
                </a:cxn>
                <a:cxn ang="0">
                  <a:pos x="connsiteX2" y="connsiteY2"/>
                </a:cxn>
                <a:cxn ang="0">
                  <a:pos x="connsiteX3" y="connsiteY3"/>
                </a:cxn>
              </a:cxnLst>
              <a:rect l="l" t="t" r="r" b="b"/>
              <a:pathLst>
                <a:path w="46420" h="162101">
                  <a:moveTo>
                    <a:pt x="0" y="0"/>
                  </a:moveTo>
                  <a:lnTo>
                    <a:pt x="46420" y="0"/>
                  </a:lnTo>
                  <a:lnTo>
                    <a:pt x="46420" y="162102"/>
                  </a:lnTo>
                  <a:lnTo>
                    <a:pt x="0" y="162102"/>
                  </a:lnTo>
                  <a:close/>
                </a:path>
              </a:pathLst>
            </a:custGeom>
            <a:grpFill/>
            <a:ln w="7293"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DCBD650F-F4D7-2984-F98E-6BC05A5106B5}"/>
                </a:ext>
              </a:extLst>
            </p:cNvPr>
            <p:cNvSpPr/>
            <p:nvPr/>
          </p:nvSpPr>
          <p:spPr>
            <a:xfrm>
              <a:off x="6695896" y="5171287"/>
              <a:ext cx="169470" cy="302098"/>
            </a:xfrm>
            <a:custGeom>
              <a:avLst/>
              <a:gdLst>
                <a:gd name="connsiteX0" fmla="*/ 117892 w 169470"/>
                <a:gd name="connsiteY0" fmla="*/ 0 h 302098"/>
                <a:gd name="connsiteX1" fmla="*/ 51578 w 169470"/>
                <a:gd name="connsiteY1" fmla="*/ 0 h 302098"/>
                <a:gd name="connsiteX2" fmla="*/ 0 w 169470"/>
                <a:gd name="connsiteY2" fmla="*/ 51578 h 302098"/>
                <a:gd name="connsiteX3" fmla="*/ 0 w 169470"/>
                <a:gd name="connsiteY3" fmla="*/ 51578 h 302098"/>
                <a:gd name="connsiteX4" fmla="*/ 75893 w 169470"/>
                <a:gd name="connsiteY4" fmla="*/ 51578 h 302098"/>
                <a:gd name="connsiteX5" fmla="*/ 75893 w 169470"/>
                <a:gd name="connsiteY5" fmla="*/ 272626 h 302098"/>
                <a:gd name="connsiteX6" fmla="*/ 0 w 169470"/>
                <a:gd name="connsiteY6" fmla="*/ 272626 h 302098"/>
                <a:gd name="connsiteX7" fmla="*/ 0 w 169470"/>
                <a:gd name="connsiteY7" fmla="*/ 287362 h 302098"/>
                <a:gd name="connsiteX8" fmla="*/ 14737 w 169470"/>
                <a:gd name="connsiteY8" fmla="*/ 302099 h 302098"/>
                <a:gd name="connsiteX9" fmla="*/ 154734 w 169470"/>
                <a:gd name="connsiteY9" fmla="*/ 302099 h 302098"/>
                <a:gd name="connsiteX10" fmla="*/ 169470 w 169470"/>
                <a:gd name="connsiteY10" fmla="*/ 287362 h 302098"/>
                <a:gd name="connsiteX11" fmla="*/ 169470 w 169470"/>
                <a:gd name="connsiteY11" fmla="*/ 51578 h 302098"/>
                <a:gd name="connsiteX12" fmla="*/ 117892 w 169470"/>
                <a:gd name="connsiteY12" fmla="*/ 0 h 30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70" h="302098">
                  <a:moveTo>
                    <a:pt x="117892" y="0"/>
                  </a:moveTo>
                  <a:lnTo>
                    <a:pt x="51578" y="0"/>
                  </a:lnTo>
                  <a:cubicBezTo>
                    <a:pt x="23578" y="0"/>
                    <a:pt x="0" y="23578"/>
                    <a:pt x="0" y="51578"/>
                  </a:cubicBezTo>
                  <a:lnTo>
                    <a:pt x="0" y="51578"/>
                  </a:lnTo>
                  <a:lnTo>
                    <a:pt x="75893" y="51578"/>
                  </a:lnTo>
                  <a:lnTo>
                    <a:pt x="75893" y="272626"/>
                  </a:lnTo>
                  <a:lnTo>
                    <a:pt x="0" y="272626"/>
                  </a:lnTo>
                  <a:lnTo>
                    <a:pt x="0" y="287362"/>
                  </a:lnTo>
                  <a:cubicBezTo>
                    <a:pt x="0" y="295467"/>
                    <a:pt x="6631" y="302099"/>
                    <a:pt x="14737" y="302099"/>
                  </a:cubicBezTo>
                  <a:lnTo>
                    <a:pt x="154734" y="302099"/>
                  </a:lnTo>
                  <a:cubicBezTo>
                    <a:pt x="162839" y="302099"/>
                    <a:pt x="169470" y="295467"/>
                    <a:pt x="169470" y="287362"/>
                  </a:cubicBezTo>
                  <a:lnTo>
                    <a:pt x="169470" y="51578"/>
                  </a:lnTo>
                  <a:cubicBezTo>
                    <a:pt x="169470" y="22842"/>
                    <a:pt x="146629" y="0"/>
                    <a:pt x="117892" y="0"/>
                  </a:cubicBezTo>
                  <a:close/>
                </a:path>
              </a:pathLst>
            </a:custGeom>
            <a:grpFill/>
            <a:ln w="7293" cap="flat">
              <a:noFill/>
              <a:prstDash val="solid"/>
              <a:miter/>
            </a:ln>
          </p:spPr>
          <p:txBody>
            <a:bodyPr rtlCol="0" anchor="ctr"/>
            <a:lstStyle/>
            <a:p>
              <a:endParaRPr lang="en-US"/>
            </a:p>
          </p:txBody>
        </p:sp>
      </p:grpSp>
      <p:sp>
        <p:nvSpPr>
          <p:cNvPr id="469" name="Graphic 228">
            <a:extLst>
              <a:ext uri="{FF2B5EF4-FFF2-40B4-BE49-F238E27FC236}">
                <a16:creationId xmlns:a16="http://schemas.microsoft.com/office/drawing/2014/main" id="{49525667-D2E5-A3E7-723E-C227BAAF721E}"/>
              </a:ext>
            </a:extLst>
          </p:cNvPr>
          <p:cNvSpPr/>
          <p:nvPr/>
        </p:nvSpPr>
        <p:spPr>
          <a:xfrm>
            <a:off x="7714578" y="4955251"/>
            <a:ext cx="319711" cy="319711"/>
          </a:xfrm>
          <a:custGeom>
            <a:avLst/>
            <a:gdLst>
              <a:gd name="connsiteX0" fmla="*/ 190835 w 319711"/>
              <a:gd name="connsiteY0" fmla="*/ 140883 h 319711"/>
              <a:gd name="connsiteX1" fmla="*/ 199327 w 319711"/>
              <a:gd name="connsiteY1" fmla="*/ 91930 h 319711"/>
              <a:gd name="connsiteX2" fmla="*/ 98424 w 319711"/>
              <a:gd name="connsiteY2" fmla="*/ 18 h 319711"/>
              <a:gd name="connsiteX3" fmla="*/ 18 w 319711"/>
              <a:gd name="connsiteY3" fmla="*/ 98424 h 319711"/>
              <a:gd name="connsiteX4" fmla="*/ 91930 w 319711"/>
              <a:gd name="connsiteY4" fmla="*/ 199827 h 319711"/>
              <a:gd name="connsiteX5" fmla="*/ 140883 w 319711"/>
              <a:gd name="connsiteY5" fmla="*/ 191335 h 319711"/>
              <a:gd name="connsiteX6" fmla="*/ 169855 w 319711"/>
              <a:gd name="connsiteY6" fmla="*/ 219808 h 319711"/>
              <a:gd name="connsiteX7" fmla="*/ 194831 w 319711"/>
              <a:gd name="connsiteY7" fmla="*/ 219808 h 319711"/>
              <a:gd name="connsiteX8" fmla="*/ 194831 w 319711"/>
              <a:gd name="connsiteY8" fmla="*/ 244784 h 319711"/>
              <a:gd name="connsiteX9" fmla="*/ 219808 w 319711"/>
              <a:gd name="connsiteY9" fmla="*/ 244784 h 319711"/>
              <a:gd name="connsiteX10" fmla="*/ 219808 w 319711"/>
              <a:gd name="connsiteY10" fmla="*/ 269760 h 319711"/>
              <a:gd name="connsiteX11" fmla="*/ 244784 w 319711"/>
              <a:gd name="connsiteY11" fmla="*/ 269760 h 319711"/>
              <a:gd name="connsiteX12" fmla="*/ 244784 w 319711"/>
              <a:gd name="connsiteY12" fmla="*/ 294736 h 319711"/>
              <a:gd name="connsiteX13" fmla="*/ 266763 w 319711"/>
              <a:gd name="connsiteY13" fmla="*/ 316715 h 319711"/>
              <a:gd name="connsiteX14" fmla="*/ 273756 w 319711"/>
              <a:gd name="connsiteY14" fmla="*/ 319712 h 319711"/>
              <a:gd name="connsiteX15" fmla="*/ 309721 w 319711"/>
              <a:gd name="connsiteY15" fmla="*/ 319712 h 319711"/>
              <a:gd name="connsiteX16" fmla="*/ 319712 w 319711"/>
              <a:gd name="connsiteY16" fmla="*/ 309721 h 319711"/>
              <a:gd name="connsiteX17" fmla="*/ 319712 w 319711"/>
              <a:gd name="connsiteY17" fmla="*/ 273756 h 319711"/>
              <a:gd name="connsiteX18" fmla="*/ 316715 w 319711"/>
              <a:gd name="connsiteY18" fmla="*/ 266763 h 319711"/>
              <a:gd name="connsiteX19" fmla="*/ 190835 w 319711"/>
              <a:gd name="connsiteY19" fmla="*/ 140883 h 319711"/>
              <a:gd name="connsiteX20" fmla="*/ 77444 w 319711"/>
              <a:gd name="connsiteY20" fmla="*/ 99922 h 319711"/>
              <a:gd name="connsiteX21" fmla="*/ 54965 w 319711"/>
              <a:gd name="connsiteY21" fmla="*/ 77444 h 319711"/>
              <a:gd name="connsiteX22" fmla="*/ 77444 w 319711"/>
              <a:gd name="connsiteY22" fmla="*/ 54965 h 319711"/>
              <a:gd name="connsiteX23" fmla="*/ 99922 w 319711"/>
              <a:gd name="connsiteY23" fmla="*/ 77444 h 319711"/>
              <a:gd name="connsiteX24" fmla="*/ 77444 w 319711"/>
              <a:gd name="connsiteY24" fmla="*/ 99922 h 31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711" h="319711">
                <a:moveTo>
                  <a:pt x="190835" y="140883"/>
                </a:moveTo>
                <a:cubicBezTo>
                  <a:pt x="197329" y="125897"/>
                  <a:pt x="200826" y="109413"/>
                  <a:pt x="199327" y="91930"/>
                </a:cubicBezTo>
                <a:cubicBezTo>
                  <a:pt x="195331" y="39980"/>
                  <a:pt x="150374" y="-981"/>
                  <a:pt x="98424" y="18"/>
                </a:cubicBezTo>
                <a:cubicBezTo>
                  <a:pt x="44475" y="1017"/>
                  <a:pt x="1017" y="44475"/>
                  <a:pt x="18" y="98424"/>
                </a:cubicBezTo>
                <a:cubicBezTo>
                  <a:pt x="-981" y="150874"/>
                  <a:pt x="39980" y="195830"/>
                  <a:pt x="91930" y="199827"/>
                </a:cubicBezTo>
                <a:cubicBezTo>
                  <a:pt x="109413" y="201325"/>
                  <a:pt x="125897" y="197829"/>
                  <a:pt x="140883" y="191335"/>
                </a:cubicBezTo>
                <a:lnTo>
                  <a:pt x="169855" y="219808"/>
                </a:lnTo>
                <a:lnTo>
                  <a:pt x="194831" y="219808"/>
                </a:lnTo>
                <a:lnTo>
                  <a:pt x="194831" y="244784"/>
                </a:lnTo>
                <a:lnTo>
                  <a:pt x="219808" y="244784"/>
                </a:lnTo>
                <a:lnTo>
                  <a:pt x="219808" y="269760"/>
                </a:lnTo>
                <a:lnTo>
                  <a:pt x="244784" y="269760"/>
                </a:lnTo>
                <a:lnTo>
                  <a:pt x="244784" y="294736"/>
                </a:lnTo>
                <a:lnTo>
                  <a:pt x="266763" y="316715"/>
                </a:lnTo>
                <a:cubicBezTo>
                  <a:pt x="268761" y="318713"/>
                  <a:pt x="271258" y="319712"/>
                  <a:pt x="273756" y="319712"/>
                </a:cubicBezTo>
                <a:lnTo>
                  <a:pt x="309721" y="319712"/>
                </a:lnTo>
                <a:cubicBezTo>
                  <a:pt x="315216" y="319712"/>
                  <a:pt x="319712" y="315216"/>
                  <a:pt x="319712" y="309721"/>
                </a:cubicBezTo>
                <a:lnTo>
                  <a:pt x="319712" y="273756"/>
                </a:lnTo>
                <a:cubicBezTo>
                  <a:pt x="319712" y="271258"/>
                  <a:pt x="318713" y="268761"/>
                  <a:pt x="316715" y="266763"/>
                </a:cubicBezTo>
                <a:lnTo>
                  <a:pt x="190835" y="140883"/>
                </a:lnTo>
                <a:close/>
                <a:moveTo>
                  <a:pt x="77444" y="99922"/>
                </a:moveTo>
                <a:cubicBezTo>
                  <a:pt x="64956" y="99922"/>
                  <a:pt x="54965" y="89932"/>
                  <a:pt x="54965" y="77444"/>
                </a:cubicBezTo>
                <a:cubicBezTo>
                  <a:pt x="54965" y="64956"/>
                  <a:pt x="64956" y="54965"/>
                  <a:pt x="77444" y="54965"/>
                </a:cubicBezTo>
                <a:cubicBezTo>
                  <a:pt x="89932" y="54965"/>
                  <a:pt x="99922" y="64956"/>
                  <a:pt x="99922" y="77444"/>
                </a:cubicBezTo>
                <a:cubicBezTo>
                  <a:pt x="99922" y="89932"/>
                  <a:pt x="89932" y="99922"/>
                  <a:pt x="77444" y="99922"/>
                </a:cubicBezTo>
                <a:close/>
              </a:path>
            </a:pathLst>
          </a:custGeom>
          <a:solidFill>
            <a:schemeClr val="tx1"/>
          </a:solidFill>
          <a:ln w="4911" cap="flat">
            <a:noFill/>
            <a:prstDash val="solid"/>
            <a:miter/>
          </a:ln>
        </p:spPr>
        <p:txBody>
          <a:bodyPr rtlCol="0" anchor="ctr"/>
          <a:lstStyle/>
          <a:p>
            <a:endParaRPr lang="en-US"/>
          </a:p>
        </p:txBody>
      </p:sp>
      <p:sp>
        <p:nvSpPr>
          <p:cNvPr id="470" name="Graphic 230">
            <a:extLst>
              <a:ext uri="{FF2B5EF4-FFF2-40B4-BE49-F238E27FC236}">
                <a16:creationId xmlns:a16="http://schemas.microsoft.com/office/drawing/2014/main" id="{E1151B81-5C48-8500-444F-3270E594EB32}"/>
              </a:ext>
            </a:extLst>
          </p:cNvPr>
          <p:cNvSpPr/>
          <p:nvPr/>
        </p:nvSpPr>
        <p:spPr>
          <a:xfrm>
            <a:off x="8249464" y="4955622"/>
            <a:ext cx="448729" cy="301489"/>
          </a:xfrm>
          <a:custGeom>
            <a:avLst/>
            <a:gdLst>
              <a:gd name="connsiteX0" fmla="*/ 413672 w 448729"/>
              <a:gd name="connsiteY0" fmla="*/ 245399 h 301489"/>
              <a:gd name="connsiteX1" fmla="*/ 413672 w 448729"/>
              <a:gd name="connsiteY1" fmla="*/ 14023 h 301489"/>
              <a:gd name="connsiteX2" fmla="*/ 399649 w 448729"/>
              <a:gd name="connsiteY2" fmla="*/ 0 h 301489"/>
              <a:gd name="connsiteX3" fmla="*/ 49080 w 448729"/>
              <a:gd name="connsiteY3" fmla="*/ 0 h 301489"/>
              <a:gd name="connsiteX4" fmla="*/ 35057 w 448729"/>
              <a:gd name="connsiteY4" fmla="*/ 14023 h 301489"/>
              <a:gd name="connsiteX5" fmla="*/ 35057 w 448729"/>
              <a:gd name="connsiteY5" fmla="*/ 245399 h 301489"/>
              <a:gd name="connsiteX6" fmla="*/ 0 w 448729"/>
              <a:gd name="connsiteY6" fmla="*/ 245399 h 301489"/>
              <a:gd name="connsiteX7" fmla="*/ 56091 w 448729"/>
              <a:gd name="connsiteY7" fmla="*/ 301490 h 301489"/>
              <a:gd name="connsiteX8" fmla="*/ 392638 w 448729"/>
              <a:gd name="connsiteY8" fmla="*/ 301490 h 301489"/>
              <a:gd name="connsiteX9" fmla="*/ 448729 w 448729"/>
              <a:gd name="connsiteY9" fmla="*/ 245399 h 301489"/>
              <a:gd name="connsiteX10" fmla="*/ 413672 w 448729"/>
              <a:gd name="connsiteY10" fmla="*/ 245399 h 301489"/>
              <a:gd name="connsiteX11" fmla="*/ 63103 w 448729"/>
              <a:gd name="connsiteY11" fmla="*/ 28046 h 301489"/>
              <a:gd name="connsiteX12" fmla="*/ 385627 w 448729"/>
              <a:gd name="connsiteY12" fmla="*/ 28046 h 301489"/>
              <a:gd name="connsiteX13" fmla="*/ 385627 w 448729"/>
              <a:gd name="connsiteY13" fmla="*/ 245399 h 301489"/>
              <a:gd name="connsiteX14" fmla="*/ 262226 w 448729"/>
              <a:gd name="connsiteY14" fmla="*/ 245399 h 301489"/>
              <a:gd name="connsiteX15" fmla="*/ 257318 w 448729"/>
              <a:gd name="connsiteY15" fmla="*/ 247502 h 301489"/>
              <a:gd name="connsiteX16" fmla="*/ 249606 w 448729"/>
              <a:gd name="connsiteY16" fmla="*/ 255215 h 301489"/>
              <a:gd name="connsiteX17" fmla="*/ 239790 w 448729"/>
              <a:gd name="connsiteY17" fmla="*/ 259421 h 301489"/>
              <a:gd name="connsiteX18" fmla="*/ 202629 w 448729"/>
              <a:gd name="connsiteY18" fmla="*/ 259421 h 301489"/>
              <a:gd name="connsiteX19" fmla="*/ 192813 w 448729"/>
              <a:gd name="connsiteY19" fmla="*/ 255215 h 301489"/>
              <a:gd name="connsiteX20" fmla="*/ 185101 w 448729"/>
              <a:gd name="connsiteY20" fmla="*/ 247502 h 301489"/>
              <a:gd name="connsiteX21" fmla="*/ 180193 w 448729"/>
              <a:gd name="connsiteY21" fmla="*/ 245399 h 301489"/>
              <a:gd name="connsiteX22" fmla="*/ 63103 w 448729"/>
              <a:gd name="connsiteY22" fmla="*/ 245399 h 301489"/>
              <a:gd name="connsiteX23" fmla="*/ 63103 w 448729"/>
              <a:gd name="connsiteY23" fmla="*/ 28046 h 3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729" h="301489">
                <a:moveTo>
                  <a:pt x="413672" y="245399"/>
                </a:moveTo>
                <a:lnTo>
                  <a:pt x="413672" y="14023"/>
                </a:lnTo>
                <a:cubicBezTo>
                  <a:pt x="413672" y="6310"/>
                  <a:pt x="407362" y="0"/>
                  <a:pt x="399649" y="0"/>
                </a:cubicBezTo>
                <a:lnTo>
                  <a:pt x="49080" y="0"/>
                </a:lnTo>
                <a:cubicBezTo>
                  <a:pt x="41367" y="0"/>
                  <a:pt x="35057" y="6310"/>
                  <a:pt x="35057" y="14023"/>
                </a:cubicBezTo>
                <a:lnTo>
                  <a:pt x="35057" y="245399"/>
                </a:lnTo>
                <a:lnTo>
                  <a:pt x="0" y="245399"/>
                </a:lnTo>
                <a:cubicBezTo>
                  <a:pt x="0" y="276249"/>
                  <a:pt x="25241" y="301490"/>
                  <a:pt x="56091" y="301490"/>
                </a:cubicBezTo>
                <a:lnTo>
                  <a:pt x="392638" y="301490"/>
                </a:lnTo>
                <a:cubicBezTo>
                  <a:pt x="423488" y="301490"/>
                  <a:pt x="448729" y="276249"/>
                  <a:pt x="448729" y="245399"/>
                </a:cubicBezTo>
                <a:lnTo>
                  <a:pt x="413672" y="245399"/>
                </a:lnTo>
                <a:close/>
                <a:moveTo>
                  <a:pt x="63103" y="28046"/>
                </a:moveTo>
                <a:lnTo>
                  <a:pt x="385627" y="28046"/>
                </a:lnTo>
                <a:lnTo>
                  <a:pt x="385627" y="245399"/>
                </a:lnTo>
                <a:lnTo>
                  <a:pt x="262226" y="245399"/>
                </a:lnTo>
                <a:cubicBezTo>
                  <a:pt x="260123" y="245399"/>
                  <a:pt x="258720" y="246100"/>
                  <a:pt x="257318" y="247502"/>
                </a:cubicBezTo>
                <a:lnTo>
                  <a:pt x="249606" y="255215"/>
                </a:lnTo>
                <a:cubicBezTo>
                  <a:pt x="246801" y="258019"/>
                  <a:pt x="243295" y="259421"/>
                  <a:pt x="239790" y="259421"/>
                </a:cubicBezTo>
                <a:lnTo>
                  <a:pt x="202629" y="259421"/>
                </a:lnTo>
                <a:cubicBezTo>
                  <a:pt x="199123" y="259421"/>
                  <a:pt x="195618" y="258019"/>
                  <a:pt x="192813" y="255215"/>
                </a:cubicBezTo>
                <a:lnTo>
                  <a:pt x="185101" y="247502"/>
                </a:lnTo>
                <a:cubicBezTo>
                  <a:pt x="183698" y="246100"/>
                  <a:pt x="182296" y="245399"/>
                  <a:pt x="180193" y="245399"/>
                </a:cubicBezTo>
                <a:lnTo>
                  <a:pt x="63103" y="245399"/>
                </a:lnTo>
                <a:lnTo>
                  <a:pt x="63103" y="28046"/>
                </a:lnTo>
                <a:close/>
              </a:path>
            </a:pathLst>
          </a:custGeom>
          <a:solidFill>
            <a:schemeClr val="tx1"/>
          </a:solidFill>
          <a:ln w="6995" cap="flat">
            <a:noFill/>
            <a:prstDash val="solid"/>
            <a:miter/>
          </a:ln>
        </p:spPr>
        <p:txBody>
          <a:bodyPr rtlCol="0" anchor="ctr"/>
          <a:lstStyle/>
          <a:p>
            <a:endParaRPr lang="en-US"/>
          </a:p>
        </p:txBody>
      </p:sp>
      <p:sp>
        <p:nvSpPr>
          <p:cNvPr id="471" name="Graphic 234">
            <a:extLst>
              <a:ext uri="{FF2B5EF4-FFF2-40B4-BE49-F238E27FC236}">
                <a16:creationId xmlns:a16="http://schemas.microsoft.com/office/drawing/2014/main" id="{E9453DDD-D563-44D8-92D7-9AA0056A3235}"/>
              </a:ext>
            </a:extLst>
          </p:cNvPr>
          <p:cNvSpPr/>
          <p:nvPr/>
        </p:nvSpPr>
        <p:spPr>
          <a:xfrm>
            <a:off x="9467191" y="4885837"/>
            <a:ext cx="412490" cy="412737"/>
          </a:xfrm>
          <a:custGeom>
            <a:avLst/>
            <a:gdLst>
              <a:gd name="connsiteX0" fmla="*/ 397248 w 412490"/>
              <a:gd name="connsiteY0" fmla="*/ 236539 h 412737"/>
              <a:gd name="connsiteX1" fmla="*/ 399830 w 412490"/>
              <a:gd name="connsiteY1" fmla="*/ 206205 h 412737"/>
              <a:gd name="connsiteX2" fmla="*/ 397248 w 412490"/>
              <a:gd name="connsiteY2" fmla="*/ 175870 h 412737"/>
              <a:gd name="connsiteX3" fmla="*/ 378531 w 412490"/>
              <a:gd name="connsiteY3" fmla="*/ 35170 h 412737"/>
              <a:gd name="connsiteX4" fmla="*/ 377240 w 412490"/>
              <a:gd name="connsiteY4" fmla="*/ 33879 h 412737"/>
              <a:gd name="connsiteX5" fmla="*/ 237185 w 412490"/>
              <a:gd name="connsiteY5" fmla="*/ 15162 h 412737"/>
              <a:gd name="connsiteX6" fmla="*/ 175225 w 412490"/>
              <a:gd name="connsiteY6" fmla="*/ 15162 h 412737"/>
              <a:gd name="connsiteX7" fmla="*/ 35170 w 412490"/>
              <a:gd name="connsiteY7" fmla="*/ 33879 h 412737"/>
              <a:gd name="connsiteX8" fmla="*/ 33879 w 412490"/>
              <a:gd name="connsiteY8" fmla="*/ 35170 h 412737"/>
              <a:gd name="connsiteX9" fmla="*/ 15162 w 412490"/>
              <a:gd name="connsiteY9" fmla="*/ 175870 h 412737"/>
              <a:gd name="connsiteX10" fmla="*/ 12580 w 412490"/>
              <a:gd name="connsiteY10" fmla="*/ 206205 h 412737"/>
              <a:gd name="connsiteX11" fmla="*/ 15162 w 412490"/>
              <a:gd name="connsiteY11" fmla="*/ 236539 h 412737"/>
              <a:gd name="connsiteX12" fmla="*/ 33879 w 412490"/>
              <a:gd name="connsiteY12" fmla="*/ 377240 h 412737"/>
              <a:gd name="connsiteX13" fmla="*/ 35170 w 412490"/>
              <a:gd name="connsiteY13" fmla="*/ 378531 h 412737"/>
              <a:gd name="connsiteX14" fmla="*/ 118428 w 412490"/>
              <a:gd name="connsiteY14" fmla="*/ 412738 h 412737"/>
              <a:gd name="connsiteX15" fmla="*/ 176516 w 412490"/>
              <a:gd name="connsiteY15" fmla="*/ 397248 h 412737"/>
              <a:gd name="connsiteX16" fmla="*/ 206850 w 412490"/>
              <a:gd name="connsiteY16" fmla="*/ 399830 h 412737"/>
              <a:gd name="connsiteX17" fmla="*/ 237185 w 412490"/>
              <a:gd name="connsiteY17" fmla="*/ 397248 h 412737"/>
              <a:gd name="connsiteX18" fmla="*/ 295272 w 412490"/>
              <a:gd name="connsiteY18" fmla="*/ 412738 h 412737"/>
              <a:gd name="connsiteX19" fmla="*/ 378531 w 412490"/>
              <a:gd name="connsiteY19" fmla="*/ 378531 h 412737"/>
              <a:gd name="connsiteX20" fmla="*/ 379822 w 412490"/>
              <a:gd name="connsiteY20" fmla="*/ 377240 h 412737"/>
              <a:gd name="connsiteX21" fmla="*/ 397248 w 412490"/>
              <a:gd name="connsiteY21" fmla="*/ 236539 h 412737"/>
              <a:gd name="connsiteX22" fmla="*/ 234603 w 412490"/>
              <a:gd name="connsiteY22" fmla="*/ 284946 h 412737"/>
              <a:gd name="connsiteX23" fmla="*/ 177807 w 412490"/>
              <a:gd name="connsiteY23" fmla="*/ 284946 h 412737"/>
              <a:gd name="connsiteX24" fmla="*/ 130046 w 412490"/>
              <a:gd name="connsiteY24" fmla="*/ 241057 h 412737"/>
              <a:gd name="connsiteX25" fmla="*/ 122301 w 412490"/>
              <a:gd name="connsiteY25" fmla="*/ 206205 h 412737"/>
              <a:gd name="connsiteX26" fmla="*/ 130046 w 412490"/>
              <a:gd name="connsiteY26" fmla="*/ 171352 h 412737"/>
              <a:gd name="connsiteX27" fmla="*/ 177807 w 412490"/>
              <a:gd name="connsiteY27" fmla="*/ 127464 h 412737"/>
              <a:gd name="connsiteX28" fmla="*/ 206205 w 412490"/>
              <a:gd name="connsiteY28" fmla="*/ 122301 h 412737"/>
              <a:gd name="connsiteX29" fmla="*/ 234603 w 412490"/>
              <a:gd name="connsiteY29" fmla="*/ 127464 h 412737"/>
              <a:gd name="connsiteX30" fmla="*/ 282364 w 412490"/>
              <a:gd name="connsiteY30" fmla="*/ 171352 h 412737"/>
              <a:gd name="connsiteX31" fmla="*/ 290109 w 412490"/>
              <a:gd name="connsiteY31" fmla="*/ 206205 h 412737"/>
              <a:gd name="connsiteX32" fmla="*/ 282364 w 412490"/>
              <a:gd name="connsiteY32" fmla="*/ 241703 h 412737"/>
              <a:gd name="connsiteX33" fmla="*/ 234603 w 412490"/>
              <a:gd name="connsiteY33" fmla="*/ 284946 h 412737"/>
              <a:gd name="connsiteX34" fmla="*/ 304953 w 412490"/>
              <a:gd name="connsiteY34" fmla="*/ 159089 h 412737"/>
              <a:gd name="connsiteX35" fmla="*/ 246221 w 412490"/>
              <a:gd name="connsiteY35" fmla="*/ 104229 h 412737"/>
              <a:gd name="connsiteX36" fmla="*/ 272037 w 412490"/>
              <a:gd name="connsiteY36" fmla="*/ 51950 h 412737"/>
              <a:gd name="connsiteX37" fmla="*/ 357878 w 412490"/>
              <a:gd name="connsiteY37" fmla="*/ 134564 h 412737"/>
              <a:gd name="connsiteX38" fmla="*/ 304953 w 412490"/>
              <a:gd name="connsiteY38" fmla="*/ 159089 h 412737"/>
              <a:gd name="connsiteX39" fmla="*/ 140372 w 412490"/>
              <a:gd name="connsiteY39" fmla="*/ 51950 h 412737"/>
              <a:gd name="connsiteX40" fmla="*/ 166189 w 412490"/>
              <a:gd name="connsiteY40" fmla="*/ 104229 h 412737"/>
              <a:gd name="connsiteX41" fmla="*/ 107456 w 412490"/>
              <a:gd name="connsiteY41" fmla="*/ 159089 h 412737"/>
              <a:gd name="connsiteX42" fmla="*/ 54532 w 412490"/>
              <a:gd name="connsiteY42" fmla="*/ 134564 h 412737"/>
              <a:gd name="connsiteX43" fmla="*/ 140372 w 412490"/>
              <a:gd name="connsiteY43" fmla="*/ 51950 h 412737"/>
              <a:gd name="connsiteX44" fmla="*/ 107456 w 412490"/>
              <a:gd name="connsiteY44" fmla="*/ 253320 h 412737"/>
              <a:gd name="connsiteX45" fmla="*/ 166189 w 412490"/>
              <a:gd name="connsiteY45" fmla="*/ 308180 h 412737"/>
              <a:gd name="connsiteX46" fmla="*/ 140372 w 412490"/>
              <a:gd name="connsiteY46" fmla="*/ 360459 h 412737"/>
              <a:gd name="connsiteX47" fmla="*/ 54532 w 412490"/>
              <a:gd name="connsiteY47" fmla="*/ 277846 h 412737"/>
              <a:gd name="connsiteX48" fmla="*/ 107456 w 412490"/>
              <a:gd name="connsiteY48" fmla="*/ 253320 h 412737"/>
              <a:gd name="connsiteX49" fmla="*/ 272037 w 412490"/>
              <a:gd name="connsiteY49" fmla="*/ 360459 h 412737"/>
              <a:gd name="connsiteX50" fmla="*/ 246221 w 412490"/>
              <a:gd name="connsiteY50" fmla="*/ 308180 h 412737"/>
              <a:gd name="connsiteX51" fmla="*/ 304953 w 412490"/>
              <a:gd name="connsiteY51" fmla="*/ 253320 h 412737"/>
              <a:gd name="connsiteX52" fmla="*/ 357878 w 412490"/>
              <a:gd name="connsiteY52" fmla="*/ 277846 h 412737"/>
              <a:gd name="connsiteX53" fmla="*/ 272037 w 412490"/>
              <a:gd name="connsiteY53" fmla="*/ 360459 h 412737"/>
              <a:gd name="connsiteX54" fmla="*/ 359168 w 412490"/>
              <a:gd name="connsiteY54" fmla="*/ 52596 h 412737"/>
              <a:gd name="connsiteX55" fmla="*/ 360459 w 412490"/>
              <a:gd name="connsiteY55" fmla="*/ 53887 h 412737"/>
              <a:gd name="connsiteX56" fmla="*/ 385630 w 412490"/>
              <a:gd name="connsiteY56" fmla="*/ 133918 h 412737"/>
              <a:gd name="connsiteX57" fmla="*/ 382403 w 412490"/>
              <a:gd name="connsiteY57" fmla="*/ 125528 h 412737"/>
              <a:gd name="connsiteX58" fmla="*/ 281718 w 412490"/>
              <a:gd name="connsiteY58" fmla="*/ 28070 h 412737"/>
              <a:gd name="connsiteX59" fmla="*/ 279782 w 412490"/>
              <a:gd name="connsiteY59" fmla="*/ 27425 h 412737"/>
              <a:gd name="connsiteX60" fmla="*/ 359168 w 412490"/>
              <a:gd name="connsiteY60" fmla="*/ 52596 h 412737"/>
              <a:gd name="connsiteX61" fmla="*/ 51950 w 412490"/>
              <a:gd name="connsiteY61" fmla="*/ 53241 h 412737"/>
              <a:gd name="connsiteX62" fmla="*/ 53241 w 412490"/>
              <a:gd name="connsiteY62" fmla="*/ 51950 h 412737"/>
              <a:gd name="connsiteX63" fmla="*/ 132627 w 412490"/>
              <a:gd name="connsiteY63" fmla="*/ 26779 h 412737"/>
              <a:gd name="connsiteX64" fmla="*/ 130691 w 412490"/>
              <a:gd name="connsiteY64" fmla="*/ 27425 h 412737"/>
              <a:gd name="connsiteX65" fmla="*/ 30652 w 412490"/>
              <a:gd name="connsiteY65" fmla="*/ 124882 h 412737"/>
              <a:gd name="connsiteX66" fmla="*/ 27425 w 412490"/>
              <a:gd name="connsiteY66" fmla="*/ 133273 h 412737"/>
              <a:gd name="connsiteX67" fmla="*/ 51950 w 412490"/>
              <a:gd name="connsiteY67" fmla="*/ 53241 h 412737"/>
              <a:gd name="connsiteX68" fmla="*/ 53241 w 412490"/>
              <a:gd name="connsiteY68" fmla="*/ 360459 h 412737"/>
              <a:gd name="connsiteX69" fmla="*/ 51950 w 412490"/>
              <a:gd name="connsiteY69" fmla="*/ 359168 h 412737"/>
              <a:gd name="connsiteX70" fmla="*/ 26779 w 412490"/>
              <a:gd name="connsiteY70" fmla="*/ 279137 h 412737"/>
              <a:gd name="connsiteX71" fmla="*/ 30006 w 412490"/>
              <a:gd name="connsiteY71" fmla="*/ 287527 h 412737"/>
              <a:gd name="connsiteX72" fmla="*/ 130691 w 412490"/>
              <a:gd name="connsiteY72" fmla="*/ 384985 h 412737"/>
              <a:gd name="connsiteX73" fmla="*/ 133273 w 412490"/>
              <a:gd name="connsiteY73" fmla="*/ 385630 h 412737"/>
              <a:gd name="connsiteX74" fmla="*/ 53241 w 412490"/>
              <a:gd name="connsiteY74" fmla="*/ 360459 h 412737"/>
              <a:gd name="connsiteX75" fmla="*/ 360459 w 412490"/>
              <a:gd name="connsiteY75" fmla="*/ 359168 h 412737"/>
              <a:gd name="connsiteX76" fmla="*/ 359168 w 412490"/>
              <a:gd name="connsiteY76" fmla="*/ 360459 h 412737"/>
              <a:gd name="connsiteX77" fmla="*/ 279137 w 412490"/>
              <a:gd name="connsiteY77" fmla="*/ 385630 h 412737"/>
              <a:gd name="connsiteX78" fmla="*/ 281718 w 412490"/>
              <a:gd name="connsiteY78" fmla="*/ 384985 h 412737"/>
              <a:gd name="connsiteX79" fmla="*/ 382403 w 412490"/>
              <a:gd name="connsiteY79" fmla="*/ 287527 h 412737"/>
              <a:gd name="connsiteX80" fmla="*/ 385630 w 412490"/>
              <a:gd name="connsiteY80" fmla="*/ 279137 h 412737"/>
              <a:gd name="connsiteX81" fmla="*/ 360459 w 412490"/>
              <a:gd name="connsiteY81" fmla="*/ 359168 h 4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12490" h="412737">
                <a:moveTo>
                  <a:pt x="397248" y="236539"/>
                </a:moveTo>
                <a:cubicBezTo>
                  <a:pt x="399184" y="226858"/>
                  <a:pt x="399830" y="216531"/>
                  <a:pt x="399830" y="206205"/>
                </a:cubicBezTo>
                <a:cubicBezTo>
                  <a:pt x="399830" y="195878"/>
                  <a:pt x="399184" y="185552"/>
                  <a:pt x="397248" y="175870"/>
                </a:cubicBezTo>
                <a:cubicBezTo>
                  <a:pt x="423064" y="130691"/>
                  <a:pt x="415320" y="72604"/>
                  <a:pt x="378531" y="35170"/>
                </a:cubicBezTo>
                <a:lnTo>
                  <a:pt x="377240" y="33879"/>
                </a:lnTo>
                <a:cubicBezTo>
                  <a:pt x="340451" y="-2910"/>
                  <a:pt x="282364" y="-10655"/>
                  <a:pt x="237185" y="15162"/>
                </a:cubicBezTo>
                <a:cubicBezTo>
                  <a:pt x="217177" y="11935"/>
                  <a:pt x="195233" y="11935"/>
                  <a:pt x="175225" y="15162"/>
                </a:cubicBezTo>
                <a:cubicBezTo>
                  <a:pt x="130046" y="-10655"/>
                  <a:pt x="71958" y="-2910"/>
                  <a:pt x="35170" y="33879"/>
                </a:cubicBezTo>
                <a:lnTo>
                  <a:pt x="33879" y="35170"/>
                </a:lnTo>
                <a:cubicBezTo>
                  <a:pt x="-2910" y="71958"/>
                  <a:pt x="-10655" y="130691"/>
                  <a:pt x="15162" y="175870"/>
                </a:cubicBezTo>
                <a:cubicBezTo>
                  <a:pt x="13226" y="185552"/>
                  <a:pt x="12580" y="195878"/>
                  <a:pt x="12580" y="206205"/>
                </a:cubicBezTo>
                <a:cubicBezTo>
                  <a:pt x="12580" y="216531"/>
                  <a:pt x="13226" y="226858"/>
                  <a:pt x="15162" y="236539"/>
                </a:cubicBezTo>
                <a:cubicBezTo>
                  <a:pt x="-10655" y="281718"/>
                  <a:pt x="-2910" y="340451"/>
                  <a:pt x="33879" y="377240"/>
                </a:cubicBezTo>
                <a:lnTo>
                  <a:pt x="35170" y="378531"/>
                </a:lnTo>
                <a:cubicBezTo>
                  <a:pt x="57759" y="401120"/>
                  <a:pt x="87448" y="412738"/>
                  <a:pt x="118428" y="412738"/>
                </a:cubicBezTo>
                <a:cubicBezTo>
                  <a:pt x="138436" y="412738"/>
                  <a:pt x="158444" y="407575"/>
                  <a:pt x="176516" y="397248"/>
                </a:cubicBezTo>
                <a:cubicBezTo>
                  <a:pt x="186842" y="398539"/>
                  <a:pt x="196524" y="399830"/>
                  <a:pt x="206850" y="399830"/>
                </a:cubicBezTo>
                <a:cubicBezTo>
                  <a:pt x="217177" y="399830"/>
                  <a:pt x="227504" y="399184"/>
                  <a:pt x="237185" y="397248"/>
                </a:cubicBezTo>
                <a:cubicBezTo>
                  <a:pt x="255256" y="407575"/>
                  <a:pt x="275264" y="412738"/>
                  <a:pt x="295272" y="412738"/>
                </a:cubicBezTo>
                <a:cubicBezTo>
                  <a:pt x="325607" y="412738"/>
                  <a:pt x="355941" y="401120"/>
                  <a:pt x="378531" y="378531"/>
                </a:cubicBezTo>
                <a:lnTo>
                  <a:pt x="379822" y="377240"/>
                </a:lnTo>
                <a:cubicBezTo>
                  <a:pt x="415320" y="340451"/>
                  <a:pt x="423064" y="282364"/>
                  <a:pt x="397248" y="236539"/>
                </a:cubicBezTo>
                <a:close/>
                <a:moveTo>
                  <a:pt x="234603" y="284946"/>
                </a:moveTo>
                <a:cubicBezTo>
                  <a:pt x="216531" y="291400"/>
                  <a:pt x="195878" y="291400"/>
                  <a:pt x="177807" y="284946"/>
                </a:cubicBezTo>
                <a:cubicBezTo>
                  <a:pt x="156508" y="277201"/>
                  <a:pt x="139082" y="261711"/>
                  <a:pt x="130046" y="241057"/>
                </a:cubicBezTo>
                <a:cubicBezTo>
                  <a:pt x="124882" y="230085"/>
                  <a:pt x="122301" y="218468"/>
                  <a:pt x="122301" y="206205"/>
                </a:cubicBezTo>
                <a:cubicBezTo>
                  <a:pt x="122301" y="193942"/>
                  <a:pt x="124882" y="182324"/>
                  <a:pt x="130046" y="171352"/>
                </a:cubicBezTo>
                <a:cubicBezTo>
                  <a:pt x="139727" y="150699"/>
                  <a:pt x="157153" y="135209"/>
                  <a:pt x="177807" y="127464"/>
                </a:cubicBezTo>
                <a:cubicBezTo>
                  <a:pt x="186842" y="124237"/>
                  <a:pt x="196524" y="122301"/>
                  <a:pt x="206205" y="122301"/>
                </a:cubicBezTo>
                <a:cubicBezTo>
                  <a:pt x="215886" y="122301"/>
                  <a:pt x="225567" y="124237"/>
                  <a:pt x="234603" y="127464"/>
                </a:cubicBezTo>
                <a:cubicBezTo>
                  <a:pt x="255902" y="135209"/>
                  <a:pt x="273328" y="150699"/>
                  <a:pt x="282364" y="171352"/>
                </a:cubicBezTo>
                <a:cubicBezTo>
                  <a:pt x="287527" y="182324"/>
                  <a:pt x="290109" y="193942"/>
                  <a:pt x="290109" y="206205"/>
                </a:cubicBezTo>
                <a:cubicBezTo>
                  <a:pt x="290109" y="218468"/>
                  <a:pt x="287527" y="230085"/>
                  <a:pt x="282364" y="241703"/>
                </a:cubicBezTo>
                <a:cubicBezTo>
                  <a:pt x="272683" y="261711"/>
                  <a:pt x="255256" y="277846"/>
                  <a:pt x="234603" y="284946"/>
                </a:cubicBezTo>
                <a:close/>
                <a:moveTo>
                  <a:pt x="304953" y="159089"/>
                </a:moveTo>
                <a:cubicBezTo>
                  <a:pt x="292691" y="133918"/>
                  <a:pt x="271392" y="114556"/>
                  <a:pt x="246221" y="104229"/>
                </a:cubicBezTo>
                <a:lnTo>
                  <a:pt x="272037" y="51950"/>
                </a:lnTo>
                <a:cubicBezTo>
                  <a:pt x="309471" y="68086"/>
                  <a:pt x="339806" y="97130"/>
                  <a:pt x="357878" y="134564"/>
                </a:cubicBezTo>
                <a:lnTo>
                  <a:pt x="304953" y="159089"/>
                </a:lnTo>
                <a:close/>
                <a:moveTo>
                  <a:pt x="140372" y="51950"/>
                </a:moveTo>
                <a:lnTo>
                  <a:pt x="166189" y="104229"/>
                </a:lnTo>
                <a:cubicBezTo>
                  <a:pt x="140372" y="114556"/>
                  <a:pt x="119074" y="133918"/>
                  <a:pt x="107456" y="159089"/>
                </a:cubicBezTo>
                <a:lnTo>
                  <a:pt x="54532" y="134564"/>
                </a:lnTo>
                <a:cubicBezTo>
                  <a:pt x="71958" y="97130"/>
                  <a:pt x="102293" y="68086"/>
                  <a:pt x="140372" y="51950"/>
                </a:cubicBezTo>
                <a:close/>
                <a:moveTo>
                  <a:pt x="107456" y="253320"/>
                </a:moveTo>
                <a:cubicBezTo>
                  <a:pt x="119719" y="278491"/>
                  <a:pt x="141018" y="297854"/>
                  <a:pt x="166189" y="308180"/>
                </a:cubicBezTo>
                <a:lnTo>
                  <a:pt x="140372" y="360459"/>
                </a:lnTo>
                <a:cubicBezTo>
                  <a:pt x="102938" y="344324"/>
                  <a:pt x="72604" y="315280"/>
                  <a:pt x="54532" y="277846"/>
                </a:cubicBezTo>
                <a:lnTo>
                  <a:pt x="107456" y="253320"/>
                </a:lnTo>
                <a:close/>
                <a:moveTo>
                  <a:pt x="272037" y="360459"/>
                </a:moveTo>
                <a:lnTo>
                  <a:pt x="246221" y="308180"/>
                </a:lnTo>
                <a:cubicBezTo>
                  <a:pt x="272037" y="297854"/>
                  <a:pt x="293336" y="278491"/>
                  <a:pt x="304953" y="253320"/>
                </a:cubicBezTo>
                <a:lnTo>
                  <a:pt x="357878" y="277846"/>
                </a:lnTo>
                <a:cubicBezTo>
                  <a:pt x="340451" y="315280"/>
                  <a:pt x="310117" y="344324"/>
                  <a:pt x="272037" y="360459"/>
                </a:cubicBezTo>
                <a:close/>
                <a:moveTo>
                  <a:pt x="359168" y="52596"/>
                </a:moveTo>
                <a:lnTo>
                  <a:pt x="360459" y="53887"/>
                </a:lnTo>
                <a:cubicBezTo>
                  <a:pt x="381758" y="75185"/>
                  <a:pt x="390148" y="104875"/>
                  <a:pt x="385630" y="133918"/>
                </a:cubicBezTo>
                <a:cubicBezTo>
                  <a:pt x="384340" y="131337"/>
                  <a:pt x="383694" y="128110"/>
                  <a:pt x="382403" y="125528"/>
                </a:cubicBezTo>
                <a:cubicBezTo>
                  <a:pt x="362395" y="81640"/>
                  <a:pt x="326252" y="46787"/>
                  <a:pt x="281718" y="28070"/>
                </a:cubicBezTo>
                <a:cubicBezTo>
                  <a:pt x="281073" y="28070"/>
                  <a:pt x="280428" y="27425"/>
                  <a:pt x="279782" y="27425"/>
                </a:cubicBezTo>
                <a:cubicBezTo>
                  <a:pt x="308180" y="22261"/>
                  <a:pt x="337870" y="31297"/>
                  <a:pt x="359168" y="52596"/>
                </a:cubicBezTo>
                <a:close/>
                <a:moveTo>
                  <a:pt x="51950" y="53241"/>
                </a:moveTo>
                <a:lnTo>
                  <a:pt x="53241" y="51950"/>
                </a:lnTo>
                <a:cubicBezTo>
                  <a:pt x="74540" y="30652"/>
                  <a:pt x="104229" y="22261"/>
                  <a:pt x="132627" y="26779"/>
                </a:cubicBezTo>
                <a:cubicBezTo>
                  <a:pt x="131982" y="26779"/>
                  <a:pt x="131337" y="27425"/>
                  <a:pt x="130691" y="27425"/>
                </a:cubicBezTo>
                <a:cubicBezTo>
                  <a:pt x="86158" y="46787"/>
                  <a:pt x="50660" y="80994"/>
                  <a:pt x="30652" y="124882"/>
                </a:cubicBezTo>
                <a:cubicBezTo>
                  <a:pt x="29361" y="127464"/>
                  <a:pt x="28070" y="130046"/>
                  <a:pt x="27425" y="133273"/>
                </a:cubicBezTo>
                <a:cubicBezTo>
                  <a:pt x="22261" y="104875"/>
                  <a:pt x="30652" y="74540"/>
                  <a:pt x="51950" y="53241"/>
                </a:cubicBezTo>
                <a:close/>
                <a:moveTo>
                  <a:pt x="53241" y="360459"/>
                </a:moveTo>
                <a:lnTo>
                  <a:pt x="51950" y="359168"/>
                </a:lnTo>
                <a:cubicBezTo>
                  <a:pt x="30652" y="337870"/>
                  <a:pt x="21616" y="307535"/>
                  <a:pt x="26779" y="279137"/>
                </a:cubicBezTo>
                <a:cubicBezTo>
                  <a:pt x="28070" y="281718"/>
                  <a:pt x="29361" y="284946"/>
                  <a:pt x="30006" y="287527"/>
                </a:cubicBezTo>
                <a:cubicBezTo>
                  <a:pt x="50014" y="331415"/>
                  <a:pt x="86158" y="366268"/>
                  <a:pt x="130691" y="384985"/>
                </a:cubicBezTo>
                <a:cubicBezTo>
                  <a:pt x="131337" y="384985"/>
                  <a:pt x="131982" y="385630"/>
                  <a:pt x="133273" y="385630"/>
                </a:cubicBezTo>
                <a:cubicBezTo>
                  <a:pt x="104875" y="390148"/>
                  <a:pt x="74540" y="381758"/>
                  <a:pt x="53241" y="360459"/>
                </a:cubicBezTo>
                <a:close/>
                <a:moveTo>
                  <a:pt x="360459" y="359168"/>
                </a:moveTo>
                <a:lnTo>
                  <a:pt x="359168" y="360459"/>
                </a:lnTo>
                <a:cubicBezTo>
                  <a:pt x="337870" y="381758"/>
                  <a:pt x="307535" y="390148"/>
                  <a:pt x="279137" y="385630"/>
                </a:cubicBezTo>
                <a:cubicBezTo>
                  <a:pt x="279782" y="385630"/>
                  <a:pt x="280428" y="384985"/>
                  <a:pt x="281718" y="384985"/>
                </a:cubicBezTo>
                <a:cubicBezTo>
                  <a:pt x="326252" y="366268"/>
                  <a:pt x="361750" y="331415"/>
                  <a:pt x="382403" y="287527"/>
                </a:cubicBezTo>
                <a:cubicBezTo>
                  <a:pt x="383694" y="284946"/>
                  <a:pt x="384985" y="282364"/>
                  <a:pt x="385630" y="279137"/>
                </a:cubicBezTo>
                <a:cubicBezTo>
                  <a:pt x="390148" y="307535"/>
                  <a:pt x="381758" y="337870"/>
                  <a:pt x="360459" y="359168"/>
                </a:cubicBezTo>
                <a:close/>
              </a:path>
            </a:pathLst>
          </a:custGeom>
          <a:solidFill>
            <a:schemeClr val="tx1"/>
          </a:solidFill>
          <a:ln w="6400" cap="flat">
            <a:noFill/>
            <a:prstDash val="solid"/>
            <a:miter/>
          </a:ln>
        </p:spPr>
        <p:txBody>
          <a:bodyPr rtlCol="0" anchor="ctr"/>
          <a:lstStyle/>
          <a:p>
            <a:endParaRPr lang="en-US"/>
          </a:p>
        </p:txBody>
      </p:sp>
      <p:sp>
        <p:nvSpPr>
          <p:cNvPr id="472" name="Graphic 236">
            <a:extLst>
              <a:ext uri="{FF2B5EF4-FFF2-40B4-BE49-F238E27FC236}">
                <a16:creationId xmlns:a16="http://schemas.microsoft.com/office/drawing/2014/main" id="{9891E04B-E8B8-2A92-2FDA-2710C35441A9}"/>
              </a:ext>
            </a:extLst>
          </p:cNvPr>
          <p:cNvSpPr/>
          <p:nvPr/>
        </p:nvSpPr>
        <p:spPr>
          <a:xfrm>
            <a:off x="10138253" y="4897020"/>
            <a:ext cx="245257" cy="413065"/>
          </a:xfrm>
          <a:custGeom>
            <a:avLst/>
            <a:gdLst>
              <a:gd name="connsiteX0" fmla="*/ 245257 w 245257"/>
              <a:gd name="connsiteY0" fmla="*/ 148445 h 413065"/>
              <a:gd name="connsiteX1" fmla="*/ 154899 w 245257"/>
              <a:gd name="connsiteY1" fmla="*/ 148445 h 413065"/>
              <a:gd name="connsiteX2" fmla="*/ 212987 w 245257"/>
              <a:gd name="connsiteY2" fmla="*/ 0 h 413065"/>
              <a:gd name="connsiteX3" fmla="*/ 45179 w 245257"/>
              <a:gd name="connsiteY3" fmla="*/ 0 h 413065"/>
              <a:gd name="connsiteX4" fmla="*/ 12908 w 245257"/>
              <a:gd name="connsiteY4" fmla="*/ 212987 h 413065"/>
              <a:gd name="connsiteX5" fmla="*/ 70996 w 245257"/>
              <a:gd name="connsiteY5" fmla="*/ 212987 h 413065"/>
              <a:gd name="connsiteX6" fmla="*/ 0 w 245257"/>
              <a:gd name="connsiteY6" fmla="*/ 413065 h 4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57" h="413065">
                <a:moveTo>
                  <a:pt x="245257" y="148445"/>
                </a:moveTo>
                <a:lnTo>
                  <a:pt x="154899" y="148445"/>
                </a:lnTo>
                <a:lnTo>
                  <a:pt x="212987" y="0"/>
                </a:lnTo>
                <a:lnTo>
                  <a:pt x="45179" y="0"/>
                </a:lnTo>
                <a:lnTo>
                  <a:pt x="12908" y="212987"/>
                </a:lnTo>
                <a:lnTo>
                  <a:pt x="70996" y="212987"/>
                </a:lnTo>
                <a:lnTo>
                  <a:pt x="0" y="413065"/>
                </a:lnTo>
                <a:close/>
              </a:path>
            </a:pathLst>
          </a:custGeom>
          <a:solidFill>
            <a:schemeClr val="tx1"/>
          </a:solidFill>
          <a:ln w="6400" cap="flat">
            <a:noFill/>
            <a:prstDash val="solid"/>
            <a:miter/>
          </a:ln>
        </p:spPr>
        <p:txBody>
          <a:bodyPr rtlCol="0" anchor="ctr"/>
          <a:lstStyle/>
          <a:p>
            <a:endParaRPr lang="en-US"/>
          </a:p>
        </p:txBody>
      </p:sp>
      <p:grpSp>
        <p:nvGrpSpPr>
          <p:cNvPr id="473" name="Graphic 238">
            <a:extLst>
              <a:ext uri="{FF2B5EF4-FFF2-40B4-BE49-F238E27FC236}">
                <a16:creationId xmlns:a16="http://schemas.microsoft.com/office/drawing/2014/main" id="{BA821560-B05D-FDAC-736B-45B61AB6B56D}"/>
              </a:ext>
            </a:extLst>
          </p:cNvPr>
          <p:cNvGrpSpPr/>
          <p:nvPr/>
        </p:nvGrpSpPr>
        <p:grpSpPr>
          <a:xfrm>
            <a:off x="10670893" y="4891057"/>
            <a:ext cx="393981" cy="356976"/>
            <a:chOff x="10174731" y="5030205"/>
            <a:chExt cx="393981" cy="356976"/>
          </a:xfrm>
          <a:solidFill>
            <a:schemeClr val="tx1"/>
          </a:solidFill>
        </p:grpSpPr>
        <p:sp>
          <p:nvSpPr>
            <p:cNvPr id="474" name="Freeform: Shape 473">
              <a:extLst>
                <a:ext uri="{FF2B5EF4-FFF2-40B4-BE49-F238E27FC236}">
                  <a16:creationId xmlns:a16="http://schemas.microsoft.com/office/drawing/2014/main" id="{EB64EE38-C332-DF90-7732-1660C4A9885D}"/>
                </a:ext>
              </a:extLst>
            </p:cNvPr>
            <p:cNvSpPr/>
            <p:nvPr/>
          </p:nvSpPr>
          <p:spPr>
            <a:xfrm>
              <a:off x="10310161" y="5030205"/>
              <a:ext cx="258550" cy="350820"/>
            </a:xfrm>
            <a:custGeom>
              <a:avLst/>
              <a:gdLst>
                <a:gd name="connsiteX0" fmla="*/ 0 w 258550"/>
                <a:gd name="connsiteY0" fmla="*/ 190151 h 350820"/>
                <a:gd name="connsiteX1" fmla="*/ 60944 w 258550"/>
                <a:gd name="connsiteY1" fmla="*/ 75034 h 350820"/>
                <a:gd name="connsiteX2" fmla="*/ 61560 w 258550"/>
                <a:gd name="connsiteY2" fmla="*/ 71341 h 350820"/>
                <a:gd name="connsiteX3" fmla="*/ 55404 w 258550"/>
                <a:gd name="connsiteY3" fmla="*/ 5472 h 350820"/>
                <a:gd name="connsiteX4" fmla="*/ 98495 w 258550"/>
                <a:gd name="connsiteY4" fmla="*/ 5472 h 350820"/>
                <a:gd name="connsiteX5" fmla="*/ 129275 w 258550"/>
                <a:gd name="connsiteY5" fmla="*/ 73187 h 350820"/>
                <a:gd name="connsiteX6" fmla="*/ 123119 w 258550"/>
                <a:gd name="connsiteY6" fmla="*/ 129207 h 350820"/>
                <a:gd name="connsiteX7" fmla="*/ 123119 w 258550"/>
                <a:gd name="connsiteY7" fmla="*/ 129207 h 350820"/>
                <a:gd name="connsiteX8" fmla="*/ 223461 w 258550"/>
                <a:gd name="connsiteY8" fmla="*/ 129207 h 350820"/>
                <a:gd name="connsiteX9" fmla="*/ 257934 w 258550"/>
                <a:gd name="connsiteY9" fmla="*/ 156908 h 350820"/>
                <a:gd name="connsiteX10" fmla="*/ 243776 w 258550"/>
                <a:gd name="connsiteY10" fmla="*/ 190766 h 350820"/>
                <a:gd name="connsiteX11" fmla="*/ 258550 w 258550"/>
                <a:gd name="connsiteY11" fmla="*/ 218468 h 350820"/>
                <a:gd name="connsiteX12" fmla="*/ 240082 w 258550"/>
                <a:gd name="connsiteY12" fmla="*/ 248632 h 350820"/>
                <a:gd name="connsiteX13" fmla="*/ 246238 w 258550"/>
                <a:gd name="connsiteY13" fmla="*/ 267716 h 350820"/>
                <a:gd name="connsiteX14" fmla="*/ 217921 w 258550"/>
                <a:gd name="connsiteY14" fmla="*/ 300958 h 350820"/>
                <a:gd name="connsiteX15" fmla="*/ 221614 w 258550"/>
                <a:gd name="connsiteY15" fmla="*/ 321272 h 350820"/>
                <a:gd name="connsiteX16" fmla="*/ 186525 w 258550"/>
                <a:gd name="connsiteY16" fmla="*/ 350821 h 350820"/>
                <a:gd name="connsiteX17" fmla="*/ 36936 w 258550"/>
                <a:gd name="connsiteY17" fmla="*/ 350821 h 350820"/>
                <a:gd name="connsiteX18" fmla="*/ 0 w 258550"/>
                <a:gd name="connsiteY18" fmla="*/ 320041 h 350820"/>
                <a:gd name="connsiteX19" fmla="*/ 0 w 258550"/>
                <a:gd name="connsiteY19" fmla="*/ 190151 h 3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550" h="350820">
                  <a:moveTo>
                    <a:pt x="0" y="190151"/>
                  </a:moveTo>
                  <a:lnTo>
                    <a:pt x="60944" y="75034"/>
                  </a:lnTo>
                  <a:cubicBezTo>
                    <a:pt x="61560" y="73803"/>
                    <a:pt x="61560" y="72572"/>
                    <a:pt x="61560" y="71341"/>
                  </a:cubicBezTo>
                  <a:lnTo>
                    <a:pt x="55404" y="5472"/>
                  </a:lnTo>
                  <a:cubicBezTo>
                    <a:pt x="55404" y="5472"/>
                    <a:pt x="78796" y="-6840"/>
                    <a:pt x="98495" y="5472"/>
                  </a:cubicBezTo>
                  <a:cubicBezTo>
                    <a:pt x="121272" y="19631"/>
                    <a:pt x="129275" y="43639"/>
                    <a:pt x="129275" y="73187"/>
                  </a:cubicBezTo>
                  <a:cubicBezTo>
                    <a:pt x="129275" y="95349"/>
                    <a:pt x="124350" y="118741"/>
                    <a:pt x="123119" y="129207"/>
                  </a:cubicBezTo>
                  <a:lnTo>
                    <a:pt x="123119" y="129207"/>
                  </a:lnTo>
                  <a:lnTo>
                    <a:pt x="223461" y="129207"/>
                  </a:lnTo>
                  <a:cubicBezTo>
                    <a:pt x="240082" y="129207"/>
                    <a:pt x="254856" y="140287"/>
                    <a:pt x="257934" y="156908"/>
                  </a:cubicBezTo>
                  <a:cubicBezTo>
                    <a:pt x="260397" y="171067"/>
                    <a:pt x="254241" y="183995"/>
                    <a:pt x="243776" y="190766"/>
                  </a:cubicBezTo>
                  <a:cubicBezTo>
                    <a:pt x="252394" y="196922"/>
                    <a:pt x="258550" y="206772"/>
                    <a:pt x="258550" y="218468"/>
                  </a:cubicBezTo>
                  <a:cubicBezTo>
                    <a:pt x="258550" y="231395"/>
                    <a:pt x="251163" y="243092"/>
                    <a:pt x="240082" y="248632"/>
                  </a:cubicBezTo>
                  <a:cubicBezTo>
                    <a:pt x="243776" y="254172"/>
                    <a:pt x="246238" y="260944"/>
                    <a:pt x="246238" y="267716"/>
                  </a:cubicBezTo>
                  <a:cubicBezTo>
                    <a:pt x="246238" y="284337"/>
                    <a:pt x="233926" y="298495"/>
                    <a:pt x="217921" y="300958"/>
                  </a:cubicBezTo>
                  <a:cubicBezTo>
                    <a:pt x="220999" y="307114"/>
                    <a:pt x="222846" y="313885"/>
                    <a:pt x="221614" y="321272"/>
                  </a:cubicBezTo>
                  <a:cubicBezTo>
                    <a:pt x="219152" y="338509"/>
                    <a:pt x="203762" y="350821"/>
                    <a:pt x="186525" y="350821"/>
                  </a:cubicBezTo>
                  <a:lnTo>
                    <a:pt x="36936" y="350821"/>
                  </a:lnTo>
                  <a:cubicBezTo>
                    <a:pt x="18468" y="350821"/>
                    <a:pt x="0" y="338509"/>
                    <a:pt x="0" y="320041"/>
                  </a:cubicBezTo>
                  <a:lnTo>
                    <a:pt x="0" y="190151"/>
                  </a:lnTo>
                  <a:close/>
                </a:path>
              </a:pathLst>
            </a:custGeom>
            <a:grpFill/>
            <a:ln w="6102"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5F36E66F-8B00-37E1-5473-6204BA817AA0}"/>
                </a:ext>
              </a:extLst>
            </p:cNvPr>
            <p:cNvSpPr/>
            <p:nvPr/>
          </p:nvSpPr>
          <p:spPr>
            <a:xfrm>
              <a:off x="10174731" y="5202503"/>
              <a:ext cx="110807" cy="184678"/>
            </a:xfrm>
            <a:custGeom>
              <a:avLst/>
              <a:gdLst>
                <a:gd name="connsiteX0" fmla="*/ 98495 w 110807"/>
                <a:gd name="connsiteY0" fmla="*/ 0 h 184678"/>
                <a:gd name="connsiteX1" fmla="*/ 12312 w 110807"/>
                <a:gd name="connsiteY1" fmla="*/ 0 h 184678"/>
                <a:gd name="connsiteX2" fmla="*/ 0 w 110807"/>
                <a:gd name="connsiteY2" fmla="*/ 12312 h 184678"/>
                <a:gd name="connsiteX3" fmla="*/ 0 w 110807"/>
                <a:gd name="connsiteY3" fmla="*/ 172367 h 184678"/>
                <a:gd name="connsiteX4" fmla="*/ 12312 w 110807"/>
                <a:gd name="connsiteY4" fmla="*/ 184679 h 184678"/>
                <a:gd name="connsiteX5" fmla="*/ 98495 w 110807"/>
                <a:gd name="connsiteY5" fmla="*/ 184679 h 184678"/>
                <a:gd name="connsiteX6" fmla="*/ 110807 w 110807"/>
                <a:gd name="connsiteY6" fmla="*/ 172367 h 184678"/>
                <a:gd name="connsiteX7" fmla="*/ 110807 w 110807"/>
                <a:gd name="connsiteY7" fmla="*/ 12312 h 184678"/>
                <a:gd name="connsiteX8" fmla="*/ 98495 w 110807"/>
                <a:gd name="connsiteY8" fmla="*/ 0 h 184678"/>
                <a:gd name="connsiteX9" fmla="*/ 70793 w 110807"/>
                <a:gd name="connsiteY9" fmla="*/ 166211 h 184678"/>
                <a:gd name="connsiteX10" fmla="*/ 55404 w 110807"/>
                <a:gd name="connsiteY10" fmla="*/ 150821 h 184678"/>
                <a:gd name="connsiteX11" fmla="*/ 70793 w 110807"/>
                <a:gd name="connsiteY11" fmla="*/ 135431 h 184678"/>
                <a:gd name="connsiteX12" fmla="*/ 86183 w 110807"/>
                <a:gd name="connsiteY12" fmla="*/ 150821 h 184678"/>
                <a:gd name="connsiteX13" fmla="*/ 70793 w 110807"/>
                <a:gd name="connsiteY13" fmla="*/ 166211 h 1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07" h="184678">
                  <a:moveTo>
                    <a:pt x="98495" y="0"/>
                  </a:moveTo>
                  <a:lnTo>
                    <a:pt x="12312" y="0"/>
                  </a:lnTo>
                  <a:cubicBezTo>
                    <a:pt x="5540" y="0"/>
                    <a:pt x="0" y="5540"/>
                    <a:pt x="0" y="12312"/>
                  </a:cubicBezTo>
                  <a:lnTo>
                    <a:pt x="0" y="172367"/>
                  </a:lnTo>
                  <a:cubicBezTo>
                    <a:pt x="0" y="179138"/>
                    <a:pt x="5540" y="184679"/>
                    <a:pt x="12312" y="184679"/>
                  </a:cubicBezTo>
                  <a:lnTo>
                    <a:pt x="98495" y="184679"/>
                  </a:lnTo>
                  <a:cubicBezTo>
                    <a:pt x="105267" y="184679"/>
                    <a:pt x="110807" y="179138"/>
                    <a:pt x="110807" y="172367"/>
                  </a:cubicBezTo>
                  <a:lnTo>
                    <a:pt x="110807" y="12312"/>
                  </a:lnTo>
                  <a:cubicBezTo>
                    <a:pt x="110807" y="5540"/>
                    <a:pt x="105267" y="0"/>
                    <a:pt x="98495" y="0"/>
                  </a:cubicBezTo>
                  <a:close/>
                  <a:moveTo>
                    <a:pt x="70793" y="166211"/>
                  </a:moveTo>
                  <a:cubicBezTo>
                    <a:pt x="62175" y="166211"/>
                    <a:pt x="55404" y="159439"/>
                    <a:pt x="55404" y="150821"/>
                  </a:cubicBezTo>
                  <a:cubicBezTo>
                    <a:pt x="55404" y="142203"/>
                    <a:pt x="62175" y="135431"/>
                    <a:pt x="70793" y="135431"/>
                  </a:cubicBezTo>
                  <a:cubicBezTo>
                    <a:pt x="79412" y="135431"/>
                    <a:pt x="86183" y="142203"/>
                    <a:pt x="86183" y="150821"/>
                  </a:cubicBezTo>
                  <a:cubicBezTo>
                    <a:pt x="86183" y="159439"/>
                    <a:pt x="79412" y="166211"/>
                    <a:pt x="70793" y="166211"/>
                  </a:cubicBezTo>
                  <a:close/>
                </a:path>
              </a:pathLst>
            </a:custGeom>
            <a:grpFill/>
            <a:ln w="6102" cap="flat">
              <a:noFill/>
              <a:prstDash val="solid"/>
              <a:miter/>
            </a:ln>
          </p:spPr>
          <p:txBody>
            <a:bodyPr rtlCol="0" anchor="ctr"/>
            <a:lstStyle/>
            <a:p>
              <a:endParaRPr lang="en-US"/>
            </a:p>
          </p:txBody>
        </p:sp>
      </p:grpSp>
      <p:grpSp>
        <p:nvGrpSpPr>
          <p:cNvPr id="476" name="Graphic 240">
            <a:extLst>
              <a:ext uri="{FF2B5EF4-FFF2-40B4-BE49-F238E27FC236}">
                <a16:creationId xmlns:a16="http://schemas.microsoft.com/office/drawing/2014/main" id="{B80F2810-58F4-72B0-76C5-1CDCB0059093}"/>
              </a:ext>
            </a:extLst>
          </p:cNvPr>
          <p:cNvGrpSpPr/>
          <p:nvPr/>
        </p:nvGrpSpPr>
        <p:grpSpPr>
          <a:xfrm>
            <a:off x="1126330" y="5642859"/>
            <a:ext cx="360124" cy="359107"/>
            <a:chOff x="630168" y="5782007"/>
            <a:chExt cx="360124" cy="359107"/>
          </a:xfrm>
          <a:solidFill>
            <a:schemeClr val="tx1"/>
          </a:solidFill>
        </p:grpSpPr>
        <p:sp>
          <p:nvSpPr>
            <p:cNvPr id="477" name="Freeform: Shape 476">
              <a:extLst>
                <a:ext uri="{FF2B5EF4-FFF2-40B4-BE49-F238E27FC236}">
                  <a16:creationId xmlns:a16="http://schemas.microsoft.com/office/drawing/2014/main" id="{CA701C18-ABD7-2189-BA36-8D366DE43AEF}"/>
                </a:ext>
              </a:extLst>
            </p:cNvPr>
            <p:cNvSpPr/>
            <p:nvPr/>
          </p:nvSpPr>
          <p:spPr>
            <a:xfrm>
              <a:off x="787640" y="5782007"/>
              <a:ext cx="202652" cy="201635"/>
            </a:xfrm>
            <a:custGeom>
              <a:avLst/>
              <a:gdLst>
                <a:gd name="connsiteX0" fmla="*/ 190185 w 202652"/>
                <a:gd name="connsiteY0" fmla="*/ 52037 h 201635"/>
                <a:gd name="connsiteX1" fmla="*/ 150817 w 202652"/>
                <a:gd name="connsiteY1" fmla="*/ 12669 h 201635"/>
                <a:gd name="connsiteX2" fmla="*/ 94577 w 202652"/>
                <a:gd name="connsiteY2" fmla="*/ 10982 h 201635"/>
                <a:gd name="connsiteX3" fmla="*/ 10780 w 202652"/>
                <a:gd name="connsiteY3" fmla="*/ 93655 h 201635"/>
                <a:gd name="connsiteX4" fmla="*/ 12467 w 202652"/>
                <a:gd name="connsiteY4" fmla="*/ 149895 h 201635"/>
                <a:gd name="connsiteX5" fmla="*/ 15841 w 202652"/>
                <a:gd name="connsiteY5" fmla="*/ 153269 h 201635"/>
                <a:gd name="connsiteX6" fmla="*/ 39462 w 202652"/>
                <a:gd name="connsiteY6" fmla="*/ 129648 h 201635"/>
                <a:gd name="connsiteX7" fmla="*/ 36088 w 202652"/>
                <a:gd name="connsiteY7" fmla="*/ 126274 h 201635"/>
                <a:gd name="connsiteX8" fmla="*/ 33276 w 202652"/>
                <a:gd name="connsiteY8" fmla="*/ 120650 h 201635"/>
                <a:gd name="connsiteX9" fmla="*/ 33838 w 202652"/>
                <a:gd name="connsiteY9" fmla="*/ 117838 h 201635"/>
                <a:gd name="connsiteX10" fmla="*/ 117636 w 202652"/>
                <a:gd name="connsiteY10" fmla="*/ 34603 h 201635"/>
                <a:gd name="connsiteX11" fmla="*/ 121010 w 202652"/>
                <a:gd name="connsiteY11" fmla="*/ 33478 h 201635"/>
                <a:gd name="connsiteX12" fmla="*/ 126634 w 202652"/>
                <a:gd name="connsiteY12" fmla="*/ 36290 h 201635"/>
                <a:gd name="connsiteX13" fmla="*/ 166002 w 202652"/>
                <a:gd name="connsiteY13" fmla="*/ 75658 h 201635"/>
                <a:gd name="connsiteX14" fmla="*/ 168814 w 202652"/>
                <a:gd name="connsiteY14" fmla="*/ 81282 h 201635"/>
                <a:gd name="connsiteX15" fmla="*/ 168252 w 202652"/>
                <a:gd name="connsiteY15" fmla="*/ 84094 h 201635"/>
                <a:gd name="connsiteX16" fmla="*/ 85017 w 202652"/>
                <a:gd name="connsiteY16" fmla="*/ 167329 h 201635"/>
                <a:gd name="connsiteX17" fmla="*/ 81642 w 202652"/>
                <a:gd name="connsiteY17" fmla="*/ 168454 h 201635"/>
                <a:gd name="connsiteX18" fmla="*/ 76018 w 202652"/>
                <a:gd name="connsiteY18" fmla="*/ 165642 h 201635"/>
                <a:gd name="connsiteX19" fmla="*/ 72644 w 202652"/>
                <a:gd name="connsiteY19" fmla="*/ 162267 h 201635"/>
                <a:gd name="connsiteX20" fmla="*/ 49023 w 202652"/>
                <a:gd name="connsiteY20" fmla="*/ 185888 h 201635"/>
                <a:gd name="connsiteX21" fmla="*/ 52397 w 202652"/>
                <a:gd name="connsiteY21" fmla="*/ 189263 h 201635"/>
                <a:gd name="connsiteX22" fmla="*/ 82205 w 202652"/>
                <a:gd name="connsiteY22" fmla="*/ 201635 h 201635"/>
                <a:gd name="connsiteX23" fmla="*/ 108637 w 202652"/>
                <a:gd name="connsiteY23" fmla="*/ 190950 h 201635"/>
                <a:gd name="connsiteX24" fmla="*/ 191873 w 202652"/>
                <a:gd name="connsiteY24" fmla="*/ 107715 h 201635"/>
                <a:gd name="connsiteX25" fmla="*/ 190185 w 202652"/>
                <a:gd name="connsiteY25" fmla="*/ 52037 h 20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2652" h="201635">
                  <a:moveTo>
                    <a:pt x="190185" y="52037"/>
                  </a:moveTo>
                  <a:lnTo>
                    <a:pt x="150817" y="12669"/>
                  </a:lnTo>
                  <a:cubicBezTo>
                    <a:pt x="134508" y="-3641"/>
                    <a:pt x="109200" y="-4203"/>
                    <a:pt x="94577" y="10982"/>
                  </a:cubicBezTo>
                  <a:lnTo>
                    <a:pt x="10780" y="93655"/>
                  </a:lnTo>
                  <a:cubicBezTo>
                    <a:pt x="-4405" y="108839"/>
                    <a:pt x="-3280" y="134147"/>
                    <a:pt x="12467" y="149895"/>
                  </a:cubicBezTo>
                  <a:lnTo>
                    <a:pt x="15841" y="153269"/>
                  </a:lnTo>
                  <a:lnTo>
                    <a:pt x="39462" y="129648"/>
                  </a:lnTo>
                  <a:lnTo>
                    <a:pt x="36088" y="126274"/>
                  </a:lnTo>
                  <a:cubicBezTo>
                    <a:pt x="34401" y="124587"/>
                    <a:pt x="33276" y="122337"/>
                    <a:pt x="33276" y="120650"/>
                  </a:cubicBezTo>
                  <a:cubicBezTo>
                    <a:pt x="33276" y="120087"/>
                    <a:pt x="33276" y="118400"/>
                    <a:pt x="33838" y="117838"/>
                  </a:cubicBezTo>
                  <a:lnTo>
                    <a:pt x="117636" y="34603"/>
                  </a:lnTo>
                  <a:cubicBezTo>
                    <a:pt x="118761" y="33478"/>
                    <a:pt x="119885" y="33478"/>
                    <a:pt x="121010" y="33478"/>
                  </a:cubicBezTo>
                  <a:cubicBezTo>
                    <a:pt x="123260" y="33478"/>
                    <a:pt x="124947" y="34603"/>
                    <a:pt x="126634" y="36290"/>
                  </a:cubicBezTo>
                  <a:lnTo>
                    <a:pt x="166002" y="75658"/>
                  </a:lnTo>
                  <a:cubicBezTo>
                    <a:pt x="167689" y="77345"/>
                    <a:pt x="168814" y="79595"/>
                    <a:pt x="168814" y="81282"/>
                  </a:cubicBezTo>
                  <a:cubicBezTo>
                    <a:pt x="168814" y="81844"/>
                    <a:pt x="168814" y="83531"/>
                    <a:pt x="168252" y="84094"/>
                  </a:cubicBezTo>
                  <a:lnTo>
                    <a:pt x="85017" y="167329"/>
                  </a:lnTo>
                  <a:cubicBezTo>
                    <a:pt x="83892" y="168454"/>
                    <a:pt x="82767" y="168454"/>
                    <a:pt x="81642" y="168454"/>
                  </a:cubicBezTo>
                  <a:cubicBezTo>
                    <a:pt x="79393" y="168454"/>
                    <a:pt x="77705" y="167329"/>
                    <a:pt x="76018" y="165642"/>
                  </a:cubicBezTo>
                  <a:lnTo>
                    <a:pt x="72644" y="162267"/>
                  </a:lnTo>
                  <a:lnTo>
                    <a:pt x="49023" y="185888"/>
                  </a:lnTo>
                  <a:lnTo>
                    <a:pt x="52397" y="189263"/>
                  </a:lnTo>
                  <a:cubicBezTo>
                    <a:pt x="60833" y="197699"/>
                    <a:pt x="71519" y="201635"/>
                    <a:pt x="82205" y="201635"/>
                  </a:cubicBezTo>
                  <a:cubicBezTo>
                    <a:pt x="91765" y="201635"/>
                    <a:pt x="101326" y="198261"/>
                    <a:pt x="108637" y="190950"/>
                  </a:cubicBezTo>
                  <a:lnTo>
                    <a:pt x="191873" y="107715"/>
                  </a:lnTo>
                  <a:cubicBezTo>
                    <a:pt x="207057" y="93092"/>
                    <a:pt x="205933" y="67784"/>
                    <a:pt x="190185" y="52037"/>
                  </a:cubicBezTo>
                  <a:close/>
                </a:path>
              </a:pathLst>
            </a:custGeom>
            <a:grpFill/>
            <a:ln w="5507"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32022640-D69D-AC48-63B6-16A3AD9FACF2}"/>
                </a:ext>
              </a:extLst>
            </p:cNvPr>
            <p:cNvSpPr/>
            <p:nvPr/>
          </p:nvSpPr>
          <p:spPr>
            <a:xfrm rot="8100000">
              <a:off x="753824" y="5942598"/>
              <a:ext cx="117540" cy="33743"/>
            </a:xfrm>
            <a:custGeom>
              <a:avLst/>
              <a:gdLst>
                <a:gd name="connsiteX0" fmla="*/ 0 w 117540"/>
                <a:gd name="connsiteY0" fmla="*/ 0 h 33743"/>
                <a:gd name="connsiteX1" fmla="*/ 117541 w 117540"/>
                <a:gd name="connsiteY1" fmla="*/ 0 h 33743"/>
                <a:gd name="connsiteX2" fmla="*/ 117541 w 117540"/>
                <a:gd name="connsiteY2" fmla="*/ 33744 h 33743"/>
                <a:gd name="connsiteX3" fmla="*/ 0 w 117540"/>
                <a:gd name="connsiteY3" fmla="*/ 33744 h 33743"/>
              </a:gdLst>
              <a:ahLst/>
              <a:cxnLst>
                <a:cxn ang="0">
                  <a:pos x="connsiteX0" y="connsiteY0"/>
                </a:cxn>
                <a:cxn ang="0">
                  <a:pos x="connsiteX1" y="connsiteY1"/>
                </a:cxn>
                <a:cxn ang="0">
                  <a:pos x="connsiteX2" y="connsiteY2"/>
                </a:cxn>
                <a:cxn ang="0">
                  <a:pos x="connsiteX3" y="connsiteY3"/>
                </a:cxn>
              </a:cxnLst>
              <a:rect l="l" t="t" r="r" b="b"/>
              <a:pathLst>
                <a:path w="117540" h="33743">
                  <a:moveTo>
                    <a:pt x="0" y="0"/>
                  </a:moveTo>
                  <a:lnTo>
                    <a:pt x="117541" y="0"/>
                  </a:lnTo>
                  <a:lnTo>
                    <a:pt x="117541" y="33744"/>
                  </a:lnTo>
                  <a:lnTo>
                    <a:pt x="0" y="33744"/>
                  </a:lnTo>
                  <a:close/>
                </a:path>
              </a:pathLst>
            </a:custGeom>
            <a:grpFill/>
            <a:ln w="5507"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41F5ED02-CA95-A6A2-FE9E-877CA752E82C}"/>
                </a:ext>
              </a:extLst>
            </p:cNvPr>
            <p:cNvSpPr/>
            <p:nvPr/>
          </p:nvSpPr>
          <p:spPr>
            <a:xfrm>
              <a:off x="630168" y="5940041"/>
              <a:ext cx="202090" cy="201073"/>
            </a:xfrm>
            <a:custGeom>
              <a:avLst/>
              <a:gdLst>
                <a:gd name="connsiteX0" fmla="*/ 186249 w 202090"/>
                <a:gd name="connsiteY0" fmla="*/ 47538 h 201073"/>
                <a:gd name="connsiteX1" fmla="*/ 162628 w 202090"/>
                <a:gd name="connsiteY1" fmla="*/ 71159 h 201073"/>
                <a:gd name="connsiteX2" fmla="*/ 166002 w 202090"/>
                <a:gd name="connsiteY2" fmla="*/ 74533 h 201073"/>
                <a:gd name="connsiteX3" fmla="*/ 168814 w 202090"/>
                <a:gd name="connsiteY3" fmla="*/ 80157 h 201073"/>
                <a:gd name="connsiteX4" fmla="*/ 168252 w 202090"/>
                <a:gd name="connsiteY4" fmla="*/ 82969 h 201073"/>
                <a:gd name="connsiteX5" fmla="*/ 85017 w 202090"/>
                <a:gd name="connsiteY5" fmla="*/ 166767 h 201073"/>
                <a:gd name="connsiteX6" fmla="*/ 81642 w 202090"/>
                <a:gd name="connsiteY6" fmla="*/ 167891 h 201073"/>
                <a:gd name="connsiteX7" fmla="*/ 76018 w 202090"/>
                <a:gd name="connsiteY7" fmla="*/ 165079 h 201073"/>
                <a:gd name="connsiteX8" fmla="*/ 36650 w 202090"/>
                <a:gd name="connsiteY8" fmla="*/ 125711 h 201073"/>
                <a:gd name="connsiteX9" fmla="*/ 33838 w 202090"/>
                <a:gd name="connsiteY9" fmla="*/ 120087 h 201073"/>
                <a:gd name="connsiteX10" fmla="*/ 34401 w 202090"/>
                <a:gd name="connsiteY10" fmla="*/ 117275 h 201073"/>
                <a:gd name="connsiteX11" fmla="*/ 117636 w 202090"/>
                <a:gd name="connsiteY11" fmla="*/ 34040 h 201073"/>
                <a:gd name="connsiteX12" fmla="*/ 120448 w 202090"/>
                <a:gd name="connsiteY12" fmla="*/ 33478 h 201073"/>
                <a:gd name="connsiteX13" fmla="*/ 126072 w 202090"/>
                <a:gd name="connsiteY13" fmla="*/ 36290 h 201073"/>
                <a:gd name="connsiteX14" fmla="*/ 129446 w 202090"/>
                <a:gd name="connsiteY14" fmla="*/ 39664 h 201073"/>
                <a:gd name="connsiteX15" fmla="*/ 153067 w 202090"/>
                <a:gd name="connsiteY15" fmla="*/ 16043 h 201073"/>
                <a:gd name="connsiteX16" fmla="*/ 149693 w 202090"/>
                <a:gd name="connsiteY16" fmla="*/ 12669 h 201073"/>
                <a:gd name="connsiteX17" fmla="*/ 93453 w 202090"/>
                <a:gd name="connsiteY17" fmla="*/ 10982 h 201073"/>
                <a:gd name="connsiteX18" fmla="*/ 10780 w 202090"/>
                <a:gd name="connsiteY18" fmla="*/ 93092 h 201073"/>
                <a:gd name="connsiteX19" fmla="*/ 12467 w 202090"/>
                <a:gd name="connsiteY19" fmla="*/ 149332 h 201073"/>
                <a:gd name="connsiteX20" fmla="*/ 51835 w 202090"/>
                <a:gd name="connsiteY20" fmla="*/ 188700 h 201073"/>
                <a:gd name="connsiteX21" fmla="*/ 81642 w 202090"/>
                <a:gd name="connsiteY21" fmla="*/ 201073 h 201073"/>
                <a:gd name="connsiteX22" fmla="*/ 108075 w 202090"/>
                <a:gd name="connsiteY22" fmla="*/ 190387 h 201073"/>
                <a:gd name="connsiteX23" fmla="*/ 191310 w 202090"/>
                <a:gd name="connsiteY23" fmla="*/ 107152 h 201073"/>
                <a:gd name="connsiteX24" fmla="*/ 189623 w 202090"/>
                <a:gd name="connsiteY24" fmla="*/ 50912 h 201073"/>
                <a:gd name="connsiteX25" fmla="*/ 186249 w 202090"/>
                <a:gd name="connsiteY25" fmla="*/ 47538 h 20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2090" h="201073">
                  <a:moveTo>
                    <a:pt x="186249" y="47538"/>
                  </a:moveTo>
                  <a:lnTo>
                    <a:pt x="162628" y="71159"/>
                  </a:lnTo>
                  <a:lnTo>
                    <a:pt x="166002" y="74533"/>
                  </a:lnTo>
                  <a:cubicBezTo>
                    <a:pt x="167689" y="76220"/>
                    <a:pt x="168814" y="78470"/>
                    <a:pt x="168814" y="80157"/>
                  </a:cubicBezTo>
                  <a:cubicBezTo>
                    <a:pt x="168814" y="80719"/>
                    <a:pt x="168814" y="82407"/>
                    <a:pt x="168252" y="82969"/>
                  </a:cubicBezTo>
                  <a:lnTo>
                    <a:pt x="85017" y="166767"/>
                  </a:lnTo>
                  <a:cubicBezTo>
                    <a:pt x="83892" y="167891"/>
                    <a:pt x="82767" y="167891"/>
                    <a:pt x="81642" y="167891"/>
                  </a:cubicBezTo>
                  <a:cubicBezTo>
                    <a:pt x="79393" y="167891"/>
                    <a:pt x="77705" y="166767"/>
                    <a:pt x="76018" y="165079"/>
                  </a:cubicBezTo>
                  <a:lnTo>
                    <a:pt x="36650" y="125711"/>
                  </a:lnTo>
                  <a:cubicBezTo>
                    <a:pt x="34963" y="124024"/>
                    <a:pt x="33838" y="121775"/>
                    <a:pt x="33838" y="120087"/>
                  </a:cubicBezTo>
                  <a:cubicBezTo>
                    <a:pt x="33838" y="119525"/>
                    <a:pt x="33838" y="117838"/>
                    <a:pt x="34401" y="117275"/>
                  </a:cubicBezTo>
                  <a:lnTo>
                    <a:pt x="117636" y="34040"/>
                  </a:lnTo>
                  <a:cubicBezTo>
                    <a:pt x="118198" y="33478"/>
                    <a:pt x="119885" y="32915"/>
                    <a:pt x="120448" y="33478"/>
                  </a:cubicBezTo>
                  <a:cubicBezTo>
                    <a:pt x="122697" y="33478"/>
                    <a:pt x="124385" y="34603"/>
                    <a:pt x="126072" y="36290"/>
                  </a:cubicBezTo>
                  <a:lnTo>
                    <a:pt x="129446" y="39664"/>
                  </a:lnTo>
                  <a:lnTo>
                    <a:pt x="153067" y="16043"/>
                  </a:lnTo>
                  <a:lnTo>
                    <a:pt x="149693" y="12669"/>
                  </a:lnTo>
                  <a:cubicBezTo>
                    <a:pt x="133383" y="-3641"/>
                    <a:pt x="108075" y="-4203"/>
                    <a:pt x="93453" y="10982"/>
                  </a:cubicBezTo>
                  <a:lnTo>
                    <a:pt x="10780" y="93092"/>
                  </a:lnTo>
                  <a:cubicBezTo>
                    <a:pt x="-4405" y="108277"/>
                    <a:pt x="-3280" y="133585"/>
                    <a:pt x="12467" y="149332"/>
                  </a:cubicBezTo>
                  <a:lnTo>
                    <a:pt x="51835" y="188700"/>
                  </a:lnTo>
                  <a:cubicBezTo>
                    <a:pt x="60271" y="197136"/>
                    <a:pt x="70957" y="201073"/>
                    <a:pt x="81642" y="201073"/>
                  </a:cubicBezTo>
                  <a:cubicBezTo>
                    <a:pt x="91203" y="201073"/>
                    <a:pt x="100764" y="197699"/>
                    <a:pt x="108075" y="190387"/>
                  </a:cubicBezTo>
                  <a:lnTo>
                    <a:pt x="191310" y="107152"/>
                  </a:lnTo>
                  <a:cubicBezTo>
                    <a:pt x="206495" y="91967"/>
                    <a:pt x="205370" y="66659"/>
                    <a:pt x="189623" y="50912"/>
                  </a:cubicBezTo>
                  <a:lnTo>
                    <a:pt x="186249" y="47538"/>
                  </a:lnTo>
                  <a:close/>
                </a:path>
              </a:pathLst>
            </a:custGeom>
            <a:grpFill/>
            <a:ln w="5507" cap="flat">
              <a:noFill/>
              <a:prstDash val="solid"/>
              <a:miter/>
            </a:ln>
          </p:spPr>
          <p:txBody>
            <a:bodyPr rtlCol="0" anchor="ctr"/>
            <a:lstStyle/>
            <a:p>
              <a:endParaRPr lang="en-US"/>
            </a:p>
          </p:txBody>
        </p:sp>
      </p:grpSp>
      <p:grpSp>
        <p:nvGrpSpPr>
          <p:cNvPr id="480" name="Graphic 244">
            <a:extLst>
              <a:ext uri="{FF2B5EF4-FFF2-40B4-BE49-F238E27FC236}">
                <a16:creationId xmlns:a16="http://schemas.microsoft.com/office/drawing/2014/main" id="{E7971ED9-8E06-4F81-082A-B07368B17124}"/>
              </a:ext>
            </a:extLst>
          </p:cNvPr>
          <p:cNvGrpSpPr/>
          <p:nvPr/>
        </p:nvGrpSpPr>
        <p:grpSpPr>
          <a:xfrm>
            <a:off x="2339322" y="5626435"/>
            <a:ext cx="360147" cy="359936"/>
            <a:chOff x="1843160" y="5765583"/>
            <a:chExt cx="360147" cy="359936"/>
          </a:xfrm>
          <a:solidFill>
            <a:schemeClr val="tx1"/>
          </a:solidFill>
        </p:grpSpPr>
        <p:sp>
          <p:nvSpPr>
            <p:cNvPr id="481" name="Freeform: Shape 480">
              <a:extLst>
                <a:ext uri="{FF2B5EF4-FFF2-40B4-BE49-F238E27FC236}">
                  <a16:creationId xmlns:a16="http://schemas.microsoft.com/office/drawing/2014/main" id="{8F17994E-46A5-9E84-89D0-B03333D0855B}"/>
                </a:ext>
              </a:extLst>
            </p:cNvPr>
            <p:cNvSpPr/>
            <p:nvPr/>
          </p:nvSpPr>
          <p:spPr>
            <a:xfrm>
              <a:off x="1973777" y="5765583"/>
              <a:ext cx="229530" cy="263765"/>
            </a:xfrm>
            <a:custGeom>
              <a:avLst/>
              <a:gdLst>
                <a:gd name="connsiteX0" fmla="*/ 216524 w 229530"/>
                <a:gd name="connsiteY0" fmla="*/ 60739 h 263765"/>
                <a:gd name="connsiteX1" fmla="*/ 169282 w 229530"/>
                <a:gd name="connsiteY1" fmla="*/ 12935 h 263765"/>
                <a:gd name="connsiteX2" fmla="*/ 137226 w 229530"/>
                <a:gd name="connsiteY2" fmla="*/ 0 h 263765"/>
                <a:gd name="connsiteX3" fmla="*/ 105731 w 229530"/>
                <a:gd name="connsiteY3" fmla="*/ 12935 h 263765"/>
                <a:gd name="connsiteX4" fmla="*/ 56240 w 229530"/>
                <a:gd name="connsiteY4" fmla="*/ 62426 h 263765"/>
                <a:gd name="connsiteX5" fmla="*/ 88297 w 229530"/>
                <a:gd name="connsiteY5" fmla="*/ 94483 h 263765"/>
                <a:gd name="connsiteX6" fmla="*/ 137226 w 229530"/>
                <a:gd name="connsiteY6" fmla="*/ 44992 h 263765"/>
                <a:gd name="connsiteX7" fmla="*/ 184467 w 229530"/>
                <a:gd name="connsiteY7" fmla="*/ 92234 h 263765"/>
                <a:gd name="connsiteX8" fmla="*/ 58490 w 229530"/>
                <a:gd name="connsiteY8" fmla="*/ 218774 h 263765"/>
                <a:gd name="connsiteX9" fmla="*/ 32057 w 229530"/>
                <a:gd name="connsiteY9" fmla="*/ 192341 h 263765"/>
                <a:gd name="connsiteX10" fmla="*/ 0 w 229530"/>
                <a:gd name="connsiteY10" fmla="*/ 224398 h 263765"/>
                <a:gd name="connsiteX11" fmla="*/ 26433 w 229530"/>
                <a:gd name="connsiteY11" fmla="*/ 250830 h 263765"/>
                <a:gd name="connsiteX12" fmla="*/ 57927 w 229530"/>
                <a:gd name="connsiteY12" fmla="*/ 263766 h 263765"/>
                <a:gd name="connsiteX13" fmla="*/ 89422 w 229530"/>
                <a:gd name="connsiteY13" fmla="*/ 250830 h 263765"/>
                <a:gd name="connsiteX14" fmla="*/ 215962 w 229530"/>
                <a:gd name="connsiteY14" fmla="*/ 124290 h 263765"/>
                <a:gd name="connsiteX15" fmla="*/ 216524 w 229530"/>
                <a:gd name="connsiteY15" fmla="*/ 60739 h 26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530" h="263765">
                  <a:moveTo>
                    <a:pt x="216524" y="60739"/>
                  </a:moveTo>
                  <a:lnTo>
                    <a:pt x="169282" y="12935"/>
                  </a:lnTo>
                  <a:cubicBezTo>
                    <a:pt x="160284" y="4499"/>
                    <a:pt x="149036" y="0"/>
                    <a:pt x="137226" y="0"/>
                  </a:cubicBezTo>
                  <a:cubicBezTo>
                    <a:pt x="125415" y="0"/>
                    <a:pt x="114167" y="4499"/>
                    <a:pt x="105731" y="12935"/>
                  </a:cubicBezTo>
                  <a:lnTo>
                    <a:pt x="56240" y="62426"/>
                  </a:lnTo>
                  <a:lnTo>
                    <a:pt x="88297" y="94483"/>
                  </a:lnTo>
                  <a:lnTo>
                    <a:pt x="137226" y="44992"/>
                  </a:lnTo>
                  <a:lnTo>
                    <a:pt x="184467" y="92234"/>
                  </a:lnTo>
                  <a:lnTo>
                    <a:pt x="58490" y="218774"/>
                  </a:lnTo>
                  <a:lnTo>
                    <a:pt x="32057" y="192341"/>
                  </a:lnTo>
                  <a:lnTo>
                    <a:pt x="0" y="224398"/>
                  </a:lnTo>
                  <a:lnTo>
                    <a:pt x="26433" y="250830"/>
                  </a:lnTo>
                  <a:cubicBezTo>
                    <a:pt x="34869" y="259266"/>
                    <a:pt x="46117" y="263766"/>
                    <a:pt x="57927" y="263766"/>
                  </a:cubicBezTo>
                  <a:cubicBezTo>
                    <a:pt x="69738" y="263766"/>
                    <a:pt x="80986" y="259266"/>
                    <a:pt x="89422" y="250830"/>
                  </a:cubicBezTo>
                  <a:lnTo>
                    <a:pt x="215962" y="124290"/>
                  </a:lnTo>
                  <a:cubicBezTo>
                    <a:pt x="233958" y="106856"/>
                    <a:pt x="233958" y="78174"/>
                    <a:pt x="216524" y="60739"/>
                  </a:cubicBezTo>
                  <a:close/>
                </a:path>
              </a:pathLst>
            </a:custGeom>
            <a:grpFill/>
            <a:ln w="5507"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15C7447-A275-E039-C9F3-D878B67415F6}"/>
                </a:ext>
              </a:extLst>
            </p:cNvPr>
            <p:cNvSpPr/>
            <p:nvPr/>
          </p:nvSpPr>
          <p:spPr>
            <a:xfrm>
              <a:off x="1843160" y="5866815"/>
              <a:ext cx="226225" cy="258704"/>
            </a:xfrm>
            <a:custGeom>
              <a:avLst/>
              <a:gdLst>
                <a:gd name="connsiteX0" fmla="*/ 92374 w 226225"/>
                <a:gd name="connsiteY0" fmla="*/ 213712 h 258704"/>
                <a:gd name="connsiteX1" fmla="*/ 45133 w 226225"/>
                <a:gd name="connsiteY1" fmla="*/ 166470 h 258704"/>
                <a:gd name="connsiteX2" fmla="*/ 167736 w 226225"/>
                <a:gd name="connsiteY2" fmla="*/ 44992 h 258704"/>
                <a:gd name="connsiteX3" fmla="*/ 194169 w 226225"/>
                <a:gd name="connsiteY3" fmla="*/ 71425 h 258704"/>
                <a:gd name="connsiteX4" fmla="*/ 226225 w 226225"/>
                <a:gd name="connsiteY4" fmla="*/ 39368 h 258704"/>
                <a:gd name="connsiteX5" fmla="*/ 199793 w 226225"/>
                <a:gd name="connsiteY5" fmla="*/ 12935 h 258704"/>
                <a:gd name="connsiteX6" fmla="*/ 167736 w 226225"/>
                <a:gd name="connsiteY6" fmla="*/ 0 h 258704"/>
                <a:gd name="connsiteX7" fmla="*/ 136241 w 226225"/>
                <a:gd name="connsiteY7" fmla="*/ 12935 h 258704"/>
                <a:gd name="connsiteX8" fmla="*/ 13076 w 226225"/>
                <a:gd name="connsiteY8" fmla="*/ 134414 h 258704"/>
                <a:gd name="connsiteX9" fmla="*/ 13076 w 226225"/>
                <a:gd name="connsiteY9" fmla="*/ 197965 h 258704"/>
                <a:gd name="connsiteX10" fmla="*/ 60317 w 226225"/>
                <a:gd name="connsiteY10" fmla="*/ 245769 h 258704"/>
                <a:gd name="connsiteX11" fmla="*/ 91812 w 226225"/>
                <a:gd name="connsiteY11" fmla="*/ 258704 h 258704"/>
                <a:gd name="connsiteX12" fmla="*/ 123306 w 226225"/>
                <a:gd name="connsiteY12" fmla="*/ 245769 h 258704"/>
                <a:gd name="connsiteX13" fmla="*/ 167736 w 226225"/>
                <a:gd name="connsiteY13" fmla="*/ 200777 h 258704"/>
                <a:gd name="connsiteX14" fmla="*/ 136804 w 226225"/>
                <a:gd name="connsiteY14" fmla="*/ 168720 h 258704"/>
                <a:gd name="connsiteX15" fmla="*/ 92374 w 226225"/>
                <a:gd name="connsiteY15" fmla="*/ 213712 h 2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225" h="258704">
                  <a:moveTo>
                    <a:pt x="92374" y="213712"/>
                  </a:moveTo>
                  <a:lnTo>
                    <a:pt x="45133" y="166470"/>
                  </a:lnTo>
                  <a:lnTo>
                    <a:pt x="167736" y="44992"/>
                  </a:lnTo>
                  <a:lnTo>
                    <a:pt x="194169" y="71425"/>
                  </a:lnTo>
                  <a:lnTo>
                    <a:pt x="226225" y="39368"/>
                  </a:lnTo>
                  <a:lnTo>
                    <a:pt x="199793" y="12935"/>
                  </a:lnTo>
                  <a:cubicBezTo>
                    <a:pt x="191357" y="4499"/>
                    <a:pt x="180109" y="0"/>
                    <a:pt x="167736" y="0"/>
                  </a:cubicBezTo>
                  <a:cubicBezTo>
                    <a:pt x="155363" y="0"/>
                    <a:pt x="144677" y="4499"/>
                    <a:pt x="136241" y="12935"/>
                  </a:cubicBezTo>
                  <a:lnTo>
                    <a:pt x="13076" y="134414"/>
                  </a:lnTo>
                  <a:cubicBezTo>
                    <a:pt x="-4359" y="151848"/>
                    <a:pt x="-4359" y="180530"/>
                    <a:pt x="13076" y="197965"/>
                  </a:cubicBezTo>
                  <a:lnTo>
                    <a:pt x="60317" y="245769"/>
                  </a:lnTo>
                  <a:cubicBezTo>
                    <a:pt x="68753" y="254205"/>
                    <a:pt x="80001" y="258704"/>
                    <a:pt x="91812" y="258704"/>
                  </a:cubicBezTo>
                  <a:cubicBezTo>
                    <a:pt x="103622" y="258704"/>
                    <a:pt x="114870" y="254205"/>
                    <a:pt x="123306" y="245769"/>
                  </a:cubicBezTo>
                  <a:lnTo>
                    <a:pt x="167736" y="200777"/>
                  </a:lnTo>
                  <a:lnTo>
                    <a:pt x="136804" y="168720"/>
                  </a:lnTo>
                  <a:lnTo>
                    <a:pt x="92374" y="213712"/>
                  </a:lnTo>
                  <a:close/>
                </a:path>
              </a:pathLst>
            </a:custGeom>
            <a:grpFill/>
            <a:ln w="5507" cap="flat">
              <a:noFill/>
              <a:prstDash val="solid"/>
              <a:miter/>
            </a:ln>
          </p:spPr>
          <p:txBody>
            <a:bodyPr rtlCol="0" anchor="ctr"/>
            <a:lstStyle/>
            <a:p>
              <a:endParaRPr lang="en-US"/>
            </a:p>
          </p:txBody>
        </p:sp>
      </p:grpSp>
      <p:grpSp>
        <p:nvGrpSpPr>
          <p:cNvPr id="483" name="Graphic 246">
            <a:extLst>
              <a:ext uri="{FF2B5EF4-FFF2-40B4-BE49-F238E27FC236}">
                <a16:creationId xmlns:a16="http://schemas.microsoft.com/office/drawing/2014/main" id="{D023E703-6B2E-5E3C-98CF-51733DC754B4}"/>
              </a:ext>
            </a:extLst>
          </p:cNvPr>
          <p:cNvGrpSpPr/>
          <p:nvPr/>
        </p:nvGrpSpPr>
        <p:grpSpPr>
          <a:xfrm>
            <a:off x="2902361" y="5642080"/>
            <a:ext cx="377340" cy="306588"/>
            <a:chOff x="2406199" y="5781228"/>
            <a:chExt cx="377340" cy="306588"/>
          </a:xfrm>
          <a:solidFill>
            <a:schemeClr val="tx1"/>
          </a:solidFill>
        </p:grpSpPr>
        <p:sp>
          <p:nvSpPr>
            <p:cNvPr id="484" name="Freeform: Shape 483">
              <a:extLst>
                <a:ext uri="{FF2B5EF4-FFF2-40B4-BE49-F238E27FC236}">
                  <a16:creationId xmlns:a16="http://schemas.microsoft.com/office/drawing/2014/main" id="{3A39988D-354B-6B60-2B5A-CEB26D2E44A0}"/>
                </a:ext>
              </a:extLst>
            </p:cNvPr>
            <p:cNvSpPr/>
            <p:nvPr/>
          </p:nvSpPr>
          <p:spPr>
            <a:xfrm>
              <a:off x="2524117" y="5793020"/>
              <a:ext cx="259421" cy="47167"/>
            </a:xfrm>
            <a:custGeom>
              <a:avLst/>
              <a:gdLst>
                <a:gd name="connsiteX0" fmla="*/ 0 w 259421"/>
                <a:gd name="connsiteY0" fmla="*/ 0 h 47167"/>
                <a:gd name="connsiteX1" fmla="*/ 259421 w 259421"/>
                <a:gd name="connsiteY1" fmla="*/ 0 h 47167"/>
                <a:gd name="connsiteX2" fmla="*/ 259421 w 259421"/>
                <a:gd name="connsiteY2" fmla="*/ 47168 h 47167"/>
                <a:gd name="connsiteX3" fmla="*/ 0 w 259421"/>
                <a:gd name="connsiteY3" fmla="*/ 47168 h 47167"/>
              </a:gdLst>
              <a:ahLst/>
              <a:cxnLst>
                <a:cxn ang="0">
                  <a:pos x="connsiteX0" y="connsiteY0"/>
                </a:cxn>
                <a:cxn ang="0">
                  <a:pos x="connsiteX1" y="connsiteY1"/>
                </a:cxn>
                <a:cxn ang="0">
                  <a:pos x="connsiteX2" y="connsiteY2"/>
                </a:cxn>
                <a:cxn ang="0">
                  <a:pos x="connsiteX3" y="connsiteY3"/>
                </a:cxn>
              </a:cxnLst>
              <a:rect l="l" t="t" r="r" b="b"/>
              <a:pathLst>
                <a:path w="259421" h="47167">
                  <a:moveTo>
                    <a:pt x="0" y="0"/>
                  </a:moveTo>
                  <a:lnTo>
                    <a:pt x="259421" y="0"/>
                  </a:lnTo>
                  <a:lnTo>
                    <a:pt x="259421" y="47168"/>
                  </a:lnTo>
                  <a:lnTo>
                    <a:pt x="0" y="47168"/>
                  </a:lnTo>
                  <a:close/>
                </a:path>
              </a:pathLst>
            </a:custGeom>
            <a:grpFill/>
            <a:ln w="5804"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61E26FE-BFC8-F99E-A0B6-06E4FA6432C9}"/>
                </a:ext>
              </a:extLst>
            </p:cNvPr>
            <p:cNvSpPr/>
            <p:nvPr/>
          </p:nvSpPr>
          <p:spPr>
            <a:xfrm>
              <a:off x="2524117" y="5910939"/>
              <a:ext cx="259421" cy="47167"/>
            </a:xfrm>
            <a:custGeom>
              <a:avLst/>
              <a:gdLst>
                <a:gd name="connsiteX0" fmla="*/ 0 w 259421"/>
                <a:gd name="connsiteY0" fmla="*/ 0 h 47167"/>
                <a:gd name="connsiteX1" fmla="*/ 259421 w 259421"/>
                <a:gd name="connsiteY1" fmla="*/ 0 h 47167"/>
                <a:gd name="connsiteX2" fmla="*/ 259421 w 259421"/>
                <a:gd name="connsiteY2" fmla="*/ 47168 h 47167"/>
                <a:gd name="connsiteX3" fmla="*/ 0 w 259421"/>
                <a:gd name="connsiteY3" fmla="*/ 47168 h 47167"/>
              </a:gdLst>
              <a:ahLst/>
              <a:cxnLst>
                <a:cxn ang="0">
                  <a:pos x="connsiteX0" y="connsiteY0"/>
                </a:cxn>
                <a:cxn ang="0">
                  <a:pos x="connsiteX1" y="connsiteY1"/>
                </a:cxn>
                <a:cxn ang="0">
                  <a:pos x="connsiteX2" y="connsiteY2"/>
                </a:cxn>
                <a:cxn ang="0">
                  <a:pos x="connsiteX3" y="connsiteY3"/>
                </a:cxn>
              </a:cxnLst>
              <a:rect l="l" t="t" r="r" b="b"/>
              <a:pathLst>
                <a:path w="259421" h="47167">
                  <a:moveTo>
                    <a:pt x="0" y="0"/>
                  </a:moveTo>
                  <a:lnTo>
                    <a:pt x="259421" y="0"/>
                  </a:lnTo>
                  <a:lnTo>
                    <a:pt x="259421" y="47168"/>
                  </a:lnTo>
                  <a:lnTo>
                    <a:pt x="0" y="47168"/>
                  </a:lnTo>
                  <a:close/>
                </a:path>
              </a:pathLst>
            </a:custGeom>
            <a:grpFill/>
            <a:ln w="5804"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D3D8F218-A43B-35E1-1009-6FB16B65AFFB}"/>
                </a:ext>
              </a:extLst>
            </p:cNvPr>
            <p:cNvSpPr/>
            <p:nvPr/>
          </p:nvSpPr>
          <p:spPr>
            <a:xfrm>
              <a:off x="2524117" y="6028858"/>
              <a:ext cx="259421" cy="47167"/>
            </a:xfrm>
            <a:custGeom>
              <a:avLst/>
              <a:gdLst>
                <a:gd name="connsiteX0" fmla="*/ 0 w 259421"/>
                <a:gd name="connsiteY0" fmla="*/ 0 h 47167"/>
                <a:gd name="connsiteX1" fmla="*/ 259421 w 259421"/>
                <a:gd name="connsiteY1" fmla="*/ 0 h 47167"/>
                <a:gd name="connsiteX2" fmla="*/ 259421 w 259421"/>
                <a:gd name="connsiteY2" fmla="*/ 47168 h 47167"/>
                <a:gd name="connsiteX3" fmla="*/ 0 w 259421"/>
                <a:gd name="connsiteY3" fmla="*/ 47168 h 47167"/>
              </a:gdLst>
              <a:ahLst/>
              <a:cxnLst>
                <a:cxn ang="0">
                  <a:pos x="connsiteX0" y="connsiteY0"/>
                </a:cxn>
                <a:cxn ang="0">
                  <a:pos x="connsiteX1" y="connsiteY1"/>
                </a:cxn>
                <a:cxn ang="0">
                  <a:pos x="connsiteX2" y="connsiteY2"/>
                </a:cxn>
                <a:cxn ang="0">
                  <a:pos x="connsiteX3" y="connsiteY3"/>
                </a:cxn>
              </a:cxnLst>
              <a:rect l="l" t="t" r="r" b="b"/>
              <a:pathLst>
                <a:path w="259421" h="47167">
                  <a:moveTo>
                    <a:pt x="0" y="0"/>
                  </a:moveTo>
                  <a:lnTo>
                    <a:pt x="259421" y="0"/>
                  </a:lnTo>
                  <a:lnTo>
                    <a:pt x="259421" y="47168"/>
                  </a:lnTo>
                  <a:lnTo>
                    <a:pt x="0" y="47168"/>
                  </a:lnTo>
                  <a:close/>
                </a:path>
              </a:pathLst>
            </a:custGeom>
            <a:grpFill/>
            <a:ln w="5804"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FA2613FB-E7BF-159C-4499-79D7C6F7005A}"/>
                </a:ext>
              </a:extLst>
            </p:cNvPr>
            <p:cNvSpPr/>
            <p:nvPr/>
          </p:nvSpPr>
          <p:spPr>
            <a:xfrm>
              <a:off x="2406199" y="5781228"/>
              <a:ext cx="70751" cy="70751"/>
            </a:xfrm>
            <a:custGeom>
              <a:avLst/>
              <a:gdLst>
                <a:gd name="connsiteX0" fmla="*/ 35376 w 70751"/>
                <a:gd name="connsiteY0" fmla="*/ 70751 h 70751"/>
                <a:gd name="connsiteX1" fmla="*/ 35376 w 70751"/>
                <a:gd name="connsiteY1" fmla="*/ 70751 h 70751"/>
                <a:gd name="connsiteX2" fmla="*/ 70751 w 70751"/>
                <a:gd name="connsiteY2" fmla="*/ 35376 h 70751"/>
                <a:gd name="connsiteX3" fmla="*/ 70751 w 70751"/>
                <a:gd name="connsiteY3" fmla="*/ 35376 h 70751"/>
                <a:gd name="connsiteX4" fmla="*/ 35376 w 70751"/>
                <a:gd name="connsiteY4" fmla="*/ 0 h 70751"/>
                <a:gd name="connsiteX5" fmla="*/ 35376 w 70751"/>
                <a:gd name="connsiteY5" fmla="*/ 0 h 70751"/>
                <a:gd name="connsiteX6" fmla="*/ 0 w 70751"/>
                <a:gd name="connsiteY6" fmla="*/ 35376 h 70751"/>
                <a:gd name="connsiteX7" fmla="*/ 0 w 70751"/>
                <a:gd name="connsiteY7" fmla="*/ 35376 h 70751"/>
                <a:gd name="connsiteX8" fmla="*/ 35376 w 70751"/>
                <a:gd name="connsiteY8" fmla="*/ 70751 h 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51" h="70751">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grpFill/>
            <a:ln w="5804"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F62D7302-1A6B-EB0C-B304-203C67B687BB}"/>
                </a:ext>
              </a:extLst>
            </p:cNvPr>
            <p:cNvSpPr/>
            <p:nvPr/>
          </p:nvSpPr>
          <p:spPr>
            <a:xfrm>
              <a:off x="2406199" y="5899147"/>
              <a:ext cx="70751" cy="70751"/>
            </a:xfrm>
            <a:custGeom>
              <a:avLst/>
              <a:gdLst>
                <a:gd name="connsiteX0" fmla="*/ 35376 w 70751"/>
                <a:gd name="connsiteY0" fmla="*/ 70751 h 70751"/>
                <a:gd name="connsiteX1" fmla="*/ 35376 w 70751"/>
                <a:gd name="connsiteY1" fmla="*/ 70751 h 70751"/>
                <a:gd name="connsiteX2" fmla="*/ 70751 w 70751"/>
                <a:gd name="connsiteY2" fmla="*/ 35376 h 70751"/>
                <a:gd name="connsiteX3" fmla="*/ 70751 w 70751"/>
                <a:gd name="connsiteY3" fmla="*/ 35376 h 70751"/>
                <a:gd name="connsiteX4" fmla="*/ 35376 w 70751"/>
                <a:gd name="connsiteY4" fmla="*/ 0 h 70751"/>
                <a:gd name="connsiteX5" fmla="*/ 35376 w 70751"/>
                <a:gd name="connsiteY5" fmla="*/ 0 h 70751"/>
                <a:gd name="connsiteX6" fmla="*/ 0 w 70751"/>
                <a:gd name="connsiteY6" fmla="*/ 35376 h 70751"/>
                <a:gd name="connsiteX7" fmla="*/ 0 w 70751"/>
                <a:gd name="connsiteY7" fmla="*/ 35376 h 70751"/>
                <a:gd name="connsiteX8" fmla="*/ 35376 w 70751"/>
                <a:gd name="connsiteY8" fmla="*/ 70751 h 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51" h="70751">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grpFill/>
            <a:ln w="5804"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B301E775-CFA6-3AC0-79C5-59EFB39E3B39}"/>
                </a:ext>
              </a:extLst>
            </p:cNvPr>
            <p:cNvSpPr/>
            <p:nvPr/>
          </p:nvSpPr>
          <p:spPr>
            <a:xfrm>
              <a:off x="2406199" y="6017066"/>
              <a:ext cx="70751" cy="70751"/>
            </a:xfrm>
            <a:custGeom>
              <a:avLst/>
              <a:gdLst>
                <a:gd name="connsiteX0" fmla="*/ 35376 w 70751"/>
                <a:gd name="connsiteY0" fmla="*/ 70751 h 70751"/>
                <a:gd name="connsiteX1" fmla="*/ 35376 w 70751"/>
                <a:gd name="connsiteY1" fmla="*/ 70751 h 70751"/>
                <a:gd name="connsiteX2" fmla="*/ 70751 w 70751"/>
                <a:gd name="connsiteY2" fmla="*/ 35376 h 70751"/>
                <a:gd name="connsiteX3" fmla="*/ 70751 w 70751"/>
                <a:gd name="connsiteY3" fmla="*/ 35376 h 70751"/>
                <a:gd name="connsiteX4" fmla="*/ 35376 w 70751"/>
                <a:gd name="connsiteY4" fmla="*/ 0 h 70751"/>
                <a:gd name="connsiteX5" fmla="*/ 35376 w 70751"/>
                <a:gd name="connsiteY5" fmla="*/ 0 h 70751"/>
                <a:gd name="connsiteX6" fmla="*/ 0 w 70751"/>
                <a:gd name="connsiteY6" fmla="*/ 35376 h 70751"/>
                <a:gd name="connsiteX7" fmla="*/ 0 w 70751"/>
                <a:gd name="connsiteY7" fmla="*/ 35376 h 70751"/>
                <a:gd name="connsiteX8" fmla="*/ 35376 w 70751"/>
                <a:gd name="connsiteY8" fmla="*/ 70751 h 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51" h="70751">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grpFill/>
            <a:ln w="5804" cap="flat">
              <a:noFill/>
              <a:prstDash val="solid"/>
              <a:miter/>
            </a:ln>
          </p:spPr>
          <p:txBody>
            <a:bodyPr rtlCol="0" anchor="ctr"/>
            <a:lstStyle/>
            <a:p>
              <a:endParaRPr lang="en-US"/>
            </a:p>
          </p:txBody>
        </p:sp>
      </p:grpSp>
      <p:grpSp>
        <p:nvGrpSpPr>
          <p:cNvPr id="490" name="Graphic 248">
            <a:extLst>
              <a:ext uri="{FF2B5EF4-FFF2-40B4-BE49-F238E27FC236}">
                <a16:creationId xmlns:a16="http://schemas.microsoft.com/office/drawing/2014/main" id="{C7B77F6F-3631-5E48-4187-FE552A105BD6}"/>
              </a:ext>
            </a:extLst>
          </p:cNvPr>
          <p:cNvGrpSpPr/>
          <p:nvPr/>
        </p:nvGrpSpPr>
        <p:grpSpPr>
          <a:xfrm>
            <a:off x="4080673" y="5646272"/>
            <a:ext cx="359936" cy="292448"/>
            <a:chOff x="3584511" y="5785420"/>
            <a:chExt cx="359936" cy="292448"/>
          </a:xfrm>
          <a:solidFill>
            <a:schemeClr val="tx1"/>
          </a:solidFill>
        </p:grpSpPr>
        <p:sp>
          <p:nvSpPr>
            <p:cNvPr id="491" name="Freeform: Shape 490">
              <a:extLst>
                <a:ext uri="{FF2B5EF4-FFF2-40B4-BE49-F238E27FC236}">
                  <a16:creationId xmlns:a16="http://schemas.microsoft.com/office/drawing/2014/main" id="{1E6C3025-CDA0-9218-B6C6-275D4A5FA25D}"/>
                </a:ext>
              </a:extLst>
            </p:cNvPr>
            <p:cNvSpPr/>
            <p:nvPr/>
          </p:nvSpPr>
          <p:spPr>
            <a:xfrm>
              <a:off x="3696991" y="5796668"/>
              <a:ext cx="247456" cy="44992"/>
            </a:xfrm>
            <a:custGeom>
              <a:avLst/>
              <a:gdLst>
                <a:gd name="connsiteX0" fmla="*/ 0 w 247456"/>
                <a:gd name="connsiteY0" fmla="*/ 0 h 44992"/>
                <a:gd name="connsiteX1" fmla="*/ 247456 w 247456"/>
                <a:gd name="connsiteY1" fmla="*/ 0 h 44992"/>
                <a:gd name="connsiteX2" fmla="*/ 247456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6" y="0"/>
                  </a:lnTo>
                  <a:lnTo>
                    <a:pt x="247456" y="44992"/>
                  </a:lnTo>
                  <a:lnTo>
                    <a:pt x="0" y="44992"/>
                  </a:lnTo>
                  <a:close/>
                </a:path>
              </a:pathLst>
            </a:custGeom>
            <a:grpFill/>
            <a:ln w="5507"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E5238C9E-E586-18E0-C9C2-22EDD63221C8}"/>
                </a:ext>
              </a:extLst>
            </p:cNvPr>
            <p:cNvSpPr/>
            <p:nvPr/>
          </p:nvSpPr>
          <p:spPr>
            <a:xfrm>
              <a:off x="3696991" y="5909148"/>
              <a:ext cx="247456" cy="44992"/>
            </a:xfrm>
            <a:custGeom>
              <a:avLst/>
              <a:gdLst>
                <a:gd name="connsiteX0" fmla="*/ 0 w 247456"/>
                <a:gd name="connsiteY0" fmla="*/ 0 h 44992"/>
                <a:gd name="connsiteX1" fmla="*/ 247456 w 247456"/>
                <a:gd name="connsiteY1" fmla="*/ 0 h 44992"/>
                <a:gd name="connsiteX2" fmla="*/ 247456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6" y="0"/>
                  </a:lnTo>
                  <a:lnTo>
                    <a:pt x="247456" y="44992"/>
                  </a:lnTo>
                  <a:lnTo>
                    <a:pt x="0" y="44992"/>
                  </a:lnTo>
                  <a:close/>
                </a:path>
              </a:pathLst>
            </a:custGeom>
            <a:grpFill/>
            <a:ln w="5507"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C4199C67-9091-B8B9-2F5E-AB1E8D227C1B}"/>
                </a:ext>
              </a:extLst>
            </p:cNvPr>
            <p:cNvSpPr/>
            <p:nvPr/>
          </p:nvSpPr>
          <p:spPr>
            <a:xfrm>
              <a:off x="3696991" y="6021628"/>
              <a:ext cx="247456" cy="44992"/>
            </a:xfrm>
            <a:custGeom>
              <a:avLst/>
              <a:gdLst>
                <a:gd name="connsiteX0" fmla="*/ 0 w 247456"/>
                <a:gd name="connsiteY0" fmla="*/ 0 h 44992"/>
                <a:gd name="connsiteX1" fmla="*/ 247456 w 247456"/>
                <a:gd name="connsiteY1" fmla="*/ 0 h 44992"/>
                <a:gd name="connsiteX2" fmla="*/ 247456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6" y="0"/>
                  </a:lnTo>
                  <a:lnTo>
                    <a:pt x="247456" y="44992"/>
                  </a:lnTo>
                  <a:lnTo>
                    <a:pt x="0" y="44992"/>
                  </a:lnTo>
                  <a:close/>
                </a:path>
              </a:pathLst>
            </a:custGeom>
            <a:grpFill/>
            <a:ln w="5507"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2F653118-D7C9-2950-0AFB-F537F26116A1}"/>
                </a:ext>
              </a:extLst>
            </p:cNvPr>
            <p:cNvSpPr/>
            <p:nvPr/>
          </p:nvSpPr>
          <p:spPr>
            <a:xfrm>
              <a:off x="3584511" y="5785420"/>
              <a:ext cx="67488" cy="67488"/>
            </a:xfrm>
            <a:custGeom>
              <a:avLst/>
              <a:gdLst>
                <a:gd name="connsiteX0" fmla="*/ 0 w 67488"/>
                <a:gd name="connsiteY0" fmla="*/ 0 h 67488"/>
                <a:gd name="connsiteX1" fmla="*/ 67488 w 67488"/>
                <a:gd name="connsiteY1" fmla="*/ 0 h 67488"/>
                <a:gd name="connsiteX2" fmla="*/ 67488 w 67488"/>
                <a:gd name="connsiteY2" fmla="*/ 67488 h 67488"/>
                <a:gd name="connsiteX3" fmla="*/ 0 w 67488"/>
                <a:gd name="connsiteY3" fmla="*/ 67488 h 67488"/>
              </a:gdLst>
              <a:ahLst/>
              <a:cxnLst>
                <a:cxn ang="0">
                  <a:pos x="connsiteX0" y="connsiteY0"/>
                </a:cxn>
                <a:cxn ang="0">
                  <a:pos x="connsiteX1" y="connsiteY1"/>
                </a:cxn>
                <a:cxn ang="0">
                  <a:pos x="connsiteX2" y="connsiteY2"/>
                </a:cxn>
                <a:cxn ang="0">
                  <a:pos x="connsiteX3" y="connsiteY3"/>
                </a:cxn>
              </a:cxnLst>
              <a:rect l="l" t="t" r="r" b="b"/>
              <a:pathLst>
                <a:path w="67488" h="67488">
                  <a:moveTo>
                    <a:pt x="0" y="0"/>
                  </a:moveTo>
                  <a:lnTo>
                    <a:pt x="67488" y="0"/>
                  </a:lnTo>
                  <a:lnTo>
                    <a:pt x="67488" y="67488"/>
                  </a:lnTo>
                  <a:lnTo>
                    <a:pt x="0" y="67488"/>
                  </a:lnTo>
                  <a:close/>
                </a:path>
              </a:pathLst>
            </a:custGeom>
            <a:grpFill/>
            <a:ln w="5507"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D71EF1D9-2B4C-05D6-D0EB-874277299678}"/>
                </a:ext>
              </a:extLst>
            </p:cNvPr>
            <p:cNvSpPr/>
            <p:nvPr/>
          </p:nvSpPr>
          <p:spPr>
            <a:xfrm>
              <a:off x="3584511" y="5897900"/>
              <a:ext cx="67488" cy="67488"/>
            </a:xfrm>
            <a:custGeom>
              <a:avLst/>
              <a:gdLst>
                <a:gd name="connsiteX0" fmla="*/ 0 w 67488"/>
                <a:gd name="connsiteY0" fmla="*/ 0 h 67488"/>
                <a:gd name="connsiteX1" fmla="*/ 67488 w 67488"/>
                <a:gd name="connsiteY1" fmla="*/ 0 h 67488"/>
                <a:gd name="connsiteX2" fmla="*/ 67488 w 67488"/>
                <a:gd name="connsiteY2" fmla="*/ 67488 h 67488"/>
                <a:gd name="connsiteX3" fmla="*/ 0 w 67488"/>
                <a:gd name="connsiteY3" fmla="*/ 67488 h 67488"/>
              </a:gdLst>
              <a:ahLst/>
              <a:cxnLst>
                <a:cxn ang="0">
                  <a:pos x="connsiteX0" y="connsiteY0"/>
                </a:cxn>
                <a:cxn ang="0">
                  <a:pos x="connsiteX1" y="connsiteY1"/>
                </a:cxn>
                <a:cxn ang="0">
                  <a:pos x="connsiteX2" y="connsiteY2"/>
                </a:cxn>
                <a:cxn ang="0">
                  <a:pos x="connsiteX3" y="connsiteY3"/>
                </a:cxn>
              </a:cxnLst>
              <a:rect l="l" t="t" r="r" b="b"/>
              <a:pathLst>
                <a:path w="67488" h="67488">
                  <a:moveTo>
                    <a:pt x="0" y="0"/>
                  </a:moveTo>
                  <a:lnTo>
                    <a:pt x="67488" y="0"/>
                  </a:lnTo>
                  <a:lnTo>
                    <a:pt x="67488" y="67488"/>
                  </a:lnTo>
                  <a:lnTo>
                    <a:pt x="0" y="67488"/>
                  </a:lnTo>
                  <a:close/>
                </a:path>
              </a:pathLst>
            </a:custGeom>
            <a:grpFill/>
            <a:ln w="5507"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00697ACB-BA47-7ED7-3707-C0A6195EF969}"/>
                </a:ext>
              </a:extLst>
            </p:cNvPr>
            <p:cNvSpPr/>
            <p:nvPr/>
          </p:nvSpPr>
          <p:spPr>
            <a:xfrm>
              <a:off x="3584511" y="6010380"/>
              <a:ext cx="67488" cy="67488"/>
            </a:xfrm>
            <a:custGeom>
              <a:avLst/>
              <a:gdLst>
                <a:gd name="connsiteX0" fmla="*/ 0 w 67488"/>
                <a:gd name="connsiteY0" fmla="*/ 0 h 67488"/>
                <a:gd name="connsiteX1" fmla="*/ 67488 w 67488"/>
                <a:gd name="connsiteY1" fmla="*/ 0 h 67488"/>
                <a:gd name="connsiteX2" fmla="*/ 67488 w 67488"/>
                <a:gd name="connsiteY2" fmla="*/ 67488 h 67488"/>
                <a:gd name="connsiteX3" fmla="*/ 0 w 67488"/>
                <a:gd name="connsiteY3" fmla="*/ 67488 h 67488"/>
              </a:gdLst>
              <a:ahLst/>
              <a:cxnLst>
                <a:cxn ang="0">
                  <a:pos x="connsiteX0" y="connsiteY0"/>
                </a:cxn>
                <a:cxn ang="0">
                  <a:pos x="connsiteX1" y="connsiteY1"/>
                </a:cxn>
                <a:cxn ang="0">
                  <a:pos x="connsiteX2" y="connsiteY2"/>
                </a:cxn>
                <a:cxn ang="0">
                  <a:pos x="connsiteX3" y="connsiteY3"/>
                </a:cxn>
              </a:cxnLst>
              <a:rect l="l" t="t" r="r" b="b"/>
              <a:pathLst>
                <a:path w="67488" h="67488">
                  <a:moveTo>
                    <a:pt x="0" y="0"/>
                  </a:moveTo>
                  <a:lnTo>
                    <a:pt x="67488" y="0"/>
                  </a:lnTo>
                  <a:lnTo>
                    <a:pt x="67488" y="67488"/>
                  </a:lnTo>
                  <a:lnTo>
                    <a:pt x="0" y="67488"/>
                  </a:lnTo>
                  <a:close/>
                </a:path>
              </a:pathLst>
            </a:custGeom>
            <a:grpFill/>
            <a:ln w="5507" cap="flat">
              <a:noFill/>
              <a:prstDash val="solid"/>
              <a:miter/>
            </a:ln>
          </p:spPr>
          <p:txBody>
            <a:bodyPr rtlCol="0" anchor="ctr"/>
            <a:lstStyle/>
            <a:p>
              <a:endParaRPr lang="en-US"/>
            </a:p>
          </p:txBody>
        </p:sp>
      </p:grpSp>
      <p:grpSp>
        <p:nvGrpSpPr>
          <p:cNvPr id="497" name="Graphic 250">
            <a:extLst>
              <a:ext uri="{FF2B5EF4-FFF2-40B4-BE49-F238E27FC236}">
                <a16:creationId xmlns:a16="http://schemas.microsoft.com/office/drawing/2014/main" id="{D54FF406-0B05-676A-ED9A-F85FB6BDD256}"/>
              </a:ext>
            </a:extLst>
          </p:cNvPr>
          <p:cNvGrpSpPr/>
          <p:nvPr/>
        </p:nvGrpSpPr>
        <p:grpSpPr>
          <a:xfrm>
            <a:off x="3510854" y="5657852"/>
            <a:ext cx="359936" cy="292448"/>
            <a:chOff x="3014692" y="5797000"/>
            <a:chExt cx="359936" cy="292448"/>
          </a:xfrm>
          <a:solidFill>
            <a:schemeClr val="tx1"/>
          </a:solidFill>
        </p:grpSpPr>
        <p:sp>
          <p:nvSpPr>
            <p:cNvPr id="498" name="Freeform: Shape 497">
              <a:extLst>
                <a:ext uri="{FF2B5EF4-FFF2-40B4-BE49-F238E27FC236}">
                  <a16:creationId xmlns:a16="http://schemas.microsoft.com/office/drawing/2014/main" id="{CFB1E71E-FD9A-C503-7A6E-35549283F700}"/>
                </a:ext>
              </a:extLst>
            </p:cNvPr>
            <p:cNvSpPr/>
            <p:nvPr/>
          </p:nvSpPr>
          <p:spPr>
            <a:xfrm>
              <a:off x="3127172" y="5808248"/>
              <a:ext cx="247456" cy="44992"/>
            </a:xfrm>
            <a:custGeom>
              <a:avLst/>
              <a:gdLst>
                <a:gd name="connsiteX0" fmla="*/ 0 w 247456"/>
                <a:gd name="connsiteY0" fmla="*/ 0 h 44992"/>
                <a:gd name="connsiteX1" fmla="*/ 247456 w 247456"/>
                <a:gd name="connsiteY1" fmla="*/ 0 h 44992"/>
                <a:gd name="connsiteX2" fmla="*/ 247456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6" y="0"/>
                  </a:lnTo>
                  <a:lnTo>
                    <a:pt x="247456" y="44992"/>
                  </a:lnTo>
                  <a:lnTo>
                    <a:pt x="0" y="44992"/>
                  </a:lnTo>
                  <a:close/>
                </a:path>
              </a:pathLst>
            </a:custGeom>
            <a:grpFill/>
            <a:ln w="5507"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F792B656-2585-D6C0-DB3A-B2ADECF80FD3}"/>
                </a:ext>
              </a:extLst>
            </p:cNvPr>
            <p:cNvSpPr/>
            <p:nvPr/>
          </p:nvSpPr>
          <p:spPr>
            <a:xfrm>
              <a:off x="3127172" y="5920728"/>
              <a:ext cx="247456" cy="44992"/>
            </a:xfrm>
            <a:custGeom>
              <a:avLst/>
              <a:gdLst>
                <a:gd name="connsiteX0" fmla="*/ 0 w 247456"/>
                <a:gd name="connsiteY0" fmla="*/ 0 h 44992"/>
                <a:gd name="connsiteX1" fmla="*/ 247456 w 247456"/>
                <a:gd name="connsiteY1" fmla="*/ 0 h 44992"/>
                <a:gd name="connsiteX2" fmla="*/ 247456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6" y="0"/>
                  </a:lnTo>
                  <a:lnTo>
                    <a:pt x="247456" y="44992"/>
                  </a:lnTo>
                  <a:lnTo>
                    <a:pt x="0" y="44992"/>
                  </a:lnTo>
                  <a:close/>
                </a:path>
              </a:pathLst>
            </a:custGeom>
            <a:grpFill/>
            <a:ln w="5507"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449C621C-B290-CDDD-4970-2B5D60936C7B}"/>
                </a:ext>
              </a:extLst>
            </p:cNvPr>
            <p:cNvSpPr/>
            <p:nvPr/>
          </p:nvSpPr>
          <p:spPr>
            <a:xfrm>
              <a:off x="3127172" y="6033208"/>
              <a:ext cx="247456" cy="44992"/>
            </a:xfrm>
            <a:custGeom>
              <a:avLst/>
              <a:gdLst>
                <a:gd name="connsiteX0" fmla="*/ 0 w 247456"/>
                <a:gd name="connsiteY0" fmla="*/ 0 h 44992"/>
                <a:gd name="connsiteX1" fmla="*/ 247456 w 247456"/>
                <a:gd name="connsiteY1" fmla="*/ 0 h 44992"/>
                <a:gd name="connsiteX2" fmla="*/ 247456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6" y="0"/>
                  </a:lnTo>
                  <a:lnTo>
                    <a:pt x="247456" y="44992"/>
                  </a:lnTo>
                  <a:lnTo>
                    <a:pt x="0" y="44992"/>
                  </a:lnTo>
                  <a:close/>
                </a:path>
              </a:pathLst>
            </a:custGeom>
            <a:grpFill/>
            <a:ln w="5507"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B92A4304-27F4-15E3-DEFE-A74ED3DF621B}"/>
                </a:ext>
              </a:extLst>
            </p:cNvPr>
            <p:cNvSpPr/>
            <p:nvPr/>
          </p:nvSpPr>
          <p:spPr>
            <a:xfrm>
              <a:off x="3014692" y="5797000"/>
              <a:ext cx="67488" cy="67488"/>
            </a:xfrm>
            <a:custGeom>
              <a:avLst/>
              <a:gdLst>
                <a:gd name="connsiteX0" fmla="*/ 33744 w 67488"/>
                <a:gd name="connsiteY0" fmla="*/ 67488 h 67488"/>
                <a:gd name="connsiteX1" fmla="*/ 33744 w 67488"/>
                <a:gd name="connsiteY1" fmla="*/ 67488 h 67488"/>
                <a:gd name="connsiteX2" fmla="*/ 67488 w 67488"/>
                <a:gd name="connsiteY2" fmla="*/ 33744 h 67488"/>
                <a:gd name="connsiteX3" fmla="*/ 67488 w 67488"/>
                <a:gd name="connsiteY3" fmla="*/ 33744 h 67488"/>
                <a:gd name="connsiteX4" fmla="*/ 33744 w 67488"/>
                <a:gd name="connsiteY4" fmla="*/ 0 h 67488"/>
                <a:gd name="connsiteX5" fmla="*/ 33744 w 67488"/>
                <a:gd name="connsiteY5" fmla="*/ 0 h 67488"/>
                <a:gd name="connsiteX6" fmla="*/ 0 w 67488"/>
                <a:gd name="connsiteY6" fmla="*/ 33744 h 67488"/>
                <a:gd name="connsiteX7" fmla="*/ 0 w 67488"/>
                <a:gd name="connsiteY7" fmla="*/ 33744 h 67488"/>
                <a:gd name="connsiteX8" fmla="*/ 33744 w 67488"/>
                <a:gd name="connsiteY8" fmla="*/ 67488 h 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88" h="67488">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grpFill/>
            <a:ln w="5507"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FF20B1C8-9AA4-267D-C248-29A76516FF53}"/>
                </a:ext>
              </a:extLst>
            </p:cNvPr>
            <p:cNvSpPr/>
            <p:nvPr/>
          </p:nvSpPr>
          <p:spPr>
            <a:xfrm>
              <a:off x="3014692" y="5909480"/>
              <a:ext cx="67488" cy="67488"/>
            </a:xfrm>
            <a:custGeom>
              <a:avLst/>
              <a:gdLst>
                <a:gd name="connsiteX0" fmla="*/ 33744 w 67488"/>
                <a:gd name="connsiteY0" fmla="*/ 67488 h 67488"/>
                <a:gd name="connsiteX1" fmla="*/ 33744 w 67488"/>
                <a:gd name="connsiteY1" fmla="*/ 67488 h 67488"/>
                <a:gd name="connsiteX2" fmla="*/ 67488 w 67488"/>
                <a:gd name="connsiteY2" fmla="*/ 33744 h 67488"/>
                <a:gd name="connsiteX3" fmla="*/ 67488 w 67488"/>
                <a:gd name="connsiteY3" fmla="*/ 33744 h 67488"/>
                <a:gd name="connsiteX4" fmla="*/ 33744 w 67488"/>
                <a:gd name="connsiteY4" fmla="*/ 0 h 67488"/>
                <a:gd name="connsiteX5" fmla="*/ 33744 w 67488"/>
                <a:gd name="connsiteY5" fmla="*/ 0 h 67488"/>
                <a:gd name="connsiteX6" fmla="*/ 0 w 67488"/>
                <a:gd name="connsiteY6" fmla="*/ 33744 h 67488"/>
                <a:gd name="connsiteX7" fmla="*/ 0 w 67488"/>
                <a:gd name="connsiteY7" fmla="*/ 33744 h 67488"/>
                <a:gd name="connsiteX8" fmla="*/ 33744 w 67488"/>
                <a:gd name="connsiteY8" fmla="*/ 67488 h 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88" h="67488">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grpFill/>
            <a:ln w="5507"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A38F7D73-7E09-6B36-2E31-E5D33590A0E0}"/>
                </a:ext>
              </a:extLst>
            </p:cNvPr>
            <p:cNvSpPr/>
            <p:nvPr/>
          </p:nvSpPr>
          <p:spPr>
            <a:xfrm>
              <a:off x="3014692" y="6021960"/>
              <a:ext cx="67488" cy="67488"/>
            </a:xfrm>
            <a:custGeom>
              <a:avLst/>
              <a:gdLst>
                <a:gd name="connsiteX0" fmla="*/ 33744 w 67488"/>
                <a:gd name="connsiteY0" fmla="*/ 67488 h 67488"/>
                <a:gd name="connsiteX1" fmla="*/ 33744 w 67488"/>
                <a:gd name="connsiteY1" fmla="*/ 67488 h 67488"/>
                <a:gd name="connsiteX2" fmla="*/ 67488 w 67488"/>
                <a:gd name="connsiteY2" fmla="*/ 33744 h 67488"/>
                <a:gd name="connsiteX3" fmla="*/ 67488 w 67488"/>
                <a:gd name="connsiteY3" fmla="*/ 33744 h 67488"/>
                <a:gd name="connsiteX4" fmla="*/ 33744 w 67488"/>
                <a:gd name="connsiteY4" fmla="*/ 0 h 67488"/>
                <a:gd name="connsiteX5" fmla="*/ 33744 w 67488"/>
                <a:gd name="connsiteY5" fmla="*/ 0 h 67488"/>
                <a:gd name="connsiteX6" fmla="*/ 0 w 67488"/>
                <a:gd name="connsiteY6" fmla="*/ 33744 h 67488"/>
                <a:gd name="connsiteX7" fmla="*/ 0 w 67488"/>
                <a:gd name="connsiteY7" fmla="*/ 33744 h 67488"/>
                <a:gd name="connsiteX8" fmla="*/ 33744 w 67488"/>
                <a:gd name="connsiteY8" fmla="*/ 67488 h 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88" h="67488">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grpFill/>
            <a:ln w="5507" cap="flat">
              <a:noFill/>
              <a:prstDash val="solid"/>
              <a:miter/>
            </a:ln>
          </p:spPr>
          <p:txBody>
            <a:bodyPr rtlCol="0" anchor="ctr"/>
            <a:lstStyle/>
            <a:p>
              <a:endParaRPr lang="en-US"/>
            </a:p>
          </p:txBody>
        </p:sp>
      </p:grpSp>
      <p:grpSp>
        <p:nvGrpSpPr>
          <p:cNvPr id="504" name="Graphic 252">
            <a:extLst>
              <a:ext uri="{FF2B5EF4-FFF2-40B4-BE49-F238E27FC236}">
                <a16:creationId xmlns:a16="http://schemas.microsoft.com/office/drawing/2014/main" id="{E838FA4A-E36B-EF54-3890-AFDBE5F704BA}"/>
              </a:ext>
            </a:extLst>
          </p:cNvPr>
          <p:cNvGrpSpPr/>
          <p:nvPr/>
        </p:nvGrpSpPr>
        <p:grpSpPr>
          <a:xfrm>
            <a:off x="4712750" y="5644641"/>
            <a:ext cx="359937" cy="292448"/>
            <a:chOff x="4216588" y="5783789"/>
            <a:chExt cx="359937" cy="292448"/>
          </a:xfrm>
          <a:solidFill>
            <a:schemeClr val="tx1"/>
          </a:solidFill>
        </p:grpSpPr>
        <p:sp>
          <p:nvSpPr>
            <p:cNvPr id="505" name="Freeform: Shape 504">
              <a:extLst>
                <a:ext uri="{FF2B5EF4-FFF2-40B4-BE49-F238E27FC236}">
                  <a16:creationId xmlns:a16="http://schemas.microsoft.com/office/drawing/2014/main" id="{28DBA321-7331-29DD-1C32-5A361CDBB30F}"/>
                </a:ext>
              </a:extLst>
            </p:cNvPr>
            <p:cNvSpPr/>
            <p:nvPr/>
          </p:nvSpPr>
          <p:spPr>
            <a:xfrm>
              <a:off x="4329068" y="5795037"/>
              <a:ext cx="247456" cy="44992"/>
            </a:xfrm>
            <a:custGeom>
              <a:avLst/>
              <a:gdLst>
                <a:gd name="connsiteX0" fmla="*/ 0 w 247456"/>
                <a:gd name="connsiteY0" fmla="*/ 0 h 44992"/>
                <a:gd name="connsiteX1" fmla="*/ 247457 w 247456"/>
                <a:gd name="connsiteY1" fmla="*/ 0 h 44992"/>
                <a:gd name="connsiteX2" fmla="*/ 247457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7" y="0"/>
                  </a:lnTo>
                  <a:lnTo>
                    <a:pt x="247457" y="44992"/>
                  </a:lnTo>
                  <a:lnTo>
                    <a:pt x="0" y="44992"/>
                  </a:lnTo>
                  <a:close/>
                </a:path>
              </a:pathLst>
            </a:custGeom>
            <a:grpFill/>
            <a:ln w="5507"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DC7F3073-81CC-EBD1-9206-FF5C332D551F}"/>
                </a:ext>
              </a:extLst>
            </p:cNvPr>
            <p:cNvSpPr/>
            <p:nvPr/>
          </p:nvSpPr>
          <p:spPr>
            <a:xfrm>
              <a:off x="4329068" y="5907517"/>
              <a:ext cx="247456" cy="44992"/>
            </a:xfrm>
            <a:custGeom>
              <a:avLst/>
              <a:gdLst>
                <a:gd name="connsiteX0" fmla="*/ 0 w 247456"/>
                <a:gd name="connsiteY0" fmla="*/ 0 h 44992"/>
                <a:gd name="connsiteX1" fmla="*/ 247457 w 247456"/>
                <a:gd name="connsiteY1" fmla="*/ 0 h 44992"/>
                <a:gd name="connsiteX2" fmla="*/ 247457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7" y="0"/>
                  </a:lnTo>
                  <a:lnTo>
                    <a:pt x="247457" y="44992"/>
                  </a:lnTo>
                  <a:lnTo>
                    <a:pt x="0" y="44992"/>
                  </a:lnTo>
                  <a:close/>
                </a:path>
              </a:pathLst>
            </a:custGeom>
            <a:grpFill/>
            <a:ln w="5507"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E612D12F-4D13-41F3-35CA-71F3852B3E07}"/>
                </a:ext>
              </a:extLst>
            </p:cNvPr>
            <p:cNvSpPr/>
            <p:nvPr/>
          </p:nvSpPr>
          <p:spPr>
            <a:xfrm>
              <a:off x="4329068" y="6019997"/>
              <a:ext cx="247456" cy="44992"/>
            </a:xfrm>
            <a:custGeom>
              <a:avLst/>
              <a:gdLst>
                <a:gd name="connsiteX0" fmla="*/ 0 w 247456"/>
                <a:gd name="connsiteY0" fmla="*/ 0 h 44992"/>
                <a:gd name="connsiteX1" fmla="*/ 247457 w 247456"/>
                <a:gd name="connsiteY1" fmla="*/ 0 h 44992"/>
                <a:gd name="connsiteX2" fmla="*/ 247457 w 247456"/>
                <a:gd name="connsiteY2" fmla="*/ 44992 h 44992"/>
                <a:gd name="connsiteX3" fmla="*/ 0 w 247456"/>
                <a:gd name="connsiteY3" fmla="*/ 44992 h 44992"/>
              </a:gdLst>
              <a:ahLst/>
              <a:cxnLst>
                <a:cxn ang="0">
                  <a:pos x="connsiteX0" y="connsiteY0"/>
                </a:cxn>
                <a:cxn ang="0">
                  <a:pos x="connsiteX1" y="connsiteY1"/>
                </a:cxn>
                <a:cxn ang="0">
                  <a:pos x="connsiteX2" y="connsiteY2"/>
                </a:cxn>
                <a:cxn ang="0">
                  <a:pos x="connsiteX3" y="connsiteY3"/>
                </a:cxn>
              </a:cxnLst>
              <a:rect l="l" t="t" r="r" b="b"/>
              <a:pathLst>
                <a:path w="247456" h="44992">
                  <a:moveTo>
                    <a:pt x="0" y="0"/>
                  </a:moveTo>
                  <a:lnTo>
                    <a:pt x="247457" y="0"/>
                  </a:lnTo>
                  <a:lnTo>
                    <a:pt x="247457" y="44992"/>
                  </a:lnTo>
                  <a:lnTo>
                    <a:pt x="0" y="44992"/>
                  </a:lnTo>
                  <a:close/>
                </a:path>
              </a:pathLst>
            </a:custGeom>
            <a:grpFill/>
            <a:ln w="5507"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CFFFF350-628D-EF09-D655-453916967EC0}"/>
                </a:ext>
              </a:extLst>
            </p:cNvPr>
            <p:cNvSpPr/>
            <p:nvPr/>
          </p:nvSpPr>
          <p:spPr>
            <a:xfrm>
              <a:off x="4216588" y="5783789"/>
              <a:ext cx="67488" cy="67488"/>
            </a:xfrm>
            <a:custGeom>
              <a:avLst/>
              <a:gdLst>
                <a:gd name="connsiteX0" fmla="*/ 0 w 67488"/>
                <a:gd name="connsiteY0" fmla="*/ 0 h 67488"/>
                <a:gd name="connsiteX1" fmla="*/ 67488 w 67488"/>
                <a:gd name="connsiteY1" fmla="*/ 0 h 67488"/>
                <a:gd name="connsiteX2" fmla="*/ 67488 w 67488"/>
                <a:gd name="connsiteY2" fmla="*/ 67488 h 67488"/>
                <a:gd name="connsiteX3" fmla="*/ 0 w 67488"/>
                <a:gd name="connsiteY3" fmla="*/ 67488 h 67488"/>
              </a:gdLst>
              <a:ahLst/>
              <a:cxnLst>
                <a:cxn ang="0">
                  <a:pos x="connsiteX0" y="connsiteY0"/>
                </a:cxn>
                <a:cxn ang="0">
                  <a:pos x="connsiteX1" y="connsiteY1"/>
                </a:cxn>
                <a:cxn ang="0">
                  <a:pos x="connsiteX2" y="connsiteY2"/>
                </a:cxn>
                <a:cxn ang="0">
                  <a:pos x="connsiteX3" y="connsiteY3"/>
                </a:cxn>
              </a:cxnLst>
              <a:rect l="l" t="t" r="r" b="b"/>
              <a:pathLst>
                <a:path w="67488" h="67488">
                  <a:moveTo>
                    <a:pt x="0" y="0"/>
                  </a:moveTo>
                  <a:lnTo>
                    <a:pt x="67488" y="0"/>
                  </a:lnTo>
                  <a:lnTo>
                    <a:pt x="67488" y="67488"/>
                  </a:lnTo>
                  <a:lnTo>
                    <a:pt x="0" y="67488"/>
                  </a:lnTo>
                  <a:close/>
                </a:path>
              </a:pathLst>
            </a:custGeom>
            <a:grpFill/>
            <a:ln w="5507"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685A03A2-FDB5-A512-130B-97023B24D0C9}"/>
                </a:ext>
              </a:extLst>
            </p:cNvPr>
            <p:cNvSpPr/>
            <p:nvPr/>
          </p:nvSpPr>
          <p:spPr>
            <a:xfrm>
              <a:off x="4216588" y="5896269"/>
              <a:ext cx="67488" cy="67488"/>
            </a:xfrm>
            <a:custGeom>
              <a:avLst/>
              <a:gdLst>
                <a:gd name="connsiteX0" fmla="*/ 0 w 67488"/>
                <a:gd name="connsiteY0" fmla="*/ 0 h 67488"/>
                <a:gd name="connsiteX1" fmla="*/ 67488 w 67488"/>
                <a:gd name="connsiteY1" fmla="*/ 0 h 67488"/>
                <a:gd name="connsiteX2" fmla="*/ 67488 w 67488"/>
                <a:gd name="connsiteY2" fmla="*/ 67488 h 67488"/>
                <a:gd name="connsiteX3" fmla="*/ 0 w 67488"/>
                <a:gd name="connsiteY3" fmla="*/ 67488 h 67488"/>
              </a:gdLst>
              <a:ahLst/>
              <a:cxnLst>
                <a:cxn ang="0">
                  <a:pos x="connsiteX0" y="connsiteY0"/>
                </a:cxn>
                <a:cxn ang="0">
                  <a:pos x="connsiteX1" y="connsiteY1"/>
                </a:cxn>
                <a:cxn ang="0">
                  <a:pos x="connsiteX2" y="connsiteY2"/>
                </a:cxn>
                <a:cxn ang="0">
                  <a:pos x="connsiteX3" y="connsiteY3"/>
                </a:cxn>
              </a:cxnLst>
              <a:rect l="l" t="t" r="r" b="b"/>
              <a:pathLst>
                <a:path w="67488" h="67488">
                  <a:moveTo>
                    <a:pt x="0" y="0"/>
                  </a:moveTo>
                  <a:lnTo>
                    <a:pt x="67488" y="0"/>
                  </a:lnTo>
                  <a:lnTo>
                    <a:pt x="67488" y="67488"/>
                  </a:lnTo>
                  <a:lnTo>
                    <a:pt x="0" y="67488"/>
                  </a:lnTo>
                  <a:close/>
                </a:path>
              </a:pathLst>
            </a:custGeom>
            <a:grpFill/>
            <a:ln w="5507"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37E9CEA9-6721-3434-B80A-E79BBA4C15F4}"/>
                </a:ext>
              </a:extLst>
            </p:cNvPr>
            <p:cNvSpPr/>
            <p:nvPr/>
          </p:nvSpPr>
          <p:spPr>
            <a:xfrm>
              <a:off x="4216588" y="6008749"/>
              <a:ext cx="67488" cy="67488"/>
            </a:xfrm>
            <a:custGeom>
              <a:avLst/>
              <a:gdLst>
                <a:gd name="connsiteX0" fmla="*/ 0 w 67488"/>
                <a:gd name="connsiteY0" fmla="*/ 0 h 67488"/>
                <a:gd name="connsiteX1" fmla="*/ 67488 w 67488"/>
                <a:gd name="connsiteY1" fmla="*/ 0 h 67488"/>
                <a:gd name="connsiteX2" fmla="*/ 67488 w 67488"/>
                <a:gd name="connsiteY2" fmla="*/ 67488 h 67488"/>
                <a:gd name="connsiteX3" fmla="*/ 0 w 67488"/>
                <a:gd name="connsiteY3" fmla="*/ 67488 h 67488"/>
              </a:gdLst>
              <a:ahLst/>
              <a:cxnLst>
                <a:cxn ang="0">
                  <a:pos x="connsiteX0" y="connsiteY0"/>
                </a:cxn>
                <a:cxn ang="0">
                  <a:pos x="connsiteX1" y="connsiteY1"/>
                </a:cxn>
                <a:cxn ang="0">
                  <a:pos x="connsiteX2" y="connsiteY2"/>
                </a:cxn>
                <a:cxn ang="0">
                  <a:pos x="connsiteX3" y="connsiteY3"/>
                </a:cxn>
              </a:cxnLst>
              <a:rect l="l" t="t" r="r" b="b"/>
              <a:pathLst>
                <a:path w="67488" h="67488">
                  <a:moveTo>
                    <a:pt x="0" y="0"/>
                  </a:moveTo>
                  <a:lnTo>
                    <a:pt x="67488" y="0"/>
                  </a:lnTo>
                  <a:lnTo>
                    <a:pt x="67488" y="67488"/>
                  </a:lnTo>
                  <a:lnTo>
                    <a:pt x="0" y="67488"/>
                  </a:lnTo>
                  <a:close/>
                </a:path>
              </a:pathLst>
            </a:custGeom>
            <a:grpFill/>
            <a:ln w="5507" cap="flat">
              <a:noFill/>
              <a:prstDash val="solid"/>
              <a:miter/>
            </a:ln>
          </p:spPr>
          <p:txBody>
            <a:bodyPr rtlCol="0" anchor="ctr"/>
            <a:lstStyle/>
            <a:p>
              <a:endParaRPr lang="en-US"/>
            </a:p>
          </p:txBody>
        </p:sp>
      </p:grpSp>
      <p:sp>
        <p:nvSpPr>
          <p:cNvPr id="511" name="Graphic 254">
            <a:extLst>
              <a:ext uri="{FF2B5EF4-FFF2-40B4-BE49-F238E27FC236}">
                <a16:creationId xmlns:a16="http://schemas.microsoft.com/office/drawing/2014/main" id="{07ED2FB2-5780-E4EE-BF97-B2EFAA31B883}"/>
              </a:ext>
            </a:extLst>
          </p:cNvPr>
          <p:cNvSpPr/>
          <p:nvPr/>
        </p:nvSpPr>
        <p:spPr>
          <a:xfrm>
            <a:off x="5319270" y="5606705"/>
            <a:ext cx="344733" cy="393981"/>
          </a:xfrm>
          <a:custGeom>
            <a:avLst/>
            <a:gdLst>
              <a:gd name="connsiteX0" fmla="*/ 172367 w 344733"/>
              <a:gd name="connsiteY0" fmla="*/ 0 h 393981"/>
              <a:gd name="connsiteX1" fmla="*/ 258550 w 344733"/>
              <a:gd name="connsiteY1" fmla="*/ 196991 h 393981"/>
              <a:gd name="connsiteX2" fmla="*/ 344733 w 344733"/>
              <a:gd name="connsiteY2" fmla="*/ 393981 h 393981"/>
              <a:gd name="connsiteX3" fmla="*/ 172367 w 344733"/>
              <a:gd name="connsiteY3" fmla="*/ 307798 h 393981"/>
              <a:gd name="connsiteX4" fmla="*/ 0 w 344733"/>
              <a:gd name="connsiteY4" fmla="*/ 393981 h 393981"/>
              <a:gd name="connsiteX5" fmla="*/ 86183 w 344733"/>
              <a:gd name="connsiteY5" fmla="*/ 196991 h 3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733" h="393981">
                <a:moveTo>
                  <a:pt x="172367" y="0"/>
                </a:moveTo>
                <a:lnTo>
                  <a:pt x="258550" y="196991"/>
                </a:lnTo>
                <a:lnTo>
                  <a:pt x="344733" y="393981"/>
                </a:lnTo>
                <a:lnTo>
                  <a:pt x="172367" y="307798"/>
                </a:lnTo>
                <a:lnTo>
                  <a:pt x="0" y="393981"/>
                </a:lnTo>
                <a:lnTo>
                  <a:pt x="86183" y="196991"/>
                </a:lnTo>
                <a:close/>
              </a:path>
            </a:pathLst>
          </a:custGeom>
          <a:solidFill>
            <a:schemeClr val="tx1"/>
          </a:solidFill>
          <a:ln w="6102" cap="flat">
            <a:noFill/>
            <a:prstDash val="solid"/>
            <a:miter/>
          </a:ln>
        </p:spPr>
        <p:txBody>
          <a:bodyPr rtlCol="0" anchor="ctr"/>
          <a:lstStyle/>
          <a:p>
            <a:endParaRPr lang="en-US"/>
          </a:p>
        </p:txBody>
      </p:sp>
      <p:grpSp>
        <p:nvGrpSpPr>
          <p:cNvPr id="512" name="Graphic 256">
            <a:extLst>
              <a:ext uri="{FF2B5EF4-FFF2-40B4-BE49-F238E27FC236}">
                <a16:creationId xmlns:a16="http://schemas.microsoft.com/office/drawing/2014/main" id="{E63465C1-3FF3-53EC-F686-98F396DB1976}"/>
              </a:ext>
            </a:extLst>
          </p:cNvPr>
          <p:cNvGrpSpPr/>
          <p:nvPr/>
        </p:nvGrpSpPr>
        <p:grpSpPr>
          <a:xfrm>
            <a:off x="5883352" y="5604322"/>
            <a:ext cx="393981" cy="393981"/>
            <a:chOff x="5387190" y="5743470"/>
            <a:chExt cx="393981" cy="393981"/>
          </a:xfrm>
          <a:solidFill>
            <a:schemeClr val="tx1"/>
          </a:solidFill>
        </p:grpSpPr>
        <p:sp>
          <p:nvSpPr>
            <p:cNvPr id="513" name="Freeform: Shape 512">
              <a:extLst>
                <a:ext uri="{FF2B5EF4-FFF2-40B4-BE49-F238E27FC236}">
                  <a16:creationId xmlns:a16="http://schemas.microsoft.com/office/drawing/2014/main" id="{D745C825-CB73-B79A-FFF5-935C29EB1838}"/>
                </a:ext>
              </a:extLst>
            </p:cNvPr>
            <p:cNvSpPr/>
            <p:nvPr/>
          </p:nvSpPr>
          <p:spPr>
            <a:xfrm>
              <a:off x="5387190" y="5845658"/>
              <a:ext cx="86183" cy="288098"/>
            </a:xfrm>
            <a:custGeom>
              <a:avLst/>
              <a:gdLst>
                <a:gd name="connsiteX0" fmla="*/ 86183 w 86183"/>
                <a:gd name="connsiteY0" fmla="*/ 0 h 288098"/>
                <a:gd name="connsiteX1" fmla="*/ 0 w 86183"/>
                <a:gd name="connsiteY1" fmla="*/ 26471 h 288098"/>
                <a:gd name="connsiteX2" fmla="*/ 0 w 86183"/>
                <a:gd name="connsiteY2" fmla="*/ 261628 h 288098"/>
                <a:gd name="connsiteX3" fmla="*/ 86183 w 86183"/>
                <a:gd name="connsiteY3" fmla="*/ 288099 h 288098"/>
              </a:gdLst>
              <a:ahLst/>
              <a:cxnLst>
                <a:cxn ang="0">
                  <a:pos x="connsiteX0" y="connsiteY0"/>
                </a:cxn>
                <a:cxn ang="0">
                  <a:pos x="connsiteX1" y="connsiteY1"/>
                </a:cxn>
                <a:cxn ang="0">
                  <a:pos x="connsiteX2" y="connsiteY2"/>
                </a:cxn>
                <a:cxn ang="0">
                  <a:pos x="connsiteX3" y="connsiteY3"/>
                </a:cxn>
              </a:cxnLst>
              <a:rect l="l" t="t" r="r" b="b"/>
              <a:pathLst>
                <a:path w="86183" h="288098">
                  <a:moveTo>
                    <a:pt x="86183" y="0"/>
                  </a:moveTo>
                  <a:lnTo>
                    <a:pt x="0" y="26471"/>
                  </a:lnTo>
                  <a:lnTo>
                    <a:pt x="0" y="261628"/>
                  </a:lnTo>
                  <a:lnTo>
                    <a:pt x="86183" y="288099"/>
                  </a:lnTo>
                  <a:close/>
                </a:path>
              </a:pathLst>
            </a:custGeom>
            <a:grpFill/>
            <a:ln w="6102"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444193D4-4C40-C3F5-35F7-BE059BF829A6}"/>
                </a:ext>
              </a:extLst>
            </p:cNvPr>
            <p:cNvSpPr/>
            <p:nvPr/>
          </p:nvSpPr>
          <p:spPr>
            <a:xfrm>
              <a:off x="5694987" y="5845658"/>
              <a:ext cx="86183" cy="288098"/>
            </a:xfrm>
            <a:custGeom>
              <a:avLst/>
              <a:gdLst>
                <a:gd name="connsiteX0" fmla="*/ 0 w 86183"/>
                <a:gd name="connsiteY0" fmla="*/ 0 h 288098"/>
                <a:gd name="connsiteX1" fmla="*/ 0 w 86183"/>
                <a:gd name="connsiteY1" fmla="*/ 288099 h 288098"/>
                <a:gd name="connsiteX2" fmla="*/ 86183 w 86183"/>
                <a:gd name="connsiteY2" fmla="*/ 261628 h 288098"/>
                <a:gd name="connsiteX3" fmla="*/ 86183 w 86183"/>
                <a:gd name="connsiteY3" fmla="*/ 26471 h 288098"/>
              </a:gdLst>
              <a:ahLst/>
              <a:cxnLst>
                <a:cxn ang="0">
                  <a:pos x="connsiteX0" y="connsiteY0"/>
                </a:cxn>
                <a:cxn ang="0">
                  <a:pos x="connsiteX1" y="connsiteY1"/>
                </a:cxn>
                <a:cxn ang="0">
                  <a:pos x="connsiteX2" y="connsiteY2"/>
                </a:cxn>
                <a:cxn ang="0">
                  <a:pos x="connsiteX3" y="connsiteY3"/>
                </a:cxn>
              </a:cxnLst>
              <a:rect l="l" t="t" r="r" b="b"/>
              <a:pathLst>
                <a:path w="86183" h="288098">
                  <a:moveTo>
                    <a:pt x="0" y="0"/>
                  </a:moveTo>
                  <a:lnTo>
                    <a:pt x="0" y="288099"/>
                  </a:lnTo>
                  <a:lnTo>
                    <a:pt x="86183" y="261628"/>
                  </a:lnTo>
                  <a:lnTo>
                    <a:pt x="86183" y="26471"/>
                  </a:lnTo>
                  <a:close/>
                </a:path>
              </a:pathLst>
            </a:custGeom>
            <a:grpFill/>
            <a:ln w="6102"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C290A938-3CB0-6240-6238-C0E1ABFA017C}"/>
                </a:ext>
              </a:extLst>
            </p:cNvPr>
            <p:cNvSpPr/>
            <p:nvPr/>
          </p:nvSpPr>
          <p:spPr>
            <a:xfrm>
              <a:off x="5516465" y="5743470"/>
              <a:ext cx="135430" cy="184678"/>
            </a:xfrm>
            <a:custGeom>
              <a:avLst/>
              <a:gdLst>
                <a:gd name="connsiteX0" fmla="*/ 135431 w 135430"/>
                <a:gd name="connsiteY0" fmla="*/ 68947 h 184678"/>
                <a:gd name="connsiteX1" fmla="*/ 67715 w 135430"/>
                <a:gd name="connsiteY1" fmla="*/ 0 h 184678"/>
                <a:gd name="connsiteX2" fmla="*/ 0 w 135430"/>
                <a:gd name="connsiteY2" fmla="*/ 68947 h 184678"/>
                <a:gd name="connsiteX3" fmla="*/ 67715 w 135430"/>
                <a:gd name="connsiteY3" fmla="*/ 184679 h 184678"/>
                <a:gd name="connsiteX4" fmla="*/ 135431 w 135430"/>
                <a:gd name="connsiteY4" fmla="*/ 68947 h 184678"/>
                <a:gd name="connsiteX5" fmla="*/ 43092 w 135430"/>
                <a:gd name="connsiteY5" fmla="*/ 61560 h 184678"/>
                <a:gd name="connsiteX6" fmla="*/ 67715 w 135430"/>
                <a:gd name="connsiteY6" fmla="*/ 36936 h 184678"/>
                <a:gd name="connsiteX7" fmla="*/ 92339 w 135430"/>
                <a:gd name="connsiteY7" fmla="*/ 61560 h 184678"/>
                <a:gd name="connsiteX8" fmla="*/ 67715 w 135430"/>
                <a:gd name="connsiteY8" fmla="*/ 86183 h 184678"/>
                <a:gd name="connsiteX9" fmla="*/ 43092 w 135430"/>
                <a:gd name="connsiteY9" fmla="*/ 61560 h 1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30" h="184678">
                  <a:moveTo>
                    <a:pt x="135431" y="68947"/>
                  </a:moveTo>
                  <a:cubicBezTo>
                    <a:pt x="135431" y="30780"/>
                    <a:pt x="105267" y="0"/>
                    <a:pt x="67715" y="0"/>
                  </a:cubicBezTo>
                  <a:cubicBezTo>
                    <a:pt x="30164" y="0"/>
                    <a:pt x="0" y="30780"/>
                    <a:pt x="0" y="68947"/>
                  </a:cubicBezTo>
                  <a:cubicBezTo>
                    <a:pt x="0" y="113270"/>
                    <a:pt x="55404" y="169904"/>
                    <a:pt x="67715" y="184679"/>
                  </a:cubicBezTo>
                  <a:cubicBezTo>
                    <a:pt x="80027" y="169289"/>
                    <a:pt x="135431" y="112654"/>
                    <a:pt x="135431" y="68947"/>
                  </a:cubicBezTo>
                  <a:close/>
                  <a:moveTo>
                    <a:pt x="43092" y="61560"/>
                  </a:moveTo>
                  <a:cubicBezTo>
                    <a:pt x="43092" y="48016"/>
                    <a:pt x="54172" y="36936"/>
                    <a:pt x="67715" y="36936"/>
                  </a:cubicBezTo>
                  <a:cubicBezTo>
                    <a:pt x="81259" y="36936"/>
                    <a:pt x="92339" y="48016"/>
                    <a:pt x="92339" y="61560"/>
                  </a:cubicBezTo>
                  <a:cubicBezTo>
                    <a:pt x="92339" y="75103"/>
                    <a:pt x="81259" y="86183"/>
                    <a:pt x="67715" y="86183"/>
                  </a:cubicBezTo>
                  <a:cubicBezTo>
                    <a:pt x="54172" y="86183"/>
                    <a:pt x="43092" y="75103"/>
                    <a:pt x="43092" y="61560"/>
                  </a:cubicBezTo>
                  <a:close/>
                </a:path>
              </a:pathLst>
            </a:custGeom>
            <a:grpFill/>
            <a:ln w="6102"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769BE1ED-B48C-E4F9-FDC2-701B0120977B}"/>
                </a:ext>
              </a:extLst>
            </p:cNvPr>
            <p:cNvSpPr/>
            <p:nvPr/>
          </p:nvSpPr>
          <p:spPr>
            <a:xfrm>
              <a:off x="5497997" y="5846274"/>
              <a:ext cx="73871" cy="288098"/>
            </a:xfrm>
            <a:custGeom>
              <a:avLst/>
              <a:gdLst>
                <a:gd name="connsiteX0" fmla="*/ 67100 w 73871"/>
                <a:gd name="connsiteY0" fmla="*/ 97880 h 288098"/>
                <a:gd name="connsiteX1" fmla="*/ 61560 w 73871"/>
                <a:gd name="connsiteY1" fmla="*/ 91108 h 288098"/>
                <a:gd name="connsiteX2" fmla="*/ 616 w 73871"/>
                <a:gd name="connsiteY2" fmla="*/ 0 h 288098"/>
                <a:gd name="connsiteX3" fmla="*/ 0 w 73871"/>
                <a:gd name="connsiteY3" fmla="*/ 0 h 288098"/>
                <a:gd name="connsiteX4" fmla="*/ 0 w 73871"/>
                <a:gd name="connsiteY4" fmla="*/ 288099 h 288098"/>
                <a:gd name="connsiteX5" fmla="*/ 73871 w 73871"/>
                <a:gd name="connsiteY5" fmla="*/ 265322 h 288098"/>
                <a:gd name="connsiteX6" fmla="*/ 73871 w 73871"/>
                <a:gd name="connsiteY6" fmla="*/ 105882 h 288098"/>
                <a:gd name="connsiteX7" fmla="*/ 67100 w 73871"/>
                <a:gd name="connsiteY7" fmla="*/ 97880 h 2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1" h="288098">
                  <a:moveTo>
                    <a:pt x="67100" y="97880"/>
                  </a:moveTo>
                  <a:cubicBezTo>
                    <a:pt x="65869" y="96033"/>
                    <a:pt x="63406" y="94186"/>
                    <a:pt x="61560" y="91108"/>
                  </a:cubicBezTo>
                  <a:cubicBezTo>
                    <a:pt x="44938" y="72025"/>
                    <a:pt x="14159" y="36936"/>
                    <a:pt x="616" y="0"/>
                  </a:cubicBezTo>
                  <a:lnTo>
                    <a:pt x="0" y="0"/>
                  </a:lnTo>
                  <a:lnTo>
                    <a:pt x="0" y="288099"/>
                  </a:lnTo>
                  <a:lnTo>
                    <a:pt x="73871" y="265322"/>
                  </a:lnTo>
                  <a:lnTo>
                    <a:pt x="73871" y="105882"/>
                  </a:lnTo>
                  <a:lnTo>
                    <a:pt x="67100" y="97880"/>
                  </a:lnTo>
                  <a:close/>
                </a:path>
              </a:pathLst>
            </a:custGeom>
            <a:grpFill/>
            <a:ln w="6102"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35D2AB34-77C8-9F4C-DB08-5D20DEA5567C}"/>
                </a:ext>
              </a:extLst>
            </p:cNvPr>
            <p:cNvSpPr/>
            <p:nvPr/>
          </p:nvSpPr>
          <p:spPr>
            <a:xfrm>
              <a:off x="5596492" y="5845658"/>
              <a:ext cx="73871" cy="288098"/>
            </a:xfrm>
            <a:custGeom>
              <a:avLst/>
              <a:gdLst>
                <a:gd name="connsiteX0" fmla="*/ 12927 w 73871"/>
                <a:gd name="connsiteY0" fmla="*/ 90493 h 288098"/>
                <a:gd name="connsiteX1" fmla="*/ 6772 w 73871"/>
                <a:gd name="connsiteY1" fmla="*/ 97880 h 288098"/>
                <a:gd name="connsiteX2" fmla="*/ 0 w 73871"/>
                <a:gd name="connsiteY2" fmla="*/ 106498 h 288098"/>
                <a:gd name="connsiteX3" fmla="*/ 0 w 73871"/>
                <a:gd name="connsiteY3" fmla="*/ 265322 h 288098"/>
                <a:gd name="connsiteX4" fmla="*/ 73871 w 73871"/>
                <a:gd name="connsiteY4" fmla="*/ 288099 h 288098"/>
                <a:gd name="connsiteX5" fmla="*/ 73871 w 73871"/>
                <a:gd name="connsiteY5" fmla="*/ 0 h 288098"/>
                <a:gd name="connsiteX6" fmla="*/ 73256 w 73871"/>
                <a:gd name="connsiteY6" fmla="*/ 0 h 288098"/>
                <a:gd name="connsiteX7" fmla="*/ 12927 w 73871"/>
                <a:gd name="connsiteY7" fmla="*/ 90493 h 2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1" h="288098">
                  <a:moveTo>
                    <a:pt x="12927" y="90493"/>
                  </a:moveTo>
                  <a:cubicBezTo>
                    <a:pt x="10465" y="93570"/>
                    <a:pt x="8003" y="96033"/>
                    <a:pt x="6772" y="97880"/>
                  </a:cubicBezTo>
                  <a:lnTo>
                    <a:pt x="0" y="106498"/>
                  </a:lnTo>
                  <a:lnTo>
                    <a:pt x="0" y="265322"/>
                  </a:lnTo>
                  <a:lnTo>
                    <a:pt x="73871" y="288099"/>
                  </a:lnTo>
                  <a:lnTo>
                    <a:pt x="73871" y="0"/>
                  </a:lnTo>
                  <a:lnTo>
                    <a:pt x="73256" y="0"/>
                  </a:lnTo>
                  <a:cubicBezTo>
                    <a:pt x="60328" y="36936"/>
                    <a:pt x="29549" y="71409"/>
                    <a:pt x="12927" y="90493"/>
                  </a:cubicBezTo>
                  <a:close/>
                </a:path>
              </a:pathLst>
            </a:custGeom>
            <a:grpFill/>
            <a:ln w="6102" cap="flat">
              <a:noFill/>
              <a:prstDash val="solid"/>
              <a:miter/>
            </a:ln>
          </p:spPr>
          <p:txBody>
            <a:bodyPr rtlCol="0" anchor="ctr"/>
            <a:lstStyle/>
            <a:p>
              <a:endParaRPr lang="en-US"/>
            </a:p>
          </p:txBody>
        </p:sp>
      </p:grpSp>
      <p:grpSp>
        <p:nvGrpSpPr>
          <p:cNvPr id="518" name="Graphic 258">
            <a:extLst>
              <a:ext uri="{FF2B5EF4-FFF2-40B4-BE49-F238E27FC236}">
                <a16:creationId xmlns:a16="http://schemas.microsoft.com/office/drawing/2014/main" id="{C95B5551-748E-E34A-50FE-38AE7CC360C1}"/>
              </a:ext>
            </a:extLst>
          </p:cNvPr>
          <p:cNvGrpSpPr/>
          <p:nvPr/>
        </p:nvGrpSpPr>
        <p:grpSpPr>
          <a:xfrm>
            <a:off x="6487398" y="5612528"/>
            <a:ext cx="361324" cy="361324"/>
            <a:chOff x="5991236" y="5751676"/>
            <a:chExt cx="361324" cy="361324"/>
          </a:xfrm>
          <a:solidFill>
            <a:schemeClr val="tx1"/>
          </a:solidFill>
        </p:grpSpPr>
        <p:sp>
          <p:nvSpPr>
            <p:cNvPr id="519" name="Freeform: Shape 518">
              <a:extLst>
                <a:ext uri="{FF2B5EF4-FFF2-40B4-BE49-F238E27FC236}">
                  <a16:creationId xmlns:a16="http://schemas.microsoft.com/office/drawing/2014/main" id="{E66AB985-C881-C824-C14E-1F626541C24A}"/>
                </a:ext>
              </a:extLst>
            </p:cNvPr>
            <p:cNvSpPr/>
            <p:nvPr/>
          </p:nvSpPr>
          <p:spPr>
            <a:xfrm>
              <a:off x="6075921" y="5751676"/>
              <a:ext cx="191953" cy="259701"/>
            </a:xfrm>
            <a:custGeom>
              <a:avLst/>
              <a:gdLst>
                <a:gd name="connsiteX0" fmla="*/ 191953 w 191953"/>
                <a:gd name="connsiteY0" fmla="*/ 97106 h 259701"/>
                <a:gd name="connsiteX1" fmla="*/ 95977 w 191953"/>
                <a:gd name="connsiteY1" fmla="*/ 0 h 259701"/>
                <a:gd name="connsiteX2" fmla="*/ 0 w 191953"/>
                <a:gd name="connsiteY2" fmla="*/ 97106 h 259701"/>
                <a:gd name="connsiteX3" fmla="*/ 95977 w 191953"/>
                <a:gd name="connsiteY3" fmla="*/ 259702 h 259701"/>
                <a:gd name="connsiteX4" fmla="*/ 191953 w 191953"/>
                <a:gd name="connsiteY4" fmla="*/ 97106 h 259701"/>
                <a:gd name="connsiteX5" fmla="*/ 62103 w 191953"/>
                <a:gd name="connsiteY5" fmla="*/ 90331 h 259701"/>
                <a:gd name="connsiteX6" fmla="*/ 95977 w 191953"/>
                <a:gd name="connsiteY6" fmla="*/ 56457 h 259701"/>
                <a:gd name="connsiteX7" fmla="*/ 129851 w 191953"/>
                <a:gd name="connsiteY7" fmla="*/ 90331 h 259701"/>
                <a:gd name="connsiteX8" fmla="*/ 95977 w 191953"/>
                <a:gd name="connsiteY8" fmla="*/ 124205 h 259701"/>
                <a:gd name="connsiteX9" fmla="*/ 62103 w 191953"/>
                <a:gd name="connsiteY9" fmla="*/ 90331 h 25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53" h="259701">
                  <a:moveTo>
                    <a:pt x="191953" y="97106"/>
                  </a:moveTo>
                  <a:cubicBezTo>
                    <a:pt x="191953" y="43472"/>
                    <a:pt x="149046" y="0"/>
                    <a:pt x="95977" y="0"/>
                  </a:cubicBezTo>
                  <a:cubicBezTo>
                    <a:pt x="42907" y="0"/>
                    <a:pt x="0" y="43472"/>
                    <a:pt x="0" y="97106"/>
                  </a:cubicBezTo>
                  <a:cubicBezTo>
                    <a:pt x="0" y="159208"/>
                    <a:pt x="77910" y="238813"/>
                    <a:pt x="95977" y="259702"/>
                  </a:cubicBezTo>
                  <a:cubicBezTo>
                    <a:pt x="113478" y="238248"/>
                    <a:pt x="191953" y="158644"/>
                    <a:pt x="191953" y="97106"/>
                  </a:cubicBezTo>
                  <a:close/>
                  <a:moveTo>
                    <a:pt x="62103" y="90331"/>
                  </a:moveTo>
                  <a:cubicBezTo>
                    <a:pt x="62103" y="71700"/>
                    <a:pt x="77346" y="56457"/>
                    <a:pt x="95977" y="56457"/>
                  </a:cubicBezTo>
                  <a:cubicBezTo>
                    <a:pt x="114607" y="56457"/>
                    <a:pt x="129851" y="71700"/>
                    <a:pt x="129851" y="90331"/>
                  </a:cubicBezTo>
                  <a:cubicBezTo>
                    <a:pt x="129851" y="108962"/>
                    <a:pt x="114607" y="124205"/>
                    <a:pt x="95977" y="124205"/>
                  </a:cubicBezTo>
                  <a:cubicBezTo>
                    <a:pt x="77346" y="124205"/>
                    <a:pt x="62103" y="108962"/>
                    <a:pt x="62103" y="90331"/>
                  </a:cubicBezTo>
                  <a:close/>
                </a:path>
              </a:pathLst>
            </a:custGeom>
            <a:grpFill/>
            <a:ln w="5507"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E4AFB6D2-5743-130F-EBE9-D1DFCAD8F8B2}"/>
                </a:ext>
              </a:extLst>
            </p:cNvPr>
            <p:cNvSpPr/>
            <p:nvPr/>
          </p:nvSpPr>
          <p:spPr>
            <a:xfrm>
              <a:off x="5991236" y="5937983"/>
              <a:ext cx="361324" cy="175016"/>
            </a:xfrm>
            <a:custGeom>
              <a:avLst/>
              <a:gdLst>
                <a:gd name="connsiteX0" fmla="*/ 322933 w 361324"/>
                <a:gd name="connsiteY0" fmla="*/ 0 h 175016"/>
                <a:gd name="connsiteX1" fmla="*/ 259702 w 361324"/>
                <a:gd name="connsiteY1" fmla="*/ 0 h 175016"/>
                <a:gd name="connsiteX2" fmla="*/ 259702 w 361324"/>
                <a:gd name="connsiteY2" fmla="*/ 45166 h 175016"/>
                <a:gd name="connsiteX3" fmla="*/ 286801 w 361324"/>
                <a:gd name="connsiteY3" fmla="*/ 45166 h 175016"/>
                <a:gd name="connsiteX4" fmla="*/ 304867 w 361324"/>
                <a:gd name="connsiteY4" fmla="*/ 129851 h 175016"/>
                <a:gd name="connsiteX5" fmla="*/ 56457 w 361324"/>
                <a:gd name="connsiteY5" fmla="*/ 129851 h 175016"/>
                <a:gd name="connsiteX6" fmla="*/ 74523 w 361324"/>
                <a:gd name="connsiteY6" fmla="*/ 45166 h 175016"/>
                <a:gd name="connsiteX7" fmla="*/ 101622 w 361324"/>
                <a:gd name="connsiteY7" fmla="*/ 45166 h 175016"/>
                <a:gd name="connsiteX8" fmla="*/ 101622 w 361324"/>
                <a:gd name="connsiteY8" fmla="*/ 0 h 175016"/>
                <a:gd name="connsiteX9" fmla="*/ 38391 w 361324"/>
                <a:gd name="connsiteY9" fmla="*/ 0 h 175016"/>
                <a:gd name="connsiteX10" fmla="*/ 0 w 361324"/>
                <a:gd name="connsiteY10" fmla="*/ 175016 h 175016"/>
                <a:gd name="connsiteX11" fmla="*/ 361324 w 361324"/>
                <a:gd name="connsiteY11" fmla="*/ 175016 h 1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324" h="175016">
                  <a:moveTo>
                    <a:pt x="322933" y="0"/>
                  </a:moveTo>
                  <a:lnTo>
                    <a:pt x="259702" y="0"/>
                  </a:lnTo>
                  <a:lnTo>
                    <a:pt x="259702" y="45166"/>
                  </a:lnTo>
                  <a:lnTo>
                    <a:pt x="286801" y="45166"/>
                  </a:lnTo>
                  <a:lnTo>
                    <a:pt x="304867" y="129851"/>
                  </a:lnTo>
                  <a:lnTo>
                    <a:pt x="56457" y="129851"/>
                  </a:lnTo>
                  <a:lnTo>
                    <a:pt x="74523" y="45166"/>
                  </a:lnTo>
                  <a:lnTo>
                    <a:pt x="101622" y="45166"/>
                  </a:lnTo>
                  <a:lnTo>
                    <a:pt x="101622" y="0"/>
                  </a:lnTo>
                  <a:lnTo>
                    <a:pt x="38391" y="0"/>
                  </a:lnTo>
                  <a:lnTo>
                    <a:pt x="0" y="175016"/>
                  </a:lnTo>
                  <a:lnTo>
                    <a:pt x="361324" y="175016"/>
                  </a:lnTo>
                  <a:close/>
                </a:path>
              </a:pathLst>
            </a:custGeom>
            <a:grpFill/>
            <a:ln w="5507" cap="flat">
              <a:noFill/>
              <a:prstDash val="solid"/>
              <a:miter/>
            </a:ln>
          </p:spPr>
          <p:txBody>
            <a:bodyPr rtlCol="0" anchor="ctr"/>
            <a:lstStyle/>
            <a:p>
              <a:endParaRPr lang="en-US"/>
            </a:p>
          </p:txBody>
        </p:sp>
      </p:grpSp>
      <p:sp>
        <p:nvSpPr>
          <p:cNvPr id="521" name="Graphic 260">
            <a:extLst>
              <a:ext uri="{FF2B5EF4-FFF2-40B4-BE49-F238E27FC236}">
                <a16:creationId xmlns:a16="http://schemas.microsoft.com/office/drawing/2014/main" id="{743CC661-FA34-F576-753B-D8D471A332FF}"/>
              </a:ext>
            </a:extLst>
          </p:cNvPr>
          <p:cNvSpPr/>
          <p:nvPr/>
        </p:nvSpPr>
        <p:spPr>
          <a:xfrm>
            <a:off x="7105221" y="5610897"/>
            <a:ext cx="283982" cy="411775"/>
          </a:xfrm>
          <a:custGeom>
            <a:avLst/>
            <a:gdLst>
              <a:gd name="connsiteX0" fmla="*/ 141991 w 283982"/>
              <a:gd name="connsiteY0" fmla="*/ 0 h 411775"/>
              <a:gd name="connsiteX1" fmla="*/ 0 w 283982"/>
              <a:gd name="connsiteY1" fmla="*/ 141991 h 411775"/>
              <a:gd name="connsiteX2" fmla="*/ 24526 w 283982"/>
              <a:gd name="connsiteY2" fmla="*/ 221378 h 411775"/>
              <a:gd name="connsiteX3" fmla="*/ 141991 w 283982"/>
              <a:gd name="connsiteY3" fmla="*/ 411775 h 411775"/>
              <a:gd name="connsiteX4" fmla="*/ 259457 w 283982"/>
              <a:gd name="connsiteY4" fmla="*/ 222023 h 411775"/>
              <a:gd name="connsiteX5" fmla="*/ 283983 w 283982"/>
              <a:gd name="connsiteY5" fmla="*/ 141991 h 411775"/>
              <a:gd name="connsiteX6" fmla="*/ 141991 w 283982"/>
              <a:gd name="connsiteY6" fmla="*/ 0 h 411775"/>
              <a:gd name="connsiteX7" fmla="*/ 141991 w 283982"/>
              <a:gd name="connsiteY7" fmla="*/ 200079 h 411775"/>
              <a:gd name="connsiteX8" fmla="*/ 83904 w 283982"/>
              <a:gd name="connsiteY8" fmla="*/ 141991 h 411775"/>
              <a:gd name="connsiteX9" fmla="*/ 141991 w 283982"/>
              <a:gd name="connsiteY9" fmla="*/ 83904 h 411775"/>
              <a:gd name="connsiteX10" fmla="*/ 200079 w 283982"/>
              <a:gd name="connsiteY10" fmla="*/ 141991 h 411775"/>
              <a:gd name="connsiteX11" fmla="*/ 141991 w 283982"/>
              <a:gd name="connsiteY11" fmla="*/ 200079 h 41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982" h="411775">
                <a:moveTo>
                  <a:pt x="141991" y="0"/>
                </a:moveTo>
                <a:cubicBezTo>
                  <a:pt x="63896" y="0"/>
                  <a:pt x="0" y="63896"/>
                  <a:pt x="0" y="141991"/>
                </a:cubicBezTo>
                <a:cubicBezTo>
                  <a:pt x="0" y="170390"/>
                  <a:pt x="8390" y="198143"/>
                  <a:pt x="24526" y="221378"/>
                </a:cubicBezTo>
                <a:lnTo>
                  <a:pt x="141991" y="411775"/>
                </a:lnTo>
                <a:lnTo>
                  <a:pt x="259457" y="222023"/>
                </a:lnTo>
                <a:cubicBezTo>
                  <a:pt x="275592" y="198143"/>
                  <a:pt x="283983" y="170390"/>
                  <a:pt x="283983" y="141991"/>
                </a:cubicBezTo>
                <a:cubicBezTo>
                  <a:pt x="283983" y="63896"/>
                  <a:pt x="220087" y="0"/>
                  <a:pt x="141991" y="0"/>
                </a:cubicBezTo>
                <a:close/>
                <a:moveTo>
                  <a:pt x="141991" y="200079"/>
                </a:moveTo>
                <a:cubicBezTo>
                  <a:pt x="109721" y="200079"/>
                  <a:pt x="83904" y="174262"/>
                  <a:pt x="83904" y="141991"/>
                </a:cubicBezTo>
                <a:cubicBezTo>
                  <a:pt x="83904" y="109721"/>
                  <a:pt x="109721" y="83904"/>
                  <a:pt x="141991" y="83904"/>
                </a:cubicBezTo>
                <a:cubicBezTo>
                  <a:pt x="174262" y="83904"/>
                  <a:pt x="200079" y="109721"/>
                  <a:pt x="200079" y="141991"/>
                </a:cubicBezTo>
                <a:cubicBezTo>
                  <a:pt x="200079" y="174262"/>
                  <a:pt x="174262" y="200079"/>
                  <a:pt x="141991" y="200079"/>
                </a:cubicBezTo>
                <a:close/>
              </a:path>
            </a:pathLst>
          </a:custGeom>
          <a:solidFill>
            <a:schemeClr val="tx1"/>
          </a:solidFill>
          <a:ln w="6400" cap="flat">
            <a:noFill/>
            <a:prstDash val="solid"/>
            <a:miter/>
          </a:ln>
        </p:spPr>
        <p:txBody>
          <a:bodyPr rtlCol="0" anchor="ctr"/>
          <a:lstStyle/>
          <a:p>
            <a:endParaRPr lang="en-US"/>
          </a:p>
        </p:txBody>
      </p:sp>
      <p:sp>
        <p:nvSpPr>
          <p:cNvPr id="522" name="Graphic 262">
            <a:extLst>
              <a:ext uri="{FF2B5EF4-FFF2-40B4-BE49-F238E27FC236}">
                <a16:creationId xmlns:a16="http://schemas.microsoft.com/office/drawing/2014/main" id="{68BA42F9-597C-51C6-8475-D35590282384}"/>
              </a:ext>
            </a:extLst>
          </p:cNvPr>
          <p:cNvSpPr/>
          <p:nvPr/>
        </p:nvSpPr>
        <p:spPr>
          <a:xfrm>
            <a:off x="7734276" y="5600636"/>
            <a:ext cx="291036" cy="423327"/>
          </a:xfrm>
          <a:custGeom>
            <a:avLst/>
            <a:gdLst>
              <a:gd name="connsiteX0" fmla="*/ 145518 w 291036"/>
              <a:gd name="connsiteY0" fmla="*/ 0 h 423327"/>
              <a:gd name="connsiteX1" fmla="*/ 0 w 291036"/>
              <a:gd name="connsiteY1" fmla="*/ 145519 h 423327"/>
              <a:gd name="connsiteX2" fmla="*/ 64160 w 291036"/>
              <a:gd name="connsiteY2" fmla="*/ 273178 h 423327"/>
              <a:gd name="connsiteX3" fmla="*/ 132289 w 291036"/>
              <a:gd name="connsiteY3" fmla="*/ 410098 h 423327"/>
              <a:gd name="connsiteX4" fmla="*/ 145518 w 291036"/>
              <a:gd name="connsiteY4" fmla="*/ 423327 h 423327"/>
              <a:gd name="connsiteX5" fmla="*/ 158747 w 291036"/>
              <a:gd name="connsiteY5" fmla="*/ 410098 h 423327"/>
              <a:gd name="connsiteX6" fmla="*/ 226876 w 291036"/>
              <a:gd name="connsiteY6" fmla="*/ 273178 h 423327"/>
              <a:gd name="connsiteX7" fmla="*/ 291037 w 291036"/>
              <a:gd name="connsiteY7" fmla="*/ 145519 h 423327"/>
              <a:gd name="connsiteX8" fmla="*/ 145518 w 291036"/>
              <a:gd name="connsiteY8" fmla="*/ 0 h 423327"/>
              <a:gd name="connsiteX9" fmla="*/ 145518 w 291036"/>
              <a:gd name="connsiteY9" fmla="*/ 185206 h 423327"/>
              <a:gd name="connsiteX10" fmla="*/ 92603 w 291036"/>
              <a:gd name="connsiteY10" fmla="*/ 132290 h 423327"/>
              <a:gd name="connsiteX11" fmla="*/ 145518 w 291036"/>
              <a:gd name="connsiteY11" fmla="*/ 79374 h 423327"/>
              <a:gd name="connsiteX12" fmla="*/ 198434 w 291036"/>
              <a:gd name="connsiteY12" fmla="*/ 132290 h 423327"/>
              <a:gd name="connsiteX13" fmla="*/ 145518 w 291036"/>
              <a:gd name="connsiteY13" fmla="*/ 185206 h 4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1036" h="423327">
                <a:moveTo>
                  <a:pt x="145518" y="0"/>
                </a:moveTo>
                <a:cubicBezTo>
                  <a:pt x="65483" y="0"/>
                  <a:pt x="0" y="65483"/>
                  <a:pt x="0" y="145519"/>
                </a:cubicBezTo>
                <a:cubicBezTo>
                  <a:pt x="0" y="194466"/>
                  <a:pt x="33072" y="234814"/>
                  <a:pt x="64160" y="273178"/>
                </a:cubicBezTo>
                <a:cubicBezTo>
                  <a:pt x="97894" y="314188"/>
                  <a:pt x="132289" y="355859"/>
                  <a:pt x="132289" y="410098"/>
                </a:cubicBezTo>
                <a:cubicBezTo>
                  <a:pt x="132289" y="417374"/>
                  <a:pt x="138242" y="423327"/>
                  <a:pt x="145518" y="423327"/>
                </a:cubicBezTo>
                <a:cubicBezTo>
                  <a:pt x="152794" y="423327"/>
                  <a:pt x="158747" y="417374"/>
                  <a:pt x="158747" y="410098"/>
                </a:cubicBezTo>
                <a:cubicBezTo>
                  <a:pt x="158747" y="355859"/>
                  <a:pt x="193143" y="314188"/>
                  <a:pt x="226876" y="273178"/>
                </a:cubicBezTo>
                <a:cubicBezTo>
                  <a:pt x="258626" y="234814"/>
                  <a:pt x="291037" y="194466"/>
                  <a:pt x="291037" y="145519"/>
                </a:cubicBezTo>
                <a:cubicBezTo>
                  <a:pt x="291037" y="65483"/>
                  <a:pt x="225553" y="0"/>
                  <a:pt x="145518" y="0"/>
                </a:cubicBezTo>
                <a:close/>
                <a:moveTo>
                  <a:pt x="145518" y="185206"/>
                </a:moveTo>
                <a:cubicBezTo>
                  <a:pt x="116415" y="185206"/>
                  <a:pt x="92603" y="161393"/>
                  <a:pt x="92603" y="132290"/>
                </a:cubicBezTo>
                <a:cubicBezTo>
                  <a:pt x="92603" y="103186"/>
                  <a:pt x="116415" y="79374"/>
                  <a:pt x="145518" y="79374"/>
                </a:cubicBezTo>
                <a:cubicBezTo>
                  <a:pt x="174622" y="79374"/>
                  <a:pt x="198434" y="103186"/>
                  <a:pt x="198434" y="132290"/>
                </a:cubicBezTo>
                <a:cubicBezTo>
                  <a:pt x="198434" y="161393"/>
                  <a:pt x="174622" y="185206"/>
                  <a:pt x="145518" y="185206"/>
                </a:cubicBezTo>
                <a:close/>
              </a:path>
            </a:pathLst>
          </a:custGeom>
          <a:solidFill>
            <a:schemeClr val="tx1"/>
          </a:solidFill>
          <a:ln w="6548" cap="flat">
            <a:noFill/>
            <a:prstDash val="solid"/>
            <a:miter/>
          </a:ln>
        </p:spPr>
        <p:txBody>
          <a:bodyPr rtlCol="0" anchor="ctr"/>
          <a:lstStyle/>
          <a:p>
            <a:endParaRPr lang="en-US"/>
          </a:p>
        </p:txBody>
      </p:sp>
      <p:sp>
        <p:nvSpPr>
          <p:cNvPr id="523" name="Graphic 264">
            <a:extLst>
              <a:ext uri="{FF2B5EF4-FFF2-40B4-BE49-F238E27FC236}">
                <a16:creationId xmlns:a16="http://schemas.microsoft.com/office/drawing/2014/main" id="{8ADDCB37-AE8C-FCEF-3A02-1836C6F90078}"/>
              </a:ext>
            </a:extLst>
          </p:cNvPr>
          <p:cNvSpPr/>
          <p:nvPr/>
        </p:nvSpPr>
        <p:spPr>
          <a:xfrm>
            <a:off x="8335143" y="5600636"/>
            <a:ext cx="309799" cy="413066"/>
          </a:xfrm>
          <a:custGeom>
            <a:avLst/>
            <a:gdLst>
              <a:gd name="connsiteX0" fmla="*/ 154900 w 309799"/>
              <a:gd name="connsiteY0" fmla="*/ 0 h 413066"/>
              <a:gd name="connsiteX1" fmla="*/ 0 w 309799"/>
              <a:gd name="connsiteY1" fmla="*/ 154900 h 413066"/>
              <a:gd name="connsiteX2" fmla="*/ 132310 w 309799"/>
              <a:gd name="connsiteY2" fmla="*/ 389186 h 413066"/>
              <a:gd name="connsiteX3" fmla="*/ 154900 w 309799"/>
              <a:gd name="connsiteY3" fmla="*/ 413066 h 413066"/>
              <a:gd name="connsiteX4" fmla="*/ 178780 w 309799"/>
              <a:gd name="connsiteY4" fmla="*/ 387249 h 413066"/>
              <a:gd name="connsiteX5" fmla="*/ 309800 w 309799"/>
              <a:gd name="connsiteY5" fmla="*/ 154900 h 413066"/>
              <a:gd name="connsiteX6" fmla="*/ 154900 w 309799"/>
              <a:gd name="connsiteY6" fmla="*/ 0 h 413066"/>
              <a:gd name="connsiteX7" fmla="*/ 154900 w 309799"/>
              <a:gd name="connsiteY7" fmla="*/ 203306 h 413066"/>
              <a:gd name="connsiteX8" fmla="*/ 96812 w 309799"/>
              <a:gd name="connsiteY8" fmla="*/ 145219 h 413066"/>
              <a:gd name="connsiteX9" fmla="*/ 154900 w 309799"/>
              <a:gd name="connsiteY9" fmla="*/ 87131 h 413066"/>
              <a:gd name="connsiteX10" fmla="*/ 212987 w 309799"/>
              <a:gd name="connsiteY10" fmla="*/ 145219 h 413066"/>
              <a:gd name="connsiteX11" fmla="*/ 154900 w 309799"/>
              <a:gd name="connsiteY11" fmla="*/ 203306 h 4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799" h="413066">
                <a:moveTo>
                  <a:pt x="154900" y="0"/>
                </a:moveTo>
                <a:cubicBezTo>
                  <a:pt x="69705" y="0"/>
                  <a:pt x="0" y="69705"/>
                  <a:pt x="0" y="154900"/>
                </a:cubicBezTo>
                <a:cubicBezTo>
                  <a:pt x="0" y="239449"/>
                  <a:pt x="89067" y="341425"/>
                  <a:pt x="132310" y="389186"/>
                </a:cubicBezTo>
                <a:cubicBezTo>
                  <a:pt x="137474" y="394994"/>
                  <a:pt x="154900" y="413066"/>
                  <a:pt x="154900" y="413066"/>
                </a:cubicBezTo>
                <a:cubicBezTo>
                  <a:pt x="154900" y="413066"/>
                  <a:pt x="172971" y="393704"/>
                  <a:pt x="178780" y="387249"/>
                </a:cubicBezTo>
                <a:cubicBezTo>
                  <a:pt x="221378" y="339489"/>
                  <a:pt x="309800" y="238804"/>
                  <a:pt x="309800" y="154900"/>
                </a:cubicBezTo>
                <a:cubicBezTo>
                  <a:pt x="309800" y="69705"/>
                  <a:pt x="240095" y="0"/>
                  <a:pt x="154900" y="0"/>
                </a:cubicBezTo>
                <a:close/>
                <a:moveTo>
                  <a:pt x="154900" y="203306"/>
                </a:moveTo>
                <a:cubicBezTo>
                  <a:pt x="122629" y="203306"/>
                  <a:pt x="96812" y="177489"/>
                  <a:pt x="96812" y="145219"/>
                </a:cubicBezTo>
                <a:cubicBezTo>
                  <a:pt x="96812" y="112948"/>
                  <a:pt x="122629" y="87131"/>
                  <a:pt x="154900" y="87131"/>
                </a:cubicBezTo>
                <a:cubicBezTo>
                  <a:pt x="187171" y="87131"/>
                  <a:pt x="212987" y="112948"/>
                  <a:pt x="212987" y="145219"/>
                </a:cubicBezTo>
                <a:cubicBezTo>
                  <a:pt x="212987" y="177489"/>
                  <a:pt x="187171" y="203306"/>
                  <a:pt x="154900" y="203306"/>
                </a:cubicBezTo>
                <a:close/>
              </a:path>
            </a:pathLst>
          </a:custGeom>
          <a:solidFill>
            <a:schemeClr val="tx1"/>
          </a:solidFill>
          <a:ln w="6400" cap="flat">
            <a:noFill/>
            <a:prstDash val="solid"/>
            <a:miter/>
          </a:ln>
        </p:spPr>
        <p:txBody>
          <a:bodyPr rtlCol="0" anchor="ctr"/>
          <a:lstStyle/>
          <a:p>
            <a:endParaRPr lang="en-US"/>
          </a:p>
        </p:txBody>
      </p:sp>
      <p:sp>
        <p:nvSpPr>
          <p:cNvPr id="524" name="Graphic 266">
            <a:extLst>
              <a:ext uri="{FF2B5EF4-FFF2-40B4-BE49-F238E27FC236}">
                <a16:creationId xmlns:a16="http://schemas.microsoft.com/office/drawing/2014/main" id="{84244865-43E1-794C-ADA5-85EFF974D484}"/>
              </a:ext>
            </a:extLst>
          </p:cNvPr>
          <p:cNvSpPr/>
          <p:nvPr/>
        </p:nvSpPr>
        <p:spPr>
          <a:xfrm>
            <a:off x="8945680" y="5638367"/>
            <a:ext cx="269952" cy="359936"/>
          </a:xfrm>
          <a:custGeom>
            <a:avLst/>
            <a:gdLst>
              <a:gd name="connsiteX0" fmla="*/ 247456 w 269952"/>
              <a:gd name="connsiteY0" fmla="*/ 134976 h 359936"/>
              <a:gd name="connsiteX1" fmla="*/ 230584 w 269952"/>
              <a:gd name="connsiteY1" fmla="*/ 134976 h 359936"/>
              <a:gd name="connsiteX2" fmla="*/ 230584 w 269952"/>
              <a:gd name="connsiteY2" fmla="*/ 95608 h 359936"/>
              <a:gd name="connsiteX3" fmla="*/ 134976 w 269952"/>
              <a:gd name="connsiteY3" fmla="*/ 0 h 359936"/>
              <a:gd name="connsiteX4" fmla="*/ 39368 w 269952"/>
              <a:gd name="connsiteY4" fmla="*/ 95608 h 359936"/>
              <a:gd name="connsiteX5" fmla="*/ 39368 w 269952"/>
              <a:gd name="connsiteY5" fmla="*/ 134976 h 359936"/>
              <a:gd name="connsiteX6" fmla="*/ 22496 w 269952"/>
              <a:gd name="connsiteY6" fmla="*/ 134976 h 359936"/>
              <a:gd name="connsiteX7" fmla="*/ 0 w 269952"/>
              <a:gd name="connsiteY7" fmla="*/ 157472 h 359936"/>
              <a:gd name="connsiteX8" fmla="*/ 0 w 269952"/>
              <a:gd name="connsiteY8" fmla="*/ 337440 h 359936"/>
              <a:gd name="connsiteX9" fmla="*/ 22496 w 269952"/>
              <a:gd name="connsiteY9" fmla="*/ 359936 h 359936"/>
              <a:gd name="connsiteX10" fmla="*/ 247456 w 269952"/>
              <a:gd name="connsiteY10" fmla="*/ 359936 h 359936"/>
              <a:gd name="connsiteX11" fmla="*/ 269952 w 269952"/>
              <a:gd name="connsiteY11" fmla="*/ 337440 h 359936"/>
              <a:gd name="connsiteX12" fmla="*/ 269952 w 269952"/>
              <a:gd name="connsiteY12" fmla="*/ 157472 h 359936"/>
              <a:gd name="connsiteX13" fmla="*/ 247456 w 269952"/>
              <a:gd name="connsiteY13" fmla="*/ 134976 h 359936"/>
              <a:gd name="connsiteX14" fmla="*/ 134976 w 269952"/>
              <a:gd name="connsiteY14" fmla="*/ 309320 h 359936"/>
              <a:gd name="connsiteX15" fmla="*/ 134976 w 269952"/>
              <a:gd name="connsiteY15" fmla="*/ 309320 h 359936"/>
              <a:gd name="connsiteX16" fmla="*/ 123728 w 269952"/>
              <a:gd name="connsiteY16" fmla="*/ 298072 h 359936"/>
              <a:gd name="connsiteX17" fmla="*/ 123728 w 269952"/>
              <a:gd name="connsiteY17" fmla="*/ 272202 h 359936"/>
              <a:gd name="connsiteX18" fmla="*/ 116979 w 269952"/>
              <a:gd name="connsiteY18" fmla="*/ 240707 h 359936"/>
              <a:gd name="connsiteX19" fmla="*/ 135538 w 269952"/>
              <a:gd name="connsiteY19" fmla="*/ 230584 h 359936"/>
              <a:gd name="connsiteX20" fmla="*/ 157472 w 269952"/>
              <a:gd name="connsiteY20" fmla="*/ 253080 h 359936"/>
              <a:gd name="connsiteX21" fmla="*/ 146224 w 269952"/>
              <a:gd name="connsiteY21" fmla="*/ 272202 h 359936"/>
              <a:gd name="connsiteX22" fmla="*/ 146224 w 269952"/>
              <a:gd name="connsiteY22" fmla="*/ 298072 h 359936"/>
              <a:gd name="connsiteX23" fmla="*/ 134976 w 269952"/>
              <a:gd name="connsiteY23" fmla="*/ 309320 h 359936"/>
              <a:gd name="connsiteX24" fmla="*/ 185592 w 269952"/>
              <a:gd name="connsiteY24" fmla="*/ 134976 h 359936"/>
              <a:gd name="connsiteX25" fmla="*/ 84360 w 269952"/>
              <a:gd name="connsiteY25" fmla="*/ 134976 h 359936"/>
              <a:gd name="connsiteX26" fmla="*/ 84360 w 269952"/>
              <a:gd name="connsiteY26" fmla="*/ 95608 h 359936"/>
              <a:gd name="connsiteX27" fmla="*/ 134976 w 269952"/>
              <a:gd name="connsiteY27" fmla="*/ 44992 h 359936"/>
              <a:gd name="connsiteX28" fmla="*/ 185592 w 269952"/>
              <a:gd name="connsiteY28" fmla="*/ 95608 h 359936"/>
              <a:gd name="connsiteX29" fmla="*/ 185592 w 269952"/>
              <a:gd name="connsiteY29" fmla="*/ 134976 h 3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9952" h="359936">
                <a:moveTo>
                  <a:pt x="247456" y="134976"/>
                </a:moveTo>
                <a:lnTo>
                  <a:pt x="230584" y="134976"/>
                </a:lnTo>
                <a:lnTo>
                  <a:pt x="230584" y="95608"/>
                </a:lnTo>
                <a:cubicBezTo>
                  <a:pt x="230584" y="42742"/>
                  <a:pt x="187842" y="0"/>
                  <a:pt x="134976" y="0"/>
                </a:cubicBezTo>
                <a:cubicBezTo>
                  <a:pt x="82110" y="0"/>
                  <a:pt x="39368" y="42742"/>
                  <a:pt x="39368" y="95608"/>
                </a:cubicBezTo>
                <a:lnTo>
                  <a:pt x="39368" y="134976"/>
                </a:lnTo>
                <a:lnTo>
                  <a:pt x="22496" y="134976"/>
                </a:lnTo>
                <a:cubicBezTo>
                  <a:pt x="10123" y="134976"/>
                  <a:pt x="0" y="145099"/>
                  <a:pt x="0" y="157472"/>
                </a:cubicBezTo>
                <a:lnTo>
                  <a:pt x="0" y="337440"/>
                </a:lnTo>
                <a:cubicBezTo>
                  <a:pt x="0" y="349813"/>
                  <a:pt x="10123" y="359936"/>
                  <a:pt x="22496" y="359936"/>
                </a:cubicBezTo>
                <a:lnTo>
                  <a:pt x="247456" y="359936"/>
                </a:lnTo>
                <a:cubicBezTo>
                  <a:pt x="259829" y="359936"/>
                  <a:pt x="269952" y="349813"/>
                  <a:pt x="269952" y="337440"/>
                </a:cubicBezTo>
                <a:lnTo>
                  <a:pt x="269952" y="157472"/>
                </a:lnTo>
                <a:cubicBezTo>
                  <a:pt x="269952" y="145099"/>
                  <a:pt x="259829" y="134976"/>
                  <a:pt x="247456" y="134976"/>
                </a:cubicBezTo>
                <a:close/>
                <a:moveTo>
                  <a:pt x="134976" y="309320"/>
                </a:moveTo>
                <a:lnTo>
                  <a:pt x="134976" y="309320"/>
                </a:lnTo>
                <a:cubicBezTo>
                  <a:pt x="128790" y="309320"/>
                  <a:pt x="123728" y="304258"/>
                  <a:pt x="123728" y="298072"/>
                </a:cubicBezTo>
                <a:lnTo>
                  <a:pt x="123728" y="272202"/>
                </a:lnTo>
                <a:cubicBezTo>
                  <a:pt x="114167" y="266015"/>
                  <a:pt x="107418" y="253642"/>
                  <a:pt x="116979" y="240707"/>
                </a:cubicBezTo>
                <a:cubicBezTo>
                  <a:pt x="121478" y="234521"/>
                  <a:pt x="128227" y="230584"/>
                  <a:pt x="135538" y="230584"/>
                </a:cubicBezTo>
                <a:cubicBezTo>
                  <a:pt x="147911" y="230584"/>
                  <a:pt x="157472" y="240707"/>
                  <a:pt x="157472" y="253080"/>
                </a:cubicBezTo>
                <a:cubicBezTo>
                  <a:pt x="157472" y="260954"/>
                  <a:pt x="152410" y="267702"/>
                  <a:pt x="146224" y="272202"/>
                </a:cubicBezTo>
                <a:lnTo>
                  <a:pt x="146224" y="298072"/>
                </a:lnTo>
                <a:cubicBezTo>
                  <a:pt x="146224" y="304258"/>
                  <a:pt x="141162" y="309320"/>
                  <a:pt x="134976" y="309320"/>
                </a:cubicBezTo>
                <a:close/>
                <a:moveTo>
                  <a:pt x="185592" y="134976"/>
                </a:moveTo>
                <a:lnTo>
                  <a:pt x="84360" y="134976"/>
                </a:lnTo>
                <a:lnTo>
                  <a:pt x="84360" y="95608"/>
                </a:lnTo>
                <a:cubicBezTo>
                  <a:pt x="84360" y="67488"/>
                  <a:pt x="106856" y="44992"/>
                  <a:pt x="134976" y="44992"/>
                </a:cubicBezTo>
                <a:cubicBezTo>
                  <a:pt x="163096" y="44992"/>
                  <a:pt x="185592" y="67488"/>
                  <a:pt x="185592" y="95608"/>
                </a:cubicBezTo>
                <a:lnTo>
                  <a:pt x="185592" y="134976"/>
                </a:lnTo>
                <a:close/>
              </a:path>
            </a:pathLst>
          </a:custGeom>
          <a:solidFill>
            <a:schemeClr val="tx1"/>
          </a:solidFill>
          <a:ln w="5507" cap="flat">
            <a:noFill/>
            <a:prstDash val="solid"/>
            <a:miter/>
          </a:ln>
        </p:spPr>
        <p:txBody>
          <a:bodyPr rtlCol="0" anchor="ctr"/>
          <a:lstStyle/>
          <a:p>
            <a:endParaRPr lang="en-US"/>
          </a:p>
        </p:txBody>
      </p:sp>
      <p:grpSp>
        <p:nvGrpSpPr>
          <p:cNvPr id="525" name="Graphic 268">
            <a:extLst>
              <a:ext uri="{FF2B5EF4-FFF2-40B4-BE49-F238E27FC236}">
                <a16:creationId xmlns:a16="http://schemas.microsoft.com/office/drawing/2014/main" id="{75EEE2A5-A1E3-A58B-38BE-7FCF42E125B1}"/>
              </a:ext>
            </a:extLst>
          </p:cNvPr>
          <p:cNvGrpSpPr/>
          <p:nvPr/>
        </p:nvGrpSpPr>
        <p:grpSpPr>
          <a:xfrm>
            <a:off x="9500526" y="5652363"/>
            <a:ext cx="319694" cy="321692"/>
            <a:chOff x="9004364" y="5791511"/>
            <a:chExt cx="319694" cy="321692"/>
          </a:xfrm>
          <a:solidFill>
            <a:schemeClr val="tx1"/>
          </a:solidFill>
        </p:grpSpPr>
        <p:sp>
          <p:nvSpPr>
            <p:cNvPr id="526" name="Freeform: Shape 525">
              <a:extLst>
                <a:ext uri="{FF2B5EF4-FFF2-40B4-BE49-F238E27FC236}">
                  <a16:creationId xmlns:a16="http://schemas.microsoft.com/office/drawing/2014/main" id="{CFC80819-F3E9-E609-DAB4-759057675C6A}"/>
                </a:ext>
              </a:extLst>
            </p:cNvPr>
            <p:cNvSpPr/>
            <p:nvPr/>
          </p:nvSpPr>
          <p:spPr>
            <a:xfrm>
              <a:off x="9004364" y="5907900"/>
              <a:ext cx="100403" cy="191316"/>
            </a:xfrm>
            <a:custGeom>
              <a:avLst/>
              <a:gdLst>
                <a:gd name="connsiteX0" fmla="*/ 0 w 100403"/>
                <a:gd name="connsiteY0" fmla="*/ 0 h 191316"/>
                <a:gd name="connsiteX1" fmla="*/ 0 w 100403"/>
                <a:gd name="connsiteY1" fmla="*/ 191317 h 191316"/>
                <a:gd name="connsiteX2" fmla="*/ 100404 w 100403"/>
                <a:gd name="connsiteY2" fmla="*/ 90913 h 191316"/>
              </a:gdLst>
              <a:ahLst/>
              <a:cxnLst>
                <a:cxn ang="0">
                  <a:pos x="connsiteX0" y="connsiteY0"/>
                </a:cxn>
                <a:cxn ang="0">
                  <a:pos x="connsiteX1" y="connsiteY1"/>
                </a:cxn>
                <a:cxn ang="0">
                  <a:pos x="connsiteX2" y="connsiteY2"/>
                </a:cxn>
              </a:cxnLst>
              <a:rect l="l" t="t" r="r" b="b"/>
              <a:pathLst>
                <a:path w="100403" h="191316">
                  <a:moveTo>
                    <a:pt x="0" y="0"/>
                  </a:moveTo>
                  <a:lnTo>
                    <a:pt x="0" y="191317"/>
                  </a:lnTo>
                  <a:lnTo>
                    <a:pt x="100404" y="90913"/>
                  </a:lnTo>
                  <a:close/>
                </a:path>
              </a:pathLst>
            </a:custGeom>
            <a:grpFill/>
            <a:ln w="4911"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1BD7DCDF-B8F8-A0C6-4FC4-928A4682D818}"/>
                </a:ext>
              </a:extLst>
            </p:cNvPr>
            <p:cNvSpPr/>
            <p:nvPr/>
          </p:nvSpPr>
          <p:spPr>
            <a:xfrm>
              <a:off x="9018350" y="5993318"/>
              <a:ext cx="291720" cy="119885"/>
            </a:xfrm>
            <a:custGeom>
              <a:avLst/>
              <a:gdLst>
                <a:gd name="connsiteX0" fmla="*/ 119885 w 291720"/>
                <a:gd name="connsiteY0" fmla="*/ 0 h 119885"/>
                <a:gd name="connsiteX1" fmla="*/ 0 w 291720"/>
                <a:gd name="connsiteY1" fmla="*/ 119885 h 119885"/>
                <a:gd name="connsiteX2" fmla="*/ 291721 w 291720"/>
                <a:gd name="connsiteY2" fmla="*/ 119885 h 119885"/>
                <a:gd name="connsiteX3" fmla="*/ 171836 w 291720"/>
                <a:gd name="connsiteY3" fmla="*/ 0 h 119885"/>
              </a:gdLst>
              <a:ahLst/>
              <a:cxnLst>
                <a:cxn ang="0">
                  <a:pos x="connsiteX0" y="connsiteY0"/>
                </a:cxn>
                <a:cxn ang="0">
                  <a:pos x="connsiteX1" y="connsiteY1"/>
                </a:cxn>
                <a:cxn ang="0">
                  <a:pos x="connsiteX2" y="connsiteY2"/>
                </a:cxn>
                <a:cxn ang="0">
                  <a:pos x="connsiteX3" y="connsiteY3"/>
                </a:cxn>
              </a:cxnLst>
              <a:rect l="l" t="t" r="r" b="b"/>
              <a:pathLst>
                <a:path w="291720" h="119885">
                  <a:moveTo>
                    <a:pt x="119885" y="0"/>
                  </a:moveTo>
                  <a:lnTo>
                    <a:pt x="0" y="119885"/>
                  </a:lnTo>
                  <a:lnTo>
                    <a:pt x="291721" y="119885"/>
                  </a:lnTo>
                  <a:lnTo>
                    <a:pt x="171836" y="0"/>
                  </a:lnTo>
                  <a:close/>
                </a:path>
              </a:pathLst>
            </a:custGeom>
            <a:grpFill/>
            <a:ln w="4911"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B1D1D7E2-9DAB-53C1-E056-A1A9352427AB}"/>
                </a:ext>
              </a:extLst>
            </p:cNvPr>
            <p:cNvSpPr/>
            <p:nvPr/>
          </p:nvSpPr>
          <p:spPr>
            <a:xfrm>
              <a:off x="9223654" y="5907900"/>
              <a:ext cx="100403" cy="191316"/>
            </a:xfrm>
            <a:custGeom>
              <a:avLst/>
              <a:gdLst>
                <a:gd name="connsiteX0" fmla="*/ 0 w 100403"/>
                <a:gd name="connsiteY0" fmla="*/ 90913 h 191316"/>
                <a:gd name="connsiteX1" fmla="*/ 100404 w 100403"/>
                <a:gd name="connsiteY1" fmla="*/ 191317 h 191316"/>
                <a:gd name="connsiteX2" fmla="*/ 100404 w 100403"/>
                <a:gd name="connsiteY2" fmla="*/ 0 h 191316"/>
              </a:gdLst>
              <a:ahLst/>
              <a:cxnLst>
                <a:cxn ang="0">
                  <a:pos x="connsiteX0" y="connsiteY0"/>
                </a:cxn>
                <a:cxn ang="0">
                  <a:pos x="connsiteX1" y="connsiteY1"/>
                </a:cxn>
                <a:cxn ang="0">
                  <a:pos x="connsiteX2" y="connsiteY2"/>
                </a:cxn>
              </a:cxnLst>
              <a:rect l="l" t="t" r="r" b="b"/>
              <a:pathLst>
                <a:path w="100403" h="191316">
                  <a:moveTo>
                    <a:pt x="0" y="90913"/>
                  </a:moveTo>
                  <a:lnTo>
                    <a:pt x="100404" y="191317"/>
                  </a:lnTo>
                  <a:lnTo>
                    <a:pt x="100404" y="0"/>
                  </a:lnTo>
                  <a:close/>
                </a:path>
              </a:pathLst>
            </a:custGeom>
            <a:grpFill/>
            <a:ln w="4911"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4D87D3BA-1BF0-993B-DC71-53CF5F336EF9}"/>
                </a:ext>
              </a:extLst>
            </p:cNvPr>
            <p:cNvSpPr/>
            <p:nvPr/>
          </p:nvSpPr>
          <p:spPr>
            <a:xfrm>
              <a:off x="9108764" y="5791511"/>
              <a:ext cx="110893" cy="36964"/>
            </a:xfrm>
            <a:custGeom>
              <a:avLst/>
              <a:gdLst>
                <a:gd name="connsiteX0" fmla="*/ 55447 w 110893"/>
                <a:gd name="connsiteY0" fmla="*/ 0 h 36964"/>
                <a:gd name="connsiteX1" fmla="*/ 0 w 110893"/>
                <a:gd name="connsiteY1" fmla="*/ 36965 h 36964"/>
                <a:gd name="connsiteX2" fmla="*/ 110894 w 110893"/>
                <a:gd name="connsiteY2" fmla="*/ 36965 h 36964"/>
              </a:gdLst>
              <a:ahLst/>
              <a:cxnLst>
                <a:cxn ang="0">
                  <a:pos x="connsiteX0" y="connsiteY0"/>
                </a:cxn>
                <a:cxn ang="0">
                  <a:pos x="connsiteX1" y="connsiteY1"/>
                </a:cxn>
                <a:cxn ang="0">
                  <a:pos x="connsiteX2" y="connsiteY2"/>
                </a:cxn>
              </a:cxnLst>
              <a:rect l="l" t="t" r="r" b="b"/>
              <a:pathLst>
                <a:path w="110893" h="36964">
                  <a:moveTo>
                    <a:pt x="55447" y="0"/>
                  </a:moveTo>
                  <a:lnTo>
                    <a:pt x="0" y="36965"/>
                  </a:lnTo>
                  <a:lnTo>
                    <a:pt x="110894" y="36965"/>
                  </a:lnTo>
                  <a:close/>
                </a:path>
              </a:pathLst>
            </a:custGeom>
            <a:grpFill/>
            <a:ln w="4911"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1E094947-F43D-3CE7-45E1-90EE25DE613E}"/>
                </a:ext>
              </a:extLst>
            </p:cNvPr>
            <p:cNvSpPr/>
            <p:nvPr/>
          </p:nvSpPr>
          <p:spPr>
            <a:xfrm>
              <a:off x="9279600" y="5868438"/>
              <a:ext cx="33467" cy="52949"/>
            </a:xfrm>
            <a:custGeom>
              <a:avLst/>
              <a:gdLst>
                <a:gd name="connsiteX0" fmla="*/ 0 w 33467"/>
                <a:gd name="connsiteY0" fmla="*/ 0 h 52949"/>
                <a:gd name="connsiteX1" fmla="*/ 0 w 33467"/>
                <a:gd name="connsiteY1" fmla="*/ 52949 h 52949"/>
                <a:gd name="connsiteX2" fmla="*/ 33468 w 33467"/>
                <a:gd name="connsiteY2" fmla="*/ 22478 h 52949"/>
              </a:gdLst>
              <a:ahLst/>
              <a:cxnLst>
                <a:cxn ang="0">
                  <a:pos x="connsiteX0" y="connsiteY0"/>
                </a:cxn>
                <a:cxn ang="0">
                  <a:pos x="connsiteX1" y="connsiteY1"/>
                </a:cxn>
                <a:cxn ang="0">
                  <a:pos x="connsiteX2" y="connsiteY2"/>
                </a:cxn>
              </a:cxnLst>
              <a:rect l="l" t="t" r="r" b="b"/>
              <a:pathLst>
                <a:path w="33467" h="52949">
                  <a:moveTo>
                    <a:pt x="0" y="0"/>
                  </a:moveTo>
                  <a:lnTo>
                    <a:pt x="0" y="52949"/>
                  </a:lnTo>
                  <a:lnTo>
                    <a:pt x="33468" y="22478"/>
                  </a:lnTo>
                  <a:close/>
                </a:path>
              </a:pathLst>
            </a:custGeom>
            <a:grpFill/>
            <a:ln w="4911"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B2DEADC9-B43A-3D4D-010E-3C5EEAEAB327}"/>
                </a:ext>
              </a:extLst>
            </p:cNvPr>
            <p:cNvSpPr/>
            <p:nvPr/>
          </p:nvSpPr>
          <p:spPr>
            <a:xfrm>
              <a:off x="9015353" y="5867938"/>
              <a:ext cx="33967" cy="53448"/>
            </a:xfrm>
            <a:custGeom>
              <a:avLst/>
              <a:gdLst>
                <a:gd name="connsiteX0" fmla="*/ 33967 w 33967"/>
                <a:gd name="connsiteY0" fmla="*/ 0 h 53448"/>
                <a:gd name="connsiteX1" fmla="*/ 0 w 33967"/>
                <a:gd name="connsiteY1" fmla="*/ 22978 h 53448"/>
                <a:gd name="connsiteX2" fmla="*/ 33967 w 33967"/>
                <a:gd name="connsiteY2" fmla="*/ 53449 h 53448"/>
              </a:gdLst>
              <a:ahLst/>
              <a:cxnLst>
                <a:cxn ang="0">
                  <a:pos x="connsiteX0" y="connsiteY0"/>
                </a:cxn>
                <a:cxn ang="0">
                  <a:pos x="connsiteX1" y="connsiteY1"/>
                </a:cxn>
                <a:cxn ang="0">
                  <a:pos x="connsiteX2" y="connsiteY2"/>
                </a:cxn>
              </a:cxnLst>
              <a:rect l="l" t="t" r="r" b="b"/>
              <a:pathLst>
                <a:path w="33967" h="53448">
                  <a:moveTo>
                    <a:pt x="33967" y="0"/>
                  </a:moveTo>
                  <a:lnTo>
                    <a:pt x="0" y="22978"/>
                  </a:lnTo>
                  <a:lnTo>
                    <a:pt x="33967" y="53449"/>
                  </a:lnTo>
                  <a:close/>
                </a:path>
              </a:pathLst>
            </a:custGeom>
            <a:grpFill/>
            <a:ln w="4911"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C7625EE3-89D6-35C6-E496-5BC8ECF4712D}"/>
                </a:ext>
              </a:extLst>
            </p:cNvPr>
            <p:cNvSpPr/>
            <p:nvPr/>
          </p:nvSpPr>
          <p:spPr>
            <a:xfrm>
              <a:off x="9069301" y="5848457"/>
              <a:ext cx="190317" cy="135869"/>
            </a:xfrm>
            <a:custGeom>
              <a:avLst/>
              <a:gdLst>
                <a:gd name="connsiteX0" fmla="*/ 60942 w 190317"/>
                <a:gd name="connsiteY0" fmla="*/ 124880 h 135869"/>
                <a:gd name="connsiteX1" fmla="*/ 129376 w 190317"/>
                <a:gd name="connsiteY1" fmla="*/ 124880 h 135869"/>
                <a:gd name="connsiteX2" fmla="*/ 140366 w 190317"/>
                <a:gd name="connsiteY2" fmla="*/ 135870 h 135869"/>
                <a:gd name="connsiteX3" fmla="*/ 190318 w 190317"/>
                <a:gd name="connsiteY3" fmla="*/ 90413 h 135869"/>
                <a:gd name="connsiteX4" fmla="*/ 190318 w 190317"/>
                <a:gd name="connsiteY4" fmla="*/ 0 h 135869"/>
                <a:gd name="connsiteX5" fmla="*/ 0 w 190317"/>
                <a:gd name="connsiteY5" fmla="*/ 0 h 135869"/>
                <a:gd name="connsiteX6" fmla="*/ 0 w 190317"/>
                <a:gd name="connsiteY6" fmla="*/ 90913 h 135869"/>
                <a:gd name="connsiteX7" fmla="*/ 49453 w 190317"/>
                <a:gd name="connsiteY7" fmla="*/ 135870 h 135869"/>
                <a:gd name="connsiteX8" fmla="*/ 60942 w 190317"/>
                <a:gd name="connsiteY8" fmla="*/ 124880 h 135869"/>
                <a:gd name="connsiteX9" fmla="*/ 24976 w 190317"/>
                <a:gd name="connsiteY9" fmla="*/ 24976 h 135869"/>
                <a:gd name="connsiteX10" fmla="*/ 164842 w 190317"/>
                <a:gd name="connsiteY10" fmla="*/ 24976 h 135869"/>
                <a:gd name="connsiteX11" fmla="*/ 164842 w 190317"/>
                <a:gd name="connsiteY11" fmla="*/ 44957 h 135869"/>
                <a:gd name="connsiteX12" fmla="*/ 24976 w 190317"/>
                <a:gd name="connsiteY12" fmla="*/ 44957 h 135869"/>
                <a:gd name="connsiteX13" fmla="*/ 24976 w 190317"/>
                <a:gd name="connsiteY13" fmla="*/ 24976 h 135869"/>
                <a:gd name="connsiteX14" fmla="*/ 24976 w 190317"/>
                <a:gd name="connsiteY14" fmla="*/ 64938 h 135869"/>
                <a:gd name="connsiteX15" fmla="*/ 164842 w 190317"/>
                <a:gd name="connsiteY15" fmla="*/ 64938 h 135869"/>
                <a:gd name="connsiteX16" fmla="*/ 164842 w 190317"/>
                <a:gd name="connsiteY16" fmla="*/ 84919 h 135869"/>
                <a:gd name="connsiteX17" fmla="*/ 24976 w 190317"/>
                <a:gd name="connsiteY17" fmla="*/ 84919 h 135869"/>
                <a:gd name="connsiteX18" fmla="*/ 24976 w 190317"/>
                <a:gd name="connsiteY18" fmla="*/ 64938 h 13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317" h="135869">
                  <a:moveTo>
                    <a:pt x="60942" y="124880"/>
                  </a:moveTo>
                  <a:lnTo>
                    <a:pt x="129376" y="124880"/>
                  </a:lnTo>
                  <a:lnTo>
                    <a:pt x="140366" y="135870"/>
                  </a:lnTo>
                  <a:lnTo>
                    <a:pt x="190318" y="90413"/>
                  </a:lnTo>
                  <a:lnTo>
                    <a:pt x="190318" y="0"/>
                  </a:lnTo>
                  <a:lnTo>
                    <a:pt x="0" y="0"/>
                  </a:lnTo>
                  <a:lnTo>
                    <a:pt x="0" y="90913"/>
                  </a:lnTo>
                  <a:lnTo>
                    <a:pt x="49453" y="135870"/>
                  </a:lnTo>
                  <a:lnTo>
                    <a:pt x="60942" y="124880"/>
                  </a:lnTo>
                  <a:close/>
                  <a:moveTo>
                    <a:pt x="24976" y="24976"/>
                  </a:moveTo>
                  <a:lnTo>
                    <a:pt x="164842" y="24976"/>
                  </a:lnTo>
                  <a:lnTo>
                    <a:pt x="164842" y="44957"/>
                  </a:lnTo>
                  <a:lnTo>
                    <a:pt x="24976" y="44957"/>
                  </a:lnTo>
                  <a:lnTo>
                    <a:pt x="24976" y="24976"/>
                  </a:lnTo>
                  <a:close/>
                  <a:moveTo>
                    <a:pt x="24976" y="64938"/>
                  </a:moveTo>
                  <a:lnTo>
                    <a:pt x="164842" y="64938"/>
                  </a:lnTo>
                  <a:lnTo>
                    <a:pt x="164842" y="84919"/>
                  </a:lnTo>
                  <a:lnTo>
                    <a:pt x="24976" y="84919"/>
                  </a:lnTo>
                  <a:lnTo>
                    <a:pt x="24976" y="64938"/>
                  </a:lnTo>
                  <a:close/>
                </a:path>
              </a:pathLst>
            </a:custGeom>
            <a:grpFill/>
            <a:ln w="4911" cap="flat">
              <a:noFill/>
              <a:prstDash val="solid"/>
              <a:miter/>
            </a:ln>
          </p:spPr>
          <p:txBody>
            <a:bodyPr rtlCol="0" anchor="ctr"/>
            <a:lstStyle/>
            <a:p>
              <a:endParaRPr lang="en-US"/>
            </a:p>
          </p:txBody>
        </p:sp>
      </p:grpSp>
      <p:grpSp>
        <p:nvGrpSpPr>
          <p:cNvPr id="533" name="Graphic 270">
            <a:extLst>
              <a:ext uri="{FF2B5EF4-FFF2-40B4-BE49-F238E27FC236}">
                <a16:creationId xmlns:a16="http://schemas.microsoft.com/office/drawing/2014/main" id="{538E2CAE-3606-9565-FB94-9D4B7F825C9C}"/>
              </a:ext>
            </a:extLst>
          </p:cNvPr>
          <p:cNvGrpSpPr/>
          <p:nvPr/>
        </p:nvGrpSpPr>
        <p:grpSpPr>
          <a:xfrm>
            <a:off x="10049190" y="5707846"/>
            <a:ext cx="393981" cy="261012"/>
            <a:chOff x="9553028" y="5846994"/>
            <a:chExt cx="393981" cy="261012"/>
          </a:xfrm>
          <a:solidFill>
            <a:schemeClr val="tx1"/>
          </a:solidFill>
        </p:grpSpPr>
        <p:sp>
          <p:nvSpPr>
            <p:cNvPr id="534" name="Freeform: Shape 533">
              <a:extLst>
                <a:ext uri="{FF2B5EF4-FFF2-40B4-BE49-F238E27FC236}">
                  <a16:creationId xmlns:a16="http://schemas.microsoft.com/office/drawing/2014/main" id="{23AE1F51-F4F8-BA0D-2E08-04C02AA465ED}"/>
                </a:ext>
              </a:extLst>
            </p:cNvPr>
            <p:cNvSpPr/>
            <p:nvPr/>
          </p:nvSpPr>
          <p:spPr>
            <a:xfrm>
              <a:off x="9553028" y="5861768"/>
              <a:ext cx="393981" cy="246238"/>
            </a:xfrm>
            <a:custGeom>
              <a:avLst/>
              <a:gdLst>
                <a:gd name="connsiteX0" fmla="*/ 190219 w 393981"/>
                <a:gd name="connsiteY0" fmla="*/ 127428 h 246238"/>
                <a:gd name="connsiteX1" fmla="*/ 0 w 393981"/>
                <a:gd name="connsiteY1" fmla="*/ 0 h 246238"/>
                <a:gd name="connsiteX2" fmla="*/ 0 w 393981"/>
                <a:gd name="connsiteY2" fmla="*/ 221614 h 246238"/>
                <a:gd name="connsiteX3" fmla="*/ 24624 w 393981"/>
                <a:gd name="connsiteY3" fmla="*/ 246238 h 246238"/>
                <a:gd name="connsiteX4" fmla="*/ 369357 w 393981"/>
                <a:gd name="connsiteY4" fmla="*/ 246238 h 246238"/>
                <a:gd name="connsiteX5" fmla="*/ 393981 w 393981"/>
                <a:gd name="connsiteY5" fmla="*/ 221614 h 246238"/>
                <a:gd name="connsiteX6" fmla="*/ 393981 w 393981"/>
                <a:gd name="connsiteY6" fmla="*/ 0 h 246238"/>
                <a:gd name="connsiteX7" fmla="*/ 203762 w 393981"/>
                <a:gd name="connsiteY7" fmla="*/ 127428 h 246238"/>
                <a:gd name="connsiteX8" fmla="*/ 190219 w 393981"/>
                <a:gd name="connsiteY8" fmla="*/ 127428 h 24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981" h="246238">
                  <a:moveTo>
                    <a:pt x="190219" y="127428"/>
                  </a:moveTo>
                  <a:lnTo>
                    <a:pt x="0" y="0"/>
                  </a:lnTo>
                  <a:lnTo>
                    <a:pt x="0" y="221614"/>
                  </a:lnTo>
                  <a:cubicBezTo>
                    <a:pt x="0" y="235157"/>
                    <a:pt x="11081" y="246238"/>
                    <a:pt x="24624" y="246238"/>
                  </a:cubicBezTo>
                  <a:lnTo>
                    <a:pt x="369357" y="246238"/>
                  </a:lnTo>
                  <a:cubicBezTo>
                    <a:pt x="382900" y="246238"/>
                    <a:pt x="393981" y="235157"/>
                    <a:pt x="393981" y="221614"/>
                  </a:cubicBezTo>
                  <a:lnTo>
                    <a:pt x="393981" y="0"/>
                  </a:lnTo>
                  <a:lnTo>
                    <a:pt x="203762" y="127428"/>
                  </a:lnTo>
                  <a:cubicBezTo>
                    <a:pt x="199453" y="129891"/>
                    <a:pt x="194528" y="129891"/>
                    <a:pt x="190219" y="127428"/>
                  </a:cubicBezTo>
                  <a:close/>
                </a:path>
              </a:pathLst>
            </a:custGeom>
            <a:grpFill/>
            <a:ln w="6102"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91F52AF1-9645-BE01-0BB3-136F71E34EC9}"/>
                </a:ext>
              </a:extLst>
            </p:cNvPr>
            <p:cNvSpPr/>
            <p:nvPr/>
          </p:nvSpPr>
          <p:spPr>
            <a:xfrm>
              <a:off x="9575189" y="5846994"/>
              <a:ext cx="349658" cy="114962"/>
            </a:xfrm>
            <a:custGeom>
              <a:avLst/>
              <a:gdLst>
                <a:gd name="connsiteX0" fmla="*/ 349658 w 349658"/>
                <a:gd name="connsiteY0" fmla="*/ 0 h 114962"/>
                <a:gd name="connsiteX1" fmla="*/ 0 w 349658"/>
                <a:gd name="connsiteY1" fmla="*/ 0 h 114962"/>
                <a:gd name="connsiteX2" fmla="*/ 168058 w 349658"/>
                <a:gd name="connsiteY2" fmla="*/ 112654 h 114962"/>
                <a:gd name="connsiteX3" fmla="*/ 181601 w 349658"/>
                <a:gd name="connsiteY3" fmla="*/ 112654 h 114962"/>
                <a:gd name="connsiteX4" fmla="*/ 349658 w 349658"/>
                <a:gd name="connsiteY4" fmla="*/ 0 h 11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658" h="114962">
                  <a:moveTo>
                    <a:pt x="349658" y="0"/>
                  </a:moveTo>
                  <a:lnTo>
                    <a:pt x="0" y="0"/>
                  </a:lnTo>
                  <a:lnTo>
                    <a:pt x="168058" y="112654"/>
                  </a:lnTo>
                  <a:cubicBezTo>
                    <a:pt x="172367" y="115732"/>
                    <a:pt x="177907" y="115732"/>
                    <a:pt x="181601" y="112654"/>
                  </a:cubicBezTo>
                  <a:lnTo>
                    <a:pt x="349658" y="0"/>
                  </a:lnTo>
                  <a:close/>
                </a:path>
              </a:pathLst>
            </a:custGeom>
            <a:grpFill/>
            <a:ln w="6102" cap="flat">
              <a:noFill/>
              <a:prstDash val="solid"/>
              <a:miter/>
            </a:ln>
          </p:spPr>
          <p:txBody>
            <a:bodyPr rtlCol="0" anchor="ctr"/>
            <a:lstStyle/>
            <a:p>
              <a:endParaRPr lang="en-US"/>
            </a:p>
          </p:txBody>
        </p:sp>
      </p:grpSp>
      <p:grpSp>
        <p:nvGrpSpPr>
          <p:cNvPr id="536" name="Graphic 272">
            <a:extLst>
              <a:ext uri="{FF2B5EF4-FFF2-40B4-BE49-F238E27FC236}">
                <a16:creationId xmlns:a16="http://schemas.microsoft.com/office/drawing/2014/main" id="{92AF73DA-ECA5-A624-B5E7-79564F47B570}"/>
              </a:ext>
            </a:extLst>
          </p:cNvPr>
          <p:cNvGrpSpPr/>
          <p:nvPr/>
        </p:nvGrpSpPr>
        <p:grpSpPr>
          <a:xfrm>
            <a:off x="10671764" y="5719824"/>
            <a:ext cx="395245" cy="261849"/>
            <a:chOff x="10175602" y="5858972"/>
            <a:chExt cx="395245" cy="261849"/>
          </a:xfrm>
          <a:solidFill>
            <a:schemeClr val="tx1"/>
          </a:solidFill>
        </p:grpSpPr>
        <p:sp>
          <p:nvSpPr>
            <p:cNvPr id="537" name="Freeform: Shape 536">
              <a:extLst>
                <a:ext uri="{FF2B5EF4-FFF2-40B4-BE49-F238E27FC236}">
                  <a16:creationId xmlns:a16="http://schemas.microsoft.com/office/drawing/2014/main" id="{E8CDD1C4-0597-694C-76AE-4C0C6948705A}"/>
                </a:ext>
              </a:extLst>
            </p:cNvPr>
            <p:cNvSpPr/>
            <p:nvPr/>
          </p:nvSpPr>
          <p:spPr>
            <a:xfrm>
              <a:off x="10429423" y="5873794"/>
              <a:ext cx="141423" cy="235911"/>
            </a:xfrm>
            <a:custGeom>
              <a:avLst/>
              <a:gdLst>
                <a:gd name="connsiteX0" fmla="*/ 0 w 141423"/>
                <a:gd name="connsiteY0" fmla="*/ 94488 h 235911"/>
                <a:gd name="connsiteX1" fmla="*/ 141424 w 141423"/>
                <a:gd name="connsiteY1" fmla="*/ 235912 h 235911"/>
                <a:gd name="connsiteX2" fmla="*/ 141424 w 141423"/>
                <a:gd name="connsiteY2" fmla="*/ 0 h 235911"/>
              </a:gdLst>
              <a:ahLst/>
              <a:cxnLst>
                <a:cxn ang="0">
                  <a:pos x="connsiteX0" y="connsiteY0"/>
                </a:cxn>
                <a:cxn ang="0">
                  <a:pos x="connsiteX1" y="connsiteY1"/>
                </a:cxn>
                <a:cxn ang="0">
                  <a:pos x="connsiteX2" y="connsiteY2"/>
                </a:cxn>
              </a:cxnLst>
              <a:rect l="l" t="t" r="r" b="b"/>
              <a:pathLst>
                <a:path w="141423" h="235911">
                  <a:moveTo>
                    <a:pt x="0" y="94488"/>
                  </a:moveTo>
                  <a:lnTo>
                    <a:pt x="141424" y="235912"/>
                  </a:lnTo>
                  <a:lnTo>
                    <a:pt x="141424" y="0"/>
                  </a:lnTo>
                  <a:close/>
                </a:path>
              </a:pathLst>
            </a:custGeom>
            <a:grpFill/>
            <a:ln w="6102"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DDD8A5D2-0290-D001-5775-715FD4D56B8D}"/>
                </a:ext>
              </a:extLst>
            </p:cNvPr>
            <p:cNvSpPr/>
            <p:nvPr/>
          </p:nvSpPr>
          <p:spPr>
            <a:xfrm>
              <a:off x="10197834" y="5858972"/>
              <a:ext cx="350779" cy="114868"/>
            </a:xfrm>
            <a:custGeom>
              <a:avLst/>
              <a:gdLst>
                <a:gd name="connsiteX0" fmla="*/ 182183 w 350779"/>
                <a:gd name="connsiteY0" fmla="*/ 113015 h 114868"/>
                <a:gd name="connsiteX1" fmla="*/ 350780 w 350779"/>
                <a:gd name="connsiteY1" fmla="*/ 0 h 114868"/>
                <a:gd name="connsiteX2" fmla="*/ 0 w 350779"/>
                <a:gd name="connsiteY2" fmla="*/ 0 h 114868"/>
                <a:gd name="connsiteX3" fmla="*/ 168597 w 350779"/>
                <a:gd name="connsiteY3" fmla="*/ 113015 h 114868"/>
                <a:gd name="connsiteX4" fmla="*/ 182183 w 350779"/>
                <a:gd name="connsiteY4" fmla="*/ 113015 h 11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779" h="114868">
                  <a:moveTo>
                    <a:pt x="182183" y="113015"/>
                  </a:moveTo>
                  <a:lnTo>
                    <a:pt x="350780" y="0"/>
                  </a:lnTo>
                  <a:lnTo>
                    <a:pt x="0" y="0"/>
                  </a:lnTo>
                  <a:lnTo>
                    <a:pt x="168597" y="113015"/>
                  </a:lnTo>
                  <a:cubicBezTo>
                    <a:pt x="172920" y="115486"/>
                    <a:pt x="177860" y="115486"/>
                    <a:pt x="182183" y="113015"/>
                  </a:cubicBezTo>
                  <a:close/>
                </a:path>
              </a:pathLst>
            </a:custGeom>
            <a:grpFill/>
            <a:ln w="6102"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D71CC45C-7682-EB8A-9C54-474C6AEF21FF}"/>
                </a:ext>
              </a:extLst>
            </p:cNvPr>
            <p:cNvSpPr/>
            <p:nvPr/>
          </p:nvSpPr>
          <p:spPr>
            <a:xfrm>
              <a:off x="10175602" y="5873794"/>
              <a:ext cx="141423" cy="235911"/>
            </a:xfrm>
            <a:custGeom>
              <a:avLst/>
              <a:gdLst>
                <a:gd name="connsiteX0" fmla="*/ 0 w 141423"/>
                <a:gd name="connsiteY0" fmla="*/ 0 h 235911"/>
                <a:gd name="connsiteX1" fmla="*/ 0 w 141423"/>
                <a:gd name="connsiteY1" fmla="*/ 235912 h 235911"/>
                <a:gd name="connsiteX2" fmla="*/ 141424 w 141423"/>
                <a:gd name="connsiteY2" fmla="*/ 94488 h 235911"/>
              </a:gdLst>
              <a:ahLst/>
              <a:cxnLst>
                <a:cxn ang="0">
                  <a:pos x="connsiteX0" y="connsiteY0"/>
                </a:cxn>
                <a:cxn ang="0">
                  <a:pos x="connsiteX1" y="connsiteY1"/>
                </a:cxn>
                <a:cxn ang="0">
                  <a:pos x="connsiteX2" y="connsiteY2"/>
                </a:cxn>
              </a:cxnLst>
              <a:rect l="l" t="t" r="r" b="b"/>
              <a:pathLst>
                <a:path w="141423" h="235911">
                  <a:moveTo>
                    <a:pt x="0" y="0"/>
                  </a:moveTo>
                  <a:lnTo>
                    <a:pt x="0" y="235912"/>
                  </a:lnTo>
                  <a:lnTo>
                    <a:pt x="141424" y="94488"/>
                  </a:lnTo>
                  <a:close/>
                </a:path>
              </a:pathLst>
            </a:custGeom>
            <a:grpFill/>
            <a:ln w="6102"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5CD91703-7059-E6F4-23EB-72AA4127A80F}"/>
                </a:ext>
              </a:extLst>
            </p:cNvPr>
            <p:cNvSpPr/>
            <p:nvPr/>
          </p:nvSpPr>
          <p:spPr>
            <a:xfrm>
              <a:off x="10199069" y="5982486"/>
              <a:ext cx="347692" cy="138335"/>
            </a:xfrm>
            <a:custGeom>
              <a:avLst/>
              <a:gdLst>
                <a:gd name="connsiteX0" fmla="*/ 180948 w 347692"/>
                <a:gd name="connsiteY0" fmla="*/ 19145 h 138335"/>
                <a:gd name="connsiteX1" fmla="*/ 167362 w 347692"/>
                <a:gd name="connsiteY1" fmla="*/ 19145 h 138335"/>
                <a:gd name="connsiteX2" fmla="*/ 138953 w 347692"/>
                <a:gd name="connsiteY2" fmla="*/ 0 h 138335"/>
                <a:gd name="connsiteX3" fmla="*/ 0 w 347692"/>
                <a:gd name="connsiteY3" fmla="*/ 138336 h 138335"/>
                <a:gd name="connsiteX4" fmla="*/ 347692 w 347692"/>
                <a:gd name="connsiteY4" fmla="*/ 138336 h 138335"/>
                <a:gd name="connsiteX5" fmla="*/ 209356 w 347692"/>
                <a:gd name="connsiteY5" fmla="*/ 0 h 138335"/>
                <a:gd name="connsiteX6" fmla="*/ 180948 w 347692"/>
                <a:gd name="connsiteY6" fmla="*/ 19145 h 1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92" h="138335">
                  <a:moveTo>
                    <a:pt x="180948" y="19145"/>
                  </a:moveTo>
                  <a:cubicBezTo>
                    <a:pt x="176625" y="22233"/>
                    <a:pt x="171067" y="22233"/>
                    <a:pt x="167362" y="19145"/>
                  </a:cubicBezTo>
                  <a:lnTo>
                    <a:pt x="138953" y="0"/>
                  </a:lnTo>
                  <a:lnTo>
                    <a:pt x="0" y="138336"/>
                  </a:lnTo>
                  <a:lnTo>
                    <a:pt x="347692" y="138336"/>
                  </a:lnTo>
                  <a:lnTo>
                    <a:pt x="209356" y="0"/>
                  </a:lnTo>
                  <a:lnTo>
                    <a:pt x="180948" y="19145"/>
                  </a:lnTo>
                  <a:close/>
                </a:path>
              </a:pathLst>
            </a:custGeom>
            <a:grpFill/>
            <a:ln w="6102" cap="flat">
              <a:noFill/>
              <a:prstDash val="solid"/>
              <a:miter/>
            </a:ln>
          </p:spPr>
          <p:txBody>
            <a:bodyPr rtlCol="0" anchor="ctr"/>
            <a:lstStyle/>
            <a:p>
              <a:endParaRPr lang="en-US"/>
            </a:p>
          </p:txBody>
        </p:sp>
      </p:grpSp>
    </p:spTree>
    <p:extLst>
      <p:ext uri="{BB962C8B-B14F-4D97-AF65-F5344CB8AC3E}">
        <p14:creationId xmlns:p14="http://schemas.microsoft.com/office/powerpoint/2010/main" val="64002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2">
            <a:extLst>
              <a:ext uri="{FF2B5EF4-FFF2-40B4-BE49-F238E27FC236}">
                <a16:creationId xmlns:a16="http://schemas.microsoft.com/office/drawing/2014/main" id="{F12F7B73-6474-34FD-628C-5934058F01E6}"/>
              </a:ext>
            </a:extLst>
          </p:cNvPr>
          <p:cNvGrpSpPr/>
          <p:nvPr/>
        </p:nvGrpSpPr>
        <p:grpSpPr>
          <a:xfrm>
            <a:off x="1288984" y="750919"/>
            <a:ext cx="344847" cy="307177"/>
            <a:chOff x="1184817" y="823806"/>
            <a:chExt cx="344847" cy="307177"/>
          </a:xfrm>
          <a:solidFill>
            <a:schemeClr val="tx1"/>
          </a:solidFill>
        </p:grpSpPr>
        <p:sp>
          <p:nvSpPr>
            <p:cNvPr id="5" name="Freeform: Shape 4">
              <a:extLst>
                <a:ext uri="{FF2B5EF4-FFF2-40B4-BE49-F238E27FC236}">
                  <a16:creationId xmlns:a16="http://schemas.microsoft.com/office/drawing/2014/main" id="{F92D57FC-2906-990F-B337-18123FF72D45}"/>
                </a:ext>
              </a:extLst>
            </p:cNvPr>
            <p:cNvSpPr/>
            <p:nvPr/>
          </p:nvSpPr>
          <p:spPr>
            <a:xfrm>
              <a:off x="1292581" y="877736"/>
              <a:ext cx="129317" cy="129317"/>
            </a:xfrm>
            <a:custGeom>
              <a:avLst/>
              <a:gdLst>
                <a:gd name="connsiteX0" fmla="*/ 129318 w 129317"/>
                <a:gd name="connsiteY0" fmla="*/ 64659 h 129317"/>
                <a:gd name="connsiteX1" fmla="*/ 64659 w 129317"/>
                <a:gd name="connsiteY1" fmla="*/ 129318 h 129317"/>
                <a:gd name="connsiteX2" fmla="*/ 0 w 129317"/>
                <a:gd name="connsiteY2" fmla="*/ 64659 h 129317"/>
                <a:gd name="connsiteX3" fmla="*/ 64659 w 129317"/>
                <a:gd name="connsiteY3" fmla="*/ 0 h 129317"/>
                <a:gd name="connsiteX4" fmla="*/ 129318 w 129317"/>
                <a:gd name="connsiteY4" fmla="*/ 64659 h 12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17" h="129317">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grpFill/>
            <a:ln w="535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3ABCF3B-38B1-20C0-A20F-6A7C313FE407}"/>
                </a:ext>
              </a:extLst>
            </p:cNvPr>
            <p:cNvSpPr/>
            <p:nvPr/>
          </p:nvSpPr>
          <p:spPr>
            <a:xfrm>
              <a:off x="1254864" y="1023218"/>
              <a:ext cx="204752" cy="107764"/>
            </a:xfrm>
            <a:custGeom>
              <a:avLst/>
              <a:gdLst>
                <a:gd name="connsiteX0" fmla="*/ 132012 w 204752"/>
                <a:gd name="connsiteY0" fmla="*/ 0 h 107764"/>
                <a:gd name="connsiteX1" fmla="*/ 72741 w 204752"/>
                <a:gd name="connsiteY1" fmla="*/ 0 h 107764"/>
                <a:gd name="connsiteX2" fmla="*/ 0 w 204752"/>
                <a:gd name="connsiteY2" fmla="*/ 72202 h 107764"/>
                <a:gd name="connsiteX3" fmla="*/ 0 w 204752"/>
                <a:gd name="connsiteY3" fmla="*/ 107765 h 107764"/>
                <a:gd name="connsiteX4" fmla="*/ 204753 w 204752"/>
                <a:gd name="connsiteY4" fmla="*/ 107765 h 107764"/>
                <a:gd name="connsiteX5" fmla="*/ 204753 w 204752"/>
                <a:gd name="connsiteY5" fmla="*/ 72202 h 107764"/>
                <a:gd name="connsiteX6" fmla="*/ 132012 w 204752"/>
                <a:gd name="connsiteY6" fmla="*/ 0 h 10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52" h="107764">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grpFill/>
            <a:ln w="535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59B706D-D5BA-2F39-7EFD-71F06132192F}"/>
                </a:ext>
              </a:extLst>
            </p:cNvPr>
            <p:cNvSpPr/>
            <p:nvPr/>
          </p:nvSpPr>
          <p:spPr>
            <a:xfrm>
              <a:off x="1217110" y="823806"/>
              <a:ext cx="105645" cy="107821"/>
            </a:xfrm>
            <a:custGeom>
              <a:avLst/>
              <a:gdLst>
                <a:gd name="connsiteX0" fmla="*/ 54457 w 105645"/>
                <a:gd name="connsiteY0" fmla="*/ 107813 h 107821"/>
                <a:gd name="connsiteX1" fmla="*/ 54457 w 105645"/>
                <a:gd name="connsiteY1" fmla="*/ 107813 h 107821"/>
                <a:gd name="connsiteX2" fmla="*/ 65234 w 105645"/>
                <a:gd name="connsiteY2" fmla="*/ 76022 h 107821"/>
                <a:gd name="connsiteX3" fmla="*/ 65234 w 105645"/>
                <a:gd name="connsiteY3" fmla="*/ 75483 h 107821"/>
                <a:gd name="connsiteX4" fmla="*/ 74394 w 105645"/>
                <a:gd name="connsiteY4" fmla="*/ 62551 h 107821"/>
                <a:gd name="connsiteX5" fmla="*/ 74933 w 105645"/>
                <a:gd name="connsiteY5" fmla="*/ 62013 h 107821"/>
                <a:gd name="connsiteX6" fmla="*/ 85709 w 105645"/>
                <a:gd name="connsiteY6" fmla="*/ 51236 h 107821"/>
                <a:gd name="connsiteX7" fmla="*/ 86787 w 105645"/>
                <a:gd name="connsiteY7" fmla="*/ 50158 h 107821"/>
                <a:gd name="connsiteX8" fmla="*/ 99718 w 105645"/>
                <a:gd name="connsiteY8" fmla="*/ 42076 h 107821"/>
                <a:gd name="connsiteX9" fmla="*/ 101335 w 105645"/>
                <a:gd name="connsiteY9" fmla="*/ 41537 h 107821"/>
                <a:gd name="connsiteX10" fmla="*/ 105646 w 105645"/>
                <a:gd name="connsiteY10" fmla="*/ 39382 h 107821"/>
                <a:gd name="connsiteX11" fmla="*/ 105646 w 105645"/>
                <a:gd name="connsiteY11" fmla="*/ 39382 h 107821"/>
                <a:gd name="connsiteX12" fmla="*/ 52302 w 105645"/>
                <a:gd name="connsiteY12" fmla="*/ 48 h 107821"/>
                <a:gd name="connsiteX13" fmla="*/ 36 w 105645"/>
                <a:gd name="connsiteY13" fmla="*/ 55547 h 107821"/>
                <a:gd name="connsiteX14" fmla="*/ 54457 w 105645"/>
                <a:gd name="connsiteY14" fmla="*/ 107813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645" h="107821">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grpFill/>
            <a:ln w="53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B4625E1-3B64-F033-9651-036E4DAC8DCA}"/>
                </a:ext>
              </a:extLst>
            </p:cNvPr>
            <p:cNvSpPr/>
            <p:nvPr/>
          </p:nvSpPr>
          <p:spPr>
            <a:xfrm>
              <a:off x="1184817" y="947783"/>
              <a:ext cx="114230" cy="118541"/>
            </a:xfrm>
            <a:custGeom>
              <a:avLst/>
              <a:gdLst>
                <a:gd name="connsiteX0" fmla="*/ 114231 w 114230"/>
                <a:gd name="connsiteY0" fmla="*/ 58193 h 118541"/>
                <a:gd name="connsiteX1" fmla="*/ 86212 w 114230"/>
                <a:gd name="connsiteY1" fmla="*/ 0 h 118541"/>
                <a:gd name="connsiteX2" fmla="*/ 60887 w 114230"/>
                <a:gd name="connsiteY2" fmla="*/ 0 h 118541"/>
                <a:gd name="connsiteX3" fmla="*/ 0 w 114230"/>
                <a:gd name="connsiteY3" fmla="*/ 64120 h 118541"/>
                <a:gd name="connsiteX4" fmla="*/ 0 w 114230"/>
                <a:gd name="connsiteY4" fmla="*/ 118541 h 118541"/>
                <a:gd name="connsiteX5" fmla="*/ 53344 w 114230"/>
                <a:gd name="connsiteY5" fmla="*/ 118541 h 118541"/>
                <a:gd name="connsiteX6" fmla="*/ 114231 w 114230"/>
                <a:gd name="connsiteY6" fmla="*/ 58193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grpFill/>
            <a:ln w="535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5E797A6-2453-2EE3-9C90-C5681A050BEE}"/>
                </a:ext>
              </a:extLst>
            </p:cNvPr>
            <p:cNvSpPr/>
            <p:nvPr/>
          </p:nvSpPr>
          <p:spPr>
            <a:xfrm>
              <a:off x="1391186" y="823806"/>
              <a:ext cx="106184" cy="107821"/>
            </a:xfrm>
            <a:custGeom>
              <a:avLst/>
              <a:gdLst>
                <a:gd name="connsiteX0" fmla="*/ 4849 w 106184"/>
                <a:gd name="connsiteY0" fmla="*/ 41537 h 107821"/>
                <a:gd name="connsiteX1" fmla="*/ 6466 w 106184"/>
                <a:gd name="connsiteY1" fmla="*/ 42076 h 107821"/>
                <a:gd name="connsiteX2" fmla="*/ 19398 w 106184"/>
                <a:gd name="connsiteY2" fmla="*/ 50158 h 107821"/>
                <a:gd name="connsiteX3" fmla="*/ 20475 w 106184"/>
                <a:gd name="connsiteY3" fmla="*/ 51236 h 107821"/>
                <a:gd name="connsiteX4" fmla="*/ 31252 w 106184"/>
                <a:gd name="connsiteY4" fmla="*/ 62013 h 107821"/>
                <a:gd name="connsiteX5" fmla="*/ 31791 w 106184"/>
                <a:gd name="connsiteY5" fmla="*/ 62551 h 107821"/>
                <a:gd name="connsiteX6" fmla="*/ 40951 w 106184"/>
                <a:gd name="connsiteY6" fmla="*/ 75483 h 107821"/>
                <a:gd name="connsiteX7" fmla="*/ 40951 w 106184"/>
                <a:gd name="connsiteY7" fmla="*/ 76022 h 107821"/>
                <a:gd name="connsiteX8" fmla="*/ 51727 w 106184"/>
                <a:gd name="connsiteY8" fmla="*/ 107813 h 107821"/>
                <a:gd name="connsiteX9" fmla="*/ 51727 w 106184"/>
                <a:gd name="connsiteY9" fmla="*/ 107813 h 107821"/>
                <a:gd name="connsiteX10" fmla="*/ 106148 w 106184"/>
                <a:gd name="connsiteY10" fmla="*/ 55547 h 107821"/>
                <a:gd name="connsiteX11" fmla="*/ 53882 w 106184"/>
                <a:gd name="connsiteY11" fmla="*/ 48 h 107821"/>
                <a:gd name="connsiteX12" fmla="*/ 0 w 106184"/>
                <a:gd name="connsiteY12" fmla="*/ 39382 h 107821"/>
                <a:gd name="connsiteX13" fmla="*/ 0 w 106184"/>
                <a:gd name="connsiteY13" fmla="*/ 39382 h 107821"/>
                <a:gd name="connsiteX14" fmla="*/ 4849 w 106184"/>
                <a:gd name="connsiteY14" fmla="*/ 41537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184" h="107821">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grpFill/>
            <a:ln w="535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A36796-62B4-B300-586F-3395BB40BC73}"/>
                </a:ext>
              </a:extLst>
            </p:cNvPr>
            <p:cNvSpPr/>
            <p:nvPr/>
          </p:nvSpPr>
          <p:spPr>
            <a:xfrm>
              <a:off x="1415433" y="947783"/>
              <a:ext cx="114230" cy="118541"/>
            </a:xfrm>
            <a:custGeom>
              <a:avLst/>
              <a:gdLst>
                <a:gd name="connsiteX0" fmla="*/ 52805 w 114230"/>
                <a:gd name="connsiteY0" fmla="*/ 0 h 118541"/>
                <a:gd name="connsiteX1" fmla="*/ 28019 w 114230"/>
                <a:gd name="connsiteY1" fmla="*/ 0 h 118541"/>
                <a:gd name="connsiteX2" fmla="*/ 0 w 114230"/>
                <a:gd name="connsiteY2" fmla="*/ 58193 h 118541"/>
                <a:gd name="connsiteX3" fmla="*/ 60887 w 114230"/>
                <a:gd name="connsiteY3" fmla="*/ 118541 h 118541"/>
                <a:gd name="connsiteX4" fmla="*/ 114231 w 114230"/>
                <a:gd name="connsiteY4" fmla="*/ 118541 h 118541"/>
                <a:gd name="connsiteX5" fmla="*/ 114231 w 114230"/>
                <a:gd name="connsiteY5" fmla="*/ 64120 h 118541"/>
                <a:gd name="connsiteX6" fmla="*/ 52805 w 114230"/>
                <a:gd name="connsiteY6" fmla="*/ 0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grpFill/>
            <a:ln w="5358" cap="flat">
              <a:noFill/>
              <a:prstDash val="solid"/>
              <a:miter/>
            </a:ln>
          </p:spPr>
          <p:txBody>
            <a:bodyPr rtlCol="0" anchor="ctr"/>
            <a:lstStyle/>
            <a:p>
              <a:endParaRPr lang="en-US"/>
            </a:p>
          </p:txBody>
        </p:sp>
      </p:grpSp>
      <p:grpSp>
        <p:nvGrpSpPr>
          <p:cNvPr id="17" name="Graphic 4">
            <a:extLst>
              <a:ext uri="{FF2B5EF4-FFF2-40B4-BE49-F238E27FC236}">
                <a16:creationId xmlns:a16="http://schemas.microsoft.com/office/drawing/2014/main" id="{D98950BF-0405-8030-2061-23437C0C1B82}"/>
              </a:ext>
            </a:extLst>
          </p:cNvPr>
          <p:cNvGrpSpPr/>
          <p:nvPr/>
        </p:nvGrpSpPr>
        <p:grpSpPr>
          <a:xfrm>
            <a:off x="1869027" y="728801"/>
            <a:ext cx="391838" cy="392864"/>
            <a:chOff x="1764860" y="801688"/>
            <a:chExt cx="391838" cy="392864"/>
          </a:xfrm>
          <a:solidFill>
            <a:schemeClr val="tx1"/>
          </a:solidFill>
        </p:grpSpPr>
        <p:sp>
          <p:nvSpPr>
            <p:cNvPr id="19" name="Freeform: Shape 18">
              <a:extLst>
                <a:ext uri="{FF2B5EF4-FFF2-40B4-BE49-F238E27FC236}">
                  <a16:creationId xmlns:a16="http://schemas.microsoft.com/office/drawing/2014/main" id="{3AF92924-C79E-3BB2-CB7B-9D66B8EEBEF6}"/>
                </a:ext>
              </a:extLst>
            </p:cNvPr>
            <p:cNvSpPr/>
            <p:nvPr/>
          </p:nvSpPr>
          <p:spPr>
            <a:xfrm>
              <a:off x="1764860" y="801688"/>
              <a:ext cx="391838" cy="392864"/>
            </a:xfrm>
            <a:custGeom>
              <a:avLst/>
              <a:gdLst>
                <a:gd name="connsiteX0" fmla="*/ 329956 w 391838"/>
                <a:gd name="connsiteY0" fmla="*/ 64904 h 392864"/>
                <a:gd name="connsiteX1" fmla="*/ 205047 w 391838"/>
                <a:gd name="connsiteY1" fmla="*/ 0 h 392864"/>
                <a:gd name="connsiteX2" fmla="*/ 156675 w 391838"/>
                <a:gd name="connsiteY2" fmla="*/ 18369 h 392864"/>
                <a:gd name="connsiteX3" fmla="*/ 112589 w 391838"/>
                <a:gd name="connsiteY3" fmla="*/ 135318 h 392864"/>
                <a:gd name="connsiteX4" fmla="*/ 97894 w 391838"/>
                <a:gd name="connsiteY4" fmla="*/ 184302 h 392864"/>
                <a:gd name="connsiteX5" fmla="*/ 91771 w 391838"/>
                <a:gd name="connsiteY5" fmla="*/ 263901 h 392864"/>
                <a:gd name="connsiteX6" fmla="*/ 53809 w 391838"/>
                <a:gd name="connsiteY6" fmla="*/ 302476 h 392864"/>
                <a:gd name="connsiteX7" fmla="*/ 7274 w 391838"/>
                <a:gd name="connsiteY7" fmla="*/ 306762 h 392864"/>
                <a:gd name="connsiteX8" fmla="*/ 4825 w 391838"/>
                <a:gd name="connsiteY8" fmla="*/ 344113 h 392864"/>
                <a:gd name="connsiteX9" fmla="*/ 33603 w 391838"/>
                <a:gd name="connsiteY9" fmla="*/ 356359 h 392864"/>
                <a:gd name="connsiteX10" fmla="*/ 44624 w 391838"/>
                <a:gd name="connsiteY10" fmla="*/ 387586 h 392864"/>
                <a:gd name="connsiteX11" fmla="*/ 81974 w 391838"/>
                <a:gd name="connsiteY11" fmla="*/ 385137 h 392864"/>
                <a:gd name="connsiteX12" fmla="*/ 86260 w 391838"/>
                <a:gd name="connsiteY12" fmla="*/ 337990 h 392864"/>
                <a:gd name="connsiteX13" fmla="*/ 124835 w 391838"/>
                <a:gd name="connsiteY13" fmla="*/ 298802 h 392864"/>
                <a:gd name="connsiteX14" fmla="*/ 201985 w 391838"/>
                <a:gd name="connsiteY14" fmla="*/ 300027 h 392864"/>
                <a:gd name="connsiteX15" fmla="*/ 268726 w 391838"/>
                <a:gd name="connsiteY15" fmla="*/ 281658 h 392864"/>
                <a:gd name="connsiteX16" fmla="*/ 342202 w 391838"/>
                <a:gd name="connsiteY16" fmla="*/ 259003 h 392864"/>
                <a:gd name="connsiteX17" fmla="*/ 373429 w 391838"/>
                <a:gd name="connsiteY17" fmla="*/ 242471 h 392864"/>
                <a:gd name="connsiteX18" fmla="*/ 329956 w 391838"/>
                <a:gd name="connsiteY18" fmla="*/ 64904 h 392864"/>
                <a:gd name="connsiteX19" fmla="*/ 356285 w 391838"/>
                <a:gd name="connsiteY19" fmla="*/ 224714 h 392864"/>
                <a:gd name="connsiteX20" fmla="*/ 325057 w 391838"/>
                <a:gd name="connsiteY20" fmla="*/ 235736 h 392864"/>
                <a:gd name="connsiteX21" fmla="*/ 217293 w 391838"/>
                <a:gd name="connsiteY21" fmla="*/ 178792 h 392864"/>
                <a:gd name="connsiteX22" fmla="*/ 166472 w 391838"/>
                <a:gd name="connsiteY22" fmla="*/ 94294 h 392864"/>
                <a:gd name="connsiteX23" fmla="*/ 173819 w 391838"/>
                <a:gd name="connsiteY23" fmla="*/ 36126 h 392864"/>
                <a:gd name="connsiteX24" fmla="*/ 205047 w 391838"/>
                <a:gd name="connsiteY24" fmla="*/ 25104 h 392864"/>
                <a:gd name="connsiteX25" fmla="*/ 312811 w 391838"/>
                <a:gd name="connsiteY25" fmla="*/ 82048 h 392864"/>
                <a:gd name="connsiteX26" fmla="*/ 356285 w 391838"/>
                <a:gd name="connsiteY26" fmla="*/ 224714 h 3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1838" h="392864">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grpFill/>
            <a:ln w="610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1E946A2-54B1-C4BD-D1E3-693656DCA363}"/>
                </a:ext>
              </a:extLst>
            </p:cNvPr>
            <p:cNvSpPr/>
            <p:nvPr/>
          </p:nvSpPr>
          <p:spPr>
            <a:xfrm>
              <a:off x="2001202" y="898522"/>
              <a:ext cx="61093" cy="62141"/>
            </a:xfrm>
            <a:custGeom>
              <a:avLst/>
              <a:gdLst>
                <a:gd name="connsiteX0" fmla="*/ 4218 w 61093"/>
                <a:gd name="connsiteY0" fmla="*/ 4196 h 62141"/>
                <a:gd name="connsiteX1" fmla="*/ 15239 w 61093"/>
                <a:gd name="connsiteY1" fmla="*/ 46444 h 62141"/>
                <a:gd name="connsiteX2" fmla="*/ 56876 w 61093"/>
                <a:gd name="connsiteY2" fmla="*/ 58078 h 62141"/>
                <a:gd name="connsiteX3" fmla="*/ 45854 w 61093"/>
                <a:gd name="connsiteY3" fmla="*/ 15829 h 62141"/>
                <a:gd name="connsiteX4" fmla="*/ 4218 w 61093"/>
                <a:gd name="connsiteY4" fmla="*/ 4196 h 6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 h="62141">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grpFill/>
            <a:ln w="6102" cap="flat">
              <a:noFill/>
              <a:prstDash val="solid"/>
              <a:miter/>
            </a:ln>
          </p:spPr>
          <p:txBody>
            <a:bodyPr rtlCol="0" anchor="ctr"/>
            <a:lstStyle/>
            <a:p>
              <a:endParaRPr lang="en-US"/>
            </a:p>
          </p:txBody>
        </p:sp>
      </p:grpSp>
      <p:grpSp>
        <p:nvGrpSpPr>
          <p:cNvPr id="23" name="Graphic 6">
            <a:extLst>
              <a:ext uri="{FF2B5EF4-FFF2-40B4-BE49-F238E27FC236}">
                <a16:creationId xmlns:a16="http://schemas.microsoft.com/office/drawing/2014/main" id="{25D72C50-64FD-96F8-15AC-5353CB59CB13}"/>
              </a:ext>
            </a:extLst>
          </p:cNvPr>
          <p:cNvGrpSpPr/>
          <p:nvPr/>
        </p:nvGrpSpPr>
        <p:grpSpPr>
          <a:xfrm>
            <a:off x="2433250" y="745089"/>
            <a:ext cx="407547" cy="407547"/>
            <a:chOff x="2329083" y="817976"/>
            <a:chExt cx="407547" cy="407547"/>
          </a:xfrm>
          <a:solidFill>
            <a:schemeClr val="tx1"/>
          </a:solidFill>
        </p:grpSpPr>
        <p:grpSp>
          <p:nvGrpSpPr>
            <p:cNvPr id="25" name="Graphic 6">
              <a:extLst>
                <a:ext uri="{FF2B5EF4-FFF2-40B4-BE49-F238E27FC236}">
                  <a16:creationId xmlns:a16="http://schemas.microsoft.com/office/drawing/2014/main" id="{5ED33F71-3F55-738A-9C32-26D31414AD6F}"/>
                </a:ext>
              </a:extLst>
            </p:cNvPr>
            <p:cNvGrpSpPr/>
            <p:nvPr/>
          </p:nvGrpSpPr>
          <p:grpSpPr>
            <a:xfrm>
              <a:off x="2380026" y="817976"/>
              <a:ext cx="305660" cy="407547"/>
              <a:chOff x="2380026" y="817976"/>
              <a:chExt cx="305660" cy="407547"/>
            </a:xfrm>
            <a:grpFill/>
          </p:grpSpPr>
          <p:sp>
            <p:nvSpPr>
              <p:cNvPr id="35" name="Freeform: Shape 34">
                <a:extLst>
                  <a:ext uri="{FF2B5EF4-FFF2-40B4-BE49-F238E27FC236}">
                    <a16:creationId xmlns:a16="http://schemas.microsoft.com/office/drawing/2014/main" id="{6EFCA1BB-E0E9-75E6-7FE9-DC5CF9814FD4}"/>
                  </a:ext>
                </a:extLst>
              </p:cNvPr>
              <p:cNvSpPr/>
              <p:nvPr/>
            </p:nvSpPr>
            <p:spPr>
              <a:xfrm>
                <a:off x="2437337" y="1034485"/>
                <a:ext cx="191037" cy="191037"/>
              </a:xfrm>
              <a:custGeom>
                <a:avLst/>
                <a:gdLst>
                  <a:gd name="connsiteX0" fmla="*/ 95519 w 191037"/>
                  <a:gd name="connsiteY0" fmla="*/ 0 h 191037"/>
                  <a:gd name="connsiteX1" fmla="*/ 0 w 191037"/>
                  <a:gd name="connsiteY1" fmla="*/ 95519 h 191037"/>
                  <a:gd name="connsiteX2" fmla="*/ 95519 w 191037"/>
                  <a:gd name="connsiteY2" fmla="*/ 191038 h 191037"/>
                  <a:gd name="connsiteX3" fmla="*/ 191038 w 191037"/>
                  <a:gd name="connsiteY3" fmla="*/ 95519 h 191037"/>
                  <a:gd name="connsiteX4" fmla="*/ 95519 w 191037"/>
                  <a:gd name="connsiteY4" fmla="*/ 0 h 191037"/>
                  <a:gd name="connsiteX5" fmla="*/ 123538 w 191037"/>
                  <a:gd name="connsiteY5" fmla="*/ 135637 h 191037"/>
                  <a:gd name="connsiteX6" fmla="*/ 95519 w 191037"/>
                  <a:gd name="connsiteY6" fmla="*/ 120354 h 191037"/>
                  <a:gd name="connsiteX7" fmla="*/ 67500 w 191037"/>
                  <a:gd name="connsiteY7" fmla="*/ 135637 h 191037"/>
                  <a:gd name="connsiteX8" fmla="*/ 72594 w 191037"/>
                  <a:gd name="connsiteY8" fmla="*/ 103160 h 191037"/>
                  <a:gd name="connsiteX9" fmla="*/ 49670 w 191037"/>
                  <a:gd name="connsiteY9" fmla="*/ 80236 h 191037"/>
                  <a:gd name="connsiteX10" fmla="*/ 80873 w 191037"/>
                  <a:gd name="connsiteY10" fmla="*/ 75141 h 191037"/>
                  <a:gd name="connsiteX11" fmla="*/ 94882 w 191037"/>
                  <a:gd name="connsiteY11" fmla="*/ 45212 h 191037"/>
                  <a:gd name="connsiteX12" fmla="*/ 108891 w 191037"/>
                  <a:gd name="connsiteY12" fmla="*/ 75141 h 191037"/>
                  <a:gd name="connsiteX13" fmla="*/ 140094 w 191037"/>
                  <a:gd name="connsiteY13" fmla="*/ 80236 h 191037"/>
                  <a:gd name="connsiteX14" fmla="*/ 117170 w 191037"/>
                  <a:gd name="connsiteY14" fmla="*/ 103160 h 191037"/>
                  <a:gd name="connsiteX15" fmla="*/ 123538 w 191037"/>
                  <a:gd name="connsiteY15" fmla="*/ 135637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037" h="191037">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grpFill/>
              <a:ln w="625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7A474D2-CDF6-771D-3FA4-01B3537C509F}"/>
                  </a:ext>
                </a:extLst>
              </p:cNvPr>
              <p:cNvSpPr/>
              <p:nvPr/>
            </p:nvSpPr>
            <p:spPr>
              <a:xfrm>
                <a:off x="2380026" y="817976"/>
                <a:ext cx="305660" cy="50943"/>
              </a:xfrm>
              <a:custGeom>
                <a:avLst/>
                <a:gdLst>
                  <a:gd name="connsiteX0" fmla="*/ 286557 w 305660"/>
                  <a:gd name="connsiteY0" fmla="*/ 50943 h 50943"/>
                  <a:gd name="connsiteX1" fmla="*/ 305660 w 305660"/>
                  <a:gd name="connsiteY1" fmla="*/ 50943 h 50943"/>
                  <a:gd name="connsiteX2" fmla="*/ 305660 w 305660"/>
                  <a:gd name="connsiteY2" fmla="*/ 0 h 50943"/>
                  <a:gd name="connsiteX3" fmla="*/ 0 w 305660"/>
                  <a:gd name="connsiteY3" fmla="*/ 0 h 50943"/>
                  <a:gd name="connsiteX4" fmla="*/ 0 w 305660"/>
                  <a:gd name="connsiteY4" fmla="*/ 50943 h 50943"/>
                  <a:gd name="connsiteX5" fmla="*/ 19104 w 305660"/>
                  <a:gd name="connsiteY5" fmla="*/ 50943 h 5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60" h="50943">
                    <a:moveTo>
                      <a:pt x="286557" y="50943"/>
                    </a:moveTo>
                    <a:lnTo>
                      <a:pt x="305660" y="50943"/>
                    </a:lnTo>
                    <a:lnTo>
                      <a:pt x="305660" y="0"/>
                    </a:lnTo>
                    <a:lnTo>
                      <a:pt x="0" y="0"/>
                    </a:lnTo>
                    <a:lnTo>
                      <a:pt x="0" y="50943"/>
                    </a:lnTo>
                    <a:lnTo>
                      <a:pt x="19104" y="50943"/>
                    </a:lnTo>
                    <a:close/>
                  </a:path>
                </a:pathLst>
              </a:custGeom>
              <a:grpFill/>
              <a:ln w="6251" cap="flat">
                <a:noFill/>
                <a:prstDash val="solid"/>
                <a:miter/>
              </a:ln>
            </p:spPr>
            <p:txBody>
              <a:bodyPr rtlCol="0" anchor="ctr"/>
              <a:lstStyle/>
              <a:p>
                <a:endParaRPr lang="en-US"/>
              </a:p>
            </p:txBody>
          </p:sp>
        </p:grpSp>
        <p:grpSp>
          <p:nvGrpSpPr>
            <p:cNvPr id="27" name="Graphic 6">
              <a:extLst>
                <a:ext uri="{FF2B5EF4-FFF2-40B4-BE49-F238E27FC236}">
                  <a16:creationId xmlns:a16="http://schemas.microsoft.com/office/drawing/2014/main" id="{D52CC441-9A22-282C-FD3D-13AF2F6E3C09}"/>
                </a:ext>
              </a:extLst>
            </p:cNvPr>
            <p:cNvGrpSpPr/>
            <p:nvPr/>
          </p:nvGrpSpPr>
          <p:grpSpPr>
            <a:xfrm>
              <a:off x="2399130" y="894391"/>
              <a:ext cx="267452" cy="157287"/>
              <a:chOff x="2399130" y="894391"/>
              <a:chExt cx="267452" cy="157287"/>
            </a:xfrm>
            <a:grpFill/>
          </p:grpSpPr>
          <p:sp>
            <p:nvSpPr>
              <p:cNvPr id="29" name="Freeform: Shape 28">
                <a:extLst>
                  <a:ext uri="{FF2B5EF4-FFF2-40B4-BE49-F238E27FC236}">
                    <a16:creationId xmlns:a16="http://schemas.microsoft.com/office/drawing/2014/main" id="{EE82717E-FFFA-ABF6-1192-4AFBC36AB39D}"/>
                  </a:ext>
                </a:extLst>
              </p:cNvPr>
              <p:cNvSpPr/>
              <p:nvPr/>
            </p:nvSpPr>
            <p:spPr>
              <a:xfrm>
                <a:off x="2481913" y="894391"/>
                <a:ext cx="101886" cy="126084"/>
              </a:xfrm>
              <a:custGeom>
                <a:avLst/>
                <a:gdLst>
                  <a:gd name="connsiteX0" fmla="*/ 101887 w 101886"/>
                  <a:gd name="connsiteY0" fmla="*/ 0 h 126084"/>
                  <a:gd name="connsiteX1" fmla="*/ 0 w 101886"/>
                  <a:gd name="connsiteY1" fmla="*/ 0 h 126084"/>
                  <a:gd name="connsiteX2" fmla="*/ 0 w 101886"/>
                  <a:gd name="connsiteY2" fmla="*/ 126085 h 126084"/>
                  <a:gd name="connsiteX3" fmla="*/ 50943 w 101886"/>
                  <a:gd name="connsiteY3" fmla="*/ 114623 h 126084"/>
                  <a:gd name="connsiteX4" fmla="*/ 101887 w 101886"/>
                  <a:gd name="connsiteY4" fmla="*/ 126085 h 126084"/>
                  <a:gd name="connsiteX5" fmla="*/ 101887 w 101886"/>
                  <a:gd name="connsiteY5" fmla="*/ 0 h 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86" h="126084">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grpFill/>
              <a:ln w="625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7B0B618-CB46-7371-9CCE-9D31A388AE53}"/>
                  </a:ext>
                </a:extLst>
              </p:cNvPr>
              <p:cNvSpPr/>
              <p:nvPr/>
            </p:nvSpPr>
            <p:spPr>
              <a:xfrm>
                <a:off x="2399130" y="894391"/>
                <a:ext cx="57311" cy="157287"/>
              </a:xfrm>
              <a:custGeom>
                <a:avLst/>
                <a:gdLst>
                  <a:gd name="connsiteX0" fmla="*/ 57311 w 57311"/>
                  <a:gd name="connsiteY0" fmla="*/ 0 h 157287"/>
                  <a:gd name="connsiteX1" fmla="*/ 0 w 57311"/>
                  <a:gd name="connsiteY1" fmla="*/ 0 h 157287"/>
                  <a:gd name="connsiteX2" fmla="*/ 0 w 57311"/>
                  <a:gd name="connsiteY2" fmla="*/ 127358 h 157287"/>
                  <a:gd name="connsiteX3" fmla="*/ 41391 w 57311"/>
                  <a:gd name="connsiteY3" fmla="*/ 157288 h 157287"/>
                  <a:gd name="connsiteX4" fmla="*/ 57311 w 57311"/>
                  <a:gd name="connsiteY4" fmla="*/ 142005 h 157287"/>
                  <a:gd name="connsiteX5" fmla="*/ 57311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57311" y="0"/>
                    </a:moveTo>
                    <a:lnTo>
                      <a:pt x="0" y="0"/>
                    </a:lnTo>
                    <a:lnTo>
                      <a:pt x="0" y="127358"/>
                    </a:lnTo>
                    <a:lnTo>
                      <a:pt x="41391" y="157288"/>
                    </a:lnTo>
                    <a:cubicBezTo>
                      <a:pt x="45849" y="151557"/>
                      <a:pt x="51580" y="146462"/>
                      <a:pt x="57311" y="142005"/>
                    </a:cubicBezTo>
                    <a:lnTo>
                      <a:pt x="57311" y="0"/>
                    </a:lnTo>
                    <a:close/>
                  </a:path>
                </a:pathLst>
              </a:custGeom>
              <a:grpFill/>
              <a:ln w="625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0740C30-A718-9561-EFBE-DE41DAAE9D42}"/>
                  </a:ext>
                </a:extLst>
              </p:cNvPr>
              <p:cNvSpPr/>
              <p:nvPr/>
            </p:nvSpPr>
            <p:spPr>
              <a:xfrm>
                <a:off x="2609271" y="894391"/>
                <a:ext cx="57311" cy="157287"/>
              </a:xfrm>
              <a:custGeom>
                <a:avLst/>
                <a:gdLst>
                  <a:gd name="connsiteX0" fmla="*/ 0 w 57311"/>
                  <a:gd name="connsiteY0" fmla="*/ 0 h 157287"/>
                  <a:gd name="connsiteX1" fmla="*/ 0 w 57311"/>
                  <a:gd name="connsiteY1" fmla="*/ 142005 h 157287"/>
                  <a:gd name="connsiteX2" fmla="*/ 15920 w 57311"/>
                  <a:gd name="connsiteY2" fmla="*/ 157288 h 157287"/>
                  <a:gd name="connsiteX3" fmla="*/ 57311 w 57311"/>
                  <a:gd name="connsiteY3" fmla="*/ 127358 h 157287"/>
                  <a:gd name="connsiteX4" fmla="*/ 57311 w 57311"/>
                  <a:gd name="connsiteY4" fmla="*/ 0 h 157287"/>
                  <a:gd name="connsiteX5" fmla="*/ 0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0" y="0"/>
                    </a:moveTo>
                    <a:lnTo>
                      <a:pt x="0" y="142005"/>
                    </a:lnTo>
                    <a:cubicBezTo>
                      <a:pt x="5731" y="146462"/>
                      <a:pt x="10825" y="151557"/>
                      <a:pt x="15920" y="157288"/>
                    </a:cubicBezTo>
                    <a:lnTo>
                      <a:pt x="57311" y="127358"/>
                    </a:lnTo>
                    <a:lnTo>
                      <a:pt x="57311" y="0"/>
                    </a:lnTo>
                    <a:lnTo>
                      <a:pt x="0" y="0"/>
                    </a:lnTo>
                    <a:close/>
                  </a:path>
                </a:pathLst>
              </a:custGeom>
              <a:grpFill/>
              <a:ln w="6251" cap="flat">
                <a:noFill/>
                <a:prstDash val="solid"/>
                <a:miter/>
              </a:ln>
            </p:spPr>
            <p:txBody>
              <a:bodyPr rtlCol="0" anchor="ctr"/>
              <a:lstStyle/>
              <a:p>
                <a:endParaRPr lang="en-US"/>
              </a:p>
            </p:txBody>
          </p:sp>
        </p:grpSp>
      </p:grpSp>
      <p:grpSp>
        <p:nvGrpSpPr>
          <p:cNvPr id="39" name="Graphic 8">
            <a:extLst>
              <a:ext uri="{FF2B5EF4-FFF2-40B4-BE49-F238E27FC236}">
                <a16:creationId xmlns:a16="http://schemas.microsoft.com/office/drawing/2014/main" id="{F5B0D56E-545F-0531-C867-4CF02AF0DA47}"/>
              </a:ext>
            </a:extLst>
          </p:cNvPr>
          <p:cNvGrpSpPr/>
          <p:nvPr/>
        </p:nvGrpSpPr>
        <p:grpSpPr>
          <a:xfrm>
            <a:off x="3025955" y="745089"/>
            <a:ext cx="382075" cy="407547"/>
            <a:chOff x="2921788" y="817976"/>
            <a:chExt cx="382075" cy="407547"/>
          </a:xfrm>
          <a:solidFill>
            <a:schemeClr val="tx1"/>
          </a:solidFill>
        </p:grpSpPr>
        <p:sp>
          <p:nvSpPr>
            <p:cNvPr id="41" name="Freeform: Shape 40">
              <a:extLst>
                <a:ext uri="{FF2B5EF4-FFF2-40B4-BE49-F238E27FC236}">
                  <a16:creationId xmlns:a16="http://schemas.microsoft.com/office/drawing/2014/main" id="{C23810AA-D933-A90C-4830-27B1F4D94D6E}"/>
                </a:ext>
              </a:extLst>
            </p:cNvPr>
            <p:cNvSpPr/>
            <p:nvPr/>
          </p:nvSpPr>
          <p:spPr>
            <a:xfrm>
              <a:off x="2998203" y="996277"/>
              <a:ext cx="229245" cy="229245"/>
            </a:xfrm>
            <a:custGeom>
              <a:avLst/>
              <a:gdLst>
                <a:gd name="connsiteX0" fmla="*/ 114623 w 229245"/>
                <a:gd name="connsiteY0" fmla="*/ 0 h 229245"/>
                <a:gd name="connsiteX1" fmla="*/ 0 w 229245"/>
                <a:gd name="connsiteY1" fmla="*/ 114623 h 229245"/>
                <a:gd name="connsiteX2" fmla="*/ 114623 w 229245"/>
                <a:gd name="connsiteY2" fmla="*/ 229245 h 229245"/>
                <a:gd name="connsiteX3" fmla="*/ 229245 w 229245"/>
                <a:gd name="connsiteY3" fmla="*/ 114623 h 229245"/>
                <a:gd name="connsiteX4" fmla="*/ 114623 w 229245"/>
                <a:gd name="connsiteY4" fmla="*/ 0 h 229245"/>
                <a:gd name="connsiteX5" fmla="*/ 150283 w 229245"/>
                <a:gd name="connsiteY5" fmla="*/ 165566 h 229245"/>
                <a:gd name="connsiteX6" fmla="*/ 114623 w 229245"/>
                <a:gd name="connsiteY6" fmla="*/ 145825 h 229245"/>
                <a:gd name="connsiteX7" fmla="*/ 78962 w 229245"/>
                <a:gd name="connsiteY7" fmla="*/ 165566 h 229245"/>
                <a:gd name="connsiteX8" fmla="*/ 85967 w 229245"/>
                <a:gd name="connsiteY8" fmla="*/ 124174 h 229245"/>
                <a:gd name="connsiteX9" fmla="*/ 57311 w 229245"/>
                <a:gd name="connsiteY9" fmla="*/ 94882 h 229245"/>
                <a:gd name="connsiteX10" fmla="*/ 96792 w 229245"/>
                <a:gd name="connsiteY10" fmla="*/ 88514 h 229245"/>
                <a:gd name="connsiteX11" fmla="*/ 114623 w 229245"/>
                <a:gd name="connsiteY11" fmla="*/ 50943 h 229245"/>
                <a:gd name="connsiteX12" fmla="*/ 132453 w 229245"/>
                <a:gd name="connsiteY12" fmla="*/ 88514 h 229245"/>
                <a:gd name="connsiteX13" fmla="*/ 171934 w 229245"/>
                <a:gd name="connsiteY13" fmla="*/ 94882 h 229245"/>
                <a:gd name="connsiteX14" fmla="*/ 143278 w 229245"/>
                <a:gd name="connsiteY14" fmla="*/ 124174 h 229245"/>
                <a:gd name="connsiteX15" fmla="*/ 150283 w 229245"/>
                <a:gd name="connsiteY15" fmla="*/ 165566 h 22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245" h="229245">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grpFill/>
            <a:ln w="625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1236AB4-416E-54C5-9FB2-4739BE380B7B}"/>
                </a:ext>
              </a:extLst>
            </p:cNvPr>
            <p:cNvSpPr/>
            <p:nvPr/>
          </p:nvSpPr>
          <p:spPr>
            <a:xfrm>
              <a:off x="2921788" y="817976"/>
              <a:ext cx="140094" cy="216509"/>
            </a:xfrm>
            <a:custGeom>
              <a:avLst/>
              <a:gdLst>
                <a:gd name="connsiteX0" fmla="*/ 140094 w 140094"/>
                <a:gd name="connsiteY0" fmla="*/ 166840 h 216509"/>
                <a:gd name="connsiteX1" fmla="*/ 70047 w 140094"/>
                <a:gd name="connsiteY1" fmla="*/ 0 h 216509"/>
                <a:gd name="connsiteX2" fmla="*/ 0 w 140094"/>
                <a:gd name="connsiteY2" fmla="*/ 38208 h 216509"/>
                <a:gd name="connsiteX3" fmla="*/ 76415 w 140094"/>
                <a:gd name="connsiteY3" fmla="*/ 216509 h 216509"/>
                <a:gd name="connsiteX4" fmla="*/ 140094 w 140094"/>
                <a:gd name="connsiteY4" fmla="*/ 16684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140094" y="166840"/>
                  </a:moveTo>
                  <a:lnTo>
                    <a:pt x="70047" y="0"/>
                  </a:lnTo>
                  <a:lnTo>
                    <a:pt x="0" y="38208"/>
                  </a:lnTo>
                  <a:lnTo>
                    <a:pt x="76415" y="216509"/>
                  </a:lnTo>
                  <a:cubicBezTo>
                    <a:pt x="92335" y="192948"/>
                    <a:pt x="113349" y="177028"/>
                    <a:pt x="140094" y="166840"/>
                  </a:cubicBezTo>
                  <a:close/>
                </a:path>
              </a:pathLst>
            </a:custGeom>
            <a:grpFill/>
            <a:ln w="625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A9C41A9-C6EF-3813-2D0C-4AE6715150CD}"/>
                </a:ext>
              </a:extLst>
            </p:cNvPr>
            <p:cNvSpPr/>
            <p:nvPr/>
          </p:nvSpPr>
          <p:spPr>
            <a:xfrm>
              <a:off x="3163769" y="817976"/>
              <a:ext cx="140094" cy="216509"/>
            </a:xfrm>
            <a:custGeom>
              <a:avLst/>
              <a:gdLst>
                <a:gd name="connsiteX0" fmla="*/ 70047 w 140094"/>
                <a:gd name="connsiteY0" fmla="*/ 0 h 216509"/>
                <a:gd name="connsiteX1" fmla="*/ 0 w 140094"/>
                <a:gd name="connsiteY1" fmla="*/ 166840 h 216509"/>
                <a:gd name="connsiteX2" fmla="*/ 63679 w 140094"/>
                <a:gd name="connsiteY2" fmla="*/ 216509 h 216509"/>
                <a:gd name="connsiteX3" fmla="*/ 140094 w 140094"/>
                <a:gd name="connsiteY3" fmla="*/ 44575 h 216509"/>
                <a:gd name="connsiteX4" fmla="*/ 70047 w 140094"/>
                <a:gd name="connsiteY4" fmla="*/ 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70047" y="0"/>
                  </a:moveTo>
                  <a:lnTo>
                    <a:pt x="0" y="166840"/>
                  </a:lnTo>
                  <a:cubicBezTo>
                    <a:pt x="26745" y="177028"/>
                    <a:pt x="47759" y="192948"/>
                    <a:pt x="63679" y="216509"/>
                  </a:cubicBezTo>
                  <a:lnTo>
                    <a:pt x="140094" y="44575"/>
                  </a:lnTo>
                  <a:lnTo>
                    <a:pt x="70047" y="0"/>
                  </a:lnTo>
                  <a:close/>
                </a:path>
              </a:pathLst>
            </a:custGeom>
            <a:grpFill/>
            <a:ln w="625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2416070-E6C6-2D98-35CF-555B062C6B42}"/>
                </a:ext>
              </a:extLst>
            </p:cNvPr>
            <p:cNvSpPr/>
            <p:nvPr/>
          </p:nvSpPr>
          <p:spPr>
            <a:xfrm>
              <a:off x="3017307" y="817976"/>
              <a:ext cx="191037" cy="76415"/>
            </a:xfrm>
            <a:custGeom>
              <a:avLst/>
              <a:gdLst>
                <a:gd name="connsiteX0" fmla="*/ 159198 w 191037"/>
                <a:gd name="connsiteY0" fmla="*/ 76415 h 76415"/>
                <a:gd name="connsiteX1" fmla="*/ 191038 w 191037"/>
                <a:gd name="connsiteY1" fmla="*/ 0 h 76415"/>
                <a:gd name="connsiteX2" fmla="*/ 0 w 191037"/>
                <a:gd name="connsiteY2" fmla="*/ 0 h 76415"/>
                <a:gd name="connsiteX3" fmla="*/ 31840 w 191037"/>
                <a:gd name="connsiteY3" fmla="*/ 76415 h 76415"/>
              </a:gdLst>
              <a:ahLst/>
              <a:cxnLst>
                <a:cxn ang="0">
                  <a:pos x="connsiteX0" y="connsiteY0"/>
                </a:cxn>
                <a:cxn ang="0">
                  <a:pos x="connsiteX1" y="connsiteY1"/>
                </a:cxn>
                <a:cxn ang="0">
                  <a:pos x="connsiteX2" y="connsiteY2"/>
                </a:cxn>
                <a:cxn ang="0">
                  <a:pos x="connsiteX3" y="connsiteY3"/>
                </a:cxn>
              </a:cxnLst>
              <a:rect l="l" t="t" r="r" b="b"/>
              <a:pathLst>
                <a:path w="191037" h="76415">
                  <a:moveTo>
                    <a:pt x="159198" y="76415"/>
                  </a:moveTo>
                  <a:lnTo>
                    <a:pt x="191038" y="0"/>
                  </a:lnTo>
                  <a:lnTo>
                    <a:pt x="0" y="0"/>
                  </a:lnTo>
                  <a:lnTo>
                    <a:pt x="31840" y="76415"/>
                  </a:lnTo>
                  <a:close/>
                </a:path>
              </a:pathLst>
            </a:custGeom>
            <a:grpFill/>
            <a:ln w="6251" cap="flat">
              <a:noFill/>
              <a:prstDash val="solid"/>
              <a:miter/>
            </a:ln>
          </p:spPr>
          <p:txBody>
            <a:bodyPr rtlCol="0" anchor="ctr"/>
            <a:lstStyle/>
            <a:p>
              <a:endParaRPr lang="en-US"/>
            </a:p>
          </p:txBody>
        </p:sp>
      </p:grpSp>
      <p:grpSp>
        <p:nvGrpSpPr>
          <p:cNvPr id="49" name="Graphic 10">
            <a:extLst>
              <a:ext uri="{FF2B5EF4-FFF2-40B4-BE49-F238E27FC236}">
                <a16:creationId xmlns:a16="http://schemas.microsoft.com/office/drawing/2014/main" id="{16ED13D7-EDB5-0A74-AE3A-883C2C4DE8BE}"/>
              </a:ext>
            </a:extLst>
          </p:cNvPr>
          <p:cNvGrpSpPr/>
          <p:nvPr/>
        </p:nvGrpSpPr>
        <p:grpSpPr>
          <a:xfrm>
            <a:off x="3624540" y="790154"/>
            <a:ext cx="360522" cy="270391"/>
            <a:chOff x="3520373" y="863041"/>
            <a:chExt cx="360522" cy="270391"/>
          </a:xfrm>
          <a:solidFill>
            <a:schemeClr val="tx1"/>
          </a:solidFill>
        </p:grpSpPr>
        <p:sp>
          <p:nvSpPr>
            <p:cNvPr id="51" name="Freeform: Shape 50">
              <a:extLst>
                <a:ext uri="{FF2B5EF4-FFF2-40B4-BE49-F238E27FC236}">
                  <a16:creationId xmlns:a16="http://schemas.microsoft.com/office/drawing/2014/main" id="{9FED3E26-DAC1-129A-6B4F-73B7826B28F9}"/>
                </a:ext>
              </a:extLst>
            </p:cNvPr>
            <p:cNvSpPr/>
            <p:nvPr/>
          </p:nvSpPr>
          <p:spPr>
            <a:xfrm>
              <a:off x="3520373" y="863041"/>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grpFill/>
            <a:ln w="550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849EFBE-5C22-D3BF-80AC-25898839CB30}"/>
                </a:ext>
              </a:extLst>
            </p:cNvPr>
            <p:cNvSpPr/>
            <p:nvPr/>
          </p:nvSpPr>
          <p:spPr>
            <a:xfrm>
              <a:off x="3520373" y="1088367"/>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grpFill/>
            <a:ln w="550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661C095-9946-415E-A104-39977913A515}"/>
                </a:ext>
              </a:extLst>
            </p:cNvPr>
            <p:cNvSpPr/>
            <p:nvPr/>
          </p:nvSpPr>
          <p:spPr>
            <a:xfrm>
              <a:off x="3520373" y="975704"/>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grpFill/>
            <a:ln w="5507" cap="flat">
              <a:noFill/>
              <a:prstDash val="solid"/>
              <a:miter/>
            </a:ln>
          </p:spPr>
          <p:txBody>
            <a:bodyPr rtlCol="0" anchor="ctr"/>
            <a:lstStyle/>
            <a:p>
              <a:endParaRPr lang="en-US"/>
            </a:p>
          </p:txBody>
        </p:sp>
      </p:grpSp>
      <p:grpSp>
        <p:nvGrpSpPr>
          <p:cNvPr id="57" name="Graphic 12">
            <a:extLst>
              <a:ext uri="{FF2B5EF4-FFF2-40B4-BE49-F238E27FC236}">
                <a16:creationId xmlns:a16="http://schemas.microsoft.com/office/drawing/2014/main" id="{6718D91F-DA55-60F5-ABB4-CBD9E5487354}"/>
              </a:ext>
            </a:extLst>
          </p:cNvPr>
          <p:cNvGrpSpPr/>
          <p:nvPr/>
        </p:nvGrpSpPr>
        <p:grpSpPr>
          <a:xfrm>
            <a:off x="4220186" y="790154"/>
            <a:ext cx="360522" cy="270391"/>
            <a:chOff x="4116019" y="863041"/>
            <a:chExt cx="360522" cy="270391"/>
          </a:xfrm>
          <a:solidFill>
            <a:schemeClr val="tx1"/>
          </a:solidFill>
        </p:grpSpPr>
        <p:sp>
          <p:nvSpPr>
            <p:cNvPr id="59" name="Freeform: Shape 58">
              <a:extLst>
                <a:ext uri="{FF2B5EF4-FFF2-40B4-BE49-F238E27FC236}">
                  <a16:creationId xmlns:a16="http://schemas.microsoft.com/office/drawing/2014/main" id="{0C5762C2-DDE2-D83A-FA1F-6A8357D2162E}"/>
                </a:ext>
              </a:extLst>
            </p:cNvPr>
            <p:cNvSpPr/>
            <p:nvPr/>
          </p:nvSpPr>
          <p:spPr>
            <a:xfrm>
              <a:off x="4116019" y="863041"/>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grpFill/>
            <a:ln w="550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C309C55-B108-D9C5-A701-29E57F455D3F}"/>
                </a:ext>
              </a:extLst>
            </p:cNvPr>
            <p:cNvSpPr/>
            <p:nvPr/>
          </p:nvSpPr>
          <p:spPr>
            <a:xfrm>
              <a:off x="4116019" y="1088367"/>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grpFill/>
            <a:ln w="550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4CD7EE1-ABD7-CA52-F5AF-796DEB321E42}"/>
                </a:ext>
              </a:extLst>
            </p:cNvPr>
            <p:cNvSpPr/>
            <p:nvPr/>
          </p:nvSpPr>
          <p:spPr>
            <a:xfrm>
              <a:off x="4116019" y="975704"/>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grpFill/>
            <a:ln w="5507" cap="flat">
              <a:noFill/>
              <a:prstDash val="solid"/>
              <a:miter/>
            </a:ln>
          </p:spPr>
          <p:txBody>
            <a:bodyPr rtlCol="0" anchor="ctr"/>
            <a:lstStyle/>
            <a:p>
              <a:endParaRPr lang="en-US"/>
            </a:p>
          </p:txBody>
        </p:sp>
      </p:grpSp>
      <p:grpSp>
        <p:nvGrpSpPr>
          <p:cNvPr id="65" name="Graphic 14">
            <a:extLst>
              <a:ext uri="{FF2B5EF4-FFF2-40B4-BE49-F238E27FC236}">
                <a16:creationId xmlns:a16="http://schemas.microsoft.com/office/drawing/2014/main" id="{1F0422E4-A7ED-4797-5E0F-2D820CA7CCC9}"/>
              </a:ext>
            </a:extLst>
          </p:cNvPr>
          <p:cNvGrpSpPr/>
          <p:nvPr/>
        </p:nvGrpSpPr>
        <p:grpSpPr>
          <a:xfrm>
            <a:off x="4815831" y="809747"/>
            <a:ext cx="376197" cy="246879"/>
            <a:chOff x="4711664" y="882634"/>
            <a:chExt cx="376197" cy="246879"/>
          </a:xfrm>
          <a:solidFill>
            <a:schemeClr val="tx1"/>
          </a:solidFill>
        </p:grpSpPr>
        <p:sp>
          <p:nvSpPr>
            <p:cNvPr id="67" name="Freeform: Shape 66">
              <a:extLst>
                <a:ext uri="{FF2B5EF4-FFF2-40B4-BE49-F238E27FC236}">
                  <a16:creationId xmlns:a16="http://schemas.microsoft.com/office/drawing/2014/main" id="{93917985-31DA-5E1C-9C8F-41DFD1906D1E}"/>
                </a:ext>
              </a:extLst>
            </p:cNvPr>
            <p:cNvSpPr/>
            <p:nvPr/>
          </p:nvSpPr>
          <p:spPr>
            <a:xfrm>
              <a:off x="4711664" y="882634"/>
              <a:ext cx="376197" cy="246879"/>
            </a:xfrm>
            <a:custGeom>
              <a:avLst/>
              <a:gdLst>
                <a:gd name="connsiteX0" fmla="*/ 364441 w 376197"/>
                <a:gd name="connsiteY0" fmla="*/ 0 h 246879"/>
                <a:gd name="connsiteX1" fmla="*/ 11756 w 376197"/>
                <a:gd name="connsiteY1" fmla="*/ 0 h 246879"/>
                <a:gd name="connsiteX2" fmla="*/ 0 w 376197"/>
                <a:gd name="connsiteY2" fmla="*/ 11756 h 246879"/>
                <a:gd name="connsiteX3" fmla="*/ 0 w 376197"/>
                <a:gd name="connsiteY3" fmla="*/ 235123 h 246879"/>
                <a:gd name="connsiteX4" fmla="*/ 11756 w 376197"/>
                <a:gd name="connsiteY4" fmla="*/ 246879 h 246879"/>
                <a:gd name="connsiteX5" fmla="*/ 364441 w 376197"/>
                <a:gd name="connsiteY5" fmla="*/ 246879 h 246879"/>
                <a:gd name="connsiteX6" fmla="*/ 376197 w 376197"/>
                <a:gd name="connsiteY6" fmla="*/ 235123 h 246879"/>
                <a:gd name="connsiteX7" fmla="*/ 376197 w 376197"/>
                <a:gd name="connsiteY7" fmla="*/ 11756 h 246879"/>
                <a:gd name="connsiteX8" fmla="*/ 364441 w 376197"/>
                <a:gd name="connsiteY8" fmla="*/ 0 h 246879"/>
                <a:gd name="connsiteX9" fmla="*/ 251582 w 376197"/>
                <a:gd name="connsiteY9" fmla="*/ 193977 h 246879"/>
                <a:gd name="connsiteX10" fmla="*/ 228069 w 376197"/>
                <a:gd name="connsiteY10" fmla="*/ 217489 h 246879"/>
                <a:gd name="connsiteX11" fmla="*/ 52903 w 376197"/>
                <a:gd name="connsiteY11" fmla="*/ 217489 h 246879"/>
                <a:gd name="connsiteX12" fmla="*/ 29390 w 376197"/>
                <a:gd name="connsiteY12" fmla="*/ 193977 h 246879"/>
                <a:gd name="connsiteX13" fmla="*/ 29390 w 376197"/>
                <a:gd name="connsiteY13" fmla="*/ 52903 h 246879"/>
                <a:gd name="connsiteX14" fmla="*/ 52903 w 376197"/>
                <a:gd name="connsiteY14" fmla="*/ 29390 h 246879"/>
                <a:gd name="connsiteX15" fmla="*/ 228069 w 376197"/>
                <a:gd name="connsiteY15" fmla="*/ 29390 h 246879"/>
                <a:gd name="connsiteX16" fmla="*/ 251582 w 376197"/>
                <a:gd name="connsiteY16" fmla="*/ 52903 h 246879"/>
                <a:gd name="connsiteX17" fmla="*/ 251582 w 376197"/>
                <a:gd name="connsiteY17" fmla="*/ 193977 h 246879"/>
                <a:gd name="connsiteX18" fmla="*/ 282148 w 376197"/>
                <a:gd name="connsiteY18" fmla="*/ 29390 h 246879"/>
                <a:gd name="connsiteX19" fmla="*/ 352685 w 376197"/>
                <a:gd name="connsiteY19" fmla="*/ 29390 h 246879"/>
                <a:gd name="connsiteX20" fmla="*/ 352685 w 376197"/>
                <a:gd name="connsiteY20" fmla="*/ 64659 h 246879"/>
                <a:gd name="connsiteX21" fmla="*/ 282148 w 376197"/>
                <a:gd name="connsiteY21" fmla="*/ 64659 h 246879"/>
                <a:gd name="connsiteX22" fmla="*/ 282148 w 376197"/>
                <a:gd name="connsiteY22" fmla="*/ 29390 h 246879"/>
                <a:gd name="connsiteX23" fmla="*/ 314477 w 376197"/>
                <a:gd name="connsiteY23" fmla="*/ 217489 h 246879"/>
                <a:gd name="connsiteX24" fmla="*/ 282148 w 376197"/>
                <a:gd name="connsiteY24" fmla="*/ 185159 h 246879"/>
                <a:gd name="connsiteX25" fmla="*/ 314477 w 376197"/>
                <a:gd name="connsiteY25" fmla="*/ 152830 h 246879"/>
                <a:gd name="connsiteX26" fmla="*/ 346807 w 376197"/>
                <a:gd name="connsiteY26" fmla="*/ 185159 h 246879"/>
                <a:gd name="connsiteX27" fmla="*/ 314477 w 376197"/>
                <a:gd name="connsiteY27" fmla="*/ 217489 h 246879"/>
                <a:gd name="connsiteX28" fmla="*/ 352685 w 376197"/>
                <a:gd name="connsiteY28" fmla="*/ 105218 h 246879"/>
                <a:gd name="connsiteX29" fmla="*/ 282148 w 376197"/>
                <a:gd name="connsiteY29" fmla="*/ 105218 h 246879"/>
                <a:gd name="connsiteX30" fmla="*/ 282148 w 376197"/>
                <a:gd name="connsiteY30" fmla="*/ 82293 h 246879"/>
                <a:gd name="connsiteX31" fmla="*/ 352685 w 376197"/>
                <a:gd name="connsiteY31" fmla="*/ 82293 h 246879"/>
                <a:gd name="connsiteX32" fmla="*/ 352685 w 376197"/>
                <a:gd name="connsiteY32" fmla="*/ 105218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197" h="246879">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grpFill/>
            <a:ln w="58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E465D56-A976-271B-C9E3-A8807F8F13B3}"/>
                </a:ext>
              </a:extLst>
            </p:cNvPr>
            <p:cNvSpPr/>
            <p:nvPr/>
          </p:nvSpPr>
          <p:spPr>
            <a:xfrm>
              <a:off x="4911518" y="941415"/>
              <a:ext cx="23512" cy="129317"/>
            </a:xfrm>
            <a:custGeom>
              <a:avLst/>
              <a:gdLst>
                <a:gd name="connsiteX0" fmla="*/ 11756 w 23512"/>
                <a:gd name="connsiteY0" fmla="*/ 0 h 129317"/>
                <a:gd name="connsiteX1" fmla="*/ 0 w 23512"/>
                <a:gd name="connsiteY1" fmla="*/ 11756 h 129317"/>
                <a:gd name="connsiteX2" fmla="*/ 0 w 23512"/>
                <a:gd name="connsiteY2" fmla="*/ 117562 h 129317"/>
                <a:gd name="connsiteX3" fmla="*/ 11756 w 23512"/>
                <a:gd name="connsiteY3" fmla="*/ 129318 h 129317"/>
                <a:gd name="connsiteX4" fmla="*/ 23512 w 23512"/>
                <a:gd name="connsiteY4" fmla="*/ 117562 h 129317"/>
                <a:gd name="connsiteX5" fmla="*/ 23512 w 23512"/>
                <a:gd name="connsiteY5" fmla="*/ 11756 h 129317"/>
                <a:gd name="connsiteX6" fmla="*/ 11756 w 23512"/>
                <a:gd name="connsiteY6" fmla="*/ 0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2" h="129317">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grpFill/>
            <a:ln w="5804" cap="flat">
              <a:noFill/>
              <a:prstDash val="solid"/>
              <a:miter/>
            </a:ln>
          </p:spPr>
          <p:txBody>
            <a:bodyPr rtlCol="0" anchor="ctr"/>
            <a:lstStyle/>
            <a:p>
              <a:endParaRPr lang="en-US"/>
            </a:p>
          </p:txBody>
        </p:sp>
      </p:grpSp>
      <p:grpSp>
        <p:nvGrpSpPr>
          <p:cNvPr id="71" name="Graphic 16">
            <a:extLst>
              <a:ext uri="{FF2B5EF4-FFF2-40B4-BE49-F238E27FC236}">
                <a16:creationId xmlns:a16="http://schemas.microsoft.com/office/drawing/2014/main" id="{B304EE12-4323-D8AA-ECE1-939AD2E698F3}"/>
              </a:ext>
            </a:extLst>
          </p:cNvPr>
          <p:cNvGrpSpPr/>
          <p:nvPr/>
        </p:nvGrpSpPr>
        <p:grpSpPr>
          <a:xfrm>
            <a:off x="5380126" y="796767"/>
            <a:ext cx="391872" cy="257166"/>
            <a:chOff x="5275959" y="869654"/>
            <a:chExt cx="391872" cy="257166"/>
          </a:xfrm>
          <a:solidFill>
            <a:schemeClr val="tx1"/>
          </a:solidFill>
        </p:grpSpPr>
        <p:sp>
          <p:nvSpPr>
            <p:cNvPr id="73" name="Freeform: Shape 72">
              <a:extLst>
                <a:ext uri="{FF2B5EF4-FFF2-40B4-BE49-F238E27FC236}">
                  <a16:creationId xmlns:a16="http://schemas.microsoft.com/office/drawing/2014/main" id="{BBF4EF42-0C1D-50B1-C951-E8A09EFD54E6}"/>
                </a:ext>
              </a:extLst>
            </p:cNvPr>
            <p:cNvSpPr/>
            <p:nvPr/>
          </p:nvSpPr>
          <p:spPr>
            <a:xfrm>
              <a:off x="5275959" y="869654"/>
              <a:ext cx="61230" cy="61230"/>
            </a:xfrm>
            <a:custGeom>
              <a:avLst/>
              <a:gdLst>
                <a:gd name="connsiteX0" fmla="*/ 61230 w 61230"/>
                <a:gd name="connsiteY0" fmla="*/ 0 h 61230"/>
                <a:gd name="connsiteX1" fmla="*/ 0 w 61230"/>
                <a:gd name="connsiteY1" fmla="*/ 0 h 61230"/>
                <a:gd name="connsiteX2" fmla="*/ 0 w 61230"/>
                <a:gd name="connsiteY2" fmla="*/ 61230 h 61230"/>
                <a:gd name="connsiteX3" fmla="*/ 6123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61230" y="0"/>
                  </a:moveTo>
                  <a:lnTo>
                    <a:pt x="0" y="0"/>
                  </a:lnTo>
                  <a:lnTo>
                    <a:pt x="0" y="61230"/>
                  </a:lnTo>
                  <a:cubicBezTo>
                    <a:pt x="33677" y="61230"/>
                    <a:pt x="61230" y="33677"/>
                    <a:pt x="61230" y="0"/>
                  </a:cubicBezTo>
                  <a:close/>
                </a:path>
              </a:pathLst>
            </a:custGeom>
            <a:grpFill/>
            <a:ln w="6102"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12A674B-44F8-F9FE-A35B-EB48C43D2E56}"/>
                </a:ext>
              </a:extLst>
            </p:cNvPr>
            <p:cNvSpPr/>
            <p:nvPr/>
          </p:nvSpPr>
          <p:spPr>
            <a:xfrm>
              <a:off x="5606601" y="869654"/>
              <a:ext cx="61230" cy="61230"/>
            </a:xfrm>
            <a:custGeom>
              <a:avLst/>
              <a:gdLst>
                <a:gd name="connsiteX0" fmla="*/ 0 w 61230"/>
                <a:gd name="connsiteY0" fmla="*/ 0 h 61230"/>
                <a:gd name="connsiteX1" fmla="*/ 61230 w 61230"/>
                <a:gd name="connsiteY1" fmla="*/ 61230 h 61230"/>
                <a:gd name="connsiteX2" fmla="*/ 61230 w 61230"/>
                <a:gd name="connsiteY2" fmla="*/ 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cubicBezTo>
                    <a:pt x="0" y="33677"/>
                    <a:pt x="27554" y="61230"/>
                    <a:pt x="61230" y="61230"/>
                  </a:cubicBezTo>
                  <a:lnTo>
                    <a:pt x="61230" y="0"/>
                  </a:lnTo>
                  <a:lnTo>
                    <a:pt x="0" y="0"/>
                  </a:lnTo>
                  <a:close/>
                </a:path>
              </a:pathLst>
            </a:custGeom>
            <a:grpFill/>
            <a:ln w="610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FB1A79D-21A2-5C5C-75B8-2089A32B4F5B}"/>
                </a:ext>
              </a:extLst>
            </p:cNvPr>
            <p:cNvSpPr/>
            <p:nvPr/>
          </p:nvSpPr>
          <p:spPr>
            <a:xfrm>
              <a:off x="5275959" y="1065590"/>
              <a:ext cx="61230" cy="61230"/>
            </a:xfrm>
            <a:custGeom>
              <a:avLst/>
              <a:gdLst>
                <a:gd name="connsiteX0" fmla="*/ 0 w 61230"/>
                <a:gd name="connsiteY0" fmla="*/ 0 h 61230"/>
                <a:gd name="connsiteX1" fmla="*/ 0 w 61230"/>
                <a:gd name="connsiteY1" fmla="*/ 61230 h 61230"/>
                <a:gd name="connsiteX2" fmla="*/ 61230 w 61230"/>
                <a:gd name="connsiteY2" fmla="*/ 6123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lnTo>
                    <a:pt x="0" y="61230"/>
                  </a:lnTo>
                  <a:lnTo>
                    <a:pt x="61230" y="61230"/>
                  </a:lnTo>
                  <a:cubicBezTo>
                    <a:pt x="61230" y="27554"/>
                    <a:pt x="33677" y="0"/>
                    <a:pt x="0" y="0"/>
                  </a:cubicBezTo>
                  <a:close/>
                </a:path>
              </a:pathLst>
            </a:custGeom>
            <a:grpFill/>
            <a:ln w="6102"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2ACCC34-3A65-FAD3-5F7C-6025C0A09454}"/>
                </a:ext>
              </a:extLst>
            </p:cNvPr>
            <p:cNvSpPr/>
            <p:nvPr/>
          </p:nvSpPr>
          <p:spPr>
            <a:xfrm>
              <a:off x="5606601" y="1065590"/>
              <a:ext cx="61230" cy="61230"/>
            </a:xfrm>
            <a:custGeom>
              <a:avLst/>
              <a:gdLst>
                <a:gd name="connsiteX0" fmla="*/ 0 w 61230"/>
                <a:gd name="connsiteY0" fmla="*/ 61230 h 61230"/>
                <a:gd name="connsiteX1" fmla="*/ 61230 w 61230"/>
                <a:gd name="connsiteY1" fmla="*/ 61230 h 61230"/>
                <a:gd name="connsiteX2" fmla="*/ 61230 w 61230"/>
                <a:gd name="connsiteY2" fmla="*/ 0 h 61230"/>
                <a:gd name="connsiteX3" fmla="*/ 0 w 61230"/>
                <a:gd name="connsiteY3" fmla="*/ 61230 h 61230"/>
              </a:gdLst>
              <a:ahLst/>
              <a:cxnLst>
                <a:cxn ang="0">
                  <a:pos x="connsiteX0" y="connsiteY0"/>
                </a:cxn>
                <a:cxn ang="0">
                  <a:pos x="connsiteX1" y="connsiteY1"/>
                </a:cxn>
                <a:cxn ang="0">
                  <a:pos x="connsiteX2" y="connsiteY2"/>
                </a:cxn>
                <a:cxn ang="0">
                  <a:pos x="connsiteX3" y="connsiteY3"/>
                </a:cxn>
              </a:cxnLst>
              <a:rect l="l" t="t" r="r" b="b"/>
              <a:pathLst>
                <a:path w="61230" h="61230">
                  <a:moveTo>
                    <a:pt x="0" y="61230"/>
                  </a:moveTo>
                  <a:lnTo>
                    <a:pt x="61230" y="61230"/>
                  </a:lnTo>
                  <a:lnTo>
                    <a:pt x="61230" y="0"/>
                  </a:lnTo>
                  <a:cubicBezTo>
                    <a:pt x="27554" y="0"/>
                    <a:pt x="0" y="27554"/>
                    <a:pt x="0" y="61230"/>
                  </a:cubicBezTo>
                  <a:close/>
                </a:path>
              </a:pathLst>
            </a:custGeom>
            <a:grpFill/>
            <a:ln w="6102"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1724CAC-3BED-B2D9-B51A-4D53D38E9A57}"/>
                </a:ext>
              </a:extLst>
            </p:cNvPr>
            <p:cNvSpPr/>
            <p:nvPr/>
          </p:nvSpPr>
          <p:spPr>
            <a:xfrm>
              <a:off x="5437606" y="930884"/>
              <a:ext cx="67965" cy="134706"/>
            </a:xfrm>
            <a:custGeom>
              <a:avLst/>
              <a:gdLst>
                <a:gd name="connsiteX0" fmla="*/ 67965 w 67965"/>
                <a:gd name="connsiteY0" fmla="*/ 88784 h 134706"/>
                <a:gd name="connsiteX1" fmla="*/ 34901 w 67965"/>
                <a:gd name="connsiteY1" fmla="*/ 58169 h 134706"/>
                <a:gd name="connsiteX2" fmla="*/ 18981 w 67965"/>
                <a:gd name="connsiteY2" fmla="*/ 45923 h 134706"/>
                <a:gd name="connsiteX3" fmla="*/ 34289 w 67965"/>
                <a:gd name="connsiteY3" fmla="*/ 33677 h 134706"/>
                <a:gd name="connsiteX4" fmla="*/ 49596 w 67965"/>
                <a:gd name="connsiteY4" fmla="*/ 43473 h 134706"/>
                <a:gd name="connsiteX5" fmla="*/ 67353 w 67965"/>
                <a:gd name="connsiteY5" fmla="*/ 39187 h 134706"/>
                <a:gd name="connsiteX6" fmla="*/ 42861 w 67965"/>
                <a:gd name="connsiteY6" fmla="*/ 16532 h 134706"/>
                <a:gd name="connsiteX7" fmla="*/ 42861 w 67965"/>
                <a:gd name="connsiteY7" fmla="*/ 0 h 134706"/>
                <a:gd name="connsiteX8" fmla="*/ 24492 w 67965"/>
                <a:gd name="connsiteY8" fmla="*/ 0 h 134706"/>
                <a:gd name="connsiteX9" fmla="*/ 24492 w 67965"/>
                <a:gd name="connsiteY9" fmla="*/ 16532 h 134706"/>
                <a:gd name="connsiteX10" fmla="*/ 0 w 67965"/>
                <a:gd name="connsiteY10" fmla="*/ 45923 h 134706"/>
                <a:gd name="connsiteX11" fmla="*/ 30003 w 67965"/>
                <a:gd name="connsiteY11" fmla="*/ 76538 h 134706"/>
                <a:gd name="connsiteX12" fmla="*/ 48984 w 67965"/>
                <a:gd name="connsiteY12" fmla="*/ 88784 h 134706"/>
                <a:gd name="connsiteX13" fmla="*/ 33677 w 67965"/>
                <a:gd name="connsiteY13" fmla="*/ 101030 h 134706"/>
                <a:gd name="connsiteX14" fmla="*/ 18369 w 67965"/>
                <a:gd name="connsiteY14" fmla="*/ 91233 h 134706"/>
                <a:gd name="connsiteX15" fmla="*/ 612 w 67965"/>
                <a:gd name="connsiteY15" fmla="*/ 95519 h 134706"/>
                <a:gd name="connsiteX16" fmla="*/ 25104 w 67965"/>
                <a:gd name="connsiteY16" fmla="*/ 118174 h 134706"/>
                <a:gd name="connsiteX17" fmla="*/ 25104 w 67965"/>
                <a:gd name="connsiteY17" fmla="*/ 134706 h 134706"/>
                <a:gd name="connsiteX18" fmla="*/ 43473 w 67965"/>
                <a:gd name="connsiteY18" fmla="*/ 134706 h 134706"/>
                <a:gd name="connsiteX19" fmla="*/ 43473 w 67965"/>
                <a:gd name="connsiteY19" fmla="*/ 118174 h 134706"/>
                <a:gd name="connsiteX20" fmla="*/ 67965 w 67965"/>
                <a:gd name="connsiteY20" fmla="*/ 88784 h 13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965" h="134706">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grpFill/>
            <a:ln w="6102"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AF22923-1096-5A71-F340-524C3E8872DB}"/>
                </a:ext>
              </a:extLst>
            </p:cNvPr>
            <p:cNvSpPr/>
            <p:nvPr/>
          </p:nvSpPr>
          <p:spPr>
            <a:xfrm>
              <a:off x="5275959" y="869654"/>
              <a:ext cx="391872" cy="257166"/>
            </a:xfrm>
            <a:custGeom>
              <a:avLst/>
              <a:gdLst>
                <a:gd name="connsiteX0" fmla="*/ 306150 w 391872"/>
                <a:gd name="connsiteY0" fmla="*/ 0 h 257166"/>
                <a:gd name="connsiteX1" fmla="*/ 85722 w 391872"/>
                <a:gd name="connsiteY1" fmla="*/ 0 h 257166"/>
                <a:gd name="connsiteX2" fmla="*/ 0 w 391872"/>
                <a:gd name="connsiteY2" fmla="*/ 85722 h 257166"/>
                <a:gd name="connsiteX3" fmla="*/ 0 w 391872"/>
                <a:gd name="connsiteY3" fmla="*/ 171444 h 257166"/>
                <a:gd name="connsiteX4" fmla="*/ 85722 w 391872"/>
                <a:gd name="connsiteY4" fmla="*/ 257166 h 257166"/>
                <a:gd name="connsiteX5" fmla="*/ 306150 w 391872"/>
                <a:gd name="connsiteY5" fmla="*/ 257166 h 257166"/>
                <a:gd name="connsiteX6" fmla="*/ 391872 w 391872"/>
                <a:gd name="connsiteY6" fmla="*/ 171444 h 257166"/>
                <a:gd name="connsiteX7" fmla="*/ 391872 w 391872"/>
                <a:gd name="connsiteY7" fmla="*/ 85722 h 257166"/>
                <a:gd name="connsiteX8" fmla="*/ 306150 w 391872"/>
                <a:gd name="connsiteY8" fmla="*/ 0 h 257166"/>
                <a:gd name="connsiteX9" fmla="*/ 55107 w 391872"/>
                <a:gd name="connsiteY9" fmla="*/ 146952 h 257166"/>
                <a:gd name="connsiteX10" fmla="*/ 36738 w 391872"/>
                <a:gd name="connsiteY10" fmla="*/ 128583 h 257166"/>
                <a:gd name="connsiteX11" fmla="*/ 55107 w 391872"/>
                <a:gd name="connsiteY11" fmla="*/ 110214 h 257166"/>
                <a:gd name="connsiteX12" fmla="*/ 73476 w 391872"/>
                <a:gd name="connsiteY12" fmla="*/ 128583 h 257166"/>
                <a:gd name="connsiteX13" fmla="*/ 55107 w 391872"/>
                <a:gd name="connsiteY13" fmla="*/ 146952 h 257166"/>
                <a:gd name="connsiteX14" fmla="*/ 195936 w 391872"/>
                <a:gd name="connsiteY14" fmla="*/ 214305 h 257166"/>
                <a:gd name="connsiteX15" fmla="*/ 110214 w 391872"/>
                <a:gd name="connsiteY15" fmla="*/ 128583 h 257166"/>
                <a:gd name="connsiteX16" fmla="*/ 195936 w 391872"/>
                <a:gd name="connsiteY16" fmla="*/ 42861 h 257166"/>
                <a:gd name="connsiteX17" fmla="*/ 281658 w 391872"/>
                <a:gd name="connsiteY17" fmla="*/ 128583 h 257166"/>
                <a:gd name="connsiteX18" fmla="*/ 195936 w 391872"/>
                <a:gd name="connsiteY18" fmla="*/ 214305 h 257166"/>
                <a:gd name="connsiteX19" fmla="*/ 336765 w 391872"/>
                <a:gd name="connsiteY19" fmla="*/ 146952 h 257166"/>
                <a:gd name="connsiteX20" fmla="*/ 318396 w 391872"/>
                <a:gd name="connsiteY20" fmla="*/ 128583 h 257166"/>
                <a:gd name="connsiteX21" fmla="*/ 336765 w 391872"/>
                <a:gd name="connsiteY21" fmla="*/ 110214 h 257166"/>
                <a:gd name="connsiteX22" fmla="*/ 355134 w 391872"/>
                <a:gd name="connsiteY22" fmla="*/ 128583 h 257166"/>
                <a:gd name="connsiteX23" fmla="*/ 336765 w 391872"/>
                <a:gd name="connsiteY23" fmla="*/ 146952 h 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1872" h="257166">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grpFill/>
            <a:ln w="6102" cap="flat">
              <a:noFill/>
              <a:prstDash val="solid"/>
              <a:miter/>
            </a:ln>
          </p:spPr>
          <p:txBody>
            <a:bodyPr rtlCol="0" anchor="ctr"/>
            <a:lstStyle/>
            <a:p>
              <a:endParaRPr lang="en-US"/>
            </a:p>
          </p:txBody>
        </p:sp>
      </p:grpSp>
      <p:sp>
        <p:nvSpPr>
          <p:cNvPr id="85" name="Graphic 18">
            <a:extLst>
              <a:ext uri="{FF2B5EF4-FFF2-40B4-BE49-F238E27FC236}">
                <a16:creationId xmlns:a16="http://schemas.microsoft.com/office/drawing/2014/main" id="{3F608422-79C3-5539-AB08-7E7A1306AA7A}"/>
              </a:ext>
            </a:extLst>
          </p:cNvPr>
          <p:cNvSpPr/>
          <p:nvPr/>
        </p:nvSpPr>
        <p:spPr>
          <a:xfrm>
            <a:off x="6033328" y="713739"/>
            <a:ext cx="261084" cy="407547"/>
          </a:xfrm>
          <a:custGeom>
            <a:avLst/>
            <a:gdLst>
              <a:gd name="connsiteX0" fmla="*/ 130542 w 261084"/>
              <a:gd name="connsiteY0" fmla="*/ 0 h 407547"/>
              <a:gd name="connsiteX1" fmla="*/ 0 w 261084"/>
              <a:gd name="connsiteY1" fmla="*/ 127358 h 407547"/>
              <a:gd name="connsiteX2" fmla="*/ 0 w 261084"/>
              <a:gd name="connsiteY2" fmla="*/ 280189 h 407547"/>
              <a:gd name="connsiteX3" fmla="*/ 130542 w 261084"/>
              <a:gd name="connsiteY3" fmla="*/ 407547 h 407547"/>
              <a:gd name="connsiteX4" fmla="*/ 261085 w 261084"/>
              <a:gd name="connsiteY4" fmla="*/ 280189 h 407547"/>
              <a:gd name="connsiteX5" fmla="*/ 261085 w 261084"/>
              <a:gd name="connsiteY5" fmla="*/ 127358 h 407547"/>
              <a:gd name="connsiteX6" fmla="*/ 130542 w 261084"/>
              <a:gd name="connsiteY6" fmla="*/ 0 h 407547"/>
              <a:gd name="connsiteX7" fmla="*/ 149646 w 261084"/>
              <a:gd name="connsiteY7" fmla="*/ 159198 h 407547"/>
              <a:gd name="connsiteX8" fmla="*/ 130542 w 261084"/>
              <a:gd name="connsiteY8" fmla="*/ 178302 h 407547"/>
              <a:gd name="connsiteX9" fmla="*/ 111439 w 261084"/>
              <a:gd name="connsiteY9" fmla="*/ 159198 h 407547"/>
              <a:gd name="connsiteX10" fmla="*/ 111439 w 261084"/>
              <a:gd name="connsiteY10" fmla="*/ 95519 h 407547"/>
              <a:gd name="connsiteX11" fmla="*/ 130542 w 261084"/>
              <a:gd name="connsiteY11" fmla="*/ 76415 h 407547"/>
              <a:gd name="connsiteX12" fmla="*/ 149646 w 261084"/>
              <a:gd name="connsiteY12" fmla="*/ 95519 h 407547"/>
              <a:gd name="connsiteX13" fmla="*/ 149646 w 261084"/>
              <a:gd name="connsiteY13" fmla="*/ 159198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084" h="407547">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chemeClr val="tx1"/>
          </a:solidFill>
          <a:ln w="6251" cap="flat">
            <a:noFill/>
            <a:prstDash val="solid"/>
            <a:miter/>
          </a:ln>
        </p:spPr>
        <p:txBody>
          <a:bodyPr rtlCol="0" anchor="ctr"/>
          <a:lstStyle/>
          <a:p>
            <a:endParaRPr lang="en-US"/>
          </a:p>
        </p:txBody>
      </p:sp>
      <p:grpSp>
        <p:nvGrpSpPr>
          <p:cNvPr id="87" name="Graphic 20">
            <a:extLst>
              <a:ext uri="{FF2B5EF4-FFF2-40B4-BE49-F238E27FC236}">
                <a16:creationId xmlns:a16="http://schemas.microsoft.com/office/drawing/2014/main" id="{5935AF7F-A3E6-6A28-35B2-CB76A28737C0}"/>
              </a:ext>
            </a:extLst>
          </p:cNvPr>
          <p:cNvGrpSpPr/>
          <p:nvPr/>
        </p:nvGrpSpPr>
        <p:grpSpPr>
          <a:xfrm>
            <a:off x="6592969" y="713739"/>
            <a:ext cx="317416" cy="423883"/>
            <a:chOff x="6488802" y="786626"/>
            <a:chExt cx="317416" cy="423883"/>
          </a:xfrm>
          <a:solidFill>
            <a:schemeClr val="tx1"/>
          </a:solidFill>
        </p:grpSpPr>
        <p:sp>
          <p:nvSpPr>
            <p:cNvPr id="91" name="Freeform: Shape 90">
              <a:extLst>
                <a:ext uri="{FF2B5EF4-FFF2-40B4-BE49-F238E27FC236}">
                  <a16:creationId xmlns:a16="http://schemas.microsoft.com/office/drawing/2014/main" id="{AB5C12B2-EDA8-B733-C89E-DD9219723CC0}"/>
                </a:ext>
              </a:extLst>
            </p:cNvPr>
            <p:cNvSpPr/>
            <p:nvPr/>
          </p:nvSpPr>
          <p:spPr>
            <a:xfrm>
              <a:off x="6746703" y="786626"/>
              <a:ext cx="59515" cy="66128"/>
            </a:xfrm>
            <a:custGeom>
              <a:avLst/>
              <a:gdLst>
                <a:gd name="connsiteX0" fmla="*/ 0 w 59515"/>
                <a:gd name="connsiteY0" fmla="*/ 0 h 66128"/>
                <a:gd name="connsiteX1" fmla="*/ 0 w 59515"/>
                <a:gd name="connsiteY1" fmla="*/ 66128 h 66128"/>
                <a:gd name="connsiteX2" fmla="*/ 59516 w 59515"/>
                <a:gd name="connsiteY2" fmla="*/ 66128 h 66128"/>
              </a:gdLst>
              <a:ahLst/>
              <a:cxnLst>
                <a:cxn ang="0">
                  <a:pos x="connsiteX0" y="connsiteY0"/>
                </a:cxn>
                <a:cxn ang="0">
                  <a:pos x="connsiteX1" y="connsiteY1"/>
                </a:cxn>
                <a:cxn ang="0">
                  <a:pos x="connsiteX2" y="connsiteY2"/>
                </a:cxn>
              </a:cxnLst>
              <a:rect l="l" t="t" r="r" b="b"/>
              <a:pathLst>
                <a:path w="59515" h="66128">
                  <a:moveTo>
                    <a:pt x="0" y="0"/>
                  </a:moveTo>
                  <a:lnTo>
                    <a:pt x="0" y="66128"/>
                  </a:lnTo>
                  <a:lnTo>
                    <a:pt x="59516" y="66128"/>
                  </a:lnTo>
                  <a:close/>
                </a:path>
              </a:pathLst>
            </a:custGeom>
            <a:grpFill/>
            <a:ln w="6548" cap="flat">
              <a:noFill/>
              <a:prstDash val="solid"/>
              <a:miter/>
            </a:ln>
          </p:spPr>
          <p:txBody>
            <a:bodyPr rtlCol="0" anchor="ctr"/>
            <a:lstStyle/>
            <a:p>
              <a:endParaRPr lang="en-US"/>
            </a:p>
          </p:txBody>
        </p:sp>
        <p:grpSp>
          <p:nvGrpSpPr>
            <p:cNvPr id="93" name="Graphic 20">
              <a:extLst>
                <a:ext uri="{FF2B5EF4-FFF2-40B4-BE49-F238E27FC236}">
                  <a16:creationId xmlns:a16="http://schemas.microsoft.com/office/drawing/2014/main" id="{447AF319-3107-DBBA-2910-483E979162D3}"/>
                </a:ext>
              </a:extLst>
            </p:cNvPr>
            <p:cNvGrpSpPr/>
            <p:nvPr/>
          </p:nvGrpSpPr>
          <p:grpSpPr>
            <a:xfrm>
              <a:off x="6488802" y="786626"/>
              <a:ext cx="317416" cy="423883"/>
              <a:chOff x="6488802" y="786626"/>
              <a:chExt cx="317416" cy="423883"/>
            </a:xfrm>
            <a:grpFill/>
          </p:grpSpPr>
          <p:sp>
            <p:nvSpPr>
              <p:cNvPr id="95" name="Freeform: Shape 94">
                <a:extLst>
                  <a:ext uri="{FF2B5EF4-FFF2-40B4-BE49-F238E27FC236}">
                    <a16:creationId xmlns:a16="http://schemas.microsoft.com/office/drawing/2014/main" id="{6A26344D-8FD1-A87F-5606-1BAD33A8E7BC}"/>
                  </a:ext>
                </a:extLst>
              </p:cNvPr>
              <p:cNvSpPr/>
              <p:nvPr/>
            </p:nvSpPr>
            <p:spPr>
              <a:xfrm>
                <a:off x="6648833" y="1086187"/>
                <a:ext cx="23144" cy="18515"/>
              </a:xfrm>
              <a:custGeom>
                <a:avLst/>
                <a:gdLst>
                  <a:gd name="connsiteX0" fmla="*/ 20500 w 23144"/>
                  <a:gd name="connsiteY0" fmla="*/ 1984 h 18515"/>
                  <a:gd name="connsiteX1" fmla="*/ 10581 w 23144"/>
                  <a:gd name="connsiteY1" fmla="*/ 0 h 18515"/>
                  <a:gd name="connsiteX2" fmla="*/ 0 w 23144"/>
                  <a:gd name="connsiteY2" fmla="*/ 0 h 18515"/>
                  <a:gd name="connsiteX3" fmla="*/ 0 w 23144"/>
                  <a:gd name="connsiteY3" fmla="*/ 18516 h 18515"/>
                  <a:gd name="connsiteX4" fmla="*/ 10581 w 23144"/>
                  <a:gd name="connsiteY4" fmla="*/ 18516 h 18515"/>
                  <a:gd name="connsiteX5" fmla="*/ 15210 w 23144"/>
                  <a:gd name="connsiteY5" fmla="*/ 17855 h 18515"/>
                  <a:gd name="connsiteX6" fmla="*/ 19177 w 23144"/>
                  <a:gd name="connsiteY6" fmla="*/ 16532 h 18515"/>
                  <a:gd name="connsiteX7" fmla="*/ 21822 w 23144"/>
                  <a:gd name="connsiteY7" fmla="*/ 13887 h 18515"/>
                  <a:gd name="connsiteX8" fmla="*/ 23145 w 23144"/>
                  <a:gd name="connsiteY8" fmla="*/ 9258 h 18515"/>
                  <a:gd name="connsiteX9" fmla="*/ 22484 w 23144"/>
                  <a:gd name="connsiteY9" fmla="*/ 4629 h 18515"/>
                  <a:gd name="connsiteX10" fmla="*/ 20500 w 23144"/>
                  <a:gd name="connsiteY10" fmla="*/ 1984 h 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4" h="18515">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grpFill/>
              <a:ln w="654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DE0CD72-B122-95B5-48C6-300CBBC1BAE0}"/>
                  </a:ext>
                </a:extLst>
              </p:cNvPr>
              <p:cNvSpPr/>
              <p:nvPr/>
            </p:nvSpPr>
            <p:spPr>
              <a:xfrm>
                <a:off x="6488802" y="786626"/>
                <a:ext cx="317416" cy="423883"/>
              </a:xfrm>
              <a:custGeom>
                <a:avLst/>
                <a:gdLst>
                  <a:gd name="connsiteX0" fmla="*/ 231450 w 317416"/>
                  <a:gd name="connsiteY0" fmla="*/ 92580 h 423883"/>
                  <a:gd name="connsiteX1" fmla="*/ 231450 w 317416"/>
                  <a:gd name="connsiteY1" fmla="*/ 0 h 423883"/>
                  <a:gd name="connsiteX2" fmla="*/ 13226 w 317416"/>
                  <a:gd name="connsiteY2" fmla="*/ 0 h 423883"/>
                  <a:gd name="connsiteX3" fmla="*/ 0 w 317416"/>
                  <a:gd name="connsiteY3" fmla="*/ 13887 h 423883"/>
                  <a:gd name="connsiteX4" fmla="*/ 0 w 317416"/>
                  <a:gd name="connsiteY4" fmla="*/ 409996 h 423883"/>
                  <a:gd name="connsiteX5" fmla="*/ 13226 w 317416"/>
                  <a:gd name="connsiteY5" fmla="*/ 423883 h 423883"/>
                  <a:gd name="connsiteX6" fmla="*/ 302207 w 317416"/>
                  <a:gd name="connsiteY6" fmla="*/ 423883 h 423883"/>
                  <a:gd name="connsiteX7" fmla="*/ 317417 w 317416"/>
                  <a:gd name="connsiteY7" fmla="*/ 409996 h 423883"/>
                  <a:gd name="connsiteX8" fmla="*/ 317417 w 317416"/>
                  <a:gd name="connsiteY8" fmla="*/ 92580 h 423883"/>
                  <a:gd name="connsiteX9" fmla="*/ 231450 w 317416"/>
                  <a:gd name="connsiteY9" fmla="*/ 92580 h 423883"/>
                  <a:gd name="connsiteX10" fmla="*/ 107789 w 317416"/>
                  <a:gd name="connsiteY10" fmla="*/ 197063 h 423883"/>
                  <a:gd name="connsiteX11" fmla="*/ 121015 w 317416"/>
                  <a:gd name="connsiteY11" fmla="*/ 201030 h 423883"/>
                  <a:gd name="connsiteX12" fmla="*/ 121015 w 317416"/>
                  <a:gd name="connsiteY12" fmla="*/ 125644 h 423883"/>
                  <a:gd name="connsiteX13" fmla="*/ 204998 w 317416"/>
                  <a:gd name="connsiteY13" fmla="*/ 105806 h 423883"/>
                  <a:gd name="connsiteX14" fmla="*/ 204998 w 317416"/>
                  <a:gd name="connsiteY14" fmla="*/ 204998 h 423883"/>
                  <a:gd name="connsiteX15" fmla="*/ 183176 w 317416"/>
                  <a:gd name="connsiteY15" fmla="*/ 225498 h 423883"/>
                  <a:gd name="connsiteX16" fmla="*/ 161353 w 317416"/>
                  <a:gd name="connsiteY16" fmla="*/ 204998 h 423883"/>
                  <a:gd name="connsiteX17" fmla="*/ 183176 w 317416"/>
                  <a:gd name="connsiteY17" fmla="*/ 184498 h 423883"/>
                  <a:gd name="connsiteX18" fmla="*/ 196401 w 317416"/>
                  <a:gd name="connsiteY18" fmla="*/ 188466 h 423883"/>
                  <a:gd name="connsiteX19" fmla="*/ 196401 w 317416"/>
                  <a:gd name="connsiteY19" fmla="*/ 142837 h 423883"/>
                  <a:gd name="connsiteX20" fmla="*/ 130273 w 317416"/>
                  <a:gd name="connsiteY20" fmla="*/ 158708 h 423883"/>
                  <a:gd name="connsiteX21" fmla="*/ 130273 w 317416"/>
                  <a:gd name="connsiteY21" fmla="*/ 217563 h 423883"/>
                  <a:gd name="connsiteX22" fmla="*/ 108451 w 317416"/>
                  <a:gd name="connsiteY22" fmla="*/ 238062 h 423883"/>
                  <a:gd name="connsiteX23" fmla="*/ 85967 w 317416"/>
                  <a:gd name="connsiteY23" fmla="*/ 217563 h 423883"/>
                  <a:gd name="connsiteX24" fmla="*/ 107789 w 317416"/>
                  <a:gd name="connsiteY24" fmla="*/ 197063 h 423883"/>
                  <a:gd name="connsiteX25" fmla="*/ 130934 w 317416"/>
                  <a:gd name="connsiteY25" fmla="*/ 362384 h 423883"/>
                  <a:gd name="connsiteX26" fmla="*/ 116386 w 317416"/>
                  <a:gd name="connsiteY26" fmla="*/ 362384 h 423883"/>
                  <a:gd name="connsiteX27" fmla="*/ 116386 w 317416"/>
                  <a:gd name="connsiteY27" fmla="*/ 309481 h 423883"/>
                  <a:gd name="connsiteX28" fmla="*/ 101177 w 317416"/>
                  <a:gd name="connsiteY28" fmla="*/ 362384 h 423883"/>
                  <a:gd name="connsiteX29" fmla="*/ 88612 w 317416"/>
                  <a:gd name="connsiteY29" fmla="*/ 362384 h 423883"/>
                  <a:gd name="connsiteX30" fmla="*/ 74064 w 317416"/>
                  <a:gd name="connsiteY30" fmla="*/ 310142 h 423883"/>
                  <a:gd name="connsiteX31" fmla="*/ 74064 w 317416"/>
                  <a:gd name="connsiteY31" fmla="*/ 362384 h 423883"/>
                  <a:gd name="connsiteX32" fmla="*/ 59516 w 317416"/>
                  <a:gd name="connsiteY32" fmla="*/ 362384 h 423883"/>
                  <a:gd name="connsiteX33" fmla="*/ 59516 w 317416"/>
                  <a:gd name="connsiteY33" fmla="*/ 285675 h 423883"/>
                  <a:gd name="connsiteX34" fmla="*/ 81338 w 317416"/>
                  <a:gd name="connsiteY34" fmla="*/ 285675 h 423883"/>
                  <a:gd name="connsiteX35" fmla="*/ 95225 w 317416"/>
                  <a:gd name="connsiteY35" fmla="*/ 335271 h 423883"/>
                  <a:gd name="connsiteX36" fmla="*/ 109112 w 317416"/>
                  <a:gd name="connsiteY36" fmla="*/ 285675 h 423883"/>
                  <a:gd name="connsiteX37" fmla="*/ 130934 w 317416"/>
                  <a:gd name="connsiteY37" fmla="*/ 285675 h 423883"/>
                  <a:gd name="connsiteX38" fmla="*/ 130934 w 317416"/>
                  <a:gd name="connsiteY38" fmla="*/ 362384 h 423883"/>
                  <a:gd name="connsiteX39" fmla="*/ 192434 w 317416"/>
                  <a:gd name="connsiteY39" fmla="*/ 326675 h 423883"/>
                  <a:gd name="connsiteX40" fmla="*/ 171934 w 317416"/>
                  <a:gd name="connsiteY40" fmla="*/ 332626 h 423883"/>
                  <a:gd name="connsiteX41" fmla="*/ 160031 w 317416"/>
                  <a:gd name="connsiteY41" fmla="*/ 332626 h 423883"/>
                  <a:gd name="connsiteX42" fmla="*/ 160031 w 317416"/>
                  <a:gd name="connsiteY42" fmla="*/ 363045 h 423883"/>
                  <a:gd name="connsiteX43" fmla="*/ 143499 w 317416"/>
                  <a:gd name="connsiteY43" fmla="*/ 363045 h 423883"/>
                  <a:gd name="connsiteX44" fmla="*/ 143499 w 317416"/>
                  <a:gd name="connsiteY44" fmla="*/ 285675 h 423883"/>
                  <a:gd name="connsiteX45" fmla="*/ 171934 w 317416"/>
                  <a:gd name="connsiteY45" fmla="*/ 285675 h 423883"/>
                  <a:gd name="connsiteX46" fmla="*/ 182514 w 317416"/>
                  <a:gd name="connsiteY46" fmla="*/ 286997 h 423883"/>
                  <a:gd name="connsiteX47" fmla="*/ 191111 w 317416"/>
                  <a:gd name="connsiteY47" fmla="*/ 290965 h 423883"/>
                  <a:gd name="connsiteX48" fmla="*/ 197063 w 317416"/>
                  <a:gd name="connsiteY48" fmla="*/ 298239 h 423883"/>
                  <a:gd name="connsiteX49" fmla="*/ 199047 w 317416"/>
                  <a:gd name="connsiteY49" fmla="*/ 309481 h 423883"/>
                  <a:gd name="connsiteX50" fmla="*/ 192434 w 317416"/>
                  <a:gd name="connsiteY50" fmla="*/ 326675 h 423883"/>
                  <a:gd name="connsiteX51" fmla="*/ 249965 w 317416"/>
                  <a:gd name="connsiteY51" fmla="*/ 357094 h 423883"/>
                  <a:gd name="connsiteX52" fmla="*/ 230127 w 317416"/>
                  <a:gd name="connsiteY52" fmla="*/ 363706 h 423883"/>
                  <a:gd name="connsiteX53" fmla="*/ 212934 w 317416"/>
                  <a:gd name="connsiteY53" fmla="*/ 359077 h 423883"/>
                  <a:gd name="connsiteX54" fmla="*/ 206982 w 317416"/>
                  <a:gd name="connsiteY54" fmla="*/ 353787 h 423883"/>
                  <a:gd name="connsiteX55" fmla="*/ 203014 w 317416"/>
                  <a:gd name="connsiteY55" fmla="*/ 347836 h 423883"/>
                  <a:gd name="connsiteX56" fmla="*/ 215579 w 317416"/>
                  <a:gd name="connsiteY56" fmla="*/ 340561 h 423883"/>
                  <a:gd name="connsiteX57" fmla="*/ 217563 w 317416"/>
                  <a:gd name="connsiteY57" fmla="*/ 343868 h 423883"/>
                  <a:gd name="connsiteX58" fmla="*/ 220869 w 317416"/>
                  <a:gd name="connsiteY58" fmla="*/ 347174 h 423883"/>
                  <a:gd name="connsiteX59" fmla="*/ 230788 w 317416"/>
                  <a:gd name="connsiteY59" fmla="*/ 350481 h 423883"/>
                  <a:gd name="connsiteX60" fmla="*/ 238724 w 317416"/>
                  <a:gd name="connsiteY60" fmla="*/ 347836 h 423883"/>
                  <a:gd name="connsiteX61" fmla="*/ 242030 w 317416"/>
                  <a:gd name="connsiteY61" fmla="*/ 339900 h 423883"/>
                  <a:gd name="connsiteX62" fmla="*/ 240046 w 317416"/>
                  <a:gd name="connsiteY62" fmla="*/ 333949 h 423883"/>
                  <a:gd name="connsiteX63" fmla="*/ 234756 w 317416"/>
                  <a:gd name="connsiteY63" fmla="*/ 330642 h 423883"/>
                  <a:gd name="connsiteX64" fmla="*/ 228143 w 317416"/>
                  <a:gd name="connsiteY64" fmla="*/ 329320 h 423883"/>
                  <a:gd name="connsiteX65" fmla="*/ 221530 w 317416"/>
                  <a:gd name="connsiteY65" fmla="*/ 329320 h 423883"/>
                  <a:gd name="connsiteX66" fmla="*/ 218885 w 317416"/>
                  <a:gd name="connsiteY66" fmla="*/ 329320 h 423883"/>
                  <a:gd name="connsiteX67" fmla="*/ 218885 w 317416"/>
                  <a:gd name="connsiteY67" fmla="*/ 316094 h 423883"/>
                  <a:gd name="connsiteX68" fmla="*/ 220869 w 317416"/>
                  <a:gd name="connsiteY68" fmla="*/ 316094 h 423883"/>
                  <a:gd name="connsiteX69" fmla="*/ 234756 w 317416"/>
                  <a:gd name="connsiteY69" fmla="*/ 313449 h 423883"/>
                  <a:gd name="connsiteX70" fmla="*/ 238724 w 317416"/>
                  <a:gd name="connsiteY70" fmla="*/ 306836 h 423883"/>
                  <a:gd name="connsiteX71" fmla="*/ 238062 w 317416"/>
                  <a:gd name="connsiteY71" fmla="*/ 303530 h 423883"/>
                  <a:gd name="connsiteX72" fmla="*/ 236079 w 317416"/>
                  <a:gd name="connsiteY72" fmla="*/ 300884 h 423883"/>
                  <a:gd name="connsiteX73" fmla="*/ 232772 w 317416"/>
                  <a:gd name="connsiteY73" fmla="*/ 299562 h 423883"/>
                  <a:gd name="connsiteX74" fmla="*/ 230127 w 317416"/>
                  <a:gd name="connsiteY74" fmla="*/ 297578 h 423883"/>
                  <a:gd name="connsiteX75" fmla="*/ 222192 w 317416"/>
                  <a:gd name="connsiteY75" fmla="*/ 299562 h 423883"/>
                  <a:gd name="connsiteX76" fmla="*/ 215579 w 317416"/>
                  <a:gd name="connsiteY76" fmla="*/ 305513 h 423883"/>
                  <a:gd name="connsiteX77" fmla="*/ 204998 w 317416"/>
                  <a:gd name="connsiteY77" fmla="*/ 295594 h 423883"/>
                  <a:gd name="connsiteX78" fmla="*/ 215579 w 317416"/>
                  <a:gd name="connsiteY78" fmla="*/ 286997 h 423883"/>
                  <a:gd name="connsiteX79" fmla="*/ 228804 w 317416"/>
                  <a:gd name="connsiteY79" fmla="*/ 283691 h 423883"/>
                  <a:gd name="connsiteX80" fmla="*/ 247320 w 317416"/>
                  <a:gd name="connsiteY80" fmla="*/ 288981 h 423883"/>
                  <a:gd name="connsiteX81" fmla="*/ 254594 w 317416"/>
                  <a:gd name="connsiteY81" fmla="*/ 304191 h 423883"/>
                  <a:gd name="connsiteX82" fmla="*/ 251949 w 317416"/>
                  <a:gd name="connsiteY82" fmla="*/ 313449 h 423883"/>
                  <a:gd name="connsiteX83" fmla="*/ 244675 w 317416"/>
                  <a:gd name="connsiteY83" fmla="*/ 320062 h 423883"/>
                  <a:gd name="connsiteX84" fmla="*/ 253933 w 317416"/>
                  <a:gd name="connsiteY84" fmla="*/ 327997 h 423883"/>
                  <a:gd name="connsiteX85" fmla="*/ 256578 w 317416"/>
                  <a:gd name="connsiteY85" fmla="*/ 339900 h 423883"/>
                  <a:gd name="connsiteX86" fmla="*/ 249965 w 317416"/>
                  <a:gd name="connsiteY86" fmla="*/ 357094 h 4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17416" h="423883">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grpFill/>
              <a:ln w="6548" cap="flat">
                <a:noFill/>
                <a:prstDash val="solid"/>
                <a:miter/>
              </a:ln>
            </p:spPr>
            <p:txBody>
              <a:bodyPr rtlCol="0" anchor="ctr"/>
              <a:lstStyle/>
              <a:p>
                <a:endParaRPr lang="en-US"/>
              </a:p>
            </p:txBody>
          </p:sp>
        </p:grpSp>
      </p:grpSp>
      <p:grpSp>
        <p:nvGrpSpPr>
          <p:cNvPr id="99" name="Graphic 22">
            <a:extLst>
              <a:ext uri="{FF2B5EF4-FFF2-40B4-BE49-F238E27FC236}">
                <a16:creationId xmlns:a16="http://schemas.microsoft.com/office/drawing/2014/main" id="{52F97D62-6670-5696-3D6B-3D5DE9B886A2}"/>
              </a:ext>
            </a:extLst>
          </p:cNvPr>
          <p:cNvGrpSpPr/>
          <p:nvPr/>
        </p:nvGrpSpPr>
        <p:grpSpPr>
          <a:xfrm>
            <a:off x="7218005" y="729414"/>
            <a:ext cx="305660" cy="408183"/>
            <a:chOff x="7113838" y="802301"/>
            <a:chExt cx="305660" cy="408183"/>
          </a:xfrm>
          <a:solidFill>
            <a:schemeClr val="tx1"/>
          </a:solidFill>
        </p:grpSpPr>
        <p:sp>
          <p:nvSpPr>
            <p:cNvPr id="101" name="Freeform: Shape 100">
              <a:extLst>
                <a:ext uri="{FF2B5EF4-FFF2-40B4-BE49-F238E27FC236}">
                  <a16:creationId xmlns:a16="http://schemas.microsoft.com/office/drawing/2014/main" id="{7A770614-0647-BBEF-90CC-15FC987A5D8B}"/>
                </a:ext>
              </a:extLst>
            </p:cNvPr>
            <p:cNvSpPr/>
            <p:nvPr/>
          </p:nvSpPr>
          <p:spPr>
            <a:xfrm>
              <a:off x="7362187"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grpFill/>
            <a:ln w="6251" cap="flat">
              <a:noFill/>
              <a:prstDash val="solid"/>
              <a:miter/>
            </a:ln>
          </p:spPr>
          <p:txBody>
            <a:bodyPr rtlCol="0" anchor="ctr"/>
            <a:lstStyle/>
            <a:p>
              <a:endParaRPr lang="en-US"/>
            </a:p>
          </p:txBody>
        </p:sp>
        <p:grpSp>
          <p:nvGrpSpPr>
            <p:cNvPr id="103" name="Graphic 22">
              <a:extLst>
                <a:ext uri="{FF2B5EF4-FFF2-40B4-BE49-F238E27FC236}">
                  <a16:creationId xmlns:a16="http://schemas.microsoft.com/office/drawing/2014/main" id="{7F4EF9E8-262A-86E8-F3B5-CB5893D84568}"/>
                </a:ext>
              </a:extLst>
            </p:cNvPr>
            <p:cNvGrpSpPr/>
            <p:nvPr/>
          </p:nvGrpSpPr>
          <p:grpSpPr>
            <a:xfrm>
              <a:off x="7113838" y="802301"/>
              <a:ext cx="305660" cy="408183"/>
              <a:chOff x="7113838" y="802301"/>
              <a:chExt cx="305660" cy="408183"/>
            </a:xfrm>
            <a:grpFill/>
          </p:grpSpPr>
          <p:sp>
            <p:nvSpPr>
              <p:cNvPr id="105" name="Freeform: Shape 104">
                <a:extLst>
                  <a:ext uri="{FF2B5EF4-FFF2-40B4-BE49-F238E27FC236}">
                    <a16:creationId xmlns:a16="http://schemas.microsoft.com/office/drawing/2014/main" id="{47E0332F-40E6-B964-DD5F-1577A9C3A283}"/>
                  </a:ext>
                </a:extLst>
              </p:cNvPr>
              <p:cNvSpPr/>
              <p:nvPr/>
            </p:nvSpPr>
            <p:spPr>
              <a:xfrm>
                <a:off x="7318885" y="1094588"/>
                <a:ext cx="19103" cy="28018"/>
              </a:xfrm>
              <a:custGeom>
                <a:avLst/>
                <a:gdLst>
                  <a:gd name="connsiteX0" fmla="*/ 19104 w 19103"/>
                  <a:gd name="connsiteY0" fmla="*/ 28019 h 28018"/>
                  <a:gd name="connsiteX1" fmla="*/ 19104 w 19103"/>
                  <a:gd name="connsiteY1" fmla="*/ 0 h 28018"/>
                  <a:gd name="connsiteX2" fmla="*/ 0 w 19103"/>
                  <a:gd name="connsiteY2" fmla="*/ 28019 h 28018"/>
                </a:gdLst>
                <a:ahLst/>
                <a:cxnLst>
                  <a:cxn ang="0">
                    <a:pos x="connsiteX0" y="connsiteY0"/>
                  </a:cxn>
                  <a:cxn ang="0">
                    <a:pos x="connsiteX1" y="connsiteY1"/>
                  </a:cxn>
                  <a:cxn ang="0">
                    <a:pos x="connsiteX2" y="connsiteY2"/>
                  </a:cxn>
                </a:cxnLst>
                <a:rect l="l" t="t" r="r" b="b"/>
                <a:pathLst>
                  <a:path w="19103" h="28018">
                    <a:moveTo>
                      <a:pt x="19104" y="28019"/>
                    </a:moveTo>
                    <a:lnTo>
                      <a:pt x="19104" y="0"/>
                    </a:lnTo>
                    <a:lnTo>
                      <a:pt x="0" y="28019"/>
                    </a:lnTo>
                    <a:close/>
                  </a:path>
                </a:pathLst>
              </a:custGeom>
              <a:grpFill/>
              <a:ln w="625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53DF5F7-40E4-CCD6-C101-B6AE21BBFD57}"/>
                  </a:ext>
                </a:extLst>
              </p:cNvPr>
              <p:cNvSpPr/>
              <p:nvPr/>
            </p:nvSpPr>
            <p:spPr>
              <a:xfrm>
                <a:off x="7113838"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4811 w 305660"/>
                  <a:gd name="connsiteY14" fmla="*/ 350236 h 408183"/>
                  <a:gd name="connsiteX15" fmla="*/ 110802 w 305660"/>
                  <a:gd name="connsiteY15" fmla="*/ 350236 h 408183"/>
                  <a:gd name="connsiteX16" fmla="*/ 110802 w 305660"/>
                  <a:gd name="connsiteY16" fmla="*/ 298019 h 408183"/>
                  <a:gd name="connsiteX17" fmla="*/ 96792 w 305660"/>
                  <a:gd name="connsiteY17" fmla="*/ 350236 h 408183"/>
                  <a:gd name="connsiteX18" fmla="*/ 84693 w 305660"/>
                  <a:gd name="connsiteY18" fmla="*/ 350236 h 408183"/>
                  <a:gd name="connsiteX19" fmla="*/ 70684 w 305660"/>
                  <a:gd name="connsiteY19" fmla="*/ 298656 h 408183"/>
                  <a:gd name="connsiteX20" fmla="*/ 70684 w 305660"/>
                  <a:gd name="connsiteY20" fmla="*/ 350236 h 408183"/>
                  <a:gd name="connsiteX21" fmla="*/ 57311 w 305660"/>
                  <a:gd name="connsiteY21" fmla="*/ 350236 h 408183"/>
                  <a:gd name="connsiteX22" fmla="*/ 57311 w 305660"/>
                  <a:gd name="connsiteY22" fmla="*/ 273821 h 408183"/>
                  <a:gd name="connsiteX23" fmla="*/ 78325 w 305660"/>
                  <a:gd name="connsiteY23" fmla="*/ 273821 h 408183"/>
                  <a:gd name="connsiteX24" fmla="*/ 91061 w 305660"/>
                  <a:gd name="connsiteY24" fmla="*/ 322854 h 408183"/>
                  <a:gd name="connsiteX25" fmla="*/ 103797 w 305660"/>
                  <a:gd name="connsiteY25" fmla="*/ 273821 h 408183"/>
                  <a:gd name="connsiteX26" fmla="*/ 124811 w 305660"/>
                  <a:gd name="connsiteY26" fmla="*/ 273821 h 408183"/>
                  <a:gd name="connsiteX27" fmla="*/ 124811 w 305660"/>
                  <a:gd name="connsiteY27" fmla="*/ 350236 h 408183"/>
                  <a:gd name="connsiteX28" fmla="*/ 182759 w 305660"/>
                  <a:gd name="connsiteY28" fmla="*/ 314575 h 408183"/>
                  <a:gd name="connsiteX29" fmla="*/ 163656 w 305660"/>
                  <a:gd name="connsiteY29" fmla="*/ 320306 h 408183"/>
                  <a:gd name="connsiteX30" fmla="*/ 152830 w 305660"/>
                  <a:gd name="connsiteY30" fmla="*/ 320306 h 408183"/>
                  <a:gd name="connsiteX31" fmla="*/ 152830 w 305660"/>
                  <a:gd name="connsiteY31" fmla="*/ 350236 h 408183"/>
                  <a:gd name="connsiteX32" fmla="*/ 137547 w 305660"/>
                  <a:gd name="connsiteY32" fmla="*/ 350236 h 408183"/>
                  <a:gd name="connsiteX33" fmla="*/ 137547 w 305660"/>
                  <a:gd name="connsiteY33" fmla="*/ 273821 h 408183"/>
                  <a:gd name="connsiteX34" fmla="*/ 164292 w 305660"/>
                  <a:gd name="connsiteY34" fmla="*/ 273821 h 408183"/>
                  <a:gd name="connsiteX35" fmla="*/ 174481 w 305660"/>
                  <a:gd name="connsiteY35" fmla="*/ 275094 h 408183"/>
                  <a:gd name="connsiteX36" fmla="*/ 182759 w 305660"/>
                  <a:gd name="connsiteY36" fmla="*/ 278915 h 408183"/>
                  <a:gd name="connsiteX37" fmla="*/ 188490 w 305660"/>
                  <a:gd name="connsiteY37" fmla="*/ 285920 h 408183"/>
                  <a:gd name="connsiteX38" fmla="*/ 190401 w 305660"/>
                  <a:gd name="connsiteY38" fmla="*/ 296745 h 408183"/>
                  <a:gd name="connsiteX39" fmla="*/ 182759 w 305660"/>
                  <a:gd name="connsiteY39" fmla="*/ 314575 h 408183"/>
                  <a:gd name="connsiteX40" fmla="*/ 248349 w 305660"/>
                  <a:gd name="connsiteY40" fmla="*/ 333042 h 408183"/>
                  <a:gd name="connsiteX41" fmla="*/ 238797 w 305660"/>
                  <a:gd name="connsiteY41" fmla="*/ 333042 h 408183"/>
                  <a:gd name="connsiteX42" fmla="*/ 238797 w 305660"/>
                  <a:gd name="connsiteY42" fmla="*/ 350236 h 408183"/>
                  <a:gd name="connsiteX43" fmla="*/ 224788 w 305660"/>
                  <a:gd name="connsiteY43" fmla="*/ 350236 h 408183"/>
                  <a:gd name="connsiteX44" fmla="*/ 224788 w 305660"/>
                  <a:gd name="connsiteY44" fmla="*/ 333042 h 408183"/>
                  <a:gd name="connsiteX45" fmla="*/ 192948 w 305660"/>
                  <a:gd name="connsiteY45" fmla="*/ 333042 h 408183"/>
                  <a:gd name="connsiteX46" fmla="*/ 192948 w 305660"/>
                  <a:gd name="connsiteY46" fmla="*/ 318396 h 408183"/>
                  <a:gd name="connsiteX47" fmla="*/ 223514 w 305660"/>
                  <a:gd name="connsiteY47" fmla="*/ 273821 h 408183"/>
                  <a:gd name="connsiteX48" fmla="*/ 238797 w 305660"/>
                  <a:gd name="connsiteY48" fmla="*/ 273821 h 408183"/>
                  <a:gd name="connsiteX49" fmla="*/ 238797 w 305660"/>
                  <a:gd name="connsiteY49" fmla="*/ 320306 h 408183"/>
                  <a:gd name="connsiteX50" fmla="*/ 248349 w 305660"/>
                  <a:gd name="connsiteY50" fmla="*/ 320306 h 408183"/>
                  <a:gd name="connsiteX51" fmla="*/ 248349 w 305660"/>
                  <a:gd name="connsiteY51" fmla="*/ 333042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grpFill/>
              <a:ln w="625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3BA4EBF-2192-A780-4BCA-2DF7433B2BEE}"/>
                  </a:ext>
                </a:extLst>
              </p:cNvPr>
              <p:cNvSpPr/>
              <p:nvPr/>
            </p:nvSpPr>
            <p:spPr>
              <a:xfrm>
                <a:off x="7266668" y="1090767"/>
                <a:ext cx="22287" cy="18466"/>
              </a:xfrm>
              <a:custGeom>
                <a:avLst/>
                <a:gdLst>
                  <a:gd name="connsiteX0" fmla="*/ 19104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104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grpFill/>
              <a:ln w="6251" cap="flat">
                <a:noFill/>
                <a:prstDash val="solid"/>
                <a:miter/>
              </a:ln>
            </p:spPr>
            <p:txBody>
              <a:bodyPr rtlCol="0" anchor="ctr"/>
              <a:lstStyle/>
              <a:p>
                <a:endParaRPr lang="en-US"/>
              </a:p>
            </p:txBody>
          </p:sp>
        </p:grpSp>
      </p:grpSp>
      <p:grpSp>
        <p:nvGrpSpPr>
          <p:cNvPr id="111" name="Graphic 24">
            <a:extLst>
              <a:ext uri="{FF2B5EF4-FFF2-40B4-BE49-F238E27FC236}">
                <a16:creationId xmlns:a16="http://schemas.microsoft.com/office/drawing/2014/main" id="{C34655B3-97AB-950B-EFE4-0785B0C03AAA}"/>
              </a:ext>
            </a:extLst>
          </p:cNvPr>
          <p:cNvGrpSpPr/>
          <p:nvPr/>
        </p:nvGrpSpPr>
        <p:grpSpPr>
          <a:xfrm>
            <a:off x="7813650" y="729414"/>
            <a:ext cx="305660" cy="408183"/>
            <a:chOff x="7709483" y="802301"/>
            <a:chExt cx="305660" cy="408183"/>
          </a:xfrm>
          <a:solidFill>
            <a:schemeClr val="tx1"/>
          </a:solidFill>
        </p:grpSpPr>
        <p:sp>
          <p:nvSpPr>
            <p:cNvPr id="113" name="Freeform: Shape 112">
              <a:extLst>
                <a:ext uri="{FF2B5EF4-FFF2-40B4-BE49-F238E27FC236}">
                  <a16:creationId xmlns:a16="http://schemas.microsoft.com/office/drawing/2014/main" id="{F2164E69-FFC7-E04E-0733-E41D8209D49E}"/>
                </a:ext>
              </a:extLst>
            </p:cNvPr>
            <p:cNvSpPr/>
            <p:nvPr/>
          </p:nvSpPr>
          <p:spPr>
            <a:xfrm>
              <a:off x="7957832"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grpFill/>
            <a:ln w="6251" cap="flat">
              <a:noFill/>
              <a:prstDash val="solid"/>
              <a:miter/>
            </a:ln>
          </p:spPr>
          <p:txBody>
            <a:bodyPr rtlCol="0" anchor="ctr"/>
            <a:lstStyle/>
            <a:p>
              <a:endParaRPr lang="en-US"/>
            </a:p>
          </p:txBody>
        </p:sp>
        <p:grpSp>
          <p:nvGrpSpPr>
            <p:cNvPr id="115" name="Graphic 24">
              <a:extLst>
                <a:ext uri="{FF2B5EF4-FFF2-40B4-BE49-F238E27FC236}">
                  <a16:creationId xmlns:a16="http://schemas.microsoft.com/office/drawing/2014/main" id="{388C2D5E-2AF0-5EA4-6B67-450C12F7CECC}"/>
                </a:ext>
              </a:extLst>
            </p:cNvPr>
            <p:cNvGrpSpPr/>
            <p:nvPr/>
          </p:nvGrpSpPr>
          <p:grpSpPr>
            <a:xfrm>
              <a:off x="7709483" y="802301"/>
              <a:ext cx="305660" cy="408183"/>
              <a:chOff x="7709483" y="802301"/>
              <a:chExt cx="305660" cy="408183"/>
            </a:xfrm>
            <a:grpFill/>
          </p:grpSpPr>
          <p:sp>
            <p:nvSpPr>
              <p:cNvPr id="117" name="Freeform: Shape 116">
                <a:extLst>
                  <a:ext uri="{FF2B5EF4-FFF2-40B4-BE49-F238E27FC236}">
                    <a16:creationId xmlns:a16="http://schemas.microsoft.com/office/drawing/2014/main" id="{4D5926A0-A1AC-2289-A257-62A70C6AE7A9}"/>
                  </a:ext>
                </a:extLst>
              </p:cNvPr>
              <p:cNvSpPr/>
              <p:nvPr/>
            </p:nvSpPr>
            <p:spPr>
              <a:xfrm>
                <a:off x="7709483"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3538 w 305660"/>
                  <a:gd name="connsiteY14" fmla="*/ 342594 h 408183"/>
                  <a:gd name="connsiteX15" fmla="*/ 110165 w 305660"/>
                  <a:gd name="connsiteY15" fmla="*/ 342594 h 408183"/>
                  <a:gd name="connsiteX16" fmla="*/ 110165 w 305660"/>
                  <a:gd name="connsiteY16" fmla="*/ 291651 h 408183"/>
                  <a:gd name="connsiteX17" fmla="*/ 96156 w 305660"/>
                  <a:gd name="connsiteY17" fmla="*/ 342594 h 408183"/>
                  <a:gd name="connsiteX18" fmla="*/ 84693 w 305660"/>
                  <a:gd name="connsiteY18" fmla="*/ 342594 h 408183"/>
                  <a:gd name="connsiteX19" fmla="*/ 70684 w 305660"/>
                  <a:gd name="connsiteY19" fmla="*/ 292288 h 408183"/>
                  <a:gd name="connsiteX20" fmla="*/ 70684 w 305660"/>
                  <a:gd name="connsiteY20" fmla="*/ 342594 h 408183"/>
                  <a:gd name="connsiteX21" fmla="*/ 57311 w 305660"/>
                  <a:gd name="connsiteY21" fmla="*/ 342594 h 408183"/>
                  <a:gd name="connsiteX22" fmla="*/ 57311 w 305660"/>
                  <a:gd name="connsiteY22" fmla="*/ 268726 h 408183"/>
                  <a:gd name="connsiteX23" fmla="*/ 77689 w 305660"/>
                  <a:gd name="connsiteY23" fmla="*/ 268726 h 408183"/>
                  <a:gd name="connsiteX24" fmla="*/ 90424 w 305660"/>
                  <a:gd name="connsiteY24" fmla="*/ 316486 h 408183"/>
                  <a:gd name="connsiteX25" fmla="*/ 103160 w 305660"/>
                  <a:gd name="connsiteY25" fmla="*/ 268726 h 408183"/>
                  <a:gd name="connsiteX26" fmla="*/ 123538 w 305660"/>
                  <a:gd name="connsiteY26" fmla="*/ 268726 h 408183"/>
                  <a:gd name="connsiteX27" fmla="*/ 123538 w 305660"/>
                  <a:gd name="connsiteY27" fmla="*/ 342594 h 408183"/>
                  <a:gd name="connsiteX28" fmla="*/ 180849 w 305660"/>
                  <a:gd name="connsiteY28" fmla="*/ 308207 h 408183"/>
                  <a:gd name="connsiteX29" fmla="*/ 161745 w 305660"/>
                  <a:gd name="connsiteY29" fmla="*/ 313939 h 408183"/>
                  <a:gd name="connsiteX30" fmla="*/ 150920 w 305660"/>
                  <a:gd name="connsiteY30" fmla="*/ 313939 h 408183"/>
                  <a:gd name="connsiteX31" fmla="*/ 150920 w 305660"/>
                  <a:gd name="connsiteY31" fmla="*/ 343231 h 408183"/>
                  <a:gd name="connsiteX32" fmla="*/ 135637 w 305660"/>
                  <a:gd name="connsiteY32" fmla="*/ 343231 h 408183"/>
                  <a:gd name="connsiteX33" fmla="*/ 135637 w 305660"/>
                  <a:gd name="connsiteY33" fmla="*/ 268726 h 408183"/>
                  <a:gd name="connsiteX34" fmla="*/ 161745 w 305660"/>
                  <a:gd name="connsiteY34" fmla="*/ 268726 h 408183"/>
                  <a:gd name="connsiteX35" fmla="*/ 171934 w 305660"/>
                  <a:gd name="connsiteY35" fmla="*/ 270000 h 408183"/>
                  <a:gd name="connsiteX36" fmla="*/ 180212 w 305660"/>
                  <a:gd name="connsiteY36" fmla="*/ 273821 h 408183"/>
                  <a:gd name="connsiteX37" fmla="*/ 185307 w 305660"/>
                  <a:gd name="connsiteY37" fmla="*/ 280825 h 408183"/>
                  <a:gd name="connsiteX38" fmla="*/ 187217 w 305660"/>
                  <a:gd name="connsiteY38" fmla="*/ 291651 h 408183"/>
                  <a:gd name="connsiteX39" fmla="*/ 180849 w 305660"/>
                  <a:gd name="connsiteY39" fmla="*/ 308207 h 408183"/>
                  <a:gd name="connsiteX40" fmla="*/ 248349 w 305660"/>
                  <a:gd name="connsiteY40" fmla="*/ 342594 h 408183"/>
                  <a:gd name="connsiteX41" fmla="*/ 236250 w 305660"/>
                  <a:gd name="connsiteY41" fmla="*/ 342594 h 408183"/>
                  <a:gd name="connsiteX42" fmla="*/ 236250 w 305660"/>
                  <a:gd name="connsiteY42" fmla="*/ 336863 h 408183"/>
                  <a:gd name="connsiteX43" fmla="*/ 228608 w 305660"/>
                  <a:gd name="connsiteY43" fmla="*/ 341957 h 408183"/>
                  <a:gd name="connsiteX44" fmla="*/ 219693 w 305660"/>
                  <a:gd name="connsiteY44" fmla="*/ 343231 h 408183"/>
                  <a:gd name="connsiteX45" fmla="*/ 206321 w 305660"/>
                  <a:gd name="connsiteY45" fmla="*/ 340047 h 408183"/>
                  <a:gd name="connsiteX46" fmla="*/ 197406 w 305660"/>
                  <a:gd name="connsiteY46" fmla="*/ 331769 h 408183"/>
                  <a:gd name="connsiteX47" fmla="*/ 192311 w 305660"/>
                  <a:gd name="connsiteY47" fmla="*/ 320306 h 408183"/>
                  <a:gd name="connsiteX48" fmla="*/ 191038 w 305660"/>
                  <a:gd name="connsiteY48" fmla="*/ 306934 h 408183"/>
                  <a:gd name="connsiteX49" fmla="*/ 192311 w 305660"/>
                  <a:gd name="connsiteY49" fmla="*/ 291651 h 408183"/>
                  <a:gd name="connsiteX50" fmla="*/ 197406 w 305660"/>
                  <a:gd name="connsiteY50" fmla="*/ 278915 h 408183"/>
                  <a:gd name="connsiteX51" fmla="*/ 206957 w 305660"/>
                  <a:gd name="connsiteY51" fmla="*/ 270000 h 408183"/>
                  <a:gd name="connsiteX52" fmla="*/ 221604 w 305660"/>
                  <a:gd name="connsiteY52" fmla="*/ 266816 h 408183"/>
                  <a:gd name="connsiteX53" fmla="*/ 236887 w 305660"/>
                  <a:gd name="connsiteY53" fmla="*/ 271273 h 408183"/>
                  <a:gd name="connsiteX54" fmla="*/ 243255 w 305660"/>
                  <a:gd name="connsiteY54" fmla="*/ 277005 h 408183"/>
                  <a:gd name="connsiteX55" fmla="*/ 247712 w 305660"/>
                  <a:gd name="connsiteY55" fmla="*/ 286557 h 408183"/>
                  <a:gd name="connsiteX56" fmla="*/ 233703 w 305660"/>
                  <a:gd name="connsiteY56" fmla="*/ 290377 h 408183"/>
                  <a:gd name="connsiteX57" fmla="*/ 228608 w 305660"/>
                  <a:gd name="connsiteY57" fmla="*/ 282736 h 408183"/>
                  <a:gd name="connsiteX58" fmla="*/ 220330 w 305660"/>
                  <a:gd name="connsiteY58" fmla="*/ 280189 h 408183"/>
                  <a:gd name="connsiteX59" fmla="*/ 213325 w 305660"/>
                  <a:gd name="connsiteY59" fmla="*/ 282736 h 408183"/>
                  <a:gd name="connsiteX60" fmla="*/ 209505 w 305660"/>
                  <a:gd name="connsiteY60" fmla="*/ 289104 h 408183"/>
                  <a:gd name="connsiteX61" fmla="*/ 207594 w 305660"/>
                  <a:gd name="connsiteY61" fmla="*/ 297382 h 408183"/>
                  <a:gd name="connsiteX62" fmla="*/ 206957 w 305660"/>
                  <a:gd name="connsiteY62" fmla="*/ 305023 h 408183"/>
                  <a:gd name="connsiteX63" fmla="*/ 207594 w 305660"/>
                  <a:gd name="connsiteY63" fmla="*/ 312665 h 408183"/>
                  <a:gd name="connsiteX64" fmla="*/ 209505 w 305660"/>
                  <a:gd name="connsiteY64" fmla="*/ 320306 h 408183"/>
                  <a:gd name="connsiteX65" fmla="*/ 213962 w 305660"/>
                  <a:gd name="connsiteY65" fmla="*/ 326674 h 408183"/>
                  <a:gd name="connsiteX66" fmla="*/ 220967 w 305660"/>
                  <a:gd name="connsiteY66" fmla="*/ 329222 h 408183"/>
                  <a:gd name="connsiteX67" fmla="*/ 230519 w 305660"/>
                  <a:gd name="connsiteY67" fmla="*/ 325401 h 408183"/>
                  <a:gd name="connsiteX68" fmla="*/ 234340 w 305660"/>
                  <a:gd name="connsiteY68" fmla="*/ 317123 h 408183"/>
                  <a:gd name="connsiteX69" fmla="*/ 220967 w 305660"/>
                  <a:gd name="connsiteY69" fmla="*/ 317123 h 408183"/>
                  <a:gd name="connsiteX70" fmla="*/ 220967 w 305660"/>
                  <a:gd name="connsiteY70" fmla="*/ 303750 h 408183"/>
                  <a:gd name="connsiteX71" fmla="*/ 248349 w 305660"/>
                  <a:gd name="connsiteY71" fmla="*/ 303750 h 408183"/>
                  <a:gd name="connsiteX72" fmla="*/ 248349 w 305660"/>
                  <a:gd name="connsiteY72" fmla="*/ 342594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grpFill/>
              <a:ln w="625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4455EA6-EB77-A57B-BB28-39C439734763}"/>
                  </a:ext>
                </a:extLst>
              </p:cNvPr>
              <p:cNvSpPr/>
              <p:nvPr/>
            </p:nvSpPr>
            <p:spPr>
              <a:xfrm>
                <a:off x="7860403" y="1084399"/>
                <a:ext cx="21650" cy="17193"/>
              </a:xfrm>
              <a:custGeom>
                <a:avLst/>
                <a:gdLst>
                  <a:gd name="connsiteX0" fmla="*/ 18467 w 21650"/>
                  <a:gd name="connsiteY0" fmla="*/ 1910 h 17193"/>
                  <a:gd name="connsiteX1" fmla="*/ 9552 w 21650"/>
                  <a:gd name="connsiteY1" fmla="*/ 0 h 17193"/>
                  <a:gd name="connsiteX2" fmla="*/ 0 w 21650"/>
                  <a:gd name="connsiteY2" fmla="*/ 0 h 17193"/>
                  <a:gd name="connsiteX3" fmla="*/ 0 w 21650"/>
                  <a:gd name="connsiteY3" fmla="*/ 17193 h 17193"/>
                  <a:gd name="connsiteX4" fmla="*/ 9552 w 21650"/>
                  <a:gd name="connsiteY4" fmla="*/ 17193 h 17193"/>
                  <a:gd name="connsiteX5" fmla="*/ 14009 w 21650"/>
                  <a:gd name="connsiteY5" fmla="*/ 16557 h 17193"/>
                  <a:gd name="connsiteX6" fmla="*/ 17830 w 21650"/>
                  <a:gd name="connsiteY6" fmla="*/ 15283 h 17193"/>
                  <a:gd name="connsiteX7" fmla="*/ 20377 w 21650"/>
                  <a:gd name="connsiteY7" fmla="*/ 12736 h 17193"/>
                  <a:gd name="connsiteX8" fmla="*/ 21651 w 21650"/>
                  <a:gd name="connsiteY8" fmla="*/ 8278 h 17193"/>
                  <a:gd name="connsiteX9" fmla="*/ 21014 w 21650"/>
                  <a:gd name="connsiteY9" fmla="*/ 3821 h 17193"/>
                  <a:gd name="connsiteX10" fmla="*/ 18467 w 21650"/>
                  <a:gd name="connsiteY10" fmla="*/ 191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50" h="17193">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grpFill/>
              <a:ln w="6251" cap="flat">
                <a:noFill/>
                <a:prstDash val="solid"/>
                <a:miter/>
              </a:ln>
            </p:spPr>
            <p:txBody>
              <a:bodyPr rtlCol="0" anchor="ctr"/>
              <a:lstStyle/>
              <a:p>
                <a:endParaRPr lang="en-US"/>
              </a:p>
            </p:txBody>
          </p:sp>
        </p:grpSp>
      </p:grpSp>
      <p:sp>
        <p:nvSpPr>
          <p:cNvPr id="121" name="Graphic 26">
            <a:extLst>
              <a:ext uri="{FF2B5EF4-FFF2-40B4-BE49-F238E27FC236}">
                <a16:creationId xmlns:a16="http://schemas.microsoft.com/office/drawing/2014/main" id="{FB3017CE-56C0-853A-0BB2-A7F98613F407}"/>
              </a:ext>
            </a:extLst>
          </p:cNvPr>
          <p:cNvSpPr/>
          <p:nvPr/>
        </p:nvSpPr>
        <p:spPr>
          <a:xfrm>
            <a:off x="8412725" y="698064"/>
            <a:ext cx="267506" cy="407547"/>
          </a:xfrm>
          <a:custGeom>
            <a:avLst/>
            <a:gdLst>
              <a:gd name="connsiteX0" fmla="*/ 216509 w 267506"/>
              <a:gd name="connsiteY0" fmla="*/ 108255 h 407547"/>
              <a:gd name="connsiteX1" fmla="*/ 127358 w 267506"/>
              <a:gd name="connsiteY1" fmla="*/ 12736 h 407547"/>
              <a:gd name="connsiteX2" fmla="*/ 127358 w 267506"/>
              <a:gd name="connsiteY2" fmla="*/ 0 h 407547"/>
              <a:gd name="connsiteX3" fmla="*/ 101887 w 267506"/>
              <a:gd name="connsiteY3" fmla="*/ 0 h 407547"/>
              <a:gd name="connsiteX4" fmla="*/ 101887 w 267506"/>
              <a:gd name="connsiteY4" fmla="*/ 292924 h 407547"/>
              <a:gd name="connsiteX5" fmla="*/ 63679 w 267506"/>
              <a:gd name="connsiteY5" fmla="*/ 280189 h 407547"/>
              <a:gd name="connsiteX6" fmla="*/ 0 w 267506"/>
              <a:gd name="connsiteY6" fmla="*/ 343868 h 407547"/>
              <a:gd name="connsiteX7" fmla="*/ 63679 w 267506"/>
              <a:gd name="connsiteY7" fmla="*/ 407547 h 407547"/>
              <a:gd name="connsiteX8" fmla="*/ 127358 w 267506"/>
              <a:gd name="connsiteY8" fmla="*/ 343868 h 407547"/>
              <a:gd name="connsiteX9" fmla="*/ 127358 w 267506"/>
              <a:gd name="connsiteY9" fmla="*/ 140094 h 407547"/>
              <a:gd name="connsiteX10" fmla="*/ 193585 w 267506"/>
              <a:gd name="connsiteY10" fmla="*/ 179575 h 407547"/>
              <a:gd name="connsiteX11" fmla="*/ 241981 w 267506"/>
              <a:gd name="connsiteY11" fmla="*/ 273821 h 407547"/>
              <a:gd name="connsiteX12" fmla="*/ 216509 w 267506"/>
              <a:gd name="connsiteY12" fmla="*/ 10825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506" h="407547">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chemeClr val="tx1"/>
          </a:solidFill>
          <a:ln w="6251" cap="flat">
            <a:noFill/>
            <a:prstDash val="solid"/>
            <a:miter/>
          </a:ln>
        </p:spPr>
        <p:txBody>
          <a:bodyPr rtlCol="0" anchor="ctr"/>
          <a:lstStyle/>
          <a:p>
            <a:endParaRPr lang="en-US"/>
          </a:p>
        </p:txBody>
      </p:sp>
      <p:sp>
        <p:nvSpPr>
          <p:cNvPr id="123" name="Graphic 28">
            <a:extLst>
              <a:ext uri="{FF2B5EF4-FFF2-40B4-BE49-F238E27FC236}">
                <a16:creationId xmlns:a16="http://schemas.microsoft.com/office/drawing/2014/main" id="{671D7A66-4BED-0D3B-6516-6AD6971F7DD1}"/>
              </a:ext>
            </a:extLst>
          </p:cNvPr>
          <p:cNvSpPr/>
          <p:nvPr/>
        </p:nvSpPr>
        <p:spPr>
          <a:xfrm>
            <a:off x="8923137" y="698064"/>
            <a:ext cx="343867" cy="407547"/>
          </a:xfrm>
          <a:custGeom>
            <a:avLst/>
            <a:gdLst>
              <a:gd name="connsiteX0" fmla="*/ 101887 w 343867"/>
              <a:gd name="connsiteY0" fmla="*/ 85330 h 407547"/>
              <a:gd name="connsiteX1" fmla="*/ 101887 w 343867"/>
              <a:gd name="connsiteY1" fmla="*/ 292924 h 407547"/>
              <a:gd name="connsiteX2" fmla="*/ 63679 w 343867"/>
              <a:gd name="connsiteY2" fmla="*/ 280189 h 407547"/>
              <a:gd name="connsiteX3" fmla="*/ 0 w 343867"/>
              <a:gd name="connsiteY3" fmla="*/ 343868 h 407547"/>
              <a:gd name="connsiteX4" fmla="*/ 63679 w 343867"/>
              <a:gd name="connsiteY4" fmla="*/ 407547 h 407547"/>
              <a:gd name="connsiteX5" fmla="*/ 127358 w 343867"/>
              <a:gd name="connsiteY5" fmla="*/ 343868 h 407547"/>
              <a:gd name="connsiteX6" fmla="*/ 127358 w 343867"/>
              <a:gd name="connsiteY6" fmla="*/ 178302 h 407547"/>
              <a:gd name="connsiteX7" fmla="*/ 318396 w 343867"/>
              <a:gd name="connsiteY7" fmla="*/ 114623 h 407547"/>
              <a:gd name="connsiteX8" fmla="*/ 318396 w 343867"/>
              <a:gd name="connsiteY8" fmla="*/ 254717 h 407547"/>
              <a:gd name="connsiteX9" fmla="*/ 280189 w 343867"/>
              <a:gd name="connsiteY9" fmla="*/ 241981 h 407547"/>
              <a:gd name="connsiteX10" fmla="*/ 216509 w 343867"/>
              <a:gd name="connsiteY10" fmla="*/ 305660 h 407547"/>
              <a:gd name="connsiteX11" fmla="*/ 280189 w 343867"/>
              <a:gd name="connsiteY11" fmla="*/ 369339 h 407547"/>
              <a:gd name="connsiteX12" fmla="*/ 343868 w 343867"/>
              <a:gd name="connsiteY12" fmla="*/ 305660 h 407547"/>
              <a:gd name="connsiteX13" fmla="*/ 343868 w 343867"/>
              <a:gd name="connsiteY13" fmla="*/ 0 h 407547"/>
              <a:gd name="connsiteX14" fmla="*/ 101887 w 343867"/>
              <a:gd name="connsiteY14" fmla="*/ 85330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867" h="407547">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chemeClr val="tx1"/>
          </a:solidFill>
          <a:ln w="6251" cap="flat">
            <a:noFill/>
            <a:prstDash val="solid"/>
            <a:miter/>
          </a:ln>
        </p:spPr>
        <p:txBody>
          <a:bodyPr rtlCol="0" anchor="ctr"/>
          <a:lstStyle/>
          <a:p>
            <a:endParaRPr lang="en-US"/>
          </a:p>
        </p:txBody>
      </p:sp>
      <p:grpSp>
        <p:nvGrpSpPr>
          <p:cNvPr id="125" name="Graphic 30">
            <a:extLst>
              <a:ext uri="{FF2B5EF4-FFF2-40B4-BE49-F238E27FC236}">
                <a16:creationId xmlns:a16="http://schemas.microsoft.com/office/drawing/2014/main" id="{7FE2952D-E770-C884-263A-EF207D284CC4}"/>
              </a:ext>
            </a:extLst>
          </p:cNvPr>
          <p:cNvGrpSpPr/>
          <p:nvPr/>
        </p:nvGrpSpPr>
        <p:grpSpPr>
          <a:xfrm>
            <a:off x="9587850" y="745089"/>
            <a:ext cx="331131" cy="407547"/>
            <a:chOff x="9483683" y="817976"/>
            <a:chExt cx="331131" cy="407547"/>
          </a:xfrm>
          <a:solidFill>
            <a:schemeClr val="tx1"/>
          </a:solidFill>
        </p:grpSpPr>
        <p:sp>
          <p:nvSpPr>
            <p:cNvPr id="127" name="Freeform: Shape 126">
              <a:extLst>
                <a:ext uri="{FF2B5EF4-FFF2-40B4-BE49-F238E27FC236}">
                  <a16:creationId xmlns:a16="http://schemas.microsoft.com/office/drawing/2014/main" id="{78A063CE-4927-DF25-A305-6E185904ED28}"/>
                </a:ext>
              </a:extLst>
            </p:cNvPr>
            <p:cNvSpPr/>
            <p:nvPr/>
          </p:nvSpPr>
          <p:spPr>
            <a:xfrm>
              <a:off x="9483683" y="817976"/>
              <a:ext cx="267452" cy="407547"/>
            </a:xfrm>
            <a:custGeom>
              <a:avLst/>
              <a:gdLst>
                <a:gd name="connsiteX0" fmla="*/ 0 w 267452"/>
                <a:gd name="connsiteY0" fmla="*/ 0 h 407547"/>
                <a:gd name="connsiteX1" fmla="*/ 267453 w 267452"/>
                <a:gd name="connsiteY1" fmla="*/ 203774 h 407547"/>
                <a:gd name="connsiteX2" fmla="*/ 0 w 267452"/>
                <a:gd name="connsiteY2" fmla="*/ 407547 h 407547"/>
                <a:gd name="connsiteX3" fmla="*/ 0 w 267452"/>
                <a:gd name="connsiteY3" fmla="*/ 0 h 407547"/>
              </a:gdLst>
              <a:ahLst/>
              <a:cxnLst>
                <a:cxn ang="0">
                  <a:pos x="connsiteX0" y="connsiteY0"/>
                </a:cxn>
                <a:cxn ang="0">
                  <a:pos x="connsiteX1" y="connsiteY1"/>
                </a:cxn>
                <a:cxn ang="0">
                  <a:pos x="connsiteX2" y="connsiteY2"/>
                </a:cxn>
                <a:cxn ang="0">
                  <a:pos x="connsiteX3" y="connsiteY3"/>
                </a:cxn>
              </a:cxnLst>
              <a:rect l="l" t="t" r="r" b="b"/>
              <a:pathLst>
                <a:path w="267452" h="407547">
                  <a:moveTo>
                    <a:pt x="0" y="0"/>
                  </a:moveTo>
                  <a:lnTo>
                    <a:pt x="267453" y="203774"/>
                  </a:lnTo>
                  <a:lnTo>
                    <a:pt x="0" y="407547"/>
                  </a:lnTo>
                  <a:lnTo>
                    <a:pt x="0" y="0"/>
                  </a:lnTo>
                  <a:close/>
                </a:path>
              </a:pathLst>
            </a:custGeom>
            <a:grpFill/>
            <a:ln w="625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26F8B33-1A34-A3FF-1541-54771B3802EB}"/>
                </a:ext>
              </a:extLst>
            </p:cNvPr>
            <p:cNvSpPr/>
            <p:nvPr/>
          </p:nvSpPr>
          <p:spPr>
            <a:xfrm>
              <a:off x="9763872" y="817976"/>
              <a:ext cx="50943" cy="407547"/>
            </a:xfrm>
            <a:custGeom>
              <a:avLst/>
              <a:gdLst>
                <a:gd name="connsiteX0" fmla="*/ 0 w 50943"/>
                <a:gd name="connsiteY0" fmla="*/ 0 h 407547"/>
                <a:gd name="connsiteX1" fmla="*/ 50943 w 50943"/>
                <a:gd name="connsiteY1" fmla="*/ 0 h 407547"/>
                <a:gd name="connsiteX2" fmla="*/ 50943 w 50943"/>
                <a:gd name="connsiteY2" fmla="*/ 407547 h 407547"/>
                <a:gd name="connsiteX3" fmla="*/ 0 w 50943"/>
                <a:gd name="connsiteY3" fmla="*/ 407547 h 407547"/>
              </a:gdLst>
              <a:ahLst/>
              <a:cxnLst>
                <a:cxn ang="0">
                  <a:pos x="connsiteX0" y="connsiteY0"/>
                </a:cxn>
                <a:cxn ang="0">
                  <a:pos x="connsiteX1" y="connsiteY1"/>
                </a:cxn>
                <a:cxn ang="0">
                  <a:pos x="connsiteX2" y="connsiteY2"/>
                </a:cxn>
                <a:cxn ang="0">
                  <a:pos x="connsiteX3" y="connsiteY3"/>
                </a:cxn>
              </a:cxnLst>
              <a:rect l="l" t="t" r="r" b="b"/>
              <a:pathLst>
                <a:path w="50943" h="407547">
                  <a:moveTo>
                    <a:pt x="0" y="0"/>
                  </a:moveTo>
                  <a:lnTo>
                    <a:pt x="50943" y="0"/>
                  </a:lnTo>
                  <a:lnTo>
                    <a:pt x="50943" y="407547"/>
                  </a:lnTo>
                  <a:lnTo>
                    <a:pt x="0" y="407547"/>
                  </a:lnTo>
                  <a:close/>
                </a:path>
              </a:pathLst>
            </a:custGeom>
            <a:grpFill/>
            <a:ln w="6251" cap="flat">
              <a:noFill/>
              <a:prstDash val="solid"/>
              <a:miter/>
            </a:ln>
          </p:spPr>
          <p:txBody>
            <a:bodyPr rtlCol="0" anchor="ctr"/>
            <a:lstStyle/>
            <a:p>
              <a:endParaRPr lang="en-US"/>
            </a:p>
          </p:txBody>
        </p:sp>
      </p:grpSp>
      <p:grpSp>
        <p:nvGrpSpPr>
          <p:cNvPr id="131" name="Graphic 32">
            <a:extLst>
              <a:ext uri="{FF2B5EF4-FFF2-40B4-BE49-F238E27FC236}">
                <a16:creationId xmlns:a16="http://schemas.microsoft.com/office/drawing/2014/main" id="{4569C700-36B8-CFCC-BEAF-57B9BFEEBE0D}"/>
              </a:ext>
            </a:extLst>
          </p:cNvPr>
          <p:cNvGrpSpPr/>
          <p:nvPr/>
        </p:nvGrpSpPr>
        <p:grpSpPr>
          <a:xfrm>
            <a:off x="10183985" y="729414"/>
            <a:ext cx="267452" cy="407547"/>
            <a:chOff x="10079818" y="802301"/>
            <a:chExt cx="267452" cy="407547"/>
          </a:xfrm>
          <a:solidFill>
            <a:schemeClr val="tx1"/>
          </a:solidFill>
        </p:grpSpPr>
        <p:sp>
          <p:nvSpPr>
            <p:cNvPr id="133" name="Freeform: Shape 132">
              <a:extLst>
                <a:ext uri="{FF2B5EF4-FFF2-40B4-BE49-F238E27FC236}">
                  <a16:creationId xmlns:a16="http://schemas.microsoft.com/office/drawing/2014/main" id="{4F2A7335-5E9B-0522-9B97-B42607DF75C6}"/>
                </a:ext>
              </a:extLst>
            </p:cNvPr>
            <p:cNvSpPr/>
            <p:nvPr/>
          </p:nvSpPr>
          <p:spPr>
            <a:xfrm>
              <a:off x="10079818" y="802301"/>
              <a:ext cx="267452" cy="324764"/>
            </a:xfrm>
            <a:custGeom>
              <a:avLst/>
              <a:gdLst>
                <a:gd name="connsiteX0" fmla="*/ 146462 w 267452"/>
                <a:gd name="connsiteY0" fmla="*/ 0 h 324764"/>
                <a:gd name="connsiteX1" fmla="*/ 146462 w 267452"/>
                <a:gd name="connsiteY1" fmla="*/ 159198 h 324764"/>
                <a:gd name="connsiteX2" fmla="*/ 159198 w 267452"/>
                <a:gd name="connsiteY2" fmla="*/ 180849 h 324764"/>
                <a:gd name="connsiteX3" fmla="*/ 133726 w 267452"/>
                <a:gd name="connsiteY3" fmla="*/ 205684 h 324764"/>
                <a:gd name="connsiteX4" fmla="*/ 108255 w 267452"/>
                <a:gd name="connsiteY4" fmla="*/ 180849 h 324764"/>
                <a:gd name="connsiteX5" fmla="*/ 120991 w 267452"/>
                <a:gd name="connsiteY5" fmla="*/ 159198 h 324764"/>
                <a:gd name="connsiteX6" fmla="*/ 120991 w 267452"/>
                <a:gd name="connsiteY6" fmla="*/ 0 h 324764"/>
                <a:gd name="connsiteX7" fmla="*/ 0 w 267452"/>
                <a:gd name="connsiteY7" fmla="*/ 146462 h 324764"/>
                <a:gd name="connsiteX8" fmla="*/ 44575 w 267452"/>
                <a:gd name="connsiteY8" fmla="*/ 324764 h 324764"/>
                <a:gd name="connsiteX9" fmla="*/ 229245 w 267452"/>
                <a:gd name="connsiteY9" fmla="*/ 324764 h 324764"/>
                <a:gd name="connsiteX10" fmla="*/ 267453 w 267452"/>
                <a:gd name="connsiteY10" fmla="*/ 146462 h 324764"/>
                <a:gd name="connsiteX11" fmla="*/ 146462 w 267452"/>
                <a:gd name="connsiteY11" fmla="*/ 0 h 3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52" h="324764">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grpFill/>
            <a:ln w="625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BA24C0FC-4FA9-86D5-EDE0-A0C8C7D29D05}"/>
                </a:ext>
              </a:extLst>
            </p:cNvPr>
            <p:cNvSpPr/>
            <p:nvPr/>
          </p:nvSpPr>
          <p:spPr>
            <a:xfrm>
              <a:off x="10098921" y="1152536"/>
              <a:ext cx="235613" cy="57311"/>
            </a:xfrm>
            <a:custGeom>
              <a:avLst/>
              <a:gdLst>
                <a:gd name="connsiteX0" fmla="*/ 0 w 235613"/>
                <a:gd name="connsiteY0" fmla="*/ 57311 h 57311"/>
                <a:gd name="connsiteX1" fmla="*/ 0 w 235613"/>
                <a:gd name="connsiteY1" fmla="*/ 0 h 57311"/>
                <a:gd name="connsiteX2" fmla="*/ 235613 w 235613"/>
                <a:gd name="connsiteY2" fmla="*/ 0 h 57311"/>
                <a:gd name="connsiteX3" fmla="*/ 235613 w 235613"/>
                <a:gd name="connsiteY3" fmla="*/ 57311 h 57311"/>
                <a:gd name="connsiteX4" fmla="*/ 0 w 235613"/>
                <a:gd name="connsiteY4" fmla="*/ 57311 h 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3" h="57311">
                  <a:moveTo>
                    <a:pt x="0" y="57311"/>
                  </a:moveTo>
                  <a:lnTo>
                    <a:pt x="0" y="0"/>
                  </a:lnTo>
                  <a:lnTo>
                    <a:pt x="235613" y="0"/>
                  </a:lnTo>
                  <a:lnTo>
                    <a:pt x="235613" y="57311"/>
                  </a:lnTo>
                  <a:cubicBezTo>
                    <a:pt x="235613" y="57311"/>
                    <a:pt x="26108" y="57311"/>
                    <a:pt x="0" y="57311"/>
                  </a:cubicBezTo>
                  <a:close/>
                </a:path>
              </a:pathLst>
            </a:custGeom>
            <a:grpFill/>
            <a:ln w="6251" cap="flat">
              <a:noFill/>
              <a:prstDash val="solid"/>
              <a:miter/>
            </a:ln>
          </p:spPr>
          <p:txBody>
            <a:bodyPr rtlCol="0" anchor="ctr"/>
            <a:lstStyle/>
            <a:p>
              <a:endParaRPr lang="en-US"/>
            </a:p>
          </p:txBody>
        </p:sp>
      </p:grpSp>
      <p:grpSp>
        <p:nvGrpSpPr>
          <p:cNvPr id="137" name="Graphic 34">
            <a:extLst>
              <a:ext uri="{FF2B5EF4-FFF2-40B4-BE49-F238E27FC236}">
                <a16:creationId xmlns:a16="http://schemas.microsoft.com/office/drawing/2014/main" id="{C33992D6-1546-4DBB-A1E2-B3CE5FBD719C}"/>
              </a:ext>
            </a:extLst>
          </p:cNvPr>
          <p:cNvGrpSpPr/>
          <p:nvPr/>
        </p:nvGrpSpPr>
        <p:grpSpPr>
          <a:xfrm>
            <a:off x="10721830" y="744855"/>
            <a:ext cx="367380" cy="392105"/>
            <a:chOff x="10617663" y="817742"/>
            <a:chExt cx="367380" cy="392105"/>
          </a:xfrm>
          <a:solidFill>
            <a:schemeClr val="tx1"/>
          </a:solidFill>
        </p:grpSpPr>
        <p:sp>
          <p:nvSpPr>
            <p:cNvPr id="139" name="Freeform: Shape 138">
              <a:extLst>
                <a:ext uri="{FF2B5EF4-FFF2-40B4-BE49-F238E27FC236}">
                  <a16:creationId xmlns:a16="http://schemas.microsoft.com/office/drawing/2014/main" id="{E6C1BAEB-5E17-B13E-03B7-3796865C9295}"/>
                </a:ext>
              </a:extLst>
            </p:cNvPr>
            <p:cNvSpPr/>
            <p:nvPr/>
          </p:nvSpPr>
          <p:spPr>
            <a:xfrm>
              <a:off x="10617663" y="817742"/>
              <a:ext cx="367380" cy="324752"/>
            </a:xfrm>
            <a:custGeom>
              <a:avLst/>
              <a:gdLst>
                <a:gd name="connsiteX0" fmla="*/ 318396 w 367380"/>
                <a:gd name="connsiteY0" fmla="*/ 251276 h 324752"/>
                <a:gd name="connsiteX1" fmla="*/ 318396 w 367380"/>
                <a:gd name="connsiteY1" fmla="*/ 171677 h 324752"/>
                <a:gd name="connsiteX2" fmla="*/ 220428 w 367380"/>
                <a:gd name="connsiteY2" fmla="*/ 41870 h 324752"/>
                <a:gd name="connsiteX3" fmla="*/ 220428 w 367380"/>
                <a:gd name="connsiteY3" fmla="*/ 38196 h 324752"/>
                <a:gd name="connsiteX4" fmla="*/ 188588 w 367380"/>
                <a:gd name="connsiteY4" fmla="*/ 233 h 324752"/>
                <a:gd name="connsiteX5" fmla="*/ 146952 w 367380"/>
                <a:gd name="connsiteY5" fmla="*/ 36971 h 324752"/>
                <a:gd name="connsiteX6" fmla="*/ 146952 w 367380"/>
                <a:gd name="connsiteY6" fmla="*/ 41870 h 324752"/>
                <a:gd name="connsiteX7" fmla="*/ 48984 w 367380"/>
                <a:gd name="connsiteY7" fmla="*/ 171677 h 324752"/>
                <a:gd name="connsiteX8" fmla="*/ 48984 w 367380"/>
                <a:gd name="connsiteY8" fmla="*/ 251276 h 324752"/>
                <a:gd name="connsiteX9" fmla="*/ 9797 w 367380"/>
                <a:gd name="connsiteY9" fmla="*/ 299036 h 324752"/>
                <a:gd name="connsiteX10" fmla="*/ 0 w 367380"/>
                <a:gd name="connsiteY10" fmla="*/ 311894 h 324752"/>
                <a:gd name="connsiteX11" fmla="*/ 0 w 367380"/>
                <a:gd name="connsiteY11" fmla="*/ 311894 h 324752"/>
                <a:gd name="connsiteX12" fmla="*/ 12858 w 367380"/>
                <a:gd name="connsiteY12" fmla="*/ 324752 h 324752"/>
                <a:gd name="connsiteX13" fmla="*/ 354522 w 367380"/>
                <a:gd name="connsiteY13" fmla="*/ 324752 h 324752"/>
                <a:gd name="connsiteX14" fmla="*/ 367380 w 367380"/>
                <a:gd name="connsiteY14" fmla="*/ 311894 h 324752"/>
                <a:gd name="connsiteX15" fmla="*/ 367380 w 367380"/>
                <a:gd name="connsiteY15" fmla="*/ 311894 h 324752"/>
                <a:gd name="connsiteX16" fmla="*/ 357583 w 367380"/>
                <a:gd name="connsiteY16" fmla="*/ 299036 h 324752"/>
                <a:gd name="connsiteX17" fmla="*/ 318396 w 367380"/>
                <a:gd name="connsiteY17" fmla="*/ 251276 h 3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380" h="324752">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grpFill/>
            <a:ln w="6102"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AD06E67-6EC9-913B-CD6D-93CCD6FBB930}"/>
                </a:ext>
              </a:extLst>
            </p:cNvPr>
            <p:cNvSpPr/>
            <p:nvPr/>
          </p:nvSpPr>
          <p:spPr>
            <a:xfrm>
              <a:off x="10758492" y="1166987"/>
              <a:ext cx="85722" cy="42861"/>
            </a:xfrm>
            <a:custGeom>
              <a:avLst/>
              <a:gdLst>
                <a:gd name="connsiteX0" fmla="*/ 75925 w 85722"/>
                <a:gd name="connsiteY0" fmla="*/ 0 h 42861"/>
                <a:gd name="connsiteX1" fmla="*/ 66128 w 85722"/>
                <a:gd name="connsiteY1" fmla="*/ 0 h 42861"/>
                <a:gd name="connsiteX2" fmla="*/ 18369 w 85722"/>
                <a:gd name="connsiteY2" fmla="*/ 0 h 42861"/>
                <a:gd name="connsiteX3" fmla="*/ 8572 w 85722"/>
                <a:gd name="connsiteY3" fmla="*/ 0 h 42861"/>
                <a:gd name="connsiteX4" fmla="*/ 0 w 85722"/>
                <a:gd name="connsiteY4" fmla="*/ 0 h 42861"/>
                <a:gd name="connsiteX5" fmla="*/ 42861 w 85722"/>
                <a:gd name="connsiteY5" fmla="*/ 42861 h 42861"/>
                <a:gd name="connsiteX6" fmla="*/ 85722 w 85722"/>
                <a:gd name="connsiteY6" fmla="*/ 0 h 42861"/>
                <a:gd name="connsiteX7" fmla="*/ 75925 w 85722"/>
                <a:gd name="connsiteY7" fmla="*/ 0 h 4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2" h="42861">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grpFill/>
            <a:ln w="6102" cap="flat">
              <a:noFill/>
              <a:prstDash val="solid"/>
              <a:miter/>
            </a:ln>
          </p:spPr>
          <p:txBody>
            <a:bodyPr rtlCol="0" anchor="ctr"/>
            <a:lstStyle/>
            <a:p>
              <a:endParaRPr lang="en-US"/>
            </a:p>
          </p:txBody>
        </p:sp>
      </p:grpSp>
      <p:grpSp>
        <p:nvGrpSpPr>
          <p:cNvPr id="143" name="Graphic 36">
            <a:extLst>
              <a:ext uri="{FF2B5EF4-FFF2-40B4-BE49-F238E27FC236}">
                <a16:creationId xmlns:a16="http://schemas.microsoft.com/office/drawing/2014/main" id="{FA0CF420-A456-A553-1E1A-91D1875B2F36}"/>
              </a:ext>
            </a:extLst>
          </p:cNvPr>
          <p:cNvGrpSpPr/>
          <p:nvPr/>
        </p:nvGrpSpPr>
        <p:grpSpPr>
          <a:xfrm>
            <a:off x="1288984" y="1419108"/>
            <a:ext cx="344847" cy="344847"/>
            <a:chOff x="1184817" y="1491995"/>
            <a:chExt cx="344847" cy="344847"/>
          </a:xfrm>
          <a:solidFill>
            <a:schemeClr val="tx1"/>
          </a:solidFill>
        </p:grpSpPr>
        <p:sp>
          <p:nvSpPr>
            <p:cNvPr id="145" name="Freeform: Shape 144">
              <a:extLst>
                <a:ext uri="{FF2B5EF4-FFF2-40B4-BE49-F238E27FC236}">
                  <a16:creationId xmlns:a16="http://schemas.microsoft.com/office/drawing/2014/main" id="{54BBD4C8-31A4-9875-B9C4-734DD1C315D1}"/>
                </a:ext>
              </a:extLst>
            </p:cNvPr>
            <p:cNvSpPr/>
            <p:nvPr/>
          </p:nvSpPr>
          <p:spPr>
            <a:xfrm>
              <a:off x="1184817" y="1599759"/>
              <a:ext cx="344847" cy="129317"/>
            </a:xfrm>
            <a:custGeom>
              <a:avLst/>
              <a:gdLst>
                <a:gd name="connsiteX0" fmla="*/ 152487 w 344847"/>
                <a:gd name="connsiteY0" fmla="*/ 86212 h 129317"/>
                <a:gd name="connsiteX1" fmla="*/ 344847 w 344847"/>
                <a:gd name="connsiteY1" fmla="*/ 86212 h 129317"/>
                <a:gd name="connsiteX2" fmla="*/ 344847 w 344847"/>
                <a:gd name="connsiteY2" fmla="*/ 43106 h 129317"/>
                <a:gd name="connsiteX3" fmla="*/ 152487 w 344847"/>
                <a:gd name="connsiteY3" fmla="*/ 43106 h 129317"/>
                <a:gd name="connsiteX4" fmla="*/ 91600 w 344847"/>
                <a:gd name="connsiteY4" fmla="*/ 0 h 129317"/>
                <a:gd name="connsiteX5" fmla="*/ 30713 w 344847"/>
                <a:gd name="connsiteY5" fmla="*/ 43106 h 129317"/>
                <a:gd name="connsiteX6" fmla="*/ 0 w 344847"/>
                <a:gd name="connsiteY6" fmla="*/ 43106 h 129317"/>
                <a:gd name="connsiteX7" fmla="*/ 0 w 344847"/>
                <a:gd name="connsiteY7" fmla="*/ 86212 h 129317"/>
                <a:gd name="connsiteX8" fmla="*/ 30713 w 344847"/>
                <a:gd name="connsiteY8" fmla="*/ 86212 h 129317"/>
                <a:gd name="connsiteX9" fmla="*/ 91600 w 344847"/>
                <a:gd name="connsiteY9" fmla="*/ 129318 h 129317"/>
                <a:gd name="connsiteX10" fmla="*/ 152487 w 344847"/>
                <a:gd name="connsiteY10" fmla="*/ 86212 h 129317"/>
                <a:gd name="connsiteX11" fmla="*/ 70047 w 344847"/>
                <a:gd name="connsiteY11" fmla="*/ 64659 h 129317"/>
                <a:gd name="connsiteX12" fmla="*/ 91600 w 344847"/>
                <a:gd name="connsiteY12" fmla="*/ 43106 h 129317"/>
                <a:gd name="connsiteX13" fmla="*/ 113153 w 344847"/>
                <a:gd name="connsiteY13" fmla="*/ 64659 h 129317"/>
                <a:gd name="connsiteX14" fmla="*/ 91600 w 344847"/>
                <a:gd name="connsiteY14" fmla="*/ 86212 h 129317"/>
                <a:gd name="connsiteX15" fmla="*/ 70047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grpFill/>
            <a:ln w="5358"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A4DDE0-9F42-8BF0-D4E0-3C21CCDFFDA3}"/>
                </a:ext>
              </a:extLst>
            </p:cNvPr>
            <p:cNvSpPr/>
            <p:nvPr/>
          </p:nvSpPr>
          <p:spPr>
            <a:xfrm>
              <a:off x="1184817" y="1707524"/>
              <a:ext cx="344847" cy="129317"/>
            </a:xfrm>
            <a:custGeom>
              <a:avLst/>
              <a:gdLst>
                <a:gd name="connsiteX0" fmla="*/ 210141 w 344847"/>
                <a:gd name="connsiteY0" fmla="*/ 129318 h 129317"/>
                <a:gd name="connsiteX1" fmla="*/ 271028 w 344847"/>
                <a:gd name="connsiteY1" fmla="*/ 86212 h 129317"/>
                <a:gd name="connsiteX2" fmla="*/ 344847 w 344847"/>
                <a:gd name="connsiteY2" fmla="*/ 86212 h 129317"/>
                <a:gd name="connsiteX3" fmla="*/ 344847 w 344847"/>
                <a:gd name="connsiteY3" fmla="*/ 43106 h 129317"/>
                <a:gd name="connsiteX4" fmla="*/ 271028 w 344847"/>
                <a:gd name="connsiteY4" fmla="*/ 43106 h 129317"/>
                <a:gd name="connsiteX5" fmla="*/ 210141 w 344847"/>
                <a:gd name="connsiteY5" fmla="*/ 0 h 129317"/>
                <a:gd name="connsiteX6" fmla="*/ 149254 w 344847"/>
                <a:gd name="connsiteY6" fmla="*/ 43106 h 129317"/>
                <a:gd name="connsiteX7" fmla="*/ 0 w 344847"/>
                <a:gd name="connsiteY7" fmla="*/ 43106 h 129317"/>
                <a:gd name="connsiteX8" fmla="*/ 0 w 344847"/>
                <a:gd name="connsiteY8" fmla="*/ 86212 h 129317"/>
                <a:gd name="connsiteX9" fmla="*/ 149254 w 344847"/>
                <a:gd name="connsiteY9" fmla="*/ 86212 h 129317"/>
                <a:gd name="connsiteX10" fmla="*/ 210141 w 344847"/>
                <a:gd name="connsiteY10" fmla="*/ 129318 h 129317"/>
                <a:gd name="connsiteX11" fmla="*/ 188588 w 344847"/>
                <a:gd name="connsiteY11" fmla="*/ 64659 h 129317"/>
                <a:gd name="connsiteX12" fmla="*/ 210141 w 344847"/>
                <a:gd name="connsiteY12" fmla="*/ 43106 h 129317"/>
                <a:gd name="connsiteX13" fmla="*/ 231694 w 344847"/>
                <a:gd name="connsiteY13" fmla="*/ 64659 h 129317"/>
                <a:gd name="connsiteX14" fmla="*/ 210141 w 344847"/>
                <a:gd name="connsiteY14" fmla="*/ 86212 h 129317"/>
                <a:gd name="connsiteX15" fmla="*/ 188588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grpFill/>
            <a:ln w="5358"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6056121-DBF9-D77B-61FC-36C90FB22790}"/>
                </a:ext>
              </a:extLst>
            </p:cNvPr>
            <p:cNvSpPr/>
            <p:nvPr/>
          </p:nvSpPr>
          <p:spPr>
            <a:xfrm>
              <a:off x="1184817" y="1491995"/>
              <a:ext cx="344847" cy="129317"/>
            </a:xfrm>
            <a:custGeom>
              <a:avLst/>
              <a:gdLst>
                <a:gd name="connsiteX0" fmla="*/ 247859 w 344847"/>
                <a:gd name="connsiteY0" fmla="*/ 129318 h 129317"/>
                <a:gd name="connsiteX1" fmla="*/ 308746 w 344847"/>
                <a:gd name="connsiteY1" fmla="*/ 86212 h 129317"/>
                <a:gd name="connsiteX2" fmla="*/ 344847 w 344847"/>
                <a:gd name="connsiteY2" fmla="*/ 86212 h 129317"/>
                <a:gd name="connsiteX3" fmla="*/ 344847 w 344847"/>
                <a:gd name="connsiteY3" fmla="*/ 43106 h 129317"/>
                <a:gd name="connsiteX4" fmla="*/ 308746 w 344847"/>
                <a:gd name="connsiteY4" fmla="*/ 43106 h 129317"/>
                <a:gd name="connsiteX5" fmla="*/ 247859 w 344847"/>
                <a:gd name="connsiteY5" fmla="*/ 0 h 129317"/>
                <a:gd name="connsiteX6" fmla="*/ 186972 w 344847"/>
                <a:gd name="connsiteY6" fmla="*/ 43106 h 129317"/>
                <a:gd name="connsiteX7" fmla="*/ 0 w 344847"/>
                <a:gd name="connsiteY7" fmla="*/ 43106 h 129317"/>
                <a:gd name="connsiteX8" fmla="*/ 0 w 344847"/>
                <a:gd name="connsiteY8" fmla="*/ 86212 h 129317"/>
                <a:gd name="connsiteX9" fmla="*/ 186972 w 344847"/>
                <a:gd name="connsiteY9" fmla="*/ 86212 h 129317"/>
                <a:gd name="connsiteX10" fmla="*/ 247859 w 344847"/>
                <a:gd name="connsiteY10" fmla="*/ 129318 h 129317"/>
                <a:gd name="connsiteX11" fmla="*/ 269412 w 344847"/>
                <a:gd name="connsiteY11" fmla="*/ 64659 h 129317"/>
                <a:gd name="connsiteX12" fmla="*/ 247859 w 344847"/>
                <a:gd name="connsiteY12" fmla="*/ 86212 h 129317"/>
                <a:gd name="connsiteX13" fmla="*/ 226306 w 344847"/>
                <a:gd name="connsiteY13" fmla="*/ 64659 h 129317"/>
                <a:gd name="connsiteX14" fmla="*/ 247859 w 344847"/>
                <a:gd name="connsiteY14" fmla="*/ 43106 h 129317"/>
                <a:gd name="connsiteX15" fmla="*/ 269412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grpFill/>
            <a:ln w="5358" cap="flat">
              <a:noFill/>
              <a:prstDash val="solid"/>
              <a:miter/>
            </a:ln>
          </p:spPr>
          <p:txBody>
            <a:bodyPr rtlCol="0" anchor="ctr"/>
            <a:lstStyle/>
            <a:p>
              <a:endParaRPr lang="en-US"/>
            </a:p>
          </p:txBody>
        </p:sp>
      </p:grpSp>
      <p:sp>
        <p:nvSpPr>
          <p:cNvPr id="151" name="Graphic 38">
            <a:extLst>
              <a:ext uri="{FF2B5EF4-FFF2-40B4-BE49-F238E27FC236}">
                <a16:creationId xmlns:a16="http://schemas.microsoft.com/office/drawing/2014/main" id="{21D142F2-007F-0D85-6053-3036A39CD64D}"/>
              </a:ext>
            </a:extLst>
          </p:cNvPr>
          <p:cNvSpPr/>
          <p:nvPr/>
        </p:nvSpPr>
        <p:spPr>
          <a:xfrm>
            <a:off x="1897855" y="1418557"/>
            <a:ext cx="318396" cy="408097"/>
          </a:xfrm>
          <a:custGeom>
            <a:avLst/>
            <a:gdLst>
              <a:gd name="connsiteX0" fmla="*/ 175118 w 318396"/>
              <a:gd name="connsiteY0" fmla="*/ 90338 h 408097"/>
              <a:gd name="connsiteX1" fmla="*/ 233703 w 318396"/>
              <a:gd name="connsiteY1" fmla="*/ 24749 h 408097"/>
              <a:gd name="connsiteX2" fmla="*/ 241344 w 318396"/>
              <a:gd name="connsiteY2" fmla="*/ 8192 h 408097"/>
              <a:gd name="connsiteX3" fmla="*/ 224788 w 318396"/>
              <a:gd name="connsiteY3" fmla="*/ 551 h 408097"/>
              <a:gd name="connsiteX4" fmla="*/ 162382 w 318396"/>
              <a:gd name="connsiteY4" fmla="*/ 56588 h 408097"/>
              <a:gd name="connsiteX5" fmla="*/ 139457 w 318396"/>
              <a:gd name="connsiteY5" fmla="*/ 24112 h 408097"/>
              <a:gd name="connsiteX6" fmla="*/ 70047 w 318396"/>
              <a:gd name="connsiteY6" fmla="*/ 1824 h 408097"/>
              <a:gd name="connsiteX7" fmla="*/ 61132 w 318396"/>
              <a:gd name="connsiteY7" fmla="*/ 2461 h 408097"/>
              <a:gd name="connsiteX8" fmla="*/ 49033 w 318396"/>
              <a:gd name="connsiteY8" fmla="*/ 3735 h 408097"/>
              <a:gd name="connsiteX9" fmla="*/ 49670 w 318396"/>
              <a:gd name="connsiteY9" fmla="*/ 15834 h 408097"/>
              <a:gd name="connsiteX10" fmla="*/ 82146 w 318396"/>
              <a:gd name="connsiteY10" fmla="*/ 90975 h 408097"/>
              <a:gd name="connsiteX11" fmla="*/ 99340 w 318396"/>
              <a:gd name="connsiteY11" fmla="*/ 102437 h 408097"/>
              <a:gd name="connsiteX12" fmla="*/ 0 w 318396"/>
              <a:gd name="connsiteY12" fmla="*/ 248900 h 408097"/>
              <a:gd name="connsiteX13" fmla="*/ 159198 w 318396"/>
              <a:gd name="connsiteY13" fmla="*/ 408098 h 408097"/>
              <a:gd name="connsiteX14" fmla="*/ 318396 w 318396"/>
              <a:gd name="connsiteY14" fmla="*/ 248900 h 408097"/>
              <a:gd name="connsiteX15" fmla="*/ 175118 w 318396"/>
              <a:gd name="connsiteY15" fmla="*/ 90338 h 40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396" h="408097">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chemeClr val="tx1"/>
          </a:solidFill>
          <a:ln w="6251" cap="flat">
            <a:noFill/>
            <a:prstDash val="solid"/>
            <a:miter/>
          </a:ln>
        </p:spPr>
        <p:txBody>
          <a:bodyPr rtlCol="0" anchor="ctr"/>
          <a:lstStyle/>
          <a:p>
            <a:endParaRPr lang="en-US"/>
          </a:p>
        </p:txBody>
      </p:sp>
      <p:grpSp>
        <p:nvGrpSpPr>
          <p:cNvPr id="153" name="Graphic 40">
            <a:extLst>
              <a:ext uri="{FF2B5EF4-FFF2-40B4-BE49-F238E27FC236}">
                <a16:creationId xmlns:a16="http://schemas.microsoft.com/office/drawing/2014/main" id="{D7389192-A19A-3867-9E44-585EC39EF867}"/>
              </a:ext>
            </a:extLst>
          </p:cNvPr>
          <p:cNvGrpSpPr/>
          <p:nvPr/>
        </p:nvGrpSpPr>
        <p:grpSpPr>
          <a:xfrm>
            <a:off x="2476125" y="1461984"/>
            <a:ext cx="321796" cy="321796"/>
            <a:chOff x="2371958" y="1534871"/>
            <a:chExt cx="321796" cy="321796"/>
          </a:xfrm>
          <a:solidFill>
            <a:schemeClr val="tx1"/>
          </a:solidFill>
        </p:grpSpPr>
        <p:sp>
          <p:nvSpPr>
            <p:cNvPr id="155" name="Freeform: Shape 154">
              <a:extLst>
                <a:ext uri="{FF2B5EF4-FFF2-40B4-BE49-F238E27FC236}">
                  <a16:creationId xmlns:a16="http://schemas.microsoft.com/office/drawing/2014/main" id="{0E042AC7-EE52-C418-CCEB-89BAB3307BE0}"/>
                </a:ext>
              </a:extLst>
            </p:cNvPr>
            <p:cNvSpPr/>
            <p:nvPr/>
          </p:nvSpPr>
          <p:spPr>
            <a:xfrm>
              <a:off x="2371958" y="1534871"/>
              <a:ext cx="5028" cy="5028"/>
            </a:xfrm>
            <a:custGeom>
              <a:avLst/>
              <a:gdLst/>
              <a:ahLst/>
              <a:cxnLst/>
              <a:rect l="l" t="t" r="r" b="b"/>
              <a:pathLst>
                <a:path w="5028" h="5028"/>
              </a:pathLst>
            </a:custGeom>
            <a:grpFill/>
            <a:ln w="19645" cap="flat">
              <a:solidFill>
                <a:srgbClr val="000000"/>
              </a:solid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B49BD99-DE3E-68DF-9AAE-F8E2DB8E91C5}"/>
                </a:ext>
              </a:extLst>
            </p:cNvPr>
            <p:cNvSpPr/>
            <p:nvPr/>
          </p:nvSpPr>
          <p:spPr>
            <a:xfrm>
              <a:off x="2371850" y="1539724"/>
              <a:ext cx="321867" cy="311914"/>
            </a:xfrm>
            <a:custGeom>
              <a:avLst/>
              <a:gdLst>
                <a:gd name="connsiteX0" fmla="*/ 307322 w 321867"/>
                <a:gd name="connsiteY0" fmla="*/ 677 h 311914"/>
                <a:gd name="connsiteX1" fmla="*/ 6644 w 321867"/>
                <a:gd name="connsiteY1" fmla="*/ 116826 h 311914"/>
                <a:gd name="connsiteX2" fmla="*/ 4129 w 321867"/>
                <a:gd name="connsiteY2" fmla="*/ 135430 h 311914"/>
                <a:gd name="connsiteX3" fmla="*/ 65472 w 321867"/>
                <a:gd name="connsiteY3" fmla="*/ 181185 h 311914"/>
                <a:gd name="connsiteX4" fmla="*/ 85584 w 321867"/>
                <a:gd name="connsiteY4" fmla="*/ 311915 h 311914"/>
                <a:gd name="connsiteX5" fmla="*/ 161005 w 321867"/>
                <a:gd name="connsiteY5" fmla="*/ 251578 h 311914"/>
                <a:gd name="connsiteX6" fmla="*/ 225867 w 321867"/>
                <a:gd name="connsiteY6" fmla="*/ 298842 h 311914"/>
                <a:gd name="connsiteX7" fmla="*/ 242460 w 321867"/>
                <a:gd name="connsiteY7" fmla="*/ 293311 h 311914"/>
                <a:gd name="connsiteX8" fmla="*/ 321400 w 321867"/>
                <a:gd name="connsiteY8" fmla="*/ 13750 h 311914"/>
                <a:gd name="connsiteX9" fmla="*/ 307322 w 321867"/>
                <a:gd name="connsiteY9" fmla="*/ 677 h 311914"/>
                <a:gd name="connsiteX10" fmla="*/ 95640 w 321867"/>
                <a:gd name="connsiteY10" fmla="*/ 247555 h 311914"/>
                <a:gd name="connsiteX11" fmla="*/ 90612 w 321867"/>
                <a:gd name="connsiteY11" fmla="*/ 191241 h 311914"/>
                <a:gd name="connsiteX12" fmla="*/ 286707 w 321867"/>
                <a:gd name="connsiteY12" fmla="*/ 35371 h 311914"/>
                <a:gd name="connsiteX13" fmla="*/ 110724 w 321867"/>
                <a:gd name="connsiteY13" fmla="*/ 211353 h 311914"/>
                <a:gd name="connsiteX14" fmla="*/ 95640 w 321867"/>
                <a:gd name="connsiteY14" fmla="*/ 247555 h 311914"/>
                <a:gd name="connsiteX15" fmla="*/ 115752 w 321867"/>
                <a:gd name="connsiteY15" fmla="*/ 256606 h 311914"/>
                <a:gd name="connsiteX16" fmla="*/ 130837 w 321867"/>
                <a:gd name="connsiteY16" fmla="*/ 226437 h 311914"/>
                <a:gd name="connsiteX17" fmla="*/ 140893 w 321867"/>
                <a:gd name="connsiteY17" fmla="*/ 236494 h 311914"/>
                <a:gd name="connsiteX18" fmla="*/ 115752 w 321867"/>
                <a:gd name="connsiteY18" fmla="*/ 256606 h 31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867" h="311914">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grpFill/>
            <a:ln w="4911" cap="flat">
              <a:noFill/>
              <a:prstDash val="solid"/>
              <a:miter/>
            </a:ln>
          </p:spPr>
          <p:txBody>
            <a:bodyPr rtlCol="0" anchor="ctr"/>
            <a:lstStyle/>
            <a:p>
              <a:endParaRPr lang="en-US"/>
            </a:p>
          </p:txBody>
        </p:sp>
      </p:grpSp>
      <p:grpSp>
        <p:nvGrpSpPr>
          <p:cNvPr id="159" name="Graphic 42">
            <a:extLst>
              <a:ext uri="{FF2B5EF4-FFF2-40B4-BE49-F238E27FC236}">
                <a16:creationId xmlns:a16="http://schemas.microsoft.com/office/drawing/2014/main" id="{235BD228-5C76-75D4-58B0-61270A71729C}"/>
              </a:ext>
            </a:extLst>
          </p:cNvPr>
          <p:cNvGrpSpPr/>
          <p:nvPr/>
        </p:nvGrpSpPr>
        <p:grpSpPr>
          <a:xfrm>
            <a:off x="3064163" y="1419108"/>
            <a:ext cx="305660" cy="408183"/>
            <a:chOff x="2959996" y="1491995"/>
            <a:chExt cx="305660" cy="408183"/>
          </a:xfrm>
          <a:solidFill>
            <a:schemeClr val="tx1"/>
          </a:solidFill>
        </p:grpSpPr>
        <p:sp>
          <p:nvSpPr>
            <p:cNvPr id="161" name="Freeform: Shape 160">
              <a:extLst>
                <a:ext uri="{FF2B5EF4-FFF2-40B4-BE49-F238E27FC236}">
                  <a16:creationId xmlns:a16="http://schemas.microsoft.com/office/drawing/2014/main" id="{F754E6FE-B02F-49B7-ECE2-5854ADB49AE1}"/>
                </a:ext>
              </a:extLst>
            </p:cNvPr>
            <p:cNvSpPr/>
            <p:nvPr/>
          </p:nvSpPr>
          <p:spPr>
            <a:xfrm>
              <a:off x="3208345" y="1491995"/>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grpFill/>
            <a:ln w="6251" cap="flat">
              <a:noFill/>
              <a:prstDash val="solid"/>
              <a:miter/>
            </a:ln>
          </p:spPr>
          <p:txBody>
            <a:bodyPr rtlCol="0" anchor="ctr"/>
            <a:lstStyle/>
            <a:p>
              <a:endParaRPr lang="en-US"/>
            </a:p>
          </p:txBody>
        </p:sp>
        <p:grpSp>
          <p:nvGrpSpPr>
            <p:cNvPr id="163" name="Graphic 42">
              <a:extLst>
                <a:ext uri="{FF2B5EF4-FFF2-40B4-BE49-F238E27FC236}">
                  <a16:creationId xmlns:a16="http://schemas.microsoft.com/office/drawing/2014/main" id="{95B6D78B-B8A9-5426-13A7-0F26A2A0F59F}"/>
                </a:ext>
              </a:extLst>
            </p:cNvPr>
            <p:cNvGrpSpPr/>
            <p:nvPr/>
          </p:nvGrpSpPr>
          <p:grpSpPr>
            <a:xfrm>
              <a:off x="2959996" y="1491995"/>
              <a:ext cx="305660" cy="408183"/>
              <a:chOff x="2959996" y="1491995"/>
              <a:chExt cx="305660" cy="408183"/>
            </a:xfrm>
            <a:grpFill/>
          </p:grpSpPr>
          <p:sp>
            <p:nvSpPr>
              <p:cNvPr id="165" name="Freeform: Shape 164">
                <a:extLst>
                  <a:ext uri="{FF2B5EF4-FFF2-40B4-BE49-F238E27FC236}">
                    <a16:creationId xmlns:a16="http://schemas.microsoft.com/office/drawing/2014/main" id="{496BE4B0-12B5-DF95-2395-9BC1217176DA}"/>
                  </a:ext>
                </a:extLst>
              </p:cNvPr>
              <p:cNvSpPr/>
              <p:nvPr/>
            </p:nvSpPr>
            <p:spPr>
              <a:xfrm>
                <a:off x="3045963" y="1682395"/>
                <a:ext cx="14646" cy="16556"/>
              </a:xfrm>
              <a:custGeom>
                <a:avLst/>
                <a:gdLst>
                  <a:gd name="connsiteX0" fmla="*/ 1274 w 14646"/>
                  <a:gd name="connsiteY0" fmla="*/ 15920 h 16556"/>
                  <a:gd name="connsiteX1" fmla="*/ 14646 w 14646"/>
                  <a:gd name="connsiteY1" fmla="*/ 0 h 16556"/>
                  <a:gd name="connsiteX2" fmla="*/ 4458 w 14646"/>
                  <a:gd name="connsiteY2" fmla="*/ 8915 h 16556"/>
                  <a:gd name="connsiteX3" fmla="*/ 0 w 14646"/>
                  <a:gd name="connsiteY3" fmla="*/ 14646 h 16556"/>
                  <a:gd name="connsiteX4" fmla="*/ 1274 w 14646"/>
                  <a:gd name="connsiteY4" fmla="*/ 16557 h 16556"/>
                  <a:gd name="connsiteX5" fmla="*/ 1274 w 14646"/>
                  <a:gd name="connsiteY5" fmla="*/ 15920 h 1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6" h="16556">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grpFill/>
              <a:ln w="625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984ADE28-B198-11B5-B2A4-742A3960ED4C}"/>
                  </a:ext>
                </a:extLst>
              </p:cNvPr>
              <p:cNvSpPr/>
              <p:nvPr/>
            </p:nvSpPr>
            <p:spPr>
              <a:xfrm>
                <a:off x="3037048" y="1781098"/>
                <a:ext cx="22924" cy="18466"/>
              </a:xfrm>
              <a:custGeom>
                <a:avLst/>
                <a:gdLst>
                  <a:gd name="connsiteX0" fmla="*/ 20377 w 22924"/>
                  <a:gd name="connsiteY0" fmla="*/ 1910 h 18466"/>
                  <a:gd name="connsiteX1" fmla="*/ 10825 w 22924"/>
                  <a:gd name="connsiteY1" fmla="*/ 0 h 18466"/>
                  <a:gd name="connsiteX2" fmla="*/ 0 w 22924"/>
                  <a:gd name="connsiteY2" fmla="*/ 0 h 18466"/>
                  <a:gd name="connsiteX3" fmla="*/ 0 w 22924"/>
                  <a:gd name="connsiteY3" fmla="*/ 18467 h 18466"/>
                  <a:gd name="connsiteX4" fmla="*/ 10825 w 22924"/>
                  <a:gd name="connsiteY4" fmla="*/ 18467 h 18466"/>
                  <a:gd name="connsiteX5" fmla="*/ 15283 w 22924"/>
                  <a:gd name="connsiteY5" fmla="*/ 17830 h 18466"/>
                  <a:gd name="connsiteX6" fmla="*/ 19104 w 22924"/>
                  <a:gd name="connsiteY6" fmla="*/ 16557 h 18466"/>
                  <a:gd name="connsiteX7" fmla="*/ 21651 w 22924"/>
                  <a:gd name="connsiteY7" fmla="*/ 14009 h 18466"/>
                  <a:gd name="connsiteX8" fmla="*/ 22925 w 22924"/>
                  <a:gd name="connsiteY8" fmla="*/ 9552 h 18466"/>
                  <a:gd name="connsiteX9" fmla="*/ 22288 w 22924"/>
                  <a:gd name="connsiteY9" fmla="*/ 5094 h 18466"/>
                  <a:gd name="connsiteX10" fmla="*/ 20377 w 22924"/>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24" h="18466">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grpFill/>
              <a:ln w="625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61625D0-1906-B4B9-7B8C-618D796AB671}"/>
                  </a:ext>
                </a:extLst>
              </p:cNvPr>
              <p:cNvSpPr/>
              <p:nvPr/>
            </p:nvSpPr>
            <p:spPr>
              <a:xfrm>
                <a:off x="3163133" y="1661381"/>
                <a:ext cx="16556" cy="6845"/>
              </a:xfrm>
              <a:custGeom>
                <a:avLst/>
                <a:gdLst>
                  <a:gd name="connsiteX0" fmla="*/ 16557 w 16556"/>
                  <a:gd name="connsiteY0" fmla="*/ 6368 h 6845"/>
                  <a:gd name="connsiteX1" fmla="*/ 15283 w 16556"/>
                  <a:gd name="connsiteY1" fmla="*/ 4458 h 6845"/>
                  <a:gd name="connsiteX2" fmla="*/ 0 w 16556"/>
                  <a:gd name="connsiteY2" fmla="*/ 0 h 6845"/>
                  <a:gd name="connsiteX3" fmla="*/ 10825 w 16556"/>
                  <a:gd name="connsiteY3" fmla="*/ 6368 h 6845"/>
                  <a:gd name="connsiteX4" fmla="*/ 16557 w 16556"/>
                  <a:gd name="connsiteY4" fmla="*/ 6368 h 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 h="6845">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grpFill/>
              <a:ln w="625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806396A-C561-A185-418E-BA80F55C1E91}"/>
                  </a:ext>
                </a:extLst>
              </p:cNvPr>
              <p:cNvSpPr/>
              <p:nvPr/>
            </p:nvSpPr>
            <p:spPr>
              <a:xfrm>
                <a:off x="3102637" y="1566499"/>
                <a:ext cx="2547" cy="18466"/>
              </a:xfrm>
              <a:custGeom>
                <a:avLst/>
                <a:gdLst>
                  <a:gd name="connsiteX0" fmla="*/ 2547 w 2547"/>
                  <a:gd name="connsiteY0" fmla="*/ 7642 h 18466"/>
                  <a:gd name="connsiteX1" fmla="*/ 637 w 2547"/>
                  <a:gd name="connsiteY1" fmla="*/ 0 h 18466"/>
                  <a:gd name="connsiteX2" fmla="*/ 0 w 2547"/>
                  <a:gd name="connsiteY2" fmla="*/ 3821 h 18466"/>
                  <a:gd name="connsiteX3" fmla="*/ 1274 w 2547"/>
                  <a:gd name="connsiteY3" fmla="*/ 18467 h 18466"/>
                  <a:gd name="connsiteX4" fmla="*/ 2547 w 2547"/>
                  <a:gd name="connsiteY4" fmla="*/ 7642 h 1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 h="18466">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grpFill/>
              <a:ln w="625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D246892-B1AB-21A3-8982-469ABBF6E104}"/>
                  </a:ext>
                </a:extLst>
              </p:cNvPr>
              <p:cNvSpPr/>
              <p:nvPr/>
            </p:nvSpPr>
            <p:spPr>
              <a:xfrm>
                <a:off x="3101364" y="1630815"/>
                <a:ext cx="17830" cy="15919"/>
              </a:xfrm>
              <a:custGeom>
                <a:avLst/>
                <a:gdLst>
                  <a:gd name="connsiteX0" fmla="*/ 4458 w 17830"/>
                  <a:gd name="connsiteY0" fmla="*/ 15283 h 15919"/>
                  <a:gd name="connsiteX1" fmla="*/ 17830 w 17830"/>
                  <a:gd name="connsiteY1" fmla="*/ 12736 h 15919"/>
                  <a:gd name="connsiteX2" fmla="*/ 17193 w 17830"/>
                  <a:gd name="connsiteY2" fmla="*/ 12099 h 15919"/>
                  <a:gd name="connsiteX3" fmla="*/ 17830 w 17830"/>
                  <a:gd name="connsiteY3" fmla="*/ 12099 h 15919"/>
                  <a:gd name="connsiteX4" fmla="*/ 7641 w 17830"/>
                  <a:gd name="connsiteY4" fmla="*/ 0 h 15919"/>
                  <a:gd name="connsiteX5" fmla="*/ 6368 w 17830"/>
                  <a:gd name="connsiteY5" fmla="*/ 1274 h 15919"/>
                  <a:gd name="connsiteX6" fmla="*/ 6368 w 17830"/>
                  <a:gd name="connsiteY6" fmla="*/ 637 h 15919"/>
                  <a:gd name="connsiteX7" fmla="*/ 1910 w 17830"/>
                  <a:gd name="connsiteY7" fmla="*/ 10189 h 15919"/>
                  <a:gd name="connsiteX8" fmla="*/ 0 w 17830"/>
                  <a:gd name="connsiteY8" fmla="*/ 14646 h 15919"/>
                  <a:gd name="connsiteX9" fmla="*/ 637 w 17830"/>
                  <a:gd name="connsiteY9" fmla="*/ 14646 h 15919"/>
                  <a:gd name="connsiteX10" fmla="*/ 0 w 17830"/>
                  <a:gd name="connsiteY10" fmla="*/ 15920 h 15919"/>
                  <a:gd name="connsiteX11" fmla="*/ 4458 w 17830"/>
                  <a:gd name="connsiteY11" fmla="*/ 15283 h 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0" h="15919">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grpFill/>
              <a:ln w="625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1BBF62C6-85D4-A127-3D60-FFBE3F9EFA61}"/>
                  </a:ext>
                </a:extLst>
              </p:cNvPr>
              <p:cNvSpPr/>
              <p:nvPr/>
            </p:nvSpPr>
            <p:spPr>
              <a:xfrm>
                <a:off x="2959996" y="1491995"/>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76415 w 305660"/>
                  <a:gd name="connsiteY10" fmla="*/ 185943 h 408183"/>
                  <a:gd name="connsiteX11" fmla="*/ 115896 w 305660"/>
                  <a:gd name="connsiteY11" fmla="*/ 161745 h 408183"/>
                  <a:gd name="connsiteX12" fmla="*/ 125448 w 305660"/>
                  <a:gd name="connsiteY12" fmla="*/ 141368 h 408183"/>
                  <a:gd name="connsiteX13" fmla="*/ 134363 w 305660"/>
                  <a:gd name="connsiteY13" fmla="*/ 120354 h 408183"/>
                  <a:gd name="connsiteX14" fmla="*/ 123538 w 305660"/>
                  <a:gd name="connsiteY14" fmla="*/ 77689 h 408183"/>
                  <a:gd name="connsiteX15" fmla="*/ 143915 w 305660"/>
                  <a:gd name="connsiteY15" fmla="*/ 54127 h 408183"/>
                  <a:gd name="connsiteX16" fmla="*/ 164292 w 305660"/>
                  <a:gd name="connsiteY16" fmla="*/ 80873 h 408183"/>
                  <a:gd name="connsiteX17" fmla="*/ 156651 w 305660"/>
                  <a:gd name="connsiteY17" fmla="*/ 117807 h 408183"/>
                  <a:gd name="connsiteX18" fmla="*/ 176391 w 305660"/>
                  <a:gd name="connsiteY18" fmla="*/ 142005 h 408183"/>
                  <a:gd name="connsiteX19" fmla="*/ 183396 w 305660"/>
                  <a:gd name="connsiteY19" fmla="*/ 149646 h 408183"/>
                  <a:gd name="connsiteX20" fmla="*/ 189127 w 305660"/>
                  <a:gd name="connsiteY20" fmla="*/ 149646 h 408183"/>
                  <a:gd name="connsiteX21" fmla="*/ 228608 w 305660"/>
                  <a:gd name="connsiteY21" fmla="*/ 157924 h 408183"/>
                  <a:gd name="connsiteX22" fmla="*/ 237523 w 305660"/>
                  <a:gd name="connsiteY22" fmla="*/ 183396 h 408183"/>
                  <a:gd name="connsiteX23" fmla="*/ 217783 w 305660"/>
                  <a:gd name="connsiteY23" fmla="*/ 195495 h 408183"/>
                  <a:gd name="connsiteX24" fmla="*/ 209505 w 305660"/>
                  <a:gd name="connsiteY24" fmla="*/ 194222 h 408183"/>
                  <a:gd name="connsiteX25" fmla="*/ 175755 w 305660"/>
                  <a:gd name="connsiteY25" fmla="*/ 169387 h 408183"/>
                  <a:gd name="connsiteX26" fmla="*/ 149646 w 305660"/>
                  <a:gd name="connsiteY26" fmla="*/ 173207 h 408183"/>
                  <a:gd name="connsiteX27" fmla="*/ 129906 w 305660"/>
                  <a:gd name="connsiteY27" fmla="*/ 178302 h 408183"/>
                  <a:gd name="connsiteX28" fmla="*/ 94882 w 305660"/>
                  <a:gd name="connsiteY28" fmla="*/ 224788 h 408183"/>
                  <a:gd name="connsiteX29" fmla="*/ 86604 w 305660"/>
                  <a:gd name="connsiteY29" fmla="*/ 226698 h 408183"/>
                  <a:gd name="connsiteX30" fmla="*/ 70047 w 305660"/>
                  <a:gd name="connsiteY30" fmla="*/ 216509 h 408183"/>
                  <a:gd name="connsiteX31" fmla="*/ 76415 w 305660"/>
                  <a:gd name="connsiteY31" fmla="*/ 185943 h 408183"/>
                  <a:gd name="connsiteX32" fmla="*/ 109528 w 305660"/>
                  <a:gd name="connsiteY32" fmla="*/ 314575 h 408183"/>
                  <a:gd name="connsiteX33" fmla="*/ 89151 w 305660"/>
                  <a:gd name="connsiteY33" fmla="*/ 320306 h 408183"/>
                  <a:gd name="connsiteX34" fmla="*/ 77052 w 305660"/>
                  <a:gd name="connsiteY34" fmla="*/ 320306 h 408183"/>
                  <a:gd name="connsiteX35" fmla="*/ 77052 w 305660"/>
                  <a:gd name="connsiteY35" fmla="*/ 350873 h 408183"/>
                  <a:gd name="connsiteX36" fmla="*/ 60495 w 305660"/>
                  <a:gd name="connsiteY36" fmla="*/ 350873 h 408183"/>
                  <a:gd name="connsiteX37" fmla="*/ 60495 w 305660"/>
                  <a:gd name="connsiteY37" fmla="*/ 273821 h 408183"/>
                  <a:gd name="connsiteX38" fmla="*/ 89151 w 305660"/>
                  <a:gd name="connsiteY38" fmla="*/ 273821 h 408183"/>
                  <a:gd name="connsiteX39" fmla="*/ 99976 w 305660"/>
                  <a:gd name="connsiteY39" fmla="*/ 275094 h 408183"/>
                  <a:gd name="connsiteX40" fmla="*/ 108891 w 305660"/>
                  <a:gd name="connsiteY40" fmla="*/ 278915 h 408183"/>
                  <a:gd name="connsiteX41" fmla="*/ 114623 w 305660"/>
                  <a:gd name="connsiteY41" fmla="*/ 285920 h 408183"/>
                  <a:gd name="connsiteX42" fmla="*/ 116533 w 305660"/>
                  <a:gd name="connsiteY42" fmla="*/ 296745 h 408183"/>
                  <a:gd name="connsiteX43" fmla="*/ 109528 w 305660"/>
                  <a:gd name="connsiteY43" fmla="*/ 314575 h 408183"/>
                  <a:gd name="connsiteX44" fmla="*/ 184033 w 305660"/>
                  <a:gd name="connsiteY44" fmla="*/ 328585 h 408183"/>
                  <a:gd name="connsiteX45" fmla="*/ 177028 w 305660"/>
                  <a:gd name="connsiteY45" fmla="*/ 340684 h 408183"/>
                  <a:gd name="connsiteX46" fmla="*/ 150920 w 305660"/>
                  <a:gd name="connsiteY46" fmla="*/ 350873 h 408183"/>
                  <a:gd name="connsiteX47" fmla="*/ 125448 w 305660"/>
                  <a:gd name="connsiteY47" fmla="*/ 350873 h 408183"/>
                  <a:gd name="connsiteX48" fmla="*/ 125448 w 305660"/>
                  <a:gd name="connsiteY48" fmla="*/ 273821 h 408183"/>
                  <a:gd name="connsiteX49" fmla="*/ 150920 w 305660"/>
                  <a:gd name="connsiteY49" fmla="*/ 273821 h 408183"/>
                  <a:gd name="connsiteX50" fmla="*/ 166840 w 305660"/>
                  <a:gd name="connsiteY50" fmla="*/ 276368 h 408183"/>
                  <a:gd name="connsiteX51" fmla="*/ 177665 w 305660"/>
                  <a:gd name="connsiteY51" fmla="*/ 284009 h 408183"/>
                  <a:gd name="connsiteX52" fmla="*/ 184033 w 305660"/>
                  <a:gd name="connsiteY52" fmla="*/ 296108 h 408183"/>
                  <a:gd name="connsiteX53" fmla="*/ 185943 w 305660"/>
                  <a:gd name="connsiteY53" fmla="*/ 312028 h 408183"/>
                  <a:gd name="connsiteX54" fmla="*/ 184033 w 305660"/>
                  <a:gd name="connsiteY54" fmla="*/ 328585 h 408183"/>
                  <a:gd name="connsiteX55" fmla="*/ 245165 w 305660"/>
                  <a:gd name="connsiteY55" fmla="*/ 287830 h 408183"/>
                  <a:gd name="connsiteX56" fmla="*/ 211415 w 305660"/>
                  <a:gd name="connsiteY56" fmla="*/ 287830 h 408183"/>
                  <a:gd name="connsiteX57" fmla="*/ 211415 w 305660"/>
                  <a:gd name="connsiteY57" fmla="*/ 303750 h 408183"/>
                  <a:gd name="connsiteX58" fmla="*/ 236250 w 305660"/>
                  <a:gd name="connsiteY58" fmla="*/ 303750 h 408183"/>
                  <a:gd name="connsiteX59" fmla="*/ 236250 w 305660"/>
                  <a:gd name="connsiteY59" fmla="*/ 317759 h 408183"/>
                  <a:gd name="connsiteX60" fmla="*/ 210778 w 305660"/>
                  <a:gd name="connsiteY60" fmla="*/ 317759 h 408183"/>
                  <a:gd name="connsiteX61" fmla="*/ 210778 w 305660"/>
                  <a:gd name="connsiteY61" fmla="*/ 350873 h 408183"/>
                  <a:gd name="connsiteX62" fmla="*/ 194222 w 305660"/>
                  <a:gd name="connsiteY62" fmla="*/ 350873 h 408183"/>
                  <a:gd name="connsiteX63" fmla="*/ 194222 w 305660"/>
                  <a:gd name="connsiteY63" fmla="*/ 273821 h 408183"/>
                  <a:gd name="connsiteX64" fmla="*/ 244528 w 305660"/>
                  <a:gd name="connsiteY64" fmla="*/ 273821 h 408183"/>
                  <a:gd name="connsiteX65" fmla="*/ 244528 w 305660"/>
                  <a:gd name="connsiteY65" fmla="*/ 287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grpFill/>
              <a:ln w="625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CB3B363F-A188-43D8-CBC3-ECF76FF1A203}"/>
                  </a:ext>
                </a:extLst>
              </p:cNvPr>
              <p:cNvSpPr/>
              <p:nvPr/>
            </p:nvSpPr>
            <p:spPr>
              <a:xfrm>
                <a:off x="3102001" y="1780461"/>
                <a:ext cx="27382" cy="49033"/>
              </a:xfrm>
              <a:custGeom>
                <a:avLst/>
                <a:gdLst>
                  <a:gd name="connsiteX0" fmla="*/ 22925 w 27382"/>
                  <a:gd name="connsiteY0" fmla="*/ 6368 h 49033"/>
                  <a:gd name="connsiteX1" fmla="*/ 8915 w 27382"/>
                  <a:gd name="connsiteY1" fmla="*/ 0 h 49033"/>
                  <a:gd name="connsiteX2" fmla="*/ 0 w 27382"/>
                  <a:gd name="connsiteY2" fmla="*/ 0 h 49033"/>
                  <a:gd name="connsiteX3" fmla="*/ 0 w 27382"/>
                  <a:gd name="connsiteY3" fmla="*/ 49033 h 49033"/>
                  <a:gd name="connsiteX4" fmla="*/ 8278 w 27382"/>
                  <a:gd name="connsiteY4" fmla="*/ 49033 h 49033"/>
                  <a:gd name="connsiteX5" fmla="*/ 17830 w 27382"/>
                  <a:gd name="connsiteY5" fmla="*/ 47123 h 49033"/>
                  <a:gd name="connsiteX6" fmla="*/ 23561 w 27382"/>
                  <a:gd name="connsiteY6" fmla="*/ 42028 h 49033"/>
                  <a:gd name="connsiteX7" fmla="*/ 26745 w 27382"/>
                  <a:gd name="connsiteY7" fmla="*/ 34387 h 49033"/>
                  <a:gd name="connsiteX8" fmla="*/ 27382 w 27382"/>
                  <a:gd name="connsiteY8" fmla="*/ 24835 h 49033"/>
                  <a:gd name="connsiteX9" fmla="*/ 26108 w 27382"/>
                  <a:gd name="connsiteY9" fmla="*/ 14009 h 49033"/>
                  <a:gd name="connsiteX10" fmla="*/ 22925 w 27382"/>
                  <a:gd name="connsiteY10" fmla="*/ 6368 h 4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82" h="49033">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grpFill/>
              <a:ln w="6251" cap="flat">
                <a:noFill/>
                <a:prstDash val="solid"/>
                <a:miter/>
              </a:ln>
            </p:spPr>
            <p:txBody>
              <a:bodyPr rtlCol="0" anchor="ctr"/>
              <a:lstStyle/>
              <a:p>
                <a:endParaRPr lang="en-US"/>
              </a:p>
            </p:txBody>
          </p:sp>
        </p:grpSp>
      </p:grpSp>
      <p:sp>
        <p:nvSpPr>
          <p:cNvPr id="179" name="Graphic 44">
            <a:extLst>
              <a:ext uri="{FF2B5EF4-FFF2-40B4-BE49-F238E27FC236}">
                <a16:creationId xmlns:a16="http://schemas.microsoft.com/office/drawing/2014/main" id="{811387FD-661B-BCDB-114B-FC0D66782FD8}"/>
              </a:ext>
            </a:extLst>
          </p:cNvPr>
          <p:cNvSpPr/>
          <p:nvPr/>
        </p:nvSpPr>
        <p:spPr>
          <a:xfrm>
            <a:off x="3660823" y="1419194"/>
            <a:ext cx="260560" cy="405465"/>
          </a:xfrm>
          <a:custGeom>
            <a:avLst/>
            <a:gdLst>
              <a:gd name="connsiteX0" fmla="*/ 233179 w 260560"/>
              <a:gd name="connsiteY0" fmla="*/ 228522 h 405465"/>
              <a:gd name="connsiteX1" fmla="*/ 212801 w 260560"/>
              <a:gd name="connsiteY1" fmla="*/ 176942 h 405465"/>
              <a:gd name="connsiteX2" fmla="*/ 212801 w 260560"/>
              <a:gd name="connsiteY2" fmla="*/ 173758 h 405465"/>
              <a:gd name="connsiteX3" fmla="*/ 149122 w 260560"/>
              <a:gd name="connsiteY3" fmla="*/ 91612 h 405465"/>
              <a:gd name="connsiteX4" fmla="*/ 208344 w 260560"/>
              <a:gd name="connsiteY4" fmla="*/ 24749 h 405465"/>
              <a:gd name="connsiteX5" fmla="*/ 215985 w 260560"/>
              <a:gd name="connsiteY5" fmla="*/ 8192 h 405465"/>
              <a:gd name="connsiteX6" fmla="*/ 199429 w 260560"/>
              <a:gd name="connsiteY6" fmla="*/ 551 h 405465"/>
              <a:gd name="connsiteX7" fmla="*/ 137023 w 260560"/>
              <a:gd name="connsiteY7" fmla="*/ 56588 h 405465"/>
              <a:gd name="connsiteX8" fmla="*/ 114099 w 260560"/>
              <a:gd name="connsiteY8" fmla="*/ 24112 h 405465"/>
              <a:gd name="connsiteX9" fmla="*/ 44051 w 260560"/>
              <a:gd name="connsiteY9" fmla="*/ 1187 h 405465"/>
              <a:gd name="connsiteX10" fmla="*/ 35136 w 260560"/>
              <a:gd name="connsiteY10" fmla="*/ 1824 h 405465"/>
              <a:gd name="connsiteX11" fmla="*/ 23037 w 260560"/>
              <a:gd name="connsiteY11" fmla="*/ 3098 h 405465"/>
              <a:gd name="connsiteX12" fmla="*/ 23674 w 260560"/>
              <a:gd name="connsiteY12" fmla="*/ 15197 h 405465"/>
              <a:gd name="connsiteX13" fmla="*/ 56150 w 260560"/>
              <a:gd name="connsiteY13" fmla="*/ 90338 h 405465"/>
              <a:gd name="connsiteX14" fmla="*/ 82259 w 260560"/>
              <a:gd name="connsiteY14" fmla="*/ 105621 h 405465"/>
              <a:gd name="connsiteX15" fmla="*/ 47872 w 260560"/>
              <a:gd name="connsiteY15" fmla="*/ 172485 h 405465"/>
              <a:gd name="connsiteX16" fmla="*/ 47872 w 260560"/>
              <a:gd name="connsiteY16" fmla="*/ 176942 h 405465"/>
              <a:gd name="connsiteX17" fmla="*/ 26858 w 260560"/>
              <a:gd name="connsiteY17" fmla="*/ 228522 h 405465"/>
              <a:gd name="connsiteX18" fmla="*/ 113 w 260560"/>
              <a:gd name="connsiteY18" fmla="*/ 303664 h 405465"/>
              <a:gd name="connsiteX19" fmla="*/ 71433 w 260560"/>
              <a:gd name="connsiteY19" fmla="*/ 399183 h 405465"/>
              <a:gd name="connsiteX20" fmla="*/ 130018 w 260560"/>
              <a:gd name="connsiteY20" fmla="*/ 402366 h 405465"/>
              <a:gd name="connsiteX21" fmla="*/ 154216 w 260560"/>
              <a:gd name="connsiteY21" fmla="*/ 404914 h 405465"/>
              <a:gd name="connsiteX22" fmla="*/ 154216 w 260560"/>
              <a:gd name="connsiteY22" fmla="*/ 404914 h 405465"/>
              <a:gd name="connsiteX23" fmla="*/ 189240 w 260560"/>
              <a:gd name="connsiteY23" fmla="*/ 398546 h 405465"/>
              <a:gd name="connsiteX24" fmla="*/ 260561 w 260560"/>
              <a:gd name="connsiteY24" fmla="*/ 303027 h 405465"/>
              <a:gd name="connsiteX25" fmla="*/ 233179 w 260560"/>
              <a:gd name="connsiteY25" fmla="*/ 228522 h 4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60" h="405465">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chemeClr val="tx1"/>
          </a:solidFill>
          <a:ln w="6251" cap="flat">
            <a:noFill/>
            <a:prstDash val="solid"/>
            <a:miter/>
          </a:ln>
        </p:spPr>
        <p:txBody>
          <a:bodyPr rtlCol="0" anchor="ctr"/>
          <a:lstStyle/>
          <a:p>
            <a:endParaRPr lang="en-US"/>
          </a:p>
        </p:txBody>
      </p:sp>
      <p:grpSp>
        <p:nvGrpSpPr>
          <p:cNvPr id="181" name="Graphic 46">
            <a:extLst>
              <a:ext uri="{FF2B5EF4-FFF2-40B4-BE49-F238E27FC236}">
                <a16:creationId xmlns:a16="http://schemas.microsoft.com/office/drawing/2014/main" id="{3897D639-2E7A-371F-A5A4-8EEB9306C2E5}"/>
              </a:ext>
            </a:extLst>
          </p:cNvPr>
          <p:cNvGrpSpPr/>
          <p:nvPr/>
        </p:nvGrpSpPr>
        <p:grpSpPr>
          <a:xfrm>
            <a:off x="4246221" y="1481782"/>
            <a:ext cx="301972" cy="301996"/>
            <a:chOff x="4142054" y="1554669"/>
            <a:chExt cx="301972" cy="301996"/>
          </a:xfrm>
          <a:solidFill>
            <a:schemeClr val="tx1"/>
          </a:solidFill>
        </p:grpSpPr>
        <p:sp>
          <p:nvSpPr>
            <p:cNvPr id="183" name="Freeform: Shape 182">
              <a:extLst>
                <a:ext uri="{FF2B5EF4-FFF2-40B4-BE49-F238E27FC236}">
                  <a16:creationId xmlns:a16="http://schemas.microsoft.com/office/drawing/2014/main" id="{3053AEEA-D3AC-53CD-E993-B3C78C6F72A8}"/>
                </a:ext>
              </a:extLst>
            </p:cNvPr>
            <p:cNvSpPr/>
            <p:nvPr/>
          </p:nvSpPr>
          <p:spPr>
            <a:xfrm>
              <a:off x="4179800" y="1592440"/>
              <a:ext cx="141549" cy="141549"/>
            </a:xfrm>
            <a:custGeom>
              <a:avLst/>
              <a:gdLst>
                <a:gd name="connsiteX0" fmla="*/ 141549 w 141549"/>
                <a:gd name="connsiteY0" fmla="*/ 70775 h 141549"/>
                <a:gd name="connsiteX1" fmla="*/ 70775 w 141549"/>
                <a:gd name="connsiteY1" fmla="*/ 141549 h 141549"/>
                <a:gd name="connsiteX2" fmla="*/ 0 w 141549"/>
                <a:gd name="connsiteY2" fmla="*/ 70775 h 141549"/>
                <a:gd name="connsiteX3" fmla="*/ 70775 w 141549"/>
                <a:gd name="connsiteY3" fmla="*/ 0 h 141549"/>
                <a:gd name="connsiteX4" fmla="*/ 141549 w 141549"/>
                <a:gd name="connsiteY4" fmla="*/ 70775 h 14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49" h="141549">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grpFill/>
            <a:ln w="461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312AA88-9745-622F-5D7B-9B83FB9462C5}"/>
                </a:ext>
              </a:extLst>
            </p:cNvPr>
            <p:cNvSpPr/>
            <p:nvPr/>
          </p:nvSpPr>
          <p:spPr>
            <a:xfrm>
              <a:off x="4142054" y="1752863"/>
              <a:ext cx="217042" cy="103802"/>
            </a:xfrm>
            <a:custGeom>
              <a:avLst/>
              <a:gdLst>
                <a:gd name="connsiteX0" fmla="*/ 139662 w 217042"/>
                <a:gd name="connsiteY0" fmla="*/ 0 h 103802"/>
                <a:gd name="connsiteX1" fmla="*/ 77380 w 217042"/>
                <a:gd name="connsiteY1" fmla="*/ 0 h 103802"/>
                <a:gd name="connsiteX2" fmla="*/ 0 w 217042"/>
                <a:gd name="connsiteY2" fmla="*/ 77380 h 103802"/>
                <a:gd name="connsiteX3" fmla="*/ 0 w 217042"/>
                <a:gd name="connsiteY3" fmla="*/ 103803 h 103802"/>
                <a:gd name="connsiteX4" fmla="*/ 217042 w 217042"/>
                <a:gd name="connsiteY4" fmla="*/ 103803 h 103802"/>
                <a:gd name="connsiteX5" fmla="*/ 217042 w 217042"/>
                <a:gd name="connsiteY5" fmla="*/ 77380 h 103802"/>
                <a:gd name="connsiteX6" fmla="*/ 139662 w 217042"/>
                <a:gd name="connsiteY6" fmla="*/ 0 h 10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42" h="103802">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grpFill/>
            <a:ln w="461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1B8DD3-2CD9-DB52-2FE4-55949E57A617}"/>
                </a:ext>
              </a:extLst>
            </p:cNvPr>
            <p:cNvSpPr/>
            <p:nvPr/>
          </p:nvSpPr>
          <p:spPr>
            <a:xfrm>
              <a:off x="4300117" y="1554669"/>
              <a:ext cx="115623" cy="122700"/>
            </a:xfrm>
            <a:custGeom>
              <a:avLst/>
              <a:gdLst>
                <a:gd name="connsiteX0" fmla="*/ 40106 w 115623"/>
                <a:gd name="connsiteY0" fmla="*/ 105715 h 122700"/>
                <a:gd name="connsiteX1" fmla="*/ 39162 w 115623"/>
                <a:gd name="connsiteY1" fmla="*/ 120813 h 122700"/>
                <a:gd name="connsiteX2" fmla="*/ 56148 w 115623"/>
                <a:gd name="connsiteY2" fmla="*/ 122701 h 122700"/>
                <a:gd name="connsiteX3" fmla="*/ 115599 w 115623"/>
                <a:gd name="connsiteY3" fmla="*/ 59475 h 122700"/>
                <a:gd name="connsiteX4" fmla="*/ 52373 w 115623"/>
                <a:gd name="connsiteY4" fmla="*/ 25 h 122700"/>
                <a:gd name="connsiteX5" fmla="*/ 0 w 115623"/>
                <a:gd name="connsiteY5" fmla="*/ 33525 h 122700"/>
                <a:gd name="connsiteX6" fmla="*/ 40106 w 115623"/>
                <a:gd name="connsiteY6" fmla="*/ 105715 h 1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23" h="122700">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grpFill/>
            <a:ln w="4614"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F107798-3CC0-A095-3269-56BA23E01C76}"/>
                </a:ext>
              </a:extLst>
            </p:cNvPr>
            <p:cNvSpPr/>
            <p:nvPr/>
          </p:nvSpPr>
          <p:spPr>
            <a:xfrm>
              <a:off x="4302476" y="1694827"/>
              <a:ext cx="141549" cy="105218"/>
            </a:xfrm>
            <a:custGeom>
              <a:avLst/>
              <a:gdLst>
                <a:gd name="connsiteX0" fmla="*/ 74549 w 141549"/>
                <a:gd name="connsiteY0" fmla="*/ 0 h 105218"/>
                <a:gd name="connsiteX1" fmla="*/ 32085 w 141549"/>
                <a:gd name="connsiteY1" fmla="*/ 0 h 105218"/>
                <a:gd name="connsiteX2" fmla="*/ 13683 w 141549"/>
                <a:gd name="connsiteY2" fmla="*/ 29725 h 105218"/>
                <a:gd name="connsiteX3" fmla="*/ 0 w 141549"/>
                <a:gd name="connsiteY3" fmla="*/ 41521 h 105218"/>
                <a:gd name="connsiteX4" fmla="*/ 70775 w 141549"/>
                <a:gd name="connsiteY4" fmla="*/ 105218 h 105218"/>
                <a:gd name="connsiteX5" fmla="*/ 141549 w 141549"/>
                <a:gd name="connsiteY5" fmla="*/ 105218 h 105218"/>
                <a:gd name="connsiteX6" fmla="*/ 141549 w 141549"/>
                <a:gd name="connsiteY6" fmla="*/ 68887 h 105218"/>
                <a:gd name="connsiteX7" fmla="*/ 74549 w 141549"/>
                <a:gd name="connsiteY7" fmla="*/ 0 h 1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49" h="105218">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grpFill/>
            <a:ln w="4614" cap="flat">
              <a:noFill/>
              <a:prstDash val="solid"/>
              <a:miter/>
            </a:ln>
          </p:spPr>
          <p:txBody>
            <a:bodyPr rtlCol="0" anchor="ctr"/>
            <a:lstStyle/>
            <a:p>
              <a:endParaRPr lang="en-US"/>
            </a:p>
          </p:txBody>
        </p:sp>
      </p:grpSp>
      <p:grpSp>
        <p:nvGrpSpPr>
          <p:cNvPr id="191" name="Graphic 48">
            <a:extLst>
              <a:ext uri="{FF2B5EF4-FFF2-40B4-BE49-F238E27FC236}">
                <a16:creationId xmlns:a16="http://schemas.microsoft.com/office/drawing/2014/main" id="{2A6C87F0-6BA8-0975-CC04-150D1ADE6AAC}"/>
              </a:ext>
            </a:extLst>
          </p:cNvPr>
          <p:cNvGrpSpPr/>
          <p:nvPr/>
        </p:nvGrpSpPr>
        <p:grpSpPr>
          <a:xfrm>
            <a:off x="4839745" y="1471895"/>
            <a:ext cx="319406" cy="354760"/>
            <a:chOff x="4735578" y="1544782"/>
            <a:chExt cx="319406" cy="354760"/>
          </a:xfrm>
          <a:solidFill>
            <a:schemeClr val="tx1"/>
          </a:solidFill>
        </p:grpSpPr>
        <p:sp>
          <p:nvSpPr>
            <p:cNvPr id="193" name="Freeform: Shape 192">
              <a:extLst>
                <a:ext uri="{FF2B5EF4-FFF2-40B4-BE49-F238E27FC236}">
                  <a16:creationId xmlns:a16="http://schemas.microsoft.com/office/drawing/2014/main" id="{6FDB17B1-46C6-D46F-B00A-9A7FBBB41948}"/>
                </a:ext>
              </a:extLst>
            </p:cNvPr>
            <p:cNvSpPr/>
            <p:nvPr/>
          </p:nvSpPr>
          <p:spPr>
            <a:xfrm>
              <a:off x="4761898" y="1544782"/>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grpFill/>
            <a:ln w="5507"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075647C-385B-4AA0-78CC-E952D51A02F5}"/>
                </a:ext>
              </a:extLst>
            </p:cNvPr>
            <p:cNvSpPr/>
            <p:nvPr/>
          </p:nvSpPr>
          <p:spPr>
            <a:xfrm rot="2699514">
              <a:off x="4873109" y="1518255"/>
              <a:ext cx="44344" cy="407415"/>
            </a:xfrm>
            <a:custGeom>
              <a:avLst/>
              <a:gdLst>
                <a:gd name="connsiteX0" fmla="*/ 0 w 44344"/>
                <a:gd name="connsiteY0" fmla="*/ 0 h 407415"/>
                <a:gd name="connsiteX1" fmla="*/ 44345 w 44344"/>
                <a:gd name="connsiteY1" fmla="*/ 0 h 407415"/>
                <a:gd name="connsiteX2" fmla="*/ 44345 w 44344"/>
                <a:gd name="connsiteY2" fmla="*/ 407416 h 407415"/>
                <a:gd name="connsiteX3" fmla="*/ 0 w 44344"/>
                <a:gd name="connsiteY3" fmla="*/ 407416 h 407415"/>
              </a:gdLst>
              <a:ahLst/>
              <a:cxnLst>
                <a:cxn ang="0">
                  <a:pos x="connsiteX0" y="connsiteY0"/>
                </a:cxn>
                <a:cxn ang="0">
                  <a:pos x="connsiteX1" y="connsiteY1"/>
                </a:cxn>
                <a:cxn ang="0">
                  <a:pos x="connsiteX2" y="connsiteY2"/>
                </a:cxn>
                <a:cxn ang="0">
                  <a:pos x="connsiteX3" y="connsiteY3"/>
                </a:cxn>
              </a:cxnLst>
              <a:rect l="l" t="t" r="r" b="b"/>
              <a:pathLst>
                <a:path w="44344" h="407415">
                  <a:moveTo>
                    <a:pt x="0" y="0"/>
                  </a:moveTo>
                  <a:lnTo>
                    <a:pt x="44345" y="0"/>
                  </a:lnTo>
                  <a:lnTo>
                    <a:pt x="44345" y="407416"/>
                  </a:lnTo>
                  <a:lnTo>
                    <a:pt x="0" y="407416"/>
                  </a:lnTo>
                  <a:close/>
                </a:path>
              </a:pathLst>
            </a:custGeom>
            <a:grpFill/>
            <a:ln w="5507"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4DAD5CC6-B236-4AF0-3C73-8EEB1E1BE71F}"/>
                </a:ext>
              </a:extLst>
            </p:cNvPr>
            <p:cNvSpPr/>
            <p:nvPr/>
          </p:nvSpPr>
          <p:spPr>
            <a:xfrm>
              <a:off x="4894933" y="1766507"/>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grpFill/>
            <a:ln w="5507" cap="flat">
              <a:noFill/>
              <a:prstDash val="solid"/>
              <a:miter/>
            </a:ln>
          </p:spPr>
          <p:txBody>
            <a:bodyPr rtlCol="0" anchor="ctr"/>
            <a:lstStyle/>
            <a:p>
              <a:endParaRPr lang="en-US"/>
            </a:p>
          </p:txBody>
        </p:sp>
      </p:grpSp>
      <p:grpSp>
        <p:nvGrpSpPr>
          <p:cNvPr id="199" name="Graphic 50">
            <a:extLst>
              <a:ext uri="{FF2B5EF4-FFF2-40B4-BE49-F238E27FC236}">
                <a16:creationId xmlns:a16="http://schemas.microsoft.com/office/drawing/2014/main" id="{B0982132-458D-FBB3-2B4F-F4C9E0C7652D}"/>
              </a:ext>
            </a:extLst>
          </p:cNvPr>
          <p:cNvGrpSpPr/>
          <p:nvPr/>
        </p:nvGrpSpPr>
        <p:grpSpPr>
          <a:xfrm>
            <a:off x="5421762" y="1387759"/>
            <a:ext cx="292924" cy="407547"/>
            <a:chOff x="5317595" y="1460646"/>
            <a:chExt cx="292924" cy="407547"/>
          </a:xfrm>
          <a:solidFill>
            <a:schemeClr val="tx1"/>
          </a:solidFill>
        </p:grpSpPr>
        <p:sp>
          <p:nvSpPr>
            <p:cNvPr id="201" name="Freeform: Shape 200">
              <a:extLst>
                <a:ext uri="{FF2B5EF4-FFF2-40B4-BE49-F238E27FC236}">
                  <a16:creationId xmlns:a16="http://schemas.microsoft.com/office/drawing/2014/main" id="{A6D56389-90D9-9A11-8888-0E10729AF0F7}"/>
                </a:ext>
              </a:extLst>
            </p:cNvPr>
            <p:cNvSpPr/>
            <p:nvPr/>
          </p:nvSpPr>
          <p:spPr>
            <a:xfrm>
              <a:off x="5368538" y="1460646"/>
              <a:ext cx="191037" cy="191037"/>
            </a:xfrm>
            <a:custGeom>
              <a:avLst/>
              <a:gdLst>
                <a:gd name="connsiteX0" fmla="*/ 191038 w 191037"/>
                <a:gd name="connsiteY0" fmla="*/ 95519 h 191037"/>
                <a:gd name="connsiteX1" fmla="*/ 95519 w 191037"/>
                <a:gd name="connsiteY1" fmla="*/ 191038 h 191037"/>
                <a:gd name="connsiteX2" fmla="*/ 0 w 191037"/>
                <a:gd name="connsiteY2" fmla="*/ 95519 h 191037"/>
                <a:gd name="connsiteX3" fmla="*/ 95519 w 191037"/>
                <a:gd name="connsiteY3" fmla="*/ 0 h 191037"/>
                <a:gd name="connsiteX4" fmla="*/ 191038 w 191037"/>
                <a:gd name="connsiteY4" fmla="*/ 95519 h 1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37" h="191037">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grpFill/>
            <a:ln w="625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EBE04A1-BB8E-BF33-A50F-E19B4AC475EF}"/>
                </a:ext>
              </a:extLst>
            </p:cNvPr>
            <p:cNvSpPr/>
            <p:nvPr/>
          </p:nvSpPr>
          <p:spPr>
            <a:xfrm>
              <a:off x="5317595" y="1677155"/>
              <a:ext cx="292924" cy="191037"/>
            </a:xfrm>
            <a:custGeom>
              <a:avLst/>
              <a:gdLst>
                <a:gd name="connsiteX0" fmla="*/ 188490 w 292924"/>
                <a:gd name="connsiteY0" fmla="*/ 0 h 191037"/>
                <a:gd name="connsiteX1" fmla="*/ 104434 w 292924"/>
                <a:gd name="connsiteY1" fmla="*/ 0 h 191037"/>
                <a:gd name="connsiteX2" fmla="*/ 0 w 292924"/>
                <a:gd name="connsiteY2" fmla="*/ 104434 h 191037"/>
                <a:gd name="connsiteX3" fmla="*/ 0 w 292924"/>
                <a:gd name="connsiteY3" fmla="*/ 191038 h 191037"/>
                <a:gd name="connsiteX4" fmla="*/ 292924 w 292924"/>
                <a:gd name="connsiteY4" fmla="*/ 191038 h 191037"/>
                <a:gd name="connsiteX5" fmla="*/ 292924 w 292924"/>
                <a:gd name="connsiteY5" fmla="*/ 104434 h 191037"/>
                <a:gd name="connsiteX6" fmla="*/ 188490 w 292924"/>
                <a:gd name="connsiteY6" fmla="*/ 0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24" h="191037">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grpFill/>
            <a:ln w="6251" cap="flat">
              <a:noFill/>
              <a:prstDash val="solid"/>
              <a:miter/>
            </a:ln>
          </p:spPr>
          <p:txBody>
            <a:bodyPr rtlCol="0" anchor="ctr"/>
            <a:lstStyle/>
            <a:p>
              <a:endParaRPr lang="en-US"/>
            </a:p>
          </p:txBody>
        </p:sp>
      </p:grpSp>
      <p:grpSp>
        <p:nvGrpSpPr>
          <p:cNvPr id="205" name="Graphic 52">
            <a:extLst>
              <a:ext uri="{FF2B5EF4-FFF2-40B4-BE49-F238E27FC236}">
                <a16:creationId xmlns:a16="http://schemas.microsoft.com/office/drawing/2014/main" id="{C72D9B8B-9EA5-940B-2CE1-56676E3A1A3F}"/>
              </a:ext>
            </a:extLst>
          </p:cNvPr>
          <p:cNvGrpSpPr/>
          <p:nvPr/>
        </p:nvGrpSpPr>
        <p:grpSpPr>
          <a:xfrm>
            <a:off x="5982896" y="1440546"/>
            <a:ext cx="354980" cy="354775"/>
            <a:chOff x="5878729" y="1513433"/>
            <a:chExt cx="354980" cy="354775"/>
          </a:xfrm>
          <a:solidFill>
            <a:schemeClr val="tx1"/>
          </a:solidFill>
        </p:grpSpPr>
        <p:sp>
          <p:nvSpPr>
            <p:cNvPr id="207" name="Freeform: Shape 206">
              <a:extLst>
                <a:ext uri="{FF2B5EF4-FFF2-40B4-BE49-F238E27FC236}">
                  <a16:creationId xmlns:a16="http://schemas.microsoft.com/office/drawing/2014/main" id="{68DF7C21-7AD6-CE9B-225C-CA8312DC7531}"/>
                </a:ext>
              </a:extLst>
            </p:cNvPr>
            <p:cNvSpPr/>
            <p:nvPr/>
          </p:nvSpPr>
          <p:spPr>
            <a:xfrm>
              <a:off x="6056054" y="1585493"/>
              <a:ext cx="105319" cy="105319"/>
            </a:xfrm>
            <a:custGeom>
              <a:avLst/>
              <a:gdLst>
                <a:gd name="connsiteX0" fmla="*/ 105319 w 105319"/>
                <a:gd name="connsiteY0" fmla="*/ 105319 h 105319"/>
                <a:gd name="connsiteX1" fmla="*/ 72060 w 105319"/>
                <a:gd name="connsiteY1" fmla="*/ 105319 h 105319"/>
                <a:gd name="connsiteX2" fmla="*/ 0 w 105319"/>
                <a:gd name="connsiteY2" fmla="*/ 33259 h 105319"/>
                <a:gd name="connsiteX3" fmla="*/ 0 w 105319"/>
                <a:gd name="connsiteY3" fmla="*/ 0 h 105319"/>
                <a:gd name="connsiteX4" fmla="*/ 105319 w 105319"/>
                <a:gd name="connsiteY4" fmla="*/ 105319 h 10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19" h="105319">
                  <a:moveTo>
                    <a:pt x="105319" y="105319"/>
                  </a:moveTo>
                  <a:lnTo>
                    <a:pt x="72060" y="105319"/>
                  </a:lnTo>
                  <a:cubicBezTo>
                    <a:pt x="72060" y="65409"/>
                    <a:pt x="39910" y="33259"/>
                    <a:pt x="0" y="33259"/>
                  </a:cubicBezTo>
                  <a:lnTo>
                    <a:pt x="0" y="0"/>
                  </a:lnTo>
                  <a:cubicBezTo>
                    <a:pt x="58203" y="0"/>
                    <a:pt x="105319" y="47116"/>
                    <a:pt x="105319" y="105319"/>
                  </a:cubicBezTo>
                  <a:close/>
                </a:path>
              </a:pathLst>
            </a:custGeom>
            <a:grpFill/>
            <a:ln w="5507"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39F4B8E-D356-D403-D6E4-7BDB18C246C7}"/>
                </a:ext>
              </a:extLst>
            </p:cNvPr>
            <p:cNvSpPr/>
            <p:nvPr/>
          </p:nvSpPr>
          <p:spPr>
            <a:xfrm>
              <a:off x="6050511" y="1513433"/>
              <a:ext cx="182922" cy="182922"/>
            </a:xfrm>
            <a:custGeom>
              <a:avLst/>
              <a:gdLst>
                <a:gd name="connsiteX0" fmla="*/ 182923 w 182922"/>
                <a:gd name="connsiteY0" fmla="*/ 182923 h 182922"/>
                <a:gd name="connsiteX1" fmla="*/ 149664 w 182922"/>
                <a:gd name="connsiteY1" fmla="*/ 182923 h 182922"/>
                <a:gd name="connsiteX2" fmla="*/ 0 w 182922"/>
                <a:gd name="connsiteY2" fmla="*/ 33259 h 182922"/>
                <a:gd name="connsiteX3" fmla="*/ 0 w 182922"/>
                <a:gd name="connsiteY3" fmla="*/ 0 h 182922"/>
                <a:gd name="connsiteX4" fmla="*/ 182923 w 182922"/>
                <a:gd name="connsiteY4" fmla="*/ 182923 h 18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22" h="182922">
                  <a:moveTo>
                    <a:pt x="182923" y="182923"/>
                  </a:moveTo>
                  <a:lnTo>
                    <a:pt x="149664" y="182923"/>
                  </a:lnTo>
                  <a:cubicBezTo>
                    <a:pt x="149664" y="100330"/>
                    <a:pt x="82592" y="33259"/>
                    <a:pt x="0" y="33259"/>
                  </a:cubicBezTo>
                  <a:lnTo>
                    <a:pt x="0" y="0"/>
                  </a:lnTo>
                  <a:cubicBezTo>
                    <a:pt x="100885" y="0"/>
                    <a:pt x="182923" y="82038"/>
                    <a:pt x="182923" y="182923"/>
                  </a:cubicBezTo>
                  <a:close/>
                </a:path>
              </a:pathLst>
            </a:custGeom>
            <a:grpFill/>
            <a:ln w="5507"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0800C04B-0227-FEB1-2F72-457E74DEEA3F}"/>
                </a:ext>
              </a:extLst>
            </p:cNvPr>
            <p:cNvSpPr/>
            <p:nvPr/>
          </p:nvSpPr>
          <p:spPr>
            <a:xfrm>
              <a:off x="5878729" y="1513568"/>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grpFill/>
            <a:ln w="5507" cap="flat">
              <a:noFill/>
              <a:prstDash val="solid"/>
              <a:miter/>
            </a:ln>
          </p:spPr>
          <p:txBody>
            <a:bodyPr rtlCol="0" anchor="ctr"/>
            <a:lstStyle/>
            <a:p>
              <a:endParaRPr lang="en-US"/>
            </a:p>
          </p:txBody>
        </p:sp>
      </p:grpSp>
      <p:sp>
        <p:nvSpPr>
          <p:cNvPr id="213" name="Graphic 54">
            <a:extLst>
              <a:ext uri="{FF2B5EF4-FFF2-40B4-BE49-F238E27FC236}">
                <a16:creationId xmlns:a16="http://schemas.microsoft.com/office/drawing/2014/main" id="{5BC7C24C-D28F-019D-8CDE-22DAA0C4A134}"/>
              </a:ext>
            </a:extLst>
          </p:cNvPr>
          <p:cNvSpPr/>
          <p:nvPr/>
        </p:nvSpPr>
        <p:spPr>
          <a:xfrm>
            <a:off x="6582629" y="1440681"/>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chemeClr val="tx1"/>
          </a:solidFill>
          <a:ln w="5507" cap="flat">
            <a:noFill/>
            <a:prstDash val="solid"/>
            <a:miter/>
          </a:ln>
        </p:spPr>
        <p:txBody>
          <a:bodyPr rtlCol="0" anchor="ctr"/>
          <a:lstStyle/>
          <a:p>
            <a:endParaRPr lang="en-US"/>
          </a:p>
        </p:txBody>
      </p:sp>
      <p:grpSp>
        <p:nvGrpSpPr>
          <p:cNvPr id="215" name="Graphic 56">
            <a:extLst>
              <a:ext uri="{FF2B5EF4-FFF2-40B4-BE49-F238E27FC236}">
                <a16:creationId xmlns:a16="http://schemas.microsoft.com/office/drawing/2014/main" id="{D7B1F025-57A1-2460-2705-0EA5836EC3D9}"/>
              </a:ext>
            </a:extLst>
          </p:cNvPr>
          <p:cNvGrpSpPr/>
          <p:nvPr/>
        </p:nvGrpSpPr>
        <p:grpSpPr>
          <a:xfrm>
            <a:off x="7233251" y="1405826"/>
            <a:ext cx="305659" cy="408182"/>
            <a:chOff x="7129084" y="1478713"/>
            <a:chExt cx="305659" cy="408182"/>
          </a:xfrm>
          <a:solidFill>
            <a:schemeClr val="tx1"/>
          </a:solidFill>
        </p:grpSpPr>
        <p:sp>
          <p:nvSpPr>
            <p:cNvPr id="217" name="Freeform: Shape 216">
              <a:extLst>
                <a:ext uri="{FF2B5EF4-FFF2-40B4-BE49-F238E27FC236}">
                  <a16:creationId xmlns:a16="http://schemas.microsoft.com/office/drawing/2014/main" id="{82FBBF60-F44F-207C-432F-402C394EEA50}"/>
                </a:ext>
              </a:extLst>
            </p:cNvPr>
            <p:cNvSpPr/>
            <p:nvPr/>
          </p:nvSpPr>
          <p:spPr>
            <a:xfrm>
              <a:off x="7377432" y="147871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grpFill/>
            <a:ln w="6251" cap="flat">
              <a:noFill/>
              <a:prstDash val="solid"/>
              <a:miter/>
            </a:ln>
          </p:spPr>
          <p:txBody>
            <a:bodyPr rtlCol="0" anchor="ctr"/>
            <a:lstStyle/>
            <a:p>
              <a:endParaRPr lang="en-US"/>
            </a:p>
          </p:txBody>
        </p:sp>
        <p:grpSp>
          <p:nvGrpSpPr>
            <p:cNvPr id="219" name="Graphic 56">
              <a:extLst>
                <a:ext uri="{FF2B5EF4-FFF2-40B4-BE49-F238E27FC236}">
                  <a16:creationId xmlns:a16="http://schemas.microsoft.com/office/drawing/2014/main" id="{577DEEA3-7799-547A-7716-35056A83F6DC}"/>
                </a:ext>
              </a:extLst>
            </p:cNvPr>
            <p:cNvGrpSpPr/>
            <p:nvPr/>
          </p:nvGrpSpPr>
          <p:grpSpPr>
            <a:xfrm>
              <a:off x="7129084" y="1478713"/>
              <a:ext cx="305659" cy="408182"/>
              <a:chOff x="7129084" y="1478713"/>
              <a:chExt cx="305659" cy="408182"/>
            </a:xfrm>
            <a:grpFill/>
          </p:grpSpPr>
          <p:sp>
            <p:nvSpPr>
              <p:cNvPr id="221" name="Freeform: Shape 220">
                <a:extLst>
                  <a:ext uri="{FF2B5EF4-FFF2-40B4-BE49-F238E27FC236}">
                    <a16:creationId xmlns:a16="http://schemas.microsoft.com/office/drawing/2014/main" id="{26C0EE82-5AB6-93E7-EA32-C5B9721B3D8D}"/>
                  </a:ext>
                </a:extLst>
              </p:cNvPr>
              <p:cNvSpPr/>
              <p:nvPr/>
            </p:nvSpPr>
            <p:spPr>
              <a:xfrm>
                <a:off x="7202951"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grpFill/>
              <a:ln w="625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79F72938-972F-0335-E6BC-F41FA90B7607}"/>
                  </a:ext>
                </a:extLst>
              </p:cNvPr>
              <p:cNvSpPr/>
              <p:nvPr/>
            </p:nvSpPr>
            <p:spPr>
              <a:xfrm>
                <a:off x="7338588"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grpFill/>
              <a:ln w="625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6D13FDB3-B555-7E2F-29FD-ED3D410F0CD9}"/>
                  </a:ext>
                </a:extLst>
              </p:cNvPr>
              <p:cNvSpPr/>
              <p:nvPr/>
            </p:nvSpPr>
            <p:spPr>
              <a:xfrm>
                <a:off x="7129084" y="1478713"/>
                <a:ext cx="305659" cy="408182"/>
              </a:xfrm>
              <a:custGeom>
                <a:avLst/>
                <a:gdLst>
                  <a:gd name="connsiteX0" fmla="*/ 222877 w 305659"/>
                  <a:gd name="connsiteY0" fmla="*/ 89151 h 408182"/>
                  <a:gd name="connsiteX1" fmla="*/ 222877 w 305659"/>
                  <a:gd name="connsiteY1" fmla="*/ 0 h 408182"/>
                  <a:gd name="connsiteX2" fmla="*/ 12736 w 305659"/>
                  <a:gd name="connsiteY2" fmla="*/ 0 h 408182"/>
                  <a:gd name="connsiteX3" fmla="*/ 0 w 305659"/>
                  <a:gd name="connsiteY3" fmla="*/ 13373 h 408182"/>
                  <a:gd name="connsiteX4" fmla="*/ 0 w 305659"/>
                  <a:gd name="connsiteY4" fmla="*/ 394810 h 408182"/>
                  <a:gd name="connsiteX5" fmla="*/ 12736 w 305659"/>
                  <a:gd name="connsiteY5" fmla="*/ 408183 h 408182"/>
                  <a:gd name="connsiteX6" fmla="*/ 291013 w 305659"/>
                  <a:gd name="connsiteY6" fmla="*/ 408183 h 408182"/>
                  <a:gd name="connsiteX7" fmla="*/ 305660 w 305659"/>
                  <a:gd name="connsiteY7" fmla="*/ 394810 h 408182"/>
                  <a:gd name="connsiteX8" fmla="*/ 305660 w 305659"/>
                  <a:gd name="connsiteY8" fmla="*/ 89151 h 408182"/>
                  <a:gd name="connsiteX9" fmla="*/ 222877 w 305659"/>
                  <a:gd name="connsiteY9" fmla="*/ 89151 h 408182"/>
                  <a:gd name="connsiteX10" fmla="*/ 105707 w 305659"/>
                  <a:gd name="connsiteY10" fmla="*/ 314575 h 408182"/>
                  <a:gd name="connsiteX11" fmla="*/ 85330 w 305659"/>
                  <a:gd name="connsiteY11" fmla="*/ 320306 h 408182"/>
                  <a:gd name="connsiteX12" fmla="*/ 73868 w 305659"/>
                  <a:gd name="connsiteY12" fmla="*/ 320306 h 408182"/>
                  <a:gd name="connsiteX13" fmla="*/ 73868 w 305659"/>
                  <a:gd name="connsiteY13" fmla="*/ 350235 h 408182"/>
                  <a:gd name="connsiteX14" fmla="*/ 57311 w 305659"/>
                  <a:gd name="connsiteY14" fmla="*/ 350235 h 408182"/>
                  <a:gd name="connsiteX15" fmla="*/ 57311 w 305659"/>
                  <a:gd name="connsiteY15" fmla="*/ 273820 h 408182"/>
                  <a:gd name="connsiteX16" fmla="*/ 85330 w 305659"/>
                  <a:gd name="connsiteY16" fmla="*/ 273820 h 408182"/>
                  <a:gd name="connsiteX17" fmla="*/ 96155 w 305659"/>
                  <a:gd name="connsiteY17" fmla="*/ 275094 h 408182"/>
                  <a:gd name="connsiteX18" fmla="*/ 105070 w 305659"/>
                  <a:gd name="connsiteY18" fmla="*/ 278914 h 408182"/>
                  <a:gd name="connsiteX19" fmla="*/ 110802 w 305659"/>
                  <a:gd name="connsiteY19" fmla="*/ 285919 h 408182"/>
                  <a:gd name="connsiteX20" fmla="*/ 112712 w 305659"/>
                  <a:gd name="connsiteY20" fmla="*/ 296744 h 408182"/>
                  <a:gd name="connsiteX21" fmla="*/ 105707 w 305659"/>
                  <a:gd name="connsiteY21" fmla="*/ 314575 h 408182"/>
                  <a:gd name="connsiteX22" fmla="*/ 115259 w 305659"/>
                  <a:gd name="connsiteY22" fmla="*/ 197405 h 408182"/>
                  <a:gd name="connsiteX23" fmla="*/ 101250 w 305659"/>
                  <a:gd name="connsiteY23" fmla="*/ 210141 h 408182"/>
                  <a:gd name="connsiteX24" fmla="*/ 57311 w 305659"/>
                  <a:gd name="connsiteY24" fmla="*/ 162382 h 408182"/>
                  <a:gd name="connsiteX25" fmla="*/ 101250 w 305659"/>
                  <a:gd name="connsiteY25" fmla="*/ 114622 h 408182"/>
                  <a:gd name="connsiteX26" fmla="*/ 115259 w 305659"/>
                  <a:gd name="connsiteY26" fmla="*/ 127358 h 408182"/>
                  <a:gd name="connsiteX27" fmla="*/ 82783 w 305659"/>
                  <a:gd name="connsiteY27" fmla="*/ 162382 h 408182"/>
                  <a:gd name="connsiteX28" fmla="*/ 115259 w 305659"/>
                  <a:gd name="connsiteY28" fmla="*/ 197405 h 408182"/>
                  <a:gd name="connsiteX29" fmla="*/ 180849 w 305659"/>
                  <a:gd name="connsiteY29" fmla="*/ 350235 h 408182"/>
                  <a:gd name="connsiteX30" fmla="*/ 164292 w 305659"/>
                  <a:gd name="connsiteY30" fmla="*/ 350235 h 408182"/>
                  <a:gd name="connsiteX31" fmla="*/ 164292 w 305659"/>
                  <a:gd name="connsiteY31" fmla="*/ 318395 h 408182"/>
                  <a:gd name="connsiteX32" fmla="*/ 138184 w 305659"/>
                  <a:gd name="connsiteY32" fmla="*/ 318395 h 408182"/>
                  <a:gd name="connsiteX33" fmla="*/ 138184 w 305659"/>
                  <a:gd name="connsiteY33" fmla="*/ 350235 h 408182"/>
                  <a:gd name="connsiteX34" fmla="*/ 121627 w 305659"/>
                  <a:gd name="connsiteY34" fmla="*/ 350235 h 408182"/>
                  <a:gd name="connsiteX35" fmla="*/ 121627 w 305659"/>
                  <a:gd name="connsiteY35" fmla="*/ 273820 h 408182"/>
                  <a:gd name="connsiteX36" fmla="*/ 138184 w 305659"/>
                  <a:gd name="connsiteY36" fmla="*/ 273820 h 408182"/>
                  <a:gd name="connsiteX37" fmla="*/ 138184 w 305659"/>
                  <a:gd name="connsiteY37" fmla="*/ 303112 h 408182"/>
                  <a:gd name="connsiteX38" fmla="*/ 164292 w 305659"/>
                  <a:gd name="connsiteY38" fmla="*/ 303112 h 408182"/>
                  <a:gd name="connsiteX39" fmla="*/ 164292 w 305659"/>
                  <a:gd name="connsiteY39" fmla="*/ 273820 h 408182"/>
                  <a:gd name="connsiteX40" fmla="*/ 180849 w 305659"/>
                  <a:gd name="connsiteY40" fmla="*/ 273820 h 408182"/>
                  <a:gd name="connsiteX41" fmla="*/ 180849 w 305659"/>
                  <a:gd name="connsiteY41" fmla="*/ 350235 h 408182"/>
                  <a:gd name="connsiteX42" fmla="*/ 136273 w 305659"/>
                  <a:gd name="connsiteY42" fmla="*/ 233065 h 408182"/>
                  <a:gd name="connsiteX43" fmla="*/ 118443 w 305659"/>
                  <a:gd name="connsiteY43" fmla="*/ 226061 h 408182"/>
                  <a:gd name="connsiteX44" fmla="*/ 169386 w 305659"/>
                  <a:gd name="connsiteY44" fmla="*/ 98703 h 408182"/>
                  <a:gd name="connsiteX45" fmla="*/ 187216 w 305659"/>
                  <a:gd name="connsiteY45" fmla="*/ 105707 h 408182"/>
                  <a:gd name="connsiteX46" fmla="*/ 136273 w 305659"/>
                  <a:gd name="connsiteY46" fmla="*/ 233065 h 408182"/>
                  <a:gd name="connsiteX47" fmla="*/ 241344 w 305659"/>
                  <a:gd name="connsiteY47" fmla="*/ 314575 h 408182"/>
                  <a:gd name="connsiteX48" fmla="*/ 220966 w 305659"/>
                  <a:gd name="connsiteY48" fmla="*/ 320306 h 408182"/>
                  <a:gd name="connsiteX49" fmla="*/ 209504 w 305659"/>
                  <a:gd name="connsiteY49" fmla="*/ 320306 h 408182"/>
                  <a:gd name="connsiteX50" fmla="*/ 209504 w 305659"/>
                  <a:gd name="connsiteY50" fmla="*/ 350235 h 408182"/>
                  <a:gd name="connsiteX51" fmla="*/ 192948 w 305659"/>
                  <a:gd name="connsiteY51" fmla="*/ 350235 h 408182"/>
                  <a:gd name="connsiteX52" fmla="*/ 192948 w 305659"/>
                  <a:gd name="connsiteY52" fmla="*/ 273820 h 408182"/>
                  <a:gd name="connsiteX53" fmla="*/ 220966 w 305659"/>
                  <a:gd name="connsiteY53" fmla="*/ 273820 h 408182"/>
                  <a:gd name="connsiteX54" fmla="*/ 231792 w 305659"/>
                  <a:gd name="connsiteY54" fmla="*/ 275094 h 408182"/>
                  <a:gd name="connsiteX55" fmla="*/ 240707 w 305659"/>
                  <a:gd name="connsiteY55" fmla="*/ 278914 h 408182"/>
                  <a:gd name="connsiteX56" fmla="*/ 246438 w 305659"/>
                  <a:gd name="connsiteY56" fmla="*/ 285919 h 408182"/>
                  <a:gd name="connsiteX57" fmla="*/ 248348 w 305659"/>
                  <a:gd name="connsiteY57" fmla="*/ 296744 h 408182"/>
                  <a:gd name="connsiteX58" fmla="*/ 241344 w 305659"/>
                  <a:gd name="connsiteY58" fmla="*/ 314575 h 408182"/>
                  <a:gd name="connsiteX59" fmla="*/ 204410 w 305659"/>
                  <a:gd name="connsiteY59" fmla="*/ 210141 h 408182"/>
                  <a:gd name="connsiteX60" fmla="*/ 190400 w 305659"/>
                  <a:gd name="connsiteY60" fmla="*/ 197405 h 408182"/>
                  <a:gd name="connsiteX61" fmla="*/ 222877 w 305659"/>
                  <a:gd name="connsiteY61" fmla="*/ 162382 h 408182"/>
                  <a:gd name="connsiteX62" fmla="*/ 190400 w 305659"/>
                  <a:gd name="connsiteY62" fmla="*/ 127358 h 408182"/>
                  <a:gd name="connsiteX63" fmla="*/ 204410 w 305659"/>
                  <a:gd name="connsiteY63" fmla="*/ 114622 h 408182"/>
                  <a:gd name="connsiteX64" fmla="*/ 248348 w 305659"/>
                  <a:gd name="connsiteY64" fmla="*/ 162382 h 408182"/>
                  <a:gd name="connsiteX65" fmla="*/ 204410 w 305659"/>
                  <a:gd name="connsiteY65" fmla="*/ 210141 h 40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59" h="408182">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grpFill/>
              <a:ln w="6251" cap="flat">
                <a:noFill/>
                <a:prstDash val="solid"/>
                <a:miter/>
              </a:ln>
            </p:spPr>
            <p:txBody>
              <a:bodyPr rtlCol="0" anchor="ctr"/>
              <a:lstStyle/>
              <a:p>
                <a:endParaRPr lang="en-US"/>
              </a:p>
            </p:txBody>
          </p:sp>
        </p:grpSp>
      </p:grpSp>
      <p:sp>
        <p:nvSpPr>
          <p:cNvPr id="227" name="Graphic 58">
            <a:extLst>
              <a:ext uri="{FF2B5EF4-FFF2-40B4-BE49-F238E27FC236}">
                <a16:creationId xmlns:a16="http://schemas.microsoft.com/office/drawing/2014/main" id="{6304CC57-45A6-846B-1572-50887466CB0A}"/>
              </a:ext>
            </a:extLst>
          </p:cNvPr>
          <p:cNvSpPr/>
          <p:nvPr/>
        </p:nvSpPr>
        <p:spPr>
          <a:xfrm>
            <a:off x="7803353" y="1402126"/>
            <a:ext cx="294884" cy="394407"/>
          </a:xfrm>
          <a:custGeom>
            <a:avLst/>
            <a:gdLst>
              <a:gd name="connsiteX0" fmla="*/ 79250 w 294884"/>
              <a:gd name="connsiteY0" fmla="*/ 373520 h 394407"/>
              <a:gd name="connsiteX1" fmla="*/ 108124 w 294884"/>
              <a:gd name="connsiteY1" fmla="*/ 311472 h 394407"/>
              <a:gd name="connsiteX2" fmla="*/ 122254 w 294884"/>
              <a:gd name="connsiteY2" fmla="*/ 255566 h 394407"/>
              <a:gd name="connsiteX3" fmla="*/ 175088 w 294884"/>
              <a:gd name="connsiteY3" fmla="*/ 282597 h 394407"/>
              <a:gd name="connsiteX4" fmla="*/ 294884 w 294884"/>
              <a:gd name="connsiteY4" fmla="*/ 135770 h 394407"/>
              <a:gd name="connsiteX5" fmla="*/ 152357 w 294884"/>
              <a:gd name="connsiteY5" fmla="*/ 0 h 394407"/>
              <a:gd name="connsiteX6" fmla="*/ 0 w 294884"/>
              <a:gd name="connsiteY6" fmla="*/ 142527 h 394407"/>
              <a:gd name="connsiteX7" fmla="*/ 46690 w 294884"/>
              <a:gd name="connsiteY7" fmla="*/ 234064 h 394407"/>
              <a:gd name="connsiteX8" fmla="*/ 54676 w 294884"/>
              <a:gd name="connsiteY8" fmla="*/ 230993 h 394407"/>
              <a:gd name="connsiteX9" fmla="*/ 60820 w 294884"/>
              <a:gd name="connsiteY9" fmla="*/ 204576 h 394407"/>
              <a:gd name="connsiteX10" fmla="*/ 58977 w 294884"/>
              <a:gd name="connsiteY10" fmla="*/ 197818 h 394407"/>
              <a:gd name="connsiteX11" fmla="*/ 41775 w 294884"/>
              <a:gd name="connsiteY11" fmla="*/ 143756 h 394407"/>
              <a:gd name="connsiteX12" fmla="*/ 146213 w 294884"/>
              <a:gd name="connsiteY12" fmla="*/ 41775 h 394407"/>
              <a:gd name="connsiteX13" fmla="*/ 242665 w 294884"/>
              <a:gd name="connsiteY13" fmla="*/ 137613 h 394407"/>
              <a:gd name="connsiteX14" fmla="*/ 170173 w 294884"/>
              <a:gd name="connsiteY14" fmla="*/ 245737 h 394407"/>
              <a:gd name="connsiteX15" fmla="*/ 135770 w 294884"/>
              <a:gd name="connsiteY15" fmla="*/ 203347 h 394407"/>
              <a:gd name="connsiteX16" fmla="*/ 154814 w 294884"/>
              <a:gd name="connsiteY16" fmla="*/ 124711 h 394407"/>
              <a:gd name="connsiteX17" fmla="*/ 125326 w 294884"/>
              <a:gd name="connsiteY17" fmla="*/ 91537 h 394407"/>
              <a:gd name="connsiteX18" fmla="*/ 83551 w 294884"/>
              <a:gd name="connsiteY18" fmla="*/ 148671 h 394407"/>
              <a:gd name="connsiteX19" fmla="*/ 90308 w 294884"/>
              <a:gd name="connsiteY19" fmla="*/ 183688 h 394407"/>
              <a:gd name="connsiteX20" fmla="*/ 63277 w 294884"/>
              <a:gd name="connsiteY20" fmla="*/ 301028 h 394407"/>
              <a:gd name="connsiteX21" fmla="*/ 62663 w 294884"/>
              <a:gd name="connsiteY21" fmla="*/ 368605 h 394407"/>
              <a:gd name="connsiteX22" fmla="*/ 65120 w 294884"/>
              <a:gd name="connsiteY22" fmla="*/ 394408 h 394407"/>
              <a:gd name="connsiteX23" fmla="*/ 79250 w 294884"/>
              <a:gd name="connsiteY23" fmla="*/ 373520 h 3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884" h="394407">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chemeClr val="tx1"/>
          </a:solidFill>
          <a:ln w="6102" cap="flat">
            <a:noFill/>
            <a:prstDash val="solid"/>
            <a:miter/>
          </a:ln>
        </p:spPr>
        <p:txBody>
          <a:bodyPr rtlCol="0" anchor="ctr"/>
          <a:lstStyle/>
          <a:p>
            <a:endParaRPr lang="en-US"/>
          </a:p>
        </p:txBody>
      </p:sp>
      <p:sp>
        <p:nvSpPr>
          <p:cNvPr id="229" name="Graphic 60">
            <a:extLst>
              <a:ext uri="{FF2B5EF4-FFF2-40B4-BE49-F238E27FC236}">
                <a16:creationId xmlns:a16="http://schemas.microsoft.com/office/drawing/2014/main" id="{1FC874B0-3752-E466-2931-1D4FEABE6ECE}"/>
              </a:ext>
            </a:extLst>
          </p:cNvPr>
          <p:cNvSpPr/>
          <p:nvPr/>
        </p:nvSpPr>
        <p:spPr>
          <a:xfrm>
            <a:off x="8410255" y="1402126"/>
            <a:ext cx="258023" cy="393179"/>
          </a:xfrm>
          <a:custGeom>
            <a:avLst/>
            <a:gdLst>
              <a:gd name="connsiteX0" fmla="*/ 0 w 258023"/>
              <a:gd name="connsiteY0" fmla="*/ 0 h 393179"/>
              <a:gd name="connsiteX1" fmla="*/ 258024 w 258023"/>
              <a:gd name="connsiteY1" fmla="*/ 196590 h 393179"/>
              <a:gd name="connsiteX2" fmla="*/ 0 w 258023"/>
              <a:gd name="connsiteY2" fmla="*/ 393179 h 393179"/>
              <a:gd name="connsiteX3" fmla="*/ 0 w 258023"/>
              <a:gd name="connsiteY3" fmla="*/ 0 h 393179"/>
            </a:gdLst>
            <a:ahLst/>
            <a:cxnLst>
              <a:cxn ang="0">
                <a:pos x="connsiteX0" y="connsiteY0"/>
              </a:cxn>
              <a:cxn ang="0">
                <a:pos x="connsiteX1" y="connsiteY1"/>
              </a:cxn>
              <a:cxn ang="0">
                <a:pos x="connsiteX2" y="connsiteY2"/>
              </a:cxn>
              <a:cxn ang="0">
                <a:pos x="connsiteX3" y="connsiteY3"/>
              </a:cxn>
            </a:cxnLst>
            <a:rect l="l" t="t" r="r" b="b"/>
            <a:pathLst>
              <a:path w="258023" h="393179">
                <a:moveTo>
                  <a:pt x="0" y="0"/>
                </a:moveTo>
                <a:lnTo>
                  <a:pt x="258024" y="196590"/>
                </a:lnTo>
                <a:lnTo>
                  <a:pt x="0" y="393179"/>
                </a:lnTo>
                <a:lnTo>
                  <a:pt x="0" y="0"/>
                </a:lnTo>
                <a:close/>
              </a:path>
            </a:pathLst>
          </a:custGeom>
          <a:solidFill>
            <a:schemeClr val="tx1"/>
          </a:solidFill>
          <a:ln w="6102" cap="flat">
            <a:noFill/>
            <a:prstDash val="solid"/>
            <a:miter/>
          </a:ln>
        </p:spPr>
        <p:txBody>
          <a:bodyPr rtlCol="0" anchor="ctr"/>
          <a:lstStyle/>
          <a:p>
            <a:endParaRPr lang="en-US"/>
          </a:p>
        </p:txBody>
      </p:sp>
      <p:sp>
        <p:nvSpPr>
          <p:cNvPr id="231" name="Graphic 62">
            <a:extLst>
              <a:ext uri="{FF2B5EF4-FFF2-40B4-BE49-F238E27FC236}">
                <a16:creationId xmlns:a16="http://schemas.microsoft.com/office/drawing/2014/main" id="{47A6F0D4-71B6-BA5D-AE67-88B21F636AD1}"/>
              </a:ext>
            </a:extLst>
          </p:cNvPr>
          <p:cNvSpPr/>
          <p:nvPr/>
        </p:nvSpPr>
        <p:spPr>
          <a:xfrm>
            <a:off x="8891298" y="1414153"/>
            <a:ext cx="407547" cy="407547"/>
          </a:xfrm>
          <a:custGeom>
            <a:avLst/>
            <a:gdLst>
              <a:gd name="connsiteX0" fmla="*/ 407547 w 407547"/>
              <a:gd name="connsiteY0" fmla="*/ 178302 h 407547"/>
              <a:gd name="connsiteX1" fmla="*/ 229245 w 407547"/>
              <a:gd name="connsiteY1" fmla="*/ 178302 h 407547"/>
              <a:gd name="connsiteX2" fmla="*/ 229245 w 407547"/>
              <a:gd name="connsiteY2" fmla="*/ 0 h 407547"/>
              <a:gd name="connsiteX3" fmla="*/ 178302 w 407547"/>
              <a:gd name="connsiteY3" fmla="*/ 0 h 407547"/>
              <a:gd name="connsiteX4" fmla="*/ 178302 w 407547"/>
              <a:gd name="connsiteY4" fmla="*/ 178302 h 407547"/>
              <a:gd name="connsiteX5" fmla="*/ 0 w 407547"/>
              <a:gd name="connsiteY5" fmla="*/ 178302 h 407547"/>
              <a:gd name="connsiteX6" fmla="*/ 0 w 407547"/>
              <a:gd name="connsiteY6" fmla="*/ 229245 h 407547"/>
              <a:gd name="connsiteX7" fmla="*/ 178302 w 407547"/>
              <a:gd name="connsiteY7" fmla="*/ 229245 h 407547"/>
              <a:gd name="connsiteX8" fmla="*/ 178302 w 407547"/>
              <a:gd name="connsiteY8" fmla="*/ 407547 h 407547"/>
              <a:gd name="connsiteX9" fmla="*/ 229245 w 407547"/>
              <a:gd name="connsiteY9" fmla="*/ 407547 h 407547"/>
              <a:gd name="connsiteX10" fmla="*/ 229245 w 407547"/>
              <a:gd name="connsiteY10" fmla="*/ 229245 h 407547"/>
              <a:gd name="connsiteX11" fmla="*/ 407547 w 407547"/>
              <a:gd name="connsiteY11" fmla="*/ 22924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547" h="407547">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chemeClr val="tx1"/>
          </a:solidFill>
          <a:ln w="6251" cap="flat">
            <a:noFill/>
            <a:prstDash val="solid"/>
            <a:miter/>
          </a:ln>
        </p:spPr>
        <p:txBody>
          <a:bodyPr rtlCol="0" anchor="ctr"/>
          <a:lstStyle/>
          <a:p>
            <a:endParaRPr lang="en-US"/>
          </a:p>
        </p:txBody>
      </p:sp>
      <p:grpSp>
        <p:nvGrpSpPr>
          <p:cNvPr id="233" name="Graphic 64">
            <a:extLst>
              <a:ext uri="{FF2B5EF4-FFF2-40B4-BE49-F238E27FC236}">
                <a16:creationId xmlns:a16="http://schemas.microsoft.com/office/drawing/2014/main" id="{5B07720B-0D78-ED67-AE78-FC270B72C7D2}"/>
              </a:ext>
            </a:extLst>
          </p:cNvPr>
          <p:cNvGrpSpPr/>
          <p:nvPr/>
        </p:nvGrpSpPr>
        <p:grpSpPr>
          <a:xfrm>
            <a:off x="9589264" y="1429019"/>
            <a:ext cx="305660" cy="408183"/>
            <a:chOff x="9485097" y="1501906"/>
            <a:chExt cx="305660" cy="408183"/>
          </a:xfrm>
          <a:solidFill>
            <a:schemeClr val="tx1"/>
          </a:solidFill>
        </p:grpSpPr>
        <p:sp>
          <p:nvSpPr>
            <p:cNvPr id="235" name="Freeform: Shape 234">
              <a:extLst>
                <a:ext uri="{FF2B5EF4-FFF2-40B4-BE49-F238E27FC236}">
                  <a16:creationId xmlns:a16="http://schemas.microsoft.com/office/drawing/2014/main" id="{0FFA61FD-E6B1-B482-E4A3-A65E691CE7F9}"/>
                </a:ext>
              </a:extLst>
            </p:cNvPr>
            <p:cNvSpPr/>
            <p:nvPr/>
          </p:nvSpPr>
          <p:spPr>
            <a:xfrm>
              <a:off x="9733446" y="1501906"/>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grpFill/>
            <a:ln w="6251" cap="flat">
              <a:noFill/>
              <a:prstDash val="solid"/>
              <a:miter/>
            </a:ln>
          </p:spPr>
          <p:txBody>
            <a:bodyPr rtlCol="0" anchor="ctr"/>
            <a:lstStyle/>
            <a:p>
              <a:endParaRPr lang="en-US"/>
            </a:p>
          </p:txBody>
        </p:sp>
        <p:grpSp>
          <p:nvGrpSpPr>
            <p:cNvPr id="237" name="Graphic 64">
              <a:extLst>
                <a:ext uri="{FF2B5EF4-FFF2-40B4-BE49-F238E27FC236}">
                  <a16:creationId xmlns:a16="http://schemas.microsoft.com/office/drawing/2014/main" id="{BD0A903C-6B9F-DED4-E0FB-6774A13D4336}"/>
                </a:ext>
              </a:extLst>
            </p:cNvPr>
            <p:cNvGrpSpPr/>
            <p:nvPr/>
          </p:nvGrpSpPr>
          <p:grpSpPr>
            <a:xfrm>
              <a:off x="9485097" y="1501906"/>
              <a:ext cx="305660" cy="408183"/>
              <a:chOff x="9485097" y="1501906"/>
              <a:chExt cx="305660" cy="408183"/>
            </a:xfrm>
            <a:grpFill/>
          </p:grpSpPr>
          <p:sp>
            <p:nvSpPr>
              <p:cNvPr id="239" name="Freeform: Shape 238">
                <a:extLst>
                  <a:ext uri="{FF2B5EF4-FFF2-40B4-BE49-F238E27FC236}">
                    <a16:creationId xmlns:a16="http://schemas.microsoft.com/office/drawing/2014/main" id="{0E38C17D-9A99-96F8-F1D7-46F41FDD2523}"/>
                  </a:ext>
                </a:extLst>
              </p:cNvPr>
              <p:cNvSpPr/>
              <p:nvPr/>
            </p:nvSpPr>
            <p:spPr>
              <a:xfrm>
                <a:off x="9558328" y="1789736"/>
                <a:ext cx="22287" cy="17830"/>
              </a:xfrm>
              <a:custGeom>
                <a:avLst/>
                <a:gdLst>
                  <a:gd name="connsiteX0" fmla="*/ 19741 w 22287"/>
                  <a:gd name="connsiteY0" fmla="*/ 1910 h 17830"/>
                  <a:gd name="connsiteX1" fmla="*/ 10189 w 22287"/>
                  <a:gd name="connsiteY1" fmla="*/ 0 h 17830"/>
                  <a:gd name="connsiteX2" fmla="*/ 0 w 22287"/>
                  <a:gd name="connsiteY2" fmla="*/ 0 h 17830"/>
                  <a:gd name="connsiteX3" fmla="*/ 0 w 22287"/>
                  <a:gd name="connsiteY3" fmla="*/ 17830 h 17830"/>
                  <a:gd name="connsiteX4" fmla="*/ 10189 w 22287"/>
                  <a:gd name="connsiteY4" fmla="*/ 17830 h 17830"/>
                  <a:gd name="connsiteX5" fmla="*/ 14646 w 22287"/>
                  <a:gd name="connsiteY5" fmla="*/ 17193 h 17830"/>
                  <a:gd name="connsiteX6" fmla="*/ 18467 w 22287"/>
                  <a:gd name="connsiteY6" fmla="*/ 15920 h 17830"/>
                  <a:gd name="connsiteX7" fmla="*/ 21014 w 22287"/>
                  <a:gd name="connsiteY7" fmla="*/ 13373 h 17830"/>
                  <a:gd name="connsiteX8" fmla="*/ 22288 w 22287"/>
                  <a:gd name="connsiteY8" fmla="*/ 8915 h 17830"/>
                  <a:gd name="connsiteX9" fmla="*/ 21651 w 22287"/>
                  <a:gd name="connsiteY9" fmla="*/ 4458 h 17830"/>
                  <a:gd name="connsiteX10" fmla="*/ 19741 w 22287"/>
                  <a:gd name="connsiteY10" fmla="*/ 1910 h 1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7830">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grpFill/>
              <a:ln w="6251"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49A8D32-BF20-48FE-679F-94A96E44F5AB}"/>
                  </a:ext>
                </a:extLst>
              </p:cNvPr>
              <p:cNvSpPr/>
              <p:nvPr/>
            </p:nvSpPr>
            <p:spPr>
              <a:xfrm>
                <a:off x="9485097" y="1501906"/>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89151 w 305660"/>
                  <a:gd name="connsiteY10" fmla="*/ 64316 h 408183"/>
                  <a:gd name="connsiteX11" fmla="*/ 108255 w 305660"/>
                  <a:gd name="connsiteY11" fmla="*/ 83420 h 408183"/>
                  <a:gd name="connsiteX12" fmla="*/ 89151 w 305660"/>
                  <a:gd name="connsiteY12" fmla="*/ 102524 h 408183"/>
                  <a:gd name="connsiteX13" fmla="*/ 70047 w 305660"/>
                  <a:gd name="connsiteY13" fmla="*/ 83420 h 408183"/>
                  <a:gd name="connsiteX14" fmla="*/ 89151 w 305660"/>
                  <a:gd name="connsiteY14" fmla="*/ 64316 h 408183"/>
                  <a:gd name="connsiteX15" fmla="*/ 104434 w 305660"/>
                  <a:gd name="connsiteY15" fmla="*/ 314575 h 408183"/>
                  <a:gd name="connsiteX16" fmla="*/ 84693 w 305660"/>
                  <a:gd name="connsiteY16" fmla="*/ 320306 h 408183"/>
                  <a:gd name="connsiteX17" fmla="*/ 73231 w 305660"/>
                  <a:gd name="connsiteY17" fmla="*/ 320306 h 408183"/>
                  <a:gd name="connsiteX18" fmla="*/ 73231 w 305660"/>
                  <a:gd name="connsiteY18" fmla="*/ 349599 h 408183"/>
                  <a:gd name="connsiteX19" fmla="*/ 57311 w 305660"/>
                  <a:gd name="connsiteY19" fmla="*/ 349599 h 408183"/>
                  <a:gd name="connsiteX20" fmla="*/ 57311 w 305660"/>
                  <a:gd name="connsiteY20" fmla="*/ 275094 h 408183"/>
                  <a:gd name="connsiteX21" fmla="*/ 84693 w 305660"/>
                  <a:gd name="connsiteY21" fmla="*/ 275094 h 408183"/>
                  <a:gd name="connsiteX22" fmla="*/ 95519 w 305660"/>
                  <a:gd name="connsiteY22" fmla="*/ 276368 h 408183"/>
                  <a:gd name="connsiteX23" fmla="*/ 103797 w 305660"/>
                  <a:gd name="connsiteY23" fmla="*/ 280189 h 408183"/>
                  <a:gd name="connsiteX24" fmla="*/ 109528 w 305660"/>
                  <a:gd name="connsiteY24" fmla="*/ 287193 h 408183"/>
                  <a:gd name="connsiteX25" fmla="*/ 111439 w 305660"/>
                  <a:gd name="connsiteY25" fmla="*/ 298019 h 408183"/>
                  <a:gd name="connsiteX26" fmla="*/ 104434 w 305660"/>
                  <a:gd name="connsiteY26" fmla="*/ 314575 h 408183"/>
                  <a:gd name="connsiteX27" fmla="*/ 178939 w 305660"/>
                  <a:gd name="connsiteY27" fmla="*/ 348962 h 408183"/>
                  <a:gd name="connsiteX28" fmla="*/ 163656 w 305660"/>
                  <a:gd name="connsiteY28" fmla="*/ 348962 h 408183"/>
                  <a:gd name="connsiteX29" fmla="*/ 135000 w 305660"/>
                  <a:gd name="connsiteY29" fmla="*/ 299929 h 408183"/>
                  <a:gd name="connsiteX30" fmla="*/ 135000 w 305660"/>
                  <a:gd name="connsiteY30" fmla="*/ 348962 h 408183"/>
                  <a:gd name="connsiteX31" fmla="*/ 119717 w 305660"/>
                  <a:gd name="connsiteY31" fmla="*/ 348962 h 408183"/>
                  <a:gd name="connsiteX32" fmla="*/ 119717 w 305660"/>
                  <a:gd name="connsiteY32" fmla="*/ 275094 h 408183"/>
                  <a:gd name="connsiteX33" fmla="*/ 136274 w 305660"/>
                  <a:gd name="connsiteY33" fmla="*/ 275094 h 408183"/>
                  <a:gd name="connsiteX34" fmla="*/ 163656 w 305660"/>
                  <a:gd name="connsiteY34" fmla="*/ 321580 h 408183"/>
                  <a:gd name="connsiteX35" fmla="*/ 163656 w 305660"/>
                  <a:gd name="connsiteY35" fmla="*/ 275094 h 408183"/>
                  <a:gd name="connsiteX36" fmla="*/ 178939 w 305660"/>
                  <a:gd name="connsiteY36" fmla="*/ 275094 h 408183"/>
                  <a:gd name="connsiteX37" fmla="*/ 178939 w 305660"/>
                  <a:gd name="connsiteY37" fmla="*/ 348962 h 408183"/>
                  <a:gd name="connsiteX38" fmla="*/ 248349 w 305660"/>
                  <a:gd name="connsiteY38" fmla="*/ 348962 h 408183"/>
                  <a:gd name="connsiteX39" fmla="*/ 236250 w 305660"/>
                  <a:gd name="connsiteY39" fmla="*/ 348962 h 408183"/>
                  <a:gd name="connsiteX40" fmla="*/ 236250 w 305660"/>
                  <a:gd name="connsiteY40" fmla="*/ 343231 h 408183"/>
                  <a:gd name="connsiteX41" fmla="*/ 227972 w 305660"/>
                  <a:gd name="connsiteY41" fmla="*/ 348325 h 408183"/>
                  <a:gd name="connsiteX42" fmla="*/ 218420 w 305660"/>
                  <a:gd name="connsiteY42" fmla="*/ 349599 h 408183"/>
                  <a:gd name="connsiteX43" fmla="*/ 204410 w 305660"/>
                  <a:gd name="connsiteY43" fmla="*/ 346415 h 408183"/>
                  <a:gd name="connsiteX44" fmla="*/ 194858 w 305660"/>
                  <a:gd name="connsiteY44" fmla="*/ 338137 h 408183"/>
                  <a:gd name="connsiteX45" fmla="*/ 189764 w 305660"/>
                  <a:gd name="connsiteY45" fmla="*/ 326674 h 408183"/>
                  <a:gd name="connsiteX46" fmla="*/ 187854 w 305660"/>
                  <a:gd name="connsiteY46" fmla="*/ 312665 h 408183"/>
                  <a:gd name="connsiteX47" fmla="*/ 189764 w 305660"/>
                  <a:gd name="connsiteY47" fmla="*/ 297382 h 408183"/>
                  <a:gd name="connsiteX48" fmla="*/ 195495 w 305660"/>
                  <a:gd name="connsiteY48" fmla="*/ 284646 h 408183"/>
                  <a:gd name="connsiteX49" fmla="*/ 205684 w 305660"/>
                  <a:gd name="connsiteY49" fmla="*/ 275731 h 408183"/>
                  <a:gd name="connsiteX50" fmla="*/ 220967 w 305660"/>
                  <a:gd name="connsiteY50" fmla="*/ 272547 h 408183"/>
                  <a:gd name="connsiteX51" fmla="*/ 236887 w 305660"/>
                  <a:gd name="connsiteY51" fmla="*/ 277005 h 408183"/>
                  <a:gd name="connsiteX52" fmla="*/ 243255 w 305660"/>
                  <a:gd name="connsiteY52" fmla="*/ 282736 h 408183"/>
                  <a:gd name="connsiteX53" fmla="*/ 247712 w 305660"/>
                  <a:gd name="connsiteY53" fmla="*/ 292288 h 408183"/>
                  <a:gd name="connsiteX54" fmla="*/ 233066 w 305660"/>
                  <a:gd name="connsiteY54" fmla="*/ 296108 h 408183"/>
                  <a:gd name="connsiteX55" fmla="*/ 227972 w 305660"/>
                  <a:gd name="connsiteY55" fmla="*/ 288467 h 408183"/>
                  <a:gd name="connsiteX56" fmla="*/ 219057 w 305660"/>
                  <a:gd name="connsiteY56" fmla="*/ 285920 h 408183"/>
                  <a:gd name="connsiteX57" fmla="*/ 211415 w 305660"/>
                  <a:gd name="connsiteY57" fmla="*/ 288467 h 408183"/>
                  <a:gd name="connsiteX58" fmla="*/ 206957 w 305660"/>
                  <a:gd name="connsiteY58" fmla="*/ 294835 h 408183"/>
                  <a:gd name="connsiteX59" fmla="*/ 205047 w 305660"/>
                  <a:gd name="connsiteY59" fmla="*/ 303113 h 408183"/>
                  <a:gd name="connsiteX60" fmla="*/ 204410 w 305660"/>
                  <a:gd name="connsiteY60" fmla="*/ 310755 h 408183"/>
                  <a:gd name="connsiteX61" fmla="*/ 205047 w 305660"/>
                  <a:gd name="connsiteY61" fmla="*/ 318396 h 408183"/>
                  <a:gd name="connsiteX62" fmla="*/ 206957 w 305660"/>
                  <a:gd name="connsiteY62" fmla="*/ 326038 h 408183"/>
                  <a:gd name="connsiteX63" fmla="*/ 211415 w 305660"/>
                  <a:gd name="connsiteY63" fmla="*/ 332406 h 408183"/>
                  <a:gd name="connsiteX64" fmla="*/ 219057 w 305660"/>
                  <a:gd name="connsiteY64" fmla="*/ 334953 h 408183"/>
                  <a:gd name="connsiteX65" fmla="*/ 229245 w 305660"/>
                  <a:gd name="connsiteY65" fmla="*/ 331132 h 408183"/>
                  <a:gd name="connsiteX66" fmla="*/ 233066 w 305660"/>
                  <a:gd name="connsiteY66" fmla="*/ 322854 h 408183"/>
                  <a:gd name="connsiteX67" fmla="*/ 219057 w 305660"/>
                  <a:gd name="connsiteY67" fmla="*/ 322854 h 408183"/>
                  <a:gd name="connsiteX68" fmla="*/ 219057 w 305660"/>
                  <a:gd name="connsiteY68" fmla="*/ 309481 h 408183"/>
                  <a:gd name="connsiteX69" fmla="*/ 248349 w 305660"/>
                  <a:gd name="connsiteY69" fmla="*/ 309481 h 408183"/>
                  <a:gd name="connsiteX70" fmla="*/ 248349 w 305660"/>
                  <a:gd name="connsiteY70" fmla="*/ 348962 h 408183"/>
                  <a:gd name="connsiteX71" fmla="*/ 57311 w 305660"/>
                  <a:gd name="connsiteY71" fmla="*/ 197406 h 408183"/>
                  <a:gd name="connsiteX72" fmla="*/ 108255 w 305660"/>
                  <a:gd name="connsiteY72" fmla="*/ 134363 h 408183"/>
                  <a:gd name="connsiteX73" fmla="*/ 133726 w 305660"/>
                  <a:gd name="connsiteY73" fmla="*/ 159835 h 408183"/>
                  <a:gd name="connsiteX74" fmla="*/ 178302 w 305660"/>
                  <a:gd name="connsiteY74" fmla="*/ 103160 h 408183"/>
                  <a:gd name="connsiteX75" fmla="*/ 248349 w 305660"/>
                  <a:gd name="connsiteY75" fmla="*/ 197406 h 408183"/>
                  <a:gd name="connsiteX76" fmla="*/ 57311 w 305660"/>
                  <a:gd name="connsiteY76" fmla="*/ 19740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grpFill/>
              <a:ln w="6251" cap="flat">
                <a:noFill/>
                <a:prstDash val="solid"/>
                <a:miter/>
              </a:ln>
            </p:spPr>
            <p:txBody>
              <a:bodyPr rtlCol="0" anchor="ctr"/>
              <a:lstStyle/>
              <a:p>
                <a:endParaRPr lang="en-US"/>
              </a:p>
            </p:txBody>
          </p:sp>
        </p:grpSp>
      </p:grpSp>
      <p:grpSp>
        <p:nvGrpSpPr>
          <p:cNvPr id="243" name="Graphic 66">
            <a:extLst>
              <a:ext uri="{FF2B5EF4-FFF2-40B4-BE49-F238E27FC236}">
                <a16:creationId xmlns:a16="http://schemas.microsoft.com/office/drawing/2014/main" id="{AB6D0D0B-82F0-BBF5-44FD-9E5A5FB945D5}"/>
              </a:ext>
            </a:extLst>
          </p:cNvPr>
          <p:cNvGrpSpPr/>
          <p:nvPr/>
        </p:nvGrpSpPr>
        <p:grpSpPr>
          <a:xfrm>
            <a:off x="10185344" y="1513158"/>
            <a:ext cx="250798" cy="250798"/>
            <a:chOff x="10081177" y="1586045"/>
            <a:chExt cx="250798" cy="250798"/>
          </a:xfrm>
          <a:solidFill>
            <a:schemeClr val="tx1"/>
          </a:solidFill>
        </p:grpSpPr>
        <p:sp>
          <p:nvSpPr>
            <p:cNvPr id="245" name="Freeform: Shape 244">
              <a:extLst>
                <a:ext uri="{FF2B5EF4-FFF2-40B4-BE49-F238E27FC236}">
                  <a16:creationId xmlns:a16="http://schemas.microsoft.com/office/drawing/2014/main" id="{2DB90768-D8C4-629A-220D-22644E8B8D70}"/>
                </a:ext>
              </a:extLst>
            </p:cNvPr>
            <p:cNvSpPr/>
            <p:nvPr/>
          </p:nvSpPr>
          <p:spPr>
            <a:xfrm>
              <a:off x="10081177" y="1597801"/>
              <a:ext cx="239041" cy="239041"/>
            </a:xfrm>
            <a:custGeom>
              <a:avLst/>
              <a:gdLst>
                <a:gd name="connsiteX0" fmla="*/ 207692 w 239041"/>
                <a:gd name="connsiteY0" fmla="*/ 207692 h 239041"/>
                <a:gd name="connsiteX1" fmla="*/ 31350 w 239041"/>
                <a:gd name="connsiteY1" fmla="*/ 207692 h 239041"/>
                <a:gd name="connsiteX2" fmla="*/ 31350 w 239041"/>
                <a:gd name="connsiteY2" fmla="*/ 31350 h 239041"/>
                <a:gd name="connsiteX3" fmla="*/ 117562 w 239041"/>
                <a:gd name="connsiteY3" fmla="*/ 31350 h 239041"/>
                <a:gd name="connsiteX4" fmla="*/ 117562 w 239041"/>
                <a:gd name="connsiteY4" fmla="*/ 0 h 239041"/>
                <a:gd name="connsiteX5" fmla="*/ 0 w 239041"/>
                <a:gd name="connsiteY5" fmla="*/ 0 h 239041"/>
                <a:gd name="connsiteX6" fmla="*/ 0 w 239041"/>
                <a:gd name="connsiteY6" fmla="*/ 239042 h 239041"/>
                <a:gd name="connsiteX7" fmla="*/ 239042 w 239041"/>
                <a:gd name="connsiteY7" fmla="*/ 239042 h 239041"/>
                <a:gd name="connsiteX8" fmla="*/ 239042 w 239041"/>
                <a:gd name="connsiteY8" fmla="*/ 121480 h 239041"/>
                <a:gd name="connsiteX9" fmla="*/ 207692 w 239041"/>
                <a:gd name="connsiteY9" fmla="*/ 121480 h 2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41" h="239041">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grpFill/>
            <a:ln w="387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392D0D21-B79E-386C-8A01-2FBD0D444418}"/>
                </a:ext>
              </a:extLst>
            </p:cNvPr>
            <p:cNvSpPr/>
            <p:nvPr/>
          </p:nvSpPr>
          <p:spPr>
            <a:xfrm>
              <a:off x="10210494" y="1586045"/>
              <a:ext cx="121480" cy="121480"/>
            </a:xfrm>
            <a:custGeom>
              <a:avLst/>
              <a:gdLst>
                <a:gd name="connsiteX0" fmla="*/ 35268 w 121480"/>
                <a:gd name="connsiteY0" fmla="*/ 0 h 121480"/>
                <a:gd name="connsiteX1" fmla="*/ 66618 w 121480"/>
                <a:gd name="connsiteY1" fmla="*/ 31350 h 121480"/>
                <a:gd name="connsiteX2" fmla="*/ 0 w 121480"/>
                <a:gd name="connsiteY2" fmla="*/ 97968 h 121480"/>
                <a:gd name="connsiteX3" fmla="*/ 23512 w 121480"/>
                <a:gd name="connsiteY3" fmla="*/ 121480 h 121480"/>
                <a:gd name="connsiteX4" fmla="*/ 90131 w 121480"/>
                <a:gd name="connsiteY4" fmla="*/ 54862 h 121480"/>
                <a:gd name="connsiteX5" fmla="*/ 121480 w 121480"/>
                <a:gd name="connsiteY5" fmla="*/ 90131 h 121480"/>
                <a:gd name="connsiteX6" fmla="*/ 121480 w 121480"/>
                <a:gd name="connsiteY6" fmla="*/ 0 h 1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80" h="121480">
                  <a:moveTo>
                    <a:pt x="35268" y="0"/>
                  </a:moveTo>
                  <a:lnTo>
                    <a:pt x="66618" y="31350"/>
                  </a:lnTo>
                  <a:lnTo>
                    <a:pt x="0" y="97968"/>
                  </a:lnTo>
                  <a:lnTo>
                    <a:pt x="23512" y="121480"/>
                  </a:lnTo>
                  <a:lnTo>
                    <a:pt x="90131" y="54862"/>
                  </a:lnTo>
                  <a:lnTo>
                    <a:pt x="121480" y="90131"/>
                  </a:lnTo>
                  <a:lnTo>
                    <a:pt x="121480" y="0"/>
                  </a:lnTo>
                  <a:close/>
                </a:path>
              </a:pathLst>
            </a:custGeom>
            <a:grpFill/>
            <a:ln w="3870" cap="flat">
              <a:noFill/>
              <a:prstDash val="solid"/>
              <a:miter/>
            </a:ln>
          </p:spPr>
          <p:txBody>
            <a:bodyPr rtlCol="0" anchor="ctr"/>
            <a:lstStyle/>
            <a:p>
              <a:endParaRPr lang="en-US"/>
            </a:p>
          </p:txBody>
        </p:sp>
      </p:grpSp>
      <p:grpSp>
        <p:nvGrpSpPr>
          <p:cNvPr id="249" name="Graphic 68">
            <a:extLst>
              <a:ext uri="{FF2B5EF4-FFF2-40B4-BE49-F238E27FC236}">
                <a16:creationId xmlns:a16="http://schemas.microsoft.com/office/drawing/2014/main" id="{C9521712-6366-1EE2-EE2E-EB6373792D22}"/>
              </a:ext>
            </a:extLst>
          </p:cNvPr>
          <p:cNvGrpSpPr/>
          <p:nvPr/>
        </p:nvGrpSpPr>
        <p:grpSpPr>
          <a:xfrm>
            <a:off x="10739226" y="1455413"/>
            <a:ext cx="332586" cy="354759"/>
            <a:chOff x="10635059" y="1528300"/>
            <a:chExt cx="332586" cy="354759"/>
          </a:xfrm>
          <a:solidFill>
            <a:schemeClr val="tx1"/>
          </a:solidFill>
        </p:grpSpPr>
        <p:sp>
          <p:nvSpPr>
            <p:cNvPr id="251" name="Freeform: Shape 250">
              <a:extLst>
                <a:ext uri="{FF2B5EF4-FFF2-40B4-BE49-F238E27FC236}">
                  <a16:creationId xmlns:a16="http://schemas.microsoft.com/office/drawing/2014/main" id="{BC8597D2-ED85-B72E-6DDD-3474C86BCA52}"/>
                </a:ext>
              </a:extLst>
            </p:cNvPr>
            <p:cNvSpPr/>
            <p:nvPr/>
          </p:nvSpPr>
          <p:spPr>
            <a:xfrm>
              <a:off x="10635059" y="1528300"/>
              <a:ext cx="332586" cy="354759"/>
            </a:xfrm>
            <a:custGeom>
              <a:avLst/>
              <a:gdLst>
                <a:gd name="connsiteX0" fmla="*/ 304871 w 332586"/>
                <a:gd name="connsiteY0" fmla="*/ 66517 h 354759"/>
                <a:gd name="connsiteX1" fmla="*/ 288242 w 332586"/>
                <a:gd name="connsiteY1" fmla="*/ 66517 h 354759"/>
                <a:gd name="connsiteX2" fmla="*/ 288242 w 332586"/>
                <a:gd name="connsiteY2" fmla="*/ 0 h 354759"/>
                <a:gd name="connsiteX3" fmla="*/ 44345 w 332586"/>
                <a:gd name="connsiteY3" fmla="*/ 0 h 354759"/>
                <a:gd name="connsiteX4" fmla="*/ 44345 w 332586"/>
                <a:gd name="connsiteY4" fmla="*/ 66517 h 354759"/>
                <a:gd name="connsiteX5" fmla="*/ 27716 w 332586"/>
                <a:gd name="connsiteY5" fmla="*/ 66517 h 354759"/>
                <a:gd name="connsiteX6" fmla="*/ 0 w 332586"/>
                <a:gd name="connsiteY6" fmla="*/ 95896 h 354759"/>
                <a:gd name="connsiteX7" fmla="*/ 0 w 332586"/>
                <a:gd name="connsiteY7" fmla="*/ 213964 h 354759"/>
                <a:gd name="connsiteX8" fmla="*/ 27716 w 332586"/>
                <a:gd name="connsiteY8" fmla="*/ 243897 h 354759"/>
                <a:gd name="connsiteX9" fmla="*/ 44345 w 332586"/>
                <a:gd name="connsiteY9" fmla="*/ 243897 h 354759"/>
                <a:gd name="connsiteX10" fmla="*/ 44345 w 332586"/>
                <a:gd name="connsiteY10" fmla="*/ 354759 h 354759"/>
                <a:gd name="connsiteX11" fmla="*/ 288242 w 332586"/>
                <a:gd name="connsiteY11" fmla="*/ 354759 h 354759"/>
                <a:gd name="connsiteX12" fmla="*/ 288242 w 332586"/>
                <a:gd name="connsiteY12" fmla="*/ 243897 h 354759"/>
                <a:gd name="connsiteX13" fmla="*/ 304871 w 332586"/>
                <a:gd name="connsiteY13" fmla="*/ 243897 h 354759"/>
                <a:gd name="connsiteX14" fmla="*/ 332587 w 332586"/>
                <a:gd name="connsiteY14" fmla="*/ 214518 h 354759"/>
                <a:gd name="connsiteX15" fmla="*/ 332587 w 332586"/>
                <a:gd name="connsiteY15" fmla="*/ 95896 h 354759"/>
                <a:gd name="connsiteX16" fmla="*/ 304871 w 332586"/>
                <a:gd name="connsiteY16" fmla="*/ 66517 h 354759"/>
                <a:gd name="connsiteX17" fmla="*/ 66517 w 332586"/>
                <a:gd name="connsiteY17" fmla="*/ 22172 h 354759"/>
                <a:gd name="connsiteX18" fmla="*/ 266069 w 332586"/>
                <a:gd name="connsiteY18" fmla="*/ 22172 h 354759"/>
                <a:gd name="connsiteX19" fmla="*/ 266069 w 332586"/>
                <a:gd name="connsiteY19" fmla="*/ 66517 h 354759"/>
                <a:gd name="connsiteX20" fmla="*/ 66517 w 332586"/>
                <a:gd name="connsiteY20" fmla="*/ 66517 h 354759"/>
                <a:gd name="connsiteX21" fmla="*/ 66517 w 332586"/>
                <a:gd name="connsiteY21" fmla="*/ 22172 h 354759"/>
                <a:gd name="connsiteX22" fmla="*/ 266069 w 332586"/>
                <a:gd name="connsiteY22" fmla="*/ 332587 h 354759"/>
                <a:gd name="connsiteX23" fmla="*/ 66517 w 332586"/>
                <a:gd name="connsiteY23" fmla="*/ 332587 h 354759"/>
                <a:gd name="connsiteX24" fmla="*/ 66517 w 332586"/>
                <a:gd name="connsiteY24" fmla="*/ 210638 h 354759"/>
                <a:gd name="connsiteX25" fmla="*/ 266069 w 332586"/>
                <a:gd name="connsiteY25" fmla="*/ 210638 h 354759"/>
                <a:gd name="connsiteX26" fmla="*/ 266069 w 332586"/>
                <a:gd name="connsiteY26" fmla="*/ 332587 h 354759"/>
                <a:gd name="connsiteX27" fmla="*/ 288242 w 332586"/>
                <a:gd name="connsiteY27" fmla="*/ 127492 h 354759"/>
                <a:gd name="connsiteX28" fmla="*/ 271612 w 332586"/>
                <a:gd name="connsiteY28" fmla="*/ 110862 h 354759"/>
                <a:gd name="connsiteX29" fmla="*/ 288242 w 332586"/>
                <a:gd name="connsiteY29" fmla="*/ 94233 h 354759"/>
                <a:gd name="connsiteX30" fmla="*/ 304871 w 332586"/>
                <a:gd name="connsiteY30" fmla="*/ 110862 h 354759"/>
                <a:gd name="connsiteX31" fmla="*/ 288242 w 332586"/>
                <a:gd name="connsiteY31" fmla="*/ 127492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586" h="354759">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grpFill/>
            <a:ln w="5507"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8835E19E-EF3C-313C-9A9F-71A0181980CB}"/>
                </a:ext>
              </a:extLst>
            </p:cNvPr>
            <p:cNvSpPr/>
            <p:nvPr/>
          </p:nvSpPr>
          <p:spPr>
            <a:xfrm>
              <a:off x="10723748" y="1766653"/>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grpFill/>
            <a:ln w="5507"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8359482D-36BE-C3F8-B933-BDC487976D0C}"/>
                </a:ext>
              </a:extLst>
            </p:cNvPr>
            <p:cNvSpPr/>
            <p:nvPr/>
          </p:nvSpPr>
          <p:spPr>
            <a:xfrm>
              <a:off x="10723748" y="1810998"/>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grpFill/>
            <a:ln w="5507" cap="flat">
              <a:noFill/>
              <a:prstDash val="solid"/>
              <a:miter/>
            </a:ln>
          </p:spPr>
          <p:txBody>
            <a:bodyPr rtlCol="0" anchor="ctr"/>
            <a:lstStyle/>
            <a:p>
              <a:endParaRPr lang="en-US"/>
            </a:p>
          </p:txBody>
        </p:sp>
      </p:grpSp>
      <p:grpSp>
        <p:nvGrpSpPr>
          <p:cNvPr id="257" name="Graphic 70">
            <a:extLst>
              <a:ext uri="{FF2B5EF4-FFF2-40B4-BE49-F238E27FC236}">
                <a16:creationId xmlns:a16="http://schemas.microsoft.com/office/drawing/2014/main" id="{2F40067D-F8E6-60AD-DDCE-65C008E1E9D2}"/>
              </a:ext>
            </a:extLst>
          </p:cNvPr>
          <p:cNvGrpSpPr/>
          <p:nvPr/>
        </p:nvGrpSpPr>
        <p:grpSpPr>
          <a:xfrm>
            <a:off x="1327518" y="2108803"/>
            <a:ext cx="294364" cy="393099"/>
            <a:chOff x="1223351" y="2181690"/>
            <a:chExt cx="294364" cy="393099"/>
          </a:xfrm>
          <a:solidFill>
            <a:schemeClr val="tx1"/>
          </a:solidFill>
        </p:grpSpPr>
        <p:sp>
          <p:nvSpPr>
            <p:cNvPr id="259" name="Freeform: Shape 258">
              <a:extLst>
                <a:ext uri="{FF2B5EF4-FFF2-40B4-BE49-F238E27FC236}">
                  <a16:creationId xmlns:a16="http://schemas.microsoft.com/office/drawing/2014/main" id="{B32180A8-AF51-F9A9-9A3E-53DF78D1283C}"/>
                </a:ext>
              </a:extLst>
            </p:cNvPr>
            <p:cNvSpPr/>
            <p:nvPr/>
          </p:nvSpPr>
          <p:spPr>
            <a:xfrm>
              <a:off x="1462522"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grpFill/>
            <a:ln w="6102" cap="flat">
              <a:noFill/>
              <a:prstDash val="solid"/>
              <a:miter/>
            </a:ln>
          </p:spPr>
          <p:txBody>
            <a:bodyPr rtlCol="0" anchor="ctr"/>
            <a:lstStyle/>
            <a:p>
              <a:endParaRPr lang="en-US"/>
            </a:p>
          </p:txBody>
        </p:sp>
        <p:grpSp>
          <p:nvGrpSpPr>
            <p:cNvPr id="261" name="Graphic 70">
              <a:extLst>
                <a:ext uri="{FF2B5EF4-FFF2-40B4-BE49-F238E27FC236}">
                  <a16:creationId xmlns:a16="http://schemas.microsoft.com/office/drawing/2014/main" id="{51F6F43A-356C-446E-F426-73A4013963F5}"/>
                </a:ext>
              </a:extLst>
            </p:cNvPr>
            <p:cNvGrpSpPr/>
            <p:nvPr/>
          </p:nvGrpSpPr>
          <p:grpSpPr>
            <a:xfrm>
              <a:off x="1223351" y="2181690"/>
              <a:ext cx="294364" cy="393099"/>
              <a:chOff x="1223351" y="2181690"/>
              <a:chExt cx="294364" cy="393099"/>
            </a:xfrm>
            <a:grpFill/>
          </p:grpSpPr>
          <p:sp>
            <p:nvSpPr>
              <p:cNvPr id="263" name="Freeform: Shape 262">
                <a:extLst>
                  <a:ext uri="{FF2B5EF4-FFF2-40B4-BE49-F238E27FC236}">
                    <a16:creationId xmlns:a16="http://schemas.microsoft.com/office/drawing/2014/main" id="{86718A15-348C-F8EC-006A-A826CCFB1706}"/>
                  </a:ext>
                </a:extLst>
              </p:cNvPr>
              <p:cNvSpPr/>
              <p:nvPr/>
            </p:nvSpPr>
            <p:spPr>
              <a:xfrm>
                <a:off x="1307368" y="2458883"/>
                <a:ext cx="24530" cy="17171"/>
              </a:xfrm>
              <a:custGeom>
                <a:avLst/>
                <a:gdLst>
                  <a:gd name="connsiteX0" fmla="*/ 20851 w 24530"/>
                  <a:gd name="connsiteY0" fmla="*/ 1840 h 17171"/>
                  <a:gd name="connsiteX1" fmla="*/ 11039 w 24530"/>
                  <a:gd name="connsiteY1" fmla="*/ 0 h 17171"/>
                  <a:gd name="connsiteX2" fmla="*/ 0 w 24530"/>
                  <a:gd name="connsiteY2" fmla="*/ 0 h 17171"/>
                  <a:gd name="connsiteX3" fmla="*/ 0 w 24530"/>
                  <a:gd name="connsiteY3" fmla="*/ 17171 h 17171"/>
                  <a:gd name="connsiteX4" fmla="*/ 11039 w 24530"/>
                  <a:gd name="connsiteY4" fmla="*/ 17171 h 17171"/>
                  <a:gd name="connsiteX5" fmla="*/ 15945 w 24530"/>
                  <a:gd name="connsiteY5" fmla="*/ 16558 h 17171"/>
                  <a:gd name="connsiteX6" fmla="*/ 20238 w 24530"/>
                  <a:gd name="connsiteY6" fmla="*/ 15331 h 17171"/>
                  <a:gd name="connsiteX7" fmla="*/ 23304 w 24530"/>
                  <a:gd name="connsiteY7" fmla="*/ 12878 h 17171"/>
                  <a:gd name="connsiteX8" fmla="*/ 24530 w 24530"/>
                  <a:gd name="connsiteY8" fmla="*/ 8586 h 17171"/>
                  <a:gd name="connsiteX9" fmla="*/ 23917 w 24530"/>
                  <a:gd name="connsiteY9" fmla="*/ 4293 h 17171"/>
                  <a:gd name="connsiteX10" fmla="*/ 20851 w 24530"/>
                  <a:gd name="connsiteY10" fmla="*/ 1840 h 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0" h="17171">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grpFill/>
              <a:ln w="6102"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8C990374-A0D1-C943-3722-5C178565B3FE}"/>
                  </a:ext>
                </a:extLst>
              </p:cNvPr>
              <p:cNvSpPr/>
              <p:nvPr/>
            </p:nvSpPr>
            <p:spPr>
              <a:xfrm>
                <a:off x="1223351"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85856 w 294364"/>
                  <a:gd name="connsiteY10" fmla="*/ 61939 h 393099"/>
                  <a:gd name="connsiteX11" fmla="*/ 104254 w 294364"/>
                  <a:gd name="connsiteY11" fmla="*/ 80337 h 393099"/>
                  <a:gd name="connsiteX12" fmla="*/ 85856 w 294364"/>
                  <a:gd name="connsiteY12" fmla="*/ 98735 h 393099"/>
                  <a:gd name="connsiteX13" fmla="*/ 67459 w 294364"/>
                  <a:gd name="connsiteY13" fmla="*/ 80337 h 393099"/>
                  <a:gd name="connsiteX14" fmla="*/ 85856 w 294364"/>
                  <a:gd name="connsiteY14" fmla="*/ 61939 h 393099"/>
                  <a:gd name="connsiteX15" fmla="*/ 117133 w 294364"/>
                  <a:gd name="connsiteY15" fmla="*/ 302337 h 393099"/>
                  <a:gd name="connsiteX16" fmla="*/ 96282 w 294364"/>
                  <a:gd name="connsiteY16" fmla="*/ 307856 h 393099"/>
                  <a:gd name="connsiteX17" fmla="*/ 84017 w 294364"/>
                  <a:gd name="connsiteY17" fmla="*/ 307856 h 393099"/>
                  <a:gd name="connsiteX18" fmla="*/ 84017 w 294364"/>
                  <a:gd name="connsiteY18" fmla="*/ 336066 h 393099"/>
                  <a:gd name="connsiteX19" fmla="*/ 67459 w 294364"/>
                  <a:gd name="connsiteY19" fmla="*/ 336066 h 393099"/>
                  <a:gd name="connsiteX20" fmla="*/ 67459 w 294364"/>
                  <a:gd name="connsiteY20" fmla="*/ 263702 h 393099"/>
                  <a:gd name="connsiteX21" fmla="*/ 96282 w 294364"/>
                  <a:gd name="connsiteY21" fmla="*/ 263702 h 393099"/>
                  <a:gd name="connsiteX22" fmla="*/ 107320 w 294364"/>
                  <a:gd name="connsiteY22" fmla="*/ 264928 h 393099"/>
                  <a:gd name="connsiteX23" fmla="*/ 116519 w 294364"/>
                  <a:gd name="connsiteY23" fmla="*/ 268608 h 393099"/>
                  <a:gd name="connsiteX24" fmla="*/ 122652 w 294364"/>
                  <a:gd name="connsiteY24" fmla="*/ 275353 h 393099"/>
                  <a:gd name="connsiteX25" fmla="*/ 125105 w 294364"/>
                  <a:gd name="connsiteY25" fmla="*/ 285779 h 393099"/>
                  <a:gd name="connsiteX26" fmla="*/ 117133 w 294364"/>
                  <a:gd name="connsiteY26" fmla="*/ 302337 h 393099"/>
                  <a:gd name="connsiteX27" fmla="*/ 164967 w 294364"/>
                  <a:gd name="connsiteY27" fmla="*/ 333000 h 393099"/>
                  <a:gd name="connsiteX28" fmla="*/ 149635 w 294364"/>
                  <a:gd name="connsiteY28" fmla="*/ 337293 h 393099"/>
                  <a:gd name="connsiteX29" fmla="*/ 137983 w 294364"/>
                  <a:gd name="connsiteY29" fmla="*/ 334840 h 393099"/>
                  <a:gd name="connsiteX30" fmla="*/ 132464 w 294364"/>
                  <a:gd name="connsiteY30" fmla="*/ 331160 h 393099"/>
                  <a:gd name="connsiteX31" fmla="*/ 126945 w 294364"/>
                  <a:gd name="connsiteY31" fmla="*/ 325641 h 393099"/>
                  <a:gd name="connsiteX32" fmla="*/ 137370 w 294364"/>
                  <a:gd name="connsiteY32" fmla="*/ 318282 h 393099"/>
                  <a:gd name="connsiteX33" fmla="*/ 139823 w 294364"/>
                  <a:gd name="connsiteY33" fmla="*/ 321348 h 393099"/>
                  <a:gd name="connsiteX34" fmla="*/ 142889 w 294364"/>
                  <a:gd name="connsiteY34" fmla="*/ 323801 h 393099"/>
                  <a:gd name="connsiteX35" fmla="*/ 145956 w 294364"/>
                  <a:gd name="connsiteY35" fmla="*/ 325641 h 393099"/>
                  <a:gd name="connsiteX36" fmla="*/ 149635 w 294364"/>
                  <a:gd name="connsiteY36" fmla="*/ 326254 h 393099"/>
                  <a:gd name="connsiteX37" fmla="*/ 152088 w 294364"/>
                  <a:gd name="connsiteY37" fmla="*/ 326254 h 393099"/>
                  <a:gd name="connsiteX38" fmla="*/ 154541 w 294364"/>
                  <a:gd name="connsiteY38" fmla="*/ 325641 h 393099"/>
                  <a:gd name="connsiteX39" fmla="*/ 156381 w 294364"/>
                  <a:gd name="connsiteY39" fmla="*/ 324414 h 393099"/>
                  <a:gd name="connsiteX40" fmla="*/ 156994 w 294364"/>
                  <a:gd name="connsiteY40" fmla="*/ 321961 h 393099"/>
                  <a:gd name="connsiteX41" fmla="*/ 155155 w 294364"/>
                  <a:gd name="connsiteY41" fmla="*/ 318895 h 393099"/>
                  <a:gd name="connsiteX42" fmla="*/ 151475 w 294364"/>
                  <a:gd name="connsiteY42" fmla="*/ 317055 h 393099"/>
                  <a:gd name="connsiteX43" fmla="*/ 145956 w 294364"/>
                  <a:gd name="connsiteY43" fmla="*/ 315215 h 393099"/>
                  <a:gd name="connsiteX44" fmla="*/ 134917 w 294364"/>
                  <a:gd name="connsiteY44" fmla="*/ 309696 h 393099"/>
                  <a:gd name="connsiteX45" fmla="*/ 130011 w 294364"/>
                  <a:gd name="connsiteY45" fmla="*/ 298657 h 393099"/>
                  <a:gd name="connsiteX46" fmla="*/ 131851 w 294364"/>
                  <a:gd name="connsiteY46" fmla="*/ 291911 h 393099"/>
                  <a:gd name="connsiteX47" fmla="*/ 136144 w 294364"/>
                  <a:gd name="connsiteY47" fmla="*/ 287005 h 393099"/>
                  <a:gd name="connsiteX48" fmla="*/ 142276 w 294364"/>
                  <a:gd name="connsiteY48" fmla="*/ 283939 h 393099"/>
                  <a:gd name="connsiteX49" fmla="*/ 149635 w 294364"/>
                  <a:gd name="connsiteY49" fmla="*/ 282713 h 393099"/>
                  <a:gd name="connsiteX50" fmla="*/ 161287 w 294364"/>
                  <a:gd name="connsiteY50" fmla="*/ 284552 h 393099"/>
                  <a:gd name="connsiteX51" fmla="*/ 170486 w 294364"/>
                  <a:gd name="connsiteY51" fmla="*/ 291298 h 393099"/>
                  <a:gd name="connsiteX52" fmla="*/ 160674 w 294364"/>
                  <a:gd name="connsiteY52" fmla="*/ 299271 h 393099"/>
                  <a:gd name="connsiteX53" fmla="*/ 156381 w 294364"/>
                  <a:gd name="connsiteY53" fmla="*/ 295591 h 393099"/>
                  <a:gd name="connsiteX54" fmla="*/ 150862 w 294364"/>
                  <a:gd name="connsiteY54" fmla="*/ 293751 h 393099"/>
                  <a:gd name="connsiteX55" fmla="*/ 146569 w 294364"/>
                  <a:gd name="connsiteY55" fmla="*/ 294365 h 393099"/>
                  <a:gd name="connsiteX56" fmla="*/ 144729 w 294364"/>
                  <a:gd name="connsiteY56" fmla="*/ 297431 h 393099"/>
                  <a:gd name="connsiteX57" fmla="*/ 147182 w 294364"/>
                  <a:gd name="connsiteY57" fmla="*/ 300497 h 393099"/>
                  <a:gd name="connsiteX58" fmla="*/ 152702 w 294364"/>
                  <a:gd name="connsiteY58" fmla="*/ 302950 h 393099"/>
                  <a:gd name="connsiteX59" fmla="*/ 158221 w 294364"/>
                  <a:gd name="connsiteY59" fmla="*/ 304790 h 393099"/>
                  <a:gd name="connsiteX60" fmla="*/ 163740 w 294364"/>
                  <a:gd name="connsiteY60" fmla="*/ 307243 h 393099"/>
                  <a:gd name="connsiteX61" fmla="*/ 168646 w 294364"/>
                  <a:gd name="connsiteY61" fmla="*/ 310923 h 393099"/>
                  <a:gd name="connsiteX62" fmla="*/ 172326 w 294364"/>
                  <a:gd name="connsiteY62" fmla="*/ 321961 h 393099"/>
                  <a:gd name="connsiteX63" fmla="*/ 164967 w 294364"/>
                  <a:gd name="connsiteY63" fmla="*/ 333000 h 393099"/>
                  <a:gd name="connsiteX64" fmla="*/ 226906 w 294364"/>
                  <a:gd name="connsiteY64" fmla="*/ 336066 h 393099"/>
                  <a:gd name="connsiteX65" fmla="*/ 213414 w 294364"/>
                  <a:gd name="connsiteY65" fmla="*/ 336066 h 393099"/>
                  <a:gd name="connsiteX66" fmla="*/ 212801 w 294364"/>
                  <a:gd name="connsiteY66" fmla="*/ 331773 h 393099"/>
                  <a:gd name="connsiteX67" fmla="*/ 206055 w 294364"/>
                  <a:gd name="connsiteY67" fmla="*/ 335453 h 393099"/>
                  <a:gd name="connsiteX68" fmla="*/ 198696 w 294364"/>
                  <a:gd name="connsiteY68" fmla="*/ 336679 h 393099"/>
                  <a:gd name="connsiteX69" fmla="*/ 181525 w 294364"/>
                  <a:gd name="connsiteY69" fmla="*/ 328707 h 393099"/>
                  <a:gd name="connsiteX70" fmla="*/ 175392 w 294364"/>
                  <a:gd name="connsiteY70" fmla="*/ 307856 h 393099"/>
                  <a:gd name="connsiteX71" fmla="*/ 182138 w 294364"/>
                  <a:gd name="connsiteY71" fmla="*/ 289458 h 393099"/>
                  <a:gd name="connsiteX72" fmla="*/ 198696 w 294364"/>
                  <a:gd name="connsiteY72" fmla="*/ 282099 h 393099"/>
                  <a:gd name="connsiteX73" fmla="*/ 205442 w 294364"/>
                  <a:gd name="connsiteY73" fmla="*/ 283326 h 393099"/>
                  <a:gd name="connsiteX74" fmla="*/ 211574 w 294364"/>
                  <a:gd name="connsiteY74" fmla="*/ 286392 h 393099"/>
                  <a:gd name="connsiteX75" fmla="*/ 211574 w 294364"/>
                  <a:gd name="connsiteY75" fmla="*/ 263702 h 393099"/>
                  <a:gd name="connsiteX76" fmla="*/ 226906 w 294364"/>
                  <a:gd name="connsiteY76" fmla="*/ 263702 h 393099"/>
                  <a:gd name="connsiteX77" fmla="*/ 226906 w 294364"/>
                  <a:gd name="connsiteY77" fmla="*/ 336066 h 393099"/>
                  <a:gd name="connsiteX78" fmla="*/ 55193 w 294364"/>
                  <a:gd name="connsiteY78" fmla="*/ 190110 h 393099"/>
                  <a:gd name="connsiteX79" fmla="*/ 104254 w 294364"/>
                  <a:gd name="connsiteY79" fmla="*/ 129398 h 393099"/>
                  <a:gd name="connsiteX80" fmla="*/ 128784 w 294364"/>
                  <a:gd name="connsiteY80" fmla="*/ 153928 h 393099"/>
                  <a:gd name="connsiteX81" fmla="*/ 171713 w 294364"/>
                  <a:gd name="connsiteY81" fmla="*/ 99348 h 393099"/>
                  <a:gd name="connsiteX82" fmla="*/ 239171 w 294364"/>
                  <a:gd name="connsiteY82" fmla="*/ 190110 h 393099"/>
                  <a:gd name="connsiteX83" fmla="*/ 55193 w 294364"/>
                  <a:gd name="connsiteY83" fmla="*/ 190110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grpFill/>
              <a:ln w="6102"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F3C598EA-628F-9036-9628-114CC607AD96}"/>
                  </a:ext>
                </a:extLst>
              </p:cNvPr>
              <p:cNvSpPr/>
              <p:nvPr/>
            </p:nvSpPr>
            <p:spPr>
              <a:xfrm>
                <a:off x="1414075" y="2476054"/>
                <a:ext cx="20850" cy="30049"/>
              </a:xfrm>
              <a:custGeom>
                <a:avLst/>
                <a:gdLst>
                  <a:gd name="connsiteX0" fmla="*/ 11652 w 20850"/>
                  <a:gd name="connsiteY0" fmla="*/ 0 h 30049"/>
                  <a:gd name="connsiteX1" fmla="*/ 6133 w 20850"/>
                  <a:gd name="connsiteY1" fmla="*/ 1227 h 30049"/>
                  <a:gd name="connsiteX2" fmla="*/ 2453 w 20850"/>
                  <a:gd name="connsiteY2" fmla="*/ 4906 h 30049"/>
                  <a:gd name="connsiteX3" fmla="*/ 613 w 20850"/>
                  <a:gd name="connsiteY3" fmla="*/ 9812 h 30049"/>
                  <a:gd name="connsiteX4" fmla="*/ 0 w 20850"/>
                  <a:gd name="connsiteY4" fmla="*/ 14718 h 30049"/>
                  <a:gd name="connsiteX5" fmla="*/ 613 w 20850"/>
                  <a:gd name="connsiteY5" fmla="*/ 20238 h 30049"/>
                  <a:gd name="connsiteX6" fmla="*/ 2453 w 20850"/>
                  <a:gd name="connsiteY6" fmla="*/ 25144 h 30049"/>
                  <a:gd name="connsiteX7" fmla="*/ 6133 w 20850"/>
                  <a:gd name="connsiteY7" fmla="*/ 28823 h 30049"/>
                  <a:gd name="connsiteX8" fmla="*/ 11652 w 20850"/>
                  <a:gd name="connsiteY8" fmla="*/ 30050 h 30049"/>
                  <a:gd name="connsiteX9" fmla="*/ 16558 w 20850"/>
                  <a:gd name="connsiteY9" fmla="*/ 28823 h 30049"/>
                  <a:gd name="connsiteX10" fmla="*/ 20851 w 20850"/>
                  <a:gd name="connsiteY10" fmla="*/ 25757 h 30049"/>
                  <a:gd name="connsiteX11" fmla="*/ 20851 w 20850"/>
                  <a:gd name="connsiteY11" fmla="*/ 2453 h 30049"/>
                  <a:gd name="connsiteX12" fmla="*/ 16558 w 20850"/>
                  <a:gd name="connsiteY12" fmla="*/ 0 h 30049"/>
                  <a:gd name="connsiteX13" fmla="*/ 11652 w 20850"/>
                  <a:gd name="connsiteY13" fmla="*/ 0 h 3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50" h="30049">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grpFill/>
              <a:ln w="6102" cap="flat">
                <a:noFill/>
                <a:prstDash val="solid"/>
                <a:miter/>
              </a:ln>
            </p:spPr>
            <p:txBody>
              <a:bodyPr rtlCol="0" anchor="ctr"/>
              <a:lstStyle/>
              <a:p>
                <a:endParaRPr lang="en-US"/>
              </a:p>
            </p:txBody>
          </p:sp>
        </p:grpSp>
      </p:grpSp>
      <p:grpSp>
        <p:nvGrpSpPr>
          <p:cNvPr id="269" name="Graphic 72">
            <a:extLst>
              <a:ext uri="{FF2B5EF4-FFF2-40B4-BE49-F238E27FC236}">
                <a16:creationId xmlns:a16="http://schemas.microsoft.com/office/drawing/2014/main" id="{45927E39-4EC5-331C-671C-6C59A28C0CC2}"/>
              </a:ext>
            </a:extLst>
          </p:cNvPr>
          <p:cNvGrpSpPr/>
          <p:nvPr/>
        </p:nvGrpSpPr>
        <p:grpSpPr>
          <a:xfrm>
            <a:off x="1918014" y="2108803"/>
            <a:ext cx="294364" cy="393099"/>
            <a:chOff x="1813847" y="2181690"/>
            <a:chExt cx="294364" cy="393099"/>
          </a:xfrm>
          <a:solidFill>
            <a:schemeClr val="tx1"/>
          </a:solidFill>
        </p:grpSpPr>
        <p:sp>
          <p:nvSpPr>
            <p:cNvPr id="271" name="Freeform: Shape 270">
              <a:extLst>
                <a:ext uri="{FF2B5EF4-FFF2-40B4-BE49-F238E27FC236}">
                  <a16:creationId xmlns:a16="http://schemas.microsoft.com/office/drawing/2014/main" id="{4A71CEF3-5567-7834-2F81-BF2B84B8D1A6}"/>
                </a:ext>
              </a:extLst>
            </p:cNvPr>
            <p:cNvSpPr/>
            <p:nvPr/>
          </p:nvSpPr>
          <p:spPr>
            <a:xfrm>
              <a:off x="2053018"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grpFill/>
            <a:ln w="6102" cap="flat">
              <a:noFill/>
              <a:prstDash val="solid"/>
              <a:miter/>
            </a:ln>
          </p:spPr>
          <p:txBody>
            <a:bodyPr rtlCol="0" anchor="ctr"/>
            <a:lstStyle/>
            <a:p>
              <a:endParaRPr lang="en-US"/>
            </a:p>
          </p:txBody>
        </p:sp>
        <p:grpSp>
          <p:nvGrpSpPr>
            <p:cNvPr id="273" name="Graphic 72">
              <a:extLst>
                <a:ext uri="{FF2B5EF4-FFF2-40B4-BE49-F238E27FC236}">
                  <a16:creationId xmlns:a16="http://schemas.microsoft.com/office/drawing/2014/main" id="{35B4C96F-E826-07FA-5B38-CD67D149DE89}"/>
                </a:ext>
              </a:extLst>
            </p:cNvPr>
            <p:cNvGrpSpPr/>
            <p:nvPr/>
          </p:nvGrpSpPr>
          <p:grpSpPr>
            <a:xfrm>
              <a:off x="1813847" y="2181690"/>
              <a:ext cx="294364" cy="393099"/>
              <a:chOff x="1813847" y="2181690"/>
              <a:chExt cx="294364" cy="393099"/>
            </a:xfrm>
            <a:grpFill/>
          </p:grpSpPr>
          <p:sp>
            <p:nvSpPr>
              <p:cNvPr id="275" name="Freeform: Shape 274">
                <a:extLst>
                  <a:ext uri="{FF2B5EF4-FFF2-40B4-BE49-F238E27FC236}">
                    <a16:creationId xmlns:a16="http://schemas.microsoft.com/office/drawing/2014/main" id="{03913E8C-6041-E7CC-684A-38B42E014C84}"/>
                  </a:ext>
                </a:extLst>
              </p:cNvPr>
              <p:cNvSpPr/>
              <p:nvPr/>
            </p:nvSpPr>
            <p:spPr>
              <a:xfrm>
                <a:off x="1942632" y="2353402"/>
                <a:ext cx="24530" cy="18397"/>
              </a:xfrm>
              <a:custGeom>
                <a:avLst/>
                <a:gdLst>
                  <a:gd name="connsiteX0" fmla="*/ 0 w 24530"/>
                  <a:gd name="connsiteY0" fmla="*/ 6133 h 18397"/>
                  <a:gd name="connsiteX1" fmla="*/ 3680 w 24530"/>
                  <a:gd name="connsiteY1" fmla="*/ 14718 h 18397"/>
                  <a:gd name="connsiteX2" fmla="*/ 12265 w 24530"/>
                  <a:gd name="connsiteY2" fmla="*/ 18398 h 18397"/>
                  <a:gd name="connsiteX3" fmla="*/ 12265 w 24530"/>
                  <a:gd name="connsiteY3" fmla="*/ 18398 h 18397"/>
                  <a:gd name="connsiteX4" fmla="*/ 12265 w 24530"/>
                  <a:gd name="connsiteY4" fmla="*/ 18398 h 18397"/>
                  <a:gd name="connsiteX5" fmla="*/ 24530 w 24530"/>
                  <a:gd name="connsiteY5" fmla="*/ 6133 h 18397"/>
                  <a:gd name="connsiteX6" fmla="*/ 24530 w 24530"/>
                  <a:gd name="connsiteY6" fmla="*/ 0 h 18397"/>
                  <a:gd name="connsiteX7" fmla="*/ 0 w 24530"/>
                  <a:gd name="connsiteY7" fmla="*/ 0 h 18397"/>
                  <a:gd name="connsiteX8" fmla="*/ 0 w 24530"/>
                  <a:gd name="connsiteY8" fmla="*/ 6133 h 1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 h="18397">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grpFill/>
              <a:ln w="6102"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96603D67-183D-B327-DEC8-6FB8EF404614}"/>
                  </a:ext>
                </a:extLst>
              </p:cNvPr>
              <p:cNvSpPr/>
              <p:nvPr/>
            </p:nvSpPr>
            <p:spPr>
              <a:xfrm>
                <a:off x="1813847"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177845 w 294364"/>
                  <a:gd name="connsiteY10" fmla="*/ 49061 h 393099"/>
                  <a:gd name="connsiteX11" fmla="*/ 141050 w 294364"/>
                  <a:gd name="connsiteY11" fmla="*/ 49061 h 393099"/>
                  <a:gd name="connsiteX12" fmla="*/ 141050 w 294364"/>
                  <a:gd name="connsiteY12" fmla="*/ 73591 h 393099"/>
                  <a:gd name="connsiteX13" fmla="*/ 177845 w 294364"/>
                  <a:gd name="connsiteY13" fmla="*/ 73591 h 393099"/>
                  <a:gd name="connsiteX14" fmla="*/ 177845 w 294364"/>
                  <a:gd name="connsiteY14" fmla="*/ 98122 h 393099"/>
                  <a:gd name="connsiteX15" fmla="*/ 141050 w 294364"/>
                  <a:gd name="connsiteY15" fmla="*/ 98122 h 393099"/>
                  <a:gd name="connsiteX16" fmla="*/ 141050 w 294364"/>
                  <a:gd name="connsiteY16" fmla="*/ 122652 h 393099"/>
                  <a:gd name="connsiteX17" fmla="*/ 177845 w 294364"/>
                  <a:gd name="connsiteY17" fmla="*/ 122652 h 393099"/>
                  <a:gd name="connsiteX18" fmla="*/ 177845 w 294364"/>
                  <a:gd name="connsiteY18" fmla="*/ 147182 h 393099"/>
                  <a:gd name="connsiteX19" fmla="*/ 177845 w 294364"/>
                  <a:gd name="connsiteY19" fmla="*/ 147182 h 393099"/>
                  <a:gd name="connsiteX20" fmla="*/ 177845 w 294364"/>
                  <a:gd name="connsiteY20" fmla="*/ 177845 h 393099"/>
                  <a:gd name="connsiteX21" fmla="*/ 141050 w 294364"/>
                  <a:gd name="connsiteY21" fmla="*/ 214641 h 393099"/>
                  <a:gd name="connsiteX22" fmla="*/ 141050 w 294364"/>
                  <a:gd name="connsiteY22" fmla="*/ 214641 h 393099"/>
                  <a:gd name="connsiteX23" fmla="*/ 115293 w 294364"/>
                  <a:gd name="connsiteY23" fmla="*/ 203602 h 393099"/>
                  <a:gd name="connsiteX24" fmla="*/ 104254 w 294364"/>
                  <a:gd name="connsiteY24" fmla="*/ 177845 h 393099"/>
                  <a:gd name="connsiteX25" fmla="*/ 104254 w 294364"/>
                  <a:gd name="connsiteY25" fmla="*/ 147182 h 393099"/>
                  <a:gd name="connsiteX26" fmla="*/ 141050 w 294364"/>
                  <a:gd name="connsiteY26" fmla="*/ 147182 h 393099"/>
                  <a:gd name="connsiteX27" fmla="*/ 141050 w 294364"/>
                  <a:gd name="connsiteY27" fmla="*/ 122652 h 393099"/>
                  <a:gd name="connsiteX28" fmla="*/ 104254 w 294364"/>
                  <a:gd name="connsiteY28" fmla="*/ 122652 h 393099"/>
                  <a:gd name="connsiteX29" fmla="*/ 104254 w 294364"/>
                  <a:gd name="connsiteY29" fmla="*/ 98122 h 393099"/>
                  <a:gd name="connsiteX30" fmla="*/ 141050 w 294364"/>
                  <a:gd name="connsiteY30" fmla="*/ 98122 h 393099"/>
                  <a:gd name="connsiteX31" fmla="*/ 141050 w 294364"/>
                  <a:gd name="connsiteY31" fmla="*/ 73591 h 393099"/>
                  <a:gd name="connsiteX32" fmla="*/ 104254 w 294364"/>
                  <a:gd name="connsiteY32" fmla="*/ 73591 h 393099"/>
                  <a:gd name="connsiteX33" fmla="*/ 104254 w 294364"/>
                  <a:gd name="connsiteY33" fmla="*/ 49061 h 393099"/>
                  <a:gd name="connsiteX34" fmla="*/ 141050 w 294364"/>
                  <a:gd name="connsiteY34" fmla="*/ 49061 h 393099"/>
                  <a:gd name="connsiteX35" fmla="*/ 141050 w 294364"/>
                  <a:gd name="connsiteY35" fmla="*/ 24530 h 393099"/>
                  <a:gd name="connsiteX36" fmla="*/ 177845 w 294364"/>
                  <a:gd name="connsiteY36" fmla="*/ 24530 h 393099"/>
                  <a:gd name="connsiteX37" fmla="*/ 177845 w 294364"/>
                  <a:gd name="connsiteY37" fmla="*/ 49061 h 393099"/>
                  <a:gd name="connsiteX38" fmla="*/ 80950 w 294364"/>
                  <a:gd name="connsiteY38" fmla="*/ 302337 h 393099"/>
                  <a:gd name="connsiteX39" fmla="*/ 71138 w 294364"/>
                  <a:gd name="connsiteY39" fmla="*/ 302337 h 393099"/>
                  <a:gd name="connsiteX40" fmla="*/ 71138 w 294364"/>
                  <a:gd name="connsiteY40" fmla="*/ 331160 h 393099"/>
                  <a:gd name="connsiteX41" fmla="*/ 55193 w 294364"/>
                  <a:gd name="connsiteY41" fmla="*/ 331160 h 393099"/>
                  <a:gd name="connsiteX42" fmla="*/ 55193 w 294364"/>
                  <a:gd name="connsiteY42" fmla="*/ 257569 h 393099"/>
                  <a:gd name="connsiteX43" fmla="*/ 84630 w 294364"/>
                  <a:gd name="connsiteY43" fmla="*/ 257569 h 393099"/>
                  <a:gd name="connsiteX44" fmla="*/ 94442 w 294364"/>
                  <a:gd name="connsiteY44" fmla="*/ 258795 h 393099"/>
                  <a:gd name="connsiteX45" fmla="*/ 101801 w 294364"/>
                  <a:gd name="connsiteY45" fmla="*/ 263088 h 393099"/>
                  <a:gd name="connsiteX46" fmla="*/ 106707 w 294364"/>
                  <a:gd name="connsiteY46" fmla="*/ 270447 h 393099"/>
                  <a:gd name="connsiteX47" fmla="*/ 108547 w 294364"/>
                  <a:gd name="connsiteY47" fmla="*/ 280260 h 393099"/>
                  <a:gd name="connsiteX48" fmla="*/ 105481 w 294364"/>
                  <a:gd name="connsiteY48" fmla="*/ 291298 h 393099"/>
                  <a:gd name="connsiteX49" fmla="*/ 96282 w 294364"/>
                  <a:gd name="connsiteY49" fmla="*/ 298044 h 393099"/>
                  <a:gd name="connsiteX50" fmla="*/ 112226 w 294364"/>
                  <a:gd name="connsiteY50" fmla="*/ 330547 h 393099"/>
                  <a:gd name="connsiteX51" fmla="*/ 94442 w 294364"/>
                  <a:gd name="connsiteY51" fmla="*/ 330547 h 393099"/>
                  <a:gd name="connsiteX52" fmla="*/ 80950 w 294364"/>
                  <a:gd name="connsiteY52" fmla="*/ 302337 h 393099"/>
                  <a:gd name="connsiteX53" fmla="*/ 82177 w 294364"/>
                  <a:gd name="connsiteY53" fmla="*/ 271061 h 393099"/>
                  <a:gd name="connsiteX54" fmla="*/ 71138 w 294364"/>
                  <a:gd name="connsiteY54" fmla="*/ 271061 h 393099"/>
                  <a:gd name="connsiteX55" fmla="*/ 71138 w 294364"/>
                  <a:gd name="connsiteY55" fmla="*/ 288845 h 393099"/>
                  <a:gd name="connsiteX56" fmla="*/ 80337 w 294364"/>
                  <a:gd name="connsiteY56" fmla="*/ 288845 h 393099"/>
                  <a:gd name="connsiteX57" fmla="*/ 84630 w 294364"/>
                  <a:gd name="connsiteY57" fmla="*/ 288845 h 393099"/>
                  <a:gd name="connsiteX58" fmla="*/ 88923 w 294364"/>
                  <a:gd name="connsiteY58" fmla="*/ 287619 h 393099"/>
                  <a:gd name="connsiteX59" fmla="*/ 91989 w 294364"/>
                  <a:gd name="connsiteY59" fmla="*/ 285166 h 393099"/>
                  <a:gd name="connsiteX60" fmla="*/ 93215 w 294364"/>
                  <a:gd name="connsiteY60" fmla="*/ 280873 h 393099"/>
                  <a:gd name="connsiteX61" fmla="*/ 92602 w 294364"/>
                  <a:gd name="connsiteY61" fmla="*/ 276580 h 393099"/>
                  <a:gd name="connsiteX62" fmla="*/ 90762 w 294364"/>
                  <a:gd name="connsiteY62" fmla="*/ 273514 h 393099"/>
                  <a:gd name="connsiteX63" fmla="*/ 82177 w 294364"/>
                  <a:gd name="connsiteY63" fmla="*/ 271061 h 393099"/>
                  <a:gd name="connsiteX64" fmla="*/ 155768 w 294364"/>
                  <a:gd name="connsiteY64" fmla="*/ 315829 h 393099"/>
                  <a:gd name="connsiteX65" fmla="*/ 134917 w 294364"/>
                  <a:gd name="connsiteY65" fmla="*/ 315829 h 393099"/>
                  <a:gd name="connsiteX66" fmla="*/ 130624 w 294364"/>
                  <a:gd name="connsiteY66" fmla="*/ 331160 h 393099"/>
                  <a:gd name="connsiteX67" fmla="*/ 114680 w 294364"/>
                  <a:gd name="connsiteY67" fmla="*/ 331160 h 393099"/>
                  <a:gd name="connsiteX68" fmla="*/ 136144 w 294364"/>
                  <a:gd name="connsiteY68" fmla="*/ 257569 h 393099"/>
                  <a:gd name="connsiteX69" fmla="*/ 154541 w 294364"/>
                  <a:gd name="connsiteY69" fmla="*/ 257569 h 393099"/>
                  <a:gd name="connsiteX70" fmla="*/ 175392 w 294364"/>
                  <a:gd name="connsiteY70" fmla="*/ 331160 h 393099"/>
                  <a:gd name="connsiteX71" fmla="*/ 159447 w 294364"/>
                  <a:gd name="connsiteY71" fmla="*/ 331160 h 393099"/>
                  <a:gd name="connsiteX72" fmla="*/ 155768 w 294364"/>
                  <a:gd name="connsiteY72" fmla="*/ 315829 h 393099"/>
                  <a:gd name="connsiteX73" fmla="*/ 138597 w 294364"/>
                  <a:gd name="connsiteY73" fmla="*/ 302337 h 393099"/>
                  <a:gd name="connsiteX74" fmla="*/ 152702 w 294364"/>
                  <a:gd name="connsiteY74" fmla="*/ 302337 h 393099"/>
                  <a:gd name="connsiteX75" fmla="*/ 145342 w 294364"/>
                  <a:gd name="connsiteY75" fmla="*/ 275967 h 393099"/>
                  <a:gd name="connsiteX76" fmla="*/ 138597 w 294364"/>
                  <a:gd name="connsiteY76" fmla="*/ 302337 h 393099"/>
                  <a:gd name="connsiteX77" fmla="*/ 207895 w 294364"/>
                  <a:gd name="connsiteY77" fmla="*/ 302337 h 393099"/>
                  <a:gd name="connsiteX78" fmla="*/ 198083 w 294364"/>
                  <a:gd name="connsiteY78" fmla="*/ 302337 h 393099"/>
                  <a:gd name="connsiteX79" fmla="*/ 198083 w 294364"/>
                  <a:gd name="connsiteY79" fmla="*/ 331160 h 393099"/>
                  <a:gd name="connsiteX80" fmla="*/ 182138 w 294364"/>
                  <a:gd name="connsiteY80" fmla="*/ 331160 h 393099"/>
                  <a:gd name="connsiteX81" fmla="*/ 182138 w 294364"/>
                  <a:gd name="connsiteY81" fmla="*/ 257569 h 393099"/>
                  <a:gd name="connsiteX82" fmla="*/ 211574 w 294364"/>
                  <a:gd name="connsiteY82" fmla="*/ 257569 h 393099"/>
                  <a:gd name="connsiteX83" fmla="*/ 221387 w 294364"/>
                  <a:gd name="connsiteY83" fmla="*/ 258795 h 393099"/>
                  <a:gd name="connsiteX84" fmla="*/ 228746 w 294364"/>
                  <a:gd name="connsiteY84" fmla="*/ 263088 h 393099"/>
                  <a:gd name="connsiteX85" fmla="*/ 233652 w 294364"/>
                  <a:gd name="connsiteY85" fmla="*/ 270447 h 393099"/>
                  <a:gd name="connsiteX86" fmla="*/ 235492 w 294364"/>
                  <a:gd name="connsiteY86" fmla="*/ 280260 h 393099"/>
                  <a:gd name="connsiteX87" fmla="*/ 232425 w 294364"/>
                  <a:gd name="connsiteY87" fmla="*/ 291298 h 393099"/>
                  <a:gd name="connsiteX88" fmla="*/ 223226 w 294364"/>
                  <a:gd name="connsiteY88" fmla="*/ 298044 h 393099"/>
                  <a:gd name="connsiteX89" fmla="*/ 239171 w 294364"/>
                  <a:gd name="connsiteY89" fmla="*/ 331160 h 393099"/>
                  <a:gd name="connsiteX90" fmla="*/ 221387 w 294364"/>
                  <a:gd name="connsiteY90" fmla="*/ 331160 h 393099"/>
                  <a:gd name="connsiteX91" fmla="*/ 207895 w 294364"/>
                  <a:gd name="connsiteY91" fmla="*/ 302337 h 393099"/>
                  <a:gd name="connsiteX92" fmla="*/ 209121 w 294364"/>
                  <a:gd name="connsiteY92" fmla="*/ 271061 h 393099"/>
                  <a:gd name="connsiteX93" fmla="*/ 198083 w 294364"/>
                  <a:gd name="connsiteY93" fmla="*/ 271061 h 393099"/>
                  <a:gd name="connsiteX94" fmla="*/ 198083 w 294364"/>
                  <a:gd name="connsiteY94" fmla="*/ 288845 h 393099"/>
                  <a:gd name="connsiteX95" fmla="*/ 207282 w 294364"/>
                  <a:gd name="connsiteY95" fmla="*/ 288845 h 393099"/>
                  <a:gd name="connsiteX96" fmla="*/ 211574 w 294364"/>
                  <a:gd name="connsiteY96" fmla="*/ 288845 h 393099"/>
                  <a:gd name="connsiteX97" fmla="*/ 215867 w 294364"/>
                  <a:gd name="connsiteY97" fmla="*/ 287619 h 393099"/>
                  <a:gd name="connsiteX98" fmla="*/ 218934 w 294364"/>
                  <a:gd name="connsiteY98" fmla="*/ 285166 h 393099"/>
                  <a:gd name="connsiteX99" fmla="*/ 220160 w 294364"/>
                  <a:gd name="connsiteY99" fmla="*/ 280873 h 393099"/>
                  <a:gd name="connsiteX100" fmla="*/ 219547 w 294364"/>
                  <a:gd name="connsiteY100" fmla="*/ 276580 h 393099"/>
                  <a:gd name="connsiteX101" fmla="*/ 217707 w 294364"/>
                  <a:gd name="connsiteY101" fmla="*/ 273514 h 393099"/>
                  <a:gd name="connsiteX102" fmla="*/ 209121 w 294364"/>
                  <a:gd name="connsiteY102" fmla="*/ 271061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grpFill/>
              <a:ln w="6102" cap="flat">
                <a:noFill/>
                <a:prstDash val="solid"/>
                <a:miter/>
              </a:ln>
            </p:spPr>
            <p:txBody>
              <a:bodyPr rtlCol="0" anchor="ctr"/>
              <a:lstStyle/>
              <a:p>
                <a:endParaRPr lang="en-US"/>
              </a:p>
            </p:txBody>
          </p:sp>
        </p:grpSp>
      </p:grpSp>
      <p:sp>
        <p:nvSpPr>
          <p:cNvPr id="803" name="Graphic 74">
            <a:extLst>
              <a:ext uri="{FF2B5EF4-FFF2-40B4-BE49-F238E27FC236}">
                <a16:creationId xmlns:a16="http://schemas.microsoft.com/office/drawing/2014/main" id="{3F29041F-E3AC-40EA-CA51-D2AEFDEAC110}"/>
              </a:ext>
            </a:extLst>
          </p:cNvPr>
          <p:cNvSpPr/>
          <p:nvPr/>
        </p:nvSpPr>
        <p:spPr>
          <a:xfrm>
            <a:off x="2454533" y="2108803"/>
            <a:ext cx="282597" cy="393793"/>
          </a:xfrm>
          <a:custGeom>
            <a:avLst/>
            <a:gdLst>
              <a:gd name="connsiteX0" fmla="*/ 282597 w 282597"/>
              <a:gd name="connsiteY0" fmla="*/ 116111 h 393793"/>
              <a:gd name="connsiteX1" fmla="*/ 250037 w 282597"/>
              <a:gd name="connsiteY1" fmla="*/ 83551 h 393793"/>
              <a:gd name="connsiteX2" fmla="*/ 228535 w 282597"/>
              <a:gd name="connsiteY2" fmla="*/ 91537 h 393793"/>
              <a:gd name="connsiteX3" fmla="*/ 149900 w 282597"/>
              <a:gd name="connsiteY3" fmla="*/ 68192 h 393793"/>
              <a:gd name="connsiteX4" fmla="*/ 165872 w 282597"/>
              <a:gd name="connsiteY4" fmla="*/ 17816 h 393793"/>
              <a:gd name="connsiteX5" fmla="*/ 209491 w 282597"/>
              <a:gd name="connsiteY5" fmla="*/ 28260 h 393793"/>
              <a:gd name="connsiteX6" fmla="*/ 236522 w 282597"/>
              <a:gd name="connsiteY6" fmla="*/ 54676 h 393793"/>
              <a:gd name="connsiteX7" fmla="*/ 263553 w 282597"/>
              <a:gd name="connsiteY7" fmla="*/ 27645 h 393793"/>
              <a:gd name="connsiteX8" fmla="*/ 236522 w 282597"/>
              <a:gd name="connsiteY8" fmla="*/ 0 h 393793"/>
              <a:gd name="connsiteX9" fmla="*/ 211948 w 282597"/>
              <a:gd name="connsiteY9" fmla="*/ 15973 h 393793"/>
              <a:gd name="connsiteX10" fmla="*/ 163415 w 282597"/>
              <a:gd name="connsiteY10" fmla="*/ 4300 h 393793"/>
              <a:gd name="connsiteX11" fmla="*/ 156043 w 282597"/>
              <a:gd name="connsiteY11" fmla="*/ 8601 h 393793"/>
              <a:gd name="connsiteX12" fmla="*/ 136998 w 282597"/>
              <a:gd name="connsiteY12" fmla="*/ 68192 h 393793"/>
              <a:gd name="connsiteX13" fmla="*/ 54062 w 282597"/>
              <a:gd name="connsiteY13" fmla="*/ 91537 h 393793"/>
              <a:gd name="connsiteX14" fmla="*/ 32560 w 282597"/>
              <a:gd name="connsiteY14" fmla="*/ 83551 h 393793"/>
              <a:gd name="connsiteX15" fmla="*/ 0 w 282597"/>
              <a:gd name="connsiteY15" fmla="*/ 116111 h 393793"/>
              <a:gd name="connsiteX16" fmla="*/ 14744 w 282597"/>
              <a:gd name="connsiteY16" fmla="*/ 143756 h 393793"/>
              <a:gd name="connsiteX17" fmla="*/ 14130 w 282597"/>
              <a:gd name="connsiteY17" fmla="*/ 152971 h 393793"/>
              <a:gd name="connsiteX18" fmla="*/ 76793 w 282597"/>
              <a:gd name="connsiteY18" fmla="*/ 226078 h 393793"/>
              <a:gd name="connsiteX19" fmla="*/ 46690 w 282597"/>
              <a:gd name="connsiteY19" fmla="*/ 280140 h 393793"/>
              <a:gd name="connsiteX20" fmla="*/ 84779 w 282597"/>
              <a:gd name="connsiteY20" fmla="*/ 337274 h 393793"/>
              <a:gd name="connsiteX21" fmla="*/ 89694 w 282597"/>
              <a:gd name="connsiteY21" fmla="*/ 350789 h 393793"/>
              <a:gd name="connsiteX22" fmla="*/ 88465 w 282597"/>
              <a:gd name="connsiteY22" fmla="*/ 350789 h 393793"/>
              <a:gd name="connsiteX23" fmla="*/ 52219 w 282597"/>
              <a:gd name="connsiteY23" fmla="*/ 381507 h 393793"/>
              <a:gd name="connsiteX24" fmla="*/ 53448 w 282597"/>
              <a:gd name="connsiteY24" fmla="*/ 389493 h 393793"/>
              <a:gd name="connsiteX25" fmla="*/ 59591 w 282597"/>
              <a:gd name="connsiteY25" fmla="*/ 393793 h 393793"/>
              <a:gd name="connsiteX26" fmla="*/ 108739 w 282597"/>
              <a:gd name="connsiteY26" fmla="*/ 393793 h 393793"/>
              <a:gd name="connsiteX27" fmla="*/ 117339 w 282597"/>
              <a:gd name="connsiteY27" fmla="*/ 393793 h 393793"/>
              <a:gd name="connsiteX28" fmla="*/ 124097 w 282597"/>
              <a:gd name="connsiteY28" fmla="*/ 393793 h 393793"/>
              <a:gd name="connsiteX29" fmla="*/ 124097 w 282597"/>
              <a:gd name="connsiteY29" fmla="*/ 393793 h 393793"/>
              <a:gd name="connsiteX30" fmla="*/ 156657 w 282597"/>
              <a:gd name="connsiteY30" fmla="*/ 393793 h 393793"/>
              <a:gd name="connsiteX31" fmla="*/ 156657 w 282597"/>
              <a:gd name="connsiteY31" fmla="*/ 393793 h 393793"/>
              <a:gd name="connsiteX32" fmla="*/ 164029 w 282597"/>
              <a:gd name="connsiteY32" fmla="*/ 393793 h 393793"/>
              <a:gd name="connsiteX33" fmla="*/ 173859 w 282597"/>
              <a:gd name="connsiteY33" fmla="*/ 393793 h 393793"/>
              <a:gd name="connsiteX34" fmla="*/ 221778 w 282597"/>
              <a:gd name="connsiteY34" fmla="*/ 393793 h 393793"/>
              <a:gd name="connsiteX35" fmla="*/ 227921 w 282597"/>
              <a:gd name="connsiteY35" fmla="*/ 389493 h 393793"/>
              <a:gd name="connsiteX36" fmla="*/ 229150 w 282597"/>
              <a:gd name="connsiteY36" fmla="*/ 381507 h 393793"/>
              <a:gd name="connsiteX37" fmla="*/ 192903 w 282597"/>
              <a:gd name="connsiteY37" fmla="*/ 350789 h 393793"/>
              <a:gd name="connsiteX38" fmla="*/ 191060 w 282597"/>
              <a:gd name="connsiteY38" fmla="*/ 350789 h 393793"/>
              <a:gd name="connsiteX39" fmla="*/ 195975 w 282597"/>
              <a:gd name="connsiteY39" fmla="*/ 337274 h 393793"/>
              <a:gd name="connsiteX40" fmla="*/ 234679 w 282597"/>
              <a:gd name="connsiteY40" fmla="*/ 280140 h 393793"/>
              <a:gd name="connsiteX41" fmla="*/ 204576 w 282597"/>
              <a:gd name="connsiteY41" fmla="*/ 226078 h 393793"/>
              <a:gd name="connsiteX42" fmla="*/ 266625 w 282597"/>
              <a:gd name="connsiteY42" fmla="*/ 152971 h 393793"/>
              <a:gd name="connsiteX43" fmla="*/ 266010 w 282597"/>
              <a:gd name="connsiteY43" fmla="*/ 144370 h 393793"/>
              <a:gd name="connsiteX44" fmla="*/ 282597 w 282597"/>
              <a:gd name="connsiteY44" fmla="*/ 116111 h 393793"/>
              <a:gd name="connsiteX45" fmla="*/ 236522 w 282597"/>
              <a:gd name="connsiteY45" fmla="*/ 12287 h 393793"/>
              <a:gd name="connsiteX46" fmla="*/ 251266 w 282597"/>
              <a:gd name="connsiteY46" fmla="*/ 27031 h 393793"/>
              <a:gd name="connsiteX47" fmla="*/ 236522 w 282597"/>
              <a:gd name="connsiteY47" fmla="*/ 41775 h 393793"/>
              <a:gd name="connsiteX48" fmla="*/ 221778 w 282597"/>
              <a:gd name="connsiteY48" fmla="*/ 27031 h 393793"/>
              <a:gd name="connsiteX49" fmla="*/ 236522 w 282597"/>
              <a:gd name="connsiteY49" fmla="*/ 12287 h 393793"/>
              <a:gd name="connsiteX50" fmla="*/ 183688 w 282597"/>
              <a:gd name="connsiteY50" fmla="*/ 117954 h 393793"/>
              <a:gd name="connsiteX51" fmla="*/ 202733 w 282597"/>
              <a:gd name="connsiteY51" fmla="*/ 137613 h 393793"/>
              <a:gd name="connsiteX52" fmla="*/ 183688 w 282597"/>
              <a:gd name="connsiteY52" fmla="*/ 157272 h 393793"/>
              <a:gd name="connsiteX53" fmla="*/ 164029 w 282597"/>
              <a:gd name="connsiteY53" fmla="*/ 137613 h 393793"/>
              <a:gd name="connsiteX54" fmla="*/ 183688 w 282597"/>
              <a:gd name="connsiteY54" fmla="*/ 117954 h 393793"/>
              <a:gd name="connsiteX55" fmla="*/ 141299 w 282597"/>
              <a:gd name="connsiteY55" fmla="*/ 195361 h 393793"/>
              <a:gd name="connsiteX56" fmla="*/ 141299 w 282597"/>
              <a:gd name="connsiteY56" fmla="*/ 195361 h 393793"/>
              <a:gd name="connsiteX57" fmla="*/ 141299 w 282597"/>
              <a:gd name="connsiteY57" fmla="*/ 195361 h 393793"/>
              <a:gd name="connsiteX58" fmla="*/ 178774 w 282597"/>
              <a:gd name="connsiteY58" fmla="*/ 184917 h 393793"/>
              <a:gd name="connsiteX59" fmla="*/ 187374 w 282597"/>
              <a:gd name="connsiteY59" fmla="*/ 184917 h 393793"/>
              <a:gd name="connsiteX60" fmla="*/ 187374 w 282597"/>
              <a:gd name="connsiteY60" fmla="*/ 193518 h 393793"/>
              <a:gd name="connsiteX61" fmla="*/ 141913 w 282597"/>
              <a:gd name="connsiteY61" fmla="*/ 207648 h 393793"/>
              <a:gd name="connsiteX62" fmla="*/ 141913 w 282597"/>
              <a:gd name="connsiteY62" fmla="*/ 207648 h 393793"/>
              <a:gd name="connsiteX63" fmla="*/ 141913 w 282597"/>
              <a:gd name="connsiteY63" fmla="*/ 207648 h 393793"/>
              <a:gd name="connsiteX64" fmla="*/ 96452 w 282597"/>
              <a:gd name="connsiteY64" fmla="*/ 193518 h 393793"/>
              <a:gd name="connsiteX65" fmla="*/ 96452 w 282597"/>
              <a:gd name="connsiteY65" fmla="*/ 184917 h 393793"/>
              <a:gd name="connsiteX66" fmla="*/ 105053 w 282597"/>
              <a:gd name="connsiteY66" fmla="*/ 184917 h 393793"/>
              <a:gd name="connsiteX67" fmla="*/ 141299 w 282597"/>
              <a:gd name="connsiteY67" fmla="*/ 195361 h 393793"/>
              <a:gd name="connsiteX68" fmla="*/ 98909 w 282597"/>
              <a:gd name="connsiteY68" fmla="*/ 117954 h 393793"/>
              <a:gd name="connsiteX69" fmla="*/ 117954 w 282597"/>
              <a:gd name="connsiteY69" fmla="*/ 137613 h 393793"/>
              <a:gd name="connsiteX70" fmla="*/ 98909 w 282597"/>
              <a:gd name="connsiteY70" fmla="*/ 157272 h 393793"/>
              <a:gd name="connsiteX71" fmla="*/ 79250 w 282597"/>
              <a:gd name="connsiteY71" fmla="*/ 137613 h 393793"/>
              <a:gd name="connsiteX72" fmla="*/ 98909 w 282597"/>
              <a:gd name="connsiteY72" fmla="*/ 117954 h 393793"/>
              <a:gd name="connsiteX73" fmla="*/ 18430 w 282597"/>
              <a:gd name="connsiteY73" fmla="*/ 131469 h 393793"/>
              <a:gd name="connsiteX74" fmla="*/ 12287 w 282597"/>
              <a:gd name="connsiteY74" fmla="*/ 116725 h 393793"/>
              <a:gd name="connsiteX75" fmla="*/ 32560 w 282597"/>
              <a:gd name="connsiteY75" fmla="*/ 96452 h 393793"/>
              <a:gd name="connsiteX76" fmla="*/ 43004 w 282597"/>
              <a:gd name="connsiteY76" fmla="*/ 99523 h 393793"/>
              <a:gd name="connsiteX77" fmla="*/ 18430 w 282597"/>
              <a:gd name="connsiteY77" fmla="*/ 131469 h 393793"/>
              <a:gd name="connsiteX78" fmla="*/ 58977 w 282597"/>
              <a:gd name="connsiteY78" fmla="*/ 280140 h 393793"/>
              <a:gd name="connsiteX79" fmla="*/ 75564 w 282597"/>
              <a:gd name="connsiteY79" fmla="*/ 241436 h 393793"/>
              <a:gd name="connsiteX80" fmla="*/ 74335 w 282597"/>
              <a:gd name="connsiteY80" fmla="*/ 266010 h 393793"/>
              <a:gd name="connsiteX81" fmla="*/ 80479 w 282597"/>
              <a:gd name="connsiteY81" fmla="*/ 321915 h 393793"/>
              <a:gd name="connsiteX82" fmla="*/ 58977 w 282597"/>
              <a:gd name="connsiteY82" fmla="*/ 280140 h 393793"/>
              <a:gd name="connsiteX83" fmla="*/ 223006 w 282597"/>
              <a:gd name="connsiteY83" fmla="*/ 280140 h 393793"/>
              <a:gd name="connsiteX84" fmla="*/ 200890 w 282597"/>
              <a:gd name="connsiteY84" fmla="*/ 322530 h 393793"/>
              <a:gd name="connsiteX85" fmla="*/ 207033 w 282597"/>
              <a:gd name="connsiteY85" fmla="*/ 266625 h 393793"/>
              <a:gd name="connsiteX86" fmla="*/ 205805 w 282597"/>
              <a:gd name="connsiteY86" fmla="*/ 241436 h 393793"/>
              <a:gd name="connsiteX87" fmla="*/ 223006 w 282597"/>
              <a:gd name="connsiteY87" fmla="*/ 280140 h 393793"/>
              <a:gd name="connsiteX88" fmla="*/ 262938 w 282597"/>
              <a:gd name="connsiteY88" fmla="*/ 132084 h 393793"/>
              <a:gd name="connsiteX89" fmla="*/ 238365 w 282597"/>
              <a:gd name="connsiteY89" fmla="*/ 99523 h 393793"/>
              <a:gd name="connsiteX90" fmla="*/ 249423 w 282597"/>
              <a:gd name="connsiteY90" fmla="*/ 95837 h 393793"/>
              <a:gd name="connsiteX91" fmla="*/ 269696 w 282597"/>
              <a:gd name="connsiteY91" fmla="*/ 116111 h 393793"/>
              <a:gd name="connsiteX92" fmla="*/ 262938 w 282597"/>
              <a:gd name="connsiteY92" fmla="*/ 132084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2597" h="393793">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chemeClr val="tx1"/>
          </a:solidFill>
          <a:ln w="6102" cap="flat">
            <a:noFill/>
            <a:prstDash val="solid"/>
            <a:miter/>
          </a:ln>
        </p:spPr>
        <p:txBody>
          <a:bodyPr rtlCol="0" anchor="ctr"/>
          <a:lstStyle/>
          <a:p>
            <a:endParaRPr lang="en-US"/>
          </a:p>
        </p:txBody>
      </p:sp>
      <p:grpSp>
        <p:nvGrpSpPr>
          <p:cNvPr id="804" name="Graphic 76">
            <a:extLst>
              <a:ext uri="{FF2B5EF4-FFF2-40B4-BE49-F238E27FC236}">
                <a16:creationId xmlns:a16="http://schemas.microsoft.com/office/drawing/2014/main" id="{9315A6D2-FDCD-2A11-56CF-2939D97C3D8F}"/>
              </a:ext>
            </a:extLst>
          </p:cNvPr>
          <p:cNvGrpSpPr/>
          <p:nvPr/>
        </p:nvGrpSpPr>
        <p:grpSpPr>
          <a:xfrm>
            <a:off x="3013220" y="2163159"/>
            <a:ext cx="354759" cy="321500"/>
            <a:chOff x="2909053" y="2236046"/>
            <a:chExt cx="354759" cy="321500"/>
          </a:xfrm>
          <a:solidFill>
            <a:schemeClr val="tx1"/>
          </a:solidFill>
        </p:grpSpPr>
        <p:sp>
          <p:nvSpPr>
            <p:cNvPr id="805" name="Freeform: Shape 804">
              <a:extLst>
                <a:ext uri="{FF2B5EF4-FFF2-40B4-BE49-F238E27FC236}">
                  <a16:creationId xmlns:a16="http://schemas.microsoft.com/office/drawing/2014/main" id="{55493160-40CF-C5DC-4C58-53D7CAB72CB5}"/>
                </a:ext>
              </a:extLst>
            </p:cNvPr>
            <p:cNvSpPr/>
            <p:nvPr/>
          </p:nvSpPr>
          <p:spPr>
            <a:xfrm>
              <a:off x="2909053" y="2236046"/>
              <a:ext cx="354759" cy="171836"/>
            </a:xfrm>
            <a:custGeom>
              <a:avLst/>
              <a:gdLst>
                <a:gd name="connsiteX0" fmla="*/ 44345 w 354759"/>
                <a:gd name="connsiteY0" fmla="*/ 116405 h 171836"/>
                <a:gd name="connsiteX1" fmla="*/ 77604 w 354759"/>
                <a:gd name="connsiteY1" fmla="*/ 88690 h 171836"/>
                <a:gd name="connsiteX2" fmla="*/ 277155 w 354759"/>
                <a:gd name="connsiteY2" fmla="*/ 88690 h 171836"/>
                <a:gd name="connsiteX3" fmla="*/ 277155 w 354759"/>
                <a:gd name="connsiteY3" fmla="*/ 133035 h 171836"/>
                <a:gd name="connsiteX4" fmla="*/ 354759 w 354759"/>
                <a:gd name="connsiteY4" fmla="*/ 66517 h 171836"/>
                <a:gd name="connsiteX5" fmla="*/ 277155 w 354759"/>
                <a:gd name="connsiteY5" fmla="*/ 0 h 171836"/>
                <a:gd name="connsiteX6" fmla="*/ 277155 w 354759"/>
                <a:gd name="connsiteY6" fmla="*/ 44345 h 171836"/>
                <a:gd name="connsiteX7" fmla="*/ 77604 w 354759"/>
                <a:gd name="connsiteY7" fmla="*/ 44345 h 171836"/>
                <a:gd name="connsiteX8" fmla="*/ 0 w 354759"/>
                <a:gd name="connsiteY8" fmla="*/ 116405 h 171836"/>
                <a:gd name="connsiteX9" fmla="*/ 0 w 354759"/>
                <a:gd name="connsiteY9" fmla="*/ 171836 h 171836"/>
                <a:gd name="connsiteX10" fmla="*/ 44345 w 354759"/>
                <a:gd name="connsiteY10" fmla="*/ 171836 h 171836"/>
                <a:gd name="connsiteX11" fmla="*/ 44345 w 354759"/>
                <a:gd name="connsiteY11" fmla="*/ 116405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grpFill/>
            <a:ln w="5507"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0D40F1E2-4BEE-A83F-5F3C-243090EDB89D}"/>
                </a:ext>
              </a:extLst>
            </p:cNvPr>
            <p:cNvSpPr/>
            <p:nvPr/>
          </p:nvSpPr>
          <p:spPr>
            <a:xfrm>
              <a:off x="2909053" y="2385710"/>
              <a:ext cx="354759" cy="171836"/>
            </a:xfrm>
            <a:custGeom>
              <a:avLst/>
              <a:gdLst>
                <a:gd name="connsiteX0" fmla="*/ 310414 w 354759"/>
                <a:gd name="connsiteY0" fmla="*/ 55431 h 171836"/>
                <a:gd name="connsiteX1" fmla="*/ 277155 w 354759"/>
                <a:gd name="connsiteY1" fmla="*/ 83147 h 171836"/>
                <a:gd name="connsiteX2" fmla="*/ 77604 w 354759"/>
                <a:gd name="connsiteY2" fmla="*/ 83147 h 171836"/>
                <a:gd name="connsiteX3" fmla="*/ 77604 w 354759"/>
                <a:gd name="connsiteY3" fmla="*/ 38802 h 171836"/>
                <a:gd name="connsiteX4" fmla="*/ 0 w 354759"/>
                <a:gd name="connsiteY4" fmla="*/ 105319 h 171836"/>
                <a:gd name="connsiteX5" fmla="*/ 77604 w 354759"/>
                <a:gd name="connsiteY5" fmla="*/ 171836 h 171836"/>
                <a:gd name="connsiteX6" fmla="*/ 77604 w 354759"/>
                <a:gd name="connsiteY6" fmla="*/ 127492 h 171836"/>
                <a:gd name="connsiteX7" fmla="*/ 277155 w 354759"/>
                <a:gd name="connsiteY7" fmla="*/ 127492 h 171836"/>
                <a:gd name="connsiteX8" fmla="*/ 354759 w 354759"/>
                <a:gd name="connsiteY8" fmla="*/ 55431 h 171836"/>
                <a:gd name="connsiteX9" fmla="*/ 354759 w 354759"/>
                <a:gd name="connsiteY9" fmla="*/ 0 h 171836"/>
                <a:gd name="connsiteX10" fmla="*/ 310414 w 354759"/>
                <a:gd name="connsiteY10" fmla="*/ 0 h 171836"/>
                <a:gd name="connsiteX11" fmla="*/ 310414 w 354759"/>
                <a:gd name="connsiteY11" fmla="*/ 55431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grpFill/>
            <a:ln w="5507" cap="flat">
              <a:noFill/>
              <a:prstDash val="solid"/>
              <a:miter/>
            </a:ln>
          </p:spPr>
          <p:txBody>
            <a:bodyPr rtlCol="0" anchor="ctr"/>
            <a:lstStyle/>
            <a:p>
              <a:endParaRPr lang="en-US"/>
            </a:p>
          </p:txBody>
        </p:sp>
      </p:grpSp>
      <p:grpSp>
        <p:nvGrpSpPr>
          <p:cNvPr id="807" name="Graphic 78">
            <a:extLst>
              <a:ext uri="{FF2B5EF4-FFF2-40B4-BE49-F238E27FC236}">
                <a16:creationId xmlns:a16="http://schemas.microsoft.com/office/drawing/2014/main" id="{33852F1C-9D91-50EB-8C22-7F7323ADBF07}"/>
              </a:ext>
            </a:extLst>
          </p:cNvPr>
          <p:cNvGrpSpPr/>
          <p:nvPr/>
        </p:nvGrpSpPr>
        <p:grpSpPr>
          <a:xfrm>
            <a:off x="3624540" y="2146530"/>
            <a:ext cx="354759" cy="354759"/>
            <a:chOff x="3520373" y="2219417"/>
            <a:chExt cx="354759" cy="354759"/>
          </a:xfrm>
          <a:solidFill>
            <a:schemeClr val="tx1"/>
          </a:solidFill>
        </p:grpSpPr>
        <p:sp>
          <p:nvSpPr>
            <p:cNvPr id="808" name="Freeform: Shape 807">
              <a:extLst>
                <a:ext uri="{FF2B5EF4-FFF2-40B4-BE49-F238E27FC236}">
                  <a16:creationId xmlns:a16="http://schemas.microsoft.com/office/drawing/2014/main" id="{6A4C0750-E8B0-6DEA-1D32-AA37CA9E4683}"/>
                </a:ext>
              </a:extLst>
            </p:cNvPr>
            <p:cNvSpPr/>
            <p:nvPr/>
          </p:nvSpPr>
          <p:spPr>
            <a:xfrm>
              <a:off x="3520373" y="2236046"/>
              <a:ext cx="354759" cy="171836"/>
            </a:xfrm>
            <a:custGeom>
              <a:avLst/>
              <a:gdLst>
                <a:gd name="connsiteX0" fmla="*/ 44345 w 354759"/>
                <a:gd name="connsiteY0" fmla="*/ 88690 h 171836"/>
                <a:gd name="connsiteX1" fmla="*/ 277155 w 354759"/>
                <a:gd name="connsiteY1" fmla="*/ 88690 h 171836"/>
                <a:gd name="connsiteX2" fmla="*/ 277155 w 354759"/>
                <a:gd name="connsiteY2" fmla="*/ 133035 h 171836"/>
                <a:gd name="connsiteX3" fmla="*/ 354759 w 354759"/>
                <a:gd name="connsiteY3" fmla="*/ 66517 h 171836"/>
                <a:gd name="connsiteX4" fmla="*/ 277155 w 354759"/>
                <a:gd name="connsiteY4" fmla="*/ 0 h 171836"/>
                <a:gd name="connsiteX5" fmla="*/ 277155 w 354759"/>
                <a:gd name="connsiteY5" fmla="*/ 44345 h 171836"/>
                <a:gd name="connsiteX6" fmla="*/ 0 w 354759"/>
                <a:gd name="connsiteY6" fmla="*/ 44345 h 171836"/>
                <a:gd name="connsiteX7" fmla="*/ 0 w 354759"/>
                <a:gd name="connsiteY7" fmla="*/ 171836 h 171836"/>
                <a:gd name="connsiteX8" fmla="*/ 44345 w 354759"/>
                <a:gd name="connsiteY8" fmla="*/ 171836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grpFill/>
            <a:ln w="5507"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EC59C6BE-A61F-3A12-19DE-655361EC2DE8}"/>
                </a:ext>
              </a:extLst>
            </p:cNvPr>
            <p:cNvSpPr/>
            <p:nvPr/>
          </p:nvSpPr>
          <p:spPr>
            <a:xfrm>
              <a:off x="3520373" y="2385710"/>
              <a:ext cx="354759" cy="171836"/>
            </a:xfrm>
            <a:custGeom>
              <a:avLst/>
              <a:gdLst>
                <a:gd name="connsiteX0" fmla="*/ 310414 w 354759"/>
                <a:gd name="connsiteY0" fmla="*/ 83147 h 171836"/>
                <a:gd name="connsiteX1" fmla="*/ 77604 w 354759"/>
                <a:gd name="connsiteY1" fmla="*/ 83147 h 171836"/>
                <a:gd name="connsiteX2" fmla="*/ 77604 w 354759"/>
                <a:gd name="connsiteY2" fmla="*/ 38802 h 171836"/>
                <a:gd name="connsiteX3" fmla="*/ 0 w 354759"/>
                <a:gd name="connsiteY3" fmla="*/ 105319 h 171836"/>
                <a:gd name="connsiteX4" fmla="*/ 77604 w 354759"/>
                <a:gd name="connsiteY4" fmla="*/ 171836 h 171836"/>
                <a:gd name="connsiteX5" fmla="*/ 77604 w 354759"/>
                <a:gd name="connsiteY5" fmla="*/ 127492 h 171836"/>
                <a:gd name="connsiteX6" fmla="*/ 354759 w 354759"/>
                <a:gd name="connsiteY6" fmla="*/ 127492 h 171836"/>
                <a:gd name="connsiteX7" fmla="*/ 354759 w 354759"/>
                <a:gd name="connsiteY7" fmla="*/ 0 h 171836"/>
                <a:gd name="connsiteX8" fmla="*/ 310414 w 354759"/>
                <a:gd name="connsiteY8" fmla="*/ 0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grpFill/>
            <a:ln w="5507" cap="flat">
              <a:noFill/>
              <a:prstDash val="solid"/>
              <a:miter/>
            </a:ln>
          </p:spPr>
          <p:txBody>
            <a:bodyPr rtlCol="0" anchor="ctr"/>
            <a:lstStyle/>
            <a:p>
              <a:endParaRPr lang="en-US"/>
            </a:p>
          </p:txBody>
        </p:sp>
      </p:grpSp>
      <p:sp>
        <p:nvSpPr>
          <p:cNvPr id="810" name="Graphic 80">
            <a:extLst>
              <a:ext uri="{FF2B5EF4-FFF2-40B4-BE49-F238E27FC236}">
                <a16:creationId xmlns:a16="http://schemas.microsoft.com/office/drawing/2014/main" id="{4489AB3B-6C01-EAA4-4797-2B4B8C567503}"/>
              </a:ext>
            </a:extLst>
          </p:cNvPr>
          <p:cNvSpPr/>
          <p:nvPr/>
        </p:nvSpPr>
        <p:spPr>
          <a:xfrm>
            <a:off x="4265093" y="2146530"/>
            <a:ext cx="264225" cy="301972"/>
          </a:xfrm>
          <a:custGeom>
            <a:avLst/>
            <a:gdLst>
              <a:gd name="connsiteX0" fmla="*/ 226479 w 264225"/>
              <a:gd name="connsiteY0" fmla="*/ 169859 h 301972"/>
              <a:gd name="connsiteX1" fmla="*/ 132113 w 264225"/>
              <a:gd name="connsiteY1" fmla="*/ 264226 h 301972"/>
              <a:gd name="connsiteX2" fmla="*/ 37747 w 264225"/>
              <a:gd name="connsiteY2" fmla="*/ 169859 h 301972"/>
              <a:gd name="connsiteX3" fmla="*/ 113240 w 264225"/>
              <a:gd name="connsiteY3" fmla="*/ 77380 h 301972"/>
              <a:gd name="connsiteX4" fmla="*/ 113240 w 264225"/>
              <a:gd name="connsiteY4" fmla="*/ 113240 h 301972"/>
              <a:gd name="connsiteX5" fmla="*/ 179296 w 264225"/>
              <a:gd name="connsiteY5" fmla="*/ 56620 h 301972"/>
              <a:gd name="connsiteX6" fmla="*/ 113240 w 264225"/>
              <a:gd name="connsiteY6" fmla="*/ 0 h 301972"/>
              <a:gd name="connsiteX7" fmla="*/ 113240 w 264225"/>
              <a:gd name="connsiteY7" fmla="*/ 39162 h 301972"/>
              <a:gd name="connsiteX8" fmla="*/ 0 w 264225"/>
              <a:gd name="connsiteY8" fmla="*/ 169859 h 301972"/>
              <a:gd name="connsiteX9" fmla="*/ 132113 w 264225"/>
              <a:gd name="connsiteY9" fmla="*/ 301972 h 301972"/>
              <a:gd name="connsiteX10" fmla="*/ 264226 w 264225"/>
              <a:gd name="connsiteY10" fmla="*/ 169859 h 301972"/>
              <a:gd name="connsiteX11" fmla="*/ 226479 w 264225"/>
              <a:gd name="connsiteY11" fmla="*/ 169859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225" h="301972">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chemeClr val="tx1"/>
          </a:solidFill>
          <a:ln w="4614" cap="flat">
            <a:noFill/>
            <a:prstDash val="solid"/>
            <a:miter/>
          </a:ln>
        </p:spPr>
        <p:txBody>
          <a:bodyPr rtlCol="0" anchor="ctr"/>
          <a:lstStyle/>
          <a:p>
            <a:endParaRPr lang="en-US"/>
          </a:p>
        </p:txBody>
      </p:sp>
      <p:grpSp>
        <p:nvGrpSpPr>
          <p:cNvPr id="811" name="Graphic 82">
            <a:extLst>
              <a:ext uri="{FF2B5EF4-FFF2-40B4-BE49-F238E27FC236}">
                <a16:creationId xmlns:a16="http://schemas.microsoft.com/office/drawing/2014/main" id="{9CF030EA-CDB2-4372-7806-87386607FB3F}"/>
              </a:ext>
            </a:extLst>
          </p:cNvPr>
          <p:cNvGrpSpPr/>
          <p:nvPr/>
        </p:nvGrpSpPr>
        <p:grpSpPr>
          <a:xfrm>
            <a:off x="4884466" y="2198510"/>
            <a:ext cx="250798" cy="250798"/>
            <a:chOff x="4780299" y="2271397"/>
            <a:chExt cx="250798" cy="250798"/>
          </a:xfrm>
          <a:solidFill>
            <a:schemeClr val="tx1"/>
          </a:solidFill>
        </p:grpSpPr>
        <p:sp>
          <p:nvSpPr>
            <p:cNvPr id="812" name="Freeform: Shape 811">
              <a:extLst>
                <a:ext uri="{FF2B5EF4-FFF2-40B4-BE49-F238E27FC236}">
                  <a16:creationId xmlns:a16="http://schemas.microsoft.com/office/drawing/2014/main" id="{478BBEB0-39EF-9EB0-D0B6-C48C11C01AFB}"/>
                </a:ext>
              </a:extLst>
            </p:cNvPr>
            <p:cNvSpPr/>
            <p:nvPr/>
          </p:nvSpPr>
          <p:spPr>
            <a:xfrm>
              <a:off x="4780299" y="2459495"/>
              <a:ext cx="62699" cy="62699"/>
            </a:xfrm>
            <a:custGeom>
              <a:avLst/>
              <a:gdLst>
                <a:gd name="connsiteX0" fmla="*/ 62700 w 62699"/>
                <a:gd name="connsiteY0" fmla="*/ 31350 h 62699"/>
                <a:gd name="connsiteX1" fmla="*/ 31350 w 62699"/>
                <a:gd name="connsiteY1" fmla="*/ 62700 h 62699"/>
                <a:gd name="connsiteX2" fmla="*/ 0 w 62699"/>
                <a:gd name="connsiteY2" fmla="*/ 31350 h 62699"/>
                <a:gd name="connsiteX3" fmla="*/ 31350 w 62699"/>
                <a:gd name="connsiteY3" fmla="*/ 0 h 62699"/>
                <a:gd name="connsiteX4" fmla="*/ 62700 w 62699"/>
                <a:gd name="connsiteY4" fmla="*/ 31350 h 6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99" h="62699">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grpFill/>
            <a:ln w="3870"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744A9347-9ABB-F879-BB18-C0306598F542}"/>
                </a:ext>
              </a:extLst>
            </p:cNvPr>
            <p:cNvSpPr/>
            <p:nvPr/>
          </p:nvSpPr>
          <p:spPr>
            <a:xfrm>
              <a:off x="4780299" y="2365446"/>
              <a:ext cx="156748" cy="156748"/>
            </a:xfrm>
            <a:custGeom>
              <a:avLst/>
              <a:gdLst>
                <a:gd name="connsiteX0" fmla="*/ 156749 w 156748"/>
                <a:gd name="connsiteY0" fmla="*/ 156749 h 156748"/>
                <a:gd name="connsiteX1" fmla="*/ 119913 w 156748"/>
                <a:gd name="connsiteY1" fmla="*/ 156749 h 156748"/>
                <a:gd name="connsiteX2" fmla="*/ 0 w 156748"/>
                <a:gd name="connsiteY2" fmla="*/ 36836 h 156748"/>
                <a:gd name="connsiteX3" fmla="*/ 0 w 156748"/>
                <a:gd name="connsiteY3" fmla="*/ 0 h 156748"/>
                <a:gd name="connsiteX4" fmla="*/ 156749 w 156748"/>
                <a:gd name="connsiteY4" fmla="*/ 156749 h 15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48" h="156748">
                  <a:moveTo>
                    <a:pt x="156749" y="156749"/>
                  </a:moveTo>
                  <a:lnTo>
                    <a:pt x="119913" y="156749"/>
                  </a:lnTo>
                  <a:cubicBezTo>
                    <a:pt x="119913" y="90522"/>
                    <a:pt x="66226" y="36836"/>
                    <a:pt x="0" y="36836"/>
                  </a:cubicBezTo>
                  <a:lnTo>
                    <a:pt x="0" y="0"/>
                  </a:lnTo>
                  <a:cubicBezTo>
                    <a:pt x="86604" y="0"/>
                    <a:pt x="156749" y="70145"/>
                    <a:pt x="156749" y="156749"/>
                  </a:cubicBezTo>
                  <a:close/>
                </a:path>
              </a:pathLst>
            </a:custGeom>
            <a:grpFill/>
            <a:ln w="3870"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C223C095-2FE8-D7AD-A1A3-A4F59E1EC92B}"/>
                </a:ext>
              </a:extLst>
            </p:cNvPr>
            <p:cNvSpPr/>
            <p:nvPr/>
          </p:nvSpPr>
          <p:spPr>
            <a:xfrm>
              <a:off x="4780299" y="2271397"/>
              <a:ext cx="250798" cy="250798"/>
            </a:xfrm>
            <a:custGeom>
              <a:avLst/>
              <a:gdLst>
                <a:gd name="connsiteX0" fmla="*/ 250798 w 250798"/>
                <a:gd name="connsiteY0" fmla="*/ 250798 h 250798"/>
                <a:gd name="connsiteX1" fmla="*/ 213570 w 250798"/>
                <a:gd name="connsiteY1" fmla="*/ 250798 h 250798"/>
                <a:gd name="connsiteX2" fmla="*/ 0 w 250798"/>
                <a:gd name="connsiteY2" fmla="*/ 37228 h 250798"/>
                <a:gd name="connsiteX3" fmla="*/ 0 w 250798"/>
                <a:gd name="connsiteY3" fmla="*/ 0 h 250798"/>
                <a:gd name="connsiteX4" fmla="*/ 250798 w 250798"/>
                <a:gd name="connsiteY4" fmla="*/ 250798 h 25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98" h="250798">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grpFill/>
            <a:ln w="3870" cap="flat">
              <a:noFill/>
              <a:prstDash val="solid"/>
              <a:miter/>
            </a:ln>
          </p:spPr>
          <p:txBody>
            <a:bodyPr rtlCol="0" anchor="ctr"/>
            <a:lstStyle/>
            <a:p>
              <a:endParaRPr lang="en-US"/>
            </a:p>
          </p:txBody>
        </p:sp>
      </p:grpSp>
      <p:sp>
        <p:nvSpPr>
          <p:cNvPr id="815" name="Graphic 84">
            <a:extLst>
              <a:ext uri="{FF2B5EF4-FFF2-40B4-BE49-F238E27FC236}">
                <a16:creationId xmlns:a16="http://schemas.microsoft.com/office/drawing/2014/main" id="{269C04D1-694A-459F-E265-DA52B7B99761}"/>
              </a:ext>
            </a:extLst>
          </p:cNvPr>
          <p:cNvSpPr/>
          <p:nvPr/>
        </p:nvSpPr>
        <p:spPr>
          <a:xfrm>
            <a:off x="5431300" y="2197704"/>
            <a:ext cx="301972" cy="301972"/>
          </a:xfrm>
          <a:custGeom>
            <a:avLst/>
            <a:gdLst>
              <a:gd name="connsiteX0" fmla="*/ 301972 w 301972"/>
              <a:gd name="connsiteY0" fmla="*/ 275078 h 301972"/>
              <a:gd name="connsiteX1" fmla="*/ 229782 w 301972"/>
              <a:gd name="connsiteY1" fmla="*/ 202887 h 301972"/>
              <a:gd name="connsiteX2" fmla="*/ 254789 w 301972"/>
              <a:gd name="connsiteY2" fmla="*/ 127394 h 301972"/>
              <a:gd name="connsiteX3" fmla="*/ 127394 w 301972"/>
              <a:gd name="connsiteY3" fmla="*/ 0 h 301972"/>
              <a:gd name="connsiteX4" fmla="*/ 0 w 301972"/>
              <a:gd name="connsiteY4" fmla="*/ 127394 h 301972"/>
              <a:gd name="connsiteX5" fmla="*/ 127394 w 301972"/>
              <a:gd name="connsiteY5" fmla="*/ 254789 h 301972"/>
              <a:gd name="connsiteX6" fmla="*/ 202887 w 301972"/>
              <a:gd name="connsiteY6" fmla="*/ 229782 h 301972"/>
              <a:gd name="connsiteX7" fmla="*/ 275078 w 301972"/>
              <a:gd name="connsiteY7" fmla="*/ 301972 h 301972"/>
              <a:gd name="connsiteX8" fmla="*/ 301972 w 301972"/>
              <a:gd name="connsiteY8" fmla="*/ 275078 h 301972"/>
              <a:gd name="connsiteX9" fmla="*/ 127394 w 301972"/>
              <a:gd name="connsiteY9" fmla="*/ 217042 h 301972"/>
              <a:gd name="connsiteX10" fmla="*/ 37747 w 301972"/>
              <a:gd name="connsiteY10" fmla="*/ 127394 h 301972"/>
              <a:gd name="connsiteX11" fmla="*/ 127394 w 301972"/>
              <a:gd name="connsiteY11" fmla="*/ 37747 h 301972"/>
              <a:gd name="connsiteX12" fmla="*/ 217042 w 301972"/>
              <a:gd name="connsiteY12" fmla="*/ 127394 h 301972"/>
              <a:gd name="connsiteX13" fmla="*/ 127394 w 301972"/>
              <a:gd name="connsiteY13" fmla="*/ 217042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972" h="301972">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chemeClr val="tx1"/>
          </a:solidFill>
          <a:ln w="4614" cap="flat">
            <a:noFill/>
            <a:prstDash val="solid"/>
            <a:miter/>
          </a:ln>
        </p:spPr>
        <p:txBody>
          <a:bodyPr rtlCol="0" anchor="ctr"/>
          <a:lstStyle/>
          <a:p>
            <a:endParaRPr lang="en-US"/>
          </a:p>
        </p:txBody>
      </p:sp>
      <p:sp>
        <p:nvSpPr>
          <p:cNvPr id="816" name="Graphic 86">
            <a:extLst>
              <a:ext uri="{FF2B5EF4-FFF2-40B4-BE49-F238E27FC236}">
                <a16:creationId xmlns:a16="http://schemas.microsoft.com/office/drawing/2014/main" id="{2E142D41-515E-2F38-2109-442E002C734F}"/>
              </a:ext>
            </a:extLst>
          </p:cNvPr>
          <p:cNvSpPr/>
          <p:nvPr/>
        </p:nvSpPr>
        <p:spPr>
          <a:xfrm>
            <a:off x="6000054" y="2171171"/>
            <a:ext cx="355115" cy="354897"/>
          </a:xfrm>
          <a:custGeom>
            <a:avLst/>
            <a:gdLst>
              <a:gd name="connsiteX0" fmla="*/ 353789 w 355115"/>
              <a:gd name="connsiteY0" fmla="*/ 157009 h 354897"/>
              <a:gd name="connsiteX1" fmla="*/ 352680 w 355115"/>
              <a:gd name="connsiteY1" fmla="*/ 148694 h 354897"/>
              <a:gd name="connsiteX2" fmla="*/ 305010 w 355115"/>
              <a:gd name="connsiteY2" fmla="*/ 140379 h 354897"/>
              <a:gd name="connsiteX3" fmla="*/ 300021 w 355115"/>
              <a:gd name="connsiteY3" fmla="*/ 126521 h 354897"/>
              <a:gd name="connsiteX4" fmla="*/ 293369 w 355115"/>
              <a:gd name="connsiteY4" fmla="*/ 113218 h 354897"/>
              <a:gd name="connsiteX5" fmla="*/ 321085 w 355115"/>
              <a:gd name="connsiteY5" fmla="*/ 73862 h 354897"/>
              <a:gd name="connsiteX6" fmla="*/ 316096 w 355115"/>
              <a:gd name="connsiteY6" fmla="*/ 67210 h 354897"/>
              <a:gd name="connsiteX7" fmla="*/ 287272 w 355115"/>
              <a:gd name="connsiteY7" fmla="*/ 38386 h 354897"/>
              <a:gd name="connsiteX8" fmla="*/ 281174 w 355115"/>
              <a:gd name="connsiteY8" fmla="*/ 33397 h 354897"/>
              <a:gd name="connsiteX9" fmla="*/ 241818 w 355115"/>
              <a:gd name="connsiteY9" fmla="*/ 61113 h 354897"/>
              <a:gd name="connsiteX10" fmla="*/ 214657 w 355115"/>
              <a:gd name="connsiteY10" fmla="*/ 50027 h 354897"/>
              <a:gd name="connsiteX11" fmla="*/ 206342 w 355115"/>
              <a:gd name="connsiteY11" fmla="*/ 2356 h 354897"/>
              <a:gd name="connsiteX12" fmla="*/ 198028 w 355115"/>
              <a:gd name="connsiteY12" fmla="*/ 1247 h 354897"/>
              <a:gd name="connsiteX13" fmla="*/ 157009 w 355115"/>
              <a:gd name="connsiteY13" fmla="*/ 1247 h 354897"/>
              <a:gd name="connsiteX14" fmla="*/ 148694 w 355115"/>
              <a:gd name="connsiteY14" fmla="*/ 2356 h 354897"/>
              <a:gd name="connsiteX15" fmla="*/ 140379 w 355115"/>
              <a:gd name="connsiteY15" fmla="*/ 50027 h 354897"/>
              <a:gd name="connsiteX16" fmla="*/ 126521 w 355115"/>
              <a:gd name="connsiteY16" fmla="*/ 55015 h 354897"/>
              <a:gd name="connsiteX17" fmla="*/ 113218 w 355115"/>
              <a:gd name="connsiteY17" fmla="*/ 61667 h 354897"/>
              <a:gd name="connsiteX18" fmla="*/ 73862 w 355115"/>
              <a:gd name="connsiteY18" fmla="*/ 33952 h 354897"/>
              <a:gd name="connsiteX19" fmla="*/ 67210 w 355115"/>
              <a:gd name="connsiteY19" fmla="*/ 38940 h 354897"/>
              <a:gd name="connsiteX20" fmla="*/ 38386 w 355115"/>
              <a:gd name="connsiteY20" fmla="*/ 67765 h 354897"/>
              <a:gd name="connsiteX21" fmla="*/ 33397 w 355115"/>
              <a:gd name="connsiteY21" fmla="*/ 73862 h 354897"/>
              <a:gd name="connsiteX22" fmla="*/ 61113 w 355115"/>
              <a:gd name="connsiteY22" fmla="*/ 113218 h 354897"/>
              <a:gd name="connsiteX23" fmla="*/ 50027 w 355115"/>
              <a:gd name="connsiteY23" fmla="*/ 140379 h 354897"/>
              <a:gd name="connsiteX24" fmla="*/ 2356 w 355115"/>
              <a:gd name="connsiteY24" fmla="*/ 148694 h 354897"/>
              <a:gd name="connsiteX25" fmla="*/ 1247 w 355115"/>
              <a:gd name="connsiteY25" fmla="*/ 157009 h 354897"/>
              <a:gd name="connsiteX26" fmla="*/ 1247 w 355115"/>
              <a:gd name="connsiteY26" fmla="*/ 198028 h 354897"/>
              <a:gd name="connsiteX27" fmla="*/ 2356 w 355115"/>
              <a:gd name="connsiteY27" fmla="*/ 206342 h 354897"/>
              <a:gd name="connsiteX28" fmla="*/ 50027 w 355115"/>
              <a:gd name="connsiteY28" fmla="*/ 214657 h 354897"/>
              <a:gd name="connsiteX29" fmla="*/ 55015 w 355115"/>
              <a:gd name="connsiteY29" fmla="*/ 228515 h 354897"/>
              <a:gd name="connsiteX30" fmla="*/ 61667 w 355115"/>
              <a:gd name="connsiteY30" fmla="*/ 241818 h 354897"/>
              <a:gd name="connsiteX31" fmla="*/ 33952 w 355115"/>
              <a:gd name="connsiteY31" fmla="*/ 281174 h 354897"/>
              <a:gd name="connsiteX32" fmla="*/ 38940 w 355115"/>
              <a:gd name="connsiteY32" fmla="*/ 287826 h 354897"/>
              <a:gd name="connsiteX33" fmla="*/ 67765 w 355115"/>
              <a:gd name="connsiteY33" fmla="*/ 316650 h 354897"/>
              <a:gd name="connsiteX34" fmla="*/ 74416 w 355115"/>
              <a:gd name="connsiteY34" fmla="*/ 321639 h 354897"/>
              <a:gd name="connsiteX35" fmla="*/ 113772 w 355115"/>
              <a:gd name="connsiteY35" fmla="*/ 293923 h 354897"/>
              <a:gd name="connsiteX36" fmla="*/ 140934 w 355115"/>
              <a:gd name="connsiteY36" fmla="*/ 305010 h 354897"/>
              <a:gd name="connsiteX37" fmla="*/ 149248 w 355115"/>
              <a:gd name="connsiteY37" fmla="*/ 352680 h 354897"/>
              <a:gd name="connsiteX38" fmla="*/ 157563 w 355115"/>
              <a:gd name="connsiteY38" fmla="*/ 353789 h 354897"/>
              <a:gd name="connsiteX39" fmla="*/ 178072 w 355115"/>
              <a:gd name="connsiteY39" fmla="*/ 354898 h 354897"/>
              <a:gd name="connsiteX40" fmla="*/ 198582 w 355115"/>
              <a:gd name="connsiteY40" fmla="*/ 353789 h 354897"/>
              <a:gd name="connsiteX41" fmla="*/ 206897 w 355115"/>
              <a:gd name="connsiteY41" fmla="*/ 352680 h 354897"/>
              <a:gd name="connsiteX42" fmla="*/ 215211 w 355115"/>
              <a:gd name="connsiteY42" fmla="*/ 305010 h 354897"/>
              <a:gd name="connsiteX43" fmla="*/ 229069 w 355115"/>
              <a:gd name="connsiteY43" fmla="*/ 300021 h 354897"/>
              <a:gd name="connsiteX44" fmla="*/ 242372 w 355115"/>
              <a:gd name="connsiteY44" fmla="*/ 293369 h 354897"/>
              <a:gd name="connsiteX45" fmla="*/ 281729 w 355115"/>
              <a:gd name="connsiteY45" fmla="*/ 321085 h 354897"/>
              <a:gd name="connsiteX46" fmla="*/ 288380 w 355115"/>
              <a:gd name="connsiteY46" fmla="*/ 316096 h 354897"/>
              <a:gd name="connsiteX47" fmla="*/ 317204 w 355115"/>
              <a:gd name="connsiteY47" fmla="*/ 287272 h 354897"/>
              <a:gd name="connsiteX48" fmla="*/ 322193 w 355115"/>
              <a:gd name="connsiteY48" fmla="*/ 280620 h 354897"/>
              <a:gd name="connsiteX49" fmla="*/ 294478 w 355115"/>
              <a:gd name="connsiteY49" fmla="*/ 241264 h 354897"/>
              <a:gd name="connsiteX50" fmla="*/ 305564 w 355115"/>
              <a:gd name="connsiteY50" fmla="*/ 214103 h 354897"/>
              <a:gd name="connsiteX51" fmla="*/ 353235 w 355115"/>
              <a:gd name="connsiteY51" fmla="*/ 205788 h 354897"/>
              <a:gd name="connsiteX52" fmla="*/ 354343 w 355115"/>
              <a:gd name="connsiteY52" fmla="*/ 197473 h 354897"/>
              <a:gd name="connsiteX53" fmla="*/ 353789 w 355115"/>
              <a:gd name="connsiteY53" fmla="*/ 157009 h 354897"/>
              <a:gd name="connsiteX54" fmla="*/ 177518 w 355115"/>
              <a:gd name="connsiteY54" fmla="*/ 244035 h 354897"/>
              <a:gd name="connsiteX55" fmla="*/ 111001 w 355115"/>
              <a:gd name="connsiteY55" fmla="*/ 177518 h 354897"/>
              <a:gd name="connsiteX56" fmla="*/ 177518 w 355115"/>
              <a:gd name="connsiteY56" fmla="*/ 111001 h 354897"/>
              <a:gd name="connsiteX57" fmla="*/ 244035 w 355115"/>
              <a:gd name="connsiteY57" fmla="*/ 177518 h 354897"/>
              <a:gd name="connsiteX58" fmla="*/ 177518 w 355115"/>
              <a:gd name="connsiteY58" fmla="*/ 244035 h 35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5115" h="354897">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chemeClr val="tx1"/>
          </a:solidFill>
          <a:ln w="5507" cap="flat">
            <a:noFill/>
            <a:prstDash val="solid"/>
            <a:miter/>
          </a:ln>
        </p:spPr>
        <p:txBody>
          <a:bodyPr rtlCol="0" anchor="ctr"/>
          <a:lstStyle/>
          <a:p>
            <a:endParaRPr lang="en-US"/>
          </a:p>
        </p:txBody>
      </p:sp>
      <p:sp>
        <p:nvSpPr>
          <p:cNvPr id="817" name="Graphic 90">
            <a:extLst>
              <a:ext uri="{FF2B5EF4-FFF2-40B4-BE49-F238E27FC236}">
                <a16:creationId xmlns:a16="http://schemas.microsoft.com/office/drawing/2014/main" id="{340A8A4B-90F6-5104-4E50-8F65A6F8A15F}"/>
              </a:ext>
            </a:extLst>
          </p:cNvPr>
          <p:cNvSpPr/>
          <p:nvPr/>
        </p:nvSpPr>
        <p:spPr>
          <a:xfrm>
            <a:off x="6569435" y="2171310"/>
            <a:ext cx="354759" cy="354759"/>
          </a:xfrm>
          <a:custGeom>
            <a:avLst/>
            <a:gdLst>
              <a:gd name="connsiteX0" fmla="*/ 299328 w 354759"/>
              <a:gd name="connsiteY0" fmla="*/ 243897 h 354759"/>
              <a:gd name="connsiteX1" fmla="*/ 261635 w 354759"/>
              <a:gd name="connsiteY1" fmla="*/ 258309 h 354759"/>
              <a:gd name="connsiteX2" fmla="*/ 110308 w 354759"/>
              <a:gd name="connsiteY2" fmla="*/ 182923 h 354759"/>
              <a:gd name="connsiteX3" fmla="*/ 110862 w 354759"/>
              <a:gd name="connsiteY3" fmla="*/ 177380 h 354759"/>
              <a:gd name="connsiteX4" fmla="*/ 110308 w 354759"/>
              <a:gd name="connsiteY4" fmla="*/ 171836 h 354759"/>
              <a:gd name="connsiteX5" fmla="*/ 261635 w 354759"/>
              <a:gd name="connsiteY5" fmla="*/ 96450 h 354759"/>
              <a:gd name="connsiteX6" fmla="*/ 299328 w 354759"/>
              <a:gd name="connsiteY6" fmla="*/ 110862 h 354759"/>
              <a:gd name="connsiteX7" fmla="*/ 354759 w 354759"/>
              <a:gd name="connsiteY7" fmla="*/ 55431 h 354759"/>
              <a:gd name="connsiteX8" fmla="*/ 299328 w 354759"/>
              <a:gd name="connsiteY8" fmla="*/ 0 h 354759"/>
              <a:gd name="connsiteX9" fmla="*/ 243897 w 354759"/>
              <a:gd name="connsiteY9" fmla="*/ 55431 h 354759"/>
              <a:gd name="connsiteX10" fmla="*/ 243897 w 354759"/>
              <a:gd name="connsiteY10" fmla="*/ 55431 h 354759"/>
              <a:gd name="connsiteX11" fmla="*/ 88690 w 354759"/>
              <a:gd name="connsiteY11" fmla="*/ 133035 h 354759"/>
              <a:gd name="connsiteX12" fmla="*/ 55431 w 354759"/>
              <a:gd name="connsiteY12" fmla="*/ 121948 h 354759"/>
              <a:gd name="connsiteX13" fmla="*/ 0 w 354759"/>
              <a:gd name="connsiteY13" fmla="*/ 177380 h 354759"/>
              <a:gd name="connsiteX14" fmla="*/ 55431 w 354759"/>
              <a:gd name="connsiteY14" fmla="*/ 232811 h 354759"/>
              <a:gd name="connsiteX15" fmla="*/ 88690 w 354759"/>
              <a:gd name="connsiteY15" fmla="*/ 221724 h 354759"/>
              <a:gd name="connsiteX16" fmla="*/ 243897 w 354759"/>
              <a:gd name="connsiteY16" fmla="*/ 299328 h 354759"/>
              <a:gd name="connsiteX17" fmla="*/ 243897 w 354759"/>
              <a:gd name="connsiteY17" fmla="*/ 299328 h 354759"/>
              <a:gd name="connsiteX18" fmla="*/ 299328 w 354759"/>
              <a:gd name="connsiteY18" fmla="*/ 354759 h 354759"/>
              <a:gd name="connsiteX19" fmla="*/ 354759 w 354759"/>
              <a:gd name="connsiteY19" fmla="*/ 299328 h 354759"/>
              <a:gd name="connsiteX20" fmla="*/ 299328 w 354759"/>
              <a:gd name="connsiteY20" fmla="*/ 243897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759" h="354759">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chemeClr val="tx1"/>
          </a:solidFill>
          <a:ln w="5507" cap="flat">
            <a:noFill/>
            <a:prstDash val="solid"/>
            <a:miter/>
          </a:ln>
        </p:spPr>
        <p:txBody>
          <a:bodyPr rtlCol="0" anchor="ctr"/>
          <a:lstStyle/>
          <a:p>
            <a:endParaRPr lang="en-US"/>
          </a:p>
        </p:txBody>
      </p:sp>
      <p:sp>
        <p:nvSpPr>
          <p:cNvPr id="818" name="Graphic 92">
            <a:extLst>
              <a:ext uri="{FF2B5EF4-FFF2-40B4-BE49-F238E27FC236}">
                <a16:creationId xmlns:a16="http://schemas.microsoft.com/office/drawing/2014/main" id="{A93F7F42-C15B-0C47-CEA1-3874E723B9C3}"/>
              </a:ext>
            </a:extLst>
          </p:cNvPr>
          <p:cNvSpPr/>
          <p:nvPr/>
        </p:nvSpPr>
        <p:spPr>
          <a:xfrm>
            <a:off x="7186875" y="2157617"/>
            <a:ext cx="331744" cy="392564"/>
          </a:xfrm>
          <a:custGeom>
            <a:avLst/>
            <a:gdLst>
              <a:gd name="connsiteX0" fmla="*/ 319458 w 331744"/>
              <a:gd name="connsiteY0" fmla="*/ 60820 h 392564"/>
              <a:gd name="connsiteX1" fmla="*/ 175088 w 331744"/>
              <a:gd name="connsiteY1" fmla="*/ 9829 h 392564"/>
              <a:gd name="connsiteX2" fmla="*/ 166487 w 331744"/>
              <a:gd name="connsiteY2" fmla="*/ 0 h 392564"/>
              <a:gd name="connsiteX3" fmla="*/ 157272 w 331744"/>
              <a:gd name="connsiteY3" fmla="*/ 9215 h 392564"/>
              <a:gd name="connsiteX4" fmla="*/ 12287 w 331744"/>
              <a:gd name="connsiteY4" fmla="*/ 66963 h 392564"/>
              <a:gd name="connsiteX5" fmla="*/ 0 w 331744"/>
              <a:gd name="connsiteY5" fmla="*/ 66963 h 392564"/>
              <a:gd name="connsiteX6" fmla="*/ 0 w 331744"/>
              <a:gd name="connsiteY6" fmla="*/ 220549 h 392564"/>
              <a:gd name="connsiteX7" fmla="*/ 160958 w 331744"/>
              <a:gd name="connsiteY7" fmla="*/ 390722 h 392564"/>
              <a:gd name="connsiteX8" fmla="*/ 165872 w 331744"/>
              <a:gd name="connsiteY8" fmla="*/ 392565 h 392564"/>
              <a:gd name="connsiteX9" fmla="*/ 170787 w 331744"/>
              <a:gd name="connsiteY9" fmla="*/ 390722 h 392564"/>
              <a:gd name="connsiteX10" fmla="*/ 331745 w 331744"/>
              <a:gd name="connsiteY10" fmla="*/ 220549 h 392564"/>
              <a:gd name="connsiteX11" fmla="*/ 331745 w 331744"/>
              <a:gd name="connsiteY11" fmla="*/ 60820 h 392564"/>
              <a:gd name="connsiteX12" fmla="*/ 319458 w 331744"/>
              <a:gd name="connsiteY12" fmla="*/ 60820 h 392564"/>
              <a:gd name="connsiteX13" fmla="*/ 135155 w 331744"/>
              <a:gd name="connsiteY13" fmla="*/ 292427 h 392564"/>
              <a:gd name="connsiteX14" fmla="*/ 68806 w 331744"/>
              <a:gd name="connsiteY14" fmla="*/ 225464 h 392564"/>
              <a:gd name="connsiteX15" fmla="*/ 103824 w 331744"/>
              <a:gd name="connsiteY15" fmla="*/ 190446 h 392564"/>
              <a:gd name="connsiteX16" fmla="*/ 135770 w 331744"/>
              <a:gd name="connsiteY16" fmla="*/ 222392 h 392564"/>
              <a:gd name="connsiteX17" fmla="*/ 241436 w 331744"/>
              <a:gd name="connsiteY17" fmla="*/ 116725 h 392564"/>
              <a:gd name="connsiteX18" fmla="*/ 276454 w 331744"/>
              <a:gd name="connsiteY18" fmla="*/ 151743 h 392564"/>
              <a:gd name="connsiteX19" fmla="*/ 135155 w 331744"/>
              <a:gd name="connsiteY19" fmla="*/ 292427 h 3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44" h="392564">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chemeClr val="tx1"/>
          </a:solidFill>
          <a:ln w="6102" cap="flat">
            <a:noFill/>
            <a:prstDash val="solid"/>
            <a:miter/>
          </a:ln>
        </p:spPr>
        <p:txBody>
          <a:bodyPr rtlCol="0" anchor="ctr"/>
          <a:lstStyle/>
          <a:p>
            <a:endParaRPr lang="en-US"/>
          </a:p>
        </p:txBody>
      </p:sp>
      <p:sp>
        <p:nvSpPr>
          <p:cNvPr id="819" name="Graphic 94">
            <a:extLst>
              <a:ext uri="{FF2B5EF4-FFF2-40B4-BE49-F238E27FC236}">
                <a16:creationId xmlns:a16="http://schemas.microsoft.com/office/drawing/2014/main" id="{FDBFAD70-5E20-7472-6F43-A26C96CD082D}"/>
              </a:ext>
            </a:extLst>
          </p:cNvPr>
          <p:cNvSpPr/>
          <p:nvPr/>
        </p:nvSpPr>
        <p:spPr>
          <a:xfrm>
            <a:off x="7801726" y="2119158"/>
            <a:ext cx="306592" cy="406910"/>
          </a:xfrm>
          <a:custGeom>
            <a:avLst/>
            <a:gdLst>
              <a:gd name="connsiteX0" fmla="*/ 279751 w 306592"/>
              <a:gd name="connsiteY0" fmla="*/ 130542 h 406910"/>
              <a:gd name="connsiteX1" fmla="*/ 254279 w 306592"/>
              <a:gd name="connsiteY1" fmla="*/ 107618 h 406910"/>
              <a:gd name="connsiteX2" fmla="*/ 226260 w 306592"/>
              <a:gd name="connsiteY2" fmla="*/ 107618 h 406910"/>
              <a:gd name="connsiteX3" fmla="*/ 226260 w 306592"/>
              <a:gd name="connsiteY3" fmla="*/ 69410 h 406910"/>
              <a:gd name="connsiteX4" fmla="*/ 156850 w 306592"/>
              <a:gd name="connsiteY4" fmla="*/ 0 h 406910"/>
              <a:gd name="connsiteX5" fmla="*/ 86803 w 306592"/>
              <a:gd name="connsiteY5" fmla="*/ 69410 h 406910"/>
              <a:gd name="connsiteX6" fmla="*/ 86803 w 306592"/>
              <a:gd name="connsiteY6" fmla="*/ 107618 h 406910"/>
              <a:gd name="connsiteX7" fmla="*/ 51779 w 306592"/>
              <a:gd name="connsiteY7" fmla="*/ 107618 h 406910"/>
              <a:gd name="connsiteX8" fmla="*/ 26307 w 306592"/>
              <a:gd name="connsiteY8" fmla="*/ 130542 h 406910"/>
              <a:gd name="connsiteX9" fmla="*/ 199 w 306592"/>
              <a:gd name="connsiteY9" fmla="*/ 378891 h 406910"/>
              <a:gd name="connsiteX10" fmla="*/ 25671 w 306592"/>
              <a:gd name="connsiteY10" fmla="*/ 406910 h 406910"/>
              <a:gd name="connsiteX11" fmla="*/ 281024 w 306592"/>
              <a:gd name="connsiteY11" fmla="*/ 406910 h 406910"/>
              <a:gd name="connsiteX12" fmla="*/ 306496 w 306592"/>
              <a:gd name="connsiteY12" fmla="*/ 378891 h 406910"/>
              <a:gd name="connsiteX13" fmla="*/ 279751 w 306592"/>
              <a:gd name="connsiteY13" fmla="*/ 130542 h 406910"/>
              <a:gd name="connsiteX14" fmla="*/ 112274 w 306592"/>
              <a:gd name="connsiteY14" fmla="*/ 69410 h 406910"/>
              <a:gd name="connsiteX15" fmla="*/ 156213 w 306592"/>
              <a:gd name="connsiteY15" fmla="*/ 25472 h 406910"/>
              <a:gd name="connsiteX16" fmla="*/ 200789 w 306592"/>
              <a:gd name="connsiteY16" fmla="*/ 69410 h 406910"/>
              <a:gd name="connsiteX17" fmla="*/ 200789 w 306592"/>
              <a:gd name="connsiteY17" fmla="*/ 107618 h 406910"/>
              <a:gd name="connsiteX18" fmla="*/ 112274 w 306592"/>
              <a:gd name="connsiteY18" fmla="*/ 107618 h 406910"/>
              <a:gd name="connsiteX19" fmla="*/ 112274 w 306592"/>
              <a:gd name="connsiteY19" fmla="*/ 69410 h 406910"/>
              <a:gd name="connsiteX20" fmla="*/ 98902 w 306592"/>
              <a:gd name="connsiteY20" fmla="*/ 190401 h 406910"/>
              <a:gd name="connsiteX21" fmla="*/ 79798 w 306592"/>
              <a:gd name="connsiteY21" fmla="*/ 171297 h 406910"/>
              <a:gd name="connsiteX22" fmla="*/ 98902 w 306592"/>
              <a:gd name="connsiteY22" fmla="*/ 152193 h 406910"/>
              <a:gd name="connsiteX23" fmla="*/ 118006 w 306592"/>
              <a:gd name="connsiteY23" fmla="*/ 171297 h 406910"/>
              <a:gd name="connsiteX24" fmla="*/ 98902 w 306592"/>
              <a:gd name="connsiteY24" fmla="*/ 190401 h 406910"/>
              <a:gd name="connsiteX25" fmla="*/ 213524 w 306592"/>
              <a:gd name="connsiteY25" fmla="*/ 190401 h 406910"/>
              <a:gd name="connsiteX26" fmla="*/ 194421 w 306592"/>
              <a:gd name="connsiteY26" fmla="*/ 171297 h 406910"/>
              <a:gd name="connsiteX27" fmla="*/ 213524 w 306592"/>
              <a:gd name="connsiteY27" fmla="*/ 152193 h 406910"/>
              <a:gd name="connsiteX28" fmla="*/ 232628 w 306592"/>
              <a:gd name="connsiteY28" fmla="*/ 171297 h 406910"/>
              <a:gd name="connsiteX29" fmla="*/ 213524 w 306592"/>
              <a:gd name="connsiteY29" fmla="*/ 190401 h 4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6592" h="406910">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chemeClr val="tx1"/>
          </a:solidFill>
          <a:ln w="6251" cap="flat">
            <a:noFill/>
            <a:prstDash val="solid"/>
            <a:miter/>
          </a:ln>
        </p:spPr>
        <p:txBody>
          <a:bodyPr rtlCol="0" anchor="ctr"/>
          <a:lstStyle/>
          <a:p>
            <a:endParaRPr lang="en-US"/>
          </a:p>
        </p:txBody>
      </p:sp>
      <p:sp>
        <p:nvSpPr>
          <p:cNvPr id="820" name="Graphic 96">
            <a:extLst>
              <a:ext uri="{FF2B5EF4-FFF2-40B4-BE49-F238E27FC236}">
                <a16:creationId xmlns:a16="http://schemas.microsoft.com/office/drawing/2014/main" id="{B0DF11B4-D70C-AD9C-7A35-840858F25C55}"/>
              </a:ext>
            </a:extLst>
          </p:cNvPr>
          <p:cNvSpPr/>
          <p:nvPr/>
        </p:nvSpPr>
        <p:spPr>
          <a:xfrm>
            <a:off x="8375845" y="2156540"/>
            <a:ext cx="360011" cy="320634"/>
          </a:xfrm>
          <a:custGeom>
            <a:avLst/>
            <a:gdLst>
              <a:gd name="connsiteX0" fmla="*/ 286884 w 360011"/>
              <a:gd name="connsiteY0" fmla="*/ 174380 h 320634"/>
              <a:gd name="connsiteX1" fmla="*/ 286884 w 360011"/>
              <a:gd name="connsiteY1" fmla="*/ 225007 h 320634"/>
              <a:gd name="connsiteX2" fmla="*/ 276196 w 360011"/>
              <a:gd name="connsiteY2" fmla="*/ 225007 h 320634"/>
              <a:gd name="connsiteX3" fmla="*/ 192943 w 360011"/>
              <a:gd name="connsiteY3" fmla="*/ 160317 h 320634"/>
              <a:gd name="connsiteX4" fmla="*/ 276196 w 360011"/>
              <a:gd name="connsiteY4" fmla="*/ 95628 h 320634"/>
              <a:gd name="connsiteX5" fmla="*/ 286884 w 360011"/>
              <a:gd name="connsiteY5" fmla="*/ 95628 h 320634"/>
              <a:gd name="connsiteX6" fmla="*/ 286884 w 360011"/>
              <a:gd name="connsiteY6" fmla="*/ 146254 h 320634"/>
              <a:gd name="connsiteX7" fmla="*/ 360011 w 360011"/>
              <a:gd name="connsiteY7" fmla="*/ 73127 h 320634"/>
              <a:gd name="connsiteX8" fmla="*/ 286884 w 360011"/>
              <a:gd name="connsiteY8" fmla="*/ 0 h 320634"/>
              <a:gd name="connsiteX9" fmla="*/ 286884 w 360011"/>
              <a:gd name="connsiteY9" fmla="*/ 50627 h 320634"/>
              <a:gd name="connsiteX10" fmla="*/ 276196 w 360011"/>
              <a:gd name="connsiteY10" fmla="*/ 50627 h 320634"/>
              <a:gd name="connsiteX11" fmla="*/ 167068 w 360011"/>
              <a:gd name="connsiteY11" fmla="*/ 115879 h 320634"/>
              <a:gd name="connsiteX12" fmla="*/ 61314 w 360011"/>
              <a:gd name="connsiteY12" fmla="*/ 50627 h 320634"/>
              <a:gd name="connsiteX13" fmla="*/ 0 w 360011"/>
              <a:gd name="connsiteY13" fmla="*/ 50627 h 320634"/>
              <a:gd name="connsiteX14" fmla="*/ 0 w 360011"/>
              <a:gd name="connsiteY14" fmla="*/ 95628 h 320634"/>
              <a:gd name="connsiteX15" fmla="*/ 61314 w 360011"/>
              <a:gd name="connsiteY15" fmla="*/ 95628 h 320634"/>
              <a:gd name="connsiteX16" fmla="*/ 141754 w 360011"/>
              <a:gd name="connsiteY16" fmla="*/ 160317 h 320634"/>
              <a:gd name="connsiteX17" fmla="*/ 61314 w 360011"/>
              <a:gd name="connsiteY17" fmla="*/ 219382 h 320634"/>
              <a:gd name="connsiteX18" fmla="*/ 0 w 360011"/>
              <a:gd name="connsiteY18" fmla="*/ 219382 h 320634"/>
              <a:gd name="connsiteX19" fmla="*/ 0 w 360011"/>
              <a:gd name="connsiteY19" fmla="*/ 264383 h 320634"/>
              <a:gd name="connsiteX20" fmla="*/ 61314 w 360011"/>
              <a:gd name="connsiteY20" fmla="*/ 264383 h 320634"/>
              <a:gd name="connsiteX21" fmla="*/ 167068 w 360011"/>
              <a:gd name="connsiteY21" fmla="*/ 204194 h 320634"/>
              <a:gd name="connsiteX22" fmla="*/ 276196 w 360011"/>
              <a:gd name="connsiteY22" fmla="*/ 270008 h 320634"/>
              <a:gd name="connsiteX23" fmla="*/ 286884 w 360011"/>
              <a:gd name="connsiteY23" fmla="*/ 270008 h 320634"/>
              <a:gd name="connsiteX24" fmla="*/ 286884 w 360011"/>
              <a:gd name="connsiteY24" fmla="*/ 320635 h 320634"/>
              <a:gd name="connsiteX25" fmla="*/ 360011 w 360011"/>
              <a:gd name="connsiteY25" fmla="*/ 247508 h 320634"/>
              <a:gd name="connsiteX26" fmla="*/ 286884 w 360011"/>
              <a:gd name="connsiteY26" fmla="*/ 174380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011" h="320634">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chemeClr val="tx1"/>
          </a:solidFill>
          <a:ln w="5507" cap="flat">
            <a:noFill/>
            <a:prstDash val="solid"/>
            <a:miter/>
          </a:ln>
        </p:spPr>
        <p:txBody>
          <a:bodyPr rtlCol="0" anchor="ctr"/>
          <a:lstStyle/>
          <a:p>
            <a:endParaRPr lang="en-US"/>
          </a:p>
        </p:txBody>
      </p:sp>
      <p:grpSp>
        <p:nvGrpSpPr>
          <p:cNvPr id="821" name="Graphic 100">
            <a:extLst>
              <a:ext uri="{FF2B5EF4-FFF2-40B4-BE49-F238E27FC236}">
                <a16:creationId xmlns:a16="http://schemas.microsoft.com/office/drawing/2014/main" id="{767A97CE-9CC4-BF67-CFC4-1A319052A221}"/>
              </a:ext>
            </a:extLst>
          </p:cNvPr>
          <p:cNvGrpSpPr/>
          <p:nvPr/>
        </p:nvGrpSpPr>
        <p:grpSpPr>
          <a:xfrm>
            <a:off x="9538321" y="2141256"/>
            <a:ext cx="331139" cy="333208"/>
            <a:chOff x="9434154" y="2214143"/>
            <a:chExt cx="331139" cy="333208"/>
          </a:xfrm>
          <a:solidFill>
            <a:schemeClr val="tx1"/>
          </a:solidFill>
        </p:grpSpPr>
        <p:sp>
          <p:nvSpPr>
            <p:cNvPr id="822" name="Freeform: Shape 821">
              <a:extLst>
                <a:ext uri="{FF2B5EF4-FFF2-40B4-BE49-F238E27FC236}">
                  <a16:creationId xmlns:a16="http://schemas.microsoft.com/office/drawing/2014/main" id="{4A1B6D3D-8423-0CA6-DBCC-7233171E1C88}"/>
                </a:ext>
              </a:extLst>
            </p:cNvPr>
            <p:cNvSpPr/>
            <p:nvPr/>
          </p:nvSpPr>
          <p:spPr>
            <a:xfrm>
              <a:off x="9434154" y="2214143"/>
              <a:ext cx="181091" cy="333208"/>
            </a:xfrm>
            <a:custGeom>
              <a:avLst/>
              <a:gdLst>
                <a:gd name="connsiteX0" fmla="*/ 0 w 181091"/>
                <a:gd name="connsiteY0" fmla="*/ 99342 h 333208"/>
                <a:gd name="connsiteX1" fmla="*/ 0 w 181091"/>
                <a:gd name="connsiteY1" fmla="*/ 233867 h 333208"/>
                <a:gd name="connsiteX2" fmla="*/ 60019 w 181091"/>
                <a:gd name="connsiteY2" fmla="*/ 233867 h 333208"/>
                <a:gd name="connsiteX3" fmla="*/ 181092 w 181091"/>
                <a:gd name="connsiteY3" fmla="*/ 333209 h 333208"/>
                <a:gd name="connsiteX4" fmla="*/ 181092 w 181091"/>
                <a:gd name="connsiteY4" fmla="*/ 0 h 333208"/>
                <a:gd name="connsiteX5" fmla="*/ 60019 w 181091"/>
                <a:gd name="connsiteY5" fmla="*/ 99342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0" y="99342"/>
                  </a:moveTo>
                  <a:lnTo>
                    <a:pt x="0" y="233867"/>
                  </a:lnTo>
                  <a:lnTo>
                    <a:pt x="60019" y="233867"/>
                  </a:lnTo>
                  <a:lnTo>
                    <a:pt x="181092" y="333209"/>
                  </a:lnTo>
                  <a:lnTo>
                    <a:pt x="181092" y="0"/>
                  </a:lnTo>
                  <a:lnTo>
                    <a:pt x="60019" y="99342"/>
                  </a:lnTo>
                  <a:close/>
                </a:path>
              </a:pathLst>
            </a:custGeom>
            <a:grpFill/>
            <a:ln w="5060"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AA3E44BD-30AE-E0EC-9296-AE1B3C6D4C53}"/>
                </a:ext>
              </a:extLst>
            </p:cNvPr>
            <p:cNvSpPr/>
            <p:nvPr/>
          </p:nvSpPr>
          <p:spPr>
            <a:xfrm>
              <a:off x="9641115" y="2318658"/>
              <a:ext cx="124177" cy="124177"/>
            </a:xfrm>
            <a:custGeom>
              <a:avLst/>
              <a:gdLst>
                <a:gd name="connsiteX0" fmla="*/ 124177 w 124177"/>
                <a:gd name="connsiteY0" fmla="*/ 13970 h 124177"/>
                <a:gd name="connsiteX1" fmla="*/ 110207 w 124177"/>
                <a:gd name="connsiteY1" fmla="*/ 0 h 124177"/>
                <a:gd name="connsiteX2" fmla="*/ 62089 w 124177"/>
                <a:gd name="connsiteY2" fmla="*/ 48119 h 124177"/>
                <a:gd name="connsiteX3" fmla="*/ 13970 w 124177"/>
                <a:gd name="connsiteY3" fmla="*/ 0 h 124177"/>
                <a:gd name="connsiteX4" fmla="*/ 0 w 124177"/>
                <a:gd name="connsiteY4" fmla="*/ 13970 h 124177"/>
                <a:gd name="connsiteX5" fmla="*/ 48119 w 124177"/>
                <a:gd name="connsiteY5" fmla="*/ 62089 h 124177"/>
                <a:gd name="connsiteX6" fmla="*/ 0 w 124177"/>
                <a:gd name="connsiteY6" fmla="*/ 110207 h 124177"/>
                <a:gd name="connsiteX7" fmla="*/ 13970 w 124177"/>
                <a:gd name="connsiteY7" fmla="*/ 124177 h 124177"/>
                <a:gd name="connsiteX8" fmla="*/ 62089 w 124177"/>
                <a:gd name="connsiteY8" fmla="*/ 76058 h 124177"/>
                <a:gd name="connsiteX9" fmla="*/ 110207 w 124177"/>
                <a:gd name="connsiteY9" fmla="*/ 124177 h 124177"/>
                <a:gd name="connsiteX10" fmla="*/ 124177 w 124177"/>
                <a:gd name="connsiteY10" fmla="*/ 110207 h 124177"/>
                <a:gd name="connsiteX11" fmla="*/ 76058 w 124177"/>
                <a:gd name="connsiteY11" fmla="*/ 62089 h 12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7" h="124177">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grpFill/>
            <a:ln w="5060" cap="flat">
              <a:noFill/>
              <a:prstDash val="solid"/>
              <a:miter/>
            </a:ln>
          </p:spPr>
          <p:txBody>
            <a:bodyPr rtlCol="0" anchor="ctr"/>
            <a:lstStyle/>
            <a:p>
              <a:endParaRPr lang="en-US"/>
            </a:p>
          </p:txBody>
        </p:sp>
      </p:grpSp>
      <p:grpSp>
        <p:nvGrpSpPr>
          <p:cNvPr id="824" name="Graphic 102">
            <a:extLst>
              <a:ext uri="{FF2B5EF4-FFF2-40B4-BE49-F238E27FC236}">
                <a16:creationId xmlns:a16="http://schemas.microsoft.com/office/drawing/2014/main" id="{15B3ED84-7214-1352-05FB-8D531909F7AF}"/>
              </a:ext>
            </a:extLst>
          </p:cNvPr>
          <p:cNvGrpSpPr/>
          <p:nvPr/>
        </p:nvGrpSpPr>
        <p:grpSpPr>
          <a:xfrm>
            <a:off x="10169261" y="2155968"/>
            <a:ext cx="331139" cy="333208"/>
            <a:chOff x="10065094" y="2228855"/>
            <a:chExt cx="331139" cy="333208"/>
          </a:xfrm>
          <a:solidFill>
            <a:schemeClr val="tx1"/>
          </a:solidFill>
        </p:grpSpPr>
        <p:sp>
          <p:nvSpPr>
            <p:cNvPr id="825" name="Freeform: Shape 824">
              <a:extLst>
                <a:ext uri="{FF2B5EF4-FFF2-40B4-BE49-F238E27FC236}">
                  <a16:creationId xmlns:a16="http://schemas.microsoft.com/office/drawing/2014/main" id="{E1A4B8CB-9588-8DCE-BB89-6FB51FC4AF39}"/>
                </a:ext>
              </a:extLst>
            </p:cNvPr>
            <p:cNvSpPr/>
            <p:nvPr/>
          </p:nvSpPr>
          <p:spPr>
            <a:xfrm>
              <a:off x="10065094" y="2228855"/>
              <a:ext cx="181091" cy="333208"/>
            </a:xfrm>
            <a:custGeom>
              <a:avLst/>
              <a:gdLst>
                <a:gd name="connsiteX0" fmla="*/ 60019 w 181091"/>
                <a:gd name="connsiteY0" fmla="*/ 99342 h 333208"/>
                <a:gd name="connsiteX1" fmla="*/ 0 w 181091"/>
                <a:gd name="connsiteY1" fmla="*/ 99342 h 333208"/>
                <a:gd name="connsiteX2" fmla="*/ 0 w 181091"/>
                <a:gd name="connsiteY2" fmla="*/ 233867 h 333208"/>
                <a:gd name="connsiteX3" fmla="*/ 60019 w 181091"/>
                <a:gd name="connsiteY3" fmla="*/ 233867 h 333208"/>
                <a:gd name="connsiteX4" fmla="*/ 181092 w 181091"/>
                <a:gd name="connsiteY4" fmla="*/ 333209 h 333208"/>
                <a:gd name="connsiteX5" fmla="*/ 181092 w 181091"/>
                <a:gd name="connsiteY5" fmla="*/ 0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60019" y="99342"/>
                  </a:moveTo>
                  <a:lnTo>
                    <a:pt x="0" y="99342"/>
                  </a:lnTo>
                  <a:lnTo>
                    <a:pt x="0" y="233867"/>
                  </a:lnTo>
                  <a:lnTo>
                    <a:pt x="60019" y="233867"/>
                  </a:lnTo>
                  <a:lnTo>
                    <a:pt x="181092" y="333209"/>
                  </a:lnTo>
                  <a:lnTo>
                    <a:pt x="181092" y="0"/>
                  </a:lnTo>
                  <a:close/>
                </a:path>
              </a:pathLst>
            </a:custGeom>
            <a:grpFill/>
            <a:ln w="5060" cap="flat">
              <a:noFill/>
              <a:prstDash val="solid"/>
              <a:miter/>
            </a:ln>
          </p:spPr>
          <p:txBody>
            <a:bodyPr rtlCol="0" anchor="ctr"/>
            <a:lstStyle/>
            <a:p>
              <a:endParaRPr lang="en-US"/>
            </a:p>
          </p:txBody>
        </p:sp>
        <p:grpSp>
          <p:nvGrpSpPr>
            <p:cNvPr id="826" name="Graphic 102">
              <a:extLst>
                <a:ext uri="{FF2B5EF4-FFF2-40B4-BE49-F238E27FC236}">
                  <a16:creationId xmlns:a16="http://schemas.microsoft.com/office/drawing/2014/main" id="{35C7C8B3-B2C7-9BBF-0223-203F715D4D88}"/>
                </a:ext>
              </a:extLst>
            </p:cNvPr>
            <p:cNvGrpSpPr/>
            <p:nvPr/>
          </p:nvGrpSpPr>
          <p:grpSpPr>
            <a:xfrm>
              <a:off x="10264294" y="2248516"/>
              <a:ext cx="131938" cy="294403"/>
              <a:chOff x="10264294" y="2248516"/>
              <a:chExt cx="131938" cy="294403"/>
            </a:xfrm>
            <a:grpFill/>
          </p:grpSpPr>
          <p:sp>
            <p:nvSpPr>
              <p:cNvPr id="827" name="Freeform: Shape 826">
                <a:extLst>
                  <a:ext uri="{FF2B5EF4-FFF2-40B4-BE49-F238E27FC236}">
                    <a16:creationId xmlns:a16="http://schemas.microsoft.com/office/drawing/2014/main" id="{3FBA92DC-9C54-BA16-BC72-52884DF74E79}"/>
                  </a:ext>
                </a:extLst>
              </p:cNvPr>
              <p:cNvSpPr/>
              <p:nvPr/>
            </p:nvSpPr>
            <p:spPr>
              <a:xfrm>
                <a:off x="10316552" y="2248516"/>
                <a:ext cx="79680" cy="294403"/>
              </a:xfrm>
              <a:custGeom>
                <a:avLst/>
                <a:gdLst>
                  <a:gd name="connsiteX0" fmla="*/ 14487 w 79680"/>
                  <a:gd name="connsiteY0" fmla="*/ 294403 h 294403"/>
                  <a:gd name="connsiteX1" fmla="*/ 517 w 79680"/>
                  <a:gd name="connsiteY1" fmla="*/ 279399 h 294403"/>
                  <a:gd name="connsiteX2" fmla="*/ 58984 w 79680"/>
                  <a:gd name="connsiteY2" fmla="*/ 146943 h 294403"/>
                  <a:gd name="connsiteX3" fmla="*/ 0 w 79680"/>
                  <a:gd name="connsiteY3" fmla="*/ 15005 h 294403"/>
                  <a:gd name="connsiteX4" fmla="*/ 13970 w 79680"/>
                  <a:gd name="connsiteY4" fmla="*/ 0 h 294403"/>
                  <a:gd name="connsiteX5" fmla="*/ 79680 w 79680"/>
                  <a:gd name="connsiteY5" fmla="*/ 146943 h 294403"/>
                  <a:gd name="connsiteX6" fmla="*/ 14487 w 79680"/>
                  <a:gd name="connsiteY6" fmla="*/ 294403 h 29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80" h="294403">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grpFill/>
              <a:ln w="5060"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9521821B-03AE-0119-BEF0-0798ABB7D57A}"/>
                  </a:ext>
                </a:extLst>
              </p:cNvPr>
              <p:cNvSpPr/>
              <p:nvPr/>
            </p:nvSpPr>
            <p:spPr>
              <a:xfrm>
                <a:off x="10290682" y="2295082"/>
                <a:ext cx="58984" cy="201270"/>
              </a:xfrm>
              <a:custGeom>
                <a:avLst/>
                <a:gdLst>
                  <a:gd name="connsiteX0" fmla="*/ 14487 w 58984"/>
                  <a:gd name="connsiteY0" fmla="*/ 201270 h 201270"/>
                  <a:gd name="connsiteX1" fmla="*/ 517 w 58984"/>
                  <a:gd name="connsiteY1" fmla="*/ 186266 h 201270"/>
                  <a:gd name="connsiteX2" fmla="*/ 38288 w 58984"/>
                  <a:gd name="connsiteY2" fmla="*/ 100377 h 201270"/>
                  <a:gd name="connsiteX3" fmla="*/ 0 w 58984"/>
                  <a:gd name="connsiteY3" fmla="*/ 15005 h 201270"/>
                  <a:gd name="connsiteX4" fmla="*/ 13970 w 58984"/>
                  <a:gd name="connsiteY4" fmla="*/ 0 h 201270"/>
                  <a:gd name="connsiteX5" fmla="*/ 58984 w 58984"/>
                  <a:gd name="connsiteY5" fmla="*/ 100377 h 201270"/>
                  <a:gd name="connsiteX6" fmla="*/ 14487 w 58984"/>
                  <a:gd name="connsiteY6" fmla="*/ 201270 h 2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84" h="201270">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grpFill/>
              <a:ln w="5060"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F06CE8AC-2364-BB67-2221-8257653FFE1B}"/>
                  </a:ext>
                </a:extLst>
              </p:cNvPr>
              <p:cNvSpPr/>
              <p:nvPr/>
            </p:nvSpPr>
            <p:spPr>
              <a:xfrm>
                <a:off x="10264294" y="2341649"/>
                <a:ext cx="36347" cy="107620"/>
              </a:xfrm>
              <a:custGeom>
                <a:avLst/>
                <a:gdLst>
                  <a:gd name="connsiteX0" fmla="*/ 15005 w 36347"/>
                  <a:gd name="connsiteY0" fmla="*/ 107620 h 107620"/>
                  <a:gd name="connsiteX1" fmla="*/ 0 w 36347"/>
                  <a:gd name="connsiteY1" fmla="*/ 93133 h 107620"/>
                  <a:gd name="connsiteX2" fmla="*/ 0 w 36347"/>
                  <a:gd name="connsiteY2" fmla="*/ 14487 h 107620"/>
                  <a:gd name="connsiteX3" fmla="*/ 15005 w 36347"/>
                  <a:gd name="connsiteY3" fmla="*/ 0 h 107620"/>
                  <a:gd name="connsiteX4" fmla="*/ 15005 w 36347"/>
                  <a:gd name="connsiteY4" fmla="*/ 107620 h 10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107620">
                    <a:moveTo>
                      <a:pt x="15005" y="107620"/>
                    </a:moveTo>
                    <a:lnTo>
                      <a:pt x="0" y="93133"/>
                    </a:lnTo>
                    <a:cubicBezTo>
                      <a:pt x="20696" y="71402"/>
                      <a:pt x="20696" y="36218"/>
                      <a:pt x="0" y="14487"/>
                    </a:cubicBezTo>
                    <a:lnTo>
                      <a:pt x="15005" y="0"/>
                    </a:lnTo>
                    <a:cubicBezTo>
                      <a:pt x="43462" y="29492"/>
                      <a:pt x="43462" y="78128"/>
                      <a:pt x="15005" y="107620"/>
                    </a:cubicBezTo>
                    <a:close/>
                  </a:path>
                </a:pathLst>
              </a:custGeom>
              <a:grpFill/>
              <a:ln w="5060" cap="flat">
                <a:noFill/>
                <a:prstDash val="solid"/>
                <a:miter/>
              </a:ln>
            </p:spPr>
            <p:txBody>
              <a:bodyPr rtlCol="0" anchor="ctr"/>
              <a:lstStyle/>
              <a:p>
                <a:endParaRPr lang="en-US"/>
              </a:p>
            </p:txBody>
          </p:sp>
        </p:grpSp>
      </p:grpSp>
      <p:sp>
        <p:nvSpPr>
          <p:cNvPr id="830" name="Graphic 104">
            <a:extLst>
              <a:ext uri="{FF2B5EF4-FFF2-40B4-BE49-F238E27FC236}">
                <a16:creationId xmlns:a16="http://schemas.microsoft.com/office/drawing/2014/main" id="{BA6CE326-D741-1D1C-225D-3AFE245E4D3A}"/>
              </a:ext>
            </a:extLst>
          </p:cNvPr>
          <p:cNvSpPr/>
          <p:nvPr/>
        </p:nvSpPr>
        <p:spPr>
          <a:xfrm>
            <a:off x="10695527" y="2109110"/>
            <a:ext cx="391872" cy="391872"/>
          </a:xfrm>
          <a:custGeom>
            <a:avLst/>
            <a:gdLst>
              <a:gd name="connsiteX0" fmla="*/ 391872 w 391872"/>
              <a:gd name="connsiteY0" fmla="*/ 150626 h 391872"/>
              <a:gd name="connsiteX1" fmla="*/ 250431 w 391872"/>
              <a:gd name="connsiteY1" fmla="*/ 139604 h 391872"/>
              <a:gd name="connsiteX2" fmla="*/ 195936 w 391872"/>
              <a:gd name="connsiteY2" fmla="*/ 0 h 391872"/>
              <a:gd name="connsiteX3" fmla="*/ 141441 w 391872"/>
              <a:gd name="connsiteY3" fmla="*/ 139604 h 391872"/>
              <a:gd name="connsiteX4" fmla="*/ 0 w 391872"/>
              <a:gd name="connsiteY4" fmla="*/ 150626 h 391872"/>
              <a:gd name="connsiteX5" fmla="*/ 108377 w 391872"/>
              <a:gd name="connsiteY5" fmla="*/ 246145 h 391872"/>
              <a:gd name="connsiteX6" fmla="*/ 74088 w 391872"/>
              <a:gd name="connsiteY6" fmla="*/ 391872 h 391872"/>
              <a:gd name="connsiteX7" fmla="*/ 195936 w 391872"/>
              <a:gd name="connsiteY7" fmla="*/ 312885 h 391872"/>
              <a:gd name="connsiteX8" fmla="*/ 317784 w 391872"/>
              <a:gd name="connsiteY8" fmla="*/ 391872 h 391872"/>
              <a:gd name="connsiteX9" fmla="*/ 283495 w 391872"/>
              <a:gd name="connsiteY9" fmla="*/ 246145 h 3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72" h="391872">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chemeClr val="tx1"/>
          </a:solidFill>
          <a:ln w="6102" cap="flat">
            <a:noFill/>
            <a:prstDash val="solid"/>
            <a:miter/>
          </a:ln>
        </p:spPr>
        <p:txBody>
          <a:bodyPr rtlCol="0" anchor="ctr"/>
          <a:lstStyle/>
          <a:p>
            <a:endParaRPr lang="en-US"/>
          </a:p>
        </p:txBody>
      </p:sp>
      <p:grpSp>
        <p:nvGrpSpPr>
          <p:cNvPr id="831" name="Graphic 106">
            <a:extLst>
              <a:ext uri="{FF2B5EF4-FFF2-40B4-BE49-F238E27FC236}">
                <a16:creationId xmlns:a16="http://schemas.microsoft.com/office/drawing/2014/main" id="{54F15BB1-6B48-870A-0ED4-1919D26CFA3D}"/>
              </a:ext>
            </a:extLst>
          </p:cNvPr>
          <p:cNvGrpSpPr/>
          <p:nvPr/>
        </p:nvGrpSpPr>
        <p:grpSpPr>
          <a:xfrm>
            <a:off x="1326911" y="2798498"/>
            <a:ext cx="294884" cy="393793"/>
            <a:chOff x="1222744" y="2871385"/>
            <a:chExt cx="294884" cy="393793"/>
          </a:xfrm>
          <a:solidFill>
            <a:schemeClr val="tx1"/>
          </a:solidFill>
        </p:grpSpPr>
        <p:sp>
          <p:nvSpPr>
            <p:cNvPr id="832" name="Freeform: Shape 831">
              <a:extLst>
                <a:ext uri="{FF2B5EF4-FFF2-40B4-BE49-F238E27FC236}">
                  <a16:creationId xmlns:a16="http://schemas.microsoft.com/office/drawing/2014/main" id="{F3B38FB8-5BCD-F87A-2636-C33B0B49B7D3}"/>
                </a:ext>
              </a:extLst>
            </p:cNvPr>
            <p:cNvSpPr/>
            <p:nvPr/>
          </p:nvSpPr>
          <p:spPr>
            <a:xfrm>
              <a:off x="1462337"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grpFill/>
            <a:ln w="6102"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8522B067-1527-BDE2-EF9C-DA90C86D7CAD}"/>
                </a:ext>
              </a:extLst>
            </p:cNvPr>
            <p:cNvSpPr/>
            <p:nvPr/>
          </p:nvSpPr>
          <p:spPr>
            <a:xfrm>
              <a:off x="1222744"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05053 w 294884"/>
                <a:gd name="connsiteY15" fmla="*/ 332359 h 393793"/>
                <a:gd name="connsiteX16" fmla="*/ 84779 w 294884"/>
                <a:gd name="connsiteY16" fmla="*/ 337888 h 393793"/>
                <a:gd name="connsiteX17" fmla="*/ 68192 w 294884"/>
                <a:gd name="connsiteY17" fmla="*/ 333588 h 393793"/>
                <a:gd name="connsiteX18" fmla="*/ 60820 w 294884"/>
                <a:gd name="connsiteY18" fmla="*/ 328059 h 393793"/>
                <a:gd name="connsiteX19" fmla="*/ 55291 w 294884"/>
                <a:gd name="connsiteY19" fmla="*/ 319458 h 393793"/>
                <a:gd name="connsiteX20" fmla="*/ 69421 w 294884"/>
                <a:gd name="connsiteY20" fmla="*/ 313929 h 393793"/>
                <a:gd name="connsiteX21" fmla="*/ 71878 w 294884"/>
                <a:gd name="connsiteY21" fmla="*/ 318229 h 393793"/>
                <a:gd name="connsiteX22" fmla="*/ 74950 w 294884"/>
                <a:gd name="connsiteY22" fmla="*/ 321915 h 393793"/>
                <a:gd name="connsiteX23" fmla="*/ 79250 w 294884"/>
                <a:gd name="connsiteY23" fmla="*/ 324373 h 393793"/>
                <a:gd name="connsiteX24" fmla="*/ 84779 w 294884"/>
                <a:gd name="connsiteY24" fmla="*/ 324987 h 393793"/>
                <a:gd name="connsiteX25" fmla="*/ 89080 w 294884"/>
                <a:gd name="connsiteY25" fmla="*/ 324373 h 393793"/>
                <a:gd name="connsiteX26" fmla="*/ 92766 w 294884"/>
                <a:gd name="connsiteY26" fmla="*/ 323144 h 393793"/>
                <a:gd name="connsiteX27" fmla="*/ 95223 w 294884"/>
                <a:gd name="connsiteY27" fmla="*/ 320687 h 393793"/>
                <a:gd name="connsiteX28" fmla="*/ 96452 w 294884"/>
                <a:gd name="connsiteY28" fmla="*/ 316386 h 393793"/>
                <a:gd name="connsiteX29" fmla="*/ 92766 w 294884"/>
                <a:gd name="connsiteY29" fmla="*/ 310243 h 393793"/>
                <a:gd name="connsiteX30" fmla="*/ 82322 w 294884"/>
                <a:gd name="connsiteY30" fmla="*/ 305328 h 393793"/>
                <a:gd name="connsiteX31" fmla="*/ 64506 w 294884"/>
                <a:gd name="connsiteY31" fmla="*/ 296727 h 393793"/>
                <a:gd name="connsiteX32" fmla="*/ 58363 w 294884"/>
                <a:gd name="connsiteY32" fmla="*/ 283212 h 393793"/>
                <a:gd name="connsiteX33" fmla="*/ 65735 w 294884"/>
                <a:gd name="connsiteY33" fmla="*/ 269082 h 393793"/>
                <a:gd name="connsiteX34" fmla="*/ 84165 w 294884"/>
                <a:gd name="connsiteY34" fmla="*/ 263553 h 393793"/>
                <a:gd name="connsiteX35" fmla="*/ 100752 w 294884"/>
                <a:gd name="connsiteY35" fmla="*/ 267853 h 393793"/>
                <a:gd name="connsiteX36" fmla="*/ 107510 w 294884"/>
                <a:gd name="connsiteY36" fmla="*/ 272768 h 393793"/>
                <a:gd name="connsiteX37" fmla="*/ 112425 w 294884"/>
                <a:gd name="connsiteY37" fmla="*/ 280754 h 393793"/>
                <a:gd name="connsiteX38" fmla="*/ 97066 w 294884"/>
                <a:gd name="connsiteY38" fmla="*/ 285055 h 393793"/>
                <a:gd name="connsiteX39" fmla="*/ 92151 w 294884"/>
                <a:gd name="connsiteY39" fmla="*/ 278297 h 393793"/>
                <a:gd name="connsiteX40" fmla="*/ 84165 w 294884"/>
                <a:gd name="connsiteY40" fmla="*/ 275840 h 393793"/>
                <a:gd name="connsiteX41" fmla="*/ 80479 w 294884"/>
                <a:gd name="connsiteY41" fmla="*/ 276454 h 393793"/>
                <a:gd name="connsiteX42" fmla="*/ 77407 w 294884"/>
                <a:gd name="connsiteY42" fmla="*/ 277683 h 393793"/>
                <a:gd name="connsiteX43" fmla="*/ 74950 w 294884"/>
                <a:gd name="connsiteY43" fmla="*/ 279526 h 393793"/>
                <a:gd name="connsiteX44" fmla="*/ 73721 w 294884"/>
                <a:gd name="connsiteY44" fmla="*/ 283212 h 393793"/>
                <a:gd name="connsiteX45" fmla="*/ 74950 w 294884"/>
                <a:gd name="connsiteY45" fmla="*/ 286283 h 393793"/>
                <a:gd name="connsiteX46" fmla="*/ 78636 w 294884"/>
                <a:gd name="connsiteY46" fmla="*/ 288741 h 393793"/>
                <a:gd name="connsiteX47" fmla="*/ 89694 w 294884"/>
                <a:gd name="connsiteY47" fmla="*/ 293656 h 393793"/>
                <a:gd name="connsiteX48" fmla="*/ 105667 w 294884"/>
                <a:gd name="connsiteY48" fmla="*/ 301642 h 393793"/>
                <a:gd name="connsiteX49" fmla="*/ 113039 w 294884"/>
                <a:gd name="connsiteY49" fmla="*/ 316386 h 393793"/>
                <a:gd name="connsiteX50" fmla="*/ 105053 w 294884"/>
                <a:gd name="connsiteY50" fmla="*/ 332359 h 393793"/>
                <a:gd name="connsiteX51" fmla="*/ 154814 w 294884"/>
                <a:gd name="connsiteY51" fmla="*/ 336660 h 393793"/>
                <a:gd name="connsiteX52" fmla="*/ 136998 w 294884"/>
                <a:gd name="connsiteY52" fmla="*/ 336660 h 393793"/>
                <a:gd name="connsiteX53" fmla="*/ 116725 w 294884"/>
                <a:gd name="connsiteY53" fmla="*/ 265396 h 393793"/>
                <a:gd name="connsiteX54" fmla="*/ 133312 w 294884"/>
                <a:gd name="connsiteY54" fmla="*/ 265396 h 393793"/>
                <a:gd name="connsiteX55" fmla="*/ 145599 w 294884"/>
                <a:gd name="connsiteY55" fmla="*/ 313929 h 393793"/>
                <a:gd name="connsiteX56" fmla="*/ 158500 w 294884"/>
                <a:gd name="connsiteY56" fmla="*/ 265396 h 393793"/>
                <a:gd name="connsiteX57" fmla="*/ 175088 w 294884"/>
                <a:gd name="connsiteY57" fmla="*/ 265396 h 393793"/>
                <a:gd name="connsiteX58" fmla="*/ 154814 w 294884"/>
                <a:gd name="connsiteY58" fmla="*/ 336660 h 393793"/>
                <a:gd name="connsiteX59" fmla="*/ 239593 w 294884"/>
                <a:gd name="connsiteY59" fmla="*/ 336660 h 393793"/>
                <a:gd name="connsiteX60" fmla="*/ 226692 w 294884"/>
                <a:gd name="connsiteY60" fmla="*/ 336660 h 393793"/>
                <a:gd name="connsiteX61" fmla="*/ 226692 w 294884"/>
                <a:gd name="connsiteY61" fmla="*/ 331130 h 393793"/>
                <a:gd name="connsiteX62" fmla="*/ 218091 w 294884"/>
                <a:gd name="connsiteY62" fmla="*/ 336045 h 393793"/>
                <a:gd name="connsiteX63" fmla="*/ 208262 w 294884"/>
                <a:gd name="connsiteY63" fmla="*/ 337274 h 393793"/>
                <a:gd name="connsiteX64" fmla="*/ 194132 w 294884"/>
                <a:gd name="connsiteY64" fmla="*/ 334202 h 393793"/>
                <a:gd name="connsiteX65" fmla="*/ 184303 w 294884"/>
                <a:gd name="connsiteY65" fmla="*/ 326216 h 393793"/>
                <a:gd name="connsiteX66" fmla="*/ 178774 w 294884"/>
                <a:gd name="connsiteY66" fmla="*/ 315158 h 393793"/>
                <a:gd name="connsiteX67" fmla="*/ 176931 w 294884"/>
                <a:gd name="connsiteY67" fmla="*/ 301642 h 393793"/>
                <a:gd name="connsiteX68" fmla="*/ 178774 w 294884"/>
                <a:gd name="connsiteY68" fmla="*/ 286898 h 393793"/>
                <a:gd name="connsiteX69" fmla="*/ 184303 w 294884"/>
                <a:gd name="connsiteY69" fmla="*/ 274611 h 393793"/>
                <a:gd name="connsiteX70" fmla="*/ 194746 w 294884"/>
                <a:gd name="connsiteY70" fmla="*/ 266010 h 393793"/>
                <a:gd name="connsiteX71" fmla="*/ 210719 w 294884"/>
                <a:gd name="connsiteY71" fmla="*/ 262938 h 393793"/>
                <a:gd name="connsiteX72" fmla="*/ 227307 w 294884"/>
                <a:gd name="connsiteY72" fmla="*/ 267239 h 393793"/>
                <a:gd name="connsiteX73" fmla="*/ 234064 w 294884"/>
                <a:gd name="connsiteY73" fmla="*/ 272768 h 393793"/>
                <a:gd name="connsiteX74" fmla="*/ 238979 w 294884"/>
                <a:gd name="connsiteY74" fmla="*/ 281983 h 393793"/>
                <a:gd name="connsiteX75" fmla="*/ 223621 w 294884"/>
                <a:gd name="connsiteY75" fmla="*/ 285669 h 393793"/>
                <a:gd name="connsiteX76" fmla="*/ 218091 w 294884"/>
                <a:gd name="connsiteY76" fmla="*/ 278297 h 393793"/>
                <a:gd name="connsiteX77" fmla="*/ 208876 w 294884"/>
                <a:gd name="connsiteY77" fmla="*/ 275840 h 393793"/>
                <a:gd name="connsiteX78" fmla="*/ 200890 w 294884"/>
                <a:gd name="connsiteY78" fmla="*/ 278297 h 393793"/>
                <a:gd name="connsiteX79" fmla="*/ 196590 w 294884"/>
                <a:gd name="connsiteY79" fmla="*/ 284440 h 393793"/>
                <a:gd name="connsiteX80" fmla="*/ 194746 w 294884"/>
                <a:gd name="connsiteY80" fmla="*/ 292427 h 393793"/>
                <a:gd name="connsiteX81" fmla="*/ 194132 w 294884"/>
                <a:gd name="connsiteY81" fmla="*/ 299799 h 393793"/>
                <a:gd name="connsiteX82" fmla="*/ 194746 w 294884"/>
                <a:gd name="connsiteY82" fmla="*/ 307171 h 393793"/>
                <a:gd name="connsiteX83" fmla="*/ 197204 w 294884"/>
                <a:gd name="connsiteY83" fmla="*/ 314543 h 393793"/>
                <a:gd name="connsiteX84" fmla="*/ 202119 w 294884"/>
                <a:gd name="connsiteY84" fmla="*/ 320687 h 393793"/>
                <a:gd name="connsiteX85" fmla="*/ 210105 w 294884"/>
                <a:gd name="connsiteY85" fmla="*/ 323144 h 393793"/>
                <a:gd name="connsiteX86" fmla="*/ 220549 w 294884"/>
                <a:gd name="connsiteY86" fmla="*/ 319458 h 393793"/>
                <a:gd name="connsiteX87" fmla="*/ 224235 w 294884"/>
                <a:gd name="connsiteY87" fmla="*/ 311472 h 393793"/>
                <a:gd name="connsiteX88" fmla="*/ 208876 w 294884"/>
                <a:gd name="connsiteY88" fmla="*/ 311472 h 393793"/>
                <a:gd name="connsiteX89" fmla="*/ 208876 w 294884"/>
                <a:gd name="connsiteY89" fmla="*/ 298570 h 393793"/>
                <a:gd name="connsiteX90" fmla="*/ 239593 w 294884"/>
                <a:gd name="connsiteY90" fmla="*/ 298570 h 393793"/>
                <a:gd name="connsiteX91" fmla="*/ 239593 w 294884"/>
                <a:gd name="connsiteY91" fmla="*/ 336660 h 393793"/>
                <a:gd name="connsiteX92" fmla="*/ 55291 w 294884"/>
                <a:gd name="connsiteY92" fmla="*/ 190446 h 393793"/>
                <a:gd name="connsiteX93" fmla="*/ 104438 w 294884"/>
                <a:gd name="connsiteY93" fmla="*/ 129626 h 393793"/>
                <a:gd name="connsiteX94" fmla="*/ 129012 w 294884"/>
                <a:gd name="connsiteY94" fmla="*/ 154200 h 393793"/>
                <a:gd name="connsiteX95" fmla="*/ 172016 w 294884"/>
                <a:gd name="connsiteY95" fmla="*/ 99523 h 393793"/>
                <a:gd name="connsiteX96" fmla="*/ 239593 w 294884"/>
                <a:gd name="connsiteY96" fmla="*/ 190446 h 393793"/>
                <a:gd name="connsiteX97" fmla="*/ 55291 w 294884"/>
                <a:gd name="connsiteY97"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grpFill/>
            <a:ln w="6102" cap="flat">
              <a:noFill/>
              <a:prstDash val="solid"/>
              <a:miter/>
            </a:ln>
          </p:spPr>
          <p:txBody>
            <a:bodyPr rtlCol="0" anchor="ctr"/>
            <a:lstStyle/>
            <a:p>
              <a:endParaRPr lang="en-US"/>
            </a:p>
          </p:txBody>
        </p:sp>
      </p:grpSp>
      <p:grpSp>
        <p:nvGrpSpPr>
          <p:cNvPr id="834" name="Graphic 108">
            <a:extLst>
              <a:ext uri="{FF2B5EF4-FFF2-40B4-BE49-F238E27FC236}">
                <a16:creationId xmlns:a16="http://schemas.microsoft.com/office/drawing/2014/main" id="{3D97C6F7-E214-1794-2937-D3593D551875}"/>
              </a:ext>
            </a:extLst>
          </p:cNvPr>
          <p:cNvGrpSpPr/>
          <p:nvPr/>
        </p:nvGrpSpPr>
        <p:grpSpPr>
          <a:xfrm>
            <a:off x="1868954" y="2875719"/>
            <a:ext cx="354759" cy="277155"/>
            <a:chOff x="1764787" y="2948606"/>
            <a:chExt cx="354759" cy="277155"/>
          </a:xfrm>
          <a:solidFill>
            <a:schemeClr val="tx1"/>
          </a:solidFill>
        </p:grpSpPr>
        <p:sp>
          <p:nvSpPr>
            <p:cNvPr id="835" name="Freeform: Shape 834">
              <a:extLst>
                <a:ext uri="{FF2B5EF4-FFF2-40B4-BE49-F238E27FC236}">
                  <a16:creationId xmlns:a16="http://schemas.microsoft.com/office/drawing/2014/main" id="{19D3A48A-26E1-9237-1A02-F4CB903C6A91}"/>
                </a:ext>
              </a:extLst>
            </p:cNvPr>
            <p:cNvSpPr/>
            <p:nvPr/>
          </p:nvSpPr>
          <p:spPr>
            <a:xfrm>
              <a:off x="1824652" y="2948606"/>
              <a:ext cx="294893" cy="188465"/>
            </a:xfrm>
            <a:custGeom>
              <a:avLst/>
              <a:gdLst>
                <a:gd name="connsiteX0" fmla="*/ 114742 w 294893"/>
                <a:gd name="connsiteY0" fmla="*/ 44345 h 188465"/>
                <a:gd name="connsiteX1" fmla="*/ 207312 w 294893"/>
                <a:gd name="connsiteY1" fmla="*/ 121948 h 188465"/>
                <a:gd name="connsiteX2" fmla="*/ 161859 w 294893"/>
                <a:gd name="connsiteY2" fmla="*/ 121948 h 188465"/>
                <a:gd name="connsiteX3" fmla="*/ 228376 w 294893"/>
                <a:gd name="connsiteY3" fmla="*/ 188466 h 188465"/>
                <a:gd name="connsiteX4" fmla="*/ 294893 w 294893"/>
                <a:gd name="connsiteY4" fmla="*/ 121948 h 188465"/>
                <a:gd name="connsiteX5" fmla="*/ 252211 w 294893"/>
                <a:gd name="connsiteY5" fmla="*/ 121948 h 188465"/>
                <a:gd name="connsiteX6" fmla="*/ 114742 w 294893"/>
                <a:gd name="connsiteY6" fmla="*/ 0 h 188465"/>
                <a:gd name="connsiteX7" fmla="*/ 0 w 294893"/>
                <a:gd name="connsiteY7" fmla="*/ 58757 h 188465"/>
                <a:gd name="connsiteX8" fmla="*/ 36030 w 294893"/>
                <a:gd name="connsiteY8" fmla="*/ 84810 h 188465"/>
                <a:gd name="connsiteX9" fmla="*/ 114742 w 294893"/>
                <a:gd name="connsiteY9" fmla="*/ 44345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grpFill/>
            <a:ln w="5507"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BA23B4C2-51C8-A098-0538-6B56217D55C5}"/>
                </a:ext>
              </a:extLst>
            </p:cNvPr>
            <p:cNvSpPr/>
            <p:nvPr/>
          </p:nvSpPr>
          <p:spPr>
            <a:xfrm>
              <a:off x="1764787" y="3037296"/>
              <a:ext cx="294893" cy="188465"/>
            </a:xfrm>
            <a:custGeom>
              <a:avLst/>
              <a:gdLst>
                <a:gd name="connsiteX0" fmla="*/ 180151 w 294893"/>
                <a:gd name="connsiteY0" fmla="*/ 144121 h 188465"/>
                <a:gd name="connsiteX1" fmla="*/ 87581 w 294893"/>
                <a:gd name="connsiteY1" fmla="*/ 66517 h 188465"/>
                <a:gd name="connsiteX2" fmla="*/ 133035 w 294893"/>
                <a:gd name="connsiteY2" fmla="*/ 66517 h 188465"/>
                <a:gd name="connsiteX3" fmla="*/ 66517 w 294893"/>
                <a:gd name="connsiteY3" fmla="*/ 0 h 188465"/>
                <a:gd name="connsiteX4" fmla="*/ 0 w 294893"/>
                <a:gd name="connsiteY4" fmla="*/ 66517 h 188465"/>
                <a:gd name="connsiteX5" fmla="*/ 42682 w 294893"/>
                <a:gd name="connsiteY5" fmla="*/ 66517 h 188465"/>
                <a:gd name="connsiteX6" fmla="*/ 180151 w 294893"/>
                <a:gd name="connsiteY6" fmla="*/ 188466 h 188465"/>
                <a:gd name="connsiteX7" fmla="*/ 294893 w 294893"/>
                <a:gd name="connsiteY7" fmla="*/ 129709 h 188465"/>
                <a:gd name="connsiteX8" fmla="*/ 258863 w 294893"/>
                <a:gd name="connsiteY8" fmla="*/ 103656 h 188465"/>
                <a:gd name="connsiteX9" fmla="*/ 180151 w 294893"/>
                <a:gd name="connsiteY9" fmla="*/ 144121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grpFill/>
            <a:ln w="5507" cap="flat">
              <a:noFill/>
              <a:prstDash val="solid"/>
              <a:miter/>
            </a:ln>
          </p:spPr>
          <p:txBody>
            <a:bodyPr rtlCol="0" anchor="ctr"/>
            <a:lstStyle/>
            <a:p>
              <a:endParaRPr lang="en-US"/>
            </a:p>
          </p:txBody>
        </p:sp>
      </p:grpSp>
      <p:grpSp>
        <p:nvGrpSpPr>
          <p:cNvPr id="837" name="Graphic 110">
            <a:extLst>
              <a:ext uri="{FF2B5EF4-FFF2-40B4-BE49-F238E27FC236}">
                <a16:creationId xmlns:a16="http://schemas.microsoft.com/office/drawing/2014/main" id="{F1404D43-9AAC-F72E-442C-BAAF4B9A18D3}"/>
              </a:ext>
            </a:extLst>
          </p:cNvPr>
          <p:cNvGrpSpPr/>
          <p:nvPr/>
        </p:nvGrpSpPr>
        <p:grpSpPr>
          <a:xfrm>
            <a:off x="2482008" y="2836918"/>
            <a:ext cx="266070" cy="354760"/>
            <a:chOff x="2377841" y="2909805"/>
            <a:chExt cx="266070" cy="354760"/>
          </a:xfrm>
          <a:solidFill>
            <a:schemeClr val="tx1"/>
          </a:solidFill>
        </p:grpSpPr>
        <p:sp>
          <p:nvSpPr>
            <p:cNvPr id="838" name="Freeform: Shape 837">
              <a:extLst>
                <a:ext uri="{FF2B5EF4-FFF2-40B4-BE49-F238E27FC236}">
                  <a16:creationId xmlns:a16="http://schemas.microsoft.com/office/drawing/2014/main" id="{0253C2A8-6006-F57E-3776-7C9ACA50D2DB}"/>
                </a:ext>
              </a:extLst>
            </p:cNvPr>
            <p:cNvSpPr/>
            <p:nvPr/>
          </p:nvSpPr>
          <p:spPr>
            <a:xfrm>
              <a:off x="2438815" y="2909805"/>
              <a:ext cx="144121" cy="94233"/>
            </a:xfrm>
            <a:custGeom>
              <a:avLst/>
              <a:gdLst>
                <a:gd name="connsiteX0" fmla="*/ 144121 w 144121"/>
                <a:gd name="connsiteY0" fmla="*/ 33259 h 94233"/>
                <a:gd name="connsiteX1" fmla="*/ 116406 w 144121"/>
                <a:gd name="connsiteY1" fmla="*/ 33259 h 94233"/>
                <a:gd name="connsiteX2" fmla="*/ 72615 w 144121"/>
                <a:gd name="connsiteY2" fmla="*/ 0 h 94233"/>
                <a:gd name="connsiteX3" fmla="*/ 27716 w 144121"/>
                <a:gd name="connsiteY3" fmla="*/ 33259 h 94233"/>
                <a:gd name="connsiteX4" fmla="*/ 0 w 144121"/>
                <a:gd name="connsiteY4" fmla="*/ 33259 h 94233"/>
                <a:gd name="connsiteX5" fmla="*/ 0 w 144121"/>
                <a:gd name="connsiteY5" fmla="*/ 94233 h 94233"/>
                <a:gd name="connsiteX6" fmla="*/ 144121 w 144121"/>
                <a:gd name="connsiteY6" fmla="*/ 94233 h 94233"/>
                <a:gd name="connsiteX7" fmla="*/ 144121 w 144121"/>
                <a:gd name="connsiteY7" fmla="*/ 33259 h 94233"/>
                <a:gd name="connsiteX8" fmla="*/ 72061 w 144121"/>
                <a:gd name="connsiteY8" fmla="*/ 55431 h 94233"/>
                <a:gd name="connsiteX9" fmla="*/ 60974 w 144121"/>
                <a:gd name="connsiteY9" fmla="*/ 44345 h 94233"/>
                <a:gd name="connsiteX10" fmla="*/ 72061 w 144121"/>
                <a:gd name="connsiteY10" fmla="*/ 33259 h 94233"/>
                <a:gd name="connsiteX11" fmla="*/ 83147 w 144121"/>
                <a:gd name="connsiteY11" fmla="*/ 44345 h 94233"/>
                <a:gd name="connsiteX12" fmla="*/ 72061 w 144121"/>
                <a:gd name="connsiteY12" fmla="*/ 55431 h 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21" h="94233">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grpFill/>
            <a:ln w="5507"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27E9E474-A49C-0947-8FD3-6A8113B6C6A3}"/>
                </a:ext>
              </a:extLst>
            </p:cNvPr>
            <p:cNvSpPr/>
            <p:nvPr/>
          </p:nvSpPr>
          <p:spPr>
            <a:xfrm>
              <a:off x="2377841" y="2970779"/>
              <a:ext cx="266070" cy="293785"/>
            </a:xfrm>
            <a:custGeom>
              <a:avLst/>
              <a:gdLst>
                <a:gd name="connsiteX0" fmla="*/ 243898 w 266070"/>
                <a:gd name="connsiteY0" fmla="*/ 0 h 293785"/>
                <a:gd name="connsiteX1" fmla="*/ 227268 w 266070"/>
                <a:gd name="connsiteY1" fmla="*/ 0 h 293785"/>
                <a:gd name="connsiteX2" fmla="*/ 227268 w 266070"/>
                <a:gd name="connsiteY2" fmla="*/ 55431 h 293785"/>
                <a:gd name="connsiteX3" fmla="*/ 38802 w 266070"/>
                <a:gd name="connsiteY3" fmla="*/ 55431 h 293785"/>
                <a:gd name="connsiteX4" fmla="*/ 38802 w 266070"/>
                <a:gd name="connsiteY4" fmla="*/ 0 h 293785"/>
                <a:gd name="connsiteX5" fmla="*/ 22173 w 266070"/>
                <a:gd name="connsiteY5" fmla="*/ 0 h 293785"/>
                <a:gd name="connsiteX6" fmla="*/ 0 w 266070"/>
                <a:gd name="connsiteY6" fmla="*/ 22173 h 293785"/>
                <a:gd name="connsiteX7" fmla="*/ 0 w 266070"/>
                <a:gd name="connsiteY7" fmla="*/ 271613 h 293785"/>
                <a:gd name="connsiteX8" fmla="*/ 22173 w 266070"/>
                <a:gd name="connsiteY8" fmla="*/ 293786 h 293785"/>
                <a:gd name="connsiteX9" fmla="*/ 243898 w 266070"/>
                <a:gd name="connsiteY9" fmla="*/ 293786 h 293785"/>
                <a:gd name="connsiteX10" fmla="*/ 266070 w 266070"/>
                <a:gd name="connsiteY10" fmla="*/ 271613 h 293785"/>
                <a:gd name="connsiteX11" fmla="*/ 266070 w 266070"/>
                <a:gd name="connsiteY11" fmla="*/ 22173 h 293785"/>
                <a:gd name="connsiteX12" fmla="*/ 243898 w 266070"/>
                <a:gd name="connsiteY12" fmla="*/ 0 h 293785"/>
                <a:gd name="connsiteX13" fmla="*/ 111971 w 266070"/>
                <a:gd name="connsiteY13" fmla="*/ 227822 h 293785"/>
                <a:gd name="connsiteX14" fmla="*/ 59311 w 266070"/>
                <a:gd name="connsiteY14" fmla="*/ 181815 h 293785"/>
                <a:gd name="connsiteX15" fmla="*/ 73724 w 266070"/>
                <a:gd name="connsiteY15" fmla="*/ 165185 h 293785"/>
                <a:gd name="connsiteX16" fmla="*/ 109754 w 266070"/>
                <a:gd name="connsiteY16" fmla="*/ 196781 h 293785"/>
                <a:gd name="connsiteX17" fmla="*/ 191238 w 266070"/>
                <a:gd name="connsiteY17" fmla="*/ 105319 h 293785"/>
                <a:gd name="connsiteX18" fmla="*/ 207867 w 266070"/>
                <a:gd name="connsiteY18" fmla="*/ 120286 h 293785"/>
                <a:gd name="connsiteX19" fmla="*/ 111971 w 266070"/>
                <a:gd name="connsiteY19" fmla="*/ 227822 h 2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070" h="293785">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grpFill/>
            <a:ln w="5507" cap="flat">
              <a:noFill/>
              <a:prstDash val="solid"/>
              <a:miter/>
            </a:ln>
          </p:spPr>
          <p:txBody>
            <a:bodyPr rtlCol="0" anchor="ctr"/>
            <a:lstStyle/>
            <a:p>
              <a:endParaRPr lang="en-US"/>
            </a:p>
          </p:txBody>
        </p:sp>
      </p:grpSp>
      <p:grpSp>
        <p:nvGrpSpPr>
          <p:cNvPr id="840" name="Graphic 112">
            <a:extLst>
              <a:ext uri="{FF2B5EF4-FFF2-40B4-BE49-F238E27FC236}">
                <a16:creationId xmlns:a16="http://schemas.microsoft.com/office/drawing/2014/main" id="{A3AFC4A6-8036-614C-CB11-77138C71A126}"/>
              </a:ext>
            </a:extLst>
          </p:cNvPr>
          <p:cNvGrpSpPr/>
          <p:nvPr/>
        </p:nvGrpSpPr>
        <p:grpSpPr>
          <a:xfrm>
            <a:off x="3055519" y="2798498"/>
            <a:ext cx="294884" cy="393793"/>
            <a:chOff x="2951352" y="2871385"/>
            <a:chExt cx="294884" cy="393793"/>
          </a:xfrm>
          <a:solidFill>
            <a:schemeClr val="tx1"/>
          </a:solidFill>
        </p:grpSpPr>
        <p:sp>
          <p:nvSpPr>
            <p:cNvPr id="841" name="Freeform: Shape 840">
              <a:extLst>
                <a:ext uri="{FF2B5EF4-FFF2-40B4-BE49-F238E27FC236}">
                  <a16:creationId xmlns:a16="http://schemas.microsoft.com/office/drawing/2014/main" id="{B875523F-D592-7542-AFE4-D7995FF2147C}"/>
                </a:ext>
              </a:extLst>
            </p:cNvPr>
            <p:cNvSpPr/>
            <p:nvPr/>
          </p:nvSpPr>
          <p:spPr>
            <a:xfrm>
              <a:off x="3190945"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grpFill/>
            <a:ln w="6102"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CE5F898D-C0A8-9487-58E5-F004DBC645EC}"/>
                </a:ext>
              </a:extLst>
            </p:cNvPr>
            <p:cNvSpPr/>
            <p:nvPr/>
          </p:nvSpPr>
          <p:spPr>
            <a:xfrm>
              <a:off x="2951352"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30855 w 294884"/>
                <a:gd name="connsiteY15" fmla="*/ 277683 h 393793"/>
                <a:gd name="connsiteX16" fmla="*/ 110582 w 294884"/>
                <a:gd name="connsiteY16" fmla="*/ 277683 h 393793"/>
                <a:gd name="connsiteX17" fmla="*/ 110582 w 294884"/>
                <a:gd name="connsiteY17" fmla="*/ 337888 h 393793"/>
                <a:gd name="connsiteX18" fmla="*/ 93380 w 294884"/>
                <a:gd name="connsiteY18" fmla="*/ 337888 h 393793"/>
                <a:gd name="connsiteX19" fmla="*/ 93380 w 294884"/>
                <a:gd name="connsiteY19" fmla="*/ 277683 h 393793"/>
                <a:gd name="connsiteX20" fmla="*/ 73721 w 294884"/>
                <a:gd name="connsiteY20" fmla="*/ 277683 h 393793"/>
                <a:gd name="connsiteX21" fmla="*/ 73721 w 294884"/>
                <a:gd name="connsiteY21" fmla="*/ 264167 h 393793"/>
                <a:gd name="connsiteX22" fmla="*/ 130855 w 294884"/>
                <a:gd name="connsiteY22" fmla="*/ 264167 h 393793"/>
                <a:gd name="connsiteX23" fmla="*/ 130855 w 294884"/>
                <a:gd name="connsiteY23" fmla="*/ 277683 h 393793"/>
                <a:gd name="connsiteX24" fmla="*/ 157886 w 294884"/>
                <a:gd name="connsiteY24" fmla="*/ 337888 h 393793"/>
                <a:gd name="connsiteX25" fmla="*/ 141299 w 294884"/>
                <a:gd name="connsiteY25" fmla="*/ 337888 h 393793"/>
                <a:gd name="connsiteX26" fmla="*/ 141299 w 294884"/>
                <a:gd name="connsiteY26" fmla="*/ 264167 h 393793"/>
                <a:gd name="connsiteX27" fmla="*/ 158500 w 294884"/>
                <a:gd name="connsiteY27" fmla="*/ 264167 h 393793"/>
                <a:gd name="connsiteX28" fmla="*/ 158500 w 294884"/>
                <a:gd name="connsiteY28" fmla="*/ 337888 h 393793"/>
                <a:gd name="connsiteX29" fmla="*/ 221163 w 294884"/>
                <a:gd name="connsiteY29" fmla="*/ 277683 h 393793"/>
                <a:gd name="connsiteX30" fmla="*/ 186760 w 294884"/>
                <a:gd name="connsiteY30" fmla="*/ 277683 h 393793"/>
                <a:gd name="connsiteX31" fmla="*/ 186760 w 294884"/>
                <a:gd name="connsiteY31" fmla="*/ 293041 h 393793"/>
                <a:gd name="connsiteX32" fmla="*/ 212562 w 294884"/>
                <a:gd name="connsiteY32" fmla="*/ 293041 h 393793"/>
                <a:gd name="connsiteX33" fmla="*/ 212562 w 294884"/>
                <a:gd name="connsiteY33" fmla="*/ 306557 h 393793"/>
                <a:gd name="connsiteX34" fmla="*/ 186760 w 294884"/>
                <a:gd name="connsiteY34" fmla="*/ 306557 h 393793"/>
                <a:gd name="connsiteX35" fmla="*/ 186760 w 294884"/>
                <a:gd name="connsiteY35" fmla="*/ 337888 h 393793"/>
                <a:gd name="connsiteX36" fmla="*/ 169558 w 294884"/>
                <a:gd name="connsiteY36" fmla="*/ 337888 h 393793"/>
                <a:gd name="connsiteX37" fmla="*/ 169558 w 294884"/>
                <a:gd name="connsiteY37" fmla="*/ 264167 h 393793"/>
                <a:gd name="connsiteX38" fmla="*/ 221163 w 294884"/>
                <a:gd name="connsiteY38" fmla="*/ 264167 h 393793"/>
                <a:gd name="connsiteX39" fmla="*/ 221163 w 294884"/>
                <a:gd name="connsiteY39" fmla="*/ 277683 h 393793"/>
                <a:gd name="connsiteX40" fmla="*/ 55291 w 294884"/>
                <a:gd name="connsiteY40" fmla="*/ 190446 h 393793"/>
                <a:gd name="connsiteX41" fmla="*/ 104438 w 294884"/>
                <a:gd name="connsiteY41" fmla="*/ 129626 h 393793"/>
                <a:gd name="connsiteX42" fmla="*/ 129012 w 294884"/>
                <a:gd name="connsiteY42" fmla="*/ 154200 h 393793"/>
                <a:gd name="connsiteX43" fmla="*/ 172016 w 294884"/>
                <a:gd name="connsiteY43" fmla="*/ 99523 h 393793"/>
                <a:gd name="connsiteX44" fmla="*/ 239593 w 294884"/>
                <a:gd name="connsiteY44" fmla="*/ 190446 h 393793"/>
                <a:gd name="connsiteX45" fmla="*/ 55291 w 294884"/>
                <a:gd name="connsiteY45"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grpFill/>
            <a:ln w="6102" cap="flat">
              <a:noFill/>
              <a:prstDash val="solid"/>
              <a:miter/>
            </a:ln>
          </p:spPr>
          <p:txBody>
            <a:bodyPr rtlCol="0" anchor="ctr"/>
            <a:lstStyle/>
            <a:p>
              <a:endParaRPr lang="en-US"/>
            </a:p>
          </p:txBody>
        </p:sp>
      </p:grpSp>
      <p:sp>
        <p:nvSpPr>
          <p:cNvPr id="843" name="Graphic 114">
            <a:extLst>
              <a:ext uri="{FF2B5EF4-FFF2-40B4-BE49-F238E27FC236}">
                <a16:creationId xmlns:a16="http://schemas.microsoft.com/office/drawing/2014/main" id="{A015330F-AA3D-CF0A-8F38-2776528D3F8C}"/>
              </a:ext>
            </a:extLst>
          </p:cNvPr>
          <p:cNvSpPr/>
          <p:nvPr/>
        </p:nvSpPr>
        <p:spPr>
          <a:xfrm>
            <a:off x="3628743" y="2798497"/>
            <a:ext cx="319457" cy="393179"/>
          </a:xfrm>
          <a:custGeom>
            <a:avLst/>
            <a:gdLst>
              <a:gd name="connsiteX0" fmla="*/ 319458 w 319457"/>
              <a:gd name="connsiteY0" fmla="*/ 55291 h 393179"/>
              <a:gd name="connsiteX1" fmla="*/ 227307 w 319457"/>
              <a:gd name="connsiteY1" fmla="*/ 55291 h 393179"/>
              <a:gd name="connsiteX2" fmla="*/ 227307 w 319457"/>
              <a:gd name="connsiteY2" fmla="*/ 0 h 393179"/>
              <a:gd name="connsiteX3" fmla="*/ 92151 w 319457"/>
              <a:gd name="connsiteY3" fmla="*/ 0 h 393179"/>
              <a:gd name="connsiteX4" fmla="*/ 92151 w 319457"/>
              <a:gd name="connsiteY4" fmla="*/ 55291 h 393179"/>
              <a:gd name="connsiteX5" fmla="*/ 0 w 319457"/>
              <a:gd name="connsiteY5" fmla="*/ 55291 h 393179"/>
              <a:gd name="connsiteX6" fmla="*/ 0 w 319457"/>
              <a:gd name="connsiteY6" fmla="*/ 129012 h 393179"/>
              <a:gd name="connsiteX7" fmla="*/ 36861 w 319457"/>
              <a:gd name="connsiteY7" fmla="*/ 129012 h 393179"/>
              <a:gd name="connsiteX8" fmla="*/ 36861 w 319457"/>
              <a:gd name="connsiteY8" fmla="*/ 393179 h 393179"/>
              <a:gd name="connsiteX9" fmla="*/ 282597 w 319457"/>
              <a:gd name="connsiteY9" fmla="*/ 393179 h 393179"/>
              <a:gd name="connsiteX10" fmla="*/ 282597 w 319457"/>
              <a:gd name="connsiteY10" fmla="*/ 129012 h 393179"/>
              <a:gd name="connsiteX11" fmla="*/ 319458 w 319457"/>
              <a:gd name="connsiteY11" fmla="*/ 129012 h 393179"/>
              <a:gd name="connsiteX12" fmla="*/ 319458 w 319457"/>
              <a:gd name="connsiteY12" fmla="*/ 55291 h 393179"/>
              <a:gd name="connsiteX13" fmla="*/ 110582 w 319457"/>
              <a:gd name="connsiteY13" fmla="*/ 331745 h 393179"/>
              <a:gd name="connsiteX14" fmla="*/ 86008 w 319457"/>
              <a:gd name="connsiteY14" fmla="*/ 331745 h 393179"/>
              <a:gd name="connsiteX15" fmla="*/ 86008 w 319457"/>
              <a:gd name="connsiteY15" fmla="*/ 165872 h 393179"/>
              <a:gd name="connsiteX16" fmla="*/ 110582 w 319457"/>
              <a:gd name="connsiteY16" fmla="*/ 165872 h 393179"/>
              <a:gd name="connsiteX17" fmla="*/ 110582 w 319457"/>
              <a:gd name="connsiteY17" fmla="*/ 331745 h 393179"/>
              <a:gd name="connsiteX18" fmla="*/ 172016 w 319457"/>
              <a:gd name="connsiteY18" fmla="*/ 331745 h 393179"/>
              <a:gd name="connsiteX19" fmla="*/ 147442 w 319457"/>
              <a:gd name="connsiteY19" fmla="*/ 331745 h 393179"/>
              <a:gd name="connsiteX20" fmla="*/ 147442 w 319457"/>
              <a:gd name="connsiteY20" fmla="*/ 165872 h 393179"/>
              <a:gd name="connsiteX21" fmla="*/ 172016 w 319457"/>
              <a:gd name="connsiteY21" fmla="*/ 165872 h 393179"/>
              <a:gd name="connsiteX22" fmla="*/ 172016 w 319457"/>
              <a:gd name="connsiteY22" fmla="*/ 331745 h 393179"/>
              <a:gd name="connsiteX23" fmla="*/ 233450 w 319457"/>
              <a:gd name="connsiteY23" fmla="*/ 331745 h 393179"/>
              <a:gd name="connsiteX24" fmla="*/ 208876 w 319457"/>
              <a:gd name="connsiteY24" fmla="*/ 331745 h 393179"/>
              <a:gd name="connsiteX25" fmla="*/ 208876 w 319457"/>
              <a:gd name="connsiteY25" fmla="*/ 165872 h 393179"/>
              <a:gd name="connsiteX26" fmla="*/ 233450 w 319457"/>
              <a:gd name="connsiteY26" fmla="*/ 165872 h 393179"/>
              <a:gd name="connsiteX27" fmla="*/ 233450 w 319457"/>
              <a:gd name="connsiteY27" fmla="*/ 331745 h 393179"/>
              <a:gd name="connsiteX28" fmla="*/ 129012 w 319457"/>
              <a:gd name="connsiteY28" fmla="*/ 36861 h 393179"/>
              <a:gd name="connsiteX29" fmla="*/ 190446 w 319457"/>
              <a:gd name="connsiteY29" fmla="*/ 36861 h 393179"/>
              <a:gd name="connsiteX30" fmla="*/ 190446 w 319457"/>
              <a:gd name="connsiteY30" fmla="*/ 55291 h 393179"/>
              <a:gd name="connsiteX31" fmla="*/ 129012 w 319457"/>
              <a:gd name="connsiteY31" fmla="*/ 55291 h 393179"/>
              <a:gd name="connsiteX32" fmla="*/ 129012 w 319457"/>
              <a:gd name="connsiteY32" fmla="*/ 36861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9457" h="393179">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chemeClr val="tx1"/>
          </a:solidFill>
          <a:ln w="6102" cap="flat">
            <a:noFill/>
            <a:prstDash val="solid"/>
            <a:miter/>
          </a:ln>
        </p:spPr>
        <p:txBody>
          <a:bodyPr rtlCol="0" anchor="ctr"/>
          <a:lstStyle/>
          <a:p>
            <a:endParaRPr lang="en-US"/>
          </a:p>
        </p:txBody>
      </p:sp>
      <p:sp>
        <p:nvSpPr>
          <p:cNvPr id="844" name="Graphic 116">
            <a:extLst>
              <a:ext uri="{FF2B5EF4-FFF2-40B4-BE49-F238E27FC236}">
                <a16:creationId xmlns:a16="http://schemas.microsoft.com/office/drawing/2014/main" id="{196C0BCD-8476-194F-8DBC-1B26ED34FDC7}"/>
              </a:ext>
            </a:extLst>
          </p:cNvPr>
          <p:cNvSpPr/>
          <p:nvPr/>
        </p:nvSpPr>
        <p:spPr>
          <a:xfrm>
            <a:off x="4237475" y="2811252"/>
            <a:ext cx="319457" cy="393179"/>
          </a:xfrm>
          <a:custGeom>
            <a:avLst/>
            <a:gdLst>
              <a:gd name="connsiteX0" fmla="*/ 294884 w 319457"/>
              <a:gd name="connsiteY0" fmla="*/ 49147 h 393179"/>
              <a:gd name="connsiteX1" fmla="*/ 227307 w 319457"/>
              <a:gd name="connsiteY1" fmla="*/ 49147 h 393179"/>
              <a:gd name="connsiteX2" fmla="*/ 227307 w 319457"/>
              <a:gd name="connsiteY2" fmla="*/ 30717 h 393179"/>
              <a:gd name="connsiteX3" fmla="*/ 196590 w 319457"/>
              <a:gd name="connsiteY3" fmla="*/ 0 h 393179"/>
              <a:gd name="connsiteX4" fmla="*/ 122868 w 319457"/>
              <a:gd name="connsiteY4" fmla="*/ 0 h 393179"/>
              <a:gd name="connsiteX5" fmla="*/ 92151 w 319457"/>
              <a:gd name="connsiteY5" fmla="*/ 30717 h 393179"/>
              <a:gd name="connsiteX6" fmla="*/ 92151 w 319457"/>
              <a:gd name="connsiteY6" fmla="*/ 49147 h 393179"/>
              <a:gd name="connsiteX7" fmla="*/ 24574 w 319457"/>
              <a:gd name="connsiteY7" fmla="*/ 49147 h 393179"/>
              <a:gd name="connsiteX8" fmla="*/ 0 w 319457"/>
              <a:gd name="connsiteY8" fmla="*/ 73721 h 393179"/>
              <a:gd name="connsiteX9" fmla="*/ 0 w 319457"/>
              <a:gd name="connsiteY9" fmla="*/ 122868 h 393179"/>
              <a:gd name="connsiteX10" fmla="*/ 25188 w 319457"/>
              <a:gd name="connsiteY10" fmla="*/ 122868 h 393179"/>
              <a:gd name="connsiteX11" fmla="*/ 41161 w 319457"/>
              <a:gd name="connsiteY11" fmla="*/ 358776 h 393179"/>
              <a:gd name="connsiteX12" fmla="*/ 78021 w 319457"/>
              <a:gd name="connsiteY12" fmla="*/ 393179 h 393179"/>
              <a:gd name="connsiteX13" fmla="*/ 240822 w 319457"/>
              <a:gd name="connsiteY13" fmla="*/ 393179 h 393179"/>
              <a:gd name="connsiteX14" fmla="*/ 277683 w 319457"/>
              <a:gd name="connsiteY14" fmla="*/ 358776 h 393179"/>
              <a:gd name="connsiteX15" fmla="*/ 294270 w 319457"/>
              <a:gd name="connsiteY15" fmla="*/ 122868 h 393179"/>
              <a:gd name="connsiteX16" fmla="*/ 319458 w 319457"/>
              <a:gd name="connsiteY16" fmla="*/ 122868 h 393179"/>
              <a:gd name="connsiteX17" fmla="*/ 319458 w 319457"/>
              <a:gd name="connsiteY17" fmla="*/ 73721 h 393179"/>
              <a:gd name="connsiteX18" fmla="*/ 294884 w 319457"/>
              <a:gd name="connsiteY18" fmla="*/ 49147 h 393179"/>
              <a:gd name="connsiteX19" fmla="*/ 92151 w 319457"/>
              <a:gd name="connsiteY19" fmla="*/ 320072 h 393179"/>
              <a:gd name="connsiteX20" fmla="*/ 79864 w 319457"/>
              <a:gd name="connsiteY20" fmla="*/ 160343 h 393179"/>
              <a:gd name="connsiteX21" fmla="*/ 104438 w 319457"/>
              <a:gd name="connsiteY21" fmla="*/ 159115 h 393179"/>
              <a:gd name="connsiteX22" fmla="*/ 116725 w 319457"/>
              <a:gd name="connsiteY22" fmla="*/ 318844 h 393179"/>
              <a:gd name="connsiteX23" fmla="*/ 92151 w 319457"/>
              <a:gd name="connsiteY23" fmla="*/ 320072 h 393179"/>
              <a:gd name="connsiteX24" fmla="*/ 172016 w 319457"/>
              <a:gd name="connsiteY24" fmla="*/ 319458 h 393179"/>
              <a:gd name="connsiteX25" fmla="*/ 147442 w 319457"/>
              <a:gd name="connsiteY25" fmla="*/ 319458 h 393179"/>
              <a:gd name="connsiteX26" fmla="*/ 147442 w 319457"/>
              <a:gd name="connsiteY26" fmla="*/ 159729 h 393179"/>
              <a:gd name="connsiteX27" fmla="*/ 172016 w 319457"/>
              <a:gd name="connsiteY27" fmla="*/ 159729 h 393179"/>
              <a:gd name="connsiteX28" fmla="*/ 172016 w 319457"/>
              <a:gd name="connsiteY28" fmla="*/ 319458 h 393179"/>
              <a:gd name="connsiteX29" fmla="*/ 190446 w 319457"/>
              <a:gd name="connsiteY29" fmla="*/ 49147 h 393179"/>
              <a:gd name="connsiteX30" fmla="*/ 129012 w 319457"/>
              <a:gd name="connsiteY30" fmla="*/ 49147 h 393179"/>
              <a:gd name="connsiteX31" fmla="*/ 129012 w 319457"/>
              <a:gd name="connsiteY31" fmla="*/ 36861 h 393179"/>
              <a:gd name="connsiteX32" fmla="*/ 190446 w 319457"/>
              <a:gd name="connsiteY32" fmla="*/ 36861 h 393179"/>
              <a:gd name="connsiteX33" fmla="*/ 190446 w 319457"/>
              <a:gd name="connsiteY33" fmla="*/ 49147 h 393179"/>
              <a:gd name="connsiteX34" fmla="*/ 227307 w 319457"/>
              <a:gd name="connsiteY34" fmla="*/ 320072 h 393179"/>
              <a:gd name="connsiteX35" fmla="*/ 202733 w 319457"/>
              <a:gd name="connsiteY35" fmla="*/ 318844 h 393179"/>
              <a:gd name="connsiteX36" fmla="*/ 215020 w 319457"/>
              <a:gd name="connsiteY36" fmla="*/ 159115 h 393179"/>
              <a:gd name="connsiteX37" fmla="*/ 239593 w 319457"/>
              <a:gd name="connsiteY37" fmla="*/ 160343 h 393179"/>
              <a:gd name="connsiteX38" fmla="*/ 227307 w 319457"/>
              <a:gd name="connsiteY38" fmla="*/ 320072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9457" h="393179">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chemeClr val="tx1"/>
          </a:solidFill>
          <a:ln w="6102" cap="flat">
            <a:noFill/>
            <a:prstDash val="solid"/>
            <a:miter/>
          </a:ln>
        </p:spPr>
        <p:txBody>
          <a:bodyPr rtlCol="0" anchor="ctr"/>
          <a:lstStyle/>
          <a:p>
            <a:endParaRPr lang="en-US"/>
          </a:p>
        </p:txBody>
      </p:sp>
      <p:grpSp>
        <p:nvGrpSpPr>
          <p:cNvPr id="845" name="Graphic 122">
            <a:extLst>
              <a:ext uri="{FF2B5EF4-FFF2-40B4-BE49-F238E27FC236}">
                <a16:creationId xmlns:a16="http://schemas.microsoft.com/office/drawing/2014/main" id="{B82CD374-5662-8E75-3B94-045CF55D07C1}"/>
              </a:ext>
            </a:extLst>
          </p:cNvPr>
          <p:cNvGrpSpPr/>
          <p:nvPr/>
        </p:nvGrpSpPr>
        <p:grpSpPr>
          <a:xfrm>
            <a:off x="6030942" y="2818892"/>
            <a:ext cx="288600" cy="385402"/>
            <a:chOff x="5926775" y="2891779"/>
            <a:chExt cx="288600" cy="385402"/>
          </a:xfrm>
          <a:solidFill>
            <a:schemeClr val="tx1"/>
          </a:solidFill>
        </p:grpSpPr>
        <p:sp>
          <p:nvSpPr>
            <p:cNvPr id="846" name="Freeform: Shape 845">
              <a:extLst>
                <a:ext uri="{FF2B5EF4-FFF2-40B4-BE49-F238E27FC236}">
                  <a16:creationId xmlns:a16="http://schemas.microsoft.com/office/drawing/2014/main" id="{9658FC6B-2E1E-64CB-7B94-44660B212708}"/>
                </a:ext>
              </a:extLst>
            </p:cNvPr>
            <p:cNvSpPr/>
            <p:nvPr/>
          </p:nvSpPr>
          <p:spPr>
            <a:xfrm>
              <a:off x="6161263" y="2891779"/>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grpFill/>
            <a:ln w="5953"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4B3DC535-15A2-C39E-BEBF-9969C07C938B}"/>
                </a:ext>
              </a:extLst>
            </p:cNvPr>
            <p:cNvSpPr/>
            <p:nvPr/>
          </p:nvSpPr>
          <p:spPr>
            <a:xfrm>
              <a:off x="5926775" y="2891779"/>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36075 w 288600"/>
                <a:gd name="connsiteY10" fmla="*/ 168350 h 385402"/>
                <a:gd name="connsiteX11" fmla="*/ 186388 w 288600"/>
                <a:gd name="connsiteY11" fmla="*/ 168350 h 385402"/>
                <a:gd name="connsiteX12" fmla="*/ 186388 w 288600"/>
                <a:gd name="connsiteY12" fmla="*/ 192401 h 385402"/>
                <a:gd name="connsiteX13" fmla="*/ 36075 w 288600"/>
                <a:gd name="connsiteY13" fmla="*/ 192401 h 385402"/>
                <a:gd name="connsiteX14" fmla="*/ 36075 w 288600"/>
                <a:gd name="connsiteY14" fmla="*/ 168350 h 385402"/>
                <a:gd name="connsiteX15" fmla="*/ 95599 w 288600"/>
                <a:gd name="connsiteY15" fmla="*/ 330688 h 385402"/>
                <a:gd name="connsiteX16" fmla="*/ 79365 w 288600"/>
                <a:gd name="connsiteY16" fmla="*/ 330688 h 385402"/>
                <a:gd name="connsiteX17" fmla="*/ 79365 w 288600"/>
                <a:gd name="connsiteY17" fmla="*/ 271766 h 385402"/>
                <a:gd name="connsiteX18" fmla="*/ 60125 w 288600"/>
                <a:gd name="connsiteY18" fmla="*/ 271766 h 385402"/>
                <a:gd name="connsiteX19" fmla="*/ 60125 w 288600"/>
                <a:gd name="connsiteY19" fmla="*/ 258538 h 385402"/>
                <a:gd name="connsiteX20" fmla="*/ 114839 w 288600"/>
                <a:gd name="connsiteY20" fmla="*/ 258538 h 385402"/>
                <a:gd name="connsiteX21" fmla="*/ 114839 w 288600"/>
                <a:gd name="connsiteY21" fmla="*/ 271766 h 385402"/>
                <a:gd name="connsiteX22" fmla="*/ 95599 w 288600"/>
                <a:gd name="connsiteY22" fmla="*/ 271766 h 385402"/>
                <a:gd name="connsiteX23" fmla="*/ 95599 w 288600"/>
                <a:gd name="connsiteY23" fmla="*/ 330688 h 385402"/>
                <a:gd name="connsiteX24" fmla="*/ 155724 w 288600"/>
                <a:gd name="connsiteY24" fmla="*/ 330688 h 385402"/>
                <a:gd name="connsiteX25" fmla="*/ 144300 w 288600"/>
                <a:gd name="connsiteY25" fmla="*/ 308442 h 385402"/>
                <a:gd name="connsiteX26" fmla="*/ 132877 w 288600"/>
                <a:gd name="connsiteY26" fmla="*/ 330688 h 385402"/>
                <a:gd name="connsiteX27" fmla="*/ 114839 w 288600"/>
                <a:gd name="connsiteY27" fmla="*/ 330688 h 385402"/>
                <a:gd name="connsiteX28" fmla="*/ 135282 w 288600"/>
                <a:gd name="connsiteY28" fmla="*/ 294012 h 385402"/>
                <a:gd name="connsiteX29" fmla="*/ 116042 w 288600"/>
                <a:gd name="connsiteY29" fmla="*/ 258538 h 385402"/>
                <a:gd name="connsiteX30" fmla="*/ 134079 w 288600"/>
                <a:gd name="connsiteY30" fmla="*/ 258538 h 385402"/>
                <a:gd name="connsiteX31" fmla="*/ 144300 w 288600"/>
                <a:gd name="connsiteY31" fmla="*/ 278981 h 385402"/>
                <a:gd name="connsiteX32" fmla="*/ 154522 w 288600"/>
                <a:gd name="connsiteY32" fmla="*/ 258538 h 385402"/>
                <a:gd name="connsiteX33" fmla="*/ 172559 w 288600"/>
                <a:gd name="connsiteY33" fmla="*/ 258538 h 385402"/>
                <a:gd name="connsiteX34" fmla="*/ 153319 w 288600"/>
                <a:gd name="connsiteY34" fmla="*/ 294012 h 385402"/>
                <a:gd name="connsiteX35" fmla="*/ 173762 w 288600"/>
                <a:gd name="connsiteY35" fmla="*/ 330688 h 385402"/>
                <a:gd name="connsiteX36" fmla="*/ 155724 w 288600"/>
                <a:gd name="connsiteY36" fmla="*/ 330688 h 385402"/>
                <a:gd name="connsiteX37" fmla="*/ 228476 w 288600"/>
                <a:gd name="connsiteY37" fmla="*/ 271766 h 385402"/>
                <a:gd name="connsiteX38" fmla="*/ 209236 w 288600"/>
                <a:gd name="connsiteY38" fmla="*/ 271766 h 385402"/>
                <a:gd name="connsiteX39" fmla="*/ 209236 w 288600"/>
                <a:gd name="connsiteY39" fmla="*/ 330688 h 385402"/>
                <a:gd name="connsiteX40" fmla="*/ 193002 w 288600"/>
                <a:gd name="connsiteY40" fmla="*/ 330688 h 385402"/>
                <a:gd name="connsiteX41" fmla="*/ 193002 w 288600"/>
                <a:gd name="connsiteY41" fmla="*/ 271766 h 385402"/>
                <a:gd name="connsiteX42" fmla="*/ 173762 w 288600"/>
                <a:gd name="connsiteY42" fmla="*/ 271766 h 385402"/>
                <a:gd name="connsiteX43" fmla="*/ 173762 w 288600"/>
                <a:gd name="connsiteY43" fmla="*/ 258538 h 385402"/>
                <a:gd name="connsiteX44" fmla="*/ 228476 w 288600"/>
                <a:gd name="connsiteY44" fmla="*/ 258538 h 385402"/>
                <a:gd name="connsiteX45" fmla="*/ 228476 w 288600"/>
                <a:gd name="connsiteY45" fmla="*/ 271766 h 385402"/>
                <a:gd name="connsiteX46" fmla="*/ 252526 w 288600"/>
                <a:gd name="connsiteY46" fmla="*/ 144300 h 385402"/>
                <a:gd name="connsiteX47" fmla="*/ 36075 w 288600"/>
                <a:gd name="connsiteY47" fmla="*/ 144300 h 385402"/>
                <a:gd name="connsiteX48" fmla="*/ 36075 w 288600"/>
                <a:gd name="connsiteY48" fmla="*/ 120250 h 385402"/>
                <a:gd name="connsiteX49" fmla="*/ 252526 w 288600"/>
                <a:gd name="connsiteY49" fmla="*/ 120250 h 385402"/>
                <a:gd name="connsiteX50" fmla="*/ 252526 w 288600"/>
                <a:gd name="connsiteY50" fmla="*/ 144300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grpFill/>
            <a:ln w="5953" cap="flat">
              <a:noFill/>
              <a:prstDash val="solid"/>
              <a:miter/>
            </a:ln>
          </p:spPr>
          <p:txBody>
            <a:bodyPr rtlCol="0" anchor="ctr"/>
            <a:lstStyle/>
            <a:p>
              <a:endParaRPr lang="en-US"/>
            </a:p>
          </p:txBody>
        </p:sp>
      </p:grpSp>
      <p:grpSp>
        <p:nvGrpSpPr>
          <p:cNvPr id="848" name="Graphic 124">
            <a:extLst>
              <a:ext uri="{FF2B5EF4-FFF2-40B4-BE49-F238E27FC236}">
                <a16:creationId xmlns:a16="http://schemas.microsoft.com/office/drawing/2014/main" id="{E2723B75-FBD1-EF54-FEBE-47843E3AD26A}"/>
              </a:ext>
            </a:extLst>
          </p:cNvPr>
          <p:cNvGrpSpPr/>
          <p:nvPr/>
        </p:nvGrpSpPr>
        <p:grpSpPr>
          <a:xfrm>
            <a:off x="6582575" y="2848935"/>
            <a:ext cx="354759" cy="354759"/>
            <a:chOff x="6478408" y="2921822"/>
            <a:chExt cx="354759" cy="354759"/>
          </a:xfrm>
          <a:solidFill>
            <a:schemeClr val="tx1"/>
          </a:solidFill>
        </p:grpSpPr>
        <p:sp>
          <p:nvSpPr>
            <p:cNvPr id="849" name="Freeform: Shape 848">
              <a:extLst>
                <a:ext uri="{FF2B5EF4-FFF2-40B4-BE49-F238E27FC236}">
                  <a16:creationId xmlns:a16="http://schemas.microsoft.com/office/drawing/2014/main" id="{FA23136D-72E7-59D0-341A-58F485F1BA7E}"/>
                </a:ext>
              </a:extLst>
            </p:cNvPr>
            <p:cNvSpPr/>
            <p:nvPr/>
          </p:nvSpPr>
          <p:spPr>
            <a:xfrm>
              <a:off x="6478408" y="3016054"/>
              <a:ext cx="354759" cy="260526"/>
            </a:xfrm>
            <a:custGeom>
              <a:avLst/>
              <a:gdLst>
                <a:gd name="connsiteX0" fmla="*/ 293785 w 354759"/>
                <a:gd name="connsiteY0" fmla="*/ 12749 h 260526"/>
                <a:gd name="connsiteX1" fmla="*/ 293785 w 354759"/>
                <a:gd name="connsiteY1" fmla="*/ 12195 h 260526"/>
                <a:gd name="connsiteX2" fmla="*/ 274384 w 354759"/>
                <a:gd name="connsiteY2" fmla="*/ 0 h 260526"/>
                <a:gd name="connsiteX3" fmla="*/ 254983 w 354759"/>
                <a:gd name="connsiteY3" fmla="*/ 0 h 260526"/>
                <a:gd name="connsiteX4" fmla="*/ 254983 w 354759"/>
                <a:gd name="connsiteY4" fmla="*/ 33259 h 260526"/>
                <a:gd name="connsiteX5" fmla="*/ 266624 w 354759"/>
                <a:gd name="connsiteY5" fmla="*/ 33259 h 260526"/>
                <a:gd name="connsiteX6" fmla="*/ 317620 w 354759"/>
                <a:gd name="connsiteY6" fmla="*/ 94233 h 260526"/>
                <a:gd name="connsiteX7" fmla="*/ 249440 w 354759"/>
                <a:gd name="connsiteY7" fmla="*/ 94233 h 260526"/>
                <a:gd name="connsiteX8" fmla="*/ 236136 w 354759"/>
                <a:gd name="connsiteY8" fmla="*/ 138578 h 260526"/>
                <a:gd name="connsiteX9" fmla="*/ 216181 w 354759"/>
                <a:gd name="connsiteY9" fmla="*/ 149664 h 260526"/>
                <a:gd name="connsiteX10" fmla="*/ 138578 w 354759"/>
                <a:gd name="connsiteY10" fmla="*/ 149664 h 260526"/>
                <a:gd name="connsiteX11" fmla="*/ 117514 w 354759"/>
                <a:gd name="connsiteY11" fmla="*/ 133589 h 260526"/>
                <a:gd name="connsiteX12" fmla="*/ 105319 w 354759"/>
                <a:gd name="connsiteY12" fmla="*/ 94233 h 260526"/>
                <a:gd name="connsiteX13" fmla="*/ 37139 w 354759"/>
                <a:gd name="connsiteY13" fmla="*/ 94233 h 260526"/>
                <a:gd name="connsiteX14" fmla="*/ 88135 w 354759"/>
                <a:gd name="connsiteY14" fmla="*/ 33259 h 260526"/>
                <a:gd name="connsiteX15" fmla="*/ 99776 w 354759"/>
                <a:gd name="connsiteY15" fmla="*/ 33259 h 260526"/>
                <a:gd name="connsiteX16" fmla="*/ 99776 w 354759"/>
                <a:gd name="connsiteY16" fmla="*/ 0 h 260526"/>
                <a:gd name="connsiteX17" fmla="*/ 80929 w 354759"/>
                <a:gd name="connsiteY17" fmla="*/ 0 h 260526"/>
                <a:gd name="connsiteX18" fmla="*/ 60974 w 354759"/>
                <a:gd name="connsiteY18" fmla="*/ 12195 h 260526"/>
                <a:gd name="connsiteX19" fmla="*/ 0 w 354759"/>
                <a:gd name="connsiteY19" fmla="*/ 94233 h 260526"/>
                <a:gd name="connsiteX20" fmla="*/ 0 w 354759"/>
                <a:gd name="connsiteY20" fmla="*/ 254983 h 260526"/>
                <a:gd name="connsiteX21" fmla="*/ 5543 w 354759"/>
                <a:gd name="connsiteY21" fmla="*/ 260526 h 260526"/>
                <a:gd name="connsiteX22" fmla="*/ 349216 w 354759"/>
                <a:gd name="connsiteY22" fmla="*/ 260526 h 260526"/>
                <a:gd name="connsiteX23" fmla="*/ 354759 w 354759"/>
                <a:gd name="connsiteY23" fmla="*/ 254983 h 260526"/>
                <a:gd name="connsiteX24" fmla="*/ 354759 w 354759"/>
                <a:gd name="connsiteY24" fmla="*/ 94233 h 260526"/>
                <a:gd name="connsiteX25" fmla="*/ 293785 w 354759"/>
                <a:gd name="connsiteY25" fmla="*/ 12749 h 26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759" h="260526">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grpFill/>
            <a:ln w="5507"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1D17D4F7-98BD-ACC4-04D6-1E2E2547060E}"/>
                </a:ext>
              </a:extLst>
            </p:cNvPr>
            <p:cNvSpPr/>
            <p:nvPr/>
          </p:nvSpPr>
          <p:spPr>
            <a:xfrm>
              <a:off x="6594813" y="2921822"/>
              <a:ext cx="121948" cy="155207"/>
            </a:xfrm>
            <a:custGeom>
              <a:avLst/>
              <a:gdLst>
                <a:gd name="connsiteX0" fmla="*/ 60974 w 121948"/>
                <a:gd name="connsiteY0" fmla="*/ 0 h 155207"/>
                <a:gd name="connsiteX1" fmla="*/ 121948 w 121948"/>
                <a:gd name="connsiteY1" fmla="*/ 72060 h 155207"/>
                <a:gd name="connsiteX2" fmla="*/ 94233 w 121948"/>
                <a:gd name="connsiteY2" fmla="*/ 72060 h 155207"/>
                <a:gd name="connsiteX3" fmla="*/ 94233 w 121948"/>
                <a:gd name="connsiteY3" fmla="*/ 155207 h 155207"/>
                <a:gd name="connsiteX4" fmla="*/ 27716 w 121948"/>
                <a:gd name="connsiteY4" fmla="*/ 155207 h 155207"/>
                <a:gd name="connsiteX5" fmla="*/ 27716 w 121948"/>
                <a:gd name="connsiteY5" fmla="*/ 72060 h 155207"/>
                <a:gd name="connsiteX6" fmla="*/ 0 w 121948"/>
                <a:gd name="connsiteY6" fmla="*/ 72060 h 15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48" h="155207">
                  <a:moveTo>
                    <a:pt x="60974" y="0"/>
                  </a:moveTo>
                  <a:lnTo>
                    <a:pt x="121948" y="72060"/>
                  </a:lnTo>
                  <a:lnTo>
                    <a:pt x="94233" y="72060"/>
                  </a:lnTo>
                  <a:lnTo>
                    <a:pt x="94233" y="155207"/>
                  </a:lnTo>
                  <a:lnTo>
                    <a:pt x="27716" y="155207"/>
                  </a:lnTo>
                  <a:lnTo>
                    <a:pt x="27716" y="72060"/>
                  </a:lnTo>
                  <a:lnTo>
                    <a:pt x="0" y="72060"/>
                  </a:lnTo>
                  <a:close/>
                </a:path>
              </a:pathLst>
            </a:custGeom>
            <a:grpFill/>
            <a:ln w="5507" cap="flat">
              <a:noFill/>
              <a:prstDash val="solid"/>
              <a:miter/>
            </a:ln>
          </p:spPr>
          <p:txBody>
            <a:bodyPr rtlCol="0" anchor="ctr"/>
            <a:lstStyle/>
            <a:p>
              <a:endParaRPr lang="en-US"/>
            </a:p>
          </p:txBody>
        </p:sp>
      </p:grpSp>
      <p:sp>
        <p:nvSpPr>
          <p:cNvPr id="851" name="Graphic 126">
            <a:extLst>
              <a:ext uri="{FF2B5EF4-FFF2-40B4-BE49-F238E27FC236}">
                <a16:creationId xmlns:a16="http://schemas.microsoft.com/office/drawing/2014/main" id="{3167AF3E-2027-8587-4334-915B3077AFD8}"/>
              </a:ext>
            </a:extLst>
          </p:cNvPr>
          <p:cNvSpPr/>
          <p:nvPr/>
        </p:nvSpPr>
        <p:spPr>
          <a:xfrm>
            <a:off x="7182308" y="2943700"/>
            <a:ext cx="354759" cy="238353"/>
          </a:xfrm>
          <a:custGeom>
            <a:avLst/>
            <a:gdLst>
              <a:gd name="connsiteX0" fmla="*/ 288242 w 354759"/>
              <a:gd name="connsiteY0" fmla="*/ 94233 h 238353"/>
              <a:gd name="connsiteX1" fmla="*/ 288242 w 354759"/>
              <a:gd name="connsiteY1" fmla="*/ 91461 h 238353"/>
              <a:gd name="connsiteX2" fmla="*/ 196780 w 354759"/>
              <a:gd name="connsiteY2" fmla="*/ 0 h 238353"/>
              <a:gd name="connsiteX3" fmla="*/ 118068 w 354759"/>
              <a:gd name="connsiteY3" fmla="*/ 45454 h 238353"/>
              <a:gd name="connsiteX4" fmla="*/ 108091 w 354759"/>
              <a:gd name="connsiteY4" fmla="*/ 44345 h 238353"/>
              <a:gd name="connsiteX5" fmla="*/ 49888 w 354759"/>
              <a:gd name="connsiteY5" fmla="*/ 97559 h 238353"/>
              <a:gd name="connsiteX6" fmla="*/ 0 w 354759"/>
              <a:gd name="connsiteY6" fmla="*/ 166293 h 238353"/>
              <a:gd name="connsiteX7" fmla="*/ 72060 w 354759"/>
              <a:gd name="connsiteY7" fmla="*/ 238354 h 238353"/>
              <a:gd name="connsiteX8" fmla="*/ 149664 w 354759"/>
              <a:gd name="connsiteY8" fmla="*/ 238354 h 238353"/>
              <a:gd name="connsiteX9" fmla="*/ 149664 w 354759"/>
              <a:gd name="connsiteY9" fmla="*/ 238354 h 238353"/>
              <a:gd name="connsiteX10" fmla="*/ 149664 w 354759"/>
              <a:gd name="connsiteY10" fmla="*/ 161859 h 238353"/>
              <a:gd name="connsiteX11" fmla="*/ 121948 w 354759"/>
              <a:gd name="connsiteY11" fmla="*/ 161859 h 238353"/>
              <a:gd name="connsiteX12" fmla="*/ 177380 w 354759"/>
              <a:gd name="connsiteY12" fmla="*/ 103102 h 238353"/>
              <a:gd name="connsiteX13" fmla="*/ 232811 w 354759"/>
              <a:gd name="connsiteY13" fmla="*/ 161859 h 238353"/>
              <a:gd name="connsiteX14" fmla="*/ 205095 w 354759"/>
              <a:gd name="connsiteY14" fmla="*/ 161859 h 238353"/>
              <a:gd name="connsiteX15" fmla="*/ 205095 w 354759"/>
              <a:gd name="connsiteY15" fmla="*/ 238354 h 238353"/>
              <a:gd name="connsiteX16" fmla="*/ 282699 w 354759"/>
              <a:gd name="connsiteY16" fmla="*/ 238354 h 238353"/>
              <a:gd name="connsiteX17" fmla="*/ 354759 w 354759"/>
              <a:gd name="connsiteY17" fmla="*/ 166293 h 238353"/>
              <a:gd name="connsiteX18" fmla="*/ 288242 w 354759"/>
              <a:gd name="connsiteY18" fmla="*/ 94233 h 2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759" h="238353">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chemeClr val="tx1"/>
          </a:solidFill>
          <a:ln w="5507" cap="flat">
            <a:noFill/>
            <a:prstDash val="solid"/>
            <a:miter/>
          </a:ln>
        </p:spPr>
        <p:txBody>
          <a:bodyPr rtlCol="0" anchor="ctr"/>
          <a:lstStyle/>
          <a:p>
            <a:endParaRPr lang="en-US"/>
          </a:p>
        </p:txBody>
      </p:sp>
      <p:grpSp>
        <p:nvGrpSpPr>
          <p:cNvPr id="852" name="Graphic 128">
            <a:extLst>
              <a:ext uri="{FF2B5EF4-FFF2-40B4-BE49-F238E27FC236}">
                <a16:creationId xmlns:a16="http://schemas.microsoft.com/office/drawing/2014/main" id="{1F930B41-D8BA-6913-5A5A-E375EE6969C9}"/>
              </a:ext>
            </a:extLst>
          </p:cNvPr>
          <p:cNvGrpSpPr/>
          <p:nvPr/>
        </p:nvGrpSpPr>
        <p:grpSpPr>
          <a:xfrm>
            <a:off x="7781385" y="2806875"/>
            <a:ext cx="304233" cy="384801"/>
            <a:chOff x="7677218" y="2879762"/>
            <a:chExt cx="304233" cy="384801"/>
          </a:xfrm>
          <a:solidFill>
            <a:schemeClr val="tx1"/>
          </a:solidFill>
        </p:grpSpPr>
        <p:sp>
          <p:nvSpPr>
            <p:cNvPr id="853" name="Freeform: Shape 852">
              <a:extLst>
                <a:ext uri="{FF2B5EF4-FFF2-40B4-BE49-F238E27FC236}">
                  <a16:creationId xmlns:a16="http://schemas.microsoft.com/office/drawing/2014/main" id="{232104D3-4D41-087A-36F0-89D05AD7CC9D}"/>
                </a:ext>
              </a:extLst>
            </p:cNvPr>
            <p:cNvSpPr/>
            <p:nvPr/>
          </p:nvSpPr>
          <p:spPr>
            <a:xfrm>
              <a:off x="7680825" y="3156337"/>
              <a:ext cx="84175" cy="108225"/>
            </a:xfrm>
            <a:custGeom>
              <a:avLst/>
              <a:gdLst>
                <a:gd name="connsiteX0" fmla="*/ 0 w 84175"/>
                <a:gd name="connsiteY0" fmla="*/ 0 h 108225"/>
                <a:gd name="connsiteX1" fmla="*/ 84175 w 84175"/>
                <a:gd name="connsiteY1" fmla="*/ 0 h 108225"/>
                <a:gd name="connsiteX2" fmla="*/ 84175 w 84175"/>
                <a:gd name="connsiteY2" fmla="*/ 108225 h 108225"/>
                <a:gd name="connsiteX3" fmla="*/ 0 w 84175"/>
                <a:gd name="connsiteY3" fmla="*/ 108225 h 108225"/>
              </a:gdLst>
              <a:ahLst/>
              <a:cxnLst>
                <a:cxn ang="0">
                  <a:pos x="connsiteX0" y="connsiteY0"/>
                </a:cxn>
                <a:cxn ang="0">
                  <a:pos x="connsiteX1" y="connsiteY1"/>
                </a:cxn>
                <a:cxn ang="0">
                  <a:pos x="connsiteX2" y="connsiteY2"/>
                </a:cxn>
                <a:cxn ang="0">
                  <a:pos x="connsiteX3" y="connsiteY3"/>
                </a:cxn>
              </a:cxnLst>
              <a:rect l="l" t="t" r="r" b="b"/>
              <a:pathLst>
                <a:path w="84175" h="108225">
                  <a:moveTo>
                    <a:pt x="0" y="0"/>
                  </a:moveTo>
                  <a:lnTo>
                    <a:pt x="84175" y="0"/>
                  </a:lnTo>
                  <a:lnTo>
                    <a:pt x="84175" y="108225"/>
                  </a:lnTo>
                  <a:lnTo>
                    <a:pt x="0" y="108225"/>
                  </a:lnTo>
                  <a:close/>
                </a:path>
              </a:pathLst>
            </a:custGeom>
            <a:grpFill/>
            <a:ln w="5953"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FD3B758B-4C56-A837-C7BD-BBC03FC89D6B}"/>
                </a:ext>
              </a:extLst>
            </p:cNvPr>
            <p:cNvSpPr/>
            <p:nvPr/>
          </p:nvSpPr>
          <p:spPr>
            <a:xfrm>
              <a:off x="7789050" y="3108237"/>
              <a:ext cx="84175" cy="156325"/>
            </a:xfrm>
            <a:custGeom>
              <a:avLst/>
              <a:gdLst>
                <a:gd name="connsiteX0" fmla="*/ 0 w 84175"/>
                <a:gd name="connsiteY0" fmla="*/ 0 h 156325"/>
                <a:gd name="connsiteX1" fmla="*/ 84175 w 84175"/>
                <a:gd name="connsiteY1" fmla="*/ 0 h 156325"/>
                <a:gd name="connsiteX2" fmla="*/ 84175 w 84175"/>
                <a:gd name="connsiteY2" fmla="*/ 156325 h 156325"/>
                <a:gd name="connsiteX3" fmla="*/ 0 w 84175"/>
                <a:gd name="connsiteY3" fmla="*/ 156325 h 156325"/>
              </a:gdLst>
              <a:ahLst/>
              <a:cxnLst>
                <a:cxn ang="0">
                  <a:pos x="connsiteX0" y="connsiteY0"/>
                </a:cxn>
                <a:cxn ang="0">
                  <a:pos x="connsiteX1" y="connsiteY1"/>
                </a:cxn>
                <a:cxn ang="0">
                  <a:pos x="connsiteX2" y="connsiteY2"/>
                </a:cxn>
                <a:cxn ang="0">
                  <a:pos x="connsiteX3" y="connsiteY3"/>
                </a:cxn>
              </a:cxnLst>
              <a:rect l="l" t="t" r="r" b="b"/>
              <a:pathLst>
                <a:path w="84175" h="156325">
                  <a:moveTo>
                    <a:pt x="0" y="0"/>
                  </a:moveTo>
                  <a:lnTo>
                    <a:pt x="84175" y="0"/>
                  </a:lnTo>
                  <a:lnTo>
                    <a:pt x="84175" y="156325"/>
                  </a:lnTo>
                  <a:lnTo>
                    <a:pt x="0" y="156325"/>
                  </a:lnTo>
                  <a:close/>
                </a:path>
              </a:pathLst>
            </a:custGeom>
            <a:grpFill/>
            <a:ln w="5953"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D5335592-8590-7290-D7D3-B72313DCA659}"/>
                </a:ext>
              </a:extLst>
            </p:cNvPr>
            <p:cNvSpPr/>
            <p:nvPr/>
          </p:nvSpPr>
          <p:spPr>
            <a:xfrm>
              <a:off x="7897276" y="3036087"/>
              <a:ext cx="84175" cy="228475"/>
            </a:xfrm>
            <a:custGeom>
              <a:avLst/>
              <a:gdLst>
                <a:gd name="connsiteX0" fmla="*/ 0 w 84175"/>
                <a:gd name="connsiteY0" fmla="*/ 0 h 228475"/>
                <a:gd name="connsiteX1" fmla="*/ 84175 w 84175"/>
                <a:gd name="connsiteY1" fmla="*/ 0 h 228475"/>
                <a:gd name="connsiteX2" fmla="*/ 84175 w 84175"/>
                <a:gd name="connsiteY2" fmla="*/ 228476 h 228475"/>
                <a:gd name="connsiteX3" fmla="*/ 0 w 84175"/>
                <a:gd name="connsiteY3" fmla="*/ 228476 h 228475"/>
              </a:gdLst>
              <a:ahLst/>
              <a:cxnLst>
                <a:cxn ang="0">
                  <a:pos x="connsiteX0" y="connsiteY0"/>
                </a:cxn>
                <a:cxn ang="0">
                  <a:pos x="connsiteX1" y="connsiteY1"/>
                </a:cxn>
                <a:cxn ang="0">
                  <a:pos x="connsiteX2" y="connsiteY2"/>
                </a:cxn>
                <a:cxn ang="0">
                  <a:pos x="connsiteX3" y="connsiteY3"/>
                </a:cxn>
              </a:cxnLst>
              <a:rect l="l" t="t" r="r" b="b"/>
              <a:pathLst>
                <a:path w="84175" h="228475">
                  <a:moveTo>
                    <a:pt x="0" y="0"/>
                  </a:moveTo>
                  <a:lnTo>
                    <a:pt x="84175" y="0"/>
                  </a:lnTo>
                  <a:lnTo>
                    <a:pt x="84175" y="228476"/>
                  </a:lnTo>
                  <a:lnTo>
                    <a:pt x="0" y="228476"/>
                  </a:lnTo>
                  <a:close/>
                </a:path>
              </a:pathLst>
            </a:custGeom>
            <a:grpFill/>
            <a:ln w="5953"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EDE49C02-FF2D-CC1D-A8A5-0B206F3F2E07}"/>
                </a:ext>
              </a:extLst>
            </p:cNvPr>
            <p:cNvSpPr/>
            <p:nvPr/>
          </p:nvSpPr>
          <p:spPr>
            <a:xfrm>
              <a:off x="7677218" y="2879762"/>
              <a:ext cx="298220" cy="217051"/>
            </a:xfrm>
            <a:custGeom>
              <a:avLst/>
              <a:gdLst>
                <a:gd name="connsiteX0" fmla="*/ 134680 w 298220"/>
                <a:gd name="connsiteY0" fmla="*/ 128668 h 217051"/>
                <a:gd name="connsiteX1" fmla="*/ 168952 w 298220"/>
                <a:gd name="connsiteY1" fmla="*/ 162939 h 217051"/>
                <a:gd name="connsiteX2" fmla="*/ 263949 w 298220"/>
                <a:gd name="connsiteY2" fmla="*/ 67941 h 217051"/>
                <a:gd name="connsiteX3" fmla="*/ 298221 w 298220"/>
                <a:gd name="connsiteY3" fmla="*/ 102213 h 217051"/>
                <a:gd name="connsiteX4" fmla="*/ 298221 w 298220"/>
                <a:gd name="connsiteY4" fmla="*/ 0 h 217051"/>
                <a:gd name="connsiteX5" fmla="*/ 196008 w 298220"/>
                <a:gd name="connsiteY5" fmla="*/ 0 h 217051"/>
                <a:gd name="connsiteX6" fmla="*/ 230279 w 298220"/>
                <a:gd name="connsiteY6" fmla="*/ 34271 h 217051"/>
                <a:gd name="connsiteX7" fmla="*/ 168952 w 298220"/>
                <a:gd name="connsiteY7" fmla="*/ 94998 h 217051"/>
                <a:gd name="connsiteX8" fmla="*/ 137085 w 298220"/>
                <a:gd name="connsiteY8" fmla="*/ 63131 h 217051"/>
                <a:gd name="connsiteX9" fmla="*/ 0 w 298220"/>
                <a:gd name="connsiteY9" fmla="*/ 180375 h 217051"/>
                <a:gd name="connsiteX10" fmla="*/ 31265 w 298220"/>
                <a:gd name="connsiteY10" fmla="*/ 217052 h 217051"/>
                <a:gd name="connsiteX11" fmla="*/ 134680 w 298220"/>
                <a:gd name="connsiteY11" fmla="*/ 128668 h 2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220" h="217051">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grpFill/>
            <a:ln w="5953" cap="flat">
              <a:noFill/>
              <a:prstDash val="solid"/>
              <a:miter/>
            </a:ln>
          </p:spPr>
          <p:txBody>
            <a:bodyPr rtlCol="0" anchor="ctr"/>
            <a:lstStyle/>
            <a:p>
              <a:endParaRPr lang="en-US"/>
            </a:p>
          </p:txBody>
        </p:sp>
      </p:grpSp>
      <p:grpSp>
        <p:nvGrpSpPr>
          <p:cNvPr id="857" name="Graphic 134">
            <a:extLst>
              <a:ext uri="{FF2B5EF4-FFF2-40B4-BE49-F238E27FC236}">
                <a16:creationId xmlns:a16="http://schemas.microsoft.com/office/drawing/2014/main" id="{7F78EB32-B837-3BFD-7A21-CDEF5F6E1D51}"/>
              </a:ext>
            </a:extLst>
          </p:cNvPr>
          <p:cNvGrpSpPr/>
          <p:nvPr/>
        </p:nvGrpSpPr>
        <p:grpSpPr>
          <a:xfrm>
            <a:off x="9553894" y="2865564"/>
            <a:ext cx="354759" cy="321500"/>
            <a:chOff x="9449727" y="2938451"/>
            <a:chExt cx="354759" cy="321500"/>
          </a:xfrm>
          <a:solidFill>
            <a:schemeClr val="tx1"/>
          </a:solidFill>
        </p:grpSpPr>
        <p:sp>
          <p:nvSpPr>
            <p:cNvPr id="858" name="Freeform: Shape 857">
              <a:extLst>
                <a:ext uri="{FF2B5EF4-FFF2-40B4-BE49-F238E27FC236}">
                  <a16:creationId xmlns:a16="http://schemas.microsoft.com/office/drawing/2014/main" id="{5F48E601-8ABE-EC98-50C2-A6B2E3F11CAA}"/>
                </a:ext>
              </a:extLst>
            </p:cNvPr>
            <p:cNvSpPr/>
            <p:nvPr/>
          </p:nvSpPr>
          <p:spPr>
            <a:xfrm>
              <a:off x="9449727" y="2938451"/>
              <a:ext cx="354759" cy="321500"/>
            </a:xfrm>
            <a:custGeom>
              <a:avLst/>
              <a:gdLst>
                <a:gd name="connsiteX0" fmla="*/ 286579 w 354759"/>
                <a:gd name="connsiteY0" fmla="*/ 160750 h 321500"/>
                <a:gd name="connsiteX1" fmla="*/ 354759 w 354759"/>
                <a:gd name="connsiteY1" fmla="*/ 160750 h 321500"/>
                <a:gd name="connsiteX2" fmla="*/ 354759 w 354759"/>
                <a:gd name="connsiteY2" fmla="*/ 129154 h 321500"/>
                <a:gd name="connsiteX3" fmla="*/ 321500 w 354759"/>
                <a:gd name="connsiteY3" fmla="*/ 80929 h 321500"/>
                <a:gd name="connsiteX4" fmla="*/ 321500 w 354759"/>
                <a:gd name="connsiteY4" fmla="*/ 43791 h 321500"/>
                <a:gd name="connsiteX5" fmla="*/ 277155 w 354759"/>
                <a:gd name="connsiteY5" fmla="*/ 0 h 321500"/>
                <a:gd name="connsiteX6" fmla="*/ 49888 w 354759"/>
                <a:gd name="connsiteY6" fmla="*/ 0 h 321500"/>
                <a:gd name="connsiteX7" fmla="*/ 0 w 354759"/>
                <a:gd name="connsiteY7" fmla="*/ 49888 h 321500"/>
                <a:gd name="connsiteX8" fmla="*/ 0 w 354759"/>
                <a:gd name="connsiteY8" fmla="*/ 49888 h 321500"/>
                <a:gd name="connsiteX9" fmla="*/ 0 w 354759"/>
                <a:gd name="connsiteY9" fmla="*/ 269949 h 321500"/>
                <a:gd name="connsiteX10" fmla="*/ 51551 w 354759"/>
                <a:gd name="connsiteY10" fmla="*/ 321500 h 321500"/>
                <a:gd name="connsiteX11" fmla="*/ 302654 w 354759"/>
                <a:gd name="connsiteY11" fmla="*/ 321500 h 321500"/>
                <a:gd name="connsiteX12" fmla="*/ 354205 w 354759"/>
                <a:gd name="connsiteY12" fmla="*/ 269949 h 321500"/>
                <a:gd name="connsiteX13" fmla="*/ 354205 w 354759"/>
                <a:gd name="connsiteY13" fmla="*/ 249440 h 321500"/>
                <a:gd name="connsiteX14" fmla="*/ 286579 w 354759"/>
                <a:gd name="connsiteY14" fmla="*/ 249440 h 321500"/>
                <a:gd name="connsiteX15" fmla="*/ 243897 w 354759"/>
                <a:gd name="connsiteY15" fmla="*/ 205095 h 321500"/>
                <a:gd name="connsiteX16" fmla="*/ 286579 w 354759"/>
                <a:gd name="connsiteY16" fmla="*/ 160750 h 321500"/>
                <a:gd name="connsiteX17" fmla="*/ 49888 w 354759"/>
                <a:gd name="connsiteY17" fmla="*/ 77604 h 321500"/>
                <a:gd name="connsiteX18" fmla="*/ 22172 w 354759"/>
                <a:gd name="connsiteY18" fmla="*/ 49888 h 321500"/>
                <a:gd name="connsiteX19" fmla="*/ 49888 w 354759"/>
                <a:gd name="connsiteY19" fmla="*/ 22172 h 321500"/>
                <a:gd name="connsiteX20" fmla="*/ 277155 w 354759"/>
                <a:gd name="connsiteY20" fmla="*/ 22172 h 321500"/>
                <a:gd name="connsiteX21" fmla="*/ 299328 w 354759"/>
                <a:gd name="connsiteY21" fmla="*/ 43791 h 321500"/>
                <a:gd name="connsiteX22" fmla="*/ 299328 w 354759"/>
                <a:gd name="connsiteY22" fmla="*/ 77604 h 321500"/>
                <a:gd name="connsiteX23" fmla="*/ 49888 w 354759"/>
                <a:gd name="connsiteY23" fmla="*/ 77604 h 3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759" h="321500">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grpFill/>
            <a:ln w="5507"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0B578F2B-C860-989A-633E-4107F5B5BC84}"/>
                </a:ext>
              </a:extLst>
            </p:cNvPr>
            <p:cNvSpPr/>
            <p:nvPr/>
          </p:nvSpPr>
          <p:spPr>
            <a:xfrm>
              <a:off x="9715796" y="3121373"/>
              <a:ext cx="88689" cy="44344"/>
            </a:xfrm>
            <a:custGeom>
              <a:avLst/>
              <a:gdLst>
                <a:gd name="connsiteX0" fmla="*/ 0 w 88689"/>
                <a:gd name="connsiteY0" fmla="*/ 22172 h 44344"/>
                <a:gd name="connsiteX1" fmla="*/ 20510 w 88689"/>
                <a:gd name="connsiteY1" fmla="*/ 44345 h 44344"/>
                <a:gd name="connsiteX2" fmla="*/ 88690 w 88689"/>
                <a:gd name="connsiteY2" fmla="*/ 44345 h 44344"/>
                <a:gd name="connsiteX3" fmla="*/ 88690 w 88689"/>
                <a:gd name="connsiteY3" fmla="*/ 0 h 44344"/>
                <a:gd name="connsiteX4" fmla="*/ 20510 w 88689"/>
                <a:gd name="connsiteY4" fmla="*/ 0 h 44344"/>
                <a:gd name="connsiteX5" fmla="*/ 0 w 88689"/>
                <a:gd name="connsiteY5" fmla="*/ 22172 h 44344"/>
                <a:gd name="connsiteX6" fmla="*/ 33259 w 88689"/>
                <a:gd name="connsiteY6" fmla="*/ 22172 h 44344"/>
                <a:gd name="connsiteX7" fmla="*/ 22172 w 88689"/>
                <a:gd name="connsiteY7" fmla="*/ 33259 h 44344"/>
                <a:gd name="connsiteX8" fmla="*/ 11086 w 88689"/>
                <a:gd name="connsiteY8" fmla="*/ 22172 h 44344"/>
                <a:gd name="connsiteX9" fmla="*/ 22172 w 88689"/>
                <a:gd name="connsiteY9" fmla="*/ 11086 h 44344"/>
                <a:gd name="connsiteX10" fmla="*/ 33259 w 88689"/>
                <a:gd name="connsiteY10" fmla="*/ 22172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89" h="44344">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grpFill/>
            <a:ln w="5507"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020DC08D-782A-F1E0-FD4C-73E69EAA778D}"/>
                </a:ext>
              </a:extLst>
            </p:cNvPr>
            <p:cNvSpPr/>
            <p:nvPr/>
          </p:nvSpPr>
          <p:spPr>
            <a:xfrm>
              <a:off x="9494071" y="2977253"/>
              <a:ext cx="232810" cy="22172"/>
            </a:xfrm>
            <a:custGeom>
              <a:avLst/>
              <a:gdLst>
                <a:gd name="connsiteX0" fmla="*/ 221724 w 232810"/>
                <a:gd name="connsiteY0" fmla="*/ 0 h 22172"/>
                <a:gd name="connsiteX1" fmla="*/ 11086 w 232810"/>
                <a:gd name="connsiteY1" fmla="*/ 0 h 22172"/>
                <a:gd name="connsiteX2" fmla="*/ 0 w 232810"/>
                <a:gd name="connsiteY2" fmla="*/ 11086 h 22172"/>
                <a:gd name="connsiteX3" fmla="*/ 0 w 232810"/>
                <a:gd name="connsiteY3" fmla="*/ 11086 h 22172"/>
                <a:gd name="connsiteX4" fmla="*/ 11086 w 232810"/>
                <a:gd name="connsiteY4" fmla="*/ 22172 h 22172"/>
                <a:gd name="connsiteX5" fmla="*/ 221724 w 232810"/>
                <a:gd name="connsiteY5" fmla="*/ 22172 h 22172"/>
                <a:gd name="connsiteX6" fmla="*/ 232811 w 232810"/>
                <a:gd name="connsiteY6" fmla="*/ 11086 h 22172"/>
                <a:gd name="connsiteX7" fmla="*/ 232811 w 232810"/>
                <a:gd name="connsiteY7" fmla="*/ 11086 h 22172"/>
                <a:gd name="connsiteX8" fmla="*/ 221724 w 232810"/>
                <a:gd name="connsiteY8" fmla="*/ 0 h 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10" h="22172">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grpFill/>
            <a:ln w="5507" cap="flat">
              <a:noFill/>
              <a:prstDash val="solid"/>
              <a:miter/>
            </a:ln>
          </p:spPr>
          <p:txBody>
            <a:bodyPr rtlCol="0" anchor="ctr"/>
            <a:lstStyle/>
            <a:p>
              <a:endParaRPr lang="en-US"/>
            </a:p>
          </p:txBody>
        </p:sp>
      </p:grpSp>
      <p:grpSp>
        <p:nvGrpSpPr>
          <p:cNvPr id="861" name="Graphic 136">
            <a:extLst>
              <a:ext uri="{FF2B5EF4-FFF2-40B4-BE49-F238E27FC236}">
                <a16:creationId xmlns:a16="http://schemas.microsoft.com/office/drawing/2014/main" id="{8B787AC4-55E1-99D7-4165-B0FC670BC713}"/>
              </a:ext>
            </a:extLst>
          </p:cNvPr>
          <p:cNvGrpSpPr/>
          <p:nvPr/>
        </p:nvGrpSpPr>
        <p:grpSpPr>
          <a:xfrm>
            <a:off x="10251618" y="2866971"/>
            <a:ext cx="129584" cy="360582"/>
            <a:chOff x="10147451" y="2939858"/>
            <a:chExt cx="129584" cy="360582"/>
          </a:xfrm>
          <a:solidFill>
            <a:schemeClr val="tx1"/>
          </a:solidFill>
        </p:grpSpPr>
        <p:sp>
          <p:nvSpPr>
            <p:cNvPr id="862" name="Freeform: Shape 861">
              <a:extLst>
                <a:ext uri="{FF2B5EF4-FFF2-40B4-BE49-F238E27FC236}">
                  <a16:creationId xmlns:a16="http://schemas.microsoft.com/office/drawing/2014/main" id="{D0BF9C6D-E6F6-8A76-0E87-8ABA8A39891D}"/>
                </a:ext>
              </a:extLst>
            </p:cNvPr>
            <p:cNvSpPr/>
            <p:nvPr/>
          </p:nvSpPr>
          <p:spPr>
            <a:xfrm>
              <a:off x="10147451" y="3210294"/>
              <a:ext cx="129584" cy="90145"/>
            </a:xfrm>
            <a:custGeom>
              <a:avLst/>
              <a:gdLst>
                <a:gd name="connsiteX0" fmla="*/ 112682 w 129584"/>
                <a:gd name="connsiteY0" fmla="*/ 0 h 90145"/>
                <a:gd name="connsiteX1" fmla="*/ 16902 w 129584"/>
                <a:gd name="connsiteY1" fmla="*/ 0 h 90145"/>
                <a:gd name="connsiteX2" fmla="*/ 0 w 129584"/>
                <a:gd name="connsiteY2" fmla="*/ 16902 h 90145"/>
                <a:gd name="connsiteX3" fmla="*/ 0 w 129584"/>
                <a:gd name="connsiteY3" fmla="*/ 73243 h 90145"/>
                <a:gd name="connsiteX4" fmla="*/ 16902 w 129584"/>
                <a:gd name="connsiteY4" fmla="*/ 90146 h 90145"/>
                <a:gd name="connsiteX5" fmla="*/ 112682 w 129584"/>
                <a:gd name="connsiteY5" fmla="*/ 90146 h 90145"/>
                <a:gd name="connsiteX6" fmla="*/ 129584 w 129584"/>
                <a:gd name="connsiteY6" fmla="*/ 73243 h 90145"/>
                <a:gd name="connsiteX7" fmla="*/ 129584 w 129584"/>
                <a:gd name="connsiteY7" fmla="*/ 16902 h 90145"/>
                <a:gd name="connsiteX8" fmla="*/ 112682 w 129584"/>
                <a:gd name="connsiteY8" fmla="*/ 0 h 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4" h="90145">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grpFill/>
            <a:ln w="5507"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8176636D-111A-7ED9-D4BD-6C167FDE7A8D}"/>
                </a:ext>
              </a:extLst>
            </p:cNvPr>
            <p:cNvSpPr/>
            <p:nvPr/>
          </p:nvSpPr>
          <p:spPr>
            <a:xfrm>
              <a:off x="10156466" y="3097049"/>
              <a:ext cx="113245" cy="96343"/>
            </a:xfrm>
            <a:custGeom>
              <a:avLst/>
              <a:gdLst>
                <a:gd name="connsiteX0" fmla="*/ 0 w 113245"/>
                <a:gd name="connsiteY0" fmla="*/ 0 h 96343"/>
                <a:gd name="connsiteX1" fmla="*/ 113245 w 113245"/>
                <a:gd name="connsiteY1" fmla="*/ 0 h 96343"/>
                <a:gd name="connsiteX2" fmla="*/ 113245 w 113245"/>
                <a:gd name="connsiteY2" fmla="*/ 96343 h 96343"/>
                <a:gd name="connsiteX3" fmla="*/ 0 w 113245"/>
                <a:gd name="connsiteY3" fmla="*/ 96343 h 96343"/>
              </a:gdLst>
              <a:ahLst/>
              <a:cxnLst>
                <a:cxn ang="0">
                  <a:pos x="connsiteX0" y="connsiteY0"/>
                </a:cxn>
                <a:cxn ang="0">
                  <a:pos x="connsiteX1" y="connsiteY1"/>
                </a:cxn>
                <a:cxn ang="0">
                  <a:pos x="connsiteX2" y="connsiteY2"/>
                </a:cxn>
                <a:cxn ang="0">
                  <a:pos x="connsiteX3" y="connsiteY3"/>
                </a:cxn>
              </a:cxnLst>
              <a:rect l="l" t="t" r="r" b="b"/>
              <a:pathLst>
                <a:path w="113245" h="96343">
                  <a:moveTo>
                    <a:pt x="0" y="0"/>
                  </a:moveTo>
                  <a:lnTo>
                    <a:pt x="113245" y="0"/>
                  </a:lnTo>
                  <a:lnTo>
                    <a:pt x="113245" y="96343"/>
                  </a:lnTo>
                  <a:lnTo>
                    <a:pt x="0" y="96343"/>
                  </a:lnTo>
                  <a:close/>
                </a:path>
              </a:pathLst>
            </a:custGeom>
            <a:grpFill/>
            <a:ln w="5507"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0A1C43B7-4A7B-3669-0013-FF69C3B1C7AD}"/>
                </a:ext>
              </a:extLst>
            </p:cNvPr>
            <p:cNvSpPr/>
            <p:nvPr/>
          </p:nvSpPr>
          <p:spPr>
            <a:xfrm>
              <a:off x="10151395" y="2979296"/>
              <a:ext cx="123386" cy="101413"/>
            </a:xfrm>
            <a:custGeom>
              <a:avLst/>
              <a:gdLst>
                <a:gd name="connsiteX0" fmla="*/ 118316 w 123386"/>
                <a:gd name="connsiteY0" fmla="*/ 101414 h 101413"/>
                <a:gd name="connsiteX1" fmla="*/ 123387 w 123386"/>
                <a:gd name="connsiteY1" fmla="*/ 72680 h 101413"/>
                <a:gd name="connsiteX2" fmla="*/ 61975 w 123386"/>
                <a:gd name="connsiteY2" fmla="*/ 0 h 101413"/>
                <a:gd name="connsiteX3" fmla="*/ 0 w 123386"/>
                <a:gd name="connsiteY3" fmla="*/ 72680 h 101413"/>
                <a:gd name="connsiteX4" fmla="*/ 5071 w 123386"/>
                <a:gd name="connsiteY4" fmla="*/ 101414 h 101413"/>
                <a:gd name="connsiteX5" fmla="*/ 118316 w 123386"/>
                <a:gd name="connsiteY5" fmla="*/ 101414 h 10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86" h="101413">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grpFill/>
            <a:ln w="5507"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187D9BA6-46AD-0B0D-FD71-961B961F0BDD}"/>
                </a:ext>
              </a:extLst>
            </p:cNvPr>
            <p:cNvSpPr/>
            <p:nvPr/>
          </p:nvSpPr>
          <p:spPr>
            <a:xfrm>
              <a:off x="10186890" y="2939858"/>
              <a:ext cx="52960" cy="28170"/>
            </a:xfrm>
            <a:custGeom>
              <a:avLst/>
              <a:gdLst>
                <a:gd name="connsiteX0" fmla="*/ 0 w 52960"/>
                <a:gd name="connsiteY0" fmla="*/ 0 h 28170"/>
                <a:gd name="connsiteX1" fmla="*/ 52960 w 52960"/>
                <a:gd name="connsiteY1" fmla="*/ 0 h 28170"/>
                <a:gd name="connsiteX2" fmla="*/ 52960 w 52960"/>
                <a:gd name="connsiteY2" fmla="*/ 28170 h 28170"/>
                <a:gd name="connsiteX3" fmla="*/ 0 w 52960"/>
                <a:gd name="connsiteY3" fmla="*/ 28170 h 28170"/>
              </a:gdLst>
              <a:ahLst/>
              <a:cxnLst>
                <a:cxn ang="0">
                  <a:pos x="connsiteX0" y="connsiteY0"/>
                </a:cxn>
                <a:cxn ang="0">
                  <a:pos x="connsiteX1" y="connsiteY1"/>
                </a:cxn>
                <a:cxn ang="0">
                  <a:pos x="connsiteX2" y="connsiteY2"/>
                </a:cxn>
                <a:cxn ang="0">
                  <a:pos x="connsiteX3" y="connsiteY3"/>
                </a:cxn>
              </a:cxnLst>
              <a:rect l="l" t="t" r="r" b="b"/>
              <a:pathLst>
                <a:path w="52960" h="28170">
                  <a:moveTo>
                    <a:pt x="0" y="0"/>
                  </a:moveTo>
                  <a:lnTo>
                    <a:pt x="52960" y="0"/>
                  </a:lnTo>
                  <a:lnTo>
                    <a:pt x="52960" y="28170"/>
                  </a:lnTo>
                  <a:lnTo>
                    <a:pt x="0" y="28170"/>
                  </a:lnTo>
                  <a:close/>
                </a:path>
              </a:pathLst>
            </a:custGeom>
            <a:grpFill/>
            <a:ln w="5507" cap="flat">
              <a:noFill/>
              <a:prstDash val="solid"/>
              <a:miter/>
            </a:ln>
          </p:spPr>
          <p:txBody>
            <a:bodyPr rtlCol="0" anchor="ctr"/>
            <a:lstStyle/>
            <a:p>
              <a:endParaRPr lang="en-US"/>
            </a:p>
          </p:txBody>
        </p:sp>
      </p:grpSp>
      <p:grpSp>
        <p:nvGrpSpPr>
          <p:cNvPr id="866" name="Graphic 138">
            <a:extLst>
              <a:ext uri="{FF2B5EF4-FFF2-40B4-BE49-F238E27FC236}">
                <a16:creationId xmlns:a16="http://schemas.microsoft.com/office/drawing/2014/main" id="{712E46BB-E80A-031A-2796-BFA569737BDC}"/>
              </a:ext>
            </a:extLst>
          </p:cNvPr>
          <p:cNvGrpSpPr/>
          <p:nvPr/>
        </p:nvGrpSpPr>
        <p:grpSpPr>
          <a:xfrm>
            <a:off x="10757684" y="2832798"/>
            <a:ext cx="288600" cy="385402"/>
            <a:chOff x="10653517" y="2905685"/>
            <a:chExt cx="288600" cy="385402"/>
          </a:xfrm>
          <a:solidFill>
            <a:schemeClr val="tx1"/>
          </a:solidFill>
        </p:grpSpPr>
        <p:sp>
          <p:nvSpPr>
            <p:cNvPr id="867" name="Freeform: Shape 866">
              <a:extLst>
                <a:ext uri="{FF2B5EF4-FFF2-40B4-BE49-F238E27FC236}">
                  <a16:creationId xmlns:a16="http://schemas.microsoft.com/office/drawing/2014/main" id="{B5597FAD-AE90-6C13-E4FE-D7042298C5F3}"/>
                </a:ext>
              </a:extLst>
            </p:cNvPr>
            <p:cNvSpPr/>
            <p:nvPr/>
          </p:nvSpPr>
          <p:spPr>
            <a:xfrm>
              <a:off x="10888005" y="2905685"/>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grpFill/>
            <a:ln w="5953" cap="flat">
              <a:noFill/>
              <a:prstDash val="solid"/>
              <a:miter/>
            </a:ln>
          </p:spPr>
          <p:txBody>
            <a:bodyPr rtlCol="0" anchor="ctr"/>
            <a:lstStyle/>
            <a:p>
              <a:endParaRPr lang="en-US"/>
            </a:p>
          </p:txBody>
        </p:sp>
        <p:grpSp>
          <p:nvGrpSpPr>
            <p:cNvPr id="868" name="Graphic 138">
              <a:extLst>
                <a:ext uri="{FF2B5EF4-FFF2-40B4-BE49-F238E27FC236}">
                  <a16:creationId xmlns:a16="http://schemas.microsoft.com/office/drawing/2014/main" id="{78CDE186-2D7C-FC0A-D972-EA5399A10CCE}"/>
                </a:ext>
              </a:extLst>
            </p:cNvPr>
            <p:cNvGrpSpPr/>
            <p:nvPr/>
          </p:nvGrpSpPr>
          <p:grpSpPr>
            <a:xfrm>
              <a:off x="10653517" y="2905685"/>
              <a:ext cx="288600" cy="385402"/>
              <a:chOff x="10653517" y="2905685"/>
              <a:chExt cx="288600" cy="385402"/>
            </a:xfrm>
            <a:grpFill/>
          </p:grpSpPr>
          <p:sp>
            <p:nvSpPr>
              <p:cNvPr id="869" name="Freeform: Shape 868">
                <a:extLst>
                  <a:ext uri="{FF2B5EF4-FFF2-40B4-BE49-F238E27FC236}">
                    <a16:creationId xmlns:a16="http://schemas.microsoft.com/office/drawing/2014/main" id="{2FACBF85-A826-8F23-0424-C294593ECCCD}"/>
                  </a:ext>
                </a:extLst>
              </p:cNvPr>
              <p:cNvSpPr/>
              <p:nvPr/>
            </p:nvSpPr>
            <p:spPr>
              <a:xfrm>
                <a:off x="10653517" y="2905685"/>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98004 w 288600"/>
                  <a:gd name="connsiteY10" fmla="*/ 179173 h 385402"/>
                  <a:gd name="connsiteX11" fmla="*/ 110029 w 288600"/>
                  <a:gd name="connsiteY11" fmla="*/ 182780 h 385402"/>
                  <a:gd name="connsiteX12" fmla="*/ 110029 w 288600"/>
                  <a:gd name="connsiteY12" fmla="*/ 114238 h 385402"/>
                  <a:gd name="connsiteX13" fmla="*/ 186388 w 288600"/>
                  <a:gd name="connsiteY13" fmla="*/ 96200 h 385402"/>
                  <a:gd name="connsiteX14" fmla="*/ 186388 w 288600"/>
                  <a:gd name="connsiteY14" fmla="*/ 186388 h 385402"/>
                  <a:gd name="connsiteX15" fmla="*/ 166547 w 288600"/>
                  <a:gd name="connsiteY15" fmla="*/ 205027 h 385402"/>
                  <a:gd name="connsiteX16" fmla="*/ 146705 w 288600"/>
                  <a:gd name="connsiteY16" fmla="*/ 186388 h 385402"/>
                  <a:gd name="connsiteX17" fmla="*/ 166547 w 288600"/>
                  <a:gd name="connsiteY17" fmla="*/ 167749 h 385402"/>
                  <a:gd name="connsiteX18" fmla="*/ 178572 w 288600"/>
                  <a:gd name="connsiteY18" fmla="*/ 171357 h 385402"/>
                  <a:gd name="connsiteX19" fmla="*/ 178572 w 288600"/>
                  <a:gd name="connsiteY19" fmla="*/ 129870 h 385402"/>
                  <a:gd name="connsiteX20" fmla="*/ 118447 w 288600"/>
                  <a:gd name="connsiteY20" fmla="*/ 144300 h 385402"/>
                  <a:gd name="connsiteX21" fmla="*/ 118447 w 288600"/>
                  <a:gd name="connsiteY21" fmla="*/ 197812 h 385402"/>
                  <a:gd name="connsiteX22" fmla="*/ 98605 w 288600"/>
                  <a:gd name="connsiteY22" fmla="*/ 216451 h 385402"/>
                  <a:gd name="connsiteX23" fmla="*/ 78163 w 288600"/>
                  <a:gd name="connsiteY23" fmla="*/ 197812 h 385402"/>
                  <a:gd name="connsiteX24" fmla="*/ 98004 w 288600"/>
                  <a:gd name="connsiteY24" fmla="*/ 179173 h 385402"/>
                  <a:gd name="connsiteX25" fmla="*/ 102814 w 288600"/>
                  <a:gd name="connsiteY25" fmla="*/ 330688 h 385402"/>
                  <a:gd name="connsiteX26" fmla="*/ 93194 w 288600"/>
                  <a:gd name="connsiteY26" fmla="*/ 284993 h 385402"/>
                  <a:gd name="connsiteX27" fmla="*/ 84175 w 288600"/>
                  <a:gd name="connsiteY27" fmla="*/ 330688 h 385402"/>
                  <a:gd name="connsiteX28" fmla="*/ 69144 w 288600"/>
                  <a:gd name="connsiteY28" fmla="*/ 330688 h 385402"/>
                  <a:gd name="connsiteX29" fmla="*/ 54113 w 288600"/>
                  <a:gd name="connsiteY29" fmla="*/ 258538 h 385402"/>
                  <a:gd name="connsiteX30" fmla="*/ 68543 w 288600"/>
                  <a:gd name="connsiteY30" fmla="*/ 258538 h 385402"/>
                  <a:gd name="connsiteX31" fmla="*/ 76359 w 288600"/>
                  <a:gd name="connsiteY31" fmla="*/ 301828 h 385402"/>
                  <a:gd name="connsiteX32" fmla="*/ 85378 w 288600"/>
                  <a:gd name="connsiteY32" fmla="*/ 258538 h 385402"/>
                  <a:gd name="connsiteX33" fmla="*/ 101010 w 288600"/>
                  <a:gd name="connsiteY33" fmla="*/ 258538 h 385402"/>
                  <a:gd name="connsiteX34" fmla="*/ 109428 w 288600"/>
                  <a:gd name="connsiteY34" fmla="*/ 301828 h 385402"/>
                  <a:gd name="connsiteX35" fmla="*/ 118447 w 288600"/>
                  <a:gd name="connsiteY35" fmla="*/ 258538 h 385402"/>
                  <a:gd name="connsiteX36" fmla="*/ 132877 w 288600"/>
                  <a:gd name="connsiteY36" fmla="*/ 258538 h 385402"/>
                  <a:gd name="connsiteX37" fmla="*/ 117845 w 288600"/>
                  <a:gd name="connsiteY37" fmla="*/ 330688 h 385402"/>
                  <a:gd name="connsiteX38" fmla="*/ 102814 w 288600"/>
                  <a:gd name="connsiteY38" fmla="*/ 330688 h 385402"/>
                  <a:gd name="connsiteX39" fmla="*/ 172559 w 288600"/>
                  <a:gd name="connsiteY39" fmla="*/ 330688 h 385402"/>
                  <a:gd name="connsiteX40" fmla="*/ 168952 w 288600"/>
                  <a:gd name="connsiteY40" fmla="*/ 315657 h 385402"/>
                  <a:gd name="connsiteX41" fmla="*/ 148509 w 288600"/>
                  <a:gd name="connsiteY41" fmla="*/ 315657 h 385402"/>
                  <a:gd name="connsiteX42" fmla="*/ 144300 w 288600"/>
                  <a:gd name="connsiteY42" fmla="*/ 330688 h 385402"/>
                  <a:gd name="connsiteX43" fmla="*/ 128668 w 288600"/>
                  <a:gd name="connsiteY43" fmla="*/ 330688 h 385402"/>
                  <a:gd name="connsiteX44" fmla="*/ 149110 w 288600"/>
                  <a:gd name="connsiteY44" fmla="*/ 258538 h 385402"/>
                  <a:gd name="connsiteX45" fmla="*/ 167148 w 288600"/>
                  <a:gd name="connsiteY45" fmla="*/ 258538 h 385402"/>
                  <a:gd name="connsiteX46" fmla="*/ 187590 w 288600"/>
                  <a:gd name="connsiteY46" fmla="*/ 330688 h 385402"/>
                  <a:gd name="connsiteX47" fmla="*/ 172559 w 288600"/>
                  <a:gd name="connsiteY47" fmla="*/ 330688 h 385402"/>
                  <a:gd name="connsiteX48" fmla="*/ 215248 w 288600"/>
                  <a:gd name="connsiteY48" fmla="*/ 330688 h 385402"/>
                  <a:gd name="connsiteX49" fmla="*/ 199014 w 288600"/>
                  <a:gd name="connsiteY49" fmla="*/ 330688 h 385402"/>
                  <a:gd name="connsiteX50" fmla="*/ 180375 w 288600"/>
                  <a:gd name="connsiteY50" fmla="*/ 258538 h 385402"/>
                  <a:gd name="connsiteX51" fmla="*/ 195407 w 288600"/>
                  <a:gd name="connsiteY51" fmla="*/ 258538 h 385402"/>
                  <a:gd name="connsiteX52" fmla="*/ 206831 w 288600"/>
                  <a:gd name="connsiteY52" fmla="*/ 307240 h 385402"/>
                  <a:gd name="connsiteX53" fmla="*/ 218856 w 288600"/>
                  <a:gd name="connsiteY53" fmla="*/ 258538 h 385402"/>
                  <a:gd name="connsiteX54" fmla="*/ 234488 w 288600"/>
                  <a:gd name="connsiteY54" fmla="*/ 258538 h 385402"/>
                  <a:gd name="connsiteX55" fmla="*/ 215248 w 288600"/>
                  <a:gd name="connsiteY55" fmla="*/ 330688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grpFill/>
              <a:ln w="5953"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96005C22-0414-C86E-9E8B-AE4A2601DD2F}"/>
                  </a:ext>
                </a:extLst>
              </p:cNvPr>
              <p:cNvSpPr/>
              <p:nvPr/>
            </p:nvSpPr>
            <p:spPr>
              <a:xfrm>
                <a:off x="10805633" y="3182260"/>
                <a:ext cx="13227" cy="25853"/>
              </a:xfrm>
              <a:custGeom>
                <a:avLst/>
                <a:gdLst>
                  <a:gd name="connsiteX0" fmla="*/ 0 w 13227"/>
                  <a:gd name="connsiteY0" fmla="*/ 25854 h 25853"/>
                  <a:gd name="connsiteX1" fmla="*/ 13228 w 13227"/>
                  <a:gd name="connsiteY1" fmla="*/ 25854 h 25853"/>
                  <a:gd name="connsiteX2" fmla="*/ 6614 w 13227"/>
                  <a:gd name="connsiteY2" fmla="*/ 0 h 25853"/>
                </a:gdLst>
                <a:ahLst/>
                <a:cxnLst>
                  <a:cxn ang="0">
                    <a:pos x="connsiteX0" y="connsiteY0"/>
                  </a:cxn>
                  <a:cxn ang="0">
                    <a:pos x="connsiteX1" y="connsiteY1"/>
                  </a:cxn>
                  <a:cxn ang="0">
                    <a:pos x="connsiteX2" y="connsiteY2"/>
                  </a:cxn>
                </a:cxnLst>
                <a:rect l="l" t="t" r="r" b="b"/>
                <a:pathLst>
                  <a:path w="13227" h="25853">
                    <a:moveTo>
                      <a:pt x="0" y="25854"/>
                    </a:moveTo>
                    <a:lnTo>
                      <a:pt x="13228" y="25854"/>
                    </a:lnTo>
                    <a:lnTo>
                      <a:pt x="6614" y="0"/>
                    </a:lnTo>
                    <a:close/>
                  </a:path>
                </a:pathLst>
              </a:custGeom>
              <a:grpFill/>
              <a:ln w="5953" cap="flat">
                <a:noFill/>
                <a:prstDash val="solid"/>
                <a:miter/>
              </a:ln>
            </p:spPr>
            <p:txBody>
              <a:bodyPr rtlCol="0" anchor="ctr"/>
              <a:lstStyle/>
              <a:p>
                <a:endParaRPr lang="en-US"/>
              </a:p>
            </p:txBody>
          </p:sp>
        </p:grpSp>
      </p:grpSp>
      <p:grpSp>
        <p:nvGrpSpPr>
          <p:cNvPr id="871" name="Graphic 140">
            <a:extLst>
              <a:ext uri="{FF2B5EF4-FFF2-40B4-BE49-F238E27FC236}">
                <a16:creationId xmlns:a16="http://schemas.microsoft.com/office/drawing/2014/main" id="{C607FA77-41AE-81A3-536D-38F375DB9C34}"/>
              </a:ext>
            </a:extLst>
          </p:cNvPr>
          <p:cNvGrpSpPr/>
          <p:nvPr/>
        </p:nvGrpSpPr>
        <p:grpSpPr>
          <a:xfrm>
            <a:off x="1360158" y="3473336"/>
            <a:ext cx="154656" cy="449911"/>
            <a:chOff x="1255991" y="3546223"/>
            <a:chExt cx="154656" cy="449911"/>
          </a:xfrm>
          <a:solidFill>
            <a:schemeClr val="tx1"/>
          </a:solidFill>
        </p:grpSpPr>
        <p:sp>
          <p:nvSpPr>
            <p:cNvPr id="872" name="Freeform: Shape 871">
              <a:extLst>
                <a:ext uri="{FF2B5EF4-FFF2-40B4-BE49-F238E27FC236}">
                  <a16:creationId xmlns:a16="http://schemas.microsoft.com/office/drawing/2014/main" id="{34694319-6B83-D7E0-11B2-12908E7E1749}"/>
                </a:ext>
              </a:extLst>
            </p:cNvPr>
            <p:cNvSpPr/>
            <p:nvPr/>
          </p:nvSpPr>
          <p:spPr>
            <a:xfrm>
              <a:off x="1255991" y="3792268"/>
              <a:ext cx="42179" cy="119507"/>
            </a:xfrm>
            <a:custGeom>
              <a:avLst/>
              <a:gdLst>
                <a:gd name="connsiteX0" fmla="*/ 0 w 42179"/>
                <a:gd name="connsiteY0" fmla="*/ 0 h 119507"/>
                <a:gd name="connsiteX1" fmla="*/ 42179 w 42179"/>
                <a:gd name="connsiteY1" fmla="*/ 0 h 119507"/>
                <a:gd name="connsiteX2" fmla="*/ 42179 w 42179"/>
                <a:gd name="connsiteY2" fmla="*/ 119508 h 119507"/>
                <a:gd name="connsiteX3" fmla="*/ 0 w 42179"/>
                <a:gd name="connsiteY3" fmla="*/ 119508 h 119507"/>
              </a:gdLst>
              <a:ahLst/>
              <a:cxnLst>
                <a:cxn ang="0">
                  <a:pos x="connsiteX0" y="connsiteY0"/>
                </a:cxn>
                <a:cxn ang="0">
                  <a:pos x="connsiteX1" y="connsiteY1"/>
                </a:cxn>
                <a:cxn ang="0">
                  <a:pos x="connsiteX2" y="connsiteY2"/>
                </a:cxn>
                <a:cxn ang="0">
                  <a:pos x="connsiteX3" y="connsiteY3"/>
                </a:cxn>
              </a:cxnLst>
              <a:rect l="l" t="t" r="r" b="b"/>
              <a:pathLst>
                <a:path w="42179" h="119507">
                  <a:moveTo>
                    <a:pt x="0" y="0"/>
                  </a:moveTo>
                  <a:lnTo>
                    <a:pt x="42179" y="0"/>
                  </a:lnTo>
                  <a:lnTo>
                    <a:pt x="42179" y="119508"/>
                  </a:lnTo>
                  <a:lnTo>
                    <a:pt x="0" y="119508"/>
                  </a:lnTo>
                  <a:close/>
                </a:path>
              </a:pathLst>
            </a:custGeom>
            <a:grpFill/>
            <a:ln w="699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B7D8C162-1D47-9367-BE4D-D963A945C723}"/>
                </a:ext>
              </a:extLst>
            </p:cNvPr>
            <p:cNvSpPr/>
            <p:nvPr/>
          </p:nvSpPr>
          <p:spPr>
            <a:xfrm>
              <a:off x="1298170" y="3546223"/>
              <a:ext cx="70298" cy="98418"/>
            </a:xfrm>
            <a:custGeom>
              <a:avLst/>
              <a:gdLst>
                <a:gd name="connsiteX0" fmla="*/ 70299 w 70298"/>
                <a:gd name="connsiteY0" fmla="*/ 98418 h 98418"/>
                <a:gd name="connsiteX1" fmla="*/ 70299 w 70298"/>
                <a:gd name="connsiteY1" fmla="*/ 0 h 98418"/>
                <a:gd name="connsiteX2" fmla="*/ 0 w 70298"/>
                <a:gd name="connsiteY2" fmla="*/ 0 h 98418"/>
                <a:gd name="connsiteX3" fmla="*/ 0 w 70298"/>
                <a:gd name="connsiteY3" fmla="*/ 98418 h 98418"/>
                <a:gd name="connsiteX4" fmla="*/ 70299 w 70298"/>
                <a:gd name="connsiteY4" fmla="*/ 98418 h 98418"/>
                <a:gd name="connsiteX5" fmla="*/ 70299 w 70298"/>
                <a:gd name="connsiteY5" fmla="*/ 98418 h 9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98" h="98418">
                  <a:moveTo>
                    <a:pt x="70299" y="98418"/>
                  </a:moveTo>
                  <a:lnTo>
                    <a:pt x="70299" y="0"/>
                  </a:lnTo>
                  <a:lnTo>
                    <a:pt x="0" y="0"/>
                  </a:lnTo>
                  <a:lnTo>
                    <a:pt x="0" y="98418"/>
                  </a:lnTo>
                  <a:lnTo>
                    <a:pt x="70299" y="98418"/>
                  </a:lnTo>
                  <a:cubicBezTo>
                    <a:pt x="70299" y="98418"/>
                    <a:pt x="70299" y="98418"/>
                    <a:pt x="70299" y="98418"/>
                  </a:cubicBezTo>
                  <a:close/>
                </a:path>
              </a:pathLst>
            </a:custGeom>
            <a:grpFill/>
            <a:ln w="699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DEB75B01-BDD6-B7E0-417D-30F94CA204F6}"/>
                </a:ext>
              </a:extLst>
            </p:cNvPr>
            <p:cNvSpPr/>
            <p:nvPr/>
          </p:nvSpPr>
          <p:spPr>
            <a:xfrm>
              <a:off x="1255991" y="3672760"/>
              <a:ext cx="154656" cy="323373"/>
            </a:xfrm>
            <a:custGeom>
              <a:avLst/>
              <a:gdLst>
                <a:gd name="connsiteX0" fmla="*/ 112478 w 154656"/>
                <a:gd name="connsiteY0" fmla="*/ 35149 h 323373"/>
                <a:gd name="connsiteX1" fmla="*/ 112478 w 154656"/>
                <a:gd name="connsiteY1" fmla="*/ 0 h 323373"/>
                <a:gd name="connsiteX2" fmla="*/ 112478 w 154656"/>
                <a:gd name="connsiteY2" fmla="*/ 0 h 323373"/>
                <a:gd name="connsiteX3" fmla="*/ 42179 w 154656"/>
                <a:gd name="connsiteY3" fmla="*/ 0 h 323373"/>
                <a:gd name="connsiteX4" fmla="*/ 42179 w 154656"/>
                <a:gd name="connsiteY4" fmla="*/ 35149 h 323373"/>
                <a:gd name="connsiteX5" fmla="*/ 703 w 154656"/>
                <a:gd name="connsiteY5" fmla="*/ 91388 h 323373"/>
                <a:gd name="connsiteX6" fmla="*/ 56239 w 154656"/>
                <a:gd name="connsiteY6" fmla="*/ 91388 h 323373"/>
                <a:gd name="connsiteX7" fmla="*/ 70299 w 154656"/>
                <a:gd name="connsiteY7" fmla="*/ 105448 h 323373"/>
                <a:gd name="connsiteX8" fmla="*/ 70299 w 154656"/>
                <a:gd name="connsiteY8" fmla="*/ 253075 h 323373"/>
                <a:gd name="connsiteX9" fmla="*/ 56239 w 154656"/>
                <a:gd name="connsiteY9" fmla="*/ 267135 h 323373"/>
                <a:gd name="connsiteX10" fmla="*/ 0 w 154656"/>
                <a:gd name="connsiteY10" fmla="*/ 267135 h 323373"/>
                <a:gd name="connsiteX11" fmla="*/ 0 w 154656"/>
                <a:gd name="connsiteY11" fmla="*/ 323374 h 323373"/>
                <a:gd name="connsiteX12" fmla="*/ 154657 w 154656"/>
                <a:gd name="connsiteY12" fmla="*/ 323374 h 323373"/>
                <a:gd name="connsiteX13" fmla="*/ 154657 w 154656"/>
                <a:gd name="connsiteY13" fmla="*/ 97012 h 323373"/>
                <a:gd name="connsiteX14" fmla="*/ 112478 w 154656"/>
                <a:gd name="connsiteY14" fmla="*/ 35149 h 32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56" h="323373">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grpFill/>
            <a:ln w="6995" cap="flat">
              <a:noFill/>
              <a:prstDash val="solid"/>
              <a:miter/>
            </a:ln>
          </p:spPr>
          <p:txBody>
            <a:bodyPr rtlCol="0" anchor="ctr"/>
            <a:lstStyle/>
            <a:p>
              <a:endParaRPr lang="en-US"/>
            </a:p>
          </p:txBody>
        </p:sp>
      </p:grpSp>
      <p:sp>
        <p:nvSpPr>
          <p:cNvPr id="875" name="Graphic 142">
            <a:extLst>
              <a:ext uri="{FF2B5EF4-FFF2-40B4-BE49-F238E27FC236}">
                <a16:creationId xmlns:a16="http://schemas.microsoft.com/office/drawing/2014/main" id="{7F29F858-2758-87DB-3BB2-8C983F5E2EE4}"/>
              </a:ext>
            </a:extLst>
          </p:cNvPr>
          <p:cNvSpPr/>
          <p:nvPr/>
        </p:nvSpPr>
        <p:spPr>
          <a:xfrm>
            <a:off x="1892582" y="3473336"/>
            <a:ext cx="254716" cy="410730"/>
          </a:xfrm>
          <a:custGeom>
            <a:avLst/>
            <a:gdLst>
              <a:gd name="connsiteX0" fmla="*/ 254717 w 254716"/>
              <a:gd name="connsiteY0" fmla="*/ 140094 h 410730"/>
              <a:gd name="connsiteX1" fmla="*/ 233703 w 254716"/>
              <a:gd name="connsiteY1" fmla="*/ 0 h 410730"/>
              <a:gd name="connsiteX2" fmla="*/ 21014 w 254716"/>
              <a:gd name="connsiteY2" fmla="*/ 0 h 410730"/>
              <a:gd name="connsiteX3" fmla="*/ 0 w 254716"/>
              <a:gd name="connsiteY3" fmla="*/ 138184 h 410730"/>
              <a:gd name="connsiteX4" fmla="*/ 0 w 254716"/>
              <a:gd name="connsiteY4" fmla="*/ 140094 h 410730"/>
              <a:gd name="connsiteX5" fmla="*/ 111439 w 254716"/>
              <a:gd name="connsiteY5" fmla="*/ 266816 h 410730"/>
              <a:gd name="connsiteX6" fmla="*/ 111439 w 254716"/>
              <a:gd name="connsiteY6" fmla="*/ 378891 h 410730"/>
              <a:gd name="connsiteX7" fmla="*/ 41391 w 254716"/>
              <a:gd name="connsiteY7" fmla="*/ 378891 h 410730"/>
              <a:gd name="connsiteX8" fmla="*/ 41391 w 254716"/>
              <a:gd name="connsiteY8" fmla="*/ 410731 h 410730"/>
              <a:gd name="connsiteX9" fmla="*/ 111439 w 254716"/>
              <a:gd name="connsiteY9" fmla="*/ 410731 h 410730"/>
              <a:gd name="connsiteX10" fmla="*/ 143278 w 254716"/>
              <a:gd name="connsiteY10" fmla="*/ 410731 h 410730"/>
              <a:gd name="connsiteX11" fmla="*/ 213325 w 254716"/>
              <a:gd name="connsiteY11" fmla="*/ 410731 h 410730"/>
              <a:gd name="connsiteX12" fmla="*/ 213325 w 254716"/>
              <a:gd name="connsiteY12" fmla="*/ 378891 h 410730"/>
              <a:gd name="connsiteX13" fmla="*/ 143278 w 254716"/>
              <a:gd name="connsiteY13" fmla="*/ 378891 h 410730"/>
              <a:gd name="connsiteX14" fmla="*/ 143278 w 254716"/>
              <a:gd name="connsiteY14" fmla="*/ 266816 h 410730"/>
              <a:gd name="connsiteX15" fmla="*/ 254717 w 254716"/>
              <a:gd name="connsiteY15" fmla="*/ 140094 h 410730"/>
              <a:gd name="connsiteX16" fmla="*/ 127995 w 254716"/>
              <a:gd name="connsiteY16" fmla="*/ 241981 h 410730"/>
              <a:gd name="connsiteX17" fmla="*/ 25472 w 254716"/>
              <a:gd name="connsiteY17" fmla="*/ 140094 h 410730"/>
              <a:gd name="connsiteX18" fmla="*/ 229245 w 254716"/>
              <a:gd name="connsiteY18" fmla="*/ 140094 h 410730"/>
              <a:gd name="connsiteX19" fmla="*/ 127995 w 254716"/>
              <a:gd name="connsiteY19" fmla="*/ 241981 h 41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716" h="410730">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chemeClr val="tx1"/>
          </a:solidFill>
          <a:ln w="6251" cap="flat">
            <a:noFill/>
            <a:prstDash val="solid"/>
            <a:miter/>
          </a:ln>
        </p:spPr>
        <p:txBody>
          <a:bodyPr rtlCol="0" anchor="ctr"/>
          <a:lstStyle/>
          <a:p>
            <a:endParaRPr lang="en-US"/>
          </a:p>
        </p:txBody>
      </p:sp>
      <p:grpSp>
        <p:nvGrpSpPr>
          <p:cNvPr id="876" name="Graphic 144">
            <a:extLst>
              <a:ext uri="{FF2B5EF4-FFF2-40B4-BE49-F238E27FC236}">
                <a16:creationId xmlns:a16="http://schemas.microsoft.com/office/drawing/2014/main" id="{7FCFAFBE-CE83-B9B3-37AE-BDD0265ACA40}"/>
              </a:ext>
            </a:extLst>
          </p:cNvPr>
          <p:cNvGrpSpPr/>
          <p:nvPr/>
        </p:nvGrpSpPr>
        <p:grpSpPr>
          <a:xfrm>
            <a:off x="2484194" y="3481123"/>
            <a:ext cx="305660" cy="408183"/>
            <a:chOff x="2380027" y="3554010"/>
            <a:chExt cx="305660" cy="408183"/>
          </a:xfrm>
          <a:solidFill>
            <a:schemeClr val="tx1"/>
          </a:solidFill>
        </p:grpSpPr>
        <p:sp>
          <p:nvSpPr>
            <p:cNvPr id="877" name="Freeform: Shape 876">
              <a:extLst>
                <a:ext uri="{FF2B5EF4-FFF2-40B4-BE49-F238E27FC236}">
                  <a16:creationId xmlns:a16="http://schemas.microsoft.com/office/drawing/2014/main" id="{332612EC-FC0B-A373-1501-0346E45CF2E5}"/>
                </a:ext>
              </a:extLst>
            </p:cNvPr>
            <p:cNvSpPr/>
            <p:nvPr/>
          </p:nvSpPr>
          <p:spPr>
            <a:xfrm>
              <a:off x="2628376" y="3554010"/>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grpFill/>
            <a:ln w="6251"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7CBC6F37-5AF5-306C-0FD9-E8F6B66F4B0B}"/>
                </a:ext>
              </a:extLst>
            </p:cNvPr>
            <p:cNvSpPr/>
            <p:nvPr/>
          </p:nvSpPr>
          <p:spPr>
            <a:xfrm>
              <a:off x="2380027" y="3554010"/>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6981 w 305660"/>
                <a:gd name="connsiteY10" fmla="*/ 350236 h 408183"/>
                <a:gd name="connsiteX11" fmla="*/ 90424 w 305660"/>
                <a:gd name="connsiteY11" fmla="*/ 350236 h 408183"/>
                <a:gd name="connsiteX12" fmla="*/ 80236 w 305660"/>
                <a:gd name="connsiteY12" fmla="*/ 301840 h 408183"/>
                <a:gd name="connsiteX13" fmla="*/ 70684 w 305660"/>
                <a:gd name="connsiteY13" fmla="*/ 350236 h 408183"/>
                <a:gd name="connsiteX14" fmla="*/ 54127 w 305660"/>
                <a:gd name="connsiteY14" fmla="*/ 350236 h 408183"/>
                <a:gd name="connsiteX15" fmla="*/ 38208 w 305660"/>
                <a:gd name="connsiteY15" fmla="*/ 273821 h 408183"/>
                <a:gd name="connsiteX16" fmla="*/ 54127 w 305660"/>
                <a:gd name="connsiteY16" fmla="*/ 273821 h 408183"/>
                <a:gd name="connsiteX17" fmla="*/ 63042 w 305660"/>
                <a:gd name="connsiteY17" fmla="*/ 319670 h 408183"/>
                <a:gd name="connsiteX18" fmla="*/ 72594 w 305660"/>
                <a:gd name="connsiteY18" fmla="*/ 273821 h 408183"/>
                <a:gd name="connsiteX19" fmla="*/ 89151 w 305660"/>
                <a:gd name="connsiteY19" fmla="*/ 273821 h 408183"/>
                <a:gd name="connsiteX20" fmla="*/ 98066 w 305660"/>
                <a:gd name="connsiteY20" fmla="*/ 319670 h 408183"/>
                <a:gd name="connsiteX21" fmla="*/ 107618 w 305660"/>
                <a:gd name="connsiteY21" fmla="*/ 273821 h 408183"/>
                <a:gd name="connsiteX22" fmla="*/ 122901 w 305660"/>
                <a:gd name="connsiteY22" fmla="*/ 273821 h 408183"/>
                <a:gd name="connsiteX23" fmla="*/ 106981 w 305660"/>
                <a:gd name="connsiteY23" fmla="*/ 350236 h 408183"/>
                <a:gd name="connsiteX24" fmla="*/ 202500 w 305660"/>
                <a:gd name="connsiteY24" fmla="*/ 350236 h 408183"/>
                <a:gd name="connsiteX25" fmla="*/ 187854 w 305660"/>
                <a:gd name="connsiteY25" fmla="*/ 350236 h 408183"/>
                <a:gd name="connsiteX26" fmla="*/ 187854 w 305660"/>
                <a:gd name="connsiteY26" fmla="*/ 298019 h 408183"/>
                <a:gd name="connsiteX27" fmla="*/ 172571 w 305660"/>
                <a:gd name="connsiteY27" fmla="*/ 350236 h 408183"/>
                <a:gd name="connsiteX28" fmla="*/ 159835 w 305660"/>
                <a:gd name="connsiteY28" fmla="*/ 350236 h 408183"/>
                <a:gd name="connsiteX29" fmla="*/ 145189 w 305660"/>
                <a:gd name="connsiteY29" fmla="*/ 298019 h 408183"/>
                <a:gd name="connsiteX30" fmla="*/ 145189 w 305660"/>
                <a:gd name="connsiteY30" fmla="*/ 350236 h 408183"/>
                <a:gd name="connsiteX31" fmla="*/ 130542 w 305660"/>
                <a:gd name="connsiteY31" fmla="*/ 350236 h 408183"/>
                <a:gd name="connsiteX32" fmla="*/ 130542 w 305660"/>
                <a:gd name="connsiteY32" fmla="*/ 273821 h 408183"/>
                <a:gd name="connsiteX33" fmla="*/ 152830 w 305660"/>
                <a:gd name="connsiteY33" fmla="*/ 273821 h 408183"/>
                <a:gd name="connsiteX34" fmla="*/ 166203 w 305660"/>
                <a:gd name="connsiteY34" fmla="*/ 322854 h 408183"/>
                <a:gd name="connsiteX35" fmla="*/ 180212 w 305660"/>
                <a:gd name="connsiteY35" fmla="*/ 273821 h 408183"/>
                <a:gd name="connsiteX36" fmla="*/ 202500 w 305660"/>
                <a:gd name="connsiteY36" fmla="*/ 273821 h 408183"/>
                <a:gd name="connsiteX37" fmla="*/ 202500 w 305660"/>
                <a:gd name="connsiteY37" fmla="*/ 350236 h 408183"/>
                <a:gd name="connsiteX38" fmla="*/ 101887 w 305660"/>
                <a:gd name="connsiteY38" fmla="*/ 210141 h 408183"/>
                <a:gd name="connsiteX39" fmla="*/ 101887 w 305660"/>
                <a:gd name="connsiteY39" fmla="*/ 82783 h 408183"/>
                <a:gd name="connsiteX40" fmla="*/ 203774 w 305660"/>
                <a:gd name="connsiteY40" fmla="*/ 146462 h 408183"/>
                <a:gd name="connsiteX41" fmla="*/ 101887 w 305660"/>
                <a:gd name="connsiteY41" fmla="*/ 210141 h 408183"/>
                <a:gd name="connsiteX42" fmla="*/ 247075 w 305660"/>
                <a:gd name="connsiteY42" fmla="*/ 350236 h 408183"/>
                <a:gd name="connsiteX43" fmla="*/ 229245 w 305660"/>
                <a:gd name="connsiteY43" fmla="*/ 350236 h 408183"/>
                <a:gd name="connsiteX44" fmla="*/ 208868 w 305660"/>
                <a:gd name="connsiteY44" fmla="*/ 273821 h 408183"/>
                <a:gd name="connsiteX45" fmla="*/ 225424 w 305660"/>
                <a:gd name="connsiteY45" fmla="*/ 273821 h 408183"/>
                <a:gd name="connsiteX46" fmla="*/ 237523 w 305660"/>
                <a:gd name="connsiteY46" fmla="*/ 325401 h 408183"/>
                <a:gd name="connsiteX47" fmla="*/ 250259 w 305660"/>
                <a:gd name="connsiteY47" fmla="*/ 273821 h 408183"/>
                <a:gd name="connsiteX48" fmla="*/ 267453 w 305660"/>
                <a:gd name="connsiteY48" fmla="*/ 273821 h 408183"/>
                <a:gd name="connsiteX49" fmla="*/ 247075 w 305660"/>
                <a:gd name="connsiteY49" fmla="*/ 35023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grpFill/>
            <a:ln w="6251" cap="flat">
              <a:noFill/>
              <a:prstDash val="solid"/>
              <a:miter/>
            </a:ln>
          </p:spPr>
          <p:txBody>
            <a:bodyPr rtlCol="0" anchor="ctr"/>
            <a:lstStyle/>
            <a:p>
              <a:endParaRPr lang="en-US"/>
            </a:p>
          </p:txBody>
        </p:sp>
      </p:grpSp>
      <p:sp>
        <p:nvSpPr>
          <p:cNvPr id="879" name="Graphic 146">
            <a:extLst>
              <a:ext uri="{FF2B5EF4-FFF2-40B4-BE49-F238E27FC236}">
                <a16:creationId xmlns:a16="http://schemas.microsoft.com/office/drawing/2014/main" id="{24D04CF7-FFDD-BBC0-7407-03115DE06D63}"/>
              </a:ext>
            </a:extLst>
          </p:cNvPr>
          <p:cNvSpPr/>
          <p:nvPr/>
        </p:nvSpPr>
        <p:spPr>
          <a:xfrm>
            <a:off x="3025830" y="3533911"/>
            <a:ext cx="354617" cy="355313"/>
          </a:xfrm>
          <a:custGeom>
            <a:avLst/>
            <a:gdLst>
              <a:gd name="connsiteX0" fmla="*/ 347305 w 354617"/>
              <a:gd name="connsiteY0" fmla="*/ 46008 h 355313"/>
              <a:gd name="connsiteX1" fmla="*/ 345087 w 354617"/>
              <a:gd name="connsiteY1" fmla="*/ 44345 h 355313"/>
              <a:gd name="connsiteX2" fmla="*/ 342316 w 354617"/>
              <a:gd name="connsiteY2" fmla="*/ 44899 h 355313"/>
              <a:gd name="connsiteX3" fmla="*/ 295199 w 354617"/>
              <a:gd name="connsiteY3" fmla="*/ 92016 h 355313"/>
              <a:gd name="connsiteX4" fmla="*/ 278570 w 354617"/>
              <a:gd name="connsiteY4" fmla="*/ 98667 h 355313"/>
              <a:gd name="connsiteX5" fmla="*/ 261941 w 354617"/>
              <a:gd name="connsiteY5" fmla="*/ 92016 h 355313"/>
              <a:gd name="connsiteX6" fmla="*/ 255289 w 354617"/>
              <a:gd name="connsiteY6" fmla="*/ 75386 h 355313"/>
              <a:gd name="connsiteX7" fmla="*/ 261941 w 354617"/>
              <a:gd name="connsiteY7" fmla="*/ 58757 h 355313"/>
              <a:gd name="connsiteX8" fmla="*/ 310166 w 354617"/>
              <a:gd name="connsiteY8" fmla="*/ 11641 h 355313"/>
              <a:gd name="connsiteX9" fmla="*/ 310720 w 354617"/>
              <a:gd name="connsiteY9" fmla="*/ 8869 h 355313"/>
              <a:gd name="connsiteX10" fmla="*/ 309057 w 354617"/>
              <a:gd name="connsiteY10" fmla="*/ 6652 h 355313"/>
              <a:gd name="connsiteX11" fmla="*/ 277462 w 354617"/>
              <a:gd name="connsiteY11" fmla="*/ 0 h 355313"/>
              <a:gd name="connsiteX12" fmla="*/ 223139 w 354617"/>
              <a:gd name="connsiteY12" fmla="*/ 23281 h 355313"/>
              <a:gd name="connsiteX13" fmla="*/ 204847 w 354617"/>
              <a:gd name="connsiteY13" fmla="*/ 106428 h 355313"/>
              <a:gd name="connsiteX14" fmla="*/ 108397 w 354617"/>
              <a:gd name="connsiteY14" fmla="*/ 202878 h 355313"/>
              <a:gd name="connsiteX15" fmla="*/ 76801 w 354617"/>
              <a:gd name="connsiteY15" fmla="*/ 196226 h 355313"/>
              <a:gd name="connsiteX16" fmla="*/ 22479 w 354617"/>
              <a:gd name="connsiteY16" fmla="*/ 219507 h 355313"/>
              <a:gd name="connsiteX17" fmla="*/ 6958 w 354617"/>
              <a:gd name="connsiteY17" fmla="*/ 309306 h 355313"/>
              <a:gd name="connsiteX18" fmla="*/ 9175 w 354617"/>
              <a:gd name="connsiteY18" fmla="*/ 310414 h 355313"/>
              <a:gd name="connsiteX19" fmla="*/ 11947 w 354617"/>
              <a:gd name="connsiteY19" fmla="*/ 309860 h 355313"/>
              <a:gd name="connsiteX20" fmla="*/ 65160 w 354617"/>
              <a:gd name="connsiteY20" fmla="*/ 256646 h 355313"/>
              <a:gd name="connsiteX21" fmla="*/ 81790 w 354617"/>
              <a:gd name="connsiteY21" fmla="*/ 249994 h 355313"/>
              <a:gd name="connsiteX22" fmla="*/ 98419 w 354617"/>
              <a:gd name="connsiteY22" fmla="*/ 256646 h 355313"/>
              <a:gd name="connsiteX23" fmla="*/ 98419 w 354617"/>
              <a:gd name="connsiteY23" fmla="*/ 289350 h 355313"/>
              <a:gd name="connsiteX24" fmla="*/ 44097 w 354617"/>
              <a:gd name="connsiteY24" fmla="*/ 343118 h 355313"/>
              <a:gd name="connsiteX25" fmla="*/ 43542 w 354617"/>
              <a:gd name="connsiteY25" fmla="*/ 345890 h 355313"/>
              <a:gd name="connsiteX26" fmla="*/ 45205 w 354617"/>
              <a:gd name="connsiteY26" fmla="*/ 348107 h 355313"/>
              <a:gd name="connsiteX27" fmla="*/ 76801 w 354617"/>
              <a:gd name="connsiteY27" fmla="*/ 355313 h 355313"/>
              <a:gd name="connsiteX28" fmla="*/ 131123 w 354617"/>
              <a:gd name="connsiteY28" fmla="*/ 332032 h 355313"/>
              <a:gd name="connsiteX29" fmla="*/ 148861 w 354617"/>
              <a:gd name="connsiteY29" fmla="*/ 248331 h 355313"/>
              <a:gd name="connsiteX30" fmla="*/ 245312 w 354617"/>
              <a:gd name="connsiteY30" fmla="*/ 152436 h 355313"/>
              <a:gd name="connsiteX31" fmla="*/ 276907 w 354617"/>
              <a:gd name="connsiteY31" fmla="*/ 159087 h 355313"/>
              <a:gd name="connsiteX32" fmla="*/ 276907 w 354617"/>
              <a:gd name="connsiteY32" fmla="*/ 159087 h 355313"/>
              <a:gd name="connsiteX33" fmla="*/ 331230 w 354617"/>
              <a:gd name="connsiteY33" fmla="*/ 135806 h 355313"/>
              <a:gd name="connsiteX34" fmla="*/ 347305 w 354617"/>
              <a:gd name="connsiteY34" fmla="*/ 46008 h 3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4617" h="355313">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chemeClr val="tx1"/>
          </a:solidFill>
          <a:ln w="5507" cap="flat">
            <a:noFill/>
            <a:prstDash val="solid"/>
            <a:miter/>
          </a:ln>
        </p:spPr>
        <p:txBody>
          <a:bodyPr rtlCol="0" anchor="ctr"/>
          <a:lstStyle/>
          <a:p>
            <a:endParaRPr lang="en-US"/>
          </a:p>
        </p:txBody>
      </p:sp>
      <p:grpSp>
        <p:nvGrpSpPr>
          <p:cNvPr id="880" name="Graphic 148">
            <a:extLst>
              <a:ext uri="{FF2B5EF4-FFF2-40B4-BE49-F238E27FC236}">
                <a16:creationId xmlns:a16="http://schemas.microsoft.com/office/drawing/2014/main" id="{C49FB528-CA87-8B78-A5A1-A5240C4DB68C}"/>
              </a:ext>
            </a:extLst>
          </p:cNvPr>
          <p:cNvGrpSpPr/>
          <p:nvPr/>
        </p:nvGrpSpPr>
        <p:grpSpPr>
          <a:xfrm>
            <a:off x="3661934" y="3511166"/>
            <a:ext cx="305660" cy="408183"/>
            <a:chOff x="3557767" y="3584053"/>
            <a:chExt cx="305660" cy="408183"/>
          </a:xfrm>
          <a:solidFill>
            <a:schemeClr val="tx1"/>
          </a:solidFill>
        </p:grpSpPr>
        <p:sp>
          <p:nvSpPr>
            <p:cNvPr id="881" name="Freeform: Shape 880">
              <a:extLst>
                <a:ext uri="{FF2B5EF4-FFF2-40B4-BE49-F238E27FC236}">
                  <a16:creationId xmlns:a16="http://schemas.microsoft.com/office/drawing/2014/main" id="{F0FF0087-61C9-5935-FD1B-FF936D7CA2F1}"/>
                </a:ext>
              </a:extLst>
            </p:cNvPr>
            <p:cNvSpPr/>
            <p:nvPr/>
          </p:nvSpPr>
          <p:spPr>
            <a:xfrm>
              <a:off x="3806116" y="358405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grpFill/>
            <a:ln w="6251"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DE6CCD60-765B-5395-13E8-2BB497F32EFC}"/>
                </a:ext>
              </a:extLst>
            </p:cNvPr>
            <p:cNvSpPr/>
            <p:nvPr/>
          </p:nvSpPr>
          <p:spPr>
            <a:xfrm>
              <a:off x="3557767" y="3584053"/>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38208 w 305660"/>
                <a:gd name="connsiteY10" fmla="*/ 178302 h 408183"/>
                <a:gd name="connsiteX11" fmla="*/ 197406 w 305660"/>
                <a:gd name="connsiteY11" fmla="*/ 178302 h 408183"/>
                <a:gd name="connsiteX12" fmla="*/ 197406 w 305660"/>
                <a:gd name="connsiteY12" fmla="*/ 203774 h 408183"/>
                <a:gd name="connsiteX13" fmla="*/ 38208 w 305660"/>
                <a:gd name="connsiteY13" fmla="*/ 203774 h 408183"/>
                <a:gd name="connsiteX14" fmla="*/ 38208 w 305660"/>
                <a:gd name="connsiteY14" fmla="*/ 178302 h 408183"/>
                <a:gd name="connsiteX15" fmla="*/ 102524 w 305660"/>
                <a:gd name="connsiteY15" fmla="*/ 342594 h 408183"/>
                <a:gd name="connsiteX16" fmla="*/ 89788 w 305660"/>
                <a:gd name="connsiteY16" fmla="*/ 319670 h 408183"/>
                <a:gd name="connsiteX17" fmla="*/ 77052 w 305660"/>
                <a:gd name="connsiteY17" fmla="*/ 342594 h 408183"/>
                <a:gd name="connsiteX18" fmla="*/ 57311 w 305660"/>
                <a:gd name="connsiteY18" fmla="*/ 342594 h 408183"/>
                <a:gd name="connsiteX19" fmla="*/ 80236 w 305660"/>
                <a:gd name="connsiteY19" fmla="*/ 304387 h 408183"/>
                <a:gd name="connsiteX20" fmla="*/ 58585 w 305660"/>
                <a:gd name="connsiteY20" fmla="*/ 268090 h 408183"/>
                <a:gd name="connsiteX21" fmla="*/ 78325 w 305660"/>
                <a:gd name="connsiteY21" fmla="*/ 268090 h 408183"/>
                <a:gd name="connsiteX22" fmla="*/ 89788 w 305660"/>
                <a:gd name="connsiteY22" fmla="*/ 289104 h 408183"/>
                <a:gd name="connsiteX23" fmla="*/ 101250 w 305660"/>
                <a:gd name="connsiteY23" fmla="*/ 268090 h 408183"/>
                <a:gd name="connsiteX24" fmla="*/ 120991 w 305660"/>
                <a:gd name="connsiteY24" fmla="*/ 268090 h 408183"/>
                <a:gd name="connsiteX25" fmla="*/ 99340 w 305660"/>
                <a:gd name="connsiteY25" fmla="*/ 304387 h 408183"/>
                <a:gd name="connsiteX26" fmla="*/ 122264 w 305660"/>
                <a:gd name="connsiteY26" fmla="*/ 342594 h 408183"/>
                <a:gd name="connsiteX27" fmla="*/ 102524 w 305660"/>
                <a:gd name="connsiteY27" fmla="*/ 342594 h 408183"/>
                <a:gd name="connsiteX28" fmla="*/ 182123 w 305660"/>
                <a:gd name="connsiteY28" fmla="*/ 342594 h 408183"/>
                <a:gd name="connsiteX29" fmla="*/ 128632 w 305660"/>
                <a:gd name="connsiteY29" fmla="*/ 342594 h 408183"/>
                <a:gd name="connsiteX30" fmla="*/ 128632 w 305660"/>
                <a:gd name="connsiteY30" fmla="*/ 268726 h 408183"/>
                <a:gd name="connsiteX31" fmla="*/ 146462 w 305660"/>
                <a:gd name="connsiteY31" fmla="*/ 268726 h 408183"/>
                <a:gd name="connsiteX32" fmla="*/ 146462 w 305660"/>
                <a:gd name="connsiteY32" fmla="*/ 329222 h 408183"/>
                <a:gd name="connsiteX33" fmla="*/ 182123 w 305660"/>
                <a:gd name="connsiteY33" fmla="*/ 329222 h 408183"/>
                <a:gd name="connsiteX34" fmla="*/ 182123 w 305660"/>
                <a:gd name="connsiteY34" fmla="*/ 342594 h 408183"/>
                <a:gd name="connsiteX35" fmla="*/ 240707 w 305660"/>
                <a:gd name="connsiteY35" fmla="*/ 338137 h 408183"/>
                <a:gd name="connsiteX36" fmla="*/ 218420 w 305660"/>
                <a:gd name="connsiteY36" fmla="*/ 343868 h 408183"/>
                <a:gd name="connsiteX37" fmla="*/ 200590 w 305660"/>
                <a:gd name="connsiteY37" fmla="*/ 339410 h 408183"/>
                <a:gd name="connsiteX38" fmla="*/ 192311 w 305660"/>
                <a:gd name="connsiteY38" fmla="*/ 333679 h 408183"/>
                <a:gd name="connsiteX39" fmla="*/ 186580 w 305660"/>
                <a:gd name="connsiteY39" fmla="*/ 324764 h 408183"/>
                <a:gd name="connsiteX40" fmla="*/ 201863 w 305660"/>
                <a:gd name="connsiteY40" fmla="*/ 319033 h 408183"/>
                <a:gd name="connsiteX41" fmla="*/ 205047 w 305660"/>
                <a:gd name="connsiteY41" fmla="*/ 323490 h 408183"/>
                <a:gd name="connsiteX42" fmla="*/ 208868 w 305660"/>
                <a:gd name="connsiteY42" fmla="*/ 327311 h 408183"/>
                <a:gd name="connsiteX43" fmla="*/ 213325 w 305660"/>
                <a:gd name="connsiteY43" fmla="*/ 329858 h 408183"/>
                <a:gd name="connsiteX44" fmla="*/ 219057 w 305660"/>
                <a:gd name="connsiteY44" fmla="*/ 331132 h 408183"/>
                <a:gd name="connsiteX45" fmla="*/ 223514 w 305660"/>
                <a:gd name="connsiteY45" fmla="*/ 330495 h 408183"/>
                <a:gd name="connsiteX46" fmla="*/ 227335 w 305660"/>
                <a:gd name="connsiteY46" fmla="*/ 329222 h 408183"/>
                <a:gd name="connsiteX47" fmla="*/ 229882 w 305660"/>
                <a:gd name="connsiteY47" fmla="*/ 326674 h 408183"/>
                <a:gd name="connsiteX48" fmla="*/ 231156 w 305660"/>
                <a:gd name="connsiteY48" fmla="*/ 322217 h 408183"/>
                <a:gd name="connsiteX49" fmla="*/ 226698 w 305660"/>
                <a:gd name="connsiteY49" fmla="*/ 315849 h 408183"/>
                <a:gd name="connsiteX50" fmla="*/ 215236 w 305660"/>
                <a:gd name="connsiteY50" fmla="*/ 310755 h 408183"/>
                <a:gd name="connsiteX51" fmla="*/ 195495 w 305660"/>
                <a:gd name="connsiteY51" fmla="*/ 301840 h 408183"/>
                <a:gd name="connsiteX52" fmla="*/ 188490 w 305660"/>
                <a:gd name="connsiteY52" fmla="*/ 287830 h 408183"/>
                <a:gd name="connsiteX53" fmla="*/ 196132 w 305660"/>
                <a:gd name="connsiteY53" fmla="*/ 273184 h 408183"/>
                <a:gd name="connsiteX54" fmla="*/ 215873 w 305660"/>
                <a:gd name="connsiteY54" fmla="*/ 267453 h 408183"/>
                <a:gd name="connsiteX55" fmla="*/ 233703 w 305660"/>
                <a:gd name="connsiteY55" fmla="*/ 271910 h 408183"/>
                <a:gd name="connsiteX56" fmla="*/ 240707 w 305660"/>
                <a:gd name="connsiteY56" fmla="*/ 277005 h 408183"/>
                <a:gd name="connsiteX57" fmla="*/ 246439 w 305660"/>
                <a:gd name="connsiteY57" fmla="*/ 285283 h 408183"/>
                <a:gd name="connsiteX58" fmla="*/ 229882 w 305660"/>
                <a:gd name="connsiteY58" fmla="*/ 289740 h 408183"/>
                <a:gd name="connsiteX59" fmla="*/ 224788 w 305660"/>
                <a:gd name="connsiteY59" fmla="*/ 282736 h 408183"/>
                <a:gd name="connsiteX60" fmla="*/ 216509 w 305660"/>
                <a:gd name="connsiteY60" fmla="*/ 280189 h 408183"/>
                <a:gd name="connsiteX61" fmla="*/ 212689 w 305660"/>
                <a:gd name="connsiteY61" fmla="*/ 280825 h 408183"/>
                <a:gd name="connsiteX62" fmla="*/ 209505 w 305660"/>
                <a:gd name="connsiteY62" fmla="*/ 282099 h 408183"/>
                <a:gd name="connsiteX63" fmla="*/ 206957 w 305660"/>
                <a:gd name="connsiteY63" fmla="*/ 284009 h 408183"/>
                <a:gd name="connsiteX64" fmla="*/ 205684 w 305660"/>
                <a:gd name="connsiteY64" fmla="*/ 287193 h 408183"/>
                <a:gd name="connsiteX65" fmla="*/ 206957 w 305660"/>
                <a:gd name="connsiteY65" fmla="*/ 290377 h 408183"/>
                <a:gd name="connsiteX66" fmla="*/ 210778 w 305660"/>
                <a:gd name="connsiteY66" fmla="*/ 292924 h 408183"/>
                <a:gd name="connsiteX67" fmla="*/ 222877 w 305660"/>
                <a:gd name="connsiteY67" fmla="*/ 298019 h 408183"/>
                <a:gd name="connsiteX68" fmla="*/ 240071 w 305660"/>
                <a:gd name="connsiteY68" fmla="*/ 306297 h 408183"/>
                <a:gd name="connsiteX69" fmla="*/ 248349 w 305660"/>
                <a:gd name="connsiteY69" fmla="*/ 321580 h 408183"/>
                <a:gd name="connsiteX70" fmla="*/ 240707 w 305660"/>
                <a:gd name="connsiteY70" fmla="*/ 338137 h 408183"/>
                <a:gd name="connsiteX71" fmla="*/ 267453 w 305660"/>
                <a:gd name="connsiteY71" fmla="*/ 152830 h 408183"/>
                <a:gd name="connsiteX72" fmla="*/ 38208 w 305660"/>
                <a:gd name="connsiteY72" fmla="*/ 152830 h 408183"/>
                <a:gd name="connsiteX73" fmla="*/ 38208 w 305660"/>
                <a:gd name="connsiteY73" fmla="*/ 127358 h 408183"/>
                <a:gd name="connsiteX74" fmla="*/ 267453 w 305660"/>
                <a:gd name="connsiteY74" fmla="*/ 127358 h 408183"/>
                <a:gd name="connsiteX75" fmla="*/ 267453 w 305660"/>
                <a:gd name="connsiteY75" fmla="*/ 152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grpFill/>
            <a:ln w="6251" cap="flat">
              <a:noFill/>
              <a:prstDash val="solid"/>
              <a:miter/>
            </a:ln>
          </p:spPr>
          <p:txBody>
            <a:bodyPr rtlCol="0" anchor="ctr"/>
            <a:lstStyle/>
            <a:p>
              <a:endParaRPr lang="en-US"/>
            </a:p>
          </p:txBody>
        </p:sp>
      </p:grpSp>
      <p:sp>
        <p:nvSpPr>
          <p:cNvPr id="883" name="Graphic 150">
            <a:extLst>
              <a:ext uri="{FF2B5EF4-FFF2-40B4-BE49-F238E27FC236}">
                <a16:creationId xmlns:a16="http://schemas.microsoft.com/office/drawing/2014/main" id="{6F732244-E0C7-A0C6-E939-AE2F40E39870}"/>
              </a:ext>
            </a:extLst>
          </p:cNvPr>
          <p:cNvSpPr/>
          <p:nvPr/>
        </p:nvSpPr>
        <p:spPr>
          <a:xfrm>
            <a:off x="4186247" y="3601553"/>
            <a:ext cx="421915" cy="290066"/>
          </a:xfrm>
          <a:custGeom>
            <a:avLst/>
            <a:gdLst>
              <a:gd name="connsiteX0" fmla="*/ 417960 w 421915"/>
              <a:gd name="connsiteY0" fmla="*/ 62628 h 290066"/>
              <a:gd name="connsiteX1" fmla="*/ 401479 w 421915"/>
              <a:gd name="connsiteY1" fmla="*/ 21755 h 290066"/>
              <a:gd name="connsiteX2" fmla="*/ 359287 w 421915"/>
              <a:gd name="connsiteY2" fmla="*/ 4615 h 290066"/>
              <a:gd name="connsiteX3" fmla="*/ 210958 w 421915"/>
              <a:gd name="connsiteY3" fmla="*/ 0 h 290066"/>
              <a:gd name="connsiteX4" fmla="*/ 210958 w 421915"/>
              <a:gd name="connsiteY4" fmla="*/ 0 h 290066"/>
              <a:gd name="connsiteX5" fmla="*/ 63287 w 421915"/>
              <a:gd name="connsiteY5" fmla="*/ 3955 h 290066"/>
              <a:gd name="connsiteX6" fmla="*/ 21096 w 421915"/>
              <a:gd name="connsiteY6" fmla="*/ 21096 h 290066"/>
              <a:gd name="connsiteX7" fmla="*/ 4615 w 421915"/>
              <a:gd name="connsiteY7" fmla="*/ 61969 h 290066"/>
              <a:gd name="connsiteX8" fmla="*/ 0 w 421915"/>
              <a:gd name="connsiteY8" fmla="*/ 129211 h 290066"/>
              <a:gd name="connsiteX9" fmla="*/ 0 w 421915"/>
              <a:gd name="connsiteY9" fmla="*/ 160196 h 290066"/>
              <a:gd name="connsiteX10" fmla="*/ 3955 w 421915"/>
              <a:gd name="connsiteY10" fmla="*/ 226779 h 290066"/>
              <a:gd name="connsiteX11" fmla="*/ 20437 w 421915"/>
              <a:gd name="connsiteY11" fmla="*/ 267652 h 290066"/>
              <a:gd name="connsiteX12" fmla="*/ 67243 w 421915"/>
              <a:gd name="connsiteY12" fmla="*/ 285452 h 290066"/>
              <a:gd name="connsiteX13" fmla="*/ 210958 w 421915"/>
              <a:gd name="connsiteY13" fmla="*/ 290067 h 290066"/>
              <a:gd name="connsiteX14" fmla="*/ 358628 w 421915"/>
              <a:gd name="connsiteY14" fmla="*/ 285452 h 290066"/>
              <a:gd name="connsiteX15" fmla="*/ 400819 w 421915"/>
              <a:gd name="connsiteY15" fmla="*/ 268312 h 290066"/>
              <a:gd name="connsiteX16" fmla="*/ 417300 w 421915"/>
              <a:gd name="connsiteY16" fmla="*/ 227439 h 290066"/>
              <a:gd name="connsiteX17" fmla="*/ 421915 w 421915"/>
              <a:gd name="connsiteY17" fmla="*/ 160855 h 290066"/>
              <a:gd name="connsiteX18" fmla="*/ 421915 w 421915"/>
              <a:gd name="connsiteY18" fmla="*/ 129871 h 290066"/>
              <a:gd name="connsiteX19" fmla="*/ 417960 w 421915"/>
              <a:gd name="connsiteY19" fmla="*/ 62628 h 290066"/>
              <a:gd name="connsiteX20" fmla="*/ 167448 w 421915"/>
              <a:gd name="connsiteY20" fmla="*/ 198432 h 290066"/>
              <a:gd name="connsiteX21" fmla="*/ 167448 w 421915"/>
              <a:gd name="connsiteY21" fmla="*/ 82405 h 290066"/>
              <a:gd name="connsiteX22" fmla="*/ 281496 w 421915"/>
              <a:gd name="connsiteY22" fmla="*/ 140419 h 290066"/>
              <a:gd name="connsiteX23" fmla="*/ 167448 w 421915"/>
              <a:gd name="connsiteY23" fmla="*/ 198432 h 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1915" h="290066">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chemeClr val="tx1"/>
          </a:solidFill>
          <a:ln w="6548" cap="flat">
            <a:noFill/>
            <a:prstDash val="solid"/>
            <a:miter/>
          </a:ln>
        </p:spPr>
        <p:txBody>
          <a:bodyPr rtlCol="0" anchor="ctr"/>
          <a:lstStyle/>
          <a:p>
            <a:endParaRPr lang="en-US"/>
          </a:p>
        </p:txBody>
      </p:sp>
      <p:grpSp>
        <p:nvGrpSpPr>
          <p:cNvPr id="884" name="Graphic 152">
            <a:extLst>
              <a:ext uri="{FF2B5EF4-FFF2-40B4-BE49-F238E27FC236}">
                <a16:creationId xmlns:a16="http://schemas.microsoft.com/office/drawing/2014/main" id="{2D401441-2744-E143-B798-DEB23AE1088B}"/>
              </a:ext>
            </a:extLst>
          </p:cNvPr>
          <p:cNvGrpSpPr/>
          <p:nvPr/>
        </p:nvGrpSpPr>
        <p:grpSpPr>
          <a:xfrm>
            <a:off x="4839818" y="3495045"/>
            <a:ext cx="306524" cy="409337"/>
            <a:chOff x="4735651" y="3567932"/>
            <a:chExt cx="306524" cy="409337"/>
          </a:xfrm>
          <a:solidFill>
            <a:schemeClr val="tx1"/>
          </a:solidFill>
        </p:grpSpPr>
        <p:sp>
          <p:nvSpPr>
            <p:cNvPr id="885" name="Freeform: Shape 884">
              <a:extLst>
                <a:ext uri="{FF2B5EF4-FFF2-40B4-BE49-F238E27FC236}">
                  <a16:creationId xmlns:a16="http://schemas.microsoft.com/office/drawing/2014/main" id="{EA18B9E2-7C96-2CDB-F53D-2713A39FDD71}"/>
                </a:ext>
              </a:extLst>
            </p:cNvPr>
            <p:cNvSpPr/>
            <p:nvPr/>
          </p:nvSpPr>
          <p:spPr>
            <a:xfrm>
              <a:off x="4984702" y="3567932"/>
              <a:ext cx="57473" cy="63859"/>
            </a:xfrm>
            <a:custGeom>
              <a:avLst/>
              <a:gdLst>
                <a:gd name="connsiteX0" fmla="*/ 0 w 57473"/>
                <a:gd name="connsiteY0" fmla="*/ 0 h 63859"/>
                <a:gd name="connsiteX1" fmla="*/ 0 w 57473"/>
                <a:gd name="connsiteY1" fmla="*/ 63859 h 63859"/>
                <a:gd name="connsiteX2" fmla="*/ 57473 w 57473"/>
                <a:gd name="connsiteY2" fmla="*/ 63859 h 63859"/>
              </a:gdLst>
              <a:ahLst/>
              <a:cxnLst>
                <a:cxn ang="0">
                  <a:pos x="connsiteX0" y="connsiteY0"/>
                </a:cxn>
                <a:cxn ang="0">
                  <a:pos x="connsiteX1" y="connsiteY1"/>
                </a:cxn>
                <a:cxn ang="0">
                  <a:pos x="connsiteX2" y="connsiteY2"/>
                </a:cxn>
              </a:cxnLst>
              <a:rect l="l" t="t" r="r" b="b"/>
              <a:pathLst>
                <a:path w="57473" h="63859">
                  <a:moveTo>
                    <a:pt x="0" y="0"/>
                  </a:moveTo>
                  <a:lnTo>
                    <a:pt x="0" y="63859"/>
                  </a:lnTo>
                  <a:lnTo>
                    <a:pt x="57473" y="63859"/>
                  </a:lnTo>
                  <a:close/>
                </a:path>
              </a:pathLst>
            </a:custGeom>
            <a:grpFill/>
            <a:ln w="6251" cap="flat">
              <a:noFill/>
              <a:prstDash val="solid"/>
              <a:miter/>
            </a:ln>
          </p:spPr>
          <p:txBody>
            <a:bodyPr rtlCol="0" anchor="ctr"/>
            <a:lstStyle/>
            <a:p>
              <a:endParaRPr lang="en-US"/>
            </a:p>
          </p:txBody>
        </p:sp>
        <p:grpSp>
          <p:nvGrpSpPr>
            <p:cNvPr id="886" name="Graphic 152">
              <a:extLst>
                <a:ext uri="{FF2B5EF4-FFF2-40B4-BE49-F238E27FC236}">
                  <a16:creationId xmlns:a16="http://schemas.microsoft.com/office/drawing/2014/main" id="{E157814F-D681-ED44-F4C5-861537EE3218}"/>
                </a:ext>
              </a:extLst>
            </p:cNvPr>
            <p:cNvGrpSpPr/>
            <p:nvPr/>
          </p:nvGrpSpPr>
          <p:grpSpPr>
            <a:xfrm>
              <a:off x="4735651" y="3567932"/>
              <a:ext cx="306524" cy="409337"/>
              <a:chOff x="4735651" y="3567932"/>
              <a:chExt cx="306524" cy="409337"/>
            </a:xfrm>
            <a:grpFill/>
          </p:grpSpPr>
          <p:sp>
            <p:nvSpPr>
              <p:cNvPr id="887" name="Freeform: Shape 886">
                <a:extLst>
                  <a:ext uri="{FF2B5EF4-FFF2-40B4-BE49-F238E27FC236}">
                    <a16:creationId xmlns:a16="http://schemas.microsoft.com/office/drawing/2014/main" id="{E5D4135B-22E7-F2CE-3483-858AD44277BF}"/>
                  </a:ext>
                </a:extLst>
              </p:cNvPr>
              <p:cNvSpPr/>
              <p:nvPr/>
            </p:nvSpPr>
            <p:spPr>
              <a:xfrm>
                <a:off x="4869755" y="3746737"/>
                <a:ext cx="25543" cy="19157"/>
              </a:xfrm>
              <a:custGeom>
                <a:avLst/>
                <a:gdLst>
                  <a:gd name="connsiteX0" fmla="*/ 0 w 25543"/>
                  <a:gd name="connsiteY0" fmla="*/ 6386 h 19157"/>
                  <a:gd name="connsiteX1" fmla="*/ 3832 w 25543"/>
                  <a:gd name="connsiteY1" fmla="*/ 15326 h 19157"/>
                  <a:gd name="connsiteX2" fmla="*/ 12772 w 25543"/>
                  <a:gd name="connsiteY2" fmla="*/ 19158 h 19157"/>
                  <a:gd name="connsiteX3" fmla="*/ 12772 w 25543"/>
                  <a:gd name="connsiteY3" fmla="*/ 19158 h 19157"/>
                  <a:gd name="connsiteX4" fmla="*/ 12772 w 25543"/>
                  <a:gd name="connsiteY4" fmla="*/ 19158 h 19157"/>
                  <a:gd name="connsiteX5" fmla="*/ 25544 w 25543"/>
                  <a:gd name="connsiteY5" fmla="*/ 6386 h 19157"/>
                  <a:gd name="connsiteX6" fmla="*/ 25544 w 25543"/>
                  <a:gd name="connsiteY6" fmla="*/ 0 h 19157"/>
                  <a:gd name="connsiteX7" fmla="*/ 0 w 25543"/>
                  <a:gd name="connsiteY7" fmla="*/ 0 h 19157"/>
                  <a:gd name="connsiteX8" fmla="*/ 0 w 25543"/>
                  <a:gd name="connsiteY8" fmla="*/ 6386 h 1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3" h="19157">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grpFill/>
              <a:ln w="6251"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F58A035F-5543-015D-F52E-FB968BAC35E7}"/>
                  </a:ext>
                </a:extLst>
              </p:cNvPr>
              <p:cNvSpPr/>
              <p:nvPr/>
            </p:nvSpPr>
            <p:spPr>
              <a:xfrm>
                <a:off x="4735651" y="3567932"/>
                <a:ext cx="306524" cy="409337"/>
              </a:xfrm>
              <a:custGeom>
                <a:avLst/>
                <a:gdLst>
                  <a:gd name="connsiteX0" fmla="*/ 223507 w 306524"/>
                  <a:gd name="connsiteY0" fmla="*/ 89403 h 409337"/>
                  <a:gd name="connsiteX1" fmla="*/ 223507 w 306524"/>
                  <a:gd name="connsiteY1" fmla="*/ 0 h 409337"/>
                  <a:gd name="connsiteX2" fmla="*/ 12772 w 306524"/>
                  <a:gd name="connsiteY2" fmla="*/ 0 h 409337"/>
                  <a:gd name="connsiteX3" fmla="*/ 0 w 306524"/>
                  <a:gd name="connsiteY3" fmla="*/ 13410 h 409337"/>
                  <a:gd name="connsiteX4" fmla="*/ 0 w 306524"/>
                  <a:gd name="connsiteY4" fmla="*/ 395927 h 409337"/>
                  <a:gd name="connsiteX5" fmla="*/ 12772 w 306524"/>
                  <a:gd name="connsiteY5" fmla="*/ 409338 h 409337"/>
                  <a:gd name="connsiteX6" fmla="*/ 291837 w 306524"/>
                  <a:gd name="connsiteY6" fmla="*/ 409338 h 409337"/>
                  <a:gd name="connsiteX7" fmla="*/ 306524 w 306524"/>
                  <a:gd name="connsiteY7" fmla="*/ 395927 h 409337"/>
                  <a:gd name="connsiteX8" fmla="*/ 306524 w 306524"/>
                  <a:gd name="connsiteY8" fmla="*/ 89403 h 409337"/>
                  <a:gd name="connsiteX9" fmla="*/ 223507 w 306524"/>
                  <a:gd name="connsiteY9" fmla="*/ 89403 h 409337"/>
                  <a:gd name="connsiteX10" fmla="*/ 185192 w 306524"/>
                  <a:gd name="connsiteY10" fmla="*/ 51087 h 409337"/>
                  <a:gd name="connsiteX11" fmla="*/ 146876 w 306524"/>
                  <a:gd name="connsiteY11" fmla="*/ 51087 h 409337"/>
                  <a:gd name="connsiteX12" fmla="*/ 146876 w 306524"/>
                  <a:gd name="connsiteY12" fmla="*/ 76631 h 409337"/>
                  <a:gd name="connsiteX13" fmla="*/ 185192 w 306524"/>
                  <a:gd name="connsiteY13" fmla="*/ 76631 h 409337"/>
                  <a:gd name="connsiteX14" fmla="*/ 185192 w 306524"/>
                  <a:gd name="connsiteY14" fmla="*/ 102175 h 409337"/>
                  <a:gd name="connsiteX15" fmla="*/ 146876 w 306524"/>
                  <a:gd name="connsiteY15" fmla="*/ 102175 h 409337"/>
                  <a:gd name="connsiteX16" fmla="*/ 146876 w 306524"/>
                  <a:gd name="connsiteY16" fmla="*/ 127718 h 409337"/>
                  <a:gd name="connsiteX17" fmla="*/ 185192 w 306524"/>
                  <a:gd name="connsiteY17" fmla="*/ 127718 h 409337"/>
                  <a:gd name="connsiteX18" fmla="*/ 185192 w 306524"/>
                  <a:gd name="connsiteY18" fmla="*/ 153262 h 409337"/>
                  <a:gd name="connsiteX19" fmla="*/ 185192 w 306524"/>
                  <a:gd name="connsiteY19" fmla="*/ 153262 h 409337"/>
                  <a:gd name="connsiteX20" fmla="*/ 185192 w 306524"/>
                  <a:gd name="connsiteY20" fmla="*/ 185192 h 409337"/>
                  <a:gd name="connsiteX21" fmla="*/ 146876 w 306524"/>
                  <a:gd name="connsiteY21" fmla="*/ 223507 h 409337"/>
                  <a:gd name="connsiteX22" fmla="*/ 146876 w 306524"/>
                  <a:gd name="connsiteY22" fmla="*/ 223507 h 409337"/>
                  <a:gd name="connsiteX23" fmla="*/ 120055 w 306524"/>
                  <a:gd name="connsiteY23" fmla="*/ 212013 h 409337"/>
                  <a:gd name="connsiteX24" fmla="*/ 108561 w 306524"/>
                  <a:gd name="connsiteY24" fmla="*/ 185192 h 409337"/>
                  <a:gd name="connsiteX25" fmla="*/ 108561 w 306524"/>
                  <a:gd name="connsiteY25" fmla="*/ 153262 h 409337"/>
                  <a:gd name="connsiteX26" fmla="*/ 146876 w 306524"/>
                  <a:gd name="connsiteY26" fmla="*/ 153262 h 409337"/>
                  <a:gd name="connsiteX27" fmla="*/ 146876 w 306524"/>
                  <a:gd name="connsiteY27" fmla="*/ 127718 h 409337"/>
                  <a:gd name="connsiteX28" fmla="*/ 108561 w 306524"/>
                  <a:gd name="connsiteY28" fmla="*/ 127718 h 409337"/>
                  <a:gd name="connsiteX29" fmla="*/ 108561 w 306524"/>
                  <a:gd name="connsiteY29" fmla="*/ 102175 h 409337"/>
                  <a:gd name="connsiteX30" fmla="*/ 146876 w 306524"/>
                  <a:gd name="connsiteY30" fmla="*/ 102175 h 409337"/>
                  <a:gd name="connsiteX31" fmla="*/ 146876 w 306524"/>
                  <a:gd name="connsiteY31" fmla="*/ 76631 h 409337"/>
                  <a:gd name="connsiteX32" fmla="*/ 108561 w 306524"/>
                  <a:gd name="connsiteY32" fmla="*/ 76631 h 409337"/>
                  <a:gd name="connsiteX33" fmla="*/ 108561 w 306524"/>
                  <a:gd name="connsiteY33" fmla="*/ 51087 h 409337"/>
                  <a:gd name="connsiteX34" fmla="*/ 146876 w 306524"/>
                  <a:gd name="connsiteY34" fmla="*/ 51087 h 409337"/>
                  <a:gd name="connsiteX35" fmla="*/ 146876 w 306524"/>
                  <a:gd name="connsiteY35" fmla="*/ 25544 h 409337"/>
                  <a:gd name="connsiteX36" fmla="*/ 185192 w 306524"/>
                  <a:gd name="connsiteY36" fmla="*/ 25544 h 409337"/>
                  <a:gd name="connsiteX37" fmla="*/ 185192 w 306524"/>
                  <a:gd name="connsiteY37" fmla="*/ 51087 h 409337"/>
                  <a:gd name="connsiteX38" fmla="*/ 70245 w 306524"/>
                  <a:gd name="connsiteY38" fmla="*/ 337815 h 409337"/>
                  <a:gd name="connsiteX39" fmla="*/ 107922 w 306524"/>
                  <a:gd name="connsiteY39" fmla="*/ 288644 h 409337"/>
                  <a:gd name="connsiteX40" fmla="*/ 72800 w 306524"/>
                  <a:gd name="connsiteY40" fmla="*/ 288644 h 409337"/>
                  <a:gd name="connsiteX41" fmla="*/ 72800 w 306524"/>
                  <a:gd name="connsiteY41" fmla="*/ 274595 h 409337"/>
                  <a:gd name="connsiteX42" fmla="*/ 130911 w 306524"/>
                  <a:gd name="connsiteY42" fmla="*/ 274595 h 409337"/>
                  <a:gd name="connsiteX43" fmla="*/ 130911 w 306524"/>
                  <a:gd name="connsiteY43" fmla="*/ 287367 h 409337"/>
                  <a:gd name="connsiteX44" fmla="*/ 91957 w 306524"/>
                  <a:gd name="connsiteY44" fmla="*/ 337177 h 409337"/>
                  <a:gd name="connsiteX45" fmla="*/ 130911 w 306524"/>
                  <a:gd name="connsiteY45" fmla="*/ 337177 h 409337"/>
                  <a:gd name="connsiteX46" fmla="*/ 130911 w 306524"/>
                  <a:gd name="connsiteY46" fmla="*/ 351226 h 409337"/>
                  <a:gd name="connsiteX47" fmla="*/ 70245 w 306524"/>
                  <a:gd name="connsiteY47" fmla="*/ 351226 h 409337"/>
                  <a:gd name="connsiteX48" fmla="*/ 70245 w 306524"/>
                  <a:gd name="connsiteY48" fmla="*/ 337815 h 409337"/>
                  <a:gd name="connsiteX49" fmla="*/ 143045 w 306524"/>
                  <a:gd name="connsiteY49" fmla="*/ 274595 h 409337"/>
                  <a:gd name="connsiteX50" fmla="*/ 161564 w 306524"/>
                  <a:gd name="connsiteY50" fmla="*/ 274595 h 409337"/>
                  <a:gd name="connsiteX51" fmla="*/ 161564 w 306524"/>
                  <a:gd name="connsiteY51" fmla="*/ 351226 h 409337"/>
                  <a:gd name="connsiteX52" fmla="*/ 143045 w 306524"/>
                  <a:gd name="connsiteY52" fmla="*/ 351226 h 409337"/>
                  <a:gd name="connsiteX53" fmla="*/ 143045 w 306524"/>
                  <a:gd name="connsiteY53" fmla="*/ 274595 h 409337"/>
                  <a:gd name="connsiteX54" fmla="*/ 205627 w 306524"/>
                  <a:gd name="connsiteY54" fmla="*/ 321212 h 409337"/>
                  <a:gd name="connsiteX55" fmla="*/ 192855 w 306524"/>
                  <a:gd name="connsiteY55" fmla="*/ 321212 h 409337"/>
                  <a:gd name="connsiteX56" fmla="*/ 192855 w 306524"/>
                  <a:gd name="connsiteY56" fmla="*/ 351226 h 409337"/>
                  <a:gd name="connsiteX57" fmla="*/ 174336 w 306524"/>
                  <a:gd name="connsiteY57" fmla="*/ 351226 h 409337"/>
                  <a:gd name="connsiteX58" fmla="*/ 174336 w 306524"/>
                  <a:gd name="connsiteY58" fmla="*/ 274595 h 409337"/>
                  <a:gd name="connsiteX59" fmla="*/ 205627 w 306524"/>
                  <a:gd name="connsiteY59" fmla="*/ 274595 h 409337"/>
                  <a:gd name="connsiteX60" fmla="*/ 217760 w 306524"/>
                  <a:gd name="connsiteY60" fmla="*/ 275872 h 409337"/>
                  <a:gd name="connsiteX61" fmla="*/ 227339 w 306524"/>
                  <a:gd name="connsiteY61" fmla="*/ 279703 h 409337"/>
                  <a:gd name="connsiteX62" fmla="*/ 233725 w 306524"/>
                  <a:gd name="connsiteY62" fmla="*/ 286728 h 409337"/>
                  <a:gd name="connsiteX63" fmla="*/ 236279 w 306524"/>
                  <a:gd name="connsiteY63" fmla="*/ 297584 h 409337"/>
                  <a:gd name="connsiteX64" fmla="*/ 227977 w 306524"/>
                  <a:gd name="connsiteY64" fmla="*/ 314826 h 409337"/>
                  <a:gd name="connsiteX65" fmla="*/ 205627 w 306524"/>
                  <a:gd name="connsiteY65" fmla="*/ 321212 h 409337"/>
                  <a:gd name="connsiteX66" fmla="*/ 204350 w 306524"/>
                  <a:gd name="connsiteY66" fmla="*/ 288644 h 409337"/>
                  <a:gd name="connsiteX67" fmla="*/ 192855 w 306524"/>
                  <a:gd name="connsiteY67" fmla="*/ 288644 h 409337"/>
                  <a:gd name="connsiteX68" fmla="*/ 192855 w 306524"/>
                  <a:gd name="connsiteY68" fmla="*/ 307163 h 409337"/>
                  <a:gd name="connsiteX69" fmla="*/ 204350 w 306524"/>
                  <a:gd name="connsiteY69" fmla="*/ 307163 h 409337"/>
                  <a:gd name="connsiteX70" fmla="*/ 209458 w 306524"/>
                  <a:gd name="connsiteY70" fmla="*/ 306524 h 409337"/>
                  <a:gd name="connsiteX71" fmla="*/ 213928 w 306524"/>
                  <a:gd name="connsiteY71" fmla="*/ 305247 h 409337"/>
                  <a:gd name="connsiteX72" fmla="*/ 217121 w 306524"/>
                  <a:gd name="connsiteY72" fmla="*/ 302693 h 409337"/>
                  <a:gd name="connsiteX73" fmla="*/ 218399 w 306524"/>
                  <a:gd name="connsiteY73" fmla="*/ 298223 h 409337"/>
                  <a:gd name="connsiteX74" fmla="*/ 217760 w 306524"/>
                  <a:gd name="connsiteY74" fmla="*/ 293752 h 409337"/>
                  <a:gd name="connsiteX75" fmla="*/ 215206 w 306524"/>
                  <a:gd name="connsiteY75" fmla="*/ 291198 h 409337"/>
                  <a:gd name="connsiteX76" fmla="*/ 204350 w 306524"/>
                  <a:gd name="connsiteY76" fmla="*/ 288644 h 40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6524" h="409337">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grpFill/>
              <a:ln w="6251" cap="flat">
                <a:noFill/>
                <a:prstDash val="solid"/>
                <a:miter/>
              </a:ln>
            </p:spPr>
            <p:txBody>
              <a:bodyPr rtlCol="0" anchor="ctr"/>
              <a:lstStyle/>
              <a:p>
                <a:endParaRPr lang="en-US"/>
              </a:p>
            </p:txBody>
          </p:sp>
        </p:grpSp>
      </p:grpSp>
      <p:grpSp>
        <p:nvGrpSpPr>
          <p:cNvPr id="889" name="Graphic 154">
            <a:extLst>
              <a:ext uri="{FF2B5EF4-FFF2-40B4-BE49-F238E27FC236}">
                <a16:creationId xmlns:a16="http://schemas.microsoft.com/office/drawing/2014/main" id="{456B045C-01B4-605D-1380-D35704109118}"/>
              </a:ext>
            </a:extLst>
          </p:cNvPr>
          <p:cNvGrpSpPr/>
          <p:nvPr/>
        </p:nvGrpSpPr>
        <p:grpSpPr>
          <a:xfrm>
            <a:off x="5390845" y="3526123"/>
            <a:ext cx="354760" cy="354760"/>
            <a:chOff x="5286678" y="3599010"/>
            <a:chExt cx="354760" cy="354760"/>
          </a:xfrm>
          <a:solidFill>
            <a:schemeClr val="tx1"/>
          </a:solidFill>
        </p:grpSpPr>
        <p:sp>
          <p:nvSpPr>
            <p:cNvPr id="890" name="Freeform: Shape 889">
              <a:extLst>
                <a:ext uri="{FF2B5EF4-FFF2-40B4-BE49-F238E27FC236}">
                  <a16:creationId xmlns:a16="http://schemas.microsoft.com/office/drawing/2014/main" id="{D0B56007-D1AB-83B4-0730-17BACD2E1041}"/>
                </a:ext>
              </a:extLst>
            </p:cNvPr>
            <p:cNvSpPr/>
            <p:nvPr/>
          </p:nvSpPr>
          <p:spPr>
            <a:xfrm>
              <a:off x="5286678" y="3599010"/>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grpFill/>
            <a:ln w="5507"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98DDFBD3-EB4D-20A8-E712-F2A9E85DF27B}"/>
                </a:ext>
              </a:extLst>
            </p:cNvPr>
            <p:cNvSpPr/>
            <p:nvPr/>
          </p:nvSpPr>
          <p:spPr>
            <a:xfrm>
              <a:off x="5375368" y="3687700"/>
              <a:ext cx="121948" cy="121948"/>
            </a:xfrm>
            <a:custGeom>
              <a:avLst/>
              <a:gdLst>
                <a:gd name="connsiteX0" fmla="*/ 83147 w 121948"/>
                <a:gd name="connsiteY0" fmla="*/ 0 h 121948"/>
                <a:gd name="connsiteX1" fmla="*/ 38802 w 121948"/>
                <a:gd name="connsiteY1" fmla="*/ 0 h 121948"/>
                <a:gd name="connsiteX2" fmla="*/ 38802 w 121948"/>
                <a:gd name="connsiteY2" fmla="*/ 38802 h 121948"/>
                <a:gd name="connsiteX3" fmla="*/ 0 w 121948"/>
                <a:gd name="connsiteY3" fmla="*/ 38802 h 121948"/>
                <a:gd name="connsiteX4" fmla="*/ 0 w 121948"/>
                <a:gd name="connsiteY4" fmla="*/ 83147 h 121948"/>
                <a:gd name="connsiteX5" fmla="*/ 38802 w 121948"/>
                <a:gd name="connsiteY5" fmla="*/ 83147 h 121948"/>
                <a:gd name="connsiteX6" fmla="*/ 38802 w 121948"/>
                <a:gd name="connsiteY6" fmla="*/ 121949 h 121948"/>
                <a:gd name="connsiteX7" fmla="*/ 83147 w 121948"/>
                <a:gd name="connsiteY7" fmla="*/ 121949 h 121948"/>
                <a:gd name="connsiteX8" fmla="*/ 83147 w 121948"/>
                <a:gd name="connsiteY8" fmla="*/ 83147 h 121948"/>
                <a:gd name="connsiteX9" fmla="*/ 121949 w 121948"/>
                <a:gd name="connsiteY9" fmla="*/ 83147 h 121948"/>
                <a:gd name="connsiteX10" fmla="*/ 121949 w 121948"/>
                <a:gd name="connsiteY10" fmla="*/ 38802 h 121948"/>
                <a:gd name="connsiteX11" fmla="*/ 83147 w 121948"/>
                <a:gd name="connsiteY11" fmla="*/ 38802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48" h="121948">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grpFill/>
            <a:ln w="5507" cap="flat">
              <a:noFill/>
              <a:prstDash val="solid"/>
              <a:miter/>
            </a:ln>
          </p:spPr>
          <p:txBody>
            <a:bodyPr rtlCol="0" anchor="ctr"/>
            <a:lstStyle/>
            <a:p>
              <a:endParaRPr lang="en-US"/>
            </a:p>
          </p:txBody>
        </p:sp>
      </p:grpSp>
      <p:grpSp>
        <p:nvGrpSpPr>
          <p:cNvPr id="892" name="Graphic 156">
            <a:extLst>
              <a:ext uri="{FF2B5EF4-FFF2-40B4-BE49-F238E27FC236}">
                <a16:creationId xmlns:a16="http://schemas.microsoft.com/office/drawing/2014/main" id="{BD5A1790-0504-DD16-FA2A-9816D82C8D10}"/>
              </a:ext>
            </a:extLst>
          </p:cNvPr>
          <p:cNvGrpSpPr/>
          <p:nvPr/>
        </p:nvGrpSpPr>
        <p:grpSpPr>
          <a:xfrm>
            <a:off x="6012884" y="3514750"/>
            <a:ext cx="354760" cy="354760"/>
            <a:chOff x="5908717" y="3587637"/>
            <a:chExt cx="354760" cy="354760"/>
          </a:xfrm>
          <a:solidFill>
            <a:schemeClr val="tx1"/>
          </a:solidFill>
        </p:grpSpPr>
        <p:sp>
          <p:nvSpPr>
            <p:cNvPr id="893" name="Freeform: Shape 892">
              <a:extLst>
                <a:ext uri="{FF2B5EF4-FFF2-40B4-BE49-F238E27FC236}">
                  <a16:creationId xmlns:a16="http://schemas.microsoft.com/office/drawing/2014/main" id="{296D59AB-5475-31A7-51CF-CEC1AE8948C1}"/>
                </a:ext>
              </a:extLst>
            </p:cNvPr>
            <p:cNvSpPr/>
            <p:nvPr/>
          </p:nvSpPr>
          <p:spPr>
            <a:xfrm>
              <a:off x="5908717" y="3587637"/>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grpFill/>
            <a:ln w="5507"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72484076-0966-12C1-FC72-F2368EA177BD}"/>
                </a:ext>
              </a:extLst>
            </p:cNvPr>
            <p:cNvSpPr/>
            <p:nvPr/>
          </p:nvSpPr>
          <p:spPr>
            <a:xfrm>
              <a:off x="5997407" y="3715128"/>
              <a:ext cx="121948" cy="44345"/>
            </a:xfrm>
            <a:custGeom>
              <a:avLst/>
              <a:gdLst>
                <a:gd name="connsiteX0" fmla="*/ 0 w 121948"/>
                <a:gd name="connsiteY0" fmla="*/ 0 h 44345"/>
                <a:gd name="connsiteX1" fmla="*/ 121949 w 121948"/>
                <a:gd name="connsiteY1" fmla="*/ 0 h 44345"/>
                <a:gd name="connsiteX2" fmla="*/ 121949 w 121948"/>
                <a:gd name="connsiteY2" fmla="*/ 44345 h 44345"/>
                <a:gd name="connsiteX3" fmla="*/ 0 w 121948"/>
                <a:gd name="connsiteY3" fmla="*/ 44345 h 44345"/>
              </a:gdLst>
              <a:ahLst/>
              <a:cxnLst>
                <a:cxn ang="0">
                  <a:pos x="connsiteX0" y="connsiteY0"/>
                </a:cxn>
                <a:cxn ang="0">
                  <a:pos x="connsiteX1" y="connsiteY1"/>
                </a:cxn>
                <a:cxn ang="0">
                  <a:pos x="connsiteX2" y="connsiteY2"/>
                </a:cxn>
                <a:cxn ang="0">
                  <a:pos x="connsiteX3" y="connsiteY3"/>
                </a:cxn>
              </a:cxnLst>
              <a:rect l="l" t="t" r="r" b="b"/>
              <a:pathLst>
                <a:path w="121948" h="44345">
                  <a:moveTo>
                    <a:pt x="0" y="0"/>
                  </a:moveTo>
                  <a:lnTo>
                    <a:pt x="121949" y="0"/>
                  </a:lnTo>
                  <a:lnTo>
                    <a:pt x="121949" y="44345"/>
                  </a:lnTo>
                  <a:lnTo>
                    <a:pt x="0" y="44345"/>
                  </a:lnTo>
                  <a:close/>
                </a:path>
              </a:pathLst>
            </a:custGeom>
            <a:grpFill/>
            <a:ln w="5507" cap="flat">
              <a:noFill/>
              <a:prstDash val="solid"/>
              <a:miter/>
            </a:ln>
          </p:spPr>
          <p:txBody>
            <a:bodyPr rtlCol="0" anchor="ctr"/>
            <a:lstStyle/>
            <a:p>
              <a:endParaRPr lang="en-US"/>
            </a:p>
          </p:txBody>
        </p:sp>
      </p:grpSp>
      <p:sp>
        <p:nvSpPr>
          <p:cNvPr id="895" name="Graphic 158">
            <a:extLst>
              <a:ext uri="{FF2B5EF4-FFF2-40B4-BE49-F238E27FC236}">
                <a16:creationId xmlns:a16="http://schemas.microsoft.com/office/drawing/2014/main" id="{2E17130B-6D22-1B03-6FB7-F4312BD93B42}"/>
              </a:ext>
            </a:extLst>
          </p:cNvPr>
          <p:cNvSpPr/>
          <p:nvPr/>
        </p:nvSpPr>
        <p:spPr>
          <a:xfrm>
            <a:off x="6612828" y="3528394"/>
            <a:ext cx="293370" cy="327470"/>
          </a:xfrm>
          <a:custGeom>
            <a:avLst/>
            <a:gdLst>
              <a:gd name="connsiteX0" fmla="*/ 278815 w 293370"/>
              <a:gd name="connsiteY0" fmla="*/ 83720 h 327470"/>
              <a:gd name="connsiteX1" fmla="*/ 268595 w 293370"/>
              <a:gd name="connsiteY1" fmla="*/ 74126 h 327470"/>
              <a:gd name="connsiteX2" fmla="*/ 214428 w 293370"/>
              <a:gd name="connsiteY2" fmla="*/ 74126 h 327470"/>
              <a:gd name="connsiteX3" fmla="*/ 214428 w 293370"/>
              <a:gd name="connsiteY3" fmla="*/ 58123 h 327470"/>
              <a:gd name="connsiteX4" fmla="*/ 146686 w 293370"/>
              <a:gd name="connsiteY4" fmla="*/ 0 h 327470"/>
              <a:gd name="connsiteX5" fmla="*/ 78942 w 293370"/>
              <a:gd name="connsiteY5" fmla="*/ 58123 h 327470"/>
              <a:gd name="connsiteX6" fmla="*/ 78942 w 293370"/>
              <a:gd name="connsiteY6" fmla="*/ 74126 h 327470"/>
              <a:gd name="connsiteX7" fmla="*/ 24777 w 293370"/>
              <a:gd name="connsiteY7" fmla="*/ 74126 h 327470"/>
              <a:gd name="connsiteX8" fmla="*/ 14557 w 293370"/>
              <a:gd name="connsiteY8" fmla="*/ 83720 h 327470"/>
              <a:gd name="connsiteX9" fmla="*/ 19 w 293370"/>
              <a:gd name="connsiteY9" fmla="*/ 316597 h 327470"/>
              <a:gd name="connsiteX10" fmla="*/ 2778 w 293370"/>
              <a:gd name="connsiteY10" fmla="*/ 324247 h 327470"/>
              <a:gd name="connsiteX11" fmla="*/ 10239 w 293370"/>
              <a:gd name="connsiteY11" fmla="*/ 327471 h 327470"/>
              <a:gd name="connsiteX12" fmla="*/ 283132 w 293370"/>
              <a:gd name="connsiteY12" fmla="*/ 327471 h 327470"/>
              <a:gd name="connsiteX13" fmla="*/ 290594 w 293370"/>
              <a:gd name="connsiteY13" fmla="*/ 324247 h 327470"/>
              <a:gd name="connsiteX14" fmla="*/ 293352 w 293370"/>
              <a:gd name="connsiteY14" fmla="*/ 316597 h 327470"/>
              <a:gd name="connsiteX15" fmla="*/ 278815 w 293370"/>
              <a:gd name="connsiteY15" fmla="*/ 83720 h 327470"/>
              <a:gd name="connsiteX16" fmla="*/ 99409 w 293370"/>
              <a:gd name="connsiteY16" fmla="*/ 58123 h 327470"/>
              <a:gd name="connsiteX17" fmla="*/ 146686 w 293370"/>
              <a:gd name="connsiteY17" fmla="*/ 20467 h 327470"/>
              <a:gd name="connsiteX18" fmla="*/ 193961 w 293370"/>
              <a:gd name="connsiteY18" fmla="*/ 58123 h 327470"/>
              <a:gd name="connsiteX19" fmla="*/ 193961 w 293370"/>
              <a:gd name="connsiteY19" fmla="*/ 74126 h 327470"/>
              <a:gd name="connsiteX20" fmla="*/ 99409 w 293370"/>
              <a:gd name="connsiteY20" fmla="*/ 74126 h 327470"/>
              <a:gd name="connsiteX21" fmla="*/ 99409 w 293370"/>
              <a:gd name="connsiteY21" fmla="*/ 58123 h 327470"/>
              <a:gd name="connsiteX22" fmla="*/ 78942 w 293370"/>
              <a:gd name="connsiteY22" fmla="*/ 94593 h 327470"/>
              <a:gd name="connsiteX23" fmla="*/ 78942 w 293370"/>
              <a:gd name="connsiteY23" fmla="*/ 116819 h 327470"/>
              <a:gd name="connsiteX24" fmla="*/ 89176 w 293370"/>
              <a:gd name="connsiteY24" fmla="*/ 127052 h 327470"/>
              <a:gd name="connsiteX25" fmla="*/ 99409 w 293370"/>
              <a:gd name="connsiteY25" fmla="*/ 116819 h 327470"/>
              <a:gd name="connsiteX26" fmla="*/ 99409 w 293370"/>
              <a:gd name="connsiteY26" fmla="*/ 94593 h 327470"/>
              <a:gd name="connsiteX27" fmla="*/ 193961 w 293370"/>
              <a:gd name="connsiteY27" fmla="*/ 94593 h 327470"/>
              <a:gd name="connsiteX28" fmla="*/ 193961 w 293370"/>
              <a:gd name="connsiteY28" fmla="*/ 116819 h 327470"/>
              <a:gd name="connsiteX29" fmla="*/ 204195 w 293370"/>
              <a:gd name="connsiteY29" fmla="*/ 127052 h 327470"/>
              <a:gd name="connsiteX30" fmla="*/ 214428 w 293370"/>
              <a:gd name="connsiteY30" fmla="*/ 116819 h 327470"/>
              <a:gd name="connsiteX31" fmla="*/ 214428 w 293370"/>
              <a:gd name="connsiteY31" fmla="*/ 94593 h 327470"/>
              <a:gd name="connsiteX32" fmla="*/ 258974 w 293370"/>
              <a:gd name="connsiteY32" fmla="*/ 94593 h 327470"/>
              <a:gd name="connsiteX33" fmla="*/ 267840 w 293370"/>
              <a:gd name="connsiteY33" fmla="*/ 236502 h 327470"/>
              <a:gd name="connsiteX34" fmla="*/ 25531 w 293370"/>
              <a:gd name="connsiteY34" fmla="*/ 236502 h 327470"/>
              <a:gd name="connsiteX35" fmla="*/ 34397 w 293370"/>
              <a:gd name="connsiteY35" fmla="*/ 94593 h 327470"/>
              <a:gd name="connsiteX36" fmla="*/ 78942 w 293370"/>
              <a:gd name="connsiteY36" fmla="*/ 94593 h 327470"/>
              <a:gd name="connsiteX37" fmla="*/ 21126 w 293370"/>
              <a:gd name="connsiteY37" fmla="*/ 307004 h 327470"/>
              <a:gd name="connsiteX38" fmla="*/ 24679 w 293370"/>
              <a:gd name="connsiteY38" fmla="*/ 250147 h 327470"/>
              <a:gd name="connsiteX39" fmla="*/ 268693 w 293370"/>
              <a:gd name="connsiteY39" fmla="*/ 250147 h 327470"/>
              <a:gd name="connsiteX40" fmla="*/ 272245 w 293370"/>
              <a:gd name="connsiteY40" fmla="*/ 307004 h 327470"/>
              <a:gd name="connsiteX41" fmla="*/ 21126 w 293370"/>
              <a:gd name="connsiteY41"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3370" h="32747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chemeClr val="tx1"/>
          </a:solidFill>
          <a:ln w="13555" cap="flat">
            <a:noFill/>
            <a:prstDash val="solid"/>
            <a:miter/>
          </a:ln>
        </p:spPr>
        <p:txBody>
          <a:bodyPr rtlCol="0" anchor="ctr"/>
          <a:lstStyle/>
          <a:p>
            <a:endParaRPr lang="en-US"/>
          </a:p>
        </p:txBody>
      </p:sp>
      <p:grpSp>
        <p:nvGrpSpPr>
          <p:cNvPr id="896" name="Graphic 160">
            <a:extLst>
              <a:ext uri="{FF2B5EF4-FFF2-40B4-BE49-F238E27FC236}">
                <a16:creationId xmlns:a16="http://schemas.microsoft.com/office/drawing/2014/main" id="{73EB8638-2B84-FDBD-8055-0B7BC1538420}"/>
              </a:ext>
            </a:extLst>
          </p:cNvPr>
          <p:cNvGrpSpPr/>
          <p:nvPr/>
        </p:nvGrpSpPr>
        <p:grpSpPr>
          <a:xfrm>
            <a:off x="7145195" y="3512029"/>
            <a:ext cx="376196" cy="376039"/>
            <a:chOff x="7041028" y="3584916"/>
            <a:chExt cx="376196" cy="376039"/>
          </a:xfrm>
          <a:solidFill>
            <a:schemeClr val="tx1"/>
          </a:solidFill>
        </p:grpSpPr>
        <p:sp>
          <p:nvSpPr>
            <p:cNvPr id="897" name="Freeform: Shape 896">
              <a:extLst>
                <a:ext uri="{FF2B5EF4-FFF2-40B4-BE49-F238E27FC236}">
                  <a16:creationId xmlns:a16="http://schemas.microsoft.com/office/drawing/2014/main" id="{6B162DF7-A630-1409-7215-27C28166F905}"/>
                </a:ext>
              </a:extLst>
            </p:cNvPr>
            <p:cNvSpPr/>
            <p:nvPr/>
          </p:nvSpPr>
          <p:spPr>
            <a:xfrm>
              <a:off x="7041028" y="3584916"/>
              <a:ext cx="376196" cy="116700"/>
            </a:xfrm>
            <a:custGeom>
              <a:avLst/>
              <a:gdLst>
                <a:gd name="connsiteX0" fmla="*/ 376098 w 376196"/>
                <a:gd name="connsiteY0" fmla="*/ 105434 h 116700"/>
                <a:gd name="connsiteX1" fmla="*/ 376196 w 376196"/>
                <a:gd name="connsiteY1" fmla="*/ 104944 h 116700"/>
                <a:gd name="connsiteX2" fmla="*/ 375873 w 376196"/>
                <a:gd name="connsiteY2" fmla="*/ 103347 h 116700"/>
                <a:gd name="connsiteX3" fmla="*/ 375391 w 376196"/>
                <a:gd name="connsiteY3" fmla="*/ 100954 h 116700"/>
                <a:gd name="connsiteX4" fmla="*/ 374333 w 376196"/>
                <a:gd name="connsiteY4" fmla="*/ 98976 h 116700"/>
                <a:gd name="connsiteX5" fmla="*/ 373091 w 376196"/>
                <a:gd name="connsiteY5" fmla="*/ 97136 h 116700"/>
                <a:gd name="connsiteX6" fmla="*/ 371196 w 376196"/>
                <a:gd name="connsiteY6" fmla="*/ 95583 h 116700"/>
                <a:gd name="connsiteX7" fmla="*/ 369936 w 376196"/>
                <a:gd name="connsiteY7" fmla="*/ 94550 h 116700"/>
                <a:gd name="connsiteX8" fmla="*/ 193594 w 376196"/>
                <a:gd name="connsiteY8" fmla="*/ 1205 h 116700"/>
                <a:gd name="connsiteX9" fmla="*/ 192531 w 376196"/>
                <a:gd name="connsiteY9" fmla="*/ 894 h 116700"/>
                <a:gd name="connsiteX10" fmla="*/ 190291 w 376196"/>
                <a:gd name="connsiteY10" fmla="*/ 236 h 116700"/>
                <a:gd name="connsiteX11" fmla="*/ 188093 w 376196"/>
                <a:gd name="connsiteY11" fmla="*/ 0 h 116700"/>
                <a:gd name="connsiteX12" fmla="*/ 185902 w 376196"/>
                <a:gd name="connsiteY12" fmla="*/ 235 h 116700"/>
                <a:gd name="connsiteX13" fmla="*/ 183643 w 376196"/>
                <a:gd name="connsiteY13" fmla="*/ 899 h 116700"/>
                <a:gd name="connsiteX14" fmla="*/ 182603 w 376196"/>
                <a:gd name="connsiteY14" fmla="*/ 1205 h 116700"/>
                <a:gd name="connsiteX15" fmla="*/ 6261 w 376196"/>
                <a:gd name="connsiteY15" fmla="*/ 94550 h 116700"/>
                <a:gd name="connsiteX16" fmla="*/ 5001 w 376196"/>
                <a:gd name="connsiteY16" fmla="*/ 95583 h 116700"/>
                <a:gd name="connsiteX17" fmla="*/ 3105 w 376196"/>
                <a:gd name="connsiteY17" fmla="*/ 97136 h 116700"/>
                <a:gd name="connsiteX18" fmla="*/ 1864 w 376196"/>
                <a:gd name="connsiteY18" fmla="*/ 98976 h 116700"/>
                <a:gd name="connsiteX19" fmla="*/ 806 w 376196"/>
                <a:gd name="connsiteY19" fmla="*/ 100954 h 116700"/>
                <a:gd name="connsiteX20" fmla="*/ 322 w 376196"/>
                <a:gd name="connsiteY20" fmla="*/ 103347 h 116700"/>
                <a:gd name="connsiteX21" fmla="*/ 0 w 376196"/>
                <a:gd name="connsiteY21" fmla="*/ 104944 h 116700"/>
                <a:gd name="connsiteX22" fmla="*/ 99 w 376196"/>
                <a:gd name="connsiteY22" fmla="*/ 105434 h 116700"/>
                <a:gd name="connsiteX23" fmla="*/ 562 w 376196"/>
                <a:gd name="connsiteY23" fmla="*/ 107725 h 116700"/>
                <a:gd name="connsiteX24" fmla="*/ 1221 w 376196"/>
                <a:gd name="connsiteY24" fmla="*/ 109958 h 116700"/>
                <a:gd name="connsiteX25" fmla="*/ 1362 w 376196"/>
                <a:gd name="connsiteY25" fmla="*/ 110440 h 116700"/>
                <a:gd name="connsiteX26" fmla="*/ 1986 w 376196"/>
                <a:gd name="connsiteY26" fmla="*/ 111094 h 116700"/>
                <a:gd name="connsiteX27" fmla="*/ 5133 w 376196"/>
                <a:gd name="connsiteY27" fmla="*/ 114395 h 116700"/>
                <a:gd name="connsiteX28" fmla="*/ 6373 w 376196"/>
                <a:gd name="connsiteY28" fmla="*/ 115231 h 116700"/>
                <a:gd name="connsiteX29" fmla="*/ 11756 w 376196"/>
                <a:gd name="connsiteY29" fmla="*/ 116700 h 116700"/>
                <a:gd name="connsiteX30" fmla="*/ 364440 w 376196"/>
                <a:gd name="connsiteY30" fmla="*/ 116700 h 116700"/>
                <a:gd name="connsiteX31" fmla="*/ 369823 w 376196"/>
                <a:gd name="connsiteY31" fmla="*/ 115231 h 116700"/>
                <a:gd name="connsiteX32" fmla="*/ 371063 w 376196"/>
                <a:gd name="connsiteY32" fmla="*/ 114395 h 116700"/>
                <a:gd name="connsiteX33" fmla="*/ 374210 w 376196"/>
                <a:gd name="connsiteY33" fmla="*/ 111094 h 116700"/>
                <a:gd name="connsiteX34" fmla="*/ 374834 w 376196"/>
                <a:gd name="connsiteY34" fmla="*/ 110440 h 116700"/>
                <a:gd name="connsiteX35" fmla="*/ 374975 w 376196"/>
                <a:gd name="connsiteY35" fmla="*/ 109958 h 116700"/>
                <a:gd name="connsiteX36" fmla="*/ 375635 w 376196"/>
                <a:gd name="connsiteY36" fmla="*/ 107725 h 116700"/>
                <a:gd name="connsiteX37" fmla="*/ 376098 w 376196"/>
                <a:gd name="connsiteY37" fmla="*/ 105434 h 116700"/>
                <a:gd name="connsiteX38" fmla="*/ 188098 w 376196"/>
                <a:gd name="connsiteY38" fmla="*/ 24902 h 116700"/>
                <a:gd name="connsiteX39" fmla="*/ 317101 w 376196"/>
                <a:gd name="connsiteY39" fmla="*/ 93188 h 116700"/>
                <a:gd name="connsiteX40" fmla="*/ 59095 w 376196"/>
                <a:gd name="connsiteY40" fmla="*/ 93188 h 116700"/>
                <a:gd name="connsiteX41" fmla="*/ 188098 w 376196"/>
                <a:gd name="connsiteY41" fmla="*/ 24902 h 1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6196" h="116700">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grpFill/>
            <a:ln w="15387"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0DE7910E-C990-89ED-D5CA-5458475A6505}"/>
                </a:ext>
              </a:extLst>
            </p:cNvPr>
            <p:cNvSpPr/>
            <p:nvPr/>
          </p:nvSpPr>
          <p:spPr>
            <a:xfrm>
              <a:off x="7186878"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grpFill/>
            <a:ln w="15387"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DC4E4DDF-D298-A58E-08DA-76AA4608150F}"/>
                </a:ext>
              </a:extLst>
            </p:cNvPr>
            <p:cNvSpPr/>
            <p:nvPr/>
          </p:nvSpPr>
          <p:spPr>
            <a:xfrm>
              <a:off x="7085236" y="3714123"/>
              <a:ext cx="84497" cy="171750"/>
            </a:xfrm>
            <a:custGeom>
              <a:avLst/>
              <a:gdLst>
                <a:gd name="connsiteX0" fmla="*/ 0 w 84497"/>
                <a:gd name="connsiteY0" fmla="*/ 159994 h 171750"/>
                <a:gd name="connsiteX1" fmla="*/ 11756 w 84497"/>
                <a:gd name="connsiteY1" fmla="*/ 171750 h 171750"/>
                <a:gd name="connsiteX2" fmla="*/ 72741 w 84497"/>
                <a:gd name="connsiteY2" fmla="*/ 171750 h 171750"/>
                <a:gd name="connsiteX3" fmla="*/ 84497 w 84497"/>
                <a:gd name="connsiteY3" fmla="*/ 159994 h 171750"/>
                <a:gd name="connsiteX4" fmla="*/ 76874 w 84497"/>
                <a:gd name="connsiteY4" fmla="*/ 149072 h 171750"/>
                <a:gd name="connsiteX5" fmla="*/ 76874 w 84497"/>
                <a:gd name="connsiteY5" fmla="*/ 22676 h 171750"/>
                <a:gd name="connsiteX6" fmla="*/ 84497 w 84497"/>
                <a:gd name="connsiteY6" fmla="*/ 11756 h 171750"/>
                <a:gd name="connsiteX7" fmla="*/ 72741 w 84497"/>
                <a:gd name="connsiteY7" fmla="*/ 0 h 171750"/>
                <a:gd name="connsiteX8" fmla="*/ 11756 w 84497"/>
                <a:gd name="connsiteY8" fmla="*/ 0 h 171750"/>
                <a:gd name="connsiteX9" fmla="*/ 0 w 84497"/>
                <a:gd name="connsiteY9" fmla="*/ 11756 h 171750"/>
                <a:gd name="connsiteX10" fmla="*/ 7623 w 84497"/>
                <a:gd name="connsiteY10" fmla="*/ 22676 h 171750"/>
                <a:gd name="connsiteX11" fmla="*/ 7623 w 84497"/>
                <a:gd name="connsiteY11" fmla="*/ 149072 h 171750"/>
                <a:gd name="connsiteX12" fmla="*/ 0 w 84497"/>
                <a:gd name="connsiteY12" fmla="*/ 159994 h 171750"/>
                <a:gd name="connsiteX13" fmla="*/ 31135 w 84497"/>
                <a:gd name="connsiteY13" fmla="*/ 148238 h 171750"/>
                <a:gd name="connsiteX14" fmla="*/ 31135 w 84497"/>
                <a:gd name="connsiteY14" fmla="*/ 23512 h 171750"/>
                <a:gd name="connsiteX15" fmla="*/ 53362 w 84497"/>
                <a:gd name="connsiteY15" fmla="*/ 23512 h 171750"/>
                <a:gd name="connsiteX16" fmla="*/ 53362 w 84497"/>
                <a:gd name="connsiteY16" fmla="*/ 148238 h 171750"/>
                <a:gd name="connsiteX17" fmla="*/ 31135 w 84497"/>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7" h="171750">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grpFill/>
            <a:ln w="15387"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073C6DD2-87A2-F4C5-A523-54722FC29EDB}"/>
                </a:ext>
              </a:extLst>
            </p:cNvPr>
            <p:cNvSpPr/>
            <p:nvPr/>
          </p:nvSpPr>
          <p:spPr>
            <a:xfrm>
              <a:off x="7288520"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grpFill/>
            <a:ln w="15387"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464AD9F8-039C-8147-42A6-21E8DB99FC56}"/>
                </a:ext>
              </a:extLst>
            </p:cNvPr>
            <p:cNvSpPr/>
            <p:nvPr/>
          </p:nvSpPr>
          <p:spPr>
            <a:xfrm>
              <a:off x="7056443" y="3899772"/>
              <a:ext cx="345367" cy="23512"/>
            </a:xfrm>
            <a:custGeom>
              <a:avLst/>
              <a:gdLst>
                <a:gd name="connsiteX0" fmla="*/ 0 w 345367"/>
                <a:gd name="connsiteY0" fmla="*/ 11756 h 23512"/>
                <a:gd name="connsiteX1" fmla="*/ 11756 w 345367"/>
                <a:gd name="connsiteY1" fmla="*/ 23512 h 23512"/>
                <a:gd name="connsiteX2" fmla="*/ 333611 w 345367"/>
                <a:gd name="connsiteY2" fmla="*/ 23512 h 23512"/>
                <a:gd name="connsiteX3" fmla="*/ 345367 w 345367"/>
                <a:gd name="connsiteY3" fmla="*/ 11756 h 23512"/>
                <a:gd name="connsiteX4" fmla="*/ 333611 w 345367"/>
                <a:gd name="connsiteY4" fmla="*/ 0 h 23512"/>
                <a:gd name="connsiteX5" fmla="*/ 11756 w 345367"/>
                <a:gd name="connsiteY5" fmla="*/ 0 h 23512"/>
                <a:gd name="connsiteX6" fmla="*/ 0 w 345367"/>
                <a:gd name="connsiteY6" fmla="*/ 11756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367" h="23512">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grpFill/>
            <a:ln w="15387"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86F84DFA-DFD0-43A1-5459-9D54D882E35A}"/>
                </a:ext>
              </a:extLst>
            </p:cNvPr>
            <p:cNvSpPr/>
            <p:nvPr/>
          </p:nvSpPr>
          <p:spPr>
            <a:xfrm>
              <a:off x="7043738" y="3937443"/>
              <a:ext cx="370776" cy="23512"/>
            </a:xfrm>
            <a:custGeom>
              <a:avLst/>
              <a:gdLst>
                <a:gd name="connsiteX0" fmla="*/ 359021 w 370776"/>
                <a:gd name="connsiteY0" fmla="*/ 0 h 23512"/>
                <a:gd name="connsiteX1" fmla="*/ 11756 w 370776"/>
                <a:gd name="connsiteY1" fmla="*/ 0 h 23512"/>
                <a:gd name="connsiteX2" fmla="*/ 0 w 370776"/>
                <a:gd name="connsiteY2" fmla="*/ 11756 h 23512"/>
                <a:gd name="connsiteX3" fmla="*/ 11756 w 370776"/>
                <a:gd name="connsiteY3" fmla="*/ 23512 h 23512"/>
                <a:gd name="connsiteX4" fmla="*/ 359021 w 370776"/>
                <a:gd name="connsiteY4" fmla="*/ 23512 h 23512"/>
                <a:gd name="connsiteX5" fmla="*/ 370777 w 370776"/>
                <a:gd name="connsiteY5" fmla="*/ 11756 h 23512"/>
                <a:gd name="connsiteX6" fmla="*/ 359021 w 370776"/>
                <a:gd name="connsiteY6" fmla="*/ 0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76" h="23512">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grpFill/>
            <a:ln w="15387" cap="flat">
              <a:noFill/>
              <a:prstDash val="solid"/>
              <a:miter/>
            </a:ln>
          </p:spPr>
          <p:txBody>
            <a:bodyPr rtlCol="0" anchor="ctr"/>
            <a:lstStyle/>
            <a:p>
              <a:endParaRPr lang="en-US"/>
            </a:p>
          </p:txBody>
        </p:sp>
      </p:grpSp>
      <p:sp>
        <p:nvSpPr>
          <p:cNvPr id="903" name="Graphic 162">
            <a:extLst>
              <a:ext uri="{FF2B5EF4-FFF2-40B4-BE49-F238E27FC236}">
                <a16:creationId xmlns:a16="http://schemas.microsoft.com/office/drawing/2014/main" id="{F011547D-1CE0-E236-1D09-71C6E55C6D7D}"/>
              </a:ext>
            </a:extLst>
          </p:cNvPr>
          <p:cNvSpPr/>
          <p:nvPr/>
        </p:nvSpPr>
        <p:spPr>
          <a:xfrm>
            <a:off x="7747599" y="3586422"/>
            <a:ext cx="429716" cy="284169"/>
          </a:xfrm>
          <a:custGeom>
            <a:avLst/>
            <a:gdLst>
              <a:gd name="connsiteX0" fmla="*/ 398383 w 429716"/>
              <a:gd name="connsiteY0" fmla="*/ 0 h 284169"/>
              <a:gd name="connsiteX1" fmla="*/ 31333 w 429716"/>
              <a:gd name="connsiteY1" fmla="*/ 0 h 284169"/>
              <a:gd name="connsiteX2" fmla="*/ 0 w 429716"/>
              <a:gd name="connsiteY2" fmla="*/ 31334 h 284169"/>
              <a:gd name="connsiteX3" fmla="*/ 0 w 429716"/>
              <a:gd name="connsiteY3" fmla="*/ 252836 h 284169"/>
              <a:gd name="connsiteX4" fmla="*/ 31333 w 429716"/>
              <a:gd name="connsiteY4" fmla="*/ 284169 h 284169"/>
              <a:gd name="connsiteX5" fmla="*/ 398383 w 429716"/>
              <a:gd name="connsiteY5" fmla="*/ 284169 h 284169"/>
              <a:gd name="connsiteX6" fmla="*/ 429716 w 429716"/>
              <a:gd name="connsiteY6" fmla="*/ 252836 h 284169"/>
              <a:gd name="connsiteX7" fmla="*/ 429716 w 429716"/>
              <a:gd name="connsiteY7" fmla="*/ 31334 h 284169"/>
              <a:gd name="connsiteX8" fmla="*/ 398383 w 429716"/>
              <a:gd name="connsiteY8" fmla="*/ 0 h 284169"/>
              <a:gd name="connsiteX9" fmla="*/ 31333 w 429716"/>
              <a:gd name="connsiteY9" fmla="*/ 26857 h 284169"/>
              <a:gd name="connsiteX10" fmla="*/ 398383 w 429716"/>
              <a:gd name="connsiteY10" fmla="*/ 26857 h 284169"/>
              <a:gd name="connsiteX11" fmla="*/ 402859 w 429716"/>
              <a:gd name="connsiteY11" fmla="*/ 31334 h 284169"/>
              <a:gd name="connsiteX12" fmla="*/ 402859 w 429716"/>
              <a:gd name="connsiteY12" fmla="*/ 69530 h 284169"/>
              <a:gd name="connsiteX13" fmla="*/ 26857 w 429716"/>
              <a:gd name="connsiteY13" fmla="*/ 69530 h 284169"/>
              <a:gd name="connsiteX14" fmla="*/ 26857 w 429716"/>
              <a:gd name="connsiteY14" fmla="*/ 31334 h 284169"/>
              <a:gd name="connsiteX15" fmla="*/ 31333 w 429716"/>
              <a:gd name="connsiteY15" fmla="*/ 26857 h 284169"/>
              <a:gd name="connsiteX16" fmla="*/ 398383 w 429716"/>
              <a:gd name="connsiteY16" fmla="*/ 257312 h 284169"/>
              <a:gd name="connsiteX17" fmla="*/ 31333 w 429716"/>
              <a:gd name="connsiteY17" fmla="*/ 257312 h 284169"/>
              <a:gd name="connsiteX18" fmla="*/ 26857 w 429716"/>
              <a:gd name="connsiteY18" fmla="*/ 252836 h 284169"/>
              <a:gd name="connsiteX19" fmla="*/ 26857 w 429716"/>
              <a:gd name="connsiteY19" fmla="*/ 123271 h 284169"/>
              <a:gd name="connsiteX20" fmla="*/ 402859 w 429716"/>
              <a:gd name="connsiteY20" fmla="*/ 123271 h 284169"/>
              <a:gd name="connsiteX21" fmla="*/ 402859 w 429716"/>
              <a:gd name="connsiteY21" fmla="*/ 252836 h 284169"/>
              <a:gd name="connsiteX22" fmla="*/ 398383 w 429716"/>
              <a:gd name="connsiteY22" fmla="*/ 257312 h 28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716" h="284169">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chemeClr val="tx1"/>
          </a:solidFill>
          <a:ln w="17585" cap="flat">
            <a:noFill/>
            <a:prstDash val="solid"/>
            <a:miter/>
          </a:ln>
        </p:spPr>
        <p:txBody>
          <a:bodyPr rtlCol="0" anchor="ctr"/>
          <a:lstStyle/>
          <a:p>
            <a:endParaRPr lang="en-US"/>
          </a:p>
        </p:txBody>
      </p:sp>
      <p:sp>
        <p:nvSpPr>
          <p:cNvPr id="904" name="Graphic 164">
            <a:extLst>
              <a:ext uri="{FF2B5EF4-FFF2-40B4-BE49-F238E27FC236}">
                <a16:creationId xmlns:a16="http://schemas.microsoft.com/office/drawing/2014/main" id="{5B4EF5D7-B2FE-5290-1BF4-56821E5C919B}"/>
              </a:ext>
            </a:extLst>
          </p:cNvPr>
          <p:cNvSpPr/>
          <p:nvPr/>
        </p:nvSpPr>
        <p:spPr>
          <a:xfrm>
            <a:off x="8324449" y="3566059"/>
            <a:ext cx="429639" cy="324902"/>
          </a:xfrm>
          <a:custGeom>
            <a:avLst/>
            <a:gdLst>
              <a:gd name="connsiteX0" fmla="*/ 401629 w 429639"/>
              <a:gd name="connsiteY0" fmla="*/ 88660 h 324902"/>
              <a:gd name="connsiteX1" fmla="*/ 361276 w 429639"/>
              <a:gd name="connsiteY1" fmla="*/ 88660 h 324902"/>
              <a:gd name="connsiteX2" fmla="*/ 349716 w 429639"/>
              <a:gd name="connsiteY2" fmla="*/ 23161 h 324902"/>
              <a:gd name="connsiteX3" fmla="*/ 317282 w 429639"/>
              <a:gd name="connsiteY3" fmla="*/ 412 h 324902"/>
              <a:gd name="connsiteX4" fmla="*/ 23127 w 429639"/>
              <a:gd name="connsiteY4" fmla="*/ 52291 h 324902"/>
              <a:gd name="connsiteX5" fmla="*/ 431 w 429639"/>
              <a:gd name="connsiteY5" fmla="*/ 84744 h 324902"/>
              <a:gd name="connsiteX6" fmla="*/ 31800 w 429639"/>
              <a:gd name="connsiteY6" fmla="*/ 262604 h 324902"/>
              <a:gd name="connsiteX7" fmla="*/ 43288 w 429639"/>
              <a:gd name="connsiteY7" fmla="*/ 280701 h 324902"/>
              <a:gd name="connsiteX8" fmla="*/ 59304 w 429639"/>
              <a:gd name="connsiteY8" fmla="*/ 285789 h 324902"/>
              <a:gd name="connsiteX9" fmla="*/ 64235 w 429639"/>
              <a:gd name="connsiteY9" fmla="*/ 285353 h 324902"/>
              <a:gd name="connsiteX10" fmla="*/ 74953 w 429639"/>
              <a:gd name="connsiteY10" fmla="*/ 283458 h 324902"/>
              <a:gd name="connsiteX11" fmla="*/ 74953 w 429639"/>
              <a:gd name="connsiteY11" fmla="*/ 296910 h 324902"/>
              <a:gd name="connsiteX12" fmla="*/ 102947 w 429639"/>
              <a:gd name="connsiteY12" fmla="*/ 324903 h 324902"/>
              <a:gd name="connsiteX13" fmla="*/ 401629 w 429639"/>
              <a:gd name="connsiteY13" fmla="*/ 324903 h 324902"/>
              <a:gd name="connsiteX14" fmla="*/ 429640 w 429639"/>
              <a:gd name="connsiteY14" fmla="*/ 296910 h 324902"/>
              <a:gd name="connsiteX15" fmla="*/ 429640 w 429639"/>
              <a:gd name="connsiteY15" fmla="*/ 116655 h 324902"/>
              <a:gd name="connsiteX16" fmla="*/ 401629 w 429639"/>
              <a:gd name="connsiteY16" fmla="*/ 88660 h 324902"/>
              <a:gd name="connsiteX17" fmla="*/ 402783 w 429639"/>
              <a:gd name="connsiteY17" fmla="*/ 116655 h 324902"/>
              <a:gd name="connsiteX18" fmla="*/ 402783 w 429639"/>
              <a:gd name="connsiteY18" fmla="*/ 142987 h 324902"/>
              <a:gd name="connsiteX19" fmla="*/ 101917 w 429639"/>
              <a:gd name="connsiteY19" fmla="*/ 142987 h 324902"/>
              <a:gd name="connsiteX20" fmla="*/ 102947 w 429639"/>
              <a:gd name="connsiteY20" fmla="*/ 115518 h 324902"/>
              <a:gd name="connsiteX21" fmla="*/ 402783 w 429639"/>
              <a:gd name="connsiteY21" fmla="*/ 116655 h 324902"/>
              <a:gd name="connsiteX22" fmla="*/ 58237 w 429639"/>
              <a:gd name="connsiteY22" fmla="*/ 257953 h 324902"/>
              <a:gd name="connsiteX23" fmla="*/ 31940 w 429639"/>
              <a:gd name="connsiteY23" fmla="*/ 108839 h 324902"/>
              <a:gd name="connsiteX24" fmla="*/ 27796 w 429639"/>
              <a:gd name="connsiteY24" fmla="*/ 78729 h 324902"/>
              <a:gd name="connsiteX25" fmla="*/ 323278 w 429639"/>
              <a:gd name="connsiteY25" fmla="*/ 27812 h 324902"/>
              <a:gd name="connsiteX26" fmla="*/ 334012 w 429639"/>
              <a:gd name="connsiteY26" fmla="*/ 88660 h 324902"/>
              <a:gd name="connsiteX27" fmla="*/ 102947 w 429639"/>
              <a:gd name="connsiteY27" fmla="*/ 88660 h 324902"/>
              <a:gd name="connsiteX28" fmla="*/ 74953 w 429639"/>
              <a:gd name="connsiteY28" fmla="*/ 116655 h 324902"/>
              <a:gd name="connsiteX29" fmla="*/ 74953 w 429639"/>
              <a:gd name="connsiteY29" fmla="*/ 255720 h 324902"/>
              <a:gd name="connsiteX30" fmla="*/ 58237 w 429639"/>
              <a:gd name="connsiteY30" fmla="*/ 257953 h 324902"/>
              <a:gd name="connsiteX31" fmla="*/ 401629 w 429639"/>
              <a:gd name="connsiteY31" fmla="*/ 298045 h 324902"/>
              <a:gd name="connsiteX32" fmla="*/ 101811 w 429639"/>
              <a:gd name="connsiteY32" fmla="*/ 296910 h 324902"/>
              <a:gd name="connsiteX33" fmla="*/ 101811 w 429639"/>
              <a:gd name="connsiteY33" fmla="*/ 190530 h 324902"/>
              <a:gd name="connsiteX34" fmla="*/ 402783 w 429639"/>
              <a:gd name="connsiteY34" fmla="*/ 190530 h 324902"/>
              <a:gd name="connsiteX35" fmla="*/ 402783 w 429639"/>
              <a:gd name="connsiteY35" fmla="*/ 296910 h 324902"/>
              <a:gd name="connsiteX36" fmla="*/ 401629 w 429639"/>
              <a:gd name="connsiteY36" fmla="*/ 298045 h 32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9639" h="324902">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chemeClr val="tx1"/>
          </a:solidFill>
          <a:ln w="17585" cap="flat">
            <a:noFill/>
            <a:prstDash val="solid"/>
            <a:miter/>
          </a:ln>
        </p:spPr>
        <p:txBody>
          <a:bodyPr rtlCol="0" anchor="ctr"/>
          <a:lstStyle/>
          <a:p>
            <a:endParaRPr lang="en-US"/>
          </a:p>
        </p:txBody>
      </p:sp>
      <p:grpSp>
        <p:nvGrpSpPr>
          <p:cNvPr id="905" name="Graphic 166">
            <a:extLst>
              <a:ext uri="{FF2B5EF4-FFF2-40B4-BE49-F238E27FC236}">
                <a16:creationId xmlns:a16="http://schemas.microsoft.com/office/drawing/2014/main" id="{2EC2A386-CB4A-805C-4E59-5E7E76320C2B}"/>
              </a:ext>
            </a:extLst>
          </p:cNvPr>
          <p:cNvGrpSpPr/>
          <p:nvPr/>
        </p:nvGrpSpPr>
        <p:grpSpPr>
          <a:xfrm>
            <a:off x="8934990" y="3548880"/>
            <a:ext cx="414009" cy="313081"/>
            <a:chOff x="8830823" y="3621767"/>
            <a:chExt cx="414009" cy="313081"/>
          </a:xfrm>
          <a:solidFill>
            <a:schemeClr val="tx1"/>
          </a:solidFill>
        </p:grpSpPr>
        <p:sp>
          <p:nvSpPr>
            <p:cNvPr id="906" name="Freeform: Shape 905">
              <a:extLst>
                <a:ext uri="{FF2B5EF4-FFF2-40B4-BE49-F238E27FC236}">
                  <a16:creationId xmlns:a16="http://schemas.microsoft.com/office/drawing/2014/main" id="{BD705573-37F4-541E-DBEA-1E59F2962C38}"/>
                </a:ext>
              </a:extLst>
            </p:cNvPr>
            <p:cNvSpPr/>
            <p:nvPr/>
          </p:nvSpPr>
          <p:spPr>
            <a:xfrm>
              <a:off x="8830823" y="3621767"/>
              <a:ext cx="414009" cy="313081"/>
            </a:xfrm>
            <a:custGeom>
              <a:avLst/>
              <a:gdLst>
                <a:gd name="connsiteX0" fmla="*/ 387018 w 414009"/>
                <a:gd name="connsiteY0" fmla="*/ 85435 h 313081"/>
                <a:gd name="connsiteX1" fmla="*/ 348132 w 414009"/>
                <a:gd name="connsiteY1" fmla="*/ 85435 h 313081"/>
                <a:gd name="connsiteX2" fmla="*/ 336993 w 414009"/>
                <a:gd name="connsiteY2" fmla="*/ 22318 h 313081"/>
                <a:gd name="connsiteX3" fmla="*/ 305739 w 414009"/>
                <a:gd name="connsiteY3" fmla="*/ 397 h 313081"/>
                <a:gd name="connsiteX4" fmla="*/ 22286 w 414009"/>
                <a:gd name="connsiteY4" fmla="*/ 50389 h 313081"/>
                <a:gd name="connsiteX5" fmla="*/ 416 w 414009"/>
                <a:gd name="connsiteY5" fmla="*/ 81661 h 313081"/>
                <a:gd name="connsiteX6" fmla="*/ 30643 w 414009"/>
                <a:gd name="connsiteY6" fmla="*/ 253050 h 313081"/>
                <a:gd name="connsiteX7" fmla="*/ 41713 w 414009"/>
                <a:gd name="connsiteY7" fmla="*/ 270488 h 313081"/>
                <a:gd name="connsiteX8" fmla="*/ 57147 w 414009"/>
                <a:gd name="connsiteY8" fmla="*/ 275392 h 313081"/>
                <a:gd name="connsiteX9" fmla="*/ 61898 w 414009"/>
                <a:gd name="connsiteY9" fmla="*/ 274971 h 313081"/>
                <a:gd name="connsiteX10" fmla="*/ 72227 w 414009"/>
                <a:gd name="connsiteY10" fmla="*/ 273145 h 313081"/>
                <a:gd name="connsiteX11" fmla="*/ 72227 w 414009"/>
                <a:gd name="connsiteY11" fmla="*/ 286108 h 313081"/>
                <a:gd name="connsiteX12" fmla="*/ 99202 w 414009"/>
                <a:gd name="connsiteY12" fmla="*/ 313082 h 313081"/>
                <a:gd name="connsiteX13" fmla="*/ 387018 w 414009"/>
                <a:gd name="connsiteY13" fmla="*/ 313082 h 313081"/>
                <a:gd name="connsiteX14" fmla="*/ 414009 w 414009"/>
                <a:gd name="connsiteY14" fmla="*/ 286108 h 313081"/>
                <a:gd name="connsiteX15" fmla="*/ 414009 w 414009"/>
                <a:gd name="connsiteY15" fmla="*/ 112410 h 313081"/>
                <a:gd name="connsiteX16" fmla="*/ 387018 w 414009"/>
                <a:gd name="connsiteY16" fmla="*/ 85435 h 313081"/>
                <a:gd name="connsiteX17" fmla="*/ 311517 w 414009"/>
                <a:gd name="connsiteY17" fmla="*/ 26800 h 313081"/>
                <a:gd name="connsiteX18" fmla="*/ 316463 w 414009"/>
                <a:gd name="connsiteY18" fmla="*/ 54837 h 313081"/>
                <a:gd name="connsiteX19" fmla="*/ 142900 w 414009"/>
                <a:gd name="connsiteY19" fmla="*/ 85435 h 313081"/>
                <a:gd name="connsiteX20" fmla="*/ 99202 w 414009"/>
                <a:gd name="connsiteY20" fmla="*/ 85435 h 313081"/>
                <a:gd name="connsiteX21" fmla="*/ 77079 w 414009"/>
                <a:gd name="connsiteY21" fmla="*/ 97046 h 313081"/>
                <a:gd name="connsiteX22" fmla="*/ 30834 w 414009"/>
                <a:gd name="connsiteY22" fmla="*/ 105197 h 313081"/>
                <a:gd name="connsiteX23" fmla="*/ 30778 w 414009"/>
                <a:gd name="connsiteY23" fmla="*/ 104879 h 313081"/>
                <a:gd name="connsiteX24" fmla="*/ 26785 w 414009"/>
                <a:gd name="connsiteY24" fmla="*/ 75864 h 313081"/>
                <a:gd name="connsiteX25" fmla="*/ 311517 w 414009"/>
                <a:gd name="connsiteY25" fmla="*/ 26800 h 313081"/>
                <a:gd name="connsiteX26" fmla="*/ 56119 w 414009"/>
                <a:gd name="connsiteY26" fmla="*/ 248568 h 313081"/>
                <a:gd name="connsiteX27" fmla="*/ 38717 w 414009"/>
                <a:gd name="connsiteY27" fmla="*/ 149895 h 313081"/>
                <a:gd name="connsiteX28" fmla="*/ 72227 w 414009"/>
                <a:gd name="connsiteY28" fmla="*/ 143986 h 313081"/>
                <a:gd name="connsiteX29" fmla="*/ 72227 w 414009"/>
                <a:gd name="connsiteY29" fmla="*/ 246416 h 313081"/>
                <a:gd name="connsiteX30" fmla="*/ 56119 w 414009"/>
                <a:gd name="connsiteY30" fmla="*/ 248568 h 313081"/>
                <a:gd name="connsiteX31" fmla="*/ 388129 w 414009"/>
                <a:gd name="connsiteY31" fmla="*/ 286108 h 313081"/>
                <a:gd name="connsiteX32" fmla="*/ 387018 w 414009"/>
                <a:gd name="connsiteY32" fmla="*/ 287202 h 313081"/>
                <a:gd name="connsiteX33" fmla="*/ 98107 w 414009"/>
                <a:gd name="connsiteY33" fmla="*/ 286108 h 313081"/>
                <a:gd name="connsiteX34" fmla="*/ 98107 w 414009"/>
                <a:gd name="connsiteY34" fmla="*/ 140497 h 313081"/>
                <a:gd name="connsiteX35" fmla="*/ 99202 w 414009"/>
                <a:gd name="connsiteY35" fmla="*/ 111315 h 313081"/>
                <a:gd name="connsiteX36" fmla="*/ 388129 w 414009"/>
                <a:gd name="connsiteY36" fmla="*/ 112410 h 313081"/>
                <a:gd name="connsiteX37" fmla="*/ 388129 w 414009"/>
                <a:gd name="connsiteY37" fmla="*/ 286108 h 31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4009" h="313081">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grpFill/>
            <a:ln w="17218"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0225032C-8202-872B-7A82-818EF68E467E}"/>
                </a:ext>
              </a:extLst>
            </p:cNvPr>
            <p:cNvSpPr/>
            <p:nvPr/>
          </p:nvSpPr>
          <p:spPr>
            <a:xfrm>
              <a:off x="8946150" y="3777478"/>
              <a:ext cx="67800" cy="67800"/>
            </a:xfrm>
            <a:custGeom>
              <a:avLst/>
              <a:gdLst>
                <a:gd name="connsiteX0" fmla="*/ 23235 w 67800"/>
                <a:gd name="connsiteY0" fmla="*/ 67801 h 67800"/>
                <a:gd name="connsiteX1" fmla="*/ 44550 w 67800"/>
                <a:gd name="connsiteY1" fmla="*/ 67801 h 67800"/>
                <a:gd name="connsiteX2" fmla="*/ 67801 w 67800"/>
                <a:gd name="connsiteY2" fmla="*/ 44550 h 67800"/>
                <a:gd name="connsiteX3" fmla="*/ 67801 w 67800"/>
                <a:gd name="connsiteY3" fmla="*/ 23235 h 67800"/>
                <a:gd name="connsiteX4" fmla="*/ 44550 w 67800"/>
                <a:gd name="connsiteY4" fmla="*/ 0 h 67800"/>
                <a:gd name="connsiteX5" fmla="*/ 23235 w 67800"/>
                <a:gd name="connsiteY5" fmla="*/ 0 h 67800"/>
                <a:gd name="connsiteX6" fmla="*/ 0 w 67800"/>
                <a:gd name="connsiteY6" fmla="*/ 23235 h 67800"/>
                <a:gd name="connsiteX7" fmla="*/ 0 w 67800"/>
                <a:gd name="connsiteY7" fmla="*/ 44550 h 67800"/>
                <a:gd name="connsiteX8" fmla="*/ 23235 w 67800"/>
                <a:gd name="connsiteY8" fmla="*/ 67801 h 67800"/>
                <a:gd name="connsiteX9" fmla="*/ 17253 w 67800"/>
                <a:gd name="connsiteY9" fmla="*/ 23235 h 67800"/>
                <a:gd name="connsiteX10" fmla="*/ 23235 w 67800"/>
                <a:gd name="connsiteY10" fmla="*/ 17253 h 67800"/>
                <a:gd name="connsiteX11" fmla="*/ 44550 w 67800"/>
                <a:gd name="connsiteY11" fmla="*/ 17253 h 67800"/>
                <a:gd name="connsiteX12" fmla="*/ 50547 w 67800"/>
                <a:gd name="connsiteY12" fmla="*/ 23235 h 67800"/>
                <a:gd name="connsiteX13" fmla="*/ 50547 w 67800"/>
                <a:gd name="connsiteY13" fmla="*/ 44550 h 67800"/>
                <a:gd name="connsiteX14" fmla="*/ 44550 w 67800"/>
                <a:gd name="connsiteY14" fmla="*/ 50547 h 67800"/>
                <a:gd name="connsiteX15" fmla="*/ 23235 w 67800"/>
                <a:gd name="connsiteY15" fmla="*/ 50547 h 67800"/>
                <a:gd name="connsiteX16" fmla="*/ 17253 w 67800"/>
                <a:gd name="connsiteY16" fmla="*/ 44550 h 67800"/>
                <a:gd name="connsiteX17" fmla="*/ 17253 w 67800"/>
                <a:gd name="connsiteY17" fmla="*/ 23235 h 6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00" h="6780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grpFill/>
            <a:ln w="17218"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72D56BD7-18DF-265A-3CE7-9098508D2CE3}"/>
                </a:ext>
              </a:extLst>
            </p:cNvPr>
            <p:cNvSpPr/>
            <p:nvPr/>
          </p:nvSpPr>
          <p:spPr>
            <a:xfrm>
              <a:off x="9135146" y="3771397"/>
              <a:ext cx="34211" cy="99257"/>
            </a:xfrm>
            <a:custGeom>
              <a:avLst/>
              <a:gdLst>
                <a:gd name="connsiteX0" fmla="*/ 2527 w 34211"/>
                <a:gd name="connsiteY0" fmla="*/ 84531 h 99257"/>
                <a:gd name="connsiteX1" fmla="*/ 2527 w 34211"/>
                <a:gd name="connsiteY1" fmla="*/ 96731 h 99257"/>
                <a:gd name="connsiteX2" fmla="*/ 8626 w 34211"/>
                <a:gd name="connsiteY2" fmla="*/ 99257 h 99257"/>
                <a:gd name="connsiteX3" fmla="*/ 14725 w 34211"/>
                <a:gd name="connsiteY3" fmla="*/ 96731 h 99257"/>
                <a:gd name="connsiteX4" fmla="*/ 14725 w 34211"/>
                <a:gd name="connsiteY4" fmla="*/ 2527 h 99257"/>
                <a:gd name="connsiteX5" fmla="*/ 2527 w 34211"/>
                <a:gd name="connsiteY5" fmla="*/ 2527 h 99257"/>
                <a:gd name="connsiteX6" fmla="*/ 2527 w 34211"/>
                <a:gd name="connsiteY6" fmla="*/ 14725 h 99257"/>
                <a:gd name="connsiteX7" fmla="*/ 2527 w 34211"/>
                <a:gd name="connsiteY7" fmla="*/ 84531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1" h="99257">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grpFill/>
            <a:ln w="17218"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508671A7-8B75-E3B0-AAB1-3FA501672BC1}"/>
                </a:ext>
              </a:extLst>
            </p:cNvPr>
            <p:cNvSpPr/>
            <p:nvPr/>
          </p:nvSpPr>
          <p:spPr>
            <a:xfrm>
              <a:off x="9114640" y="3781640"/>
              <a:ext cx="29966" cy="78770"/>
            </a:xfrm>
            <a:custGeom>
              <a:avLst/>
              <a:gdLst>
                <a:gd name="connsiteX0" fmla="*/ 2527 w 29966"/>
                <a:gd name="connsiteY0" fmla="*/ 64044 h 78770"/>
                <a:gd name="connsiteX1" fmla="*/ 2527 w 29966"/>
                <a:gd name="connsiteY1" fmla="*/ 76243 h 78770"/>
                <a:gd name="connsiteX2" fmla="*/ 8626 w 29966"/>
                <a:gd name="connsiteY2" fmla="*/ 78770 h 78770"/>
                <a:gd name="connsiteX3" fmla="*/ 14727 w 29966"/>
                <a:gd name="connsiteY3" fmla="*/ 76243 h 78770"/>
                <a:gd name="connsiteX4" fmla="*/ 14727 w 29966"/>
                <a:gd name="connsiteY4" fmla="*/ 2527 h 78770"/>
                <a:gd name="connsiteX5" fmla="*/ 2527 w 29966"/>
                <a:gd name="connsiteY5" fmla="*/ 2527 h 78770"/>
                <a:gd name="connsiteX6" fmla="*/ 2527 w 29966"/>
                <a:gd name="connsiteY6" fmla="*/ 14727 h 78770"/>
                <a:gd name="connsiteX7" fmla="*/ 2527 w 29966"/>
                <a:gd name="connsiteY7" fmla="*/ 64044 h 7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6" h="78770">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grpFill/>
            <a:ln w="17218"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578CCD03-C852-7B8E-B097-901FBD27F93C}"/>
                </a:ext>
              </a:extLst>
            </p:cNvPr>
            <p:cNvSpPr/>
            <p:nvPr/>
          </p:nvSpPr>
          <p:spPr>
            <a:xfrm>
              <a:off x="9094135" y="3791902"/>
              <a:ext cx="25720" cy="58262"/>
            </a:xfrm>
            <a:custGeom>
              <a:avLst/>
              <a:gdLst>
                <a:gd name="connsiteX0" fmla="*/ 2528 w 25720"/>
                <a:gd name="connsiteY0" fmla="*/ 55737 h 58262"/>
                <a:gd name="connsiteX1" fmla="*/ 8628 w 25720"/>
                <a:gd name="connsiteY1" fmla="*/ 58263 h 58262"/>
                <a:gd name="connsiteX2" fmla="*/ 14727 w 25720"/>
                <a:gd name="connsiteY2" fmla="*/ 55737 h 58262"/>
                <a:gd name="connsiteX3" fmla="*/ 14727 w 25720"/>
                <a:gd name="connsiteY3" fmla="*/ 2527 h 58262"/>
                <a:gd name="connsiteX4" fmla="*/ 2528 w 25720"/>
                <a:gd name="connsiteY4" fmla="*/ 2527 h 58262"/>
                <a:gd name="connsiteX5" fmla="*/ 2528 w 25720"/>
                <a:gd name="connsiteY5" fmla="*/ 14725 h 58262"/>
                <a:gd name="connsiteX6" fmla="*/ 2528 w 25720"/>
                <a:gd name="connsiteY6" fmla="*/ 43537 h 58262"/>
                <a:gd name="connsiteX7" fmla="*/ 2528 w 25720"/>
                <a:gd name="connsiteY7" fmla="*/ 55737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20" h="58262">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grpFill/>
            <a:ln w="17218"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E419D0F0-4872-391E-3911-CA6305C2F179}"/>
                </a:ext>
              </a:extLst>
            </p:cNvPr>
            <p:cNvSpPr/>
            <p:nvPr/>
          </p:nvSpPr>
          <p:spPr>
            <a:xfrm>
              <a:off x="9155634" y="3761152"/>
              <a:ext cx="38500" cy="119764"/>
            </a:xfrm>
            <a:custGeom>
              <a:avLst/>
              <a:gdLst>
                <a:gd name="connsiteX0" fmla="*/ 21247 w 38500"/>
                <a:gd name="connsiteY0" fmla="*/ 59883 h 119764"/>
                <a:gd name="connsiteX1" fmla="*/ 2527 w 38500"/>
                <a:gd name="connsiteY1" fmla="*/ 105039 h 119764"/>
                <a:gd name="connsiteX2" fmla="*/ 2527 w 38500"/>
                <a:gd name="connsiteY2" fmla="*/ 117237 h 119764"/>
                <a:gd name="connsiteX3" fmla="*/ 8626 w 38500"/>
                <a:gd name="connsiteY3" fmla="*/ 119764 h 119764"/>
                <a:gd name="connsiteX4" fmla="*/ 14725 w 38500"/>
                <a:gd name="connsiteY4" fmla="*/ 117237 h 119764"/>
                <a:gd name="connsiteX5" fmla="*/ 38501 w 38500"/>
                <a:gd name="connsiteY5" fmla="*/ 59883 h 119764"/>
                <a:gd name="connsiteX6" fmla="*/ 14725 w 38500"/>
                <a:gd name="connsiteY6" fmla="*/ 2527 h 119764"/>
                <a:gd name="connsiteX7" fmla="*/ 2527 w 38500"/>
                <a:gd name="connsiteY7" fmla="*/ 2527 h 119764"/>
                <a:gd name="connsiteX8" fmla="*/ 2527 w 38500"/>
                <a:gd name="connsiteY8" fmla="*/ 14727 h 119764"/>
                <a:gd name="connsiteX9" fmla="*/ 21247 w 38500"/>
                <a:gd name="connsiteY9" fmla="*/ 59883 h 1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00" h="119764">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grpFill/>
            <a:ln w="17218"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9E4BD3E2-BE65-2208-08FA-2CF8FEA88509}"/>
                </a:ext>
              </a:extLst>
            </p:cNvPr>
            <p:cNvSpPr/>
            <p:nvPr/>
          </p:nvSpPr>
          <p:spPr>
            <a:xfrm>
              <a:off x="8946150" y="3875574"/>
              <a:ext cx="55383" cy="17253"/>
            </a:xfrm>
            <a:custGeom>
              <a:avLst/>
              <a:gdLst>
                <a:gd name="connsiteX0" fmla="*/ 8627 w 55383"/>
                <a:gd name="connsiteY0" fmla="*/ 17253 h 17253"/>
                <a:gd name="connsiteX1" fmla="*/ 46757 w 55383"/>
                <a:gd name="connsiteY1" fmla="*/ 17253 h 17253"/>
                <a:gd name="connsiteX2" fmla="*/ 55383 w 55383"/>
                <a:gd name="connsiteY2" fmla="*/ 8627 h 17253"/>
                <a:gd name="connsiteX3" fmla="*/ 46757 w 55383"/>
                <a:gd name="connsiteY3" fmla="*/ 0 h 17253"/>
                <a:gd name="connsiteX4" fmla="*/ 8627 w 55383"/>
                <a:gd name="connsiteY4" fmla="*/ 0 h 17253"/>
                <a:gd name="connsiteX5" fmla="*/ 0 w 55383"/>
                <a:gd name="connsiteY5" fmla="*/ 8627 h 17253"/>
                <a:gd name="connsiteX6" fmla="*/ 8627 w 55383"/>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83" h="17253">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grpFill/>
            <a:ln w="17218"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ACC0548E-A301-3C28-7B58-ABE1247B5FD4}"/>
                </a:ext>
              </a:extLst>
            </p:cNvPr>
            <p:cNvSpPr/>
            <p:nvPr/>
          </p:nvSpPr>
          <p:spPr>
            <a:xfrm>
              <a:off x="9011693" y="3875574"/>
              <a:ext cx="68321" cy="17253"/>
            </a:xfrm>
            <a:custGeom>
              <a:avLst/>
              <a:gdLst>
                <a:gd name="connsiteX0" fmla="*/ 8627 w 68321"/>
                <a:gd name="connsiteY0" fmla="*/ 17253 h 17253"/>
                <a:gd name="connsiteX1" fmla="*/ 59695 w 68321"/>
                <a:gd name="connsiteY1" fmla="*/ 17253 h 17253"/>
                <a:gd name="connsiteX2" fmla="*/ 68322 w 68321"/>
                <a:gd name="connsiteY2" fmla="*/ 8627 h 17253"/>
                <a:gd name="connsiteX3" fmla="*/ 59695 w 68321"/>
                <a:gd name="connsiteY3" fmla="*/ 0 h 17253"/>
                <a:gd name="connsiteX4" fmla="*/ 8627 w 68321"/>
                <a:gd name="connsiteY4" fmla="*/ 0 h 17253"/>
                <a:gd name="connsiteX5" fmla="*/ 0 w 68321"/>
                <a:gd name="connsiteY5" fmla="*/ 8627 h 17253"/>
                <a:gd name="connsiteX6" fmla="*/ 8627 w 68321"/>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1" h="17253">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grpFill/>
            <a:ln w="17218" cap="flat">
              <a:noFill/>
              <a:prstDash val="solid"/>
              <a:miter/>
            </a:ln>
          </p:spPr>
          <p:txBody>
            <a:bodyPr rtlCol="0" anchor="ctr"/>
            <a:lstStyle/>
            <a:p>
              <a:endParaRPr lang="en-US"/>
            </a:p>
          </p:txBody>
        </p:sp>
      </p:grpSp>
      <p:sp>
        <p:nvSpPr>
          <p:cNvPr id="914" name="Graphic 168">
            <a:extLst>
              <a:ext uri="{FF2B5EF4-FFF2-40B4-BE49-F238E27FC236}">
                <a16:creationId xmlns:a16="http://schemas.microsoft.com/office/drawing/2014/main" id="{250FA8F8-8DEE-6BC5-3F8B-E45AFF06E3E2}"/>
              </a:ext>
            </a:extLst>
          </p:cNvPr>
          <p:cNvSpPr/>
          <p:nvPr/>
        </p:nvSpPr>
        <p:spPr>
          <a:xfrm>
            <a:off x="9547983" y="3549510"/>
            <a:ext cx="311814" cy="311814"/>
          </a:xfrm>
          <a:custGeom>
            <a:avLst/>
            <a:gdLst>
              <a:gd name="connsiteX0" fmla="*/ 302070 w 311814"/>
              <a:gd name="connsiteY0" fmla="*/ 0 h 311814"/>
              <a:gd name="connsiteX1" fmla="*/ 142915 w 311814"/>
              <a:gd name="connsiteY1" fmla="*/ 0 h 311814"/>
              <a:gd name="connsiteX2" fmla="*/ 133171 w 311814"/>
              <a:gd name="connsiteY2" fmla="*/ 9744 h 311814"/>
              <a:gd name="connsiteX3" fmla="*/ 133171 w 311814"/>
              <a:gd name="connsiteY3" fmla="*/ 62525 h 311814"/>
              <a:gd name="connsiteX4" fmla="*/ 9744 w 311814"/>
              <a:gd name="connsiteY4" fmla="*/ 62525 h 311814"/>
              <a:gd name="connsiteX5" fmla="*/ 0 w 311814"/>
              <a:gd name="connsiteY5" fmla="*/ 72270 h 311814"/>
              <a:gd name="connsiteX6" fmla="*/ 0 w 311814"/>
              <a:gd name="connsiteY6" fmla="*/ 302070 h 311814"/>
              <a:gd name="connsiteX7" fmla="*/ 9744 w 311814"/>
              <a:gd name="connsiteY7" fmla="*/ 311814 h 311814"/>
              <a:gd name="connsiteX8" fmla="*/ 168836 w 311814"/>
              <a:gd name="connsiteY8" fmla="*/ 311814 h 311814"/>
              <a:gd name="connsiteX9" fmla="*/ 178580 w 311814"/>
              <a:gd name="connsiteY9" fmla="*/ 302070 h 311814"/>
              <a:gd name="connsiteX10" fmla="*/ 178580 w 311814"/>
              <a:gd name="connsiteY10" fmla="*/ 249378 h 311814"/>
              <a:gd name="connsiteX11" fmla="*/ 302070 w 311814"/>
              <a:gd name="connsiteY11" fmla="*/ 249378 h 311814"/>
              <a:gd name="connsiteX12" fmla="*/ 311814 w 311814"/>
              <a:gd name="connsiteY12" fmla="*/ 239633 h 311814"/>
              <a:gd name="connsiteX13" fmla="*/ 311814 w 311814"/>
              <a:gd name="connsiteY13" fmla="*/ 9744 h 311814"/>
              <a:gd name="connsiteX14" fmla="*/ 302070 w 311814"/>
              <a:gd name="connsiteY14" fmla="*/ 0 h 311814"/>
              <a:gd name="connsiteX15" fmla="*/ 159092 w 311814"/>
              <a:gd name="connsiteY15" fmla="*/ 292326 h 311814"/>
              <a:gd name="connsiteX16" fmla="*/ 19488 w 311814"/>
              <a:gd name="connsiteY16" fmla="*/ 292326 h 311814"/>
              <a:gd name="connsiteX17" fmla="*/ 19488 w 311814"/>
              <a:gd name="connsiteY17" fmla="*/ 193667 h 311814"/>
              <a:gd name="connsiteX18" fmla="*/ 94793 w 311814"/>
              <a:gd name="connsiteY18" fmla="*/ 193667 h 311814"/>
              <a:gd name="connsiteX19" fmla="*/ 63515 w 311814"/>
              <a:gd name="connsiteY19" fmla="*/ 224955 h 311814"/>
              <a:gd name="connsiteX20" fmla="*/ 63515 w 311814"/>
              <a:gd name="connsiteY20" fmla="*/ 234140 h 311814"/>
              <a:gd name="connsiteX21" fmla="*/ 68108 w 311814"/>
              <a:gd name="connsiteY21" fmla="*/ 236044 h 311814"/>
              <a:gd name="connsiteX22" fmla="*/ 72701 w 311814"/>
              <a:gd name="connsiteY22" fmla="*/ 234140 h 311814"/>
              <a:gd name="connsiteX23" fmla="*/ 115057 w 311814"/>
              <a:gd name="connsiteY23" fmla="*/ 191771 h 311814"/>
              <a:gd name="connsiteX24" fmla="*/ 116469 w 311814"/>
              <a:gd name="connsiteY24" fmla="*/ 189651 h 311814"/>
              <a:gd name="connsiteX25" fmla="*/ 116469 w 311814"/>
              <a:gd name="connsiteY25" fmla="*/ 184689 h 311814"/>
              <a:gd name="connsiteX26" fmla="*/ 115057 w 311814"/>
              <a:gd name="connsiteY26" fmla="*/ 182569 h 311814"/>
              <a:gd name="connsiteX27" fmla="*/ 72701 w 311814"/>
              <a:gd name="connsiteY27" fmla="*/ 140200 h 311814"/>
              <a:gd name="connsiteX28" fmla="*/ 63515 w 311814"/>
              <a:gd name="connsiteY28" fmla="*/ 140200 h 311814"/>
              <a:gd name="connsiteX29" fmla="*/ 63515 w 311814"/>
              <a:gd name="connsiteY29" fmla="*/ 149385 h 311814"/>
              <a:gd name="connsiteX30" fmla="*/ 94793 w 311814"/>
              <a:gd name="connsiteY30" fmla="*/ 180674 h 311814"/>
              <a:gd name="connsiteX31" fmla="*/ 19488 w 311814"/>
              <a:gd name="connsiteY31" fmla="*/ 180674 h 311814"/>
              <a:gd name="connsiteX32" fmla="*/ 19488 w 311814"/>
              <a:gd name="connsiteY32" fmla="*/ 82014 h 311814"/>
              <a:gd name="connsiteX33" fmla="*/ 142853 w 311814"/>
              <a:gd name="connsiteY33" fmla="*/ 82014 h 311814"/>
              <a:gd name="connsiteX34" fmla="*/ 142915 w 311814"/>
              <a:gd name="connsiteY34" fmla="*/ 82026 h 311814"/>
              <a:gd name="connsiteX35" fmla="*/ 142977 w 311814"/>
              <a:gd name="connsiteY35" fmla="*/ 82014 h 311814"/>
              <a:gd name="connsiteX36" fmla="*/ 159092 w 311814"/>
              <a:gd name="connsiteY36" fmla="*/ 82014 h 311814"/>
              <a:gd name="connsiteX37" fmla="*/ 159092 w 311814"/>
              <a:gd name="connsiteY37" fmla="*/ 292326 h 311814"/>
              <a:gd name="connsiteX38" fmla="*/ 178580 w 311814"/>
              <a:gd name="connsiteY38" fmla="*/ 229889 h 311814"/>
              <a:gd name="connsiteX39" fmla="*/ 178580 w 311814"/>
              <a:gd name="connsiteY39" fmla="*/ 72270 h 311814"/>
              <a:gd name="connsiteX40" fmla="*/ 168836 w 311814"/>
              <a:gd name="connsiteY40" fmla="*/ 62525 h 311814"/>
              <a:gd name="connsiteX41" fmla="*/ 152659 w 311814"/>
              <a:gd name="connsiteY41" fmla="*/ 62525 h 311814"/>
              <a:gd name="connsiteX42" fmla="*/ 152659 w 311814"/>
              <a:gd name="connsiteY42" fmla="*/ 19488 h 311814"/>
              <a:gd name="connsiteX43" fmla="*/ 292326 w 311814"/>
              <a:gd name="connsiteY43" fmla="*/ 19488 h 311814"/>
              <a:gd name="connsiteX44" fmla="*/ 292326 w 311814"/>
              <a:gd name="connsiteY44" fmla="*/ 118200 h 311814"/>
              <a:gd name="connsiteX45" fmla="*/ 216983 w 311814"/>
              <a:gd name="connsiteY45" fmla="*/ 118200 h 311814"/>
              <a:gd name="connsiteX46" fmla="*/ 248274 w 311814"/>
              <a:gd name="connsiteY46" fmla="*/ 86899 h 311814"/>
              <a:gd name="connsiteX47" fmla="*/ 248274 w 311814"/>
              <a:gd name="connsiteY47" fmla="*/ 77713 h 311814"/>
              <a:gd name="connsiteX48" fmla="*/ 239088 w 311814"/>
              <a:gd name="connsiteY48" fmla="*/ 77713 h 311814"/>
              <a:gd name="connsiteX49" fmla="*/ 196719 w 311814"/>
              <a:gd name="connsiteY49" fmla="*/ 120094 h 311814"/>
              <a:gd name="connsiteX50" fmla="*/ 195308 w 311814"/>
              <a:gd name="connsiteY50" fmla="*/ 122214 h 311814"/>
              <a:gd name="connsiteX51" fmla="*/ 195308 w 311814"/>
              <a:gd name="connsiteY51" fmla="*/ 127176 h 311814"/>
              <a:gd name="connsiteX52" fmla="*/ 196719 w 311814"/>
              <a:gd name="connsiteY52" fmla="*/ 129296 h 311814"/>
              <a:gd name="connsiteX53" fmla="*/ 239088 w 311814"/>
              <a:gd name="connsiteY53" fmla="*/ 171679 h 311814"/>
              <a:gd name="connsiteX54" fmla="*/ 243682 w 311814"/>
              <a:gd name="connsiteY54" fmla="*/ 173582 h 311814"/>
              <a:gd name="connsiteX55" fmla="*/ 248274 w 311814"/>
              <a:gd name="connsiteY55" fmla="*/ 171679 h 311814"/>
              <a:gd name="connsiteX56" fmla="*/ 248274 w 311814"/>
              <a:gd name="connsiteY56" fmla="*/ 162492 h 311814"/>
              <a:gd name="connsiteX57" fmla="*/ 216983 w 311814"/>
              <a:gd name="connsiteY57" fmla="*/ 131192 h 311814"/>
              <a:gd name="connsiteX58" fmla="*/ 292326 w 311814"/>
              <a:gd name="connsiteY58" fmla="*/ 131192 h 311814"/>
              <a:gd name="connsiteX59" fmla="*/ 292326 w 311814"/>
              <a:gd name="connsiteY59" fmla="*/ 229889 h 311814"/>
              <a:gd name="connsiteX60" fmla="*/ 178580 w 311814"/>
              <a:gd name="connsiteY60" fmla="*/ 229889 h 31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1814" h="311814">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chemeClr val="tx1"/>
          </a:solidFill>
          <a:ln w="12822" cap="flat">
            <a:noFill/>
            <a:prstDash val="solid"/>
            <a:miter/>
          </a:ln>
        </p:spPr>
        <p:txBody>
          <a:bodyPr rtlCol="0" anchor="ctr"/>
          <a:lstStyle/>
          <a:p>
            <a:endParaRPr lang="en-US"/>
          </a:p>
        </p:txBody>
      </p:sp>
      <p:sp>
        <p:nvSpPr>
          <p:cNvPr id="915" name="Graphic 170">
            <a:extLst>
              <a:ext uri="{FF2B5EF4-FFF2-40B4-BE49-F238E27FC236}">
                <a16:creationId xmlns:a16="http://schemas.microsoft.com/office/drawing/2014/main" id="{9AFC5FEC-CF71-C10F-D642-83118F7A3574}"/>
              </a:ext>
            </a:extLst>
          </p:cNvPr>
          <p:cNvSpPr/>
          <p:nvPr/>
        </p:nvSpPr>
        <p:spPr>
          <a:xfrm>
            <a:off x="10136498" y="3596334"/>
            <a:ext cx="370917" cy="287636"/>
          </a:xfrm>
          <a:custGeom>
            <a:avLst/>
            <a:gdLst>
              <a:gd name="connsiteX0" fmla="*/ 370495 w 370917"/>
              <a:gd name="connsiteY0" fmla="*/ 186790 h 287636"/>
              <a:gd name="connsiteX1" fmla="*/ 369998 w 370917"/>
              <a:gd name="connsiteY1" fmla="*/ 184362 h 287636"/>
              <a:gd name="connsiteX2" fmla="*/ 369996 w 370917"/>
              <a:gd name="connsiteY2" fmla="*/ 184357 h 287636"/>
              <a:gd name="connsiteX3" fmla="*/ 299227 w 370917"/>
              <a:gd name="connsiteY3" fmla="*/ 17523 h 287636"/>
              <a:gd name="connsiteX4" fmla="*/ 298916 w 370917"/>
              <a:gd name="connsiteY4" fmla="*/ 17065 h 287636"/>
              <a:gd name="connsiteX5" fmla="*/ 297758 w 370917"/>
              <a:gd name="connsiteY5" fmla="*/ 15330 h 287636"/>
              <a:gd name="connsiteX6" fmla="*/ 296755 w 370917"/>
              <a:gd name="connsiteY6" fmla="*/ 13895 h 287636"/>
              <a:gd name="connsiteX7" fmla="*/ 296196 w 370917"/>
              <a:gd name="connsiteY7" fmla="*/ 13431 h 287636"/>
              <a:gd name="connsiteX8" fmla="*/ 294567 w 370917"/>
              <a:gd name="connsiteY8" fmla="*/ 12367 h 287636"/>
              <a:gd name="connsiteX9" fmla="*/ 293691 w 370917"/>
              <a:gd name="connsiteY9" fmla="*/ 11796 h 287636"/>
              <a:gd name="connsiteX10" fmla="*/ 293085 w 370917"/>
              <a:gd name="connsiteY10" fmla="*/ 11380 h 287636"/>
              <a:gd name="connsiteX11" fmla="*/ 293040 w 370917"/>
              <a:gd name="connsiteY11" fmla="*/ 11370 h 287636"/>
              <a:gd name="connsiteX12" fmla="*/ 292403 w 370917"/>
              <a:gd name="connsiteY12" fmla="*/ 11188 h 287636"/>
              <a:gd name="connsiteX13" fmla="*/ 290563 w 370917"/>
              <a:gd name="connsiteY13" fmla="*/ 10831 h 287636"/>
              <a:gd name="connsiteX14" fmla="*/ 287977 w 370917"/>
              <a:gd name="connsiteY14" fmla="*/ 10559 h 287636"/>
              <a:gd name="connsiteX15" fmla="*/ 287455 w 370917"/>
              <a:gd name="connsiteY15" fmla="*/ 10505 h 287636"/>
              <a:gd name="connsiteX16" fmla="*/ 213233 w 370917"/>
              <a:gd name="connsiteY16" fmla="*/ 17598 h 287636"/>
              <a:gd name="connsiteX17" fmla="*/ 185459 w 370917"/>
              <a:gd name="connsiteY17" fmla="*/ 0 h 287636"/>
              <a:gd name="connsiteX18" fmla="*/ 155671 w 370917"/>
              <a:gd name="connsiteY18" fmla="*/ 23104 h 287636"/>
              <a:gd name="connsiteX19" fmla="*/ 81259 w 370917"/>
              <a:gd name="connsiteY19" fmla="*/ 30216 h 287636"/>
              <a:gd name="connsiteX20" fmla="*/ 79739 w 370917"/>
              <a:gd name="connsiteY20" fmla="*/ 30678 h 287636"/>
              <a:gd name="connsiteX21" fmla="*/ 77939 w 370917"/>
              <a:gd name="connsiteY21" fmla="*/ 31082 h 287636"/>
              <a:gd name="connsiteX22" fmla="*/ 77757 w 370917"/>
              <a:gd name="connsiteY22" fmla="*/ 31121 h 287636"/>
              <a:gd name="connsiteX23" fmla="*/ 77349 w 370917"/>
              <a:gd name="connsiteY23" fmla="*/ 31406 h 287636"/>
              <a:gd name="connsiteX24" fmla="*/ 75644 w 370917"/>
              <a:gd name="connsiteY24" fmla="*/ 32551 h 287636"/>
              <a:gd name="connsiteX25" fmla="*/ 74195 w 370917"/>
              <a:gd name="connsiteY25" fmla="*/ 33601 h 287636"/>
              <a:gd name="connsiteX26" fmla="*/ 73745 w 370917"/>
              <a:gd name="connsiteY26" fmla="*/ 34116 h 287636"/>
              <a:gd name="connsiteX27" fmla="*/ 72598 w 370917"/>
              <a:gd name="connsiteY27" fmla="*/ 35897 h 287636"/>
              <a:gd name="connsiteX28" fmla="*/ 71720 w 370917"/>
              <a:gd name="connsiteY28" fmla="*/ 37158 h 287636"/>
              <a:gd name="connsiteX29" fmla="*/ 951 w 370917"/>
              <a:gd name="connsiteY29" fmla="*/ 200611 h 287636"/>
              <a:gd name="connsiteX30" fmla="*/ 940 w 370917"/>
              <a:gd name="connsiteY30" fmla="*/ 200661 h 287636"/>
              <a:gd name="connsiteX31" fmla="*/ 530 w 370917"/>
              <a:gd name="connsiteY31" fmla="*/ 202593 h 287636"/>
              <a:gd name="connsiteX32" fmla="*/ 8 w 370917"/>
              <a:gd name="connsiteY32" fmla="*/ 205180 h 287636"/>
              <a:gd name="connsiteX33" fmla="*/ 0 w 370917"/>
              <a:gd name="connsiteY33" fmla="*/ 205215 h 287636"/>
              <a:gd name="connsiteX34" fmla="*/ 82361 w 370917"/>
              <a:gd name="connsiteY34" fmla="*/ 287636 h 287636"/>
              <a:gd name="connsiteX35" fmla="*/ 164729 w 370917"/>
              <a:gd name="connsiteY35" fmla="*/ 205215 h 287636"/>
              <a:gd name="connsiteX36" fmla="*/ 164721 w 370917"/>
              <a:gd name="connsiteY36" fmla="*/ 205180 h 287636"/>
              <a:gd name="connsiteX37" fmla="*/ 164199 w 370917"/>
              <a:gd name="connsiteY37" fmla="*/ 202593 h 287636"/>
              <a:gd name="connsiteX38" fmla="*/ 163788 w 370917"/>
              <a:gd name="connsiteY38" fmla="*/ 200661 h 287636"/>
              <a:gd name="connsiteX39" fmla="*/ 163779 w 370917"/>
              <a:gd name="connsiteY39" fmla="*/ 200611 h 287636"/>
              <a:gd name="connsiteX40" fmla="*/ 99337 w 370917"/>
              <a:gd name="connsiteY40" fmla="*/ 51791 h 287636"/>
              <a:gd name="connsiteX41" fmla="*/ 158714 w 370917"/>
              <a:gd name="connsiteY41" fmla="*/ 46116 h 287636"/>
              <a:gd name="connsiteX42" fmla="*/ 185459 w 370917"/>
              <a:gd name="connsiteY42" fmla="*/ 61820 h 287636"/>
              <a:gd name="connsiteX43" fmla="*/ 214607 w 370917"/>
              <a:gd name="connsiteY43" fmla="*/ 40769 h 287636"/>
              <a:gd name="connsiteX44" fmla="*/ 270281 w 370917"/>
              <a:gd name="connsiteY44" fmla="*/ 35448 h 287636"/>
              <a:gd name="connsiteX45" fmla="*/ 207109 w 370917"/>
              <a:gd name="connsiteY45" fmla="*/ 184357 h 287636"/>
              <a:gd name="connsiteX46" fmla="*/ 207108 w 370917"/>
              <a:gd name="connsiteY46" fmla="*/ 184362 h 287636"/>
              <a:gd name="connsiteX47" fmla="*/ 206612 w 370917"/>
              <a:gd name="connsiteY47" fmla="*/ 186790 h 287636"/>
              <a:gd name="connsiteX48" fmla="*/ 206190 w 370917"/>
              <a:gd name="connsiteY48" fmla="*/ 188882 h 287636"/>
              <a:gd name="connsiteX49" fmla="*/ 206188 w 370917"/>
              <a:gd name="connsiteY49" fmla="*/ 188884 h 287636"/>
              <a:gd name="connsiteX50" fmla="*/ 288557 w 370917"/>
              <a:gd name="connsiteY50" fmla="*/ 271291 h 287636"/>
              <a:gd name="connsiteX51" fmla="*/ 370917 w 370917"/>
              <a:gd name="connsiteY51" fmla="*/ 188884 h 287636"/>
              <a:gd name="connsiteX52" fmla="*/ 370916 w 370917"/>
              <a:gd name="connsiteY52" fmla="*/ 188882 h 287636"/>
              <a:gd name="connsiteX53" fmla="*/ 370495 w 370917"/>
              <a:gd name="connsiteY53" fmla="*/ 186790 h 287636"/>
              <a:gd name="connsiteX54" fmla="*/ 341817 w 370917"/>
              <a:gd name="connsiteY54" fmla="*/ 177293 h 287636"/>
              <a:gd name="connsiteX55" fmla="*/ 235288 w 370917"/>
              <a:gd name="connsiteY55" fmla="*/ 177293 h 287636"/>
              <a:gd name="connsiteX56" fmla="*/ 288555 w 370917"/>
              <a:gd name="connsiteY56" fmla="*/ 51732 h 287636"/>
              <a:gd name="connsiteX57" fmla="*/ 341817 w 370917"/>
              <a:gd name="connsiteY57" fmla="*/ 177293 h 287636"/>
              <a:gd name="connsiteX58" fmla="*/ 82362 w 370917"/>
              <a:gd name="connsiteY58" fmla="*/ 70939 h 287636"/>
              <a:gd name="connsiteX59" fmla="*/ 135485 w 370917"/>
              <a:gd name="connsiteY59" fmla="*/ 193624 h 287636"/>
              <a:gd name="connsiteX60" fmla="*/ 29243 w 370917"/>
              <a:gd name="connsiteY60" fmla="*/ 193624 h 287636"/>
              <a:gd name="connsiteX61" fmla="*/ 82362 w 370917"/>
              <a:gd name="connsiteY61" fmla="*/ 70939 h 287636"/>
              <a:gd name="connsiteX62" fmla="*/ 82361 w 370917"/>
              <a:gd name="connsiteY62" fmla="*/ 264454 h 287636"/>
              <a:gd name="connsiteX63" fmla="*/ 24354 w 370917"/>
              <a:gd name="connsiteY63" fmla="*/ 216806 h 287636"/>
              <a:gd name="connsiteX64" fmla="*/ 140375 w 370917"/>
              <a:gd name="connsiteY64" fmla="*/ 216806 h 287636"/>
              <a:gd name="connsiteX65" fmla="*/ 82361 w 370917"/>
              <a:gd name="connsiteY65" fmla="*/ 264454 h 287636"/>
              <a:gd name="connsiteX66" fmla="*/ 185459 w 370917"/>
              <a:gd name="connsiteY66" fmla="*/ 38637 h 287636"/>
              <a:gd name="connsiteX67" fmla="*/ 177731 w 370917"/>
              <a:gd name="connsiteY67" fmla="*/ 30910 h 287636"/>
              <a:gd name="connsiteX68" fmla="*/ 185459 w 370917"/>
              <a:gd name="connsiteY68" fmla="*/ 23182 h 287636"/>
              <a:gd name="connsiteX69" fmla="*/ 193186 w 370917"/>
              <a:gd name="connsiteY69" fmla="*/ 30910 h 287636"/>
              <a:gd name="connsiteX70" fmla="*/ 185459 w 370917"/>
              <a:gd name="connsiteY70" fmla="*/ 38637 h 287636"/>
              <a:gd name="connsiteX71" fmla="*/ 288557 w 370917"/>
              <a:gd name="connsiteY71" fmla="*/ 248109 h 287636"/>
              <a:gd name="connsiteX72" fmla="*/ 230542 w 370917"/>
              <a:gd name="connsiteY72" fmla="*/ 200475 h 287636"/>
              <a:gd name="connsiteX73" fmla="*/ 346563 w 370917"/>
              <a:gd name="connsiteY73" fmla="*/ 200475 h 287636"/>
              <a:gd name="connsiteX74" fmla="*/ 288557 w 370917"/>
              <a:gd name="connsiteY74" fmla="*/ 248109 h 2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0917" h="287636">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chemeClr val="tx1"/>
          </a:solidFill>
          <a:ln w="15387" cap="flat">
            <a:noFill/>
            <a:prstDash val="solid"/>
            <a:miter/>
          </a:ln>
        </p:spPr>
        <p:txBody>
          <a:bodyPr rtlCol="0" anchor="ctr"/>
          <a:lstStyle/>
          <a:p>
            <a:endParaRPr lang="en-US"/>
          </a:p>
        </p:txBody>
      </p:sp>
      <p:grpSp>
        <p:nvGrpSpPr>
          <p:cNvPr id="916" name="Graphic 172">
            <a:extLst>
              <a:ext uri="{FF2B5EF4-FFF2-40B4-BE49-F238E27FC236}">
                <a16:creationId xmlns:a16="http://schemas.microsoft.com/office/drawing/2014/main" id="{4BA4ED46-82AB-3936-1B19-F47D4B290316}"/>
              </a:ext>
            </a:extLst>
          </p:cNvPr>
          <p:cNvGrpSpPr/>
          <p:nvPr/>
        </p:nvGrpSpPr>
        <p:grpSpPr>
          <a:xfrm>
            <a:off x="10708922" y="3626455"/>
            <a:ext cx="365081" cy="241426"/>
            <a:chOff x="10604755" y="3699342"/>
            <a:chExt cx="365081" cy="241426"/>
          </a:xfrm>
          <a:solidFill>
            <a:schemeClr val="tx1"/>
          </a:solidFill>
        </p:grpSpPr>
        <p:sp>
          <p:nvSpPr>
            <p:cNvPr id="917" name="Freeform: Shape 916">
              <a:extLst>
                <a:ext uri="{FF2B5EF4-FFF2-40B4-BE49-F238E27FC236}">
                  <a16:creationId xmlns:a16="http://schemas.microsoft.com/office/drawing/2014/main" id="{DB1A7281-4664-CA11-013A-EF2C60E83A85}"/>
                </a:ext>
              </a:extLst>
            </p:cNvPr>
            <p:cNvSpPr/>
            <p:nvPr/>
          </p:nvSpPr>
          <p:spPr>
            <a:xfrm>
              <a:off x="10604755" y="3699342"/>
              <a:ext cx="365081" cy="241426"/>
            </a:xfrm>
            <a:custGeom>
              <a:avLst/>
              <a:gdLst>
                <a:gd name="connsiteX0" fmla="*/ 338461 w 365081"/>
                <a:gd name="connsiteY0" fmla="*/ 0 h 241426"/>
                <a:gd name="connsiteX1" fmla="*/ 26621 w 365081"/>
                <a:gd name="connsiteY1" fmla="*/ 0 h 241426"/>
                <a:gd name="connsiteX2" fmla="*/ 0 w 365081"/>
                <a:gd name="connsiteY2" fmla="*/ 26621 h 241426"/>
                <a:gd name="connsiteX3" fmla="*/ 0 w 365081"/>
                <a:gd name="connsiteY3" fmla="*/ 214806 h 241426"/>
                <a:gd name="connsiteX4" fmla="*/ 26621 w 365081"/>
                <a:gd name="connsiteY4" fmla="*/ 241427 h 241426"/>
                <a:gd name="connsiteX5" fmla="*/ 338461 w 365081"/>
                <a:gd name="connsiteY5" fmla="*/ 241427 h 241426"/>
                <a:gd name="connsiteX6" fmla="*/ 365082 w 365081"/>
                <a:gd name="connsiteY6" fmla="*/ 214806 h 241426"/>
                <a:gd name="connsiteX7" fmla="*/ 365082 w 365081"/>
                <a:gd name="connsiteY7" fmla="*/ 26621 h 241426"/>
                <a:gd name="connsiteX8" fmla="*/ 338461 w 365081"/>
                <a:gd name="connsiteY8" fmla="*/ 0 h 241426"/>
                <a:gd name="connsiteX9" fmla="*/ 342264 w 365081"/>
                <a:gd name="connsiteY9" fmla="*/ 214806 h 241426"/>
                <a:gd name="connsiteX10" fmla="*/ 338461 w 365081"/>
                <a:gd name="connsiteY10" fmla="*/ 218609 h 241426"/>
                <a:gd name="connsiteX11" fmla="*/ 26621 w 365081"/>
                <a:gd name="connsiteY11" fmla="*/ 218609 h 241426"/>
                <a:gd name="connsiteX12" fmla="*/ 22818 w 365081"/>
                <a:gd name="connsiteY12" fmla="*/ 214806 h 241426"/>
                <a:gd name="connsiteX13" fmla="*/ 22818 w 365081"/>
                <a:gd name="connsiteY13" fmla="*/ 26621 h 241426"/>
                <a:gd name="connsiteX14" fmla="*/ 26621 w 365081"/>
                <a:gd name="connsiteY14" fmla="*/ 22818 h 241426"/>
                <a:gd name="connsiteX15" fmla="*/ 338461 w 365081"/>
                <a:gd name="connsiteY15" fmla="*/ 22818 h 241426"/>
                <a:gd name="connsiteX16" fmla="*/ 342264 w 365081"/>
                <a:gd name="connsiteY16" fmla="*/ 26621 h 241426"/>
                <a:gd name="connsiteX17" fmla="*/ 342264 w 365081"/>
                <a:gd name="connsiteY17" fmla="*/ 214806 h 2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081" h="241426">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grpFill/>
            <a:ln w="15020"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3440D53C-0533-80C5-C904-4037B0455AAD}"/>
                </a:ext>
              </a:extLst>
            </p:cNvPr>
            <p:cNvSpPr/>
            <p:nvPr/>
          </p:nvSpPr>
          <p:spPr>
            <a:xfrm>
              <a:off x="10650584" y="3774613"/>
              <a:ext cx="69967" cy="69968"/>
            </a:xfrm>
            <a:custGeom>
              <a:avLst/>
              <a:gdLst>
                <a:gd name="connsiteX0" fmla="*/ 46526 w 69967"/>
                <a:gd name="connsiteY0" fmla="*/ 0 h 69968"/>
                <a:gd name="connsiteX1" fmla="*/ 23441 w 69967"/>
                <a:gd name="connsiteY1" fmla="*/ 0 h 69968"/>
                <a:gd name="connsiteX2" fmla="*/ 0 w 69967"/>
                <a:gd name="connsiteY2" fmla="*/ 23434 h 69968"/>
                <a:gd name="connsiteX3" fmla="*/ 0 w 69967"/>
                <a:gd name="connsiteY3" fmla="*/ 46534 h 69968"/>
                <a:gd name="connsiteX4" fmla="*/ 23441 w 69967"/>
                <a:gd name="connsiteY4" fmla="*/ 69968 h 69968"/>
                <a:gd name="connsiteX5" fmla="*/ 46526 w 69967"/>
                <a:gd name="connsiteY5" fmla="*/ 69968 h 69968"/>
                <a:gd name="connsiteX6" fmla="*/ 69968 w 69967"/>
                <a:gd name="connsiteY6" fmla="*/ 46534 h 69968"/>
                <a:gd name="connsiteX7" fmla="*/ 69968 w 69967"/>
                <a:gd name="connsiteY7" fmla="*/ 23434 h 69968"/>
                <a:gd name="connsiteX8" fmla="*/ 46526 w 69967"/>
                <a:gd name="connsiteY8" fmla="*/ 0 h 69968"/>
                <a:gd name="connsiteX9" fmla="*/ 54756 w 69967"/>
                <a:gd name="connsiteY9" fmla="*/ 46534 h 69968"/>
                <a:gd name="connsiteX10" fmla="*/ 46526 w 69967"/>
                <a:gd name="connsiteY10" fmla="*/ 54756 h 69968"/>
                <a:gd name="connsiteX11" fmla="*/ 23441 w 69967"/>
                <a:gd name="connsiteY11" fmla="*/ 54756 h 69968"/>
                <a:gd name="connsiteX12" fmla="*/ 15212 w 69967"/>
                <a:gd name="connsiteY12" fmla="*/ 46534 h 69968"/>
                <a:gd name="connsiteX13" fmla="*/ 15212 w 69967"/>
                <a:gd name="connsiteY13" fmla="*/ 23434 h 69968"/>
                <a:gd name="connsiteX14" fmla="*/ 23441 w 69967"/>
                <a:gd name="connsiteY14" fmla="*/ 15212 h 69968"/>
                <a:gd name="connsiteX15" fmla="*/ 46526 w 69967"/>
                <a:gd name="connsiteY15" fmla="*/ 15212 h 69968"/>
                <a:gd name="connsiteX16" fmla="*/ 54756 w 69967"/>
                <a:gd name="connsiteY16" fmla="*/ 23434 h 69968"/>
                <a:gd name="connsiteX17" fmla="*/ 54756 w 69967"/>
                <a:gd name="connsiteY17" fmla="*/ 46534 h 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967" h="69968">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grpFill/>
            <a:ln w="15020"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DB1EBF30-55A1-3307-286E-AD7299F4C5EA}"/>
                </a:ext>
              </a:extLst>
            </p:cNvPr>
            <p:cNvSpPr/>
            <p:nvPr/>
          </p:nvSpPr>
          <p:spPr>
            <a:xfrm>
              <a:off x="10855348" y="3768018"/>
              <a:ext cx="33572" cy="104075"/>
            </a:xfrm>
            <a:custGeom>
              <a:avLst/>
              <a:gdLst>
                <a:gd name="connsiteX0" fmla="*/ 12983 w 33572"/>
                <a:gd name="connsiteY0" fmla="*/ 2228 h 104075"/>
                <a:gd name="connsiteX1" fmla="*/ 2228 w 33572"/>
                <a:gd name="connsiteY1" fmla="*/ 2228 h 104075"/>
                <a:gd name="connsiteX2" fmla="*/ 2228 w 33572"/>
                <a:gd name="connsiteY2" fmla="*/ 12983 h 104075"/>
                <a:gd name="connsiteX3" fmla="*/ 2228 w 33572"/>
                <a:gd name="connsiteY3" fmla="*/ 91093 h 104075"/>
                <a:gd name="connsiteX4" fmla="*/ 2228 w 33572"/>
                <a:gd name="connsiteY4" fmla="*/ 101847 h 104075"/>
                <a:gd name="connsiteX5" fmla="*/ 7605 w 33572"/>
                <a:gd name="connsiteY5" fmla="*/ 104076 h 104075"/>
                <a:gd name="connsiteX6" fmla="*/ 12983 w 33572"/>
                <a:gd name="connsiteY6" fmla="*/ 101847 h 104075"/>
                <a:gd name="connsiteX7" fmla="*/ 12983 w 33572"/>
                <a:gd name="connsiteY7" fmla="*/ 2228 h 1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2" h="104075">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grpFill/>
            <a:ln w="15020"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C3261109-CDF5-561E-08FC-348631B5EAD3}"/>
                </a:ext>
              </a:extLst>
            </p:cNvPr>
            <p:cNvSpPr/>
            <p:nvPr/>
          </p:nvSpPr>
          <p:spPr>
            <a:xfrm>
              <a:off x="10833125" y="3779129"/>
              <a:ext cx="29026" cy="81852"/>
            </a:xfrm>
            <a:custGeom>
              <a:avLst/>
              <a:gdLst>
                <a:gd name="connsiteX0" fmla="*/ 12983 w 29026"/>
                <a:gd name="connsiteY0" fmla="*/ 2229 h 81852"/>
                <a:gd name="connsiteX1" fmla="*/ 2228 w 29026"/>
                <a:gd name="connsiteY1" fmla="*/ 2229 h 81852"/>
                <a:gd name="connsiteX2" fmla="*/ 2228 w 29026"/>
                <a:gd name="connsiteY2" fmla="*/ 12984 h 81852"/>
                <a:gd name="connsiteX3" fmla="*/ 13815 w 29026"/>
                <a:gd name="connsiteY3" fmla="*/ 40927 h 81852"/>
                <a:gd name="connsiteX4" fmla="*/ 2228 w 29026"/>
                <a:gd name="connsiteY4" fmla="*/ 68869 h 81852"/>
                <a:gd name="connsiteX5" fmla="*/ 2228 w 29026"/>
                <a:gd name="connsiteY5" fmla="*/ 79624 h 81852"/>
                <a:gd name="connsiteX6" fmla="*/ 7605 w 29026"/>
                <a:gd name="connsiteY6" fmla="*/ 81852 h 81852"/>
                <a:gd name="connsiteX7" fmla="*/ 12983 w 29026"/>
                <a:gd name="connsiteY7" fmla="*/ 79624 h 81852"/>
                <a:gd name="connsiteX8" fmla="*/ 29027 w 29026"/>
                <a:gd name="connsiteY8" fmla="*/ 40927 h 81852"/>
                <a:gd name="connsiteX9" fmla="*/ 12983 w 29026"/>
                <a:gd name="connsiteY9" fmla="*/ 2229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26" h="81852">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grpFill/>
            <a:ln w="15020"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F1FBA97C-6563-3F75-B7B1-687379FFB59D}"/>
                </a:ext>
              </a:extLst>
            </p:cNvPr>
            <p:cNvSpPr/>
            <p:nvPr/>
          </p:nvSpPr>
          <p:spPr>
            <a:xfrm>
              <a:off x="10810916" y="3790233"/>
              <a:ext cx="24422" cy="59643"/>
            </a:xfrm>
            <a:custGeom>
              <a:avLst/>
              <a:gdLst>
                <a:gd name="connsiteX0" fmla="*/ 12984 w 24422"/>
                <a:gd name="connsiteY0" fmla="*/ 2228 h 59643"/>
                <a:gd name="connsiteX1" fmla="*/ 2228 w 24422"/>
                <a:gd name="connsiteY1" fmla="*/ 2228 h 59643"/>
                <a:gd name="connsiteX2" fmla="*/ 2228 w 24422"/>
                <a:gd name="connsiteY2" fmla="*/ 12984 h 59643"/>
                <a:gd name="connsiteX3" fmla="*/ 9210 w 24422"/>
                <a:gd name="connsiteY3" fmla="*/ 29822 h 59643"/>
                <a:gd name="connsiteX4" fmla="*/ 2228 w 24422"/>
                <a:gd name="connsiteY4" fmla="*/ 46660 h 59643"/>
                <a:gd name="connsiteX5" fmla="*/ 2228 w 24422"/>
                <a:gd name="connsiteY5" fmla="*/ 57416 h 59643"/>
                <a:gd name="connsiteX6" fmla="*/ 7605 w 24422"/>
                <a:gd name="connsiteY6" fmla="*/ 59643 h 59643"/>
                <a:gd name="connsiteX7" fmla="*/ 12984 w 24422"/>
                <a:gd name="connsiteY7" fmla="*/ 57416 h 59643"/>
                <a:gd name="connsiteX8" fmla="*/ 24422 w 24422"/>
                <a:gd name="connsiteY8" fmla="*/ 29822 h 59643"/>
                <a:gd name="connsiteX9" fmla="*/ 12984 w 24422"/>
                <a:gd name="connsiteY9" fmla="*/ 2228 h 5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2" h="59643">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grpFill/>
            <a:ln w="15020"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E7F4C781-2305-ECA5-3A96-5DE334E8BD43}"/>
                </a:ext>
              </a:extLst>
            </p:cNvPr>
            <p:cNvSpPr/>
            <p:nvPr/>
          </p:nvSpPr>
          <p:spPr>
            <a:xfrm>
              <a:off x="10877557" y="3756913"/>
              <a:ext cx="38237" cy="126284"/>
            </a:xfrm>
            <a:custGeom>
              <a:avLst/>
              <a:gdLst>
                <a:gd name="connsiteX0" fmla="*/ 2228 w 38237"/>
                <a:gd name="connsiteY0" fmla="*/ 2228 h 126284"/>
                <a:gd name="connsiteX1" fmla="*/ 2228 w 38237"/>
                <a:gd name="connsiteY1" fmla="*/ 12984 h 126284"/>
                <a:gd name="connsiteX2" fmla="*/ 23026 w 38237"/>
                <a:gd name="connsiteY2" fmla="*/ 63142 h 126284"/>
                <a:gd name="connsiteX3" fmla="*/ 2228 w 38237"/>
                <a:gd name="connsiteY3" fmla="*/ 113302 h 126284"/>
                <a:gd name="connsiteX4" fmla="*/ 2228 w 38237"/>
                <a:gd name="connsiteY4" fmla="*/ 124056 h 126284"/>
                <a:gd name="connsiteX5" fmla="*/ 7605 w 38237"/>
                <a:gd name="connsiteY5" fmla="*/ 126285 h 126284"/>
                <a:gd name="connsiteX6" fmla="*/ 12983 w 38237"/>
                <a:gd name="connsiteY6" fmla="*/ 124056 h 126284"/>
                <a:gd name="connsiteX7" fmla="*/ 38237 w 38237"/>
                <a:gd name="connsiteY7" fmla="*/ 63142 h 126284"/>
                <a:gd name="connsiteX8" fmla="*/ 12983 w 38237"/>
                <a:gd name="connsiteY8" fmla="*/ 2228 h 126284"/>
                <a:gd name="connsiteX9" fmla="*/ 2228 w 38237"/>
                <a:gd name="connsiteY9" fmla="*/ 2228 h 12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37" h="126284">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grpFill/>
            <a:ln w="15020"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BF7074F2-3515-6C2C-F066-582031473C7C}"/>
                </a:ext>
              </a:extLst>
            </p:cNvPr>
            <p:cNvSpPr/>
            <p:nvPr/>
          </p:nvSpPr>
          <p:spPr>
            <a:xfrm>
              <a:off x="10650584" y="3880903"/>
              <a:ext cx="56524" cy="15211"/>
            </a:xfrm>
            <a:custGeom>
              <a:avLst/>
              <a:gdLst>
                <a:gd name="connsiteX0" fmla="*/ 48918 w 56524"/>
                <a:gd name="connsiteY0" fmla="*/ 0 h 15211"/>
                <a:gd name="connsiteX1" fmla="*/ 7606 w 56524"/>
                <a:gd name="connsiteY1" fmla="*/ 0 h 15211"/>
                <a:gd name="connsiteX2" fmla="*/ 0 w 56524"/>
                <a:gd name="connsiteY2" fmla="*/ 7606 h 15211"/>
                <a:gd name="connsiteX3" fmla="*/ 7606 w 56524"/>
                <a:gd name="connsiteY3" fmla="*/ 15212 h 15211"/>
                <a:gd name="connsiteX4" fmla="*/ 48918 w 56524"/>
                <a:gd name="connsiteY4" fmla="*/ 15212 h 15211"/>
                <a:gd name="connsiteX5" fmla="*/ 56524 w 56524"/>
                <a:gd name="connsiteY5" fmla="*/ 7606 h 15211"/>
                <a:gd name="connsiteX6" fmla="*/ 48918 w 56524"/>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4" h="15211">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grpFill/>
            <a:ln w="15020"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F65A563A-2B0B-0ACB-AE3E-71CD9D2BBDCB}"/>
                </a:ext>
              </a:extLst>
            </p:cNvPr>
            <p:cNvSpPr/>
            <p:nvPr/>
          </p:nvSpPr>
          <p:spPr>
            <a:xfrm>
              <a:off x="10721606" y="3880903"/>
              <a:ext cx="70533" cy="15211"/>
            </a:xfrm>
            <a:custGeom>
              <a:avLst/>
              <a:gdLst>
                <a:gd name="connsiteX0" fmla="*/ 62927 w 70533"/>
                <a:gd name="connsiteY0" fmla="*/ 0 h 15211"/>
                <a:gd name="connsiteX1" fmla="*/ 7606 w 70533"/>
                <a:gd name="connsiteY1" fmla="*/ 0 h 15211"/>
                <a:gd name="connsiteX2" fmla="*/ 0 w 70533"/>
                <a:gd name="connsiteY2" fmla="*/ 7606 h 15211"/>
                <a:gd name="connsiteX3" fmla="*/ 7606 w 70533"/>
                <a:gd name="connsiteY3" fmla="*/ 15212 h 15211"/>
                <a:gd name="connsiteX4" fmla="*/ 62927 w 70533"/>
                <a:gd name="connsiteY4" fmla="*/ 15212 h 15211"/>
                <a:gd name="connsiteX5" fmla="*/ 70533 w 70533"/>
                <a:gd name="connsiteY5" fmla="*/ 7606 h 15211"/>
                <a:gd name="connsiteX6" fmla="*/ 62927 w 70533"/>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33" h="15211">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grpFill/>
            <a:ln w="15020" cap="flat">
              <a:noFill/>
              <a:prstDash val="solid"/>
              <a:miter/>
            </a:ln>
          </p:spPr>
          <p:txBody>
            <a:bodyPr rtlCol="0" anchor="ctr"/>
            <a:lstStyle/>
            <a:p>
              <a:endParaRPr lang="en-US"/>
            </a:p>
          </p:txBody>
        </p:sp>
      </p:grpSp>
      <p:sp>
        <p:nvSpPr>
          <p:cNvPr id="925" name="Graphic 174">
            <a:extLst>
              <a:ext uri="{FF2B5EF4-FFF2-40B4-BE49-F238E27FC236}">
                <a16:creationId xmlns:a16="http://schemas.microsoft.com/office/drawing/2014/main" id="{B5F8FD35-FFAD-4F28-C874-53AF0A9D2212}"/>
              </a:ext>
            </a:extLst>
          </p:cNvPr>
          <p:cNvSpPr/>
          <p:nvPr/>
        </p:nvSpPr>
        <p:spPr>
          <a:xfrm>
            <a:off x="1256285" y="4274830"/>
            <a:ext cx="376226" cy="267696"/>
          </a:xfrm>
          <a:custGeom>
            <a:avLst/>
            <a:gdLst>
              <a:gd name="connsiteX0" fmla="*/ 255679 w 376226"/>
              <a:gd name="connsiteY0" fmla="*/ 16211 h 267696"/>
              <a:gd name="connsiteX1" fmla="*/ 255679 w 376226"/>
              <a:gd name="connsiteY1" fmla="*/ 11756 h 267696"/>
              <a:gd name="connsiteX2" fmla="*/ 243923 w 376226"/>
              <a:gd name="connsiteY2" fmla="*/ 0 h 267696"/>
              <a:gd name="connsiteX3" fmla="*/ 11756 w 376226"/>
              <a:gd name="connsiteY3" fmla="*/ 0 h 267696"/>
              <a:gd name="connsiteX4" fmla="*/ 0 w 376226"/>
              <a:gd name="connsiteY4" fmla="*/ 11756 h 267696"/>
              <a:gd name="connsiteX5" fmla="*/ 0 w 376226"/>
              <a:gd name="connsiteY5" fmla="*/ 224591 h 267696"/>
              <a:gd name="connsiteX6" fmla="*/ 11756 w 376226"/>
              <a:gd name="connsiteY6" fmla="*/ 236347 h 267696"/>
              <a:gd name="connsiteX7" fmla="*/ 60263 w 376226"/>
              <a:gd name="connsiteY7" fmla="*/ 236347 h 267696"/>
              <a:gd name="connsiteX8" fmla="*/ 101534 w 376226"/>
              <a:gd name="connsiteY8" fmla="*/ 267697 h 267696"/>
              <a:gd name="connsiteX9" fmla="*/ 142805 w 376226"/>
              <a:gd name="connsiteY9" fmla="*/ 236347 h 267696"/>
              <a:gd name="connsiteX10" fmla="*/ 243923 w 376226"/>
              <a:gd name="connsiteY10" fmla="*/ 236347 h 267696"/>
              <a:gd name="connsiteX11" fmla="*/ 263623 w 376226"/>
              <a:gd name="connsiteY11" fmla="*/ 236347 h 267696"/>
              <a:gd name="connsiteX12" fmla="*/ 304893 w 376226"/>
              <a:gd name="connsiteY12" fmla="*/ 267697 h 267696"/>
              <a:gd name="connsiteX13" fmla="*/ 346164 w 376226"/>
              <a:gd name="connsiteY13" fmla="*/ 236347 h 267696"/>
              <a:gd name="connsiteX14" fmla="*/ 361744 w 376226"/>
              <a:gd name="connsiteY14" fmla="*/ 236347 h 267696"/>
              <a:gd name="connsiteX15" fmla="*/ 363108 w 376226"/>
              <a:gd name="connsiteY15" fmla="*/ 236071 h 267696"/>
              <a:gd name="connsiteX16" fmla="*/ 364470 w 376226"/>
              <a:gd name="connsiteY16" fmla="*/ 236347 h 267696"/>
              <a:gd name="connsiteX17" fmla="*/ 376226 w 376226"/>
              <a:gd name="connsiteY17" fmla="*/ 224591 h 267696"/>
              <a:gd name="connsiteX18" fmla="*/ 376226 w 376226"/>
              <a:gd name="connsiteY18" fmla="*/ 134621 h 267696"/>
              <a:gd name="connsiteX19" fmla="*/ 255679 w 376226"/>
              <a:gd name="connsiteY19" fmla="*/ 16211 h 267696"/>
              <a:gd name="connsiteX20" fmla="*/ 352261 w 376226"/>
              <a:gd name="connsiteY20" fmla="*/ 126783 h 267696"/>
              <a:gd name="connsiteX21" fmla="*/ 308108 w 376226"/>
              <a:gd name="connsiteY21" fmla="*/ 126783 h 267696"/>
              <a:gd name="connsiteX22" fmla="*/ 294561 w 376226"/>
              <a:gd name="connsiteY22" fmla="*/ 72106 h 267696"/>
              <a:gd name="connsiteX23" fmla="*/ 294561 w 376226"/>
              <a:gd name="connsiteY23" fmla="*/ 50225 h 267696"/>
              <a:gd name="connsiteX24" fmla="*/ 352261 w 376226"/>
              <a:gd name="connsiteY24" fmla="*/ 126783 h 267696"/>
              <a:gd name="connsiteX25" fmla="*/ 278886 w 376226"/>
              <a:gd name="connsiteY25" fmla="*/ 44336 h 267696"/>
              <a:gd name="connsiteX26" fmla="*/ 278886 w 376226"/>
              <a:gd name="connsiteY26" fmla="*/ 72106 h 267696"/>
              <a:gd name="connsiteX27" fmla="*/ 305597 w 376226"/>
              <a:gd name="connsiteY27" fmla="*/ 142298 h 267696"/>
              <a:gd name="connsiteX28" fmla="*/ 307190 w 376226"/>
              <a:gd name="connsiteY28" fmla="*/ 142458 h 267696"/>
              <a:gd name="connsiteX29" fmla="*/ 352714 w 376226"/>
              <a:gd name="connsiteY29" fmla="*/ 142458 h 267696"/>
              <a:gd name="connsiteX30" fmla="*/ 352714 w 376226"/>
              <a:gd name="connsiteY30" fmla="*/ 212835 h 267696"/>
              <a:gd name="connsiteX31" fmla="*/ 346164 w 376226"/>
              <a:gd name="connsiteY31" fmla="*/ 212835 h 267696"/>
              <a:gd name="connsiteX32" fmla="*/ 304893 w 376226"/>
              <a:gd name="connsiteY32" fmla="*/ 181485 h 267696"/>
              <a:gd name="connsiteX33" fmla="*/ 263623 w 376226"/>
              <a:gd name="connsiteY33" fmla="*/ 212835 h 267696"/>
              <a:gd name="connsiteX34" fmla="*/ 243923 w 376226"/>
              <a:gd name="connsiteY34" fmla="*/ 212835 h 267696"/>
              <a:gd name="connsiteX35" fmla="*/ 142805 w 376226"/>
              <a:gd name="connsiteY35" fmla="*/ 212835 h 267696"/>
              <a:gd name="connsiteX36" fmla="*/ 134003 w 376226"/>
              <a:gd name="connsiteY36" fmla="*/ 196547 h 267696"/>
              <a:gd name="connsiteX37" fmla="*/ 243923 w 376226"/>
              <a:gd name="connsiteY37" fmla="*/ 196547 h 267696"/>
              <a:gd name="connsiteX38" fmla="*/ 251002 w 376226"/>
              <a:gd name="connsiteY38" fmla="*/ 191977 h 267696"/>
              <a:gd name="connsiteX39" fmla="*/ 255679 w 376226"/>
              <a:gd name="connsiteY39" fmla="*/ 182832 h 267696"/>
              <a:gd name="connsiteX40" fmla="*/ 255679 w 376226"/>
              <a:gd name="connsiteY40" fmla="*/ 39768 h 267696"/>
              <a:gd name="connsiteX41" fmla="*/ 278886 w 376226"/>
              <a:gd name="connsiteY41" fmla="*/ 44336 h 267696"/>
              <a:gd name="connsiteX42" fmla="*/ 232167 w 376226"/>
              <a:gd name="connsiteY42" fmla="*/ 180873 h 267696"/>
              <a:gd name="connsiteX43" fmla="*/ 23512 w 376226"/>
              <a:gd name="connsiteY43" fmla="*/ 180873 h 267696"/>
              <a:gd name="connsiteX44" fmla="*/ 23512 w 376226"/>
              <a:gd name="connsiteY44" fmla="*/ 23512 h 267696"/>
              <a:gd name="connsiteX45" fmla="*/ 232167 w 376226"/>
              <a:gd name="connsiteY45" fmla="*/ 23512 h 267696"/>
              <a:gd name="connsiteX46" fmla="*/ 232167 w 376226"/>
              <a:gd name="connsiteY46" fmla="*/ 180873 h 267696"/>
              <a:gd name="connsiteX47" fmla="*/ 23512 w 376226"/>
              <a:gd name="connsiteY47" fmla="*/ 196547 h 267696"/>
              <a:gd name="connsiteX48" fmla="*/ 69065 w 376226"/>
              <a:gd name="connsiteY48" fmla="*/ 196547 h 267696"/>
              <a:gd name="connsiteX49" fmla="*/ 60263 w 376226"/>
              <a:gd name="connsiteY49" fmla="*/ 212835 h 267696"/>
              <a:gd name="connsiteX50" fmla="*/ 23512 w 376226"/>
              <a:gd name="connsiteY50" fmla="*/ 212835 h 267696"/>
              <a:gd name="connsiteX51" fmla="*/ 23512 w 376226"/>
              <a:gd name="connsiteY51" fmla="*/ 196547 h 267696"/>
              <a:gd name="connsiteX52" fmla="*/ 101534 w 376226"/>
              <a:gd name="connsiteY52" fmla="*/ 244185 h 267696"/>
              <a:gd name="connsiteX53" fmla="*/ 81941 w 376226"/>
              <a:gd name="connsiteY53" fmla="*/ 224591 h 267696"/>
              <a:gd name="connsiteX54" fmla="*/ 101534 w 376226"/>
              <a:gd name="connsiteY54" fmla="*/ 204998 h 267696"/>
              <a:gd name="connsiteX55" fmla="*/ 121120 w 376226"/>
              <a:gd name="connsiteY55" fmla="*/ 224552 h 267696"/>
              <a:gd name="connsiteX56" fmla="*/ 121112 w 376226"/>
              <a:gd name="connsiteY56" fmla="*/ 224591 h 267696"/>
              <a:gd name="connsiteX57" fmla="*/ 121120 w 376226"/>
              <a:gd name="connsiteY57" fmla="*/ 224629 h 267696"/>
              <a:gd name="connsiteX58" fmla="*/ 101534 w 376226"/>
              <a:gd name="connsiteY58" fmla="*/ 244185 h 267696"/>
              <a:gd name="connsiteX59" fmla="*/ 304893 w 376226"/>
              <a:gd name="connsiteY59" fmla="*/ 244185 h 267696"/>
              <a:gd name="connsiteX60" fmla="*/ 285300 w 376226"/>
              <a:gd name="connsiteY60" fmla="*/ 224591 h 267696"/>
              <a:gd name="connsiteX61" fmla="*/ 304893 w 376226"/>
              <a:gd name="connsiteY61" fmla="*/ 204998 h 267696"/>
              <a:gd name="connsiteX62" fmla="*/ 324487 w 376226"/>
              <a:gd name="connsiteY62" fmla="*/ 224591 h 267696"/>
              <a:gd name="connsiteX63" fmla="*/ 304893 w 376226"/>
              <a:gd name="connsiteY63" fmla="*/ 244185 h 26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26" h="267696">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chemeClr val="tx1"/>
          </a:solidFill>
          <a:ln w="15387" cap="flat">
            <a:noFill/>
            <a:prstDash val="solid"/>
            <a:miter/>
          </a:ln>
        </p:spPr>
        <p:txBody>
          <a:bodyPr rtlCol="0" anchor="ctr"/>
          <a:lstStyle/>
          <a:p>
            <a:endParaRPr lang="en-US"/>
          </a:p>
        </p:txBody>
      </p:sp>
      <p:grpSp>
        <p:nvGrpSpPr>
          <p:cNvPr id="926" name="Graphic 176">
            <a:extLst>
              <a:ext uri="{FF2B5EF4-FFF2-40B4-BE49-F238E27FC236}">
                <a16:creationId xmlns:a16="http://schemas.microsoft.com/office/drawing/2014/main" id="{7457DBD5-EDE4-891C-BD46-58E4936C05D0}"/>
              </a:ext>
            </a:extLst>
          </p:cNvPr>
          <p:cNvGrpSpPr/>
          <p:nvPr/>
        </p:nvGrpSpPr>
        <p:grpSpPr>
          <a:xfrm>
            <a:off x="1832000" y="4313310"/>
            <a:ext cx="375880" cy="211610"/>
            <a:chOff x="1727833" y="4386197"/>
            <a:chExt cx="375880" cy="211610"/>
          </a:xfrm>
          <a:solidFill>
            <a:schemeClr val="tx1"/>
          </a:solidFill>
        </p:grpSpPr>
        <p:sp>
          <p:nvSpPr>
            <p:cNvPr id="927" name="Freeform: Shape 926">
              <a:extLst>
                <a:ext uri="{FF2B5EF4-FFF2-40B4-BE49-F238E27FC236}">
                  <a16:creationId xmlns:a16="http://schemas.microsoft.com/office/drawing/2014/main" id="{148DC4C5-A8DA-3AF3-E57E-9898C349B590}"/>
                </a:ext>
              </a:extLst>
            </p:cNvPr>
            <p:cNvSpPr/>
            <p:nvPr/>
          </p:nvSpPr>
          <p:spPr>
            <a:xfrm>
              <a:off x="1727833" y="4386197"/>
              <a:ext cx="375880" cy="211610"/>
            </a:xfrm>
            <a:custGeom>
              <a:avLst/>
              <a:gdLst>
                <a:gd name="connsiteX0" fmla="*/ 374371 w 375880"/>
                <a:gd name="connsiteY0" fmla="*/ 98274 h 211610"/>
                <a:gd name="connsiteX1" fmla="*/ 187940 w 375880"/>
                <a:gd name="connsiteY1" fmla="*/ 0 h 211610"/>
                <a:gd name="connsiteX2" fmla="*/ 1510 w 375880"/>
                <a:gd name="connsiteY2" fmla="*/ 98274 h 211610"/>
                <a:gd name="connsiteX3" fmla="*/ 123 w 375880"/>
                <a:gd name="connsiteY3" fmla="*/ 105805 h 211610"/>
                <a:gd name="connsiteX4" fmla="*/ 1510 w 375880"/>
                <a:gd name="connsiteY4" fmla="*/ 113337 h 211610"/>
                <a:gd name="connsiteX5" fmla="*/ 187940 w 375880"/>
                <a:gd name="connsiteY5" fmla="*/ 211611 h 211610"/>
                <a:gd name="connsiteX6" fmla="*/ 374371 w 375880"/>
                <a:gd name="connsiteY6" fmla="*/ 113337 h 211610"/>
                <a:gd name="connsiteX7" fmla="*/ 375758 w 375880"/>
                <a:gd name="connsiteY7" fmla="*/ 105805 h 211610"/>
                <a:gd name="connsiteX8" fmla="*/ 374371 w 375880"/>
                <a:gd name="connsiteY8" fmla="*/ 98274 h 211610"/>
                <a:gd name="connsiteX9" fmla="*/ 187940 w 375880"/>
                <a:gd name="connsiteY9" fmla="*/ 176342 h 211610"/>
                <a:gd name="connsiteX10" fmla="*/ 117403 w 375880"/>
                <a:gd name="connsiteY10" fmla="*/ 105805 h 211610"/>
                <a:gd name="connsiteX11" fmla="*/ 187940 w 375880"/>
                <a:gd name="connsiteY11" fmla="*/ 35268 h 211610"/>
                <a:gd name="connsiteX12" fmla="*/ 258477 w 375880"/>
                <a:gd name="connsiteY12" fmla="*/ 105805 h 211610"/>
                <a:gd name="connsiteX13" fmla="*/ 187940 w 375880"/>
                <a:gd name="connsiteY13" fmla="*/ 176342 h 211610"/>
                <a:gd name="connsiteX14" fmla="*/ 24495 w 375880"/>
                <a:gd name="connsiteY14" fmla="*/ 105805 h 211610"/>
                <a:gd name="connsiteX15" fmla="*/ 134529 w 375880"/>
                <a:gd name="connsiteY15" fmla="*/ 28485 h 211610"/>
                <a:gd name="connsiteX16" fmla="*/ 93891 w 375880"/>
                <a:gd name="connsiteY16" fmla="*/ 105805 h 211610"/>
                <a:gd name="connsiteX17" fmla="*/ 134529 w 375880"/>
                <a:gd name="connsiteY17" fmla="*/ 183125 h 211610"/>
                <a:gd name="connsiteX18" fmla="*/ 24495 w 375880"/>
                <a:gd name="connsiteY18" fmla="*/ 105805 h 211610"/>
                <a:gd name="connsiteX19" fmla="*/ 241352 w 375880"/>
                <a:gd name="connsiteY19" fmla="*/ 183125 h 211610"/>
                <a:gd name="connsiteX20" fmla="*/ 281990 w 375880"/>
                <a:gd name="connsiteY20" fmla="*/ 105805 h 211610"/>
                <a:gd name="connsiteX21" fmla="*/ 241352 w 375880"/>
                <a:gd name="connsiteY21" fmla="*/ 28485 h 211610"/>
                <a:gd name="connsiteX22" fmla="*/ 351385 w 375880"/>
                <a:gd name="connsiteY22" fmla="*/ 105805 h 211610"/>
                <a:gd name="connsiteX23" fmla="*/ 241352 w 375880"/>
                <a:gd name="connsiteY23" fmla="*/ 183125 h 2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5880" h="21161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grpFill/>
            <a:ln w="15387"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F9CF3BCD-3CC9-322A-1DCF-1DF6DBC8C394}"/>
                </a:ext>
              </a:extLst>
            </p:cNvPr>
            <p:cNvSpPr/>
            <p:nvPr/>
          </p:nvSpPr>
          <p:spPr>
            <a:xfrm>
              <a:off x="1870049" y="4446563"/>
              <a:ext cx="91447" cy="91162"/>
            </a:xfrm>
            <a:custGeom>
              <a:avLst/>
              <a:gdLst>
                <a:gd name="connsiteX0" fmla="*/ 78834 w 91447"/>
                <a:gd name="connsiteY0" fmla="*/ 31816 h 91162"/>
                <a:gd name="connsiteX1" fmla="*/ 77073 w 91447"/>
                <a:gd name="connsiteY1" fmla="*/ 32029 h 91162"/>
                <a:gd name="connsiteX2" fmla="*/ 54893 w 91447"/>
                <a:gd name="connsiteY2" fmla="*/ 11012 h 91162"/>
                <a:gd name="connsiteX3" fmla="*/ 50882 w 91447"/>
                <a:gd name="connsiteY3" fmla="*/ 2869 h 91162"/>
                <a:gd name="connsiteX4" fmla="*/ 42249 w 91447"/>
                <a:gd name="connsiteY4" fmla="*/ 7 h 91162"/>
                <a:gd name="connsiteX5" fmla="*/ 0 w 91447"/>
                <a:gd name="connsiteY5" fmla="*/ 45439 h 91162"/>
                <a:gd name="connsiteX6" fmla="*/ 45724 w 91447"/>
                <a:gd name="connsiteY6" fmla="*/ 91162 h 91162"/>
                <a:gd name="connsiteX7" fmla="*/ 91447 w 91447"/>
                <a:gd name="connsiteY7" fmla="*/ 45439 h 91162"/>
                <a:gd name="connsiteX8" fmla="*/ 91217 w 91447"/>
                <a:gd name="connsiteY8" fmla="*/ 42699 h 91162"/>
                <a:gd name="connsiteX9" fmla="*/ 78834 w 91447"/>
                <a:gd name="connsiteY9" fmla="*/ 31816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7" h="91162">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grpFill/>
            <a:ln w="15387" cap="flat">
              <a:noFill/>
              <a:prstDash val="solid"/>
              <a:miter/>
            </a:ln>
          </p:spPr>
          <p:txBody>
            <a:bodyPr rtlCol="0" anchor="ctr"/>
            <a:lstStyle/>
            <a:p>
              <a:endParaRPr lang="en-US"/>
            </a:p>
          </p:txBody>
        </p:sp>
      </p:grpSp>
      <p:grpSp>
        <p:nvGrpSpPr>
          <p:cNvPr id="929" name="Graphic 178">
            <a:extLst>
              <a:ext uri="{FF2B5EF4-FFF2-40B4-BE49-F238E27FC236}">
                <a16:creationId xmlns:a16="http://schemas.microsoft.com/office/drawing/2014/main" id="{CEB288BC-CAA2-E236-076C-450E914AECE1}"/>
              </a:ext>
            </a:extLst>
          </p:cNvPr>
          <p:cNvGrpSpPr/>
          <p:nvPr/>
        </p:nvGrpSpPr>
        <p:grpSpPr>
          <a:xfrm>
            <a:off x="2475653" y="4291697"/>
            <a:ext cx="266070" cy="327470"/>
            <a:chOff x="2371486" y="4364584"/>
            <a:chExt cx="266070" cy="327470"/>
          </a:xfrm>
          <a:solidFill>
            <a:schemeClr val="tx1"/>
          </a:solidFill>
        </p:grpSpPr>
        <p:sp>
          <p:nvSpPr>
            <p:cNvPr id="930" name="Freeform: Shape 929">
              <a:extLst>
                <a:ext uri="{FF2B5EF4-FFF2-40B4-BE49-F238E27FC236}">
                  <a16:creationId xmlns:a16="http://schemas.microsoft.com/office/drawing/2014/main" id="{83B209A4-F831-D739-F233-5BF454A91247}"/>
                </a:ext>
              </a:extLst>
            </p:cNvPr>
            <p:cNvSpPr/>
            <p:nvPr/>
          </p:nvSpPr>
          <p:spPr>
            <a:xfrm>
              <a:off x="2371486" y="4364584"/>
              <a:ext cx="266070" cy="327470"/>
            </a:xfrm>
            <a:custGeom>
              <a:avLst/>
              <a:gdLst>
                <a:gd name="connsiteX0" fmla="*/ 255837 w 266070"/>
                <a:gd name="connsiteY0" fmla="*/ 0 h 327470"/>
                <a:gd name="connsiteX1" fmla="*/ 10233 w 266070"/>
                <a:gd name="connsiteY1" fmla="*/ 0 h 327470"/>
                <a:gd name="connsiteX2" fmla="*/ 0 w 266070"/>
                <a:gd name="connsiteY2" fmla="*/ 10233 h 327470"/>
                <a:gd name="connsiteX3" fmla="*/ 0 w 266070"/>
                <a:gd name="connsiteY3" fmla="*/ 261313 h 327470"/>
                <a:gd name="connsiteX4" fmla="*/ 790 w 266070"/>
                <a:gd name="connsiteY4" fmla="*/ 265224 h 327470"/>
                <a:gd name="connsiteX5" fmla="*/ 2998 w 266070"/>
                <a:gd name="connsiteY5" fmla="*/ 268548 h 327470"/>
                <a:gd name="connsiteX6" fmla="*/ 58922 w 266070"/>
                <a:gd name="connsiteY6" fmla="*/ 324473 h 327470"/>
                <a:gd name="connsiteX7" fmla="*/ 62247 w 266070"/>
                <a:gd name="connsiteY7" fmla="*/ 326681 h 327470"/>
                <a:gd name="connsiteX8" fmla="*/ 66158 w 266070"/>
                <a:gd name="connsiteY8" fmla="*/ 327471 h 327470"/>
                <a:gd name="connsiteX9" fmla="*/ 255837 w 266070"/>
                <a:gd name="connsiteY9" fmla="*/ 327471 h 327470"/>
                <a:gd name="connsiteX10" fmla="*/ 266070 w 266070"/>
                <a:gd name="connsiteY10" fmla="*/ 317237 h 327470"/>
                <a:gd name="connsiteX11" fmla="*/ 266070 w 266070"/>
                <a:gd name="connsiteY11" fmla="*/ 10233 h 327470"/>
                <a:gd name="connsiteX12" fmla="*/ 255837 w 266070"/>
                <a:gd name="connsiteY12" fmla="*/ 0 h 327470"/>
                <a:gd name="connsiteX13" fmla="*/ 55924 w 266070"/>
                <a:gd name="connsiteY13" fmla="*/ 292534 h 327470"/>
                <a:gd name="connsiteX14" fmla="*/ 34938 w 266070"/>
                <a:gd name="connsiteY14" fmla="*/ 271547 h 327470"/>
                <a:gd name="connsiteX15" fmla="*/ 55924 w 266070"/>
                <a:gd name="connsiteY15" fmla="*/ 271547 h 327470"/>
                <a:gd name="connsiteX16" fmla="*/ 55924 w 266070"/>
                <a:gd name="connsiteY16" fmla="*/ 292534 h 327470"/>
                <a:gd name="connsiteX17" fmla="*/ 245603 w 266070"/>
                <a:gd name="connsiteY17" fmla="*/ 307004 h 327470"/>
                <a:gd name="connsiteX18" fmla="*/ 76391 w 266070"/>
                <a:gd name="connsiteY18" fmla="*/ 307004 h 327470"/>
                <a:gd name="connsiteX19" fmla="*/ 76391 w 266070"/>
                <a:gd name="connsiteY19" fmla="*/ 261313 h 327470"/>
                <a:gd name="connsiteX20" fmla="*/ 66158 w 266070"/>
                <a:gd name="connsiteY20" fmla="*/ 251080 h 327470"/>
                <a:gd name="connsiteX21" fmla="*/ 20467 w 266070"/>
                <a:gd name="connsiteY21" fmla="*/ 251080 h 327470"/>
                <a:gd name="connsiteX22" fmla="*/ 20467 w 266070"/>
                <a:gd name="connsiteY22" fmla="*/ 20467 h 327470"/>
                <a:gd name="connsiteX23" fmla="*/ 245603 w 266070"/>
                <a:gd name="connsiteY23" fmla="*/ 20467 h 327470"/>
                <a:gd name="connsiteX24" fmla="*/ 245603 w 266070"/>
                <a:gd name="connsiteY24"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070" h="32747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grpFill/>
            <a:ln w="1355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5984A00A-FA34-15C9-5AB8-EDF6527AA93B}"/>
                </a:ext>
              </a:extLst>
            </p:cNvPr>
            <p:cNvSpPr/>
            <p:nvPr/>
          </p:nvSpPr>
          <p:spPr>
            <a:xfrm>
              <a:off x="2416503" y="4412340"/>
              <a:ext cx="87164" cy="13644"/>
            </a:xfrm>
            <a:custGeom>
              <a:avLst/>
              <a:gdLst>
                <a:gd name="connsiteX0" fmla="*/ 6822 w 87164"/>
                <a:gd name="connsiteY0" fmla="*/ 13645 h 13644"/>
                <a:gd name="connsiteX1" fmla="*/ 80342 w 87164"/>
                <a:gd name="connsiteY1" fmla="*/ 13645 h 13644"/>
                <a:gd name="connsiteX2" fmla="*/ 87164 w 87164"/>
                <a:gd name="connsiteY2" fmla="*/ 6822 h 13644"/>
                <a:gd name="connsiteX3" fmla="*/ 80342 w 87164"/>
                <a:gd name="connsiteY3" fmla="*/ 0 h 13644"/>
                <a:gd name="connsiteX4" fmla="*/ 6822 w 87164"/>
                <a:gd name="connsiteY4" fmla="*/ 0 h 13644"/>
                <a:gd name="connsiteX5" fmla="*/ 0 w 87164"/>
                <a:gd name="connsiteY5" fmla="*/ 6822 h 13644"/>
                <a:gd name="connsiteX6" fmla="*/ 6822 w 87164"/>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grpFill/>
            <a:ln w="1355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id="{2FB89597-307E-ECE1-90EC-E8F7945758E4}"/>
                </a:ext>
              </a:extLst>
            </p:cNvPr>
            <p:cNvSpPr/>
            <p:nvPr/>
          </p:nvSpPr>
          <p:spPr>
            <a:xfrm>
              <a:off x="2416503" y="4439630"/>
              <a:ext cx="50401" cy="13644"/>
            </a:xfrm>
            <a:custGeom>
              <a:avLst/>
              <a:gdLst>
                <a:gd name="connsiteX0" fmla="*/ 6822 w 50401"/>
                <a:gd name="connsiteY0" fmla="*/ 13645 h 13644"/>
                <a:gd name="connsiteX1" fmla="*/ 43579 w 50401"/>
                <a:gd name="connsiteY1" fmla="*/ 13645 h 13644"/>
                <a:gd name="connsiteX2" fmla="*/ 50402 w 50401"/>
                <a:gd name="connsiteY2" fmla="*/ 6822 h 13644"/>
                <a:gd name="connsiteX3" fmla="*/ 43579 w 50401"/>
                <a:gd name="connsiteY3" fmla="*/ 0 h 13644"/>
                <a:gd name="connsiteX4" fmla="*/ 6822 w 50401"/>
                <a:gd name="connsiteY4" fmla="*/ 0 h 13644"/>
                <a:gd name="connsiteX5" fmla="*/ 0 w 50401"/>
                <a:gd name="connsiteY5" fmla="*/ 6822 h 13644"/>
                <a:gd name="connsiteX6" fmla="*/ 6822 w 50401"/>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1" h="13644">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grpFill/>
            <a:ln w="1355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2BB99D50-5CB5-B833-D826-4FE1252A0920}"/>
                </a:ext>
              </a:extLst>
            </p:cNvPr>
            <p:cNvSpPr/>
            <p:nvPr/>
          </p:nvSpPr>
          <p:spPr>
            <a:xfrm>
              <a:off x="2475526" y="4439630"/>
              <a:ext cx="57989" cy="13644"/>
            </a:xfrm>
            <a:custGeom>
              <a:avLst/>
              <a:gdLst>
                <a:gd name="connsiteX0" fmla="*/ 0 w 57989"/>
                <a:gd name="connsiteY0" fmla="*/ 6822 h 13644"/>
                <a:gd name="connsiteX1" fmla="*/ 6822 w 57989"/>
                <a:gd name="connsiteY1" fmla="*/ 13645 h 13644"/>
                <a:gd name="connsiteX2" fmla="*/ 51167 w 57989"/>
                <a:gd name="connsiteY2" fmla="*/ 13645 h 13644"/>
                <a:gd name="connsiteX3" fmla="*/ 57990 w 57989"/>
                <a:gd name="connsiteY3" fmla="*/ 6822 h 13644"/>
                <a:gd name="connsiteX4" fmla="*/ 51167 w 57989"/>
                <a:gd name="connsiteY4" fmla="*/ 0 h 13644"/>
                <a:gd name="connsiteX5" fmla="*/ 6822 w 57989"/>
                <a:gd name="connsiteY5" fmla="*/ 0 h 13644"/>
                <a:gd name="connsiteX6" fmla="*/ 0 w 57989"/>
                <a:gd name="connsiteY6" fmla="*/ 6822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9" h="13644">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grpFill/>
            <a:ln w="1355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51DE38AE-9906-B529-CB3F-24CA525BCEB9}"/>
                </a:ext>
              </a:extLst>
            </p:cNvPr>
            <p:cNvSpPr/>
            <p:nvPr/>
          </p:nvSpPr>
          <p:spPr>
            <a:xfrm>
              <a:off x="2415831" y="4470330"/>
              <a:ext cx="177380" cy="95512"/>
            </a:xfrm>
            <a:custGeom>
              <a:avLst/>
              <a:gdLst>
                <a:gd name="connsiteX0" fmla="*/ 6822 w 177380"/>
                <a:gd name="connsiteY0" fmla="*/ 95512 h 95512"/>
                <a:gd name="connsiteX1" fmla="*/ 170558 w 177380"/>
                <a:gd name="connsiteY1" fmla="*/ 95512 h 95512"/>
                <a:gd name="connsiteX2" fmla="*/ 177380 w 177380"/>
                <a:gd name="connsiteY2" fmla="*/ 88690 h 95512"/>
                <a:gd name="connsiteX3" fmla="*/ 177380 w 177380"/>
                <a:gd name="connsiteY3" fmla="*/ 6822 h 95512"/>
                <a:gd name="connsiteX4" fmla="*/ 170558 w 177380"/>
                <a:gd name="connsiteY4" fmla="*/ 0 h 95512"/>
                <a:gd name="connsiteX5" fmla="*/ 6822 w 177380"/>
                <a:gd name="connsiteY5" fmla="*/ 0 h 95512"/>
                <a:gd name="connsiteX6" fmla="*/ 0 w 177380"/>
                <a:gd name="connsiteY6" fmla="*/ 6822 h 95512"/>
                <a:gd name="connsiteX7" fmla="*/ 0 w 177380"/>
                <a:gd name="connsiteY7" fmla="*/ 88690 h 95512"/>
                <a:gd name="connsiteX8" fmla="*/ 6822 w 177380"/>
                <a:gd name="connsiteY8" fmla="*/ 95512 h 95512"/>
                <a:gd name="connsiteX9" fmla="*/ 136446 w 177380"/>
                <a:gd name="connsiteY9" fmla="*/ 31127 h 95512"/>
                <a:gd name="connsiteX10" fmla="*/ 136446 w 177380"/>
                <a:gd name="connsiteY10" fmla="*/ 44772 h 95512"/>
                <a:gd name="connsiteX11" fmla="*/ 114274 w 177380"/>
                <a:gd name="connsiteY11" fmla="*/ 44772 h 95512"/>
                <a:gd name="connsiteX12" fmla="*/ 114274 w 177380"/>
                <a:gd name="connsiteY12" fmla="*/ 31127 h 95512"/>
                <a:gd name="connsiteX13" fmla="*/ 136446 w 177380"/>
                <a:gd name="connsiteY13" fmla="*/ 31127 h 95512"/>
                <a:gd name="connsiteX14" fmla="*/ 114274 w 177380"/>
                <a:gd name="connsiteY14" fmla="*/ 24305 h 95512"/>
                <a:gd name="connsiteX15" fmla="*/ 114274 w 177380"/>
                <a:gd name="connsiteY15" fmla="*/ 13645 h 95512"/>
                <a:gd name="connsiteX16" fmla="*/ 136446 w 177380"/>
                <a:gd name="connsiteY16" fmla="*/ 13645 h 95512"/>
                <a:gd name="connsiteX17" fmla="*/ 136446 w 177380"/>
                <a:gd name="connsiteY17" fmla="*/ 24305 h 95512"/>
                <a:gd name="connsiteX18" fmla="*/ 114274 w 177380"/>
                <a:gd name="connsiteY18" fmla="*/ 24305 h 95512"/>
                <a:gd name="connsiteX19" fmla="*/ 114274 w 177380"/>
                <a:gd name="connsiteY19" fmla="*/ 65239 h 95512"/>
                <a:gd name="connsiteX20" fmla="*/ 114274 w 177380"/>
                <a:gd name="connsiteY20" fmla="*/ 51594 h 95512"/>
                <a:gd name="connsiteX21" fmla="*/ 136446 w 177380"/>
                <a:gd name="connsiteY21" fmla="*/ 51594 h 95512"/>
                <a:gd name="connsiteX22" fmla="*/ 136446 w 177380"/>
                <a:gd name="connsiteY22" fmla="*/ 65239 h 95512"/>
                <a:gd name="connsiteX23" fmla="*/ 114274 w 177380"/>
                <a:gd name="connsiteY23" fmla="*/ 65239 h 95512"/>
                <a:gd name="connsiteX24" fmla="*/ 136446 w 177380"/>
                <a:gd name="connsiteY24" fmla="*/ 72061 h 95512"/>
                <a:gd name="connsiteX25" fmla="*/ 136446 w 177380"/>
                <a:gd name="connsiteY25" fmla="*/ 81868 h 95512"/>
                <a:gd name="connsiteX26" fmla="*/ 114274 w 177380"/>
                <a:gd name="connsiteY26" fmla="*/ 81868 h 95512"/>
                <a:gd name="connsiteX27" fmla="*/ 114274 w 177380"/>
                <a:gd name="connsiteY27" fmla="*/ 72061 h 95512"/>
                <a:gd name="connsiteX28" fmla="*/ 136446 w 177380"/>
                <a:gd name="connsiteY28" fmla="*/ 72061 h 95512"/>
                <a:gd name="connsiteX29" fmla="*/ 13645 w 177380"/>
                <a:gd name="connsiteY29" fmla="*/ 51594 h 95512"/>
                <a:gd name="connsiteX30" fmla="*/ 107451 w 177380"/>
                <a:gd name="connsiteY30" fmla="*/ 51594 h 95512"/>
                <a:gd name="connsiteX31" fmla="*/ 107451 w 177380"/>
                <a:gd name="connsiteY31" fmla="*/ 65239 h 95512"/>
                <a:gd name="connsiteX32" fmla="*/ 13645 w 177380"/>
                <a:gd name="connsiteY32" fmla="*/ 65239 h 95512"/>
                <a:gd name="connsiteX33" fmla="*/ 13645 w 177380"/>
                <a:gd name="connsiteY33" fmla="*/ 51594 h 95512"/>
                <a:gd name="connsiteX34" fmla="*/ 143268 w 177380"/>
                <a:gd name="connsiteY34" fmla="*/ 51594 h 95512"/>
                <a:gd name="connsiteX35" fmla="*/ 163735 w 177380"/>
                <a:gd name="connsiteY35" fmla="*/ 51594 h 95512"/>
                <a:gd name="connsiteX36" fmla="*/ 163735 w 177380"/>
                <a:gd name="connsiteY36" fmla="*/ 65239 h 95512"/>
                <a:gd name="connsiteX37" fmla="*/ 143268 w 177380"/>
                <a:gd name="connsiteY37" fmla="*/ 65239 h 95512"/>
                <a:gd name="connsiteX38" fmla="*/ 143268 w 177380"/>
                <a:gd name="connsiteY38" fmla="*/ 51594 h 95512"/>
                <a:gd name="connsiteX39" fmla="*/ 163735 w 177380"/>
                <a:gd name="connsiteY39" fmla="*/ 44772 h 95512"/>
                <a:gd name="connsiteX40" fmla="*/ 143268 w 177380"/>
                <a:gd name="connsiteY40" fmla="*/ 44772 h 95512"/>
                <a:gd name="connsiteX41" fmla="*/ 143268 w 177380"/>
                <a:gd name="connsiteY41" fmla="*/ 31127 h 95512"/>
                <a:gd name="connsiteX42" fmla="*/ 163735 w 177380"/>
                <a:gd name="connsiteY42" fmla="*/ 31127 h 95512"/>
                <a:gd name="connsiteX43" fmla="*/ 163735 w 177380"/>
                <a:gd name="connsiteY43" fmla="*/ 44772 h 95512"/>
                <a:gd name="connsiteX44" fmla="*/ 107451 w 177380"/>
                <a:gd name="connsiteY44" fmla="*/ 44772 h 95512"/>
                <a:gd name="connsiteX45" fmla="*/ 13645 w 177380"/>
                <a:gd name="connsiteY45" fmla="*/ 44772 h 95512"/>
                <a:gd name="connsiteX46" fmla="*/ 13645 w 177380"/>
                <a:gd name="connsiteY46" fmla="*/ 31127 h 95512"/>
                <a:gd name="connsiteX47" fmla="*/ 107451 w 177380"/>
                <a:gd name="connsiteY47" fmla="*/ 31127 h 95512"/>
                <a:gd name="connsiteX48" fmla="*/ 107451 w 177380"/>
                <a:gd name="connsiteY48" fmla="*/ 44772 h 95512"/>
                <a:gd name="connsiteX49" fmla="*/ 13645 w 177380"/>
                <a:gd name="connsiteY49" fmla="*/ 72061 h 95512"/>
                <a:gd name="connsiteX50" fmla="*/ 107451 w 177380"/>
                <a:gd name="connsiteY50" fmla="*/ 72061 h 95512"/>
                <a:gd name="connsiteX51" fmla="*/ 107451 w 177380"/>
                <a:gd name="connsiteY51" fmla="*/ 81868 h 95512"/>
                <a:gd name="connsiteX52" fmla="*/ 13645 w 177380"/>
                <a:gd name="connsiteY52" fmla="*/ 81868 h 95512"/>
                <a:gd name="connsiteX53" fmla="*/ 13645 w 177380"/>
                <a:gd name="connsiteY53" fmla="*/ 72061 h 95512"/>
                <a:gd name="connsiteX54" fmla="*/ 143268 w 177380"/>
                <a:gd name="connsiteY54" fmla="*/ 81868 h 95512"/>
                <a:gd name="connsiteX55" fmla="*/ 143268 w 177380"/>
                <a:gd name="connsiteY55" fmla="*/ 72061 h 95512"/>
                <a:gd name="connsiteX56" fmla="*/ 163735 w 177380"/>
                <a:gd name="connsiteY56" fmla="*/ 72061 h 95512"/>
                <a:gd name="connsiteX57" fmla="*/ 163735 w 177380"/>
                <a:gd name="connsiteY57" fmla="*/ 81868 h 95512"/>
                <a:gd name="connsiteX58" fmla="*/ 143268 w 177380"/>
                <a:gd name="connsiteY58" fmla="*/ 81868 h 95512"/>
                <a:gd name="connsiteX59" fmla="*/ 163735 w 177380"/>
                <a:gd name="connsiteY59" fmla="*/ 24305 h 95512"/>
                <a:gd name="connsiteX60" fmla="*/ 143268 w 177380"/>
                <a:gd name="connsiteY60" fmla="*/ 24305 h 95512"/>
                <a:gd name="connsiteX61" fmla="*/ 143268 w 177380"/>
                <a:gd name="connsiteY61" fmla="*/ 13645 h 95512"/>
                <a:gd name="connsiteX62" fmla="*/ 163735 w 177380"/>
                <a:gd name="connsiteY62" fmla="*/ 13645 h 95512"/>
                <a:gd name="connsiteX63" fmla="*/ 163735 w 177380"/>
                <a:gd name="connsiteY63" fmla="*/ 24305 h 95512"/>
                <a:gd name="connsiteX64" fmla="*/ 107451 w 177380"/>
                <a:gd name="connsiteY64" fmla="*/ 13645 h 95512"/>
                <a:gd name="connsiteX65" fmla="*/ 107451 w 177380"/>
                <a:gd name="connsiteY65" fmla="*/ 24305 h 95512"/>
                <a:gd name="connsiteX66" fmla="*/ 13645 w 177380"/>
                <a:gd name="connsiteY66" fmla="*/ 24305 h 95512"/>
                <a:gd name="connsiteX67" fmla="*/ 13645 w 177380"/>
                <a:gd name="connsiteY67" fmla="*/ 13645 h 95512"/>
                <a:gd name="connsiteX68" fmla="*/ 107451 w 177380"/>
                <a:gd name="connsiteY68" fmla="*/ 1364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7380" h="95512">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grpFill/>
            <a:ln w="1355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E4DFC148-C0A4-56EE-96FB-E563C3A49AC5}"/>
                </a:ext>
              </a:extLst>
            </p:cNvPr>
            <p:cNvSpPr/>
            <p:nvPr/>
          </p:nvSpPr>
          <p:spPr>
            <a:xfrm>
              <a:off x="2512015" y="4574024"/>
              <a:ext cx="77910" cy="66651"/>
            </a:xfrm>
            <a:custGeom>
              <a:avLst/>
              <a:gdLst>
                <a:gd name="connsiteX0" fmla="*/ 44592 w 77910"/>
                <a:gd name="connsiteY0" fmla="*/ 0 h 66651"/>
                <a:gd name="connsiteX1" fmla="*/ 16428 w 77910"/>
                <a:gd name="connsiteY1" fmla="*/ 15697 h 66651"/>
                <a:gd name="connsiteX2" fmla="*/ 6822 w 77910"/>
                <a:gd name="connsiteY2" fmla="*/ 15697 h 66651"/>
                <a:gd name="connsiteX3" fmla="*/ 0 w 77910"/>
                <a:gd name="connsiteY3" fmla="*/ 22519 h 66651"/>
                <a:gd name="connsiteX4" fmla="*/ 6822 w 77910"/>
                <a:gd name="connsiteY4" fmla="*/ 29341 h 66651"/>
                <a:gd name="connsiteX5" fmla="*/ 11669 w 77910"/>
                <a:gd name="connsiteY5" fmla="*/ 29341 h 66651"/>
                <a:gd name="connsiteX6" fmla="*/ 11266 w 77910"/>
                <a:gd name="connsiteY6" fmla="*/ 33326 h 66651"/>
                <a:gd name="connsiteX7" fmla="*/ 44592 w 77910"/>
                <a:gd name="connsiteY7" fmla="*/ 66651 h 66651"/>
                <a:gd name="connsiteX8" fmla="*/ 77911 w 77910"/>
                <a:gd name="connsiteY8" fmla="*/ 33326 h 66651"/>
                <a:gd name="connsiteX9" fmla="*/ 44592 w 77910"/>
                <a:gd name="connsiteY9" fmla="*/ 0 h 66651"/>
                <a:gd name="connsiteX10" fmla="*/ 44592 w 77910"/>
                <a:gd name="connsiteY10" fmla="*/ 59829 h 66651"/>
                <a:gd name="connsiteX11" fmla="*/ 18089 w 77910"/>
                <a:gd name="connsiteY11" fmla="*/ 33326 h 66651"/>
                <a:gd name="connsiteX12" fmla="*/ 18491 w 77910"/>
                <a:gd name="connsiteY12" fmla="*/ 29341 h 66651"/>
                <a:gd name="connsiteX13" fmla="*/ 23268 w 77910"/>
                <a:gd name="connsiteY13" fmla="*/ 29341 h 66651"/>
                <a:gd name="connsiteX14" fmla="*/ 22866 w 77910"/>
                <a:gd name="connsiteY14" fmla="*/ 33326 h 66651"/>
                <a:gd name="connsiteX15" fmla="*/ 44592 w 77910"/>
                <a:gd name="connsiteY15" fmla="*/ 55045 h 66651"/>
                <a:gd name="connsiteX16" fmla="*/ 66311 w 77910"/>
                <a:gd name="connsiteY16" fmla="*/ 33326 h 66651"/>
                <a:gd name="connsiteX17" fmla="*/ 44592 w 77910"/>
                <a:gd name="connsiteY17" fmla="*/ 11592 h 66651"/>
                <a:gd name="connsiteX18" fmla="*/ 31986 w 77910"/>
                <a:gd name="connsiteY18" fmla="*/ 15697 h 66651"/>
                <a:gd name="connsiteX19" fmla="*/ 24949 w 77910"/>
                <a:gd name="connsiteY19" fmla="*/ 15697 h 66651"/>
                <a:gd name="connsiteX20" fmla="*/ 44592 w 77910"/>
                <a:gd name="connsiteY20" fmla="*/ 6822 h 66651"/>
                <a:gd name="connsiteX21" fmla="*/ 71088 w 77910"/>
                <a:gd name="connsiteY21" fmla="*/ 33326 h 66651"/>
                <a:gd name="connsiteX22" fmla="*/ 44592 w 77910"/>
                <a:gd name="connsiteY22" fmla="*/ 59829 h 66651"/>
                <a:gd name="connsiteX23" fmla="*/ 43672 w 77910"/>
                <a:gd name="connsiteY23" fmla="*/ 29341 h 66651"/>
                <a:gd name="connsiteX24" fmla="*/ 50495 w 77910"/>
                <a:gd name="connsiteY24" fmla="*/ 22519 h 66651"/>
                <a:gd name="connsiteX25" fmla="*/ 49677 w 77910"/>
                <a:gd name="connsiteY25" fmla="*/ 19445 h 66651"/>
                <a:gd name="connsiteX26" fmla="*/ 59489 w 77910"/>
                <a:gd name="connsiteY26" fmla="*/ 33326 h 66651"/>
                <a:gd name="connsiteX27" fmla="*/ 44592 w 77910"/>
                <a:gd name="connsiteY27" fmla="*/ 48223 h 66651"/>
                <a:gd name="connsiteX28" fmla="*/ 29688 w 77910"/>
                <a:gd name="connsiteY28" fmla="*/ 33326 h 66651"/>
                <a:gd name="connsiteX29" fmla="*/ 30494 w 77910"/>
                <a:gd name="connsiteY29" fmla="*/ 29341 h 66651"/>
                <a:gd name="connsiteX30" fmla="*/ 43672 w 77910"/>
                <a:gd name="connsiteY30" fmla="*/ 29341 h 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910" h="66651">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grpFill/>
            <a:ln w="1355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F70CCEC3-3B37-329E-51CD-E933E2B0B8C5}"/>
                </a:ext>
              </a:extLst>
            </p:cNvPr>
            <p:cNvSpPr/>
            <p:nvPr/>
          </p:nvSpPr>
          <p:spPr>
            <a:xfrm>
              <a:off x="2416503" y="4589720"/>
              <a:ext cx="87164" cy="13644"/>
            </a:xfrm>
            <a:custGeom>
              <a:avLst/>
              <a:gdLst>
                <a:gd name="connsiteX0" fmla="*/ 80342 w 87164"/>
                <a:gd name="connsiteY0" fmla="*/ 0 h 13644"/>
                <a:gd name="connsiteX1" fmla="*/ 6822 w 87164"/>
                <a:gd name="connsiteY1" fmla="*/ 0 h 13644"/>
                <a:gd name="connsiteX2" fmla="*/ 0 w 87164"/>
                <a:gd name="connsiteY2" fmla="*/ 6822 h 13644"/>
                <a:gd name="connsiteX3" fmla="*/ 6822 w 87164"/>
                <a:gd name="connsiteY3" fmla="*/ 13645 h 13644"/>
                <a:gd name="connsiteX4" fmla="*/ 80342 w 87164"/>
                <a:gd name="connsiteY4" fmla="*/ 13645 h 13644"/>
                <a:gd name="connsiteX5" fmla="*/ 87164 w 87164"/>
                <a:gd name="connsiteY5" fmla="*/ 6822 h 13644"/>
                <a:gd name="connsiteX6" fmla="*/ 80342 w 87164"/>
                <a:gd name="connsiteY6" fmla="*/ 0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grpFill/>
            <a:ln w="13555" cap="flat">
              <a:noFill/>
              <a:prstDash val="solid"/>
              <a:miter/>
            </a:ln>
          </p:spPr>
          <p:txBody>
            <a:bodyPr rtlCol="0" anchor="ctr"/>
            <a:lstStyle/>
            <a:p>
              <a:endParaRPr lang="en-US"/>
            </a:p>
          </p:txBody>
        </p:sp>
      </p:grpSp>
      <p:sp>
        <p:nvSpPr>
          <p:cNvPr id="937" name="Graphic 180">
            <a:extLst>
              <a:ext uri="{FF2B5EF4-FFF2-40B4-BE49-F238E27FC236}">
                <a16:creationId xmlns:a16="http://schemas.microsoft.com/office/drawing/2014/main" id="{3FC9A2E9-E68F-A74A-1291-4FBDF108EAD4}"/>
              </a:ext>
            </a:extLst>
          </p:cNvPr>
          <p:cNvSpPr/>
          <p:nvPr/>
        </p:nvSpPr>
        <p:spPr>
          <a:xfrm>
            <a:off x="3042710" y="4300122"/>
            <a:ext cx="362934" cy="272200"/>
          </a:xfrm>
          <a:custGeom>
            <a:avLst/>
            <a:gdLst>
              <a:gd name="connsiteX0" fmla="*/ 336160 w 362934"/>
              <a:gd name="connsiteY0" fmla="*/ 0 h 272200"/>
              <a:gd name="connsiteX1" fmla="*/ 26774 w 362934"/>
              <a:gd name="connsiteY1" fmla="*/ 0 h 272200"/>
              <a:gd name="connsiteX2" fmla="*/ 0 w 362934"/>
              <a:gd name="connsiteY2" fmla="*/ 28443 h 272200"/>
              <a:gd name="connsiteX3" fmla="*/ 0 w 362934"/>
              <a:gd name="connsiteY3" fmla="*/ 243757 h 272200"/>
              <a:gd name="connsiteX4" fmla="*/ 26774 w 362934"/>
              <a:gd name="connsiteY4" fmla="*/ 272201 h 272200"/>
              <a:gd name="connsiteX5" fmla="*/ 336160 w 362934"/>
              <a:gd name="connsiteY5" fmla="*/ 272201 h 272200"/>
              <a:gd name="connsiteX6" fmla="*/ 362934 w 362934"/>
              <a:gd name="connsiteY6" fmla="*/ 243757 h 272200"/>
              <a:gd name="connsiteX7" fmla="*/ 362934 w 362934"/>
              <a:gd name="connsiteY7" fmla="*/ 28443 h 272200"/>
              <a:gd name="connsiteX8" fmla="*/ 336160 w 362934"/>
              <a:gd name="connsiteY8" fmla="*/ 0 h 272200"/>
              <a:gd name="connsiteX9" fmla="*/ 221794 w 362934"/>
              <a:gd name="connsiteY9" fmla="*/ 136105 h 272200"/>
              <a:gd name="connsiteX10" fmla="*/ 340251 w 362934"/>
              <a:gd name="connsiteY10" fmla="*/ 50614 h 272200"/>
              <a:gd name="connsiteX11" fmla="*/ 340251 w 362934"/>
              <a:gd name="connsiteY11" fmla="*/ 221588 h 272200"/>
              <a:gd name="connsiteX12" fmla="*/ 221794 w 362934"/>
              <a:gd name="connsiteY12" fmla="*/ 136105 h 272200"/>
              <a:gd name="connsiteX13" fmla="*/ 336160 w 362934"/>
              <a:gd name="connsiteY13" fmla="*/ 22683 h 272200"/>
              <a:gd name="connsiteX14" fmla="*/ 338503 w 362934"/>
              <a:gd name="connsiteY14" fmla="*/ 23904 h 272200"/>
              <a:gd name="connsiteX15" fmla="*/ 181467 w 362934"/>
              <a:gd name="connsiteY15" fmla="*/ 137236 h 272200"/>
              <a:gd name="connsiteX16" fmla="*/ 24432 w 362934"/>
              <a:gd name="connsiteY16" fmla="*/ 23904 h 272200"/>
              <a:gd name="connsiteX17" fmla="*/ 26774 w 362934"/>
              <a:gd name="connsiteY17" fmla="*/ 22683 h 272200"/>
              <a:gd name="connsiteX18" fmla="*/ 336160 w 362934"/>
              <a:gd name="connsiteY18" fmla="*/ 22683 h 272200"/>
              <a:gd name="connsiteX19" fmla="*/ 22683 w 362934"/>
              <a:gd name="connsiteY19" fmla="*/ 221587 h 272200"/>
              <a:gd name="connsiteX20" fmla="*/ 22683 w 362934"/>
              <a:gd name="connsiteY20" fmla="*/ 50614 h 272200"/>
              <a:gd name="connsiteX21" fmla="*/ 141133 w 362934"/>
              <a:gd name="connsiteY21" fmla="*/ 136099 h 272200"/>
              <a:gd name="connsiteX22" fmla="*/ 22683 w 362934"/>
              <a:gd name="connsiteY22" fmla="*/ 221587 h 272200"/>
              <a:gd name="connsiteX23" fmla="*/ 26774 w 362934"/>
              <a:gd name="connsiteY23" fmla="*/ 249517 h 272200"/>
              <a:gd name="connsiteX24" fmla="*/ 24432 w 362934"/>
              <a:gd name="connsiteY24" fmla="*/ 248297 h 272200"/>
              <a:gd name="connsiteX25" fmla="*/ 160512 w 362934"/>
              <a:gd name="connsiteY25" fmla="*/ 150086 h 272200"/>
              <a:gd name="connsiteX26" fmla="*/ 174836 w 362934"/>
              <a:gd name="connsiteY26" fmla="*/ 160423 h 272200"/>
              <a:gd name="connsiteX27" fmla="*/ 175928 w 362934"/>
              <a:gd name="connsiteY27" fmla="*/ 160974 h 272200"/>
              <a:gd name="connsiteX28" fmla="*/ 176970 w 362934"/>
              <a:gd name="connsiteY28" fmla="*/ 161500 h 272200"/>
              <a:gd name="connsiteX29" fmla="*/ 181452 w 362934"/>
              <a:gd name="connsiteY29" fmla="*/ 162564 h 272200"/>
              <a:gd name="connsiteX30" fmla="*/ 181467 w 362934"/>
              <a:gd name="connsiteY30" fmla="*/ 162561 h 272200"/>
              <a:gd name="connsiteX31" fmla="*/ 181482 w 362934"/>
              <a:gd name="connsiteY31" fmla="*/ 162564 h 272200"/>
              <a:gd name="connsiteX32" fmla="*/ 185965 w 362934"/>
              <a:gd name="connsiteY32" fmla="*/ 161500 h 272200"/>
              <a:gd name="connsiteX33" fmla="*/ 187007 w 362934"/>
              <a:gd name="connsiteY33" fmla="*/ 160974 h 272200"/>
              <a:gd name="connsiteX34" fmla="*/ 188098 w 362934"/>
              <a:gd name="connsiteY34" fmla="*/ 160423 h 272200"/>
              <a:gd name="connsiteX35" fmla="*/ 202415 w 362934"/>
              <a:gd name="connsiteY35" fmla="*/ 150090 h 272200"/>
              <a:gd name="connsiteX36" fmla="*/ 338503 w 362934"/>
              <a:gd name="connsiteY36" fmla="*/ 248297 h 272200"/>
              <a:gd name="connsiteX37" fmla="*/ 336160 w 362934"/>
              <a:gd name="connsiteY37" fmla="*/ 249517 h 272200"/>
              <a:gd name="connsiteX38" fmla="*/ 26774 w 362934"/>
              <a:gd name="connsiteY38" fmla="*/ 249517 h 2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934" h="272200">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chemeClr val="tx1"/>
          </a:solidFill>
          <a:ln w="15020" cap="flat">
            <a:noFill/>
            <a:prstDash val="solid"/>
            <a:miter/>
          </a:ln>
        </p:spPr>
        <p:txBody>
          <a:bodyPr rtlCol="0" anchor="ctr"/>
          <a:lstStyle/>
          <a:p>
            <a:endParaRPr lang="en-US"/>
          </a:p>
        </p:txBody>
      </p:sp>
      <p:grpSp>
        <p:nvGrpSpPr>
          <p:cNvPr id="938" name="Graphic 182">
            <a:extLst>
              <a:ext uri="{FF2B5EF4-FFF2-40B4-BE49-F238E27FC236}">
                <a16:creationId xmlns:a16="http://schemas.microsoft.com/office/drawing/2014/main" id="{E0F6AA7B-5CDA-7FF5-BC15-987CF6FB683E}"/>
              </a:ext>
            </a:extLst>
          </p:cNvPr>
          <p:cNvGrpSpPr/>
          <p:nvPr/>
        </p:nvGrpSpPr>
        <p:grpSpPr>
          <a:xfrm>
            <a:off x="3677498" y="4234501"/>
            <a:ext cx="365081" cy="348355"/>
            <a:chOff x="3573331" y="4307388"/>
            <a:chExt cx="365081" cy="348355"/>
          </a:xfrm>
          <a:solidFill>
            <a:schemeClr val="tx1"/>
          </a:solidFill>
        </p:grpSpPr>
        <p:sp>
          <p:nvSpPr>
            <p:cNvPr id="939" name="Freeform: Shape 938">
              <a:extLst>
                <a:ext uri="{FF2B5EF4-FFF2-40B4-BE49-F238E27FC236}">
                  <a16:creationId xmlns:a16="http://schemas.microsoft.com/office/drawing/2014/main" id="{6EDAC252-7551-F20F-5AA0-5C324B5C634D}"/>
                </a:ext>
              </a:extLst>
            </p:cNvPr>
            <p:cNvSpPr/>
            <p:nvPr/>
          </p:nvSpPr>
          <p:spPr>
            <a:xfrm>
              <a:off x="3573331" y="4307388"/>
              <a:ext cx="365081" cy="348355"/>
            </a:xfrm>
            <a:custGeom>
              <a:avLst/>
              <a:gdLst>
                <a:gd name="connsiteX0" fmla="*/ 363551 w 365081"/>
                <a:gd name="connsiteY0" fmla="*/ 342326 h 348355"/>
                <a:gd name="connsiteX1" fmla="*/ 364396 w 365081"/>
                <a:gd name="connsiteY1" fmla="*/ 340342 h 348355"/>
                <a:gd name="connsiteX2" fmla="*/ 364844 w 365081"/>
                <a:gd name="connsiteY2" fmla="*/ 338124 h 348355"/>
                <a:gd name="connsiteX3" fmla="*/ 365082 w 365081"/>
                <a:gd name="connsiteY3" fmla="*/ 336947 h 348355"/>
                <a:gd name="connsiteX4" fmla="*/ 364864 w 365081"/>
                <a:gd name="connsiteY4" fmla="*/ 335868 h 348355"/>
                <a:gd name="connsiteX5" fmla="*/ 364873 w 365081"/>
                <a:gd name="connsiteY5" fmla="*/ 334785 h 348355"/>
                <a:gd name="connsiteX6" fmla="*/ 337020 w 365081"/>
                <a:gd name="connsiteY6" fmla="*/ 190549 h 348355"/>
                <a:gd name="connsiteX7" fmla="*/ 336566 w 365081"/>
                <a:gd name="connsiteY7" fmla="*/ 189429 h 348355"/>
                <a:gd name="connsiteX8" fmla="*/ 335734 w 365081"/>
                <a:gd name="connsiteY8" fmla="*/ 187385 h 348355"/>
                <a:gd name="connsiteX9" fmla="*/ 334438 w 365081"/>
                <a:gd name="connsiteY9" fmla="*/ 185463 h 348355"/>
                <a:gd name="connsiteX10" fmla="*/ 333132 w 365081"/>
                <a:gd name="connsiteY10" fmla="*/ 184135 h 348355"/>
                <a:gd name="connsiteX11" fmla="*/ 331062 w 365081"/>
                <a:gd name="connsiteY11" fmla="*/ 182739 h 348355"/>
                <a:gd name="connsiteX12" fmla="*/ 329374 w 365081"/>
                <a:gd name="connsiteY12" fmla="*/ 182019 h 348355"/>
                <a:gd name="connsiteX13" fmla="*/ 326950 w 365081"/>
                <a:gd name="connsiteY13" fmla="*/ 181530 h 348355"/>
                <a:gd name="connsiteX14" fmla="*/ 325819 w 365081"/>
                <a:gd name="connsiteY14" fmla="*/ 181301 h 348355"/>
                <a:gd name="connsiteX15" fmla="*/ 263717 w 365081"/>
                <a:gd name="connsiteY15" fmla="*/ 181301 h 348355"/>
                <a:gd name="connsiteX16" fmla="*/ 268003 w 365081"/>
                <a:gd name="connsiteY16" fmla="*/ 175471 h 348355"/>
                <a:gd name="connsiteX17" fmla="*/ 268329 w 365081"/>
                <a:gd name="connsiteY17" fmla="*/ 175025 h 348355"/>
                <a:gd name="connsiteX18" fmla="*/ 291087 w 365081"/>
                <a:gd name="connsiteY18" fmla="*/ 108525 h 348355"/>
                <a:gd name="connsiteX19" fmla="*/ 183195 w 365081"/>
                <a:gd name="connsiteY19" fmla="*/ 0 h 348355"/>
                <a:gd name="connsiteX20" fmla="*/ 182809 w 365081"/>
                <a:gd name="connsiteY20" fmla="*/ 0 h 348355"/>
                <a:gd name="connsiteX21" fmla="*/ 182422 w 365081"/>
                <a:gd name="connsiteY21" fmla="*/ 0 h 348355"/>
                <a:gd name="connsiteX22" fmla="*/ 74514 w 365081"/>
                <a:gd name="connsiteY22" fmla="*/ 108525 h 348355"/>
                <a:gd name="connsiteX23" fmla="*/ 97019 w 365081"/>
                <a:gd name="connsiteY23" fmla="*/ 174646 h 348355"/>
                <a:gd name="connsiteX24" fmla="*/ 97361 w 365081"/>
                <a:gd name="connsiteY24" fmla="*/ 175151 h 348355"/>
                <a:gd name="connsiteX25" fmla="*/ 101883 w 365081"/>
                <a:gd name="connsiteY25" fmla="*/ 181301 h 348355"/>
                <a:gd name="connsiteX26" fmla="*/ 39262 w 365081"/>
                <a:gd name="connsiteY26" fmla="*/ 181301 h 348355"/>
                <a:gd name="connsiteX27" fmla="*/ 38096 w 365081"/>
                <a:gd name="connsiteY27" fmla="*/ 181537 h 348355"/>
                <a:gd name="connsiteX28" fmla="*/ 35754 w 365081"/>
                <a:gd name="connsiteY28" fmla="*/ 182009 h 348355"/>
                <a:gd name="connsiteX29" fmla="*/ 33982 w 365081"/>
                <a:gd name="connsiteY29" fmla="*/ 182765 h 348355"/>
                <a:gd name="connsiteX30" fmla="*/ 31967 w 365081"/>
                <a:gd name="connsiteY30" fmla="*/ 184123 h 348355"/>
                <a:gd name="connsiteX31" fmla="*/ 30640 w 365081"/>
                <a:gd name="connsiteY31" fmla="*/ 185468 h 348355"/>
                <a:gd name="connsiteX32" fmla="*/ 29343 w 365081"/>
                <a:gd name="connsiteY32" fmla="*/ 187392 h 348355"/>
                <a:gd name="connsiteX33" fmla="*/ 28516 w 365081"/>
                <a:gd name="connsiteY33" fmla="*/ 189426 h 348355"/>
                <a:gd name="connsiteX34" fmla="*/ 28062 w 365081"/>
                <a:gd name="connsiteY34" fmla="*/ 190549 h 348355"/>
                <a:gd name="connsiteX35" fmla="*/ 208 w 365081"/>
                <a:gd name="connsiteY35" fmla="*/ 334785 h 348355"/>
                <a:gd name="connsiteX36" fmla="*/ 218 w 365081"/>
                <a:gd name="connsiteY36" fmla="*/ 335868 h 348355"/>
                <a:gd name="connsiteX37" fmla="*/ 0 w 365081"/>
                <a:gd name="connsiteY37" fmla="*/ 336947 h 348355"/>
                <a:gd name="connsiteX38" fmla="*/ 238 w 365081"/>
                <a:gd name="connsiteY38" fmla="*/ 338124 h 348355"/>
                <a:gd name="connsiteX39" fmla="*/ 686 w 365081"/>
                <a:gd name="connsiteY39" fmla="*/ 340342 h 348355"/>
                <a:gd name="connsiteX40" fmla="*/ 1530 w 365081"/>
                <a:gd name="connsiteY40" fmla="*/ 342326 h 348355"/>
                <a:gd name="connsiteX41" fmla="*/ 2732 w 365081"/>
                <a:gd name="connsiteY41" fmla="*/ 344107 h 348355"/>
                <a:gd name="connsiteX42" fmla="*/ 4258 w 365081"/>
                <a:gd name="connsiteY42" fmla="*/ 345631 h 348355"/>
                <a:gd name="connsiteX43" fmla="*/ 6035 w 365081"/>
                <a:gd name="connsiteY43" fmla="*/ 346828 h 348355"/>
                <a:gd name="connsiteX44" fmla="*/ 8142 w 365081"/>
                <a:gd name="connsiteY44" fmla="*/ 347695 h 348355"/>
                <a:gd name="connsiteX45" fmla="*/ 9240 w 365081"/>
                <a:gd name="connsiteY45" fmla="*/ 348147 h 348355"/>
                <a:gd name="connsiteX46" fmla="*/ 11396 w 365081"/>
                <a:gd name="connsiteY46" fmla="*/ 348353 h 348355"/>
                <a:gd name="connsiteX47" fmla="*/ 11409 w 365081"/>
                <a:gd name="connsiteY47" fmla="*/ 348356 h 348355"/>
                <a:gd name="connsiteX48" fmla="*/ 353673 w 365081"/>
                <a:gd name="connsiteY48" fmla="*/ 348356 h 348355"/>
                <a:gd name="connsiteX49" fmla="*/ 353686 w 365081"/>
                <a:gd name="connsiteY49" fmla="*/ 348353 h 348355"/>
                <a:gd name="connsiteX50" fmla="*/ 355842 w 365081"/>
                <a:gd name="connsiteY50" fmla="*/ 348147 h 348355"/>
                <a:gd name="connsiteX51" fmla="*/ 356940 w 365081"/>
                <a:gd name="connsiteY51" fmla="*/ 347695 h 348355"/>
                <a:gd name="connsiteX52" fmla="*/ 359047 w 365081"/>
                <a:gd name="connsiteY52" fmla="*/ 346828 h 348355"/>
                <a:gd name="connsiteX53" fmla="*/ 360824 w 365081"/>
                <a:gd name="connsiteY53" fmla="*/ 345631 h 348355"/>
                <a:gd name="connsiteX54" fmla="*/ 362350 w 365081"/>
                <a:gd name="connsiteY54" fmla="*/ 344107 h 348355"/>
                <a:gd name="connsiteX55" fmla="*/ 363551 w 365081"/>
                <a:gd name="connsiteY55" fmla="*/ 342326 h 348355"/>
                <a:gd name="connsiteX56" fmla="*/ 97331 w 365081"/>
                <a:gd name="connsiteY56" fmla="*/ 108525 h 348355"/>
                <a:gd name="connsiteX57" fmla="*/ 182809 w 365081"/>
                <a:gd name="connsiteY57" fmla="*/ 22818 h 348355"/>
                <a:gd name="connsiteX58" fmla="*/ 268270 w 365081"/>
                <a:gd name="connsiteY58" fmla="*/ 108525 h 348355"/>
                <a:gd name="connsiteX59" fmla="*/ 249939 w 365081"/>
                <a:gd name="connsiteY59" fmla="*/ 161529 h 348355"/>
                <a:gd name="connsiteX60" fmla="*/ 249850 w 365081"/>
                <a:gd name="connsiteY60" fmla="*/ 161633 h 348355"/>
                <a:gd name="connsiteX61" fmla="*/ 182809 w 365081"/>
                <a:gd name="connsiteY61" fmla="*/ 252836 h 348355"/>
                <a:gd name="connsiteX62" fmla="*/ 116004 w 365081"/>
                <a:gd name="connsiteY62" fmla="*/ 161975 h 348355"/>
                <a:gd name="connsiteX63" fmla="*/ 115885 w 365081"/>
                <a:gd name="connsiteY63" fmla="*/ 161818 h 348355"/>
                <a:gd name="connsiteX64" fmla="*/ 97331 w 365081"/>
                <a:gd name="connsiteY64" fmla="*/ 108525 h 348355"/>
                <a:gd name="connsiteX65" fmla="*/ 173420 w 365081"/>
                <a:gd name="connsiteY65" fmla="*/ 278596 h 348355"/>
                <a:gd name="connsiteX66" fmla="*/ 183002 w 365081"/>
                <a:gd name="connsiteY66" fmla="*/ 283245 h 348355"/>
                <a:gd name="connsiteX67" fmla="*/ 192197 w 365081"/>
                <a:gd name="connsiteY67" fmla="*/ 278596 h 348355"/>
                <a:gd name="connsiteX68" fmla="*/ 246944 w 365081"/>
                <a:gd name="connsiteY68" fmla="*/ 204119 h 348355"/>
                <a:gd name="connsiteX69" fmla="*/ 316404 w 365081"/>
                <a:gd name="connsiteY69" fmla="*/ 204119 h 348355"/>
                <a:gd name="connsiteX70" fmla="*/ 339851 w 365081"/>
                <a:gd name="connsiteY70" fmla="*/ 325538 h 348355"/>
                <a:gd name="connsiteX71" fmla="*/ 25230 w 365081"/>
                <a:gd name="connsiteY71" fmla="*/ 325538 h 348355"/>
                <a:gd name="connsiteX72" fmla="*/ 48678 w 365081"/>
                <a:gd name="connsiteY72" fmla="*/ 204119 h 348355"/>
                <a:gd name="connsiteX73" fmla="*/ 118660 w 365081"/>
                <a:gd name="connsiteY73" fmla="*/ 204119 h 348355"/>
                <a:gd name="connsiteX74" fmla="*/ 173420 w 365081"/>
                <a:gd name="connsiteY74" fmla="*/ 278596 h 34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5081" h="348355">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grpFill/>
            <a:ln w="15020"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8F3AB0AF-7E29-9CF9-6765-F5470C449350}"/>
                </a:ext>
              </a:extLst>
            </p:cNvPr>
            <p:cNvSpPr/>
            <p:nvPr/>
          </p:nvSpPr>
          <p:spPr>
            <a:xfrm>
              <a:off x="3708276" y="4367797"/>
              <a:ext cx="96098" cy="96232"/>
            </a:xfrm>
            <a:custGeom>
              <a:avLst/>
              <a:gdLst>
                <a:gd name="connsiteX0" fmla="*/ 48057 w 96098"/>
                <a:gd name="connsiteY0" fmla="*/ 96233 h 96232"/>
                <a:gd name="connsiteX1" fmla="*/ 96099 w 96098"/>
                <a:gd name="connsiteY1" fmla="*/ 48116 h 96232"/>
                <a:gd name="connsiteX2" fmla="*/ 48057 w 96098"/>
                <a:gd name="connsiteY2" fmla="*/ 0 h 96232"/>
                <a:gd name="connsiteX3" fmla="*/ 0 w 96098"/>
                <a:gd name="connsiteY3" fmla="*/ 48116 h 96232"/>
                <a:gd name="connsiteX4" fmla="*/ 48057 w 96098"/>
                <a:gd name="connsiteY4" fmla="*/ 96233 h 96232"/>
                <a:gd name="connsiteX5" fmla="*/ 48057 w 96098"/>
                <a:gd name="connsiteY5" fmla="*/ 15212 h 96232"/>
                <a:gd name="connsiteX6" fmla="*/ 80887 w 96098"/>
                <a:gd name="connsiteY6" fmla="*/ 48116 h 96232"/>
                <a:gd name="connsiteX7" fmla="*/ 48057 w 96098"/>
                <a:gd name="connsiteY7" fmla="*/ 81021 h 96232"/>
                <a:gd name="connsiteX8" fmla="*/ 15212 w 96098"/>
                <a:gd name="connsiteY8" fmla="*/ 48116 h 96232"/>
                <a:gd name="connsiteX9" fmla="*/ 48057 w 96098"/>
                <a:gd name="connsiteY9" fmla="*/ 15212 h 9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98" h="96232">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grpFill/>
            <a:ln w="15020" cap="flat">
              <a:noFill/>
              <a:prstDash val="solid"/>
              <a:miter/>
            </a:ln>
          </p:spPr>
          <p:txBody>
            <a:bodyPr rtlCol="0" anchor="ctr"/>
            <a:lstStyle/>
            <a:p>
              <a:endParaRPr lang="en-US"/>
            </a:p>
          </p:txBody>
        </p:sp>
      </p:grpSp>
      <p:grpSp>
        <p:nvGrpSpPr>
          <p:cNvPr id="941" name="Graphic 184">
            <a:extLst>
              <a:ext uri="{FF2B5EF4-FFF2-40B4-BE49-F238E27FC236}">
                <a16:creationId xmlns:a16="http://schemas.microsoft.com/office/drawing/2014/main" id="{0B27081B-D4FE-313E-8160-9AB2901B5C13}"/>
              </a:ext>
            </a:extLst>
          </p:cNvPr>
          <p:cNvGrpSpPr/>
          <p:nvPr/>
        </p:nvGrpSpPr>
        <p:grpSpPr>
          <a:xfrm>
            <a:off x="4210180" y="4236075"/>
            <a:ext cx="389105" cy="371616"/>
            <a:chOff x="4106013" y="4308962"/>
            <a:chExt cx="389105" cy="371616"/>
          </a:xfrm>
          <a:solidFill>
            <a:schemeClr val="tx1"/>
          </a:solidFill>
        </p:grpSpPr>
        <p:sp>
          <p:nvSpPr>
            <p:cNvPr id="942" name="Freeform: Shape 941">
              <a:extLst>
                <a:ext uri="{FF2B5EF4-FFF2-40B4-BE49-F238E27FC236}">
                  <a16:creationId xmlns:a16="http://schemas.microsoft.com/office/drawing/2014/main" id="{BBF0CDF9-4C41-DF66-2DBD-AA72E5AC4B35}"/>
                </a:ext>
              </a:extLst>
            </p:cNvPr>
            <p:cNvSpPr/>
            <p:nvPr/>
          </p:nvSpPr>
          <p:spPr>
            <a:xfrm>
              <a:off x="4106013" y="4308962"/>
              <a:ext cx="389105" cy="371616"/>
            </a:xfrm>
            <a:custGeom>
              <a:avLst/>
              <a:gdLst>
                <a:gd name="connsiteX0" fmla="*/ 387696 w 389105"/>
                <a:gd name="connsiteY0" fmla="*/ 316397 h 371616"/>
                <a:gd name="connsiteX1" fmla="*/ 388609 w 389105"/>
                <a:gd name="connsiteY1" fmla="*/ 314249 h 371616"/>
                <a:gd name="connsiteX2" fmla="*/ 389028 w 389105"/>
                <a:gd name="connsiteY2" fmla="*/ 312050 h 371616"/>
                <a:gd name="connsiteX3" fmla="*/ 389051 w 389105"/>
                <a:gd name="connsiteY3" fmla="*/ 309574 h 371616"/>
                <a:gd name="connsiteX4" fmla="*/ 389060 w 389105"/>
                <a:gd name="connsiteY4" fmla="*/ 308457 h 371616"/>
                <a:gd name="connsiteX5" fmla="*/ 359348 w 389105"/>
                <a:gd name="connsiteY5" fmla="*/ 154590 h 371616"/>
                <a:gd name="connsiteX6" fmla="*/ 358736 w 389105"/>
                <a:gd name="connsiteY6" fmla="*/ 153090 h 371616"/>
                <a:gd name="connsiteX7" fmla="*/ 358334 w 389105"/>
                <a:gd name="connsiteY7" fmla="*/ 151547 h 371616"/>
                <a:gd name="connsiteX8" fmla="*/ 357843 w 389105"/>
                <a:gd name="connsiteY8" fmla="*/ 150908 h 371616"/>
                <a:gd name="connsiteX9" fmla="*/ 356261 w 389105"/>
                <a:gd name="connsiteY9" fmla="*/ 148842 h 371616"/>
                <a:gd name="connsiteX10" fmla="*/ 354804 w 389105"/>
                <a:gd name="connsiteY10" fmla="*/ 147368 h 371616"/>
                <a:gd name="connsiteX11" fmla="*/ 352647 w 389105"/>
                <a:gd name="connsiteY11" fmla="*/ 146122 h 371616"/>
                <a:gd name="connsiteX12" fmla="*/ 350656 w 389105"/>
                <a:gd name="connsiteY12" fmla="*/ 145273 h 371616"/>
                <a:gd name="connsiteX13" fmla="*/ 348464 w 389105"/>
                <a:gd name="connsiteY13" fmla="*/ 144967 h 371616"/>
                <a:gd name="connsiteX14" fmla="*/ 345864 w 389105"/>
                <a:gd name="connsiteY14" fmla="*/ 144951 h 371616"/>
                <a:gd name="connsiteX15" fmla="*/ 345085 w 389105"/>
                <a:gd name="connsiteY15" fmla="*/ 144946 h 371616"/>
                <a:gd name="connsiteX16" fmla="*/ 343640 w 389105"/>
                <a:gd name="connsiteY16" fmla="*/ 145541 h 371616"/>
                <a:gd name="connsiteX17" fmla="*/ 342057 w 389105"/>
                <a:gd name="connsiteY17" fmla="*/ 145960 h 371616"/>
                <a:gd name="connsiteX18" fmla="*/ 297393 w 389105"/>
                <a:gd name="connsiteY18" fmla="*/ 167794 h 371616"/>
                <a:gd name="connsiteX19" fmla="*/ 310347 w 389105"/>
                <a:gd name="connsiteY19" fmla="*/ 115772 h 371616"/>
                <a:gd name="connsiteX20" fmla="*/ 195250 w 389105"/>
                <a:gd name="connsiteY20" fmla="*/ 0 h 371616"/>
                <a:gd name="connsiteX21" fmla="*/ 194838 w 389105"/>
                <a:gd name="connsiteY21" fmla="*/ 0 h 371616"/>
                <a:gd name="connsiteX22" fmla="*/ 194426 w 389105"/>
                <a:gd name="connsiteY22" fmla="*/ 0 h 371616"/>
                <a:gd name="connsiteX23" fmla="*/ 79312 w 389105"/>
                <a:gd name="connsiteY23" fmla="*/ 115772 h 371616"/>
                <a:gd name="connsiteX24" fmla="*/ 92087 w 389105"/>
                <a:gd name="connsiteY24" fmla="*/ 167406 h 371616"/>
                <a:gd name="connsiteX25" fmla="*/ 36366 w 389105"/>
                <a:gd name="connsiteY25" fmla="*/ 194642 h 371616"/>
                <a:gd name="connsiteX26" fmla="*/ 35777 w 389105"/>
                <a:gd name="connsiteY26" fmla="*/ 195095 h 371616"/>
                <a:gd name="connsiteX27" fmla="*/ 33530 w 389105"/>
                <a:gd name="connsiteY27" fmla="*/ 196817 h 371616"/>
                <a:gd name="connsiteX28" fmla="*/ 32189 w 389105"/>
                <a:gd name="connsiteY28" fmla="*/ 198177 h 371616"/>
                <a:gd name="connsiteX29" fmla="*/ 30964 w 389105"/>
                <a:gd name="connsiteY29" fmla="*/ 200299 h 371616"/>
                <a:gd name="connsiteX30" fmla="*/ 30081 w 389105"/>
                <a:gd name="connsiteY30" fmla="*/ 202477 h 371616"/>
                <a:gd name="connsiteX31" fmla="*/ 29758 w 389105"/>
                <a:gd name="connsiteY31" fmla="*/ 203272 h 371616"/>
                <a:gd name="connsiteX32" fmla="*/ 44 w 389105"/>
                <a:gd name="connsiteY32" fmla="*/ 357140 h 371616"/>
                <a:gd name="connsiteX33" fmla="*/ 54 w 389105"/>
                <a:gd name="connsiteY33" fmla="*/ 358276 h 371616"/>
                <a:gd name="connsiteX34" fmla="*/ 77 w 389105"/>
                <a:gd name="connsiteY34" fmla="*/ 360744 h 371616"/>
                <a:gd name="connsiteX35" fmla="*/ 567 w 389105"/>
                <a:gd name="connsiteY35" fmla="*/ 363100 h 371616"/>
                <a:gd name="connsiteX36" fmla="*/ 805 w 389105"/>
                <a:gd name="connsiteY36" fmla="*/ 364239 h 371616"/>
                <a:gd name="connsiteX37" fmla="*/ 1599 w 389105"/>
                <a:gd name="connsiteY37" fmla="*/ 365520 h 371616"/>
                <a:gd name="connsiteX38" fmla="*/ 2291 w 389105"/>
                <a:gd name="connsiteY38" fmla="*/ 366639 h 371616"/>
                <a:gd name="connsiteX39" fmla="*/ 4933 w 389105"/>
                <a:gd name="connsiteY39" fmla="*/ 369276 h 371616"/>
                <a:gd name="connsiteX40" fmla="*/ 5288 w 389105"/>
                <a:gd name="connsiteY40" fmla="*/ 369588 h 371616"/>
                <a:gd name="connsiteX41" fmla="*/ 9250 w 389105"/>
                <a:gd name="connsiteY41" fmla="*/ 371217 h 371616"/>
                <a:gd name="connsiteX42" fmla="*/ 9680 w 389105"/>
                <a:gd name="connsiteY42" fmla="*/ 371394 h 371616"/>
                <a:gd name="connsiteX43" fmla="*/ 11964 w 389105"/>
                <a:gd name="connsiteY43" fmla="*/ 371613 h 371616"/>
                <a:gd name="connsiteX44" fmla="*/ 11993 w 389105"/>
                <a:gd name="connsiteY44" fmla="*/ 371616 h 371616"/>
                <a:gd name="connsiteX45" fmla="*/ 11998 w 389105"/>
                <a:gd name="connsiteY45" fmla="*/ 371615 h 371616"/>
                <a:gd name="connsiteX46" fmla="*/ 12009 w 389105"/>
                <a:gd name="connsiteY46" fmla="*/ 371616 h 371616"/>
                <a:gd name="connsiteX47" fmla="*/ 16461 w 389105"/>
                <a:gd name="connsiteY47" fmla="*/ 370703 h 371616"/>
                <a:gd name="connsiteX48" fmla="*/ 16795 w 389105"/>
                <a:gd name="connsiteY48" fmla="*/ 370633 h 371616"/>
                <a:gd name="connsiteX49" fmla="*/ 126022 w 389105"/>
                <a:gd name="connsiteY49" fmla="*/ 323821 h 371616"/>
                <a:gd name="connsiteX50" fmla="*/ 259463 w 389105"/>
                <a:gd name="connsiteY50" fmla="*/ 370918 h 371616"/>
                <a:gd name="connsiteX51" fmla="*/ 259739 w 389105"/>
                <a:gd name="connsiteY51" fmla="*/ 370967 h 371616"/>
                <a:gd name="connsiteX52" fmla="*/ 263520 w 389105"/>
                <a:gd name="connsiteY52" fmla="*/ 371616 h 371616"/>
                <a:gd name="connsiteX53" fmla="*/ 267815 w 389105"/>
                <a:gd name="connsiteY53" fmla="*/ 370738 h 371616"/>
                <a:gd name="connsiteX54" fmla="*/ 268321 w 389105"/>
                <a:gd name="connsiteY54" fmla="*/ 370633 h 371616"/>
                <a:gd name="connsiteX55" fmla="*/ 381914 w 389105"/>
                <a:gd name="connsiteY55" fmla="*/ 321950 h 371616"/>
                <a:gd name="connsiteX56" fmla="*/ 382855 w 389105"/>
                <a:gd name="connsiteY56" fmla="*/ 321300 h 371616"/>
                <a:gd name="connsiteX57" fmla="*/ 384836 w 389105"/>
                <a:gd name="connsiteY57" fmla="*/ 319932 h 371616"/>
                <a:gd name="connsiteX58" fmla="*/ 386466 w 389105"/>
                <a:gd name="connsiteY58" fmla="*/ 318306 h 371616"/>
                <a:gd name="connsiteX59" fmla="*/ 387696 w 389105"/>
                <a:gd name="connsiteY59" fmla="*/ 316397 h 371616"/>
                <a:gd name="connsiteX60" fmla="*/ 52505 w 389105"/>
                <a:gd name="connsiteY60" fmla="*/ 213844 h 371616"/>
                <a:gd name="connsiteX61" fmla="*/ 104757 w 389105"/>
                <a:gd name="connsiteY61" fmla="*/ 188304 h 371616"/>
                <a:gd name="connsiteX62" fmla="*/ 126870 w 389105"/>
                <a:gd name="connsiteY62" fmla="*/ 218380 h 371616"/>
                <a:gd name="connsiteX63" fmla="*/ 118477 w 389105"/>
                <a:gd name="connsiteY63" fmla="*/ 300564 h 371616"/>
                <a:gd name="connsiteX64" fmla="*/ 28294 w 389105"/>
                <a:gd name="connsiteY64" fmla="*/ 339213 h 371616"/>
                <a:gd name="connsiteX65" fmla="*/ 52505 w 389105"/>
                <a:gd name="connsiteY65" fmla="*/ 213844 h 371616"/>
                <a:gd name="connsiteX66" fmla="*/ 134725 w 389105"/>
                <a:gd name="connsiteY66" fmla="*/ 301083 h 371616"/>
                <a:gd name="connsiteX67" fmla="*/ 141183 w 389105"/>
                <a:gd name="connsiteY67" fmla="*/ 237846 h 371616"/>
                <a:gd name="connsiteX68" fmla="*/ 184823 w 389105"/>
                <a:gd name="connsiteY68" fmla="*/ 297199 h 371616"/>
                <a:gd name="connsiteX69" fmla="*/ 195044 w 389105"/>
                <a:gd name="connsiteY69" fmla="*/ 302158 h 371616"/>
                <a:gd name="connsiteX70" fmla="*/ 204854 w 389105"/>
                <a:gd name="connsiteY70" fmla="*/ 297199 h 371616"/>
                <a:gd name="connsiteX71" fmla="*/ 243626 w 389105"/>
                <a:gd name="connsiteY71" fmla="*/ 244453 h 371616"/>
                <a:gd name="connsiteX72" fmla="*/ 253697 w 389105"/>
                <a:gd name="connsiteY72" fmla="*/ 343074 h 371616"/>
                <a:gd name="connsiteX73" fmla="*/ 134725 w 389105"/>
                <a:gd name="connsiteY73" fmla="*/ 301083 h 371616"/>
                <a:gd name="connsiteX74" fmla="*/ 270032 w 389105"/>
                <a:gd name="connsiteY74" fmla="*/ 343408 h 371616"/>
                <a:gd name="connsiteX75" fmla="*/ 257939 w 389105"/>
                <a:gd name="connsiteY75" fmla="*/ 224983 h 371616"/>
                <a:gd name="connsiteX76" fmla="*/ 270343 w 389105"/>
                <a:gd name="connsiteY76" fmla="*/ 208106 h 371616"/>
                <a:gd name="connsiteX77" fmla="*/ 338463 w 389105"/>
                <a:gd name="connsiteY77" fmla="*/ 174808 h 371616"/>
                <a:gd name="connsiteX78" fmla="*/ 363302 w 389105"/>
                <a:gd name="connsiteY78" fmla="*/ 303436 h 371616"/>
                <a:gd name="connsiteX79" fmla="*/ 270032 w 389105"/>
                <a:gd name="connsiteY79" fmla="*/ 343408 h 371616"/>
                <a:gd name="connsiteX80" fmla="*/ 194838 w 389105"/>
                <a:gd name="connsiteY80" fmla="*/ 24341 h 371616"/>
                <a:gd name="connsiteX81" fmla="*/ 286006 w 389105"/>
                <a:gd name="connsiteY81" fmla="*/ 115772 h 371616"/>
                <a:gd name="connsiteX82" fmla="*/ 266452 w 389105"/>
                <a:gd name="connsiteY82" fmla="*/ 172315 h 371616"/>
                <a:gd name="connsiteX83" fmla="*/ 266356 w 389105"/>
                <a:gd name="connsiteY83" fmla="*/ 172425 h 371616"/>
                <a:gd name="connsiteX84" fmla="*/ 194838 w 389105"/>
                <a:gd name="connsiteY84" fmla="*/ 269719 h 371616"/>
                <a:gd name="connsiteX85" fmla="*/ 123573 w 389105"/>
                <a:gd name="connsiteY85" fmla="*/ 172790 h 371616"/>
                <a:gd name="connsiteX86" fmla="*/ 123446 w 389105"/>
                <a:gd name="connsiteY86" fmla="*/ 172623 h 371616"/>
                <a:gd name="connsiteX87" fmla="*/ 103653 w 389105"/>
                <a:gd name="connsiteY87" fmla="*/ 115772 h 371616"/>
                <a:gd name="connsiteX88" fmla="*/ 194838 w 389105"/>
                <a:gd name="connsiteY88" fmla="*/ 24341 h 3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9105" h="371616">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grpFill/>
            <a:ln w="16119"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id="{0564AFE7-FF07-AE27-9089-8D0BD937C767}"/>
                </a:ext>
              </a:extLst>
            </p:cNvPr>
            <p:cNvSpPr/>
            <p:nvPr/>
          </p:nvSpPr>
          <p:spPr>
            <a:xfrm>
              <a:off x="4249792" y="4373405"/>
              <a:ext cx="102515" cy="102658"/>
            </a:xfrm>
            <a:custGeom>
              <a:avLst/>
              <a:gdLst>
                <a:gd name="connsiteX0" fmla="*/ 51266 w 102515"/>
                <a:gd name="connsiteY0" fmla="*/ 102658 h 102658"/>
                <a:gd name="connsiteX1" fmla="*/ 102516 w 102515"/>
                <a:gd name="connsiteY1" fmla="*/ 51329 h 102658"/>
                <a:gd name="connsiteX2" fmla="*/ 51266 w 102515"/>
                <a:gd name="connsiteY2" fmla="*/ 0 h 102658"/>
                <a:gd name="connsiteX3" fmla="*/ 0 w 102515"/>
                <a:gd name="connsiteY3" fmla="*/ 51329 h 102658"/>
                <a:gd name="connsiteX4" fmla="*/ 51266 w 102515"/>
                <a:gd name="connsiteY4" fmla="*/ 102658 h 102658"/>
                <a:gd name="connsiteX5" fmla="*/ 51266 w 102515"/>
                <a:gd name="connsiteY5" fmla="*/ 16228 h 102658"/>
                <a:gd name="connsiteX6" fmla="*/ 86288 w 102515"/>
                <a:gd name="connsiteY6" fmla="*/ 51329 h 102658"/>
                <a:gd name="connsiteX7" fmla="*/ 51266 w 102515"/>
                <a:gd name="connsiteY7" fmla="*/ 86431 h 102658"/>
                <a:gd name="connsiteX8" fmla="*/ 16228 w 102515"/>
                <a:gd name="connsiteY8" fmla="*/ 51329 h 102658"/>
                <a:gd name="connsiteX9" fmla="*/ 51266 w 102515"/>
                <a:gd name="connsiteY9" fmla="*/ 16228 h 10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515" h="102658">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grpFill/>
            <a:ln w="16119" cap="flat">
              <a:noFill/>
              <a:prstDash val="solid"/>
              <a:miter/>
            </a:ln>
          </p:spPr>
          <p:txBody>
            <a:bodyPr rtlCol="0" anchor="ctr"/>
            <a:lstStyle/>
            <a:p>
              <a:endParaRPr lang="en-US"/>
            </a:p>
          </p:txBody>
        </p:sp>
      </p:grpSp>
      <p:sp>
        <p:nvSpPr>
          <p:cNvPr id="944" name="Graphic 186">
            <a:extLst>
              <a:ext uri="{FF2B5EF4-FFF2-40B4-BE49-F238E27FC236}">
                <a16:creationId xmlns:a16="http://schemas.microsoft.com/office/drawing/2014/main" id="{A547471B-5E01-AF95-B4F4-C08BD71AE5D9}"/>
              </a:ext>
            </a:extLst>
          </p:cNvPr>
          <p:cNvSpPr/>
          <p:nvPr/>
        </p:nvSpPr>
        <p:spPr>
          <a:xfrm>
            <a:off x="4803982" y="4232157"/>
            <a:ext cx="365055" cy="365082"/>
          </a:xfrm>
          <a:custGeom>
            <a:avLst/>
            <a:gdLst>
              <a:gd name="connsiteX0" fmla="*/ 357392 w 365055"/>
              <a:gd name="connsiteY0" fmla="*/ 277406 h 365082"/>
              <a:gd name="connsiteX1" fmla="*/ 330548 w 365055"/>
              <a:gd name="connsiteY1" fmla="*/ 244561 h 365082"/>
              <a:gd name="connsiteX2" fmla="*/ 276787 w 365055"/>
              <a:gd name="connsiteY2" fmla="*/ 210068 h 365082"/>
              <a:gd name="connsiteX3" fmla="*/ 265378 w 365055"/>
              <a:gd name="connsiteY3" fmla="*/ 214554 h 365082"/>
              <a:gd name="connsiteX4" fmla="*/ 241581 w 365055"/>
              <a:gd name="connsiteY4" fmla="*/ 238338 h 365082"/>
              <a:gd name="connsiteX5" fmla="*/ 237600 w 365055"/>
              <a:gd name="connsiteY5" fmla="*/ 239199 h 365082"/>
              <a:gd name="connsiteX6" fmla="*/ 168418 w 365055"/>
              <a:gd name="connsiteY6" fmla="*/ 196624 h 365082"/>
              <a:gd name="connsiteX7" fmla="*/ 126705 w 365055"/>
              <a:gd name="connsiteY7" fmla="*/ 123462 h 365082"/>
              <a:gd name="connsiteX8" fmla="*/ 150473 w 365055"/>
              <a:gd name="connsiteY8" fmla="*/ 99679 h 365082"/>
              <a:gd name="connsiteX9" fmla="*/ 154974 w 365055"/>
              <a:gd name="connsiteY9" fmla="*/ 88270 h 365082"/>
              <a:gd name="connsiteX10" fmla="*/ 120481 w 365055"/>
              <a:gd name="connsiteY10" fmla="*/ 34494 h 365082"/>
              <a:gd name="connsiteX11" fmla="*/ 66720 w 365055"/>
              <a:gd name="connsiteY11" fmla="*/ 0 h 365082"/>
              <a:gd name="connsiteX12" fmla="*/ 55311 w 365055"/>
              <a:gd name="connsiteY12" fmla="*/ 4486 h 365082"/>
              <a:gd name="connsiteX13" fmla="*/ 7730 w 365055"/>
              <a:gd name="connsiteY13" fmla="*/ 52068 h 365082"/>
              <a:gd name="connsiteX14" fmla="*/ 22971 w 365055"/>
              <a:gd name="connsiteY14" fmla="*/ 133697 h 365082"/>
              <a:gd name="connsiteX15" fmla="*/ 116425 w 365055"/>
              <a:gd name="connsiteY15" fmla="*/ 248618 h 365082"/>
              <a:gd name="connsiteX16" fmla="*/ 291969 w 365055"/>
              <a:gd name="connsiteY16" fmla="*/ 365082 h 365082"/>
              <a:gd name="connsiteX17" fmla="*/ 312974 w 365055"/>
              <a:gd name="connsiteY17" fmla="*/ 357314 h 365082"/>
              <a:gd name="connsiteX18" fmla="*/ 360556 w 365055"/>
              <a:gd name="connsiteY18" fmla="*/ 309731 h 365082"/>
              <a:gd name="connsiteX19" fmla="*/ 357392 w 365055"/>
              <a:gd name="connsiteY19" fmla="*/ 277406 h 365082"/>
              <a:gd name="connsiteX20" fmla="*/ 296842 w 365055"/>
              <a:gd name="connsiteY20" fmla="*/ 341180 h 365082"/>
              <a:gd name="connsiteX21" fmla="*/ 291969 w 365055"/>
              <a:gd name="connsiteY21" fmla="*/ 342265 h 365082"/>
              <a:gd name="connsiteX22" fmla="*/ 132558 w 365055"/>
              <a:gd name="connsiteY22" fmla="*/ 232485 h 365082"/>
              <a:gd name="connsiteX23" fmla="*/ 42521 w 365055"/>
              <a:gd name="connsiteY23" fmla="*/ 121917 h 365082"/>
              <a:gd name="connsiteX24" fmla="*/ 23863 w 365055"/>
              <a:gd name="connsiteY24" fmla="*/ 68200 h 365082"/>
              <a:gd name="connsiteX25" fmla="*/ 68651 w 365055"/>
              <a:gd name="connsiteY25" fmla="*/ 23412 h 365082"/>
              <a:gd name="connsiteX26" fmla="*/ 104348 w 365055"/>
              <a:gd name="connsiteY26" fmla="*/ 50627 h 365082"/>
              <a:gd name="connsiteX27" fmla="*/ 131563 w 365055"/>
              <a:gd name="connsiteY27" fmla="*/ 86324 h 365082"/>
              <a:gd name="connsiteX28" fmla="*/ 110572 w 365055"/>
              <a:gd name="connsiteY28" fmla="*/ 107329 h 365082"/>
              <a:gd name="connsiteX29" fmla="*/ 152286 w 365055"/>
              <a:gd name="connsiteY29" fmla="*/ 212756 h 365082"/>
              <a:gd name="connsiteX30" fmla="*/ 237600 w 365055"/>
              <a:gd name="connsiteY30" fmla="*/ 262017 h 365082"/>
              <a:gd name="connsiteX31" fmla="*/ 257713 w 365055"/>
              <a:gd name="connsiteY31" fmla="*/ 254470 h 365082"/>
              <a:gd name="connsiteX32" fmla="*/ 278719 w 365055"/>
              <a:gd name="connsiteY32" fmla="*/ 233479 h 365082"/>
              <a:gd name="connsiteX33" fmla="*/ 314416 w 365055"/>
              <a:gd name="connsiteY33" fmla="*/ 260695 h 365082"/>
              <a:gd name="connsiteX34" fmla="*/ 341630 w 365055"/>
              <a:gd name="connsiteY34" fmla="*/ 296392 h 365082"/>
              <a:gd name="connsiteX35" fmla="*/ 296842 w 365055"/>
              <a:gd name="connsiteY35" fmla="*/ 341180 h 36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5055" h="365082">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chemeClr val="tx1"/>
          </a:solidFill>
          <a:ln w="15020" cap="flat">
            <a:noFill/>
            <a:prstDash val="solid"/>
            <a:miter/>
          </a:ln>
        </p:spPr>
        <p:txBody>
          <a:bodyPr rtlCol="0" anchor="ctr"/>
          <a:lstStyle/>
          <a:p>
            <a:endParaRPr lang="en-US"/>
          </a:p>
        </p:txBody>
      </p:sp>
      <p:grpSp>
        <p:nvGrpSpPr>
          <p:cNvPr id="945" name="Graphic 188">
            <a:extLst>
              <a:ext uri="{FF2B5EF4-FFF2-40B4-BE49-F238E27FC236}">
                <a16:creationId xmlns:a16="http://schemas.microsoft.com/office/drawing/2014/main" id="{AEDED904-4B03-9801-7213-311F2532A3EB}"/>
              </a:ext>
            </a:extLst>
          </p:cNvPr>
          <p:cNvGrpSpPr/>
          <p:nvPr/>
        </p:nvGrpSpPr>
        <p:grpSpPr>
          <a:xfrm>
            <a:off x="5368782" y="4229345"/>
            <a:ext cx="389406" cy="389460"/>
            <a:chOff x="5264615" y="4302232"/>
            <a:chExt cx="389406" cy="389460"/>
          </a:xfrm>
          <a:solidFill>
            <a:schemeClr val="tx1"/>
          </a:solidFill>
        </p:grpSpPr>
        <p:sp>
          <p:nvSpPr>
            <p:cNvPr id="946" name="Freeform: Shape 945">
              <a:extLst>
                <a:ext uri="{FF2B5EF4-FFF2-40B4-BE49-F238E27FC236}">
                  <a16:creationId xmlns:a16="http://schemas.microsoft.com/office/drawing/2014/main" id="{21D55167-0E74-44ED-0323-4323023113D6}"/>
                </a:ext>
              </a:extLst>
            </p:cNvPr>
            <p:cNvSpPr/>
            <p:nvPr/>
          </p:nvSpPr>
          <p:spPr>
            <a:xfrm>
              <a:off x="5264615" y="4320821"/>
              <a:ext cx="370781" cy="370871"/>
            </a:xfrm>
            <a:custGeom>
              <a:avLst/>
              <a:gdLst>
                <a:gd name="connsiteX0" fmla="*/ 280822 w 370781"/>
                <a:gd name="connsiteY0" fmla="*/ 212686 h 370871"/>
                <a:gd name="connsiteX1" fmla="*/ 268841 w 370781"/>
                <a:gd name="connsiteY1" fmla="*/ 217408 h 370871"/>
                <a:gd name="connsiteX2" fmla="*/ 244769 w 370781"/>
                <a:gd name="connsiteY2" fmla="*/ 241494 h 370871"/>
                <a:gd name="connsiteX3" fmla="*/ 241172 w 370781"/>
                <a:gd name="connsiteY3" fmla="*/ 242192 h 370871"/>
                <a:gd name="connsiteX4" fmla="*/ 171572 w 370781"/>
                <a:gd name="connsiteY4" fmla="*/ 199246 h 370871"/>
                <a:gd name="connsiteX5" fmla="*/ 129323 w 370781"/>
                <a:gd name="connsiteY5" fmla="*/ 126048 h 370871"/>
                <a:gd name="connsiteX6" fmla="*/ 153410 w 370781"/>
                <a:gd name="connsiteY6" fmla="*/ 101977 h 370871"/>
                <a:gd name="connsiteX7" fmla="*/ 123032 w 370781"/>
                <a:gd name="connsiteY7" fmla="*/ 35101 h 370871"/>
                <a:gd name="connsiteX8" fmla="*/ 68153 w 370781"/>
                <a:gd name="connsiteY8" fmla="*/ 0 h 370871"/>
                <a:gd name="connsiteX9" fmla="*/ 56172 w 370781"/>
                <a:gd name="connsiteY9" fmla="*/ 4722 h 370871"/>
                <a:gd name="connsiteX10" fmla="*/ 7997 w 370781"/>
                <a:gd name="connsiteY10" fmla="*/ 52898 h 370871"/>
                <a:gd name="connsiteX11" fmla="*/ 23337 w 370781"/>
                <a:gd name="connsiteY11" fmla="*/ 136301 h 370871"/>
                <a:gd name="connsiteX12" fmla="*/ 118040 w 370781"/>
                <a:gd name="connsiteY12" fmla="*/ 252779 h 370871"/>
                <a:gd name="connsiteX13" fmla="*/ 296209 w 370781"/>
                <a:gd name="connsiteY13" fmla="*/ 370871 h 370871"/>
                <a:gd name="connsiteX14" fmla="*/ 296225 w 370781"/>
                <a:gd name="connsiteY14" fmla="*/ 370871 h 370871"/>
                <a:gd name="connsiteX15" fmla="*/ 317920 w 370781"/>
                <a:gd name="connsiteY15" fmla="*/ 362821 h 370871"/>
                <a:gd name="connsiteX16" fmla="*/ 366096 w 370781"/>
                <a:gd name="connsiteY16" fmla="*/ 314646 h 370871"/>
                <a:gd name="connsiteX17" fmla="*/ 335717 w 370781"/>
                <a:gd name="connsiteY17" fmla="*/ 247786 h 370871"/>
                <a:gd name="connsiteX18" fmla="*/ 280822 w 370781"/>
                <a:gd name="connsiteY18" fmla="*/ 212686 h 370871"/>
                <a:gd name="connsiteX19" fmla="*/ 300711 w 370781"/>
                <a:gd name="connsiteY19" fmla="*/ 345612 h 370871"/>
                <a:gd name="connsiteX20" fmla="*/ 296209 w 370781"/>
                <a:gd name="connsiteY20" fmla="*/ 346530 h 370871"/>
                <a:gd name="connsiteX21" fmla="*/ 135250 w 370781"/>
                <a:gd name="connsiteY21" fmla="*/ 235568 h 370871"/>
                <a:gd name="connsiteX22" fmla="*/ 44176 w 370781"/>
                <a:gd name="connsiteY22" fmla="*/ 123750 h 370871"/>
                <a:gd name="connsiteX23" fmla="*/ 25207 w 370781"/>
                <a:gd name="connsiteY23" fmla="*/ 70108 h 370871"/>
                <a:gd name="connsiteX24" fmla="*/ 70261 w 370781"/>
                <a:gd name="connsiteY24" fmla="*/ 25054 h 370871"/>
                <a:gd name="connsiteX25" fmla="*/ 105822 w 370781"/>
                <a:gd name="connsiteY25" fmla="*/ 52311 h 370871"/>
                <a:gd name="connsiteX26" fmla="*/ 133079 w 370781"/>
                <a:gd name="connsiteY26" fmla="*/ 87873 h 370871"/>
                <a:gd name="connsiteX27" fmla="*/ 112113 w 370781"/>
                <a:gd name="connsiteY27" fmla="*/ 108838 h 370871"/>
                <a:gd name="connsiteX28" fmla="*/ 154361 w 370781"/>
                <a:gd name="connsiteY28" fmla="*/ 216457 h 370871"/>
                <a:gd name="connsiteX29" fmla="*/ 241172 w 370781"/>
                <a:gd name="connsiteY29" fmla="*/ 266533 h 370871"/>
                <a:gd name="connsiteX30" fmla="*/ 261980 w 370781"/>
                <a:gd name="connsiteY30" fmla="*/ 258705 h 370871"/>
                <a:gd name="connsiteX31" fmla="*/ 282946 w 370781"/>
                <a:gd name="connsiteY31" fmla="*/ 237739 h 370871"/>
                <a:gd name="connsiteX32" fmla="*/ 318507 w 370781"/>
                <a:gd name="connsiteY32" fmla="*/ 264997 h 370871"/>
                <a:gd name="connsiteX33" fmla="*/ 345763 w 370781"/>
                <a:gd name="connsiteY33" fmla="*/ 300557 h 370871"/>
                <a:gd name="connsiteX34" fmla="*/ 300711 w 370781"/>
                <a:gd name="connsiteY34" fmla="*/ 345612 h 3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0781" h="370871">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grpFill/>
            <a:ln w="16119"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id="{F2B529AF-EA29-6C88-7B4F-FD3A368A88D4}"/>
                </a:ext>
              </a:extLst>
            </p:cNvPr>
            <p:cNvSpPr/>
            <p:nvPr/>
          </p:nvSpPr>
          <p:spPr>
            <a:xfrm>
              <a:off x="5501397" y="4302232"/>
              <a:ext cx="152624" cy="152624"/>
            </a:xfrm>
            <a:custGeom>
              <a:avLst/>
              <a:gdLst>
                <a:gd name="connsiteX0" fmla="*/ 111517 w 152624"/>
                <a:gd name="connsiteY0" fmla="*/ 41108 h 152624"/>
                <a:gd name="connsiteX1" fmla="*/ 12203 w 152624"/>
                <a:gd name="connsiteY1" fmla="*/ 0 h 152624"/>
                <a:gd name="connsiteX2" fmla="*/ 12171 w 152624"/>
                <a:gd name="connsiteY2" fmla="*/ 0 h 152624"/>
                <a:gd name="connsiteX3" fmla="*/ 0 w 152624"/>
                <a:gd name="connsiteY3" fmla="*/ 12171 h 152624"/>
                <a:gd name="connsiteX4" fmla="*/ 12171 w 152624"/>
                <a:gd name="connsiteY4" fmla="*/ 24341 h 152624"/>
                <a:gd name="connsiteX5" fmla="*/ 12203 w 152624"/>
                <a:gd name="connsiteY5" fmla="*/ 24341 h 152624"/>
                <a:gd name="connsiteX6" fmla="*/ 94308 w 152624"/>
                <a:gd name="connsiteY6" fmla="*/ 58318 h 152624"/>
                <a:gd name="connsiteX7" fmla="*/ 128283 w 152624"/>
                <a:gd name="connsiteY7" fmla="*/ 140453 h 152624"/>
                <a:gd name="connsiteX8" fmla="*/ 140454 w 152624"/>
                <a:gd name="connsiteY8" fmla="*/ 152625 h 152624"/>
                <a:gd name="connsiteX9" fmla="*/ 152625 w 152624"/>
                <a:gd name="connsiteY9" fmla="*/ 140453 h 152624"/>
                <a:gd name="connsiteX10" fmla="*/ 111517 w 152624"/>
                <a:gd name="connsiteY10" fmla="*/ 41108 h 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24" h="152624">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grpFill/>
            <a:ln w="16119"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8ACDAF84-F07B-FD9F-389A-586D7E3D51DC}"/>
                </a:ext>
              </a:extLst>
            </p:cNvPr>
            <p:cNvSpPr/>
            <p:nvPr/>
          </p:nvSpPr>
          <p:spPr>
            <a:xfrm>
              <a:off x="5485345" y="4350360"/>
              <a:ext cx="120549" cy="120548"/>
            </a:xfrm>
            <a:custGeom>
              <a:avLst/>
              <a:gdLst>
                <a:gd name="connsiteX0" fmla="*/ 12171 w 120549"/>
                <a:gd name="connsiteY0" fmla="*/ 24341 h 120548"/>
                <a:gd name="connsiteX1" fmla="*/ 12201 w 120549"/>
                <a:gd name="connsiteY1" fmla="*/ 24341 h 120548"/>
                <a:gd name="connsiteX2" fmla="*/ 71628 w 120549"/>
                <a:gd name="connsiteY2" fmla="*/ 48920 h 120548"/>
                <a:gd name="connsiteX3" fmla="*/ 96208 w 120549"/>
                <a:gd name="connsiteY3" fmla="*/ 108378 h 120548"/>
                <a:gd name="connsiteX4" fmla="*/ 108379 w 120549"/>
                <a:gd name="connsiteY4" fmla="*/ 120549 h 120548"/>
                <a:gd name="connsiteX5" fmla="*/ 120549 w 120549"/>
                <a:gd name="connsiteY5" fmla="*/ 108378 h 120548"/>
                <a:gd name="connsiteX6" fmla="*/ 88839 w 120549"/>
                <a:gd name="connsiteY6" fmla="*/ 31710 h 120548"/>
                <a:gd name="connsiteX7" fmla="*/ 12201 w 120549"/>
                <a:gd name="connsiteY7" fmla="*/ 0 h 120548"/>
                <a:gd name="connsiteX8" fmla="*/ 12171 w 120549"/>
                <a:gd name="connsiteY8" fmla="*/ 0 h 120548"/>
                <a:gd name="connsiteX9" fmla="*/ 0 w 120549"/>
                <a:gd name="connsiteY9" fmla="*/ 12171 h 120548"/>
                <a:gd name="connsiteX10" fmla="*/ 12171 w 120549"/>
                <a:gd name="connsiteY10" fmla="*/ 24341 h 12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49" h="120548">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grpFill/>
            <a:ln w="16119"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F7C776DF-8C3B-6318-12FE-11DEDDA282E9}"/>
                </a:ext>
              </a:extLst>
            </p:cNvPr>
            <p:cNvSpPr/>
            <p:nvPr/>
          </p:nvSpPr>
          <p:spPr>
            <a:xfrm>
              <a:off x="5469291" y="4398488"/>
              <a:ext cx="88475" cy="88474"/>
            </a:xfrm>
            <a:custGeom>
              <a:avLst/>
              <a:gdLst>
                <a:gd name="connsiteX0" fmla="*/ 12171 w 88475"/>
                <a:gd name="connsiteY0" fmla="*/ 24341 h 88474"/>
                <a:gd name="connsiteX1" fmla="*/ 12203 w 88475"/>
                <a:gd name="connsiteY1" fmla="*/ 24341 h 88474"/>
                <a:gd name="connsiteX2" fmla="*/ 48936 w 88475"/>
                <a:gd name="connsiteY2" fmla="*/ 39539 h 88474"/>
                <a:gd name="connsiteX3" fmla="*/ 64134 w 88475"/>
                <a:gd name="connsiteY3" fmla="*/ 76304 h 88474"/>
                <a:gd name="connsiteX4" fmla="*/ 76305 w 88475"/>
                <a:gd name="connsiteY4" fmla="*/ 88475 h 88474"/>
                <a:gd name="connsiteX5" fmla="*/ 88476 w 88475"/>
                <a:gd name="connsiteY5" fmla="*/ 76304 h 88474"/>
                <a:gd name="connsiteX6" fmla="*/ 66147 w 88475"/>
                <a:gd name="connsiteY6" fmla="*/ 22329 h 88474"/>
                <a:gd name="connsiteX7" fmla="*/ 12203 w 88475"/>
                <a:gd name="connsiteY7" fmla="*/ 0 h 88474"/>
                <a:gd name="connsiteX8" fmla="*/ 12171 w 88475"/>
                <a:gd name="connsiteY8" fmla="*/ 0 h 88474"/>
                <a:gd name="connsiteX9" fmla="*/ 0 w 88475"/>
                <a:gd name="connsiteY9" fmla="*/ 12171 h 88474"/>
                <a:gd name="connsiteX10" fmla="*/ 12171 w 88475"/>
                <a:gd name="connsiteY10" fmla="*/ 24341 h 8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75" h="88474">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grpFill/>
            <a:ln w="16119" cap="flat">
              <a:noFill/>
              <a:prstDash val="solid"/>
              <a:miter/>
            </a:ln>
          </p:spPr>
          <p:txBody>
            <a:bodyPr rtlCol="0" anchor="ctr"/>
            <a:lstStyle/>
            <a:p>
              <a:endParaRPr lang="en-US"/>
            </a:p>
          </p:txBody>
        </p:sp>
      </p:grpSp>
      <p:grpSp>
        <p:nvGrpSpPr>
          <p:cNvPr id="950" name="Graphic 190">
            <a:extLst>
              <a:ext uri="{FF2B5EF4-FFF2-40B4-BE49-F238E27FC236}">
                <a16:creationId xmlns:a16="http://schemas.microsoft.com/office/drawing/2014/main" id="{402D7239-A9C8-466E-68B6-833B2F9ACECE}"/>
              </a:ext>
            </a:extLst>
          </p:cNvPr>
          <p:cNvGrpSpPr/>
          <p:nvPr/>
        </p:nvGrpSpPr>
        <p:grpSpPr>
          <a:xfrm>
            <a:off x="6028103" y="4252331"/>
            <a:ext cx="365261" cy="365262"/>
            <a:chOff x="5923936" y="4325218"/>
            <a:chExt cx="365261" cy="365262"/>
          </a:xfrm>
          <a:solidFill>
            <a:schemeClr val="tx1"/>
          </a:solidFill>
        </p:grpSpPr>
        <p:sp>
          <p:nvSpPr>
            <p:cNvPr id="951" name="Freeform: Shape 950">
              <a:extLst>
                <a:ext uri="{FF2B5EF4-FFF2-40B4-BE49-F238E27FC236}">
                  <a16:creationId xmlns:a16="http://schemas.microsoft.com/office/drawing/2014/main" id="{E45663F5-B36A-DED8-9B67-E65DB3640140}"/>
                </a:ext>
              </a:extLst>
            </p:cNvPr>
            <p:cNvSpPr/>
            <p:nvPr/>
          </p:nvSpPr>
          <p:spPr>
            <a:xfrm>
              <a:off x="5923936" y="4325218"/>
              <a:ext cx="365261" cy="365262"/>
            </a:xfrm>
            <a:custGeom>
              <a:avLst/>
              <a:gdLst>
                <a:gd name="connsiteX0" fmla="*/ 182631 w 365261"/>
                <a:gd name="connsiteY0" fmla="*/ 0 h 365262"/>
                <a:gd name="connsiteX1" fmla="*/ 0 w 365261"/>
                <a:gd name="connsiteY1" fmla="*/ 182631 h 365262"/>
                <a:gd name="connsiteX2" fmla="*/ 182631 w 365261"/>
                <a:gd name="connsiteY2" fmla="*/ 365262 h 365262"/>
                <a:gd name="connsiteX3" fmla="*/ 365262 w 365261"/>
                <a:gd name="connsiteY3" fmla="*/ 182631 h 365262"/>
                <a:gd name="connsiteX4" fmla="*/ 182631 w 365261"/>
                <a:gd name="connsiteY4" fmla="*/ 0 h 365262"/>
                <a:gd name="connsiteX5" fmla="*/ 182631 w 365261"/>
                <a:gd name="connsiteY5" fmla="*/ 342434 h 365262"/>
                <a:gd name="connsiteX6" fmla="*/ 22829 w 365261"/>
                <a:gd name="connsiteY6" fmla="*/ 182631 h 365262"/>
                <a:gd name="connsiteX7" fmla="*/ 182631 w 365261"/>
                <a:gd name="connsiteY7" fmla="*/ 22829 h 365262"/>
                <a:gd name="connsiteX8" fmla="*/ 342433 w 365261"/>
                <a:gd name="connsiteY8" fmla="*/ 182631 h 365262"/>
                <a:gd name="connsiteX9" fmla="*/ 182631 w 365261"/>
                <a:gd name="connsiteY9" fmla="*/ 342434 h 36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261" h="365262">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grpFill/>
            <a:ln w="15020"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A12C0C36-90BD-411D-98A2-4FBF15532256}"/>
                </a:ext>
              </a:extLst>
            </p:cNvPr>
            <p:cNvSpPr/>
            <p:nvPr/>
          </p:nvSpPr>
          <p:spPr>
            <a:xfrm>
              <a:off x="6027602" y="4399412"/>
              <a:ext cx="157929" cy="216874"/>
            </a:xfrm>
            <a:custGeom>
              <a:avLst/>
              <a:gdLst>
                <a:gd name="connsiteX0" fmla="*/ 83097 w 157929"/>
                <a:gd name="connsiteY0" fmla="*/ 0 h 216874"/>
                <a:gd name="connsiteX1" fmla="*/ 36681 w 157929"/>
                <a:gd name="connsiteY1" fmla="*/ 0 h 216874"/>
                <a:gd name="connsiteX2" fmla="*/ 25266 w 157929"/>
                <a:gd name="connsiteY2" fmla="*/ 11414 h 216874"/>
                <a:gd name="connsiteX3" fmla="*/ 25266 w 157929"/>
                <a:gd name="connsiteY3" fmla="*/ 97023 h 216874"/>
                <a:gd name="connsiteX4" fmla="*/ 11414 w 157929"/>
                <a:gd name="connsiteY4" fmla="*/ 97023 h 216874"/>
                <a:gd name="connsiteX5" fmla="*/ 0 w 157929"/>
                <a:gd name="connsiteY5" fmla="*/ 108437 h 216874"/>
                <a:gd name="connsiteX6" fmla="*/ 11414 w 157929"/>
                <a:gd name="connsiteY6" fmla="*/ 119852 h 216874"/>
                <a:gd name="connsiteX7" fmla="*/ 25266 w 157929"/>
                <a:gd name="connsiteY7" fmla="*/ 119852 h 216874"/>
                <a:gd name="connsiteX8" fmla="*/ 25266 w 157929"/>
                <a:gd name="connsiteY8" fmla="*/ 135071 h 216874"/>
                <a:gd name="connsiteX9" fmla="*/ 11414 w 157929"/>
                <a:gd name="connsiteY9" fmla="*/ 135071 h 216874"/>
                <a:gd name="connsiteX10" fmla="*/ 0 w 157929"/>
                <a:gd name="connsiteY10" fmla="*/ 146485 h 216874"/>
                <a:gd name="connsiteX11" fmla="*/ 11414 w 157929"/>
                <a:gd name="connsiteY11" fmla="*/ 157900 h 216874"/>
                <a:gd name="connsiteX12" fmla="*/ 25266 w 157929"/>
                <a:gd name="connsiteY12" fmla="*/ 157900 h 216874"/>
                <a:gd name="connsiteX13" fmla="*/ 25266 w 157929"/>
                <a:gd name="connsiteY13" fmla="*/ 205460 h 216874"/>
                <a:gd name="connsiteX14" fmla="*/ 36681 w 157929"/>
                <a:gd name="connsiteY14" fmla="*/ 216875 h 216874"/>
                <a:gd name="connsiteX15" fmla="*/ 48096 w 157929"/>
                <a:gd name="connsiteY15" fmla="*/ 205460 h 216874"/>
                <a:gd name="connsiteX16" fmla="*/ 48096 w 157929"/>
                <a:gd name="connsiteY16" fmla="*/ 157900 h 216874"/>
                <a:gd name="connsiteX17" fmla="*/ 91598 w 157929"/>
                <a:gd name="connsiteY17" fmla="*/ 157900 h 216874"/>
                <a:gd name="connsiteX18" fmla="*/ 103013 w 157929"/>
                <a:gd name="connsiteY18" fmla="*/ 146485 h 216874"/>
                <a:gd name="connsiteX19" fmla="*/ 91598 w 157929"/>
                <a:gd name="connsiteY19" fmla="*/ 135071 h 216874"/>
                <a:gd name="connsiteX20" fmla="*/ 48096 w 157929"/>
                <a:gd name="connsiteY20" fmla="*/ 135071 h 216874"/>
                <a:gd name="connsiteX21" fmla="*/ 48096 w 157929"/>
                <a:gd name="connsiteY21" fmla="*/ 119852 h 216874"/>
                <a:gd name="connsiteX22" fmla="*/ 83097 w 157929"/>
                <a:gd name="connsiteY22" fmla="*/ 119852 h 216874"/>
                <a:gd name="connsiteX23" fmla="*/ 157930 w 157929"/>
                <a:gd name="connsiteY23" fmla="*/ 59926 h 216874"/>
                <a:gd name="connsiteX24" fmla="*/ 83097 w 157929"/>
                <a:gd name="connsiteY24" fmla="*/ 0 h 216874"/>
                <a:gd name="connsiteX25" fmla="*/ 83097 w 157929"/>
                <a:gd name="connsiteY25" fmla="*/ 97023 h 216874"/>
                <a:gd name="connsiteX26" fmla="*/ 48096 w 157929"/>
                <a:gd name="connsiteY26" fmla="*/ 97023 h 216874"/>
                <a:gd name="connsiteX27" fmla="*/ 48096 w 157929"/>
                <a:gd name="connsiteY27" fmla="*/ 22829 h 216874"/>
                <a:gd name="connsiteX28" fmla="*/ 83097 w 157929"/>
                <a:gd name="connsiteY28" fmla="*/ 22829 h 216874"/>
                <a:gd name="connsiteX29" fmla="*/ 135101 w 157929"/>
                <a:gd name="connsiteY29" fmla="*/ 59926 h 216874"/>
                <a:gd name="connsiteX30" fmla="*/ 83097 w 157929"/>
                <a:gd name="connsiteY30" fmla="*/ 97023 h 21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7929" h="216874">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grpFill/>
            <a:ln w="15020" cap="flat">
              <a:noFill/>
              <a:prstDash val="solid"/>
              <a:miter/>
            </a:ln>
          </p:spPr>
          <p:txBody>
            <a:bodyPr rtlCol="0" anchor="ctr"/>
            <a:lstStyle/>
            <a:p>
              <a:endParaRPr lang="en-US"/>
            </a:p>
          </p:txBody>
        </p:sp>
      </p:grpSp>
      <p:sp>
        <p:nvSpPr>
          <p:cNvPr id="953" name="Graphic 192">
            <a:extLst>
              <a:ext uri="{FF2B5EF4-FFF2-40B4-BE49-F238E27FC236}">
                <a16:creationId xmlns:a16="http://schemas.microsoft.com/office/drawing/2014/main" id="{78DD577D-CC2A-72C7-06F0-4BE2D8C4D983}"/>
              </a:ext>
            </a:extLst>
          </p:cNvPr>
          <p:cNvSpPr/>
          <p:nvPr/>
        </p:nvSpPr>
        <p:spPr>
          <a:xfrm>
            <a:off x="6591589" y="4252117"/>
            <a:ext cx="330184" cy="345921"/>
          </a:xfrm>
          <a:custGeom>
            <a:avLst/>
            <a:gdLst>
              <a:gd name="connsiteX0" fmla="*/ 219915 w 330184"/>
              <a:gd name="connsiteY0" fmla="*/ 194011 h 345921"/>
              <a:gd name="connsiteX1" fmla="*/ 270041 w 330184"/>
              <a:gd name="connsiteY1" fmla="*/ 104814 h 345921"/>
              <a:gd name="connsiteX2" fmla="*/ 165092 w 330184"/>
              <a:gd name="connsiteY2" fmla="*/ 0 h 345921"/>
              <a:gd name="connsiteX3" fmla="*/ 60145 w 330184"/>
              <a:gd name="connsiteY3" fmla="*/ 104814 h 345921"/>
              <a:gd name="connsiteX4" fmla="*/ 110270 w 330184"/>
              <a:gd name="connsiteY4" fmla="*/ 194011 h 345921"/>
              <a:gd name="connsiteX5" fmla="*/ 0 w 330184"/>
              <a:gd name="connsiteY5" fmla="*/ 296171 h 345921"/>
              <a:gd name="connsiteX6" fmla="*/ 165092 w 330184"/>
              <a:gd name="connsiteY6" fmla="*/ 345921 h 345921"/>
              <a:gd name="connsiteX7" fmla="*/ 330185 w 330184"/>
              <a:gd name="connsiteY7" fmla="*/ 296171 h 345921"/>
              <a:gd name="connsiteX8" fmla="*/ 219915 w 330184"/>
              <a:gd name="connsiteY8" fmla="*/ 194011 h 345921"/>
              <a:gd name="connsiteX9" fmla="*/ 81765 w 330184"/>
              <a:gd name="connsiteY9" fmla="*/ 104814 h 345921"/>
              <a:gd name="connsiteX10" fmla="*/ 165092 w 330184"/>
              <a:gd name="connsiteY10" fmla="*/ 21620 h 345921"/>
              <a:gd name="connsiteX11" fmla="*/ 248420 w 330184"/>
              <a:gd name="connsiteY11" fmla="*/ 104814 h 345921"/>
              <a:gd name="connsiteX12" fmla="*/ 165092 w 330184"/>
              <a:gd name="connsiteY12" fmla="*/ 188001 h 345921"/>
              <a:gd name="connsiteX13" fmla="*/ 81765 w 330184"/>
              <a:gd name="connsiteY13" fmla="*/ 104814 h 345921"/>
              <a:gd name="connsiteX14" fmla="*/ 165092 w 330184"/>
              <a:gd name="connsiteY14" fmla="*/ 324301 h 345921"/>
              <a:gd name="connsiteX15" fmla="*/ 21626 w 330184"/>
              <a:gd name="connsiteY15" fmla="*/ 296099 h 345921"/>
              <a:gd name="connsiteX16" fmla="*/ 165092 w 330184"/>
              <a:gd name="connsiteY16" fmla="*/ 209621 h 345921"/>
              <a:gd name="connsiteX17" fmla="*/ 308557 w 330184"/>
              <a:gd name="connsiteY17" fmla="*/ 296084 h 345921"/>
              <a:gd name="connsiteX18" fmla="*/ 165092 w 330184"/>
              <a:gd name="connsiteY18" fmla="*/ 324301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184" h="345921">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chemeClr val="tx1"/>
          </a:solidFill>
          <a:ln w="14288" cap="flat">
            <a:noFill/>
            <a:prstDash val="solid"/>
            <a:miter/>
          </a:ln>
        </p:spPr>
        <p:txBody>
          <a:bodyPr rtlCol="0" anchor="ctr"/>
          <a:lstStyle/>
          <a:p>
            <a:endParaRPr lang="en-US"/>
          </a:p>
        </p:txBody>
      </p:sp>
      <p:sp>
        <p:nvSpPr>
          <p:cNvPr id="954" name="Graphic 194">
            <a:extLst>
              <a:ext uri="{FF2B5EF4-FFF2-40B4-BE49-F238E27FC236}">
                <a16:creationId xmlns:a16="http://schemas.microsoft.com/office/drawing/2014/main" id="{0D169091-3D9A-0E4D-5E10-130188099370}"/>
              </a:ext>
            </a:extLst>
          </p:cNvPr>
          <p:cNvSpPr/>
          <p:nvPr/>
        </p:nvSpPr>
        <p:spPr>
          <a:xfrm>
            <a:off x="7190432" y="4292055"/>
            <a:ext cx="345921" cy="345921"/>
          </a:xfrm>
          <a:custGeom>
            <a:avLst/>
            <a:gdLst>
              <a:gd name="connsiteX0" fmla="*/ 345921 w 345921"/>
              <a:gd name="connsiteY0" fmla="*/ 172961 h 345921"/>
              <a:gd name="connsiteX1" fmla="*/ 172961 w 345921"/>
              <a:gd name="connsiteY1" fmla="*/ 0 h 345921"/>
              <a:gd name="connsiteX2" fmla="*/ 0 w 345921"/>
              <a:gd name="connsiteY2" fmla="*/ 172961 h 345921"/>
              <a:gd name="connsiteX3" fmla="*/ 52950 w 345921"/>
              <a:gd name="connsiteY3" fmla="*/ 297237 h 345921"/>
              <a:gd name="connsiteX4" fmla="*/ 55673 w 345921"/>
              <a:gd name="connsiteY4" fmla="*/ 299713 h 345921"/>
              <a:gd name="connsiteX5" fmla="*/ 172961 w 345921"/>
              <a:gd name="connsiteY5" fmla="*/ 345921 h 345921"/>
              <a:gd name="connsiteX6" fmla="*/ 290248 w 345921"/>
              <a:gd name="connsiteY6" fmla="*/ 299713 h 345921"/>
              <a:gd name="connsiteX7" fmla="*/ 292972 w 345921"/>
              <a:gd name="connsiteY7" fmla="*/ 297237 h 345921"/>
              <a:gd name="connsiteX8" fmla="*/ 345921 w 345921"/>
              <a:gd name="connsiteY8" fmla="*/ 172961 h 345921"/>
              <a:gd name="connsiteX9" fmla="*/ 172961 w 345921"/>
              <a:gd name="connsiteY9" fmla="*/ 21620 h 345921"/>
              <a:gd name="connsiteX10" fmla="*/ 324301 w 345921"/>
              <a:gd name="connsiteY10" fmla="*/ 172961 h 345921"/>
              <a:gd name="connsiteX11" fmla="*/ 291578 w 345921"/>
              <a:gd name="connsiteY11" fmla="*/ 266661 h 345921"/>
              <a:gd name="connsiteX12" fmla="*/ 219107 w 345921"/>
              <a:gd name="connsiteY12" fmla="*/ 201861 h 345921"/>
              <a:gd name="connsiteX13" fmla="*/ 251854 w 345921"/>
              <a:gd name="connsiteY13" fmla="*/ 138089 h 345921"/>
              <a:gd name="connsiteX14" fmla="*/ 172961 w 345921"/>
              <a:gd name="connsiteY14" fmla="*/ 59300 h 345921"/>
              <a:gd name="connsiteX15" fmla="*/ 94067 w 345921"/>
              <a:gd name="connsiteY15" fmla="*/ 138089 h 345921"/>
              <a:gd name="connsiteX16" fmla="*/ 126815 w 345921"/>
              <a:gd name="connsiteY16" fmla="*/ 201861 h 345921"/>
              <a:gd name="connsiteX17" fmla="*/ 54342 w 345921"/>
              <a:gd name="connsiteY17" fmla="*/ 266661 h 345921"/>
              <a:gd name="connsiteX18" fmla="*/ 21620 w 345921"/>
              <a:gd name="connsiteY18" fmla="*/ 172961 h 345921"/>
              <a:gd name="connsiteX19" fmla="*/ 172961 w 345921"/>
              <a:gd name="connsiteY19" fmla="*/ 21620 h 345921"/>
              <a:gd name="connsiteX20" fmla="*/ 115687 w 345921"/>
              <a:gd name="connsiteY20" fmla="*/ 138089 h 345921"/>
              <a:gd name="connsiteX21" fmla="*/ 172961 w 345921"/>
              <a:gd name="connsiteY21" fmla="*/ 80920 h 345921"/>
              <a:gd name="connsiteX22" fmla="*/ 230234 w 345921"/>
              <a:gd name="connsiteY22" fmla="*/ 138089 h 345921"/>
              <a:gd name="connsiteX23" fmla="*/ 172961 w 345921"/>
              <a:gd name="connsiteY23" fmla="*/ 195257 h 345921"/>
              <a:gd name="connsiteX24" fmla="*/ 115687 w 345921"/>
              <a:gd name="connsiteY24" fmla="*/ 138089 h 345921"/>
              <a:gd name="connsiteX25" fmla="*/ 72510 w 345921"/>
              <a:gd name="connsiteY25" fmla="*/ 285846 h 345921"/>
              <a:gd name="connsiteX26" fmla="*/ 172961 w 345921"/>
              <a:gd name="connsiteY26" fmla="*/ 216877 h 345921"/>
              <a:gd name="connsiteX27" fmla="*/ 273410 w 345921"/>
              <a:gd name="connsiteY27" fmla="*/ 285846 h 345921"/>
              <a:gd name="connsiteX28" fmla="*/ 172961 w 345921"/>
              <a:gd name="connsiteY28" fmla="*/ 324301 h 345921"/>
              <a:gd name="connsiteX29" fmla="*/ 72510 w 345921"/>
              <a:gd name="connsiteY29" fmla="*/ 285846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921" h="345921">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chemeClr val="tx1"/>
          </a:solidFill>
          <a:ln w="14288" cap="flat">
            <a:noFill/>
            <a:prstDash val="solid"/>
            <a:miter/>
          </a:ln>
        </p:spPr>
        <p:txBody>
          <a:bodyPr rtlCol="0" anchor="ctr"/>
          <a:lstStyle/>
          <a:p>
            <a:endParaRPr lang="en-US"/>
          </a:p>
        </p:txBody>
      </p:sp>
      <p:grpSp>
        <p:nvGrpSpPr>
          <p:cNvPr id="955" name="Graphic 196">
            <a:extLst>
              <a:ext uri="{FF2B5EF4-FFF2-40B4-BE49-F238E27FC236}">
                <a16:creationId xmlns:a16="http://schemas.microsoft.com/office/drawing/2014/main" id="{3C45395F-D6CC-DB17-8477-709CF095CF3A}"/>
              </a:ext>
            </a:extLst>
          </p:cNvPr>
          <p:cNvGrpSpPr/>
          <p:nvPr/>
        </p:nvGrpSpPr>
        <p:grpSpPr>
          <a:xfrm>
            <a:off x="7744906" y="4247620"/>
            <a:ext cx="365081" cy="325951"/>
            <a:chOff x="7640739" y="4320507"/>
            <a:chExt cx="365081" cy="325951"/>
          </a:xfrm>
          <a:solidFill>
            <a:schemeClr val="tx1"/>
          </a:solidFill>
        </p:grpSpPr>
        <p:sp>
          <p:nvSpPr>
            <p:cNvPr id="956" name="Freeform: Shape 955">
              <a:extLst>
                <a:ext uri="{FF2B5EF4-FFF2-40B4-BE49-F238E27FC236}">
                  <a16:creationId xmlns:a16="http://schemas.microsoft.com/office/drawing/2014/main" id="{570B53C7-5122-3D27-AE69-C07D3F355C3A}"/>
                </a:ext>
              </a:extLst>
            </p:cNvPr>
            <p:cNvSpPr/>
            <p:nvPr/>
          </p:nvSpPr>
          <p:spPr>
            <a:xfrm>
              <a:off x="7640739" y="4320507"/>
              <a:ext cx="365081" cy="325951"/>
            </a:xfrm>
            <a:custGeom>
              <a:avLst/>
              <a:gdLst>
                <a:gd name="connsiteX0" fmla="*/ 338149 w 365081"/>
                <a:gd name="connsiteY0" fmla="*/ 54086 h 325951"/>
                <a:gd name="connsiteX1" fmla="*/ 301325 w 365081"/>
                <a:gd name="connsiteY1" fmla="*/ 54086 h 325951"/>
                <a:gd name="connsiteX2" fmla="*/ 297357 w 365081"/>
                <a:gd name="connsiteY2" fmla="*/ 26782 h 325951"/>
                <a:gd name="connsiteX3" fmla="*/ 297137 w 365081"/>
                <a:gd name="connsiteY3" fmla="*/ 26179 h 325951"/>
                <a:gd name="connsiteX4" fmla="*/ 291726 w 365081"/>
                <a:gd name="connsiteY4" fmla="*/ 20560 h 325951"/>
                <a:gd name="connsiteX5" fmla="*/ 288997 w 365081"/>
                <a:gd name="connsiteY5" fmla="*/ 20367 h 325951"/>
                <a:gd name="connsiteX6" fmla="*/ 288740 w 365081"/>
                <a:gd name="connsiteY6" fmla="*/ 20350 h 325951"/>
                <a:gd name="connsiteX7" fmla="*/ 288735 w 365081"/>
                <a:gd name="connsiteY7" fmla="*/ 20351 h 325951"/>
                <a:gd name="connsiteX8" fmla="*/ 288726 w 365081"/>
                <a:gd name="connsiteY8" fmla="*/ 20350 h 325951"/>
                <a:gd name="connsiteX9" fmla="*/ 288716 w 365081"/>
                <a:gd name="connsiteY9" fmla="*/ 20353 h 325951"/>
                <a:gd name="connsiteX10" fmla="*/ 267019 w 365081"/>
                <a:gd name="connsiteY10" fmla="*/ 23457 h 325951"/>
                <a:gd name="connsiteX11" fmla="*/ 261125 w 365081"/>
                <a:gd name="connsiteY11" fmla="*/ 5227 h 325951"/>
                <a:gd name="connsiteX12" fmla="*/ 260189 w 365081"/>
                <a:gd name="connsiteY12" fmla="*/ 3556 h 325951"/>
                <a:gd name="connsiteX13" fmla="*/ 259686 w 365081"/>
                <a:gd name="connsiteY13" fmla="*/ 2656 h 325951"/>
                <a:gd name="connsiteX14" fmla="*/ 258047 w 365081"/>
                <a:gd name="connsiteY14" fmla="*/ 1336 h 325951"/>
                <a:gd name="connsiteX15" fmla="*/ 257414 w 365081"/>
                <a:gd name="connsiteY15" fmla="*/ 836 h 325951"/>
                <a:gd name="connsiteX16" fmla="*/ 256064 w 365081"/>
                <a:gd name="connsiteY16" fmla="*/ 427 h 325951"/>
                <a:gd name="connsiteX17" fmla="*/ 254594 w 365081"/>
                <a:gd name="connsiteY17" fmla="*/ 4 h 325951"/>
                <a:gd name="connsiteX18" fmla="*/ 253735 w 365081"/>
                <a:gd name="connsiteY18" fmla="*/ 93 h 325951"/>
                <a:gd name="connsiteX19" fmla="*/ 251648 w 365081"/>
                <a:gd name="connsiteY19" fmla="*/ 310 h 325951"/>
                <a:gd name="connsiteX20" fmla="*/ 251555 w 365081"/>
                <a:gd name="connsiteY20" fmla="*/ 339 h 325951"/>
                <a:gd name="connsiteX21" fmla="*/ 251543 w 365081"/>
                <a:gd name="connsiteY21" fmla="*/ 340 h 325951"/>
                <a:gd name="connsiteX22" fmla="*/ 251534 w 365081"/>
                <a:gd name="connsiteY22" fmla="*/ 345 h 325951"/>
                <a:gd name="connsiteX23" fmla="*/ 98537 w 365081"/>
                <a:gd name="connsiteY23" fmla="*/ 47564 h 325951"/>
                <a:gd name="connsiteX24" fmla="*/ 52947 w 365081"/>
                <a:gd name="connsiteY24" fmla="*/ 54086 h 325951"/>
                <a:gd name="connsiteX25" fmla="*/ 26933 w 365081"/>
                <a:gd name="connsiteY25" fmla="*/ 54086 h 325951"/>
                <a:gd name="connsiteX26" fmla="*/ 0 w 365081"/>
                <a:gd name="connsiteY26" fmla="*/ 82578 h 325951"/>
                <a:gd name="connsiteX27" fmla="*/ 0 w 365081"/>
                <a:gd name="connsiteY27" fmla="*/ 297475 h 325951"/>
                <a:gd name="connsiteX28" fmla="*/ 26933 w 365081"/>
                <a:gd name="connsiteY28" fmla="*/ 325951 h 325951"/>
                <a:gd name="connsiteX29" fmla="*/ 338149 w 365081"/>
                <a:gd name="connsiteY29" fmla="*/ 325951 h 325951"/>
                <a:gd name="connsiteX30" fmla="*/ 365082 w 365081"/>
                <a:gd name="connsiteY30" fmla="*/ 297475 h 325951"/>
                <a:gd name="connsiteX31" fmla="*/ 365082 w 365081"/>
                <a:gd name="connsiteY31" fmla="*/ 82578 h 325951"/>
                <a:gd name="connsiteX32" fmla="*/ 338149 w 365081"/>
                <a:gd name="connsiteY32" fmla="*/ 54086 h 325951"/>
                <a:gd name="connsiteX33" fmla="*/ 283384 w 365081"/>
                <a:gd name="connsiteY33" fmla="*/ 36490 h 325951"/>
                <a:gd name="connsiteX34" fmla="*/ 285943 w 365081"/>
                <a:gd name="connsiteY34" fmla="*/ 54086 h 325951"/>
                <a:gd name="connsiteX35" fmla="*/ 160397 w 365081"/>
                <a:gd name="connsiteY35" fmla="*/ 54086 h 325951"/>
                <a:gd name="connsiteX36" fmla="*/ 283384 w 365081"/>
                <a:gd name="connsiteY36" fmla="*/ 36490 h 325951"/>
                <a:gd name="connsiteX37" fmla="*/ 248961 w 365081"/>
                <a:gd name="connsiteY37" fmla="*/ 17052 h 325951"/>
                <a:gd name="connsiteX38" fmla="*/ 251739 w 365081"/>
                <a:gd name="connsiteY38" fmla="*/ 25644 h 325951"/>
                <a:gd name="connsiteX39" fmla="*/ 194661 w 365081"/>
                <a:gd name="connsiteY39" fmla="*/ 33811 h 325951"/>
                <a:gd name="connsiteX40" fmla="*/ 248961 w 365081"/>
                <a:gd name="connsiteY40" fmla="*/ 17052 h 325951"/>
                <a:gd name="connsiteX41" fmla="*/ 342264 w 365081"/>
                <a:gd name="connsiteY41" fmla="*/ 297475 h 325951"/>
                <a:gd name="connsiteX42" fmla="*/ 338149 w 365081"/>
                <a:gd name="connsiteY42" fmla="*/ 303134 h 325951"/>
                <a:gd name="connsiteX43" fmla="*/ 26933 w 365081"/>
                <a:gd name="connsiteY43" fmla="*/ 303134 h 325951"/>
                <a:gd name="connsiteX44" fmla="*/ 22818 w 365081"/>
                <a:gd name="connsiteY44" fmla="*/ 297475 h 325951"/>
                <a:gd name="connsiteX45" fmla="*/ 22818 w 365081"/>
                <a:gd name="connsiteY45" fmla="*/ 82578 h 325951"/>
                <a:gd name="connsiteX46" fmla="*/ 26933 w 365081"/>
                <a:gd name="connsiteY46" fmla="*/ 76904 h 325951"/>
                <a:gd name="connsiteX47" fmla="*/ 338149 w 365081"/>
                <a:gd name="connsiteY47" fmla="*/ 76904 h 325951"/>
                <a:gd name="connsiteX48" fmla="*/ 342264 w 365081"/>
                <a:gd name="connsiteY48" fmla="*/ 82578 h 325951"/>
                <a:gd name="connsiteX49" fmla="*/ 342264 w 365081"/>
                <a:gd name="connsiteY49" fmla="*/ 297475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5081" h="325951">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grpFill/>
            <a:ln w="15020"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0609E450-5DA8-AC7C-AC66-BB60E3D0D328}"/>
                </a:ext>
              </a:extLst>
            </p:cNvPr>
            <p:cNvSpPr/>
            <p:nvPr/>
          </p:nvSpPr>
          <p:spPr>
            <a:xfrm>
              <a:off x="7912991" y="4495039"/>
              <a:ext cx="30423" cy="30987"/>
            </a:xfrm>
            <a:custGeom>
              <a:avLst/>
              <a:gdLst>
                <a:gd name="connsiteX0" fmla="*/ 30423 w 30423"/>
                <a:gd name="connsiteY0" fmla="*/ 15494 h 30987"/>
                <a:gd name="connsiteX1" fmla="*/ 15212 w 30423"/>
                <a:gd name="connsiteY1" fmla="*/ 30988 h 30987"/>
                <a:gd name="connsiteX2" fmla="*/ 0 w 30423"/>
                <a:gd name="connsiteY2" fmla="*/ 15494 h 30987"/>
                <a:gd name="connsiteX3" fmla="*/ 15212 w 30423"/>
                <a:gd name="connsiteY3" fmla="*/ 0 h 30987"/>
                <a:gd name="connsiteX4" fmla="*/ 30423 w 30423"/>
                <a:gd name="connsiteY4" fmla="*/ 15494 h 3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3" h="30987">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grpFill/>
            <a:ln w="15020" cap="flat">
              <a:noFill/>
              <a:prstDash val="solid"/>
              <a:miter/>
            </a:ln>
          </p:spPr>
          <p:txBody>
            <a:bodyPr rtlCol="0" anchor="ctr"/>
            <a:lstStyle/>
            <a:p>
              <a:endParaRPr lang="en-US"/>
            </a:p>
          </p:txBody>
        </p:sp>
      </p:grpSp>
      <p:grpSp>
        <p:nvGrpSpPr>
          <p:cNvPr id="958" name="Graphic 198">
            <a:extLst>
              <a:ext uri="{FF2B5EF4-FFF2-40B4-BE49-F238E27FC236}">
                <a16:creationId xmlns:a16="http://schemas.microsoft.com/office/drawing/2014/main" id="{6F51DAE5-4857-2B94-B5C2-507B6ABE6048}"/>
              </a:ext>
            </a:extLst>
          </p:cNvPr>
          <p:cNvGrpSpPr/>
          <p:nvPr/>
        </p:nvGrpSpPr>
        <p:grpSpPr>
          <a:xfrm>
            <a:off x="8354719" y="4253322"/>
            <a:ext cx="395505" cy="395506"/>
            <a:chOff x="8250552" y="4326209"/>
            <a:chExt cx="395505" cy="395506"/>
          </a:xfrm>
          <a:solidFill>
            <a:schemeClr val="tx1"/>
          </a:solidFill>
        </p:grpSpPr>
        <p:sp>
          <p:nvSpPr>
            <p:cNvPr id="959" name="Freeform: Shape 958">
              <a:extLst>
                <a:ext uri="{FF2B5EF4-FFF2-40B4-BE49-F238E27FC236}">
                  <a16:creationId xmlns:a16="http://schemas.microsoft.com/office/drawing/2014/main" id="{E936BC55-E5BD-9AC8-B152-0894B52D34A3}"/>
                </a:ext>
              </a:extLst>
            </p:cNvPr>
            <p:cNvSpPr/>
            <p:nvPr/>
          </p:nvSpPr>
          <p:spPr>
            <a:xfrm>
              <a:off x="8406046" y="4426986"/>
              <a:ext cx="15211" cy="193950"/>
            </a:xfrm>
            <a:custGeom>
              <a:avLst/>
              <a:gdLst>
                <a:gd name="connsiteX0" fmla="*/ 0 w 15211"/>
                <a:gd name="connsiteY0" fmla="*/ 0 h 193950"/>
                <a:gd name="connsiteX1" fmla="*/ 0 w 15211"/>
                <a:gd name="connsiteY1" fmla="*/ 193950 h 193950"/>
              </a:gdLst>
              <a:ahLst/>
              <a:cxnLst>
                <a:cxn ang="0">
                  <a:pos x="connsiteX0" y="connsiteY0"/>
                </a:cxn>
                <a:cxn ang="0">
                  <a:pos x="connsiteX1" y="connsiteY1"/>
                </a:cxn>
              </a:cxnLst>
              <a:rect l="l" t="t" r="r" b="b"/>
              <a:pathLst>
                <a:path w="15211" h="193950">
                  <a:moveTo>
                    <a:pt x="0" y="0"/>
                  </a:moveTo>
                  <a:lnTo>
                    <a:pt x="0" y="193950"/>
                  </a:lnTo>
                </a:path>
              </a:pathLst>
            </a:custGeom>
            <a:grpFill/>
            <a:ln w="22530" cap="rnd">
              <a:solidFill>
                <a:srgbClr val="1D1D1B"/>
              </a:solid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2E88FA77-202F-F6FB-6170-B5A7125403E6}"/>
                </a:ext>
              </a:extLst>
            </p:cNvPr>
            <p:cNvSpPr/>
            <p:nvPr/>
          </p:nvSpPr>
          <p:spPr>
            <a:xfrm>
              <a:off x="8406046" y="4563829"/>
              <a:ext cx="109770" cy="57108"/>
            </a:xfrm>
            <a:custGeom>
              <a:avLst/>
              <a:gdLst>
                <a:gd name="connsiteX0" fmla="*/ 109771 w 109770"/>
                <a:gd name="connsiteY0" fmla="*/ 0 h 57108"/>
                <a:gd name="connsiteX1" fmla="*/ 46382 w 109770"/>
                <a:gd name="connsiteY1" fmla="*/ 57108 h 57108"/>
                <a:gd name="connsiteX2" fmla="*/ 0 w 109770"/>
                <a:gd name="connsiteY2" fmla="*/ 57108 h 57108"/>
              </a:gdLst>
              <a:ahLst/>
              <a:cxnLst>
                <a:cxn ang="0">
                  <a:pos x="connsiteX0" y="connsiteY0"/>
                </a:cxn>
                <a:cxn ang="0">
                  <a:pos x="connsiteX1" y="connsiteY1"/>
                </a:cxn>
                <a:cxn ang="0">
                  <a:pos x="connsiteX2" y="connsiteY2"/>
                </a:cxn>
              </a:cxnLst>
              <a:rect l="l" t="t" r="r" b="b"/>
              <a:pathLst>
                <a:path w="109770" h="57108">
                  <a:moveTo>
                    <a:pt x="109771" y="0"/>
                  </a:moveTo>
                  <a:cubicBezTo>
                    <a:pt x="109771" y="31566"/>
                    <a:pt x="81419" y="57108"/>
                    <a:pt x="46382" y="57108"/>
                  </a:cubicBezTo>
                  <a:lnTo>
                    <a:pt x="0" y="57108"/>
                  </a:lnTo>
                </a:path>
              </a:pathLst>
            </a:custGeom>
            <a:grpFill/>
            <a:ln w="22530" cap="rnd">
              <a:solidFill>
                <a:srgbClr val="1D1D1B"/>
              </a:solid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7CA99EC3-AFC3-4BED-7FF4-3ACCFFC8ECD9}"/>
                </a:ext>
              </a:extLst>
            </p:cNvPr>
            <p:cNvSpPr/>
            <p:nvPr/>
          </p:nvSpPr>
          <p:spPr>
            <a:xfrm>
              <a:off x="8406046" y="4506722"/>
              <a:ext cx="109770" cy="57106"/>
            </a:xfrm>
            <a:custGeom>
              <a:avLst/>
              <a:gdLst>
                <a:gd name="connsiteX0" fmla="*/ 0 w 109770"/>
                <a:gd name="connsiteY0" fmla="*/ 0 h 57106"/>
                <a:gd name="connsiteX1" fmla="*/ 46382 w 109770"/>
                <a:gd name="connsiteY1" fmla="*/ 0 h 57106"/>
                <a:gd name="connsiteX2" fmla="*/ 109771 w 109770"/>
                <a:gd name="connsiteY2" fmla="*/ 57107 h 57106"/>
              </a:gdLst>
              <a:ahLst/>
              <a:cxnLst>
                <a:cxn ang="0">
                  <a:pos x="connsiteX0" y="connsiteY0"/>
                </a:cxn>
                <a:cxn ang="0">
                  <a:pos x="connsiteX1" y="connsiteY1"/>
                </a:cxn>
                <a:cxn ang="0">
                  <a:pos x="connsiteX2" y="connsiteY2"/>
                </a:cxn>
              </a:cxnLst>
              <a:rect l="l" t="t" r="r" b="b"/>
              <a:pathLst>
                <a:path w="109770" h="57106">
                  <a:moveTo>
                    <a:pt x="0" y="0"/>
                  </a:moveTo>
                  <a:lnTo>
                    <a:pt x="46382" y="0"/>
                  </a:lnTo>
                  <a:cubicBezTo>
                    <a:pt x="81419" y="0"/>
                    <a:pt x="109771" y="25542"/>
                    <a:pt x="109771" y="57107"/>
                  </a:cubicBezTo>
                </a:path>
              </a:pathLst>
            </a:custGeom>
            <a:grpFill/>
            <a:ln w="22530" cap="rnd">
              <a:solidFill>
                <a:srgbClr val="1D1D1B"/>
              </a:solid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288F8D2A-43CD-2653-736C-EA61D80F3D3C}"/>
                </a:ext>
              </a:extLst>
            </p:cNvPr>
            <p:cNvSpPr/>
            <p:nvPr/>
          </p:nvSpPr>
          <p:spPr>
            <a:xfrm>
              <a:off x="8380792" y="4468692"/>
              <a:ext cx="80139" cy="15211"/>
            </a:xfrm>
            <a:custGeom>
              <a:avLst/>
              <a:gdLst>
                <a:gd name="connsiteX0" fmla="*/ 0 w 80139"/>
                <a:gd name="connsiteY0" fmla="*/ 0 h 15211"/>
                <a:gd name="connsiteX1" fmla="*/ 26959 w 80139"/>
                <a:gd name="connsiteY1" fmla="*/ 0 h 15211"/>
                <a:gd name="connsiteX2" fmla="*/ 27698 w 80139"/>
                <a:gd name="connsiteY2" fmla="*/ 0 h 15211"/>
                <a:gd name="connsiteX3" fmla="*/ 80139 w 80139"/>
                <a:gd name="connsiteY3" fmla="*/ 0 h 15211"/>
              </a:gdLst>
              <a:ahLst/>
              <a:cxnLst>
                <a:cxn ang="0">
                  <a:pos x="connsiteX0" y="connsiteY0"/>
                </a:cxn>
                <a:cxn ang="0">
                  <a:pos x="connsiteX1" y="connsiteY1"/>
                </a:cxn>
                <a:cxn ang="0">
                  <a:pos x="connsiteX2" y="connsiteY2"/>
                </a:cxn>
                <a:cxn ang="0">
                  <a:pos x="connsiteX3" y="connsiteY3"/>
                </a:cxn>
              </a:cxnLst>
              <a:rect l="l" t="t" r="r" b="b"/>
              <a:pathLst>
                <a:path w="80139" h="15211">
                  <a:moveTo>
                    <a:pt x="0" y="0"/>
                  </a:moveTo>
                  <a:lnTo>
                    <a:pt x="26959" y="0"/>
                  </a:lnTo>
                  <a:lnTo>
                    <a:pt x="27698" y="0"/>
                  </a:lnTo>
                  <a:lnTo>
                    <a:pt x="80139" y="0"/>
                  </a:lnTo>
                </a:path>
              </a:pathLst>
            </a:custGeom>
            <a:grpFill/>
            <a:ln w="22530" cap="rnd">
              <a:solidFill>
                <a:srgbClr val="1D1D1B"/>
              </a:solid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25C1F1AF-DE2A-9415-8739-31071A9837C7}"/>
                </a:ext>
              </a:extLst>
            </p:cNvPr>
            <p:cNvSpPr/>
            <p:nvPr/>
          </p:nvSpPr>
          <p:spPr>
            <a:xfrm>
              <a:off x="8380792" y="4506722"/>
              <a:ext cx="24579" cy="15211"/>
            </a:xfrm>
            <a:custGeom>
              <a:avLst/>
              <a:gdLst>
                <a:gd name="connsiteX0" fmla="*/ 0 w 24579"/>
                <a:gd name="connsiteY0" fmla="*/ 0 h 15211"/>
                <a:gd name="connsiteX1" fmla="*/ 24580 w 24579"/>
                <a:gd name="connsiteY1" fmla="*/ 0 h 15211"/>
              </a:gdLst>
              <a:ahLst/>
              <a:cxnLst>
                <a:cxn ang="0">
                  <a:pos x="connsiteX0" y="connsiteY0"/>
                </a:cxn>
                <a:cxn ang="0">
                  <a:pos x="connsiteX1" y="connsiteY1"/>
                </a:cxn>
              </a:cxnLst>
              <a:rect l="l" t="t" r="r" b="b"/>
              <a:pathLst>
                <a:path w="24579" h="15211">
                  <a:moveTo>
                    <a:pt x="0" y="0"/>
                  </a:moveTo>
                  <a:lnTo>
                    <a:pt x="24580" y="0"/>
                  </a:lnTo>
                </a:path>
              </a:pathLst>
            </a:custGeom>
            <a:grpFill/>
            <a:ln w="22530" cap="rnd">
              <a:solidFill>
                <a:srgbClr val="1D1D1B"/>
              </a:solid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C7E12026-944F-1AA5-E2D8-5C7FD7BF7CEB}"/>
                </a:ext>
              </a:extLst>
            </p:cNvPr>
            <p:cNvSpPr/>
            <p:nvPr/>
          </p:nvSpPr>
          <p:spPr>
            <a:xfrm>
              <a:off x="8406046" y="4426986"/>
              <a:ext cx="96048" cy="15211"/>
            </a:xfrm>
            <a:custGeom>
              <a:avLst/>
              <a:gdLst>
                <a:gd name="connsiteX0" fmla="*/ 0 w 96048"/>
                <a:gd name="connsiteY0" fmla="*/ 0 h 15211"/>
                <a:gd name="connsiteX1" fmla="*/ 96048 w 96048"/>
                <a:gd name="connsiteY1" fmla="*/ 0 h 15211"/>
              </a:gdLst>
              <a:ahLst/>
              <a:cxnLst>
                <a:cxn ang="0">
                  <a:pos x="connsiteX0" y="connsiteY0"/>
                </a:cxn>
                <a:cxn ang="0">
                  <a:pos x="connsiteX1" y="connsiteY1"/>
                </a:cxn>
              </a:cxnLst>
              <a:rect l="l" t="t" r="r" b="b"/>
              <a:pathLst>
                <a:path w="96048" h="15211">
                  <a:moveTo>
                    <a:pt x="0" y="0"/>
                  </a:moveTo>
                  <a:lnTo>
                    <a:pt x="96048" y="0"/>
                  </a:lnTo>
                </a:path>
              </a:pathLst>
            </a:custGeom>
            <a:grpFill/>
            <a:ln w="22530" cap="rnd">
              <a:solidFill>
                <a:srgbClr val="1D1D1B"/>
              </a:solid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B016709F-EF59-817A-D3F3-641C00F2878D}"/>
                </a:ext>
              </a:extLst>
            </p:cNvPr>
            <p:cNvSpPr/>
            <p:nvPr/>
          </p:nvSpPr>
          <p:spPr>
            <a:xfrm>
              <a:off x="8277172" y="4352829"/>
              <a:ext cx="342263" cy="342264"/>
            </a:xfrm>
            <a:custGeom>
              <a:avLst/>
              <a:gdLst>
                <a:gd name="connsiteX0" fmla="*/ 342264 w 342263"/>
                <a:gd name="connsiteY0" fmla="*/ 171132 h 342264"/>
                <a:gd name="connsiteX1" fmla="*/ 171132 w 342263"/>
                <a:gd name="connsiteY1" fmla="*/ 342265 h 342264"/>
                <a:gd name="connsiteX2" fmla="*/ 0 w 342263"/>
                <a:gd name="connsiteY2" fmla="*/ 171132 h 342264"/>
                <a:gd name="connsiteX3" fmla="*/ 171132 w 342263"/>
                <a:gd name="connsiteY3" fmla="*/ 0 h 342264"/>
                <a:gd name="connsiteX4" fmla="*/ 342264 w 342263"/>
                <a:gd name="connsiteY4" fmla="*/ 171132 h 34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263" h="342264">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grpFill/>
            <a:ln w="22530" cap="rnd">
              <a:solidFill>
                <a:srgbClr val="1D1D1B"/>
              </a:solidFill>
              <a:prstDash val="solid"/>
              <a:miter/>
            </a:ln>
          </p:spPr>
          <p:txBody>
            <a:bodyPr rtlCol="0" anchor="ctr"/>
            <a:lstStyle/>
            <a:p>
              <a:endParaRPr lang="en-US"/>
            </a:p>
          </p:txBody>
        </p:sp>
      </p:grpSp>
      <p:sp>
        <p:nvSpPr>
          <p:cNvPr id="966" name="Graphic 200">
            <a:extLst>
              <a:ext uri="{FF2B5EF4-FFF2-40B4-BE49-F238E27FC236}">
                <a16:creationId xmlns:a16="http://schemas.microsoft.com/office/drawing/2014/main" id="{7B288253-3D0F-40C0-78C2-720A88BC72A2}"/>
              </a:ext>
            </a:extLst>
          </p:cNvPr>
          <p:cNvSpPr/>
          <p:nvPr/>
        </p:nvSpPr>
        <p:spPr>
          <a:xfrm>
            <a:off x="8984642" y="4291286"/>
            <a:ext cx="327470" cy="327470"/>
          </a:xfrm>
          <a:custGeom>
            <a:avLst/>
            <a:gdLst>
              <a:gd name="connsiteX0" fmla="*/ 271187 w 327470"/>
              <a:gd name="connsiteY0" fmla="*/ 107451 h 327470"/>
              <a:gd name="connsiteX1" fmla="*/ 226473 w 327470"/>
              <a:gd name="connsiteY1" fmla="*/ 129932 h 327470"/>
              <a:gd name="connsiteX2" fmla="*/ 110131 w 327470"/>
              <a:gd name="connsiteY2" fmla="*/ 71762 h 327470"/>
              <a:gd name="connsiteX3" fmla="*/ 112568 w 327470"/>
              <a:gd name="connsiteY3" fmla="*/ 56284 h 327470"/>
              <a:gd name="connsiteX4" fmla="*/ 56284 w 327470"/>
              <a:gd name="connsiteY4" fmla="*/ 0 h 327470"/>
              <a:gd name="connsiteX5" fmla="*/ 0 w 327470"/>
              <a:gd name="connsiteY5" fmla="*/ 56284 h 327470"/>
              <a:gd name="connsiteX6" fmla="*/ 56284 w 327470"/>
              <a:gd name="connsiteY6" fmla="*/ 112568 h 327470"/>
              <a:gd name="connsiteX7" fmla="*/ 101001 w 327470"/>
              <a:gd name="connsiteY7" fmla="*/ 90082 h 327470"/>
              <a:gd name="connsiteX8" fmla="*/ 217341 w 327470"/>
              <a:gd name="connsiteY8" fmla="*/ 148251 h 327470"/>
              <a:gd name="connsiteX9" fmla="*/ 214903 w 327470"/>
              <a:gd name="connsiteY9" fmla="*/ 163735 h 327470"/>
              <a:gd name="connsiteX10" fmla="*/ 217340 w 327470"/>
              <a:gd name="connsiteY10" fmla="*/ 179212 h 327470"/>
              <a:gd name="connsiteX11" fmla="*/ 100997 w 327470"/>
              <a:gd name="connsiteY11" fmla="*/ 237384 h 327470"/>
              <a:gd name="connsiteX12" fmla="*/ 56284 w 327470"/>
              <a:gd name="connsiteY12" fmla="*/ 214903 h 327470"/>
              <a:gd name="connsiteX13" fmla="*/ 0 w 327470"/>
              <a:gd name="connsiteY13" fmla="*/ 271187 h 327470"/>
              <a:gd name="connsiteX14" fmla="*/ 56284 w 327470"/>
              <a:gd name="connsiteY14" fmla="*/ 327471 h 327470"/>
              <a:gd name="connsiteX15" fmla="*/ 112568 w 327470"/>
              <a:gd name="connsiteY15" fmla="*/ 271187 h 327470"/>
              <a:gd name="connsiteX16" fmla="*/ 110130 w 327470"/>
              <a:gd name="connsiteY16" fmla="*/ 255703 h 327470"/>
              <a:gd name="connsiteX17" fmla="*/ 226469 w 327470"/>
              <a:gd name="connsiteY17" fmla="*/ 197533 h 327470"/>
              <a:gd name="connsiteX18" fmla="*/ 271187 w 327470"/>
              <a:gd name="connsiteY18" fmla="*/ 220019 h 327470"/>
              <a:gd name="connsiteX19" fmla="*/ 327471 w 327470"/>
              <a:gd name="connsiteY19" fmla="*/ 163735 h 327470"/>
              <a:gd name="connsiteX20" fmla="*/ 271187 w 327470"/>
              <a:gd name="connsiteY20" fmla="*/ 107451 h 327470"/>
              <a:gd name="connsiteX21" fmla="*/ 56284 w 327470"/>
              <a:gd name="connsiteY21" fmla="*/ 92101 h 327470"/>
              <a:gd name="connsiteX22" fmla="*/ 20467 w 327470"/>
              <a:gd name="connsiteY22" fmla="*/ 56284 h 327470"/>
              <a:gd name="connsiteX23" fmla="*/ 56284 w 327470"/>
              <a:gd name="connsiteY23" fmla="*/ 20467 h 327470"/>
              <a:gd name="connsiteX24" fmla="*/ 92101 w 327470"/>
              <a:gd name="connsiteY24" fmla="*/ 56284 h 327470"/>
              <a:gd name="connsiteX25" fmla="*/ 56284 w 327470"/>
              <a:gd name="connsiteY25" fmla="*/ 92101 h 327470"/>
              <a:gd name="connsiteX26" fmla="*/ 56284 w 327470"/>
              <a:gd name="connsiteY26" fmla="*/ 307004 h 327470"/>
              <a:gd name="connsiteX27" fmla="*/ 20467 w 327470"/>
              <a:gd name="connsiteY27" fmla="*/ 271187 h 327470"/>
              <a:gd name="connsiteX28" fmla="*/ 56284 w 327470"/>
              <a:gd name="connsiteY28" fmla="*/ 235370 h 327470"/>
              <a:gd name="connsiteX29" fmla="*/ 92101 w 327470"/>
              <a:gd name="connsiteY29" fmla="*/ 271187 h 327470"/>
              <a:gd name="connsiteX30" fmla="*/ 56284 w 327470"/>
              <a:gd name="connsiteY30" fmla="*/ 307004 h 327470"/>
              <a:gd name="connsiteX31" fmla="*/ 271187 w 327470"/>
              <a:gd name="connsiteY31" fmla="*/ 199553 h 327470"/>
              <a:gd name="connsiteX32" fmla="*/ 235370 w 327470"/>
              <a:gd name="connsiteY32" fmla="*/ 163735 h 327470"/>
              <a:gd name="connsiteX33" fmla="*/ 271187 w 327470"/>
              <a:gd name="connsiteY33" fmla="*/ 127918 h 327470"/>
              <a:gd name="connsiteX34" fmla="*/ 307004 w 327470"/>
              <a:gd name="connsiteY34" fmla="*/ 163735 h 327470"/>
              <a:gd name="connsiteX35" fmla="*/ 271187 w 327470"/>
              <a:gd name="connsiteY35" fmla="*/ 199553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7470" h="32747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chemeClr val="tx1"/>
          </a:solidFill>
          <a:ln w="13555" cap="flat">
            <a:noFill/>
            <a:prstDash val="solid"/>
            <a:miter/>
          </a:ln>
        </p:spPr>
        <p:txBody>
          <a:bodyPr rtlCol="0" anchor="ctr"/>
          <a:lstStyle/>
          <a:p>
            <a:endParaRPr lang="en-US"/>
          </a:p>
        </p:txBody>
      </p:sp>
      <p:grpSp>
        <p:nvGrpSpPr>
          <p:cNvPr id="967" name="Graphic 202">
            <a:extLst>
              <a:ext uri="{FF2B5EF4-FFF2-40B4-BE49-F238E27FC236}">
                <a16:creationId xmlns:a16="http://schemas.microsoft.com/office/drawing/2014/main" id="{F94AF4F9-BC27-6C93-870F-1B563127F03B}"/>
              </a:ext>
            </a:extLst>
          </p:cNvPr>
          <p:cNvGrpSpPr/>
          <p:nvPr/>
        </p:nvGrpSpPr>
        <p:grpSpPr>
          <a:xfrm>
            <a:off x="9480475" y="4324858"/>
            <a:ext cx="501596" cy="260986"/>
            <a:chOff x="9376308" y="4397745"/>
            <a:chExt cx="501596" cy="260986"/>
          </a:xfrm>
          <a:solidFill>
            <a:schemeClr val="tx1"/>
          </a:solidFill>
        </p:grpSpPr>
        <p:sp>
          <p:nvSpPr>
            <p:cNvPr id="968" name="Freeform: Shape 967">
              <a:extLst>
                <a:ext uri="{FF2B5EF4-FFF2-40B4-BE49-F238E27FC236}">
                  <a16:creationId xmlns:a16="http://schemas.microsoft.com/office/drawing/2014/main" id="{7E7E793A-BB2B-5D47-8F18-5E9BDCA41F6A}"/>
                </a:ext>
              </a:extLst>
            </p:cNvPr>
            <p:cNvSpPr/>
            <p:nvPr/>
          </p:nvSpPr>
          <p:spPr>
            <a:xfrm>
              <a:off x="944292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grpFill/>
            <a:ln w="7739"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37D50155-3826-4BCB-9FCA-B5556370318C}"/>
                </a:ext>
              </a:extLst>
            </p:cNvPr>
            <p:cNvSpPr/>
            <p:nvPr/>
          </p:nvSpPr>
          <p:spPr>
            <a:xfrm>
              <a:off x="972977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grpFill/>
            <a:ln w="7739"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F4D99AE2-9193-2852-E9FE-A48B96B342C9}"/>
                </a:ext>
              </a:extLst>
            </p:cNvPr>
            <p:cNvSpPr/>
            <p:nvPr/>
          </p:nvSpPr>
          <p:spPr>
            <a:xfrm>
              <a:off x="9376308" y="4397745"/>
              <a:ext cx="501596" cy="260986"/>
            </a:xfrm>
            <a:custGeom>
              <a:avLst/>
              <a:gdLst>
                <a:gd name="connsiteX0" fmla="*/ 480435 w 501596"/>
                <a:gd name="connsiteY0" fmla="*/ 75239 h 260986"/>
                <a:gd name="connsiteX1" fmla="*/ 475732 w 501596"/>
                <a:gd name="connsiteY1" fmla="*/ 75239 h 260986"/>
                <a:gd name="connsiteX2" fmla="*/ 381683 w 501596"/>
                <a:gd name="connsiteY2" fmla="*/ 0 h 260986"/>
                <a:gd name="connsiteX3" fmla="*/ 203773 w 501596"/>
                <a:gd name="connsiteY3" fmla="*/ 0 h 260986"/>
                <a:gd name="connsiteX4" fmla="*/ 105805 w 501596"/>
                <a:gd name="connsiteY4" fmla="*/ 90914 h 260986"/>
                <a:gd name="connsiteX5" fmla="*/ 60348 w 501596"/>
                <a:gd name="connsiteY5" fmla="*/ 90914 h 260986"/>
                <a:gd name="connsiteX6" fmla="*/ 0 w 501596"/>
                <a:gd name="connsiteY6" fmla="*/ 151263 h 260986"/>
                <a:gd name="connsiteX7" fmla="*/ 0 w 501596"/>
                <a:gd name="connsiteY7" fmla="*/ 195152 h 260986"/>
                <a:gd name="connsiteX8" fmla="*/ 17242 w 501596"/>
                <a:gd name="connsiteY8" fmla="*/ 212395 h 260986"/>
                <a:gd name="connsiteX9" fmla="*/ 35268 w 501596"/>
                <a:gd name="connsiteY9" fmla="*/ 212395 h 260986"/>
                <a:gd name="connsiteX10" fmla="*/ 91698 w 501596"/>
                <a:gd name="connsiteY10" fmla="*/ 260987 h 260986"/>
                <a:gd name="connsiteX11" fmla="*/ 148128 w 501596"/>
                <a:gd name="connsiteY11" fmla="*/ 212395 h 260986"/>
                <a:gd name="connsiteX12" fmla="*/ 322119 w 501596"/>
                <a:gd name="connsiteY12" fmla="*/ 212395 h 260986"/>
                <a:gd name="connsiteX13" fmla="*/ 378548 w 501596"/>
                <a:gd name="connsiteY13" fmla="*/ 260987 h 260986"/>
                <a:gd name="connsiteX14" fmla="*/ 434978 w 501596"/>
                <a:gd name="connsiteY14" fmla="*/ 212395 h 260986"/>
                <a:gd name="connsiteX15" fmla="*/ 459274 w 501596"/>
                <a:gd name="connsiteY15" fmla="*/ 212395 h 260986"/>
                <a:gd name="connsiteX16" fmla="*/ 476516 w 501596"/>
                <a:gd name="connsiteY16" fmla="*/ 195152 h 260986"/>
                <a:gd name="connsiteX17" fmla="*/ 476516 w 501596"/>
                <a:gd name="connsiteY17" fmla="*/ 154398 h 260986"/>
                <a:gd name="connsiteX18" fmla="*/ 480435 w 501596"/>
                <a:gd name="connsiteY18" fmla="*/ 154398 h 260986"/>
                <a:gd name="connsiteX19" fmla="*/ 501596 w 501596"/>
                <a:gd name="connsiteY19" fmla="*/ 133236 h 260986"/>
                <a:gd name="connsiteX20" fmla="*/ 501596 w 501596"/>
                <a:gd name="connsiteY20" fmla="*/ 96400 h 260986"/>
                <a:gd name="connsiteX21" fmla="*/ 480435 w 501596"/>
                <a:gd name="connsiteY21" fmla="*/ 75239 h 260986"/>
                <a:gd name="connsiteX22" fmla="*/ 91698 w 501596"/>
                <a:gd name="connsiteY22" fmla="*/ 243744 h 260986"/>
                <a:gd name="connsiteX23" fmla="*/ 51727 w 501596"/>
                <a:gd name="connsiteY23" fmla="*/ 203773 h 260986"/>
                <a:gd name="connsiteX24" fmla="*/ 91698 w 501596"/>
                <a:gd name="connsiteY24" fmla="*/ 163802 h 260986"/>
                <a:gd name="connsiteX25" fmla="*/ 131669 w 501596"/>
                <a:gd name="connsiteY25" fmla="*/ 203773 h 260986"/>
                <a:gd name="connsiteX26" fmla="*/ 91698 w 501596"/>
                <a:gd name="connsiteY26" fmla="*/ 243744 h 260986"/>
                <a:gd name="connsiteX27" fmla="*/ 378548 w 501596"/>
                <a:gd name="connsiteY27" fmla="*/ 243744 h 260986"/>
                <a:gd name="connsiteX28" fmla="*/ 338577 w 501596"/>
                <a:gd name="connsiteY28" fmla="*/ 203773 h 260986"/>
                <a:gd name="connsiteX29" fmla="*/ 378548 w 501596"/>
                <a:gd name="connsiteY29" fmla="*/ 163802 h 260986"/>
                <a:gd name="connsiteX30" fmla="*/ 418519 w 501596"/>
                <a:gd name="connsiteY30" fmla="*/ 203773 h 260986"/>
                <a:gd name="connsiteX31" fmla="*/ 378548 w 501596"/>
                <a:gd name="connsiteY31" fmla="*/ 243744 h 260986"/>
                <a:gd name="connsiteX32" fmla="*/ 459274 w 501596"/>
                <a:gd name="connsiteY32" fmla="*/ 195936 h 260986"/>
                <a:gd name="connsiteX33" fmla="*/ 434978 w 501596"/>
                <a:gd name="connsiteY33" fmla="*/ 195936 h 260986"/>
                <a:gd name="connsiteX34" fmla="*/ 378548 w 501596"/>
                <a:gd name="connsiteY34" fmla="*/ 147344 h 260986"/>
                <a:gd name="connsiteX35" fmla="*/ 322119 w 501596"/>
                <a:gd name="connsiteY35" fmla="*/ 195936 h 260986"/>
                <a:gd name="connsiteX36" fmla="*/ 148128 w 501596"/>
                <a:gd name="connsiteY36" fmla="*/ 195936 h 260986"/>
                <a:gd name="connsiteX37" fmla="*/ 91698 w 501596"/>
                <a:gd name="connsiteY37" fmla="*/ 147344 h 260986"/>
                <a:gd name="connsiteX38" fmla="*/ 35268 w 501596"/>
                <a:gd name="connsiteY38" fmla="*/ 195936 h 260986"/>
                <a:gd name="connsiteX39" fmla="*/ 17242 w 501596"/>
                <a:gd name="connsiteY39" fmla="*/ 195936 h 260986"/>
                <a:gd name="connsiteX40" fmla="*/ 17242 w 501596"/>
                <a:gd name="connsiteY40" fmla="*/ 152046 h 260986"/>
                <a:gd name="connsiteX41" fmla="*/ 60348 w 501596"/>
                <a:gd name="connsiteY41" fmla="*/ 108940 h 260986"/>
                <a:gd name="connsiteX42" fmla="*/ 110508 w 501596"/>
                <a:gd name="connsiteY42" fmla="*/ 108940 h 260986"/>
                <a:gd name="connsiteX43" fmla="*/ 118345 w 501596"/>
                <a:gd name="connsiteY43" fmla="*/ 104238 h 260986"/>
                <a:gd name="connsiteX44" fmla="*/ 203773 w 501596"/>
                <a:gd name="connsiteY44" fmla="*/ 18026 h 260986"/>
                <a:gd name="connsiteX45" fmla="*/ 380899 w 501596"/>
                <a:gd name="connsiteY45" fmla="*/ 18026 h 260986"/>
                <a:gd name="connsiteX46" fmla="*/ 458490 w 501596"/>
                <a:gd name="connsiteY46" fmla="*/ 84644 h 260986"/>
                <a:gd name="connsiteX47" fmla="*/ 458490 w 501596"/>
                <a:gd name="connsiteY47" fmla="*/ 146560 h 260986"/>
                <a:gd name="connsiteX48" fmla="*/ 458490 w 501596"/>
                <a:gd name="connsiteY48" fmla="*/ 195936 h 260986"/>
                <a:gd name="connsiteX49" fmla="*/ 484354 w 501596"/>
                <a:gd name="connsiteY49" fmla="*/ 133236 h 260986"/>
                <a:gd name="connsiteX50" fmla="*/ 480435 w 501596"/>
                <a:gd name="connsiteY50" fmla="*/ 137155 h 260986"/>
                <a:gd name="connsiteX51" fmla="*/ 476516 w 501596"/>
                <a:gd name="connsiteY51" fmla="*/ 137155 h 260986"/>
                <a:gd name="connsiteX52" fmla="*/ 476516 w 501596"/>
                <a:gd name="connsiteY52" fmla="*/ 92482 h 260986"/>
                <a:gd name="connsiteX53" fmla="*/ 480435 w 501596"/>
                <a:gd name="connsiteY53" fmla="*/ 92482 h 260986"/>
                <a:gd name="connsiteX54" fmla="*/ 484354 w 501596"/>
                <a:gd name="connsiteY54" fmla="*/ 96400 h 260986"/>
                <a:gd name="connsiteX55" fmla="*/ 484354 w 501596"/>
                <a:gd name="connsiteY55" fmla="*/ 133236 h 26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1596" h="260986">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grpFill/>
            <a:ln w="7739"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42145C19-3FAB-35CD-B516-A8E4ED20CF2B}"/>
                </a:ext>
              </a:extLst>
            </p:cNvPr>
            <p:cNvSpPr/>
            <p:nvPr/>
          </p:nvSpPr>
          <p:spPr>
            <a:xfrm>
              <a:off x="9522476" y="4433798"/>
              <a:ext cx="143816" cy="72888"/>
            </a:xfrm>
            <a:custGeom>
              <a:avLst/>
              <a:gdLst>
                <a:gd name="connsiteX0" fmla="*/ 135196 w 143816"/>
                <a:gd name="connsiteY0" fmla="*/ 0 h 72888"/>
                <a:gd name="connsiteX1" fmla="*/ 77199 w 143816"/>
                <a:gd name="connsiteY1" fmla="*/ 0 h 72888"/>
                <a:gd name="connsiteX2" fmla="*/ 20769 w 143816"/>
                <a:gd name="connsiteY2" fmla="*/ 29782 h 72888"/>
                <a:gd name="connsiteX3" fmla="*/ 1176 w 143816"/>
                <a:gd name="connsiteY3" fmla="*/ 59565 h 72888"/>
                <a:gd name="connsiteX4" fmla="*/ 1176 w 143816"/>
                <a:gd name="connsiteY4" fmla="*/ 68186 h 72888"/>
                <a:gd name="connsiteX5" fmla="*/ 9013 w 143816"/>
                <a:gd name="connsiteY5" fmla="*/ 72888 h 72888"/>
                <a:gd name="connsiteX6" fmla="*/ 135196 w 143816"/>
                <a:gd name="connsiteY6" fmla="*/ 72888 h 72888"/>
                <a:gd name="connsiteX7" fmla="*/ 143817 w 143816"/>
                <a:gd name="connsiteY7" fmla="*/ 64267 h 72888"/>
                <a:gd name="connsiteX8" fmla="*/ 143817 w 143816"/>
                <a:gd name="connsiteY8" fmla="*/ 8621 h 72888"/>
                <a:gd name="connsiteX9" fmla="*/ 135196 w 143816"/>
                <a:gd name="connsiteY9" fmla="*/ 0 h 72888"/>
                <a:gd name="connsiteX10" fmla="*/ 126575 w 143816"/>
                <a:gd name="connsiteY10" fmla="*/ 55646 h 72888"/>
                <a:gd name="connsiteX11" fmla="*/ 24688 w 143816"/>
                <a:gd name="connsiteY11" fmla="*/ 55646 h 72888"/>
                <a:gd name="connsiteX12" fmla="*/ 35660 w 143816"/>
                <a:gd name="connsiteY12" fmla="*/ 39187 h 72888"/>
                <a:gd name="connsiteX13" fmla="*/ 77199 w 143816"/>
                <a:gd name="connsiteY13" fmla="*/ 17242 h 72888"/>
                <a:gd name="connsiteX14" fmla="*/ 126575 w 143816"/>
                <a:gd name="connsiteY14" fmla="*/ 17242 h 72888"/>
                <a:gd name="connsiteX15" fmla="*/ 126575 w 143816"/>
                <a:gd name="connsiteY15"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816" h="72888">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grpFill/>
            <a:ln w="7739"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76DE8280-51AC-DC3F-85C4-C06A285265C2}"/>
                </a:ext>
              </a:extLst>
            </p:cNvPr>
            <p:cNvSpPr/>
            <p:nvPr/>
          </p:nvSpPr>
          <p:spPr>
            <a:xfrm>
              <a:off x="9685103" y="4433798"/>
              <a:ext cx="126197" cy="72888"/>
            </a:xfrm>
            <a:custGeom>
              <a:avLst/>
              <a:gdLst>
                <a:gd name="connsiteX0" fmla="*/ 57997 w 126197"/>
                <a:gd name="connsiteY0" fmla="*/ 0 h 72888"/>
                <a:gd name="connsiteX1" fmla="*/ 8621 w 126197"/>
                <a:gd name="connsiteY1" fmla="*/ 0 h 72888"/>
                <a:gd name="connsiteX2" fmla="*/ 0 w 126197"/>
                <a:gd name="connsiteY2" fmla="*/ 8621 h 72888"/>
                <a:gd name="connsiteX3" fmla="*/ 0 w 126197"/>
                <a:gd name="connsiteY3" fmla="*/ 64267 h 72888"/>
                <a:gd name="connsiteX4" fmla="*/ 8621 w 126197"/>
                <a:gd name="connsiteY4" fmla="*/ 72888 h 72888"/>
                <a:gd name="connsiteX5" fmla="*/ 117562 w 126197"/>
                <a:gd name="connsiteY5" fmla="*/ 72888 h 72888"/>
                <a:gd name="connsiteX6" fmla="*/ 126183 w 126197"/>
                <a:gd name="connsiteY6" fmla="*/ 64267 h 72888"/>
                <a:gd name="connsiteX7" fmla="*/ 57997 w 126197"/>
                <a:gd name="connsiteY7" fmla="*/ 0 h 72888"/>
                <a:gd name="connsiteX8" fmla="*/ 18026 w 126197"/>
                <a:gd name="connsiteY8" fmla="*/ 55646 h 72888"/>
                <a:gd name="connsiteX9" fmla="*/ 18026 w 126197"/>
                <a:gd name="connsiteY9" fmla="*/ 17242 h 72888"/>
                <a:gd name="connsiteX10" fmla="*/ 58781 w 126197"/>
                <a:gd name="connsiteY10" fmla="*/ 17242 h 72888"/>
                <a:gd name="connsiteX11" fmla="*/ 108940 w 126197"/>
                <a:gd name="connsiteY11" fmla="*/ 55646 h 72888"/>
                <a:gd name="connsiteX12" fmla="*/ 18026 w 126197"/>
                <a:gd name="connsiteY12"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97" h="72888">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grpFill/>
            <a:ln w="7739" cap="flat">
              <a:noFill/>
              <a:prstDash val="solid"/>
              <a:miter/>
            </a:ln>
          </p:spPr>
          <p:txBody>
            <a:bodyPr rtlCol="0" anchor="ctr"/>
            <a:lstStyle/>
            <a:p>
              <a:endParaRPr lang="en-US"/>
            </a:p>
          </p:txBody>
        </p:sp>
      </p:grpSp>
      <p:grpSp>
        <p:nvGrpSpPr>
          <p:cNvPr id="973" name="Graphic 204">
            <a:extLst>
              <a:ext uri="{FF2B5EF4-FFF2-40B4-BE49-F238E27FC236}">
                <a16:creationId xmlns:a16="http://schemas.microsoft.com/office/drawing/2014/main" id="{4E9B5DEE-E3FF-A27D-A59B-0E6E361CB71B}"/>
              </a:ext>
            </a:extLst>
          </p:cNvPr>
          <p:cNvGrpSpPr/>
          <p:nvPr/>
        </p:nvGrpSpPr>
        <p:grpSpPr>
          <a:xfrm>
            <a:off x="10142148" y="4317926"/>
            <a:ext cx="355840" cy="253354"/>
            <a:chOff x="10037981" y="4390813"/>
            <a:chExt cx="355840" cy="253354"/>
          </a:xfrm>
          <a:solidFill>
            <a:schemeClr val="tx1"/>
          </a:solidFill>
        </p:grpSpPr>
        <p:sp>
          <p:nvSpPr>
            <p:cNvPr id="974" name="Freeform: Shape 973">
              <a:extLst>
                <a:ext uri="{FF2B5EF4-FFF2-40B4-BE49-F238E27FC236}">
                  <a16:creationId xmlns:a16="http://schemas.microsoft.com/office/drawing/2014/main" id="{12AEFC63-F289-3F4E-C196-F16F5234511D}"/>
                </a:ext>
              </a:extLst>
            </p:cNvPr>
            <p:cNvSpPr/>
            <p:nvPr/>
          </p:nvSpPr>
          <p:spPr>
            <a:xfrm>
              <a:off x="10064821" y="4520279"/>
              <a:ext cx="302136" cy="107522"/>
            </a:xfrm>
            <a:custGeom>
              <a:avLst/>
              <a:gdLst>
                <a:gd name="connsiteX0" fmla="*/ 17 w 302136"/>
                <a:gd name="connsiteY0" fmla="*/ 107522 h 107522"/>
                <a:gd name="connsiteX1" fmla="*/ 17 w 302136"/>
                <a:gd name="connsiteY1" fmla="*/ 74966 h 107522"/>
                <a:gd name="connsiteX2" fmla="*/ 9730 w 302136"/>
                <a:gd name="connsiteY2" fmla="*/ 65830 h 107522"/>
                <a:gd name="connsiteX3" fmla="*/ 9730 w 302136"/>
                <a:gd name="connsiteY3" fmla="*/ 107522 h 107522"/>
                <a:gd name="connsiteX4" fmla="*/ 17 w 302136"/>
                <a:gd name="connsiteY4" fmla="*/ 107522 h 107522"/>
                <a:gd name="connsiteX5" fmla="*/ 18289 w 302136"/>
                <a:gd name="connsiteY5" fmla="*/ 107522 h 107522"/>
                <a:gd name="connsiteX6" fmla="*/ 18289 w 302136"/>
                <a:gd name="connsiteY6" fmla="*/ 59448 h 107522"/>
                <a:gd name="connsiteX7" fmla="*/ 27976 w 302136"/>
                <a:gd name="connsiteY7" fmla="*/ 53888 h 107522"/>
                <a:gd name="connsiteX8" fmla="*/ 27993 w 302136"/>
                <a:gd name="connsiteY8" fmla="*/ 107522 h 107522"/>
                <a:gd name="connsiteX9" fmla="*/ 18289 w 302136"/>
                <a:gd name="connsiteY9" fmla="*/ 107522 h 107522"/>
                <a:gd name="connsiteX10" fmla="*/ 36578 w 302136"/>
                <a:gd name="connsiteY10" fmla="*/ 107522 h 107522"/>
                <a:gd name="connsiteX11" fmla="*/ 36561 w 302136"/>
                <a:gd name="connsiteY11" fmla="*/ 50321 h 107522"/>
                <a:gd name="connsiteX12" fmla="*/ 46247 w 302136"/>
                <a:gd name="connsiteY12" fmla="*/ 47524 h 107522"/>
                <a:gd name="connsiteX13" fmla="*/ 46265 w 302136"/>
                <a:gd name="connsiteY13" fmla="*/ 107522 h 107522"/>
                <a:gd name="connsiteX14" fmla="*/ 36578 w 302136"/>
                <a:gd name="connsiteY14" fmla="*/ 107522 h 107522"/>
                <a:gd name="connsiteX15" fmla="*/ 54841 w 302136"/>
                <a:gd name="connsiteY15" fmla="*/ 107522 h 107522"/>
                <a:gd name="connsiteX16" fmla="*/ 54823 w 302136"/>
                <a:gd name="connsiteY16" fmla="*/ 45985 h 107522"/>
                <a:gd name="connsiteX17" fmla="*/ 64536 w 302136"/>
                <a:gd name="connsiteY17" fmla="*/ 45084 h 107522"/>
                <a:gd name="connsiteX18" fmla="*/ 64554 w 302136"/>
                <a:gd name="connsiteY18" fmla="*/ 107522 h 107522"/>
                <a:gd name="connsiteX19" fmla="*/ 54841 w 302136"/>
                <a:gd name="connsiteY19" fmla="*/ 107522 h 107522"/>
                <a:gd name="connsiteX20" fmla="*/ 73130 w 302136"/>
                <a:gd name="connsiteY20" fmla="*/ 107522 h 107522"/>
                <a:gd name="connsiteX21" fmla="*/ 73112 w 302136"/>
                <a:gd name="connsiteY21" fmla="*/ 44962 h 107522"/>
                <a:gd name="connsiteX22" fmla="*/ 82817 w 302136"/>
                <a:gd name="connsiteY22" fmla="*/ 45408 h 107522"/>
                <a:gd name="connsiteX23" fmla="*/ 82834 w 302136"/>
                <a:gd name="connsiteY23" fmla="*/ 107522 h 107522"/>
                <a:gd name="connsiteX24" fmla="*/ 73130 w 302136"/>
                <a:gd name="connsiteY24" fmla="*/ 107522 h 107522"/>
                <a:gd name="connsiteX25" fmla="*/ 91402 w 302136"/>
                <a:gd name="connsiteY25" fmla="*/ 107522 h 107522"/>
                <a:gd name="connsiteX26" fmla="*/ 91402 w 302136"/>
                <a:gd name="connsiteY26" fmla="*/ 46265 h 107522"/>
                <a:gd name="connsiteX27" fmla="*/ 101088 w 302136"/>
                <a:gd name="connsiteY27" fmla="*/ 47655 h 107522"/>
                <a:gd name="connsiteX28" fmla="*/ 101088 w 302136"/>
                <a:gd name="connsiteY28" fmla="*/ 107522 h 107522"/>
                <a:gd name="connsiteX29" fmla="*/ 91402 w 302136"/>
                <a:gd name="connsiteY29" fmla="*/ 107522 h 107522"/>
                <a:gd name="connsiteX30" fmla="*/ 109664 w 302136"/>
                <a:gd name="connsiteY30" fmla="*/ 107522 h 107522"/>
                <a:gd name="connsiteX31" fmla="*/ 109647 w 302136"/>
                <a:gd name="connsiteY31" fmla="*/ 49447 h 107522"/>
                <a:gd name="connsiteX32" fmla="*/ 119360 w 302136"/>
                <a:gd name="connsiteY32" fmla="*/ 52105 h 107522"/>
                <a:gd name="connsiteX33" fmla="*/ 119377 w 302136"/>
                <a:gd name="connsiteY33" fmla="*/ 107522 h 107522"/>
                <a:gd name="connsiteX34" fmla="*/ 109664 w 302136"/>
                <a:gd name="connsiteY34" fmla="*/ 107522 h 107522"/>
                <a:gd name="connsiteX35" fmla="*/ 127936 w 302136"/>
                <a:gd name="connsiteY35" fmla="*/ 107522 h 107522"/>
                <a:gd name="connsiteX36" fmla="*/ 127918 w 302136"/>
                <a:gd name="connsiteY36" fmla="*/ 54858 h 107522"/>
                <a:gd name="connsiteX37" fmla="*/ 137649 w 302136"/>
                <a:gd name="connsiteY37" fmla="*/ 58242 h 107522"/>
                <a:gd name="connsiteX38" fmla="*/ 137649 w 302136"/>
                <a:gd name="connsiteY38" fmla="*/ 107522 h 107522"/>
                <a:gd name="connsiteX39" fmla="*/ 127936 w 302136"/>
                <a:gd name="connsiteY39" fmla="*/ 107522 h 107522"/>
                <a:gd name="connsiteX40" fmla="*/ 146234 w 302136"/>
                <a:gd name="connsiteY40" fmla="*/ 107522 h 107522"/>
                <a:gd name="connsiteX41" fmla="*/ 146234 w 302136"/>
                <a:gd name="connsiteY41" fmla="*/ 61371 h 107522"/>
                <a:gd name="connsiteX42" fmla="*/ 155920 w 302136"/>
                <a:gd name="connsiteY42" fmla="*/ 64921 h 107522"/>
                <a:gd name="connsiteX43" fmla="*/ 155938 w 302136"/>
                <a:gd name="connsiteY43" fmla="*/ 107522 h 107522"/>
                <a:gd name="connsiteX44" fmla="*/ 146234 w 302136"/>
                <a:gd name="connsiteY44" fmla="*/ 107522 h 107522"/>
                <a:gd name="connsiteX45" fmla="*/ 164505 w 302136"/>
                <a:gd name="connsiteY45" fmla="*/ 107522 h 107522"/>
                <a:gd name="connsiteX46" fmla="*/ 164488 w 302136"/>
                <a:gd name="connsiteY46" fmla="*/ 68007 h 107522"/>
                <a:gd name="connsiteX47" fmla="*/ 174201 w 302136"/>
                <a:gd name="connsiteY47" fmla="*/ 71355 h 107522"/>
                <a:gd name="connsiteX48" fmla="*/ 174218 w 302136"/>
                <a:gd name="connsiteY48" fmla="*/ 107522 h 107522"/>
                <a:gd name="connsiteX49" fmla="*/ 164505 w 302136"/>
                <a:gd name="connsiteY49" fmla="*/ 107522 h 107522"/>
                <a:gd name="connsiteX50" fmla="*/ 182759 w 302136"/>
                <a:gd name="connsiteY50" fmla="*/ 107522 h 107522"/>
                <a:gd name="connsiteX51" fmla="*/ 182759 w 302136"/>
                <a:gd name="connsiteY51" fmla="*/ 74170 h 107522"/>
                <a:gd name="connsiteX52" fmla="*/ 192455 w 302136"/>
                <a:gd name="connsiteY52" fmla="*/ 77029 h 107522"/>
                <a:gd name="connsiteX53" fmla="*/ 192472 w 302136"/>
                <a:gd name="connsiteY53" fmla="*/ 107522 h 107522"/>
                <a:gd name="connsiteX54" fmla="*/ 182759 w 302136"/>
                <a:gd name="connsiteY54" fmla="*/ 107522 h 107522"/>
                <a:gd name="connsiteX55" fmla="*/ 201048 w 302136"/>
                <a:gd name="connsiteY55" fmla="*/ 107522 h 107522"/>
                <a:gd name="connsiteX56" fmla="*/ 201022 w 302136"/>
                <a:gd name="connsiteY56" fmla="*/ 79302 h 107522"/>
                <a:gd name="connsiteX57" fmla="*/ 210726 w 302136"/>
                <a:gd name="connsiteY57" fmla="*/ 81479 h 107522"/>
                <a:gd name="connsiteX58" fmla="*/ 210744 w 302136"/>
                <a:gd name="connsiteY58" fmla="*/ 107522 h 107522"/>
                <a:gd name="connsiteX59" fmla="*/ 201048 w 302136"/>
                <a:gd name="connsiteY59" fmla="*/ 107522 h 107522"/>
                <a:gd name="connsiteX60" fmla="*/ 219337 w 302136"/>
                <a:gd name="connsiteY60" fmla="*/ 107522 h 107522"/>
                <a:gd name="connsiteX61" fmla="*/ 219320 w 302136"/>
                <a:gd name="connsiteY61" fmla="*/ 83000 h 107522"/>
                <a:gd name="connsiteX62" fmla="*/ 229024 w 302136"/>
                <a:gd name="connsiteY62" fmla="*/ 84268 h 107522"/>
                <a:gd name="connsiteX63" fmla="*/ 229041 w 302136"/>
                <a:gd name="connsiteY63" fmla="*/ 107522 h 107522"/>
                <a:gd name="connsiteX64" fmla="*/ 219337 w 302136"/>
                <a:gd name="connsiteY64" fmla="*/ 107522 h 107522"/>
                <a:gd name="connsiteX65" fmla="*/ 237600 w 302136"/>
                <a:gd name="connsiteY65" fmla="*/ 107522 h 107522"/>
                <a:gd name="connsiteX66" fmla="*/ 237583 w 302136"/>
                <a:gd name="connsiteY66" fmla="*/ 84897 h 107522"/>
                <a:gd name="connsiteX67" fmla="*/ 247296 w 302136"/>
                <a:gd name="connsiteY67" fmla="*/ 85046 h 107522"/>
                <a:gd name="connsiteX68" fmla="*/ 247313 w 302136"/>
                <a:gd name="connsiteY68" fmla="*/ 107522 h 107522"/>
                <a:gd name="connsiteX69" fmla="*/ 237600 w 302136"/>
                <a:gd name="connsiteY69" fmla="*/ 107522 h 107522"/>
                <a:gd name="connsiteX70" fmla="*/ 255889 w 302136"/>
                <a:gd name="connsiteY70" fmla="*/ 107522 h 107522"/>
                <a:gd name="connsiteX71" fmla="*/ 255872 w 302136"/>
                <a:gd name="connsiteY71" fmla="*/ 84644 h 107522"/>
                <a:gd name="connsiteX72" fmla="*/ 265567 w 302136"/>
                <a:gd name="connsiteY72" fmla="*/ 83481 h 107522"/>
                <a:gd name="connsiteX73" fmla="*/ 265585 w 302136"/>
                <a:gd name="connsiteY73" fmla="*/ 107522 h 107522"/>
                <a:gd name="connsiteX74" fmla="*/ 255889 w 302136"/>
                <a:gd name="connsiteY74" fmla="*/ 107522 h 107522"/>
                <a:gd name="connsiteX75" fmla="*/ 274143 w 302136"/>
                <a:gd name="connsiteY75" fmla="*/ 107522 h 107522"/>
                <a:gd name="connsiteX76" fmla="*/ 274143 w 302136"/>
                <a:gd name="connsiteY76" fmla="*/ 81829 h 107522"/>
                <a:gd name="connsiteX77" fmla="*/ 283830 w 302136"/>
                <a:gd name="connsiteY77" fmla="*/ 79197 h 107522"/>
                <a:gd name="connsiteX78" fmla="*/ 283847 w 302136"/>
                <a:gd name="connsiteY78" fmla="*/ 107522 h 107522"/>
                <a:gd name="connsiteX79" fmla="*/ 274143 w 302136"/>
                <a:gd name="connsiteY79" fmla="*/ 107522 h 107522"/>
                <a:gd name="connsiteX80" fmla="*/ 292424 w 302136"/>
                <a:gd name="connsiteY80" fmla="*/ 107522 h 107522"/>
                <a:gd name="connsiteX81" fmla="*/ 292406 w 302136"/>
                <a:gd name="connsiteY81" fmla="*/ 76120 h 107522"/>
                <a:gd name="connsiteX82" fmla="*/ 302119 w 302136"/>
                <a:gd name="connsiteY82" fmla="*/ 71766 h 107522"/>
                <a:gd name="connsiteX83" fmla="*/ 302136 w 302136"/>
                <a:gd name="connsiteY83" fmla="*/ 107522 h 107522"/>
                <a:gd name="connsiteX84" fmla="*/ 292424 w 302136"/>
                <a:gd name="connsiteY84" fmla="*/ 107522 h 107522"/>
                <a:gd name="connsiteX85" fmla="*/ 219320 w 302136"/>
                <a:gd name="connsiteY85" fmla="*/ 71521 h 107522"/>
                <a:gd name="connsiteX86" fmla="*/ 219294 w 302136"/>
                <a:gd name="connsiteY86" fmla="*/ 0 h 107522"/>
                <a:gd name="connsiteX87" fmla="*/ 229007 w 302136"/>
                <a:gd name="connsiteY87" fmla="*/ 0 h 107522"/>
                <a:gd name="connsiteX88" fmla="*/ 229024 w 302136"/>
                <a:gd name="connsiteY88" fmla="*/ 71985 h 107522"/>
                <a:gd name="connsiteX89" fmla="*/ 219320 w 302136"/>
                <a:gd name="connsiteY89" fmla="*/ 71521 h 107522"/>
                <a:gd name="connsiteX90" fmla="*/ 237600 w 302136"/>
                <a:gd name="connsiteY90" fmla="*/ 71845 h 107522"/>
                <a:gd name="connsiteX91" fmla="*/ 237583 w 302136"/>
                <a:gd name="connsiteY91" fmla="*/ 0 h 107522"/>
                <a:gd name="connsiteX92" fmla="*/ 247296 w 302136"/>
                <a:gd name="connsiteY92" fmla="*/ 0 h 107522"/>
                <a:gd name="connsiteX93" fmla="*/ 247313 w 302136"/>
                <a:gd name="connsiteY93" fmla="*/ 70944 h 107522"/>
                <a:gd name="connsiteX94" fmla="*/ 237600 w 302136"/>
                <a:gd name="connsiteY94" fmla="*/ 71845 h 107522"/>
                <a:gd name="connsiteX95" fmla="*/ 201022 w 302136"/>
                <a:gd name="connsiteY95" fmla="*/ 69275 h 107522"/>
                <a:gd name="connsiteX96" fmla="*/ 201022 w 302136"/>
                <a:gd name="connsiteY96" fmla="*/ 0 h 107522"/>
                <a:gd name="connsiteX97" fmla="*/ 210726 w 302136"/>
                <a:gd name="connsiteY97" fmla="*/ 0 h 107522"/>
                <a:gd name="connsiteX98" fmla="*/ 210744 w 302136"/>
                <a:gd name="connsiteY98" fmla="*/ 70673 h 107522"/>
                <a:gd name="connsiteX99" fmla="*/ 201022 w 302136"/>
                <a:gd name="connsiteY99" fmla="*/ 69275 h 107522"/>
                <a:gd name="connsiteX100" fmla="*/ 255889 w 302136"/>
                <a:gd name="connsiteY100" fmla="*/ 69406 h 107522"/>
                <a:gd name="connsiteX101" fmla="*/ 255872 w 302136"/>
                <a:gd name="connsiteY101" fmla="*/ 0 h 107522"/>
                <a:gd name="connsiteX102" fmla="*/ 265567 w 302136"/>
                <a:gd name="connsiteY102" fmla="*/ 0 h 107522"/>
                <a:gd name="connsiteX103" fmla="*/ 265585 w 302136"/>
                <a:gd name="connsiteY103" fmla="*/ 66626 h 107522"/>
                <a:gd name="connsiteX104" fmla="*/ 255889 w 302136"/>
                <a:gd name="connsiteY104" fmla="*/ 69406 h 107522"/>
                <a:gd name="connsiteX105" fmla="*/ 182759 w 302136"/>
                <a:gd name="connsiteY105" fmla="*/ 64833 h 107522"/>
                <a:gd name="connsiteX106" fmla="*/ 182759 w 302136"/>
                <a:gd name="connsiteY106" fmla="*/ 0 h 107522"/>
                <a:gd name="connsiteX107" fmla="*/ 192455 w 302136"/>
                <a:gd name="connsiteY107" fmla="*/ 0 h 107522"/>
                <a:gd name="connsiteX108" fmla="*/ 192472 w 302136"/>
                <a:gd name="connsiteY108" fmla="*/ 67491 h 107522"/>
                <a:gd name="connsiteX109" fmla="*/ 182759 w 302136"/>
                <a:gd name="connsiteY109" fmla="*/ 64833 h 107522"/>
                <a:gd name="connsiteX110" fmla="*/ 274143 w 302136"/>
                <a:gd name="connsiteY110" fmla="*/ 63041 h 107522"/>
                <a:gd name="connsiteX111" fmla="*/ 274143 w 302136"/>
                <a:gd name="connsiteY111" fmla="*/ 0 h 107522"/>
                <a:gd name="connsiteX112" fmla="*/ 283830 w 302136"/>
                <a:gd name="connsiteY112" fmla="*/ 0 h 107522"/>
                <a:gd name="connsiteX113" fmla="*/ 283830 w 302136"/>
                <a:gd name="connsiteY113" fmla="*/ 57499 h 107522"/>
                <a:gd name="connsiteX114" fmla="*/ 274143 w 302136"/>
                <a:gd name="connsiteY114" fmla="*/ 63041 h 107522"/>
                <a:gd name="connsiteX115" fmla="*/ 164488 w 302136"/>
                <a:gd name="connsiteY115" fmla="*/ 58696 h 107522"/>
                <a:gd name="connsiteX116" fmla="*/ 164488 w 302136"/>
                <a:gd name="connsiteY116" fmla="*/ 0 h 107522"/>
                <a:gd name="connsiteX117" fmla="*/ 174201 w 302136"/>
                <a:gd name="connsiteY117" fmla="*/ 0 h 107522"/>
                <a:gd name="connsiteX118" fmla="*/ 174218 w 302136"/>
                <a:gd name="connsiteY118" fmla="*/ 62071 h 107522"/>
                <a:gd name="connsiteX119" fmla="*/ 164488 w 302136"/>
                <a:gd name="connsiteY119" fmla="*/ 58696 h 107522"/>
                <a:gd name="connsiteX120" fmla="*/ 146216 w 302136"/>
                <a:gd name="connsiteY120" fmla="*/ 52026 h 107522"/>
                <a:gd name="connsiteX121" fmla="*/ 146199 w 302136"/>
                <a:gd name="connsiteY121" fmla="*/ 0 h 107522"/>
                <a:gd name="connsiteX122" fmla="*/ 155894 w 302136"/>
                <a:gd name="connsiteY122" fmla="*/ 0 h 107522"/>
                <a:gd name="connsiteX123" fmla="*/ 155894 w 302136"/>
                <a:gd name="connsiteY123" fmla="*/ 55558 h 107522"/>
                <a:gd name="connsiteX124" fmla="*/ 146216 w 302136"/>
                <a:gd name="connsiteY124" fmla="*/ 52026 h 107522"/>
                <a:gd name="connsiteX125" fmla="*/ 292406 w 302136"/>
                <a:gd name="connsiteY125" fmla="*/ 51099 h 107522"/>
                <a:gd name="connsiteX126" fmla="*/ 292406 w 302136"/>
                <a:gd name="connsiteY126" fmla="*/ 0 h 107522"/>
                <a:gd name="connsiteX127" fmla="*/ 302102 w 302136"/>
                <a:gd name="connsiteY127" fmla="*/ 0 h 107522"/>
                <a:gd name="connsiteX128" fmla="*/ 302119 w 302136"/>
                <a:gd name="connsiteY128" fmla="*/ 41963 h 107522"/>
                <a:gd name="connsiteX129" fmla="*/ 292406 w 302136"/>
                <a:gd name="connsiteY129" fmla="*/ 51099 h 107522"/>
                <a:gd name="connsiteX130" fmla="*/ 127936 w 302136"/>
                <a:gd name="connsiteY130" fmla="*/ 45557 h 107522"/>
                <a:gd name="connsiteX131" fmla="*/ 127918 w 302136"/>
                <a:gd name="connsiteY131" fmla="*/ 0 h 107522"/>
                <a:gd name="connsiteX132" fmla="*/ 137622 w 302136"/>
                <a:gd name="connsiteY132" fmla="*/ 0 h 107522"/>
                <a:gd name="connsiteX133" fmla="*/ 137649 w 302136"/>
                <a:gd name="connsiteY133" fmla="*/ 48922 h 107522"/>
                <a:gd name="connsiteX134" fmla="*/ 127936 w 302136"/>
                <a:gd name="connsiteY134" fmla="*/ 45557 h 107522"/>
                <a:gd name="connsiteX135" fmla="*/ 17 w 302136"/>
                <a:gd name="connsiteY135" fmla="*/ 45181 h 107522"/>
                <a:gd name="connsiteX136" fmla="*/ 0 w 302136"/>
                <a:gd name="connsiteY136" fmla="*/ 0 h 107522"/>
                <a:gd name="connsiteX137" fmla="*/ 9713 w 302136"/>
                <a:gd name="connsiteY137" fmla="*/ 0 h 107522"/>
                <a:gd name="connsiteX138" fmla="*/ 9730 w 302136"/>
                <a:gd name="connsiteY138" fmla="*/ 40809 h 107522"/>
                <a:gd name="connsiteX139" fmla="*/ 17 w 302136"/>
                <a:gd name="connsiteY139" fmla="*/ 45181 h 107522"/>
                <a:gd name="connsiteX140" fmla="*/ 109664 w 302136"/>
                <a:gd name="connsiteY140" fmla="*/ 39900 h 107522"/>
                <a:gd name="connsiteX141" fmla="*/ 109647 w 302136"/>
                <a:gd name="connsiteY141" fmla="*/ 0 h 107522"/>
                <a:gd name="connsiteX142" fmla="*/ 119360 w 302136"/>
                <a:gd name="connsiteY142" fmla="*/ 0 h 107522"/>
                <a:gd name="connsiteX143" fmla="*/ 119377 w 302136"/>
                <a:gd name="connsiteY143" fmla="*/ 42785 h 107522"/>
                <a:gd name="connsiteX144" fmla="*/ 109664 w 302136"/>
                <a:gd name="connsiteY144" fmla="*/ 39900 h 107522"/>
                <a:gd name="connsiteX145" fmla="*/ 18289 w 302136"/>
                <a:gd name="connsiteY145" fmla="*/ 37767 h 107522"/>
                <a:gd name="connsiteX146" fmla="*/ 18272 w 302136"/>
                <a:gd name="connsiteY146" fmla="*/ 0 h 107522"/>
                <a:gd name="connsiteX147" fmla="*/ 27976 w 302136"/>
                <a:gd name="connsiteY147" fmla="*/ 0 h 107522"/>
                <a:gd name="connsiteX148" fmla="*/ 27993 w 302136"/>
                <a:gd name="connsiteY148" fmla="*/ 35101 h 107522"/>
                <a:gd name="connsiteX149" fmla="*/ 18289 w 302136"/>
                <a:gd name="connsiteY149" fmla="*/ 37767 h 107522"/>
                <a:gd name="connsiteX150" fmla="*/ 91402 w 302136"/>
                <a:gd name="connsiteY150" fmla="*/ 35468 h 107522"/>
                <a:gd name="connsiteX151" fmla="*/ 91402 w 302136"/>
                <a:gd name="connsiteY151" fmla="*/ 0 h 107522"/>
                <a:gd name="connsiteX152" fmla="*/ 101088 w 302136"/>
                <a:gd name="connsiteY152" fmla="*/ 0 h 107522"/>
                <a:gd name="connsiteX153" fmla="*/ 101088 w 302136"/>
                <a:gd name="connsiteY153" fmla="*/ 37627 h 107522"/>
                <a:gd name="connsiteX154" fmla="*/ 91402 w 302136"/>
                <a:gd name="connsiteY154" fmla="*/ 35468 h 107522"/>
                <a:gd name="connsiteX155" fmla="*/ 73112 w 302136"/>
                <a:gd name="connsiteY155" fmla="*/ 32662 h 107522"/>
                <a:gd name="connsiteX156" fmla="*/ 73095 w 302136"/>
                <a:gd name="connsiteY156" fmla="*/ 0 h 107522"/>
                <a:gd name="connsiteX157" fmla="*/ 82799 w 302136"/>
                <a:gd name="connsiteY157" fmla="*/ 0 h 107522"/>
                <a:gd name="connsiteX158" fmla="*/ 82817 w 302136"/>
                <a:gd name="connsiteY158" fmla="*/ 33912 h 107522"/>
                <a:gd name="connsiteX159" fmla="*/ 73112 w 302136"/>
                <a:gd name="connsiteY159" fmla="*/ 32662 h 107522"/>
                <a:gd name="connsiteX160" fmla="*/ 36578 w 302136"/>
                <a:gd name="connsiteY160" fmla="*/ 33448 h 107522"/>
                <a:gd name="connsiteX161" fmla="*/ 36561 w 302136"/>
                <a:gd name="connsiteY161" fmla="*/ 0 h 107522"/>
                <a:gd name="connsiteX162" fmla="*/ 46247 w 302136"/>
                <a:gd name="connsiteY162" fmla="*/ 0 h 107522"/>
                <a:gd name="connsiteX163" fmla="*/ 46265 w 302136"/>
                <a:gd name="connsiteY163" fmla="*/ 32312 h 107522"/>
                <a:gd name="connsiteX164" fmla="*/ 36578 w 302136"/>
                <a:gd name="connsiteY164" fmla="*/ 33448 h 107522"/>
                <a:gd name="connsiteX165" fmla="*/ 54841 w 302136"/>
                <a:gd name="connsiteY165" fmla="*/ 31866 h 107522"/>
                <a:gd name="connsiteX166" fmla="*/ 54823 w 302136"/>
                <a:gd name="connsiteY166" fmla="*/ 0 h 107522"/>
                <a:gd name="connsiteX167" fmla="*/ 64536 w 302136"/>
                <a:gd name="connsiteY167" fmla="*/ 0 h 107522"/>
                <a:gd name="connsiteX168" fmla="*/ 64554 w 302136"/>
                <a:gd name="connsiteY168" fmla="*/ 32032 h 107522"/>
                <a:gd name="connsiteX169" fmla="*/ 54841 w 302136"/>
                <a:gd name="connsiteY169" fmla="*/ 31866 h 1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02136" h="107522">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grpFill/>
            <a:ln w="8731" cap="flat">
              <a:noFill/>
              <a:prstDash val="solid"/>
              <a:round/>
            </a:ln>
          </p:spPr>
          <p:txBody>
            <a:bodyPr rtlCol="0" anchor="ctr"/>
            <a:lstStyle/>
            <a:p>
              <a:endParaRPr lang="en-US"/>
            </a:p>
          </p:txBody>
        </p:sp>
        <p:sp>
          <p:nvSpPr>
            <p:cNvPr id="975" name="Freeform: Shape 974">
              <a:extLst>
                <a:ext uri="{FF2B5EF4-FFF2-40B4-BE49-F238E27FC236}">
                  <a16:creationId xmlns:a16="http://schemas.microsoft.com/office/drawing/2014/main" id="{2FE2F0A3-EFD0-C384-2101-E538CCE77AF7}"/>
                </a:ext>
              </a:extLst>
            </p:cNvPr>
            <p:cNvSpPr/>
            <p:nvPr/>
          </p:nvSpPr>
          <p:spPr>
            <a:xfrm>
              <a:off x="10067365" y="4416341"/>
              <a:ext cx="61511" cy="16051"/>
            </a:xfrm>
            <a:custGeom>
              <a:avLst/>
              <a:gdLst>
                <a:gd name="connsiteX0" fmla="*/ 0 w 61511"/>
                <a:gd name="connsiteY0" fmla="*/ 8034 h 16051"/>
                <a:gd name="connsiteX1" fmla="*/ 8043 w 61511"/>
                <a:gd name="connsiteY1" fmla="*/ 0 h 16051"/>
                <a:gd name="connsiteX2" fmla="*/ 16060 w 61511"/>
                <a:gd name="connsiteY2" fmla="*/ 8034 h 16051"/>
                <a:gd name="connsiteX3" fmla="*/ 8043 w 61511"/>
                <a:gd name="connsiteY3" fmla="*/ 16051 h 16051"/>
                <a:gd name="connsiteX4" fmla="*/ 0 w 61511"/>
                <a:gd name="connsiteY4" fmla="*/ 8034 h 16051"/>
                <a:gd name="connsiteX5" fmla="*/ 22739 w 61511"/>
                <a:gd name="connsiteY5" fmla="*/ 8034 h 16051"/>
                <a:gd name="connsiteX6" fmla="*/ 30756 w 61511"/>
                <a:gd name="connsiteY6" fmla="*/ 0 h 16051"/>
                <a:gd name="connsiteX7" fmla="*/ 38790 w 61511"/>
                <a:gd name="connsiteY7" fmla="*/ 8034 h 16051"/>
                <a:gd name="connsiteX8" fmla="*/ 30756 w 61511"/>
                <a:gd name="connsiteY8" fmla="*/ 16051 h 16051"/>
                <a:gd name="connsiteX9" fmla="*/ 22739 w 61511"/>
                <a:gd name="connsiteY9" fmla="*/ 8034 h 16051"/>
                <a:gd name="connsiteX10" fmla="*/ 45460 w 61511"/>
                <a:gd name="connsiteY10" fmla="*/ 8034 h 16051"/>
                <a:gd name="connsiteX11" fmla="*/ 53477 w 61511"/>
                <a:gd name="connsiteY11" fmla="*/ 0 h 16051"/>
                <a:gd name="connsiteX12" fmla="*/ 61511 w 61511"/>
                <a:gd name="connsiteY12" fmla="*/ 8034 h 16051"/>
                <a:gd name="connsiteX13" fmla="*/ 53477 w 61511"/>
                <a:gd name="connsiteY13" fmla="*/ 16051 h 16051"/>
                <a:gd name="connsiteX14" fmla="*/ 45460 w 61511"/>
                <a:gd name="connsiteY14" fmla="*/ 8034 h 1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11" h="16051">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grpFill/>
            <a:ln w="8731" cap="flat">
              <a:noFill/>
              <a:prstDash val="solid"/>
              <a:round/>
            </a:ln>
          </p:spPr>
          <p:txBody>
            <a:bodyPr rtlCol="0" anchor="ctr"/>
            <a:lstStyle/>
            <a:p>
              <a:endParaRPr lang="en-US"/>
            </a:p>
          </p:txBody>
        </p:sp>
        <p:sp>
          <p:nvSpPr>
            <p:cNvPr id="976" name="Freeform: Shape 975">
              <a:extLst>
                <a:ext uri="{FF2B5EF4-FFF2-40B4-BE49-F238E27FC236}">
                  <a16:creationId xmlns:a16="http://schemas.microsoft.com/office/drawing/2014/main" id="{D00DE9FB-D3E9-3C62-C5AC-7238DB7FB976}"/>
                </a:ext>
              </a:extLst>
            </p:cNvPr>
            <p:cNvSpPr/>
            <p:nvPr/>
          </p:nvSpPr>
          <p:spPr>
            <a:xfrm>
              <a:off x="10037981" y="4390813"/>
              <a:ext cx="355840" cy="253354"/>
            </a:xfrm>
            <a:custGeom>
              <a:avLst/>
              <a:gdLst>
                <a:gd name="connsiteX0" fmla="*/ 0 w 355840"/>
                <a:gd name="connsiteY0" fmla="*/ 226900 h 253354"/>
                <a:gd name="connsiteX1" fmla="*/ 0 w 355840"/>
                <a:gd name="connsiteY1" fmla="*/ 26446 h 253354"/>
                <a:gd name="connsiteX2" fmla="*/ 26454 w 355840"/>
                <a:gd name="connsiteY2" fmla="*/ 0 h 253354"/>
                <a:gd name="connsiteX3" fmla="*/ 329369 w 355840"/>
                <a:gd name="connsiteY3" fmla="*/ 0 h 253354"/>
                <a:gd name="connsiteX4" fmla="*/ 355841 w 355840"/>
                <a:gd name="connsiteY4" fmla="*/ 26446 h 253354"/>
                <a:gd name="connsiteX5" fmla="*/ 355841 w 355840"/>
                <a:gd name="connsiteY5" fmla="*/ 226900 h 253354"/>
                <a:gd name="connsiteX6" fmla="*/ 329369 w 355840"/>
                <a:gd name="connsiteY6" fmla="*/ 253354 h 253354"/>
                <a:gd name="connsiteX7" fmla="*/ 26454 w 355840"/>
                <a:gd name="connsiteY7" fmla="*/ 253354 h 253354"/>
                <a:gd name="connsiteX8" fmla="*/ 0 w 355840"/>
                <a:gd name="connsiteY8" fmla="*/ 226900 h 253354"/>
                <a:gd name="connsiteX9" fmla="*/ 339099 w 355840"/>
                <a:gd name="connsiteY9" fmla="*/ 226900 h 253354"/>
                <a:gd name="connsiteX10" fmla="*/ 339099 w 355840"/>
                <a:gd name="connsiteY10" fmla="*/ 135970 h 253354"/>
                <a:gd name="connsiteX11" fmla="*/ 16733 w 355840"/>
                <a:gd name="connsiteY11" fmla="*/ 135970 h 253354"/>
                <a:gd name="connsiteX12" fmla="*/ 16733 w 355840"/>
                <a:gd name="connsiteY12" fmla="*/ 226900 h 253354"/>
                <a:gd name="connsiteX13" fmla="*/ 26454 w 355840"/>
                <a:gd name="connsiteY13" fmla="*/ 236621 h 253354"/>
                <a:gd name="connsiteX14" fmla="*/ 329369 w 355840"/>
                <a:gd name="connsiteY14" fmla="*/ 236621 h 253354"/>
                <a:gd name="connsiteX15" fmla="*/ 339099 w 355840"/>
                <a:gd name="connsiteY15" fmla="*/ 226900 h 253354"/>
                <a:gd name="connsiteX16" fmla="*/ 339099 w 355840"/>
                <a:gd name="connsiteY16" fmla="*/ 126668 h 253354"/>
                <a:gd name="connsiteX17" fmla="*/ 339099 w 355840"/>
                <a:gd name="connsiteY17" fmla="*/ 26446 h 253354"/>
                <a:gd name="connsiteX18" fmla="*/ 329369 w 355840"/>
                <a:gd name="connsiteY18" fmla="*/ 16742 h 253354"/>
                <a:gd name="connsiteX19" fmla="*/ 26454 w 355840"/>
                <a:gd name="connsiteY19" fmla="*/ 16742 h 253354"/>
                <a:gd name="connsiteX20" fmla="*/ 16733 w 355840"/>
                <a:gd name="connsiteY20" fmla="*/ 26446 h 253354"/>
                <a:gd name="connsiteX21" fmla="*/ 16733 w 355840"/>
                <a:gd name="connsiteY21" fmla="*/ 126668 h 253354"/>
                <a:gd name="connsiteX22" fmla="*/ 339099 w 355840"/>
                <a:gd name="connsiteY22" fmla="*/ 126668 h 25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840" h="253354">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grpFill/>
            <a:ln w="8731" cap="flat">
              <a:noFill/>
              <a:prstDash val="solid"/>
              <a:round/>
            </a:ln>
          </p:spPr>
          <p:txBody>
            <a:bodyPr rtlCol="0" anchor="ctr"/>
            <a:lstStyle/>
            <a:p>
              <a:endParaRPr lang="en-US"/>
            </a:p>
          </p:txBody>
        </p:sp>
        <p:sp>
          <p:nvSpPr>
            <p:cNvPr id="977" name="Freeform: Shape 976">
              <a:extLst>
                <a:ext uri="{FF2B5EF4-FFF2-40B4-BE49-F238E27FC236}">
                  <a16:creationId xmlns:a16="http://schemas.microsoft.com/office/drawing/2014/main" id="{6518B8F1-B3BC-1C59-3758-BF883B2F7A62}"/>
                </a:ext>
              </a:extLst>
            </p:cNvPr>
            <p:cNvSpPr/>
            <p:nvPr/>
          </p:nvSpPr>
          <p:spPr>
            <a:xfrm>
              <a:off x="10078677" y="4470919"/>
              <a:ext cx="278497" cy="9301"/>
            </a:xfrm>
            <a:custGeom>
              <a:avLst/>
              <a:gdLst>
                <a:gd name="connsiteX0" fmla="*/ 0 w 278497"/>
                <a:gd name="connsiteY0" fmla="*/ 4651 h 9301"/>
                <a:gd name="connsiteX1" fmla="*/ 4651 w 278497"/>
                <a:gd name="connsiteY1" fmla="*/ 0 h 9301"/>
                <a:gd name="connsiteX2" fmla="*/ 273846 w 278497"/>
                <a:gd name="connsiteY2" fmla="*/ 0 h 9301"/>
                <a:gd name="connsiteX3" fmla="*/ 278497 w 278497"/>
                <a:gd name="connsiteY3" fmla="*/ 4651 h 9301"/>
                <a:gd name="connsiteX4" fmla="*/ 273846 w 278497"/>
                <a:gd name="connsiteY4" fmla="*/ 9302 h 9301"/>
                <a:gd name="connsiteX5" fmla="*/ 4651 w 278497"/>
                <a:gd name="connsiteY5" fmla="*/ 9302 h 9301"/>
                <a:gd name="connsiteX6" fmla="*/ 0 w 278497"/>
                <a:gd name="connsiteY6" fmla="*/ 4651 h 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97" h="9301">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grpFill/>
            <a:ln w="8731" cap="flat">
              <a:noFill/>
              <a:prstDash val="solid"/>
              <a:round/>
            </a:ln>
          </p:spPr>
          <p:txBody>
            <a:bodyPr rtlCol="0" anchor="ctr"/>
            <a:lstStyle/>
            <a:p>
              <a:endParaRPr lang="en-US"/>
            </a:p>
          </p:txBody>
        </p:sp>
        <p:sp>
          <p:nvSpPr>
            <p:cNvPr id="978" name="Freeform: Shape 977">
              <a:extLst>
                <a:ext uri="{FF2B5EF4-FFF2-40B4-BE49-F238E27FC236}">
                  <a16:creationId xmlns:a16="http://schemas.microsoft.com/office/drawing/2014/main" id="{4CCCC1CB-CBE6-42AF-B5D6-7B521D3A6E29}"/>
                </a:ext>
              </a:extLst>
            </p:cNvPr>
            <p:cNvSpPr/>
            <p:nvPr/>
          </p:nvSpPr>
          <p:spPr>
            <a:xfrm>
              <a:off x="10150653" y="4455620"/>
              <a:ext cx="37644" cy="37644"/>
            </a:xfrm>
            <a:custGeom>
              <a:avLst/>
              <a:gdLst>
                <a:gd name="connsiteX0" fmla="*/ 18822 w 37644"/>
                <a:gd name="connsiteY0" fmla="*/ 0 h 37644"/>
                <a:gd name="connsiteX1" fmla="*/ 37645 w 37644"/>
                <a:gd name="connsiteY1" fmla="*/ 18822 h 37644"/>
                <a:gd name="connsiteX2" fmla="*/ 18822 w 37644"/>
                <a:gd name="connsiteY2" fmla="*/ 37645 h 37644"/>
                <a:gd name="connsiteX3" fmla="*/ 0 w 37644"/>
                <a:gd name="connsiteY3" fmla="*/ 18822 h 37644"/>
                <a:gd name="connsiteX4" fmla="*/ 18822 w 37644"/>
                <a:gd name="connsiteY4" fmla="*/ 0 h 3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4" h="37644">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grpFill/>
            <a:ln w="8731" cap="flat">
              <a:noFill/>
              <a:prstDash val="solid"/>
              <a:round/>
            </a:ln>
          </p:spPr>
          <p:txBody>
            <a:bodyPr rtlCol="0" anchor="ctr"/>
            <a:lstStyle/>
            <a:p>
              <a:endParaRPr lang="en-US"/>
            </a:p>
          </p:txBody>
        </p:sp>
      </p:grpSp>
      <p:grpSp>
        <p:nvGrpSpPr>
          <p:cNvPr id="979" name="Graphic 206">
            <a:extLst>
              <a:ext uri="{FF2B5EF4-FFF2-40B4-BE49-F238E27FC236}">
                <a16:creationId xmlns:a16="http://schemas.microsoft.com/office/drawing/2014/main" id="{1883EB5D-1050-340C-F5B0-CC07348A5D27}"/>
              </a:ext>
            </a:extLst>
          </p:cNvPr>
          <p:cNvGrpSpPr/>
          <p:nvPr/>
        </p:nvGrpSpPr>
        <p:grpSpPr>
          <a:xfrm>
            <a:off x="10781917" y="4248234"/>
            <a:ext cx="280444" cy="392772"/>
            <a:chOff x="10677750" y="4321121"/>
            <a:chExt cx="280444" cy="392772"/>
          </a:xfrm>
          <a:solidFill>
            <a:schemeClr val="tx1"/>
          </a:solidFill>
        </p:grpSpPr>
        <p:sp>
          <p:nvSpPr>
            <p:cNvPr id="980" name="Freeform: Shape 979">
              <a:extLst>
                <a:ext uri="{FF2B5EF4-FFF2-40B4-BE49-F238E27FC236}">
                  <a16:creationId xmlns:a16="http://schemas.microsoft.com/office/drawing/2014/main" id="{6CE65F63-07FB-2EAE-BB98-128B16C8382F}"/>
                </a:ext>
              </a:extLst>
            </p:cNvPr>
            <p:cNvSpPr/>
            <p:nvPr/>
          </p:nvSpPr>
          <p:spPr>
            <a:xfrm>
              <a:off x="10741544" y="4585560"/>
              <a:ext cx="152853" cy="128332"/>
            </a:xfrm>
            <a:custGeom>
              <a:avLst/>
              <a:gdLst>
                <a:gd name="connsiteX0" fmla="*/ 76428 w 152853"/>
                <a:gd name="connsiteY0" fmla="*/ 128333 h 128332"/>
                <a:gd name="connsiteX1" fmla="*/ 76428 w 152853"/>
                <a:gd name="connsiteY1" fmla="*/ 128333 h 128332"/>
                <a:gd name="connsiteX2" fmla="*/ 0 w 152853"/>
                <a:gd name="connsiteY2" fmla="*/ 51905 h 128332"/>
                <a:gd name="connsiteX3" fmla="*/ 0 w 152853"/>
                <a:gd name="connsiteY3" fmla="*/ 0 h 128332"/>
                <a:gd name="connsiteX4" fmla="*/ 152854 w 152853"/>
                <a:gd name="connsiteY4" fmla="*/ 0 h 128332"/>
                <a:gd name="connsiteX5" fmla="*/ 152854 w 152853"/>
                <a:gd name="connsiteY5" fmla="*/ 51905 h 128332"/>
                <a:gd name="connsiteX6" fmla="*/ 76428 w 152853"/>
                <a:gd name="connsiteY6" fmla="*/ 128333 h 12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53" h="128332">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grpFill/>
            <a:ln w="13097" cap="flat">
              <a:solidFill>
                <a:srgbClr val="000000"/>
              </a:solidFill>
              <a:prstDash val="solid"/>
              <a:round/>
            </a:ln>
          </p:spPr>
          <p:txBody>
            <a:bodyPr rtlCol="0" anchor="ctr"/>
            <a:lstStyle/>
            <a:p>
              <a:endParaRPr lang="en-US"/>
            </a:p>
          </p:txBody>
        </p:sp>
        <p:sp>
          <p:nvSpPr>
            <p:cNvPr id="981" name="Freeform: Shape 980">
              <a:extLst>
                <a:ext uri="{FF2B5EF4-FFF2-40B4-BE49-F238E27FC236}">
                  <a16:creationId xmlns:a16="http://schemas.microsoft.com/office/drawing/2014/main" id="{75E9DF70-1969-8000-AB3B-E23C28378D72}"/>
                </a:ext>
              </a:extLst>
            </p:cNvPr>
            <p:cNvSpPr/>
            <p:nvPr/>
          </p:nvSpPr>
          <p:spPr>
            <a:xfrm>
              <a:off x="10677750" y="4321121"/>
              <a:ext cx="280444" cy="264440"/>
            </a:xfrm>
            <a:custGeom>
              <a:avLst/>
              <a:gdLst>
                <a:gd name="connsiteX0" fmla="*/ 216219 w 280444"/>
                <a:gd name="connsiteY0" fmla="*/ 264441 h 264440"/>
                <a:gd name="connsiteX1" fmla="*/ 64225 w 280444"/>
                <a:gd name="connsiteY1" fmla="*/ 264441 h 264440"/>
                <a:gd name="connsiteX2" fmla="*/ 0 w 280444"/>
                <a:gd name="connsiteY2" fmla="*/ 23308 h 264440"/>
                <a:gd name="connsiteX3" fmla="*/ 1344 w 280444"/>
                <a:gd name="connsiteY3" fmla="*/ 21446 h 264440"/>
                <a:gd name="connsiteX4" fmla="*/ 87555 w 280444"/>
                <a:gd name="connsiteY4" fmla="*/ 25051 h 264440"/>
                <a:gd name="connsiteX5" fmla="*/ 94372 w 280444"/>
                <a:gd name="connsiteY5" fmla="*/ 36387 h 264440"/>
                <a:gd name="connsiteX6" fmla="*/ 101414 w 280444"/>
                <a:gd name="connsiteY6" fmla="*/ 24336 h 264440"/>
                <a:gd name="connsiteX7" fmla="*/ 179033 w 280444"/>
                <a:gd name="connsiteY7" fmla="*/ 24336 h 264440"/>
                <a:gd name="connsiteX8" fmla="*/ 186075 w 280444"/>
                <a:gd name="connsiteY8" fmla="*/ 36387 h 264440"/>
                <a:gd name="connsiteX9" fmla="*/ 192890 w 280444"/>
                <a:gd name="connsiteY9" fmla="*/ 25056 h 264440"/>
                <a:gd name="connsiteX10" fmla="*/ 279100 w 280444"/>
                <a:gd name="connsiteY10" fmla="*/ 21446 h 264440"/>
                <a:gd name="connsiteX11" fmla="*/ 280444 w 280444"/>
                <a:gd name="connsiteY11" fmla="*/ 23310 h 264440"/>
                <a:gd name="connsiteX12" fmla="*/ 216219 w 280444"/>
                <a:gd name="connsiteY12" fmla="*/ 264441 h 26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44" h="264440">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grpFill/>
            <a:ln w="13097" cap="flat">
              <a:solidFill>
                <a:srgbClr val="000000"/>
              </a:solidFill>
              <a:prstDash val="solid"/>
              <a:round/>
            </a:ln>
          </p:spPr>
          <p:txBody>
            <a:bodyPr rtlCol="0" anchor="ctr"/>
            <a:lstStyle/>
            <a:p>
              <a:endParaRPr lang="en-US"/>
            </a:p>
          </p:txBody>
        </p:sp>
        <p:sp>
          <p:nvSpPr>
            <p:cNvPr id="982" name="Freeform: Shape 981">
              <a:extLst>
                <a:ext uri="{FF2B5EF4-FFF2-40B4-BE49-F238E27FC236}">
                  <a16:creationId xmlns:a16="http://schemas.microsoft.com/office/drawing/2014/main" id="{2AD635A9-1E5B-9C29-5117-8F577C3CB665}"/>
                </a:ext>
              </a:extLst>
            </p:cNvPr>
            <p:cNvSpPr/>
            <p:nvPr/>
          </p:nvSpPr>
          <p:spPr>
            <a:xfrm>
              <a:off x="10740930" y="4615859"/>
              <a:ext cx="157363" cy="1639"/>
            </a:xfrm>
            <a:custGeom>
              <a:avLst/>
              <a:gdLst>
                <a:gd name="connsiteX0" fmla="*/ 0 w 157363"/>
                <a:gd name="connsiteY0" fmla="*/ 0 h 1639"/>
                <a:gd name="connsiteX1" fmla="*/ 157363 w 157363"/>
                <a:gd name="connsiteY1" fmla="*/ 0 h 1639"/>
              </a:gdLst>
              <a:ahLst/>
              <a:cxnLst>
                <a:cxn ang="0">
                  <a:pos x="connsiteX0" y="connsiteY0"/>
                </a:cxn>
                <a:cxn ang="0">
                  <a:pos x="connsiteX1" y="connsiteY1"/>
                </a:cxn>
              </a:cxnLst>
              <a:rect l="l" t="t" r="r" b="b"/>
              <a:pathLst>
                <a:path w="157363" h="1639">
                  <a:moveTo>
                    <a:pt x="0" y="0"/>
                  </a:moveTo>
                  <a:lnTo>
                    <a:pt x="157363" y="0"/>
                  </a:lnTo>
                </a:path>
              </a:pathLst>
            </a:custGeom>
            <a:grpFill/>
            <a:ln w="13097" cap="flat">
              <a:solidFill>
                <a:srgbClr val="000000"/>
              </a:solidFill>
              <a:prstDash val="solid"/>
              <a:round/>
            </a:ln>
          </p:spPr>
          <p:txBody>
            <a:bodyPr rtlCol="0" anchor="ctr"/>
            <a:lstStyle/>
            <a:p>
              <a:endParaRPr lang="en-US"/>
            </a:p>
          </p:txBody>
        </p:sp>
        <p:sp>
          <p:nvSpPr>
            <p:cNvPr id="983" name="Freeform: Shape 982">
              <a:extLst>
                <a:ext uri="{FF2B5EF4-FFF2-40B4-BE49-F238E27FC236}">
                  <a16:creationId xmlns:a16="http://schemas.microsoft.com/office/drawing/2014/main" id="{77B0B2A8-A11A-50B6-438A-C205795805FC}"/>
                </a:ext>
              </a:extLst>
            </p:cNvPr>
            <p:cNvSpPr/>
            <p:nvPr/>
          </p:nvSpPr>
          <p:spPr>
            <a:xfrm>
              <a:off x="10772119" y="4357824"/>
              <a:ext cx="21576" cy="228055"/>
            </a:xfrm>
            <a:custGeom>
              <a:avLst/>
              <a:gdLst>
                <a:gd name="connsiteX0" fmla="*/ 0 w 21576"/>
                <a:gd name="connsiteY0" fmla="*/ 0 h 228055"/>
                <a:gd name="connsiteX1" fmla="*/ 21577 w 21576"/>
                <a:gd name="connsiteY1" fmla="*/ 228055 h 228055"/>
              </a:gdLst>
              <a:ahLst/>
              <a:cxnLst>
                <a:cxn ang="0">
                  <a:pos x="connsiteX0" y="connsiteY0"/>
                </a:cxn>
                <a:cxn ang="0">
                  <a:pos x="connsiteX1" y="connsiteY1"/>
                </a:cxn>
              </a:cxnLst>
              <a:rect l="l" t="t" r="r" b="b"/>
              <a:pathLst>
                <a:path w="21576" h="228055">
                  <a:moveTo>
                    <a:pt x="0" y="0"/>
                  </a:moveTo>
                  <a:lnTo>
                    <a:pt x="21577" y="228055"/>
                  </a:lnTo>
                </a:path>
              </a:pathLst>
            </a:custGeom>
            <a:grpFill/>
            <a:ln w="13097" cap="flat">
              <a:solidFill>
                <a:srgbClr val="000000"/>
              </a:solidFill>
              <a:prstDash val="solid"/>
              <a:round/>
            </a:ln>
          </p:spPr>
          <p:txBody>
            <a:bodyPr rtlCol="0" anchor="ctr"/>
            <a:lstStyle/>
            <a:p>
              <a:endParaRPr lang="en-US"/>
            </a:p>
          </p:txBody>
        </p:sp>
        <p:sp>
          <p:nvSpPr>
            <p:cNvPr id="984" name="Freeform: Shape 983">
              <a:extLst>
                <a:ext uri="{FF2B5EF4-FFF2-40B4-BE49-F238E27FC236}">
                  <a16:creationId xmlns:a16="http://schemas.microsoft.com/office/drawing/2014/main" id="{DCD82362-4C42-F11E-C7E1-2A3BB27B48E2}"/>
                </a:ext>
              </a:extLst>
            </p:cNvPr>
            <p:cNvSpPr/>
            <p:nvPr/>
          </p:nvSpPr>
          <p:spPr>
            <a:xfrm>
              <a:off x="10842249" y="4357824"/>
              <a:ext cx="21576" cy="228055"/>
            </a:xfrm>
            <a:custGeom>
              <a:avLst/>
              <a:gdLst>
                <a:gd name="connsiteX0" fmla="*/ 0 w 21576"/>
                <a:gd name="connsiteY0" fmla="*/ 228055 h 228055"/>
                <a:gd name="connsiteX1" fmla="*/ 21577 w 21576"/>
                <a:gd name="connsiteY1" fmla="*/ 0 h 228055"/>
              </a:gdLst>
              <a:ahLst/>
              <a:cxnLst>
                <a:cxn ang="0">
                  <a:pos x="connsiteX0" y="connsiteY0"/>
                </a:cxn>
                <a:cxn ang="0">
                  <a:pos x="connsiteX1" y="connsiteY1"/>
                </a:cxn>
              </a:cxnLst>
              <a:rect l="l" t="t" r="r" b="b"/>
              <a:pathLst>
                <a:path w="21576" h="228055">
                  <a:moveTo>
                    <a:pt x="0" y="228055"/>
                  </a:moveTo>
                  <a:lnTo>
                    <a:pt x="21577" y="0"/>
                  </a:lnTo>
                </a:path>
              </a:pathLst>
            </a:custGeom>
            <a:grpFill/>
            <a:ln w="13097" cap="flat">
              <a:solidFill>
                <a:srgbClr val="000000"/>
              </a:solidFill>
              <a:prstDash val="solid"/>
              <a:round/>
            </a:ln>
          </p:spPr>
          <p:txBody>
            <a:bodyPr rtlCol="0" anchor="ctr"/>
            <a:lstStyle/>
            <a:p>
              <a:endParaRPr lang="en-US"/>
            </a:p>
          </p:txBody>
        </p:sp>
        <p:sp>
          <p:nvSpPr>
            <p:cNvPr id="985" name="Freeform: Shape 984">
              <a:extLst>
                <a:ext uri="{FF2B5EF4-FFF2-40B4-BE49-F238E27FC236}">
                  <a16:creationId xmlns:a16="http://schemas.microsoft.com/office/drawing/2014/main" id="{DCA31780-BC58-9852-6B01-C86CF9153449}"/>
                </a:ext>
              </a:extLst>
            </p:cNvPr>
            <p:cNvSpPr/>
            <p:nvPr/>
          </p:nvSpPr>
          <p:spPr>
            <a:xfrm>
              <a:off x="10700266" y="4433024"/>
              <a:ext cx="235411" cy="13079"/>
            </a:xfrm>
            <a:custGeom>
              <a:avLst/>
              <a:gdLst>
                <a:gd name="connsiteX0" fmla="*/ 0 w 235411"/>
                <a:gd name="connsiteY0" fmla="*/ 0 h 13079"/>
                <a:gd name="connsiteX1" fmla="*/ 41283 w 235411"/>
                <a:gd name="connsiteY1" fmla="*/ 13079 h 13079"/>
                <a:gd name="connsiteX2" fmla="*/ 78967 w 235411"/>
                <a:gd name="connsiteY2" fmla="*/ 0 h 13079"/>
                <a:gd name="connsiteX3" fmla="*/ 117706 w 235411"/>
                <a:gd name="connsiteY3" fmla="*/ 13079 h 13079"/>
                <a:gd name="connsiteX4" fmla="*/ 156445 w 235411"/>
                <a:gd name="connsiteY4" fmla="*/ 0 h 13079"/>
                <a:gd name="connsiteX5" fmla="*/ 194135 w 235411"/>
                <a:gd name="connsiteY5" fmla="*/ 13079 h 13079"/>
                <a:gd name="connsiteX6" fmla="*/ 235412 w 235411"/>
                <a:gd name="connsiteY6" fmla="*/ 0 h 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11" h="13079">
                  <a:moveTo>
                    <a:pt x="0" y="0"/>
                  </a:moveTo>
                  <a:lnTo>
                    <a:pt x="41283" y="13079"/>
                  </a:lnTo>
                  <a:lnTo>
                    <a:pt x="78967" y="0"/>
                  </a:lnTo>
                  <a:lnTo>
                    <a:pt x="117706" y="13079"/>
                  </a:lnTo>
                  <a:lnTo>
                    <a:pt x="156445" y="0"/>
                  </a:lnTo>
                  <a:lnTo>
                    <a:pt x="194135" y="13079"/>
                  </a:lnTo>
                  <a:lnTo>
                    <a:pt x="235412" y="0"/>
                  </a:lnTo>
                </a:path>
              </a:pathLst>
            </a:custGeom>
            <a:grpFill/>
            <a:ln w="13097" cap="flat">
              <a:solidFill>
                <a:srgbClr val="000000"/>
              </a:solidFill>
              <a:prstDash val="solid"/>
              <a:round/>
            </a:ln>
          </p:spPr>
          <p:txBody>
            <a:bodyPr rtlCol="0" anchor="ctr"/>
            <a:lstStyle/>
            <a:p>
              <a:endParaRPr lang="en-US"/>
            </a:p>
          </p:txBody>
        </p:sp>
        <p:sp>
          <p:nvSpPr>
            <p:cNvPr id="986" name="Freeform: Shape 985">
              <a:extLst>
                <a:ext uri="{FF2B5EF4-FFF2-40B4-BE49-F238E27FC236}">
                  <a16:creationId xmlns:a16="http://schemas.microsoft.com/office/drawing/2014/main" id="{DC5D072C-4618-CD24-B897-E738042D0FD7}"/>
                </a:ext>
              </a:extLst>
            </p:cNvPr>
            <p:cNvSpPr/>
            <p:nvPr/>
          </p:nvSpPr>
          <p:spPr>
            <a:xfrm>
              <a:off x="10842249" y="4357824"/>
              <a:ext cx="21576" cy="228055"/>
            </a:xfrm>
            <a:custGeom>
              <a:avLst/>
              <a:gdLst>
                <a:gd name="connsiteX0" fmla="*/ 21577 w 21576"/>
                <a:gd name="connsiteY0" fmla="*/ 0 h 228055"/>
                <a:gd name="connsiteX1" fmla="*/ 0 w 21576"/>
                <a:gd name="connsiteY1" fmla="*/ 228055 h 228055"/>
              </a:gdLst>
              <a:ahLst/>
              <a:cxnLst>
                <a:cxn ang="0">
                  <a:pos x="connsiteX0" y="connsiteY0"/>
                </a:cxn>
                <a:cxn ang="0">
                  <a:pos x="connsiteX1" y="connsiteY1"/>
                </a:cxn>
              </a:cxnLst>
              <a:rect l="l" t="t" r="r" b="b"/>
              <a:pathLst>
                <a:path w="21576" h="228055">
                  <a:moveTo>
                    <a:pt x="21577" y="0"/>
                  </a:moveTo>
                  <a:lnTo>
                    <a:pt x="0" y="228055"/>
                  </a:lnTo>
                </a:path>
              </a:pathLst>
            </a:custGeom>
            <a:grpFill/>
            <a:ln w="13097" cap="flat">
              <a:solidFill>
                <a:srgbClr val="000000"/>
              </a:solidFill>
              <a:prstDash val="solid"/>
              <a:round/>
            </a:ln>
          </p:spPr>
          <p:txBody>
            <a:bodyPr rtlCol="0" anchor="ctr"/>
            <a:lstStyle/>
            <a:p>
              <a:endParaRPr lang="en-US"/>
            </a:p>
          </p:txBody>
        </p:sp>
      </p:grpSp>
      <p:grpSp>
        <p:nvGrpSpPr>
          <p:cNvPr id="987" name="Graphic 208">
            <a:extLst>
              <a:ext uri="{FF2B5EF4-FFF2-40B4-BE49-F238E27FC236}">
                <a16:creationId xmlns:a16="http://schemas.microsoft.com/office/drawing/2014/main" id="{4C9CEBB6-77B3-77DD-EBD6-97A52AC216D2}"/>
              </a:ext>
            </a:extLst>
          </p:cNvPr>
          <p:cNvGrpSpPr/>
          <p:nvPr/>
        </p:nvGrpSpPr>
        <p:grpSpPr>
          <a:xfrm>
            <a:off x="1290192" y="4996283"/>
            <a:ext cx="372863" cy="296744"/>
            <a:chOff x="1186025" y="5069170"/>
            <a:chExt cx="372863" cy="296744"/>
          </a:xfrm>
          <a:solidFill>
            <a:schemeClr val="tx1"/>
          </a:solidFill>
        </p:grpSpPr>
        <p:sp>
          <p:nvSpPr>
            <p:cNvPr id="988" name="Freeform: Shape 987">
              <a:extLst>
                <a:ext uri="{FF2B5EF4-FFF2-40B4-BE49-F238E27FC236}">
                  <a16:creationId xmlns:a16="http://schemas.microsoft.com/office/drawing/2014/main" id="{C0879BB7-F39F-F659-4137-4E631461A345}"/>
                </a:ext>
              </a:extLst>
            </p:cNvPr>
            <p:cNvSpPr/>
            <p:nvPr/>
          </p:nvSpPr>
          <p:spPr>
            <a:xfrm>
              <a:off x="1186025" y="5069170"/>
              <a:ext cx="372863" cy="296744"/>
            </a:xfrm>
            <a:custGeom>
              <a:avLst/>
              <a:gdLst>
                <a:gd name="connsiteX0" fmla="*/ 185465 w 372863"/>
                <a:gd name="connsiteY0" fmla="*/ 296745 h 296744"/>
                <a:gd name="connsiteX1" fmla="*/ 290563 w 372863"/>
                <a:gd name="connsiteY1" fmla="*/ 296745 h 296744"/>
                <a:gd name="connsiteX2" fmla="*/ 290563 w 372863"/>
                <a:gd name="connsiteY2" fmla="*/ 88731 h 296744"/>
                <a:gd name="connsiteX3" fmla="*/ 301471 w 372863"/>
                <a:gd name="connsiteY3" fmla="*/ 84168 h 296744"/>
                <a:gd name="connsiteX4" fmla="*/ 332100 w 372863"/>
                <a:gd name="connsiteY4" fmla="*/ 114370 h 296744"/>
                <a:gd name="connsiteX5" fmla="*/ 372863 w 372863"/>
                <a:gd name="connsiteY5" fmla="*/ 74186 h 296744"/>
                <a:gd name="connsiteX6" fmla="*/ 298678 w 372863"/>
                <a:gd name="connsiteY6" fmla="*/ 0 h 296744"/>
                <a:gd name="connsiteX7" fmla="*/ 230674 w 372863"/>
                <a:gd name="connsiteY7" fmla="*/ 0 h 296744"/>
                <a:gd name="connsiteX8" fmla="*/ 185402 w 372863"/>
                <a:gd name="connsiteY8" fmla="*/ 46238 h 296744"/>
                <a:gd name="connsiteX9" fmla="*/ 140130 w 372863"/>
                <a:gd name="connsiteY9" fmla="*/ 0 h 296744"/>
                <a:gd name="connsiteX10" fmla="*/ 74186 w 372863"/>
                <a:gd name="connsiteY10" fmla="*/ 0 h 296744"/>
                <a:gd name="connsiteX11" fmla="*/ 0 w 372863"/>
                <a:gd name="connsiteY11" fmla="*/ 74186 h 296744"/>
                <a:gd name="connsiteX12" fmla="*/ 39799 w 372863"/>
                <a:gd name="connsiteY12" fmla="*/ 114370 h 296744"/>
                <a:gd name="connsiteX13" fmla="*/ 69409 w 372863"/>
                <a:gd name="connsiteY13" fmla="*/ 84478 h 296744"/>
                <a:gd name="connsiteX14" fmla="*/ 80369 w 372863"/>
                <a:gd name="connsiteY14" fmla="*/ 88989 h 296744"/>
                <a:gd name="connsiteX15" fmla="*/ 80369 w 372863"/>
                <a:gd name="connsiteY15" fmla="*/ 296745 h 296744"/>
                <a:gd name="connsiteX16" fmla="*/ 185465 w 372863"/>
                <a:gd name="connsiteY16" fmla="*/ 296745 h 2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863" h="296744">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grpFill/>
            <a:ln w="12204" cap="flat">
              <a:solidFill>
                <a:srgbClr val="000000"/>
              </a:solid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06F91618-FCDE-ECC9-1B63-D9D9BF97807E}"/>
                </a:ext>
              </a:extLst>
            </p:cNvPr>
            <p:cNvSpPr/>
            <p:nvPr/>
          </p:nvSpPr>
          <p:spPr>
            <a:xfrm>
              <a:off x="1205538" y="5124809"/>
              <a:ext cx="39796" cy="40183"/>
            </a:xfrm>
            <a:custGeom>
              <a:avLst/>
              <a:gdLst>
                <a:gd name="connsiteX0" fmla="*/ 0 w 39796"/>
                <a:gd name="connsiteY0" fmla="*/ 0 h 40183"/>
                <a:gd name="connsiteX1" fmla="*/ 39797 w 39796"/>
                <a:gd name="connsiteY1" fmla="*/ 40184 h 40183"/>
              </a:gdLst>
              <a:ahLst/>
              <a:cxnLst>
                <a:cxn ang="0">
                  <a:pos x="connsiteX0" y="connsiteY0"/>
                </a:cxn>
                <a:cxn ang="0">
                  <a:pos x="connsiteX1" y="connsiteY1"/>
                </a:cxn>
              </a:cxnLst>
              <a:rect l="l" t="t" r="r" b="b"/>
              <a:pathLst>
                <a:path w="39796" h="40183">
                  <a:moveTo>
                    <a:pt x="0" y="0"/>
                  </a:moveTo>
                  <a:lnTo>
                    <a:pt x="39797" y="40184"/>
                  </a:lnTo>
                </a:path>
              </a:pathLst>
            </a:custGeom>
            <a:grpFill/>
            <a:ln w="12204" cap="flat">
              <a:solidFill>
                <a:srgbClr val="000000"/>
              </a:solid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88036026-831A-4EAA-2045-669B378EC796}"/>
                </a:ext>
              </a:extLst>
            </p:cNvPr>
            <p:cNvSpPr/>
            <p:nvPr/>
          </p:nvSpPr>
          <p:spPr>
            <a:xfrm>
              <a:off x="1502283" y="5124809"/>
              <a:ext cx="39796" cy="40183"/>
            </a:xfrm>
            <a:custGeom>
              <a:avLst/>
              <a:gdLst>
                <a:gd name="connsiteX0" fmla="*/ 39797 w 39796"/>
                <a:gd name="connsiteY0" fmla="*/ 0 h 40183"/>
                <a:gd name="connsiteX1" fmla="*/ 0 w 39796"/>
                <a:gd name="connsiteY1" fmla="*/ 40184 h 40183"/>
              </a:gdLst>
              <a:ahLst/>
              <a:cxnLst>
                <a:cxn ang="0">
                  <a:pos x="connsiteX0" y="connsiteY0"/>
                </a:cxn>
                <a:cxn ang="0">
                  <a:pos x="connsiteX1" y="connsiteY1"/>
                </a:cxn>
              </a:cxnLst>
              <a:rect l="l" t="t" r="r" b="b"/>
              <a:pathLst>
                <a:path w="39796" h="40183">
                  <a:moveTo>
                    <a:pt x="39797" y="0"/>
                  </a:moveTo>
                  <a:lnTo>
                    <a:pt x="0" y="40184"/>
                  </a:lnTo>
                </a:path>
              </a:pathLst>
            </a:custGeom>
            <a:grpFill/>
            <a:ln w="12204" cap="flat">
              <a:solidFill>
                <a:srgbClr val="000000"/>
              </a:solid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32164616-3617-609A-42DE-351D835D1047}"/>
                </a:ext>
              </a:extLst>
            </p:cNvPr>
            <p:cNvSpPr/>
            <p:nvPr/>
          </p:nvSpPr>
          <p:spPr>
            <a:xfrm>
              <a:off x="1268366" y="5348044"/>
              <a:ext cx="208182" cy="1553"/>
            </a:xfrm>
            <a:custGeom>
              <a:avLst/>
              <a:gdLst>
                <a:gd name="connsiteX0" fmla="*/ 0 w 208182"/>
                <a:gd name="connsiteY0" fmla="*/ 0 h 1553"/>
                <a:gd name="connsiteX1" fmla="*/ 208182 w 208182"/>
                <a:gd name="connsiteY1" fmla="*/ 0 h 1553"/>
              </a:gdLst>
              <a:ahLst/>
              <a:cxnLst>
                <a:cxn ang="0">
                  <a:pos x="connsiteX0" y="connsiteY0"/>
                </a:cxn>
                <a:cxn ang="0">
                  <a:pos x="connsiteX1" y="connsiteY1"/>
                </a:cxn>
              </a:cxnLst>
              <a:rect l="l" t="t" r="r" b="b"/>
              <a:pathLst>
                <a:path w="208182" h="1553">
                  <a:moveTo>
                    <a:pt x="0" y="0"/>
                  </a:moveTo>
                  <a:lnTo>
                    <a:pt x="208182" y="0"/>
                  </a:lnTo>
                </a:path>
              </a:pathLst>
            </a:custGeom>
            <a:grpFill/>
            <a:ln w="12204" cap="flat">
              <a:solidFill>
                <a:srgbClr val="000000"/>
              </a:solid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260EFE20-6DA1-99A5-497E-E6708910D0AD}"/>
                </a:ext>
              </a:extLst>
            </p:cNvPr>
            <p:cNvSpPr/>
            <p:nvPr/>
          </p:nvSpPr>
          <p:spPr>
            <a:xfrm>
              <a:off x="1263211" y="5152185"/>
              <a:ext cx="214343" cy="102450"/>
            </a:xfrm>
            <a:custGeom>
              <a:avLst/>
              <a:gdLst>
                <a:gd name="connsiteX0" fmla="*/ 0 w 214343"/>
                <a:gd name="connsiteY0" fmla="*/ 0 h 102450"/>
                <a:gd name="connsiteX1" fmla="*/ 214344 w 214343"/>
                <a:gd name="connsiteY1" fmla="*/ 102450 h 102450"/>
              </a:gdLst>
              <a:ahLst/>
              <a:cxnLst>
                <a:cxn ang="0">
                  <a:pos x="connsiteX0" y="connsiteY0"/>
                </a:cxn>
                <a:cxn ang="0">
                  <a:pos x="connsiteX1" y="connsiteY1"/>
                </a:cxn>
              </a:cxnLst>
              <a:rect l="l" t="t" r="r" b="b"/>
              <a:pathLst>
                <a:path w="214343" h="102450">
                  <a:moveTo>
                    <a:pt x="0" y="0"/>
                  </a:moveTo>
                  <a:lnTo>
                    <a:pt x="214344" y="102450"/>
                  </a:lnTo>
                </a:path>
              </a:pathLst>
            </a:custGeom>
            <a:grpFill/>
            <a:ln w="12204" cap="flat">
              <a:solidFill>
                <a:srgbClr val="000000"/>
              </a:solid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9909715E-40AE-A46A-A918-540CB6D63E00}"/>
                </a:ext>
              </a:extLst>
            </p:cNvPr>
            <p:cNvSpPr/>
            <p:nvPr/>
          </p:nvSpPr>
          <p:spPr>
            <a:xfrm>
              <a:off x="1266968" y="5184892"/>
              <a:ext cx="210587" cy="100654"/>
            </a:xfrm>
            <a:custGeom>
              <a:avLst/>
              <a:gdLst>
                <a:gd name="connsiteX0" fmla="*/ 0 w 210587"/>
                <a:gd name="connsiteY0" fmla="*/ 0 h 100654"/>
                <a:gd name="connsiteX1" fmla="*/ 210587 w 210587"/>
                <a:gd name="connsiteY1" fmla="*/ 100654 h 100654"/>
              </a:gdLst>
              <a:ahLst/>
              <a:cxnLst>
                <a:cxn ang="0">
                  <a:pos x="connsiteX0" y="connsiteY0"/>
                </a:cxn>
                <a:cxn ang="0">
                  <a:pos x="connsiteX1" y="connsiteY1"/>
                </a:cxn>
              </a:cxnLst>
              <a:rect l="l" t="t" r="r" b="b"/>
              <a:pathLst>
                <a:path w="210587" h="100654">
                  <a:moveTo>
                    <a:pt x="0" y="0"/>
                  </a:moveTo>
                  <a:lnTo>
                    <a:pt x="210587" y="100654"/>
                  </a:lnTo>
                </a:path>
              </a:pathLst>
            </a:custGeom>
            <a:grpFill/>
            <a:ln w="12204" cap="flat">
              <a:solidFill>
                <a:srgbClr val="000000"/>
              </a:solid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DD016741-CB68-00D4-9C70-052AB05196F8}"/>
                </a:ext>
              </a:extLst>
            </p:cNvPr>
            <p:cNvSpPr/>
            <p:nvPr/>
          </p:nvSpPr>
          <p:spPr>
            <a:xfrm>
              <a:off x="1267372" y="5215996"/>
              <a:ext cx="210183" cy="100460"/>
            </a:xfrm>
            <a:custGeom>
              <a:avLst/>
              <a:gdLst>
                <a:gd name="connsiteX0" fmla="*/ 0 w 210183"/>
                <a:gd name="connsiteY0" fmla="*/ 0 h 100460"/>
                <a:gd name="connsiteX1" fmla="*/ 210183 w 210183"/>
                <a:gd name="connsiteY1" fmla="*/ 100460 h 100460"/>
              </a:gdLst>
              <a:ahLst/>
              <a:cxnLst>
                <a:cxn ang="0">
                  <a:pos x="connsiteX0" y="connsiteY0"/>
                </a:cxn>
                <a:cxn ang="0">
                  <a:pos x="connsiteX1" y="connsiteY1"/>
                </a:cxn>
              </a:cxnLst>
              <a:rect l="l" t="t" r="r" b="b"/>
              <a:pathLst>
                <a:path w="210183" h="100460">
                  <a:moveTo>
                    <a:pt x="0" y="0"/>
                  </a:moveTo>
                  <a:lnTo>
                    <a:pt x="210183" y="100460"/>
                  </a:lnTo>
                </a:path>
              </a:pathLst>
            </a:custGeom>
            <a:grpFill/>
            <a:ln w="12204" cap="flat">
              <a:solidFill>
                <a:srgbClr val="000000"/>
              </a:solidFill>
              <a:prstDash val="solid"/>
              <a:miter/>
            </a:ln>
          </p:spPr>
          <p:txBody>
            <a:bodyPr rtlCol="0" anchor="ctr"/>
            <a:lstStyle/>
            <a:p>
              <a:endParaRPr lang="en-US"/>
            </a:p>
          </p:txBody>
        </p:sp>
      </p:grpSp>
      <p:grpSp>
        <p:nvGrpSpPr>
          <p:cNvPr id="995" name="Graphic 210">
            <a:extLst>
              <a:ext uri="{FF2B5EF4-FFF2-40B4-BE49-F238E27FC236}">
                <a16:creationId xmlns:a16="http://schemas.microsoft.com/office/drawing/2014/main" id="{CFB6D73A-110A-F2F4-EB47-40AF0ED4B56B}"/>
              </a:ext>
            </a:extLst>
          </p:cNvPr>
          <p:cNvGrpSpPr/>
          <p:nvPr/>
        </p:nvGrpSpPr>
        <p:grpSpPr>
          <a:xfrm>
            <a:off x="1829766" y="4985457"/>
            <a:ext cx="470246" cy="318395"/>
            <a:chOff x="1725599" y="5058344"/>
            <a:chExt cx="470246" cy="318395"/>
          </a:xfrm>
          <a:solidFill>
            <a:schemeClr val="tx1"/>
          </a:solidFill>
        </p:grpSpPr>
        <p:grpSp>
          <p:nvGrpSpPr>
            <p:cNvPr id="996" name="Graphic 210">
              <a:extLst>
                <a:ext uri="{FF2B5EF4-FFF2-40B4-BE49-F238E27FC236}">
                  <a16:creationId xmlns:a16="http://schemas.microsoft.com/office/drawing/2014/main" id="{BD08F2A8-430A-FF07-8D87-BF4EA3C5080A}"/>
                </a:ext>
              </a:extLst>
            </p:cNvPr>
            <p:cNvGrpSpPr/>
            <p:nvPr/>
          </p:nvGrpSpPr>
          <p:grpSpPr>
            <a:xfrm>
              <a:off x="1788789" y="5058344"/>
              <a:ext cx="343867" cy="287046"/>
              <a:chOff x="1788789" y="5058344"/>
              <a:chExt cx="343867" cy="287046"/>
            </a:xfrm>
            <a:grpFill/>
          </p:grpSpPr>
          <p:sp>
            <p:nvSpPr>
              <p:cNvPr id="998" name="Freeform: Shape 997">
                <a:extLst>
                  <a:ext uri="{FF2B5EF4-FFF2-40B4-BE49-F238E27FC236}">
                    <a16:creationId xmlns:a16="http://schemas.microsoft.com/office/drawing/2014/main" id="{18893171-1593-A40C-8BBA-1C05FEF98A56}"/>
                  </a:ext>
                </a:extLst>
              </p:cNvPr>
              <p:cNvSpPr/>
              <p:nvPr/>
            </p:nvSpPr>
            <p:spPr>
              <a:xfrm>
                <a:off x="1788789" y="5182757"/>
                <a:ext cx="114622" cy="162632"/>
              </a:xfrm>
              <a:custGeom>
                <a:avLst/>
                <a:gdLst>
                  <a:gd name="connsiteX0" fmla="*/ 0 w 114622"/>
                  <a:gd name="connsiteY0" fmla="*/ 0 h 162632"/>
                  <a:gd name="connsiteX1" fmla="*/ 114623 w 114622"/>
                  <a:gd name="connsiteY1" fmla="*/ 0 h 162632"/>
                  <a:gd name="connsiteX2" fmla="*/ 114623 w 114622"/>
                  <a:gd name="connsiteY2" fmla="*/ 162633 h 162632"/>
                  <a:gd name="connsiteX3" fmla="*/ 0 w 114622"/>
                  <a:gd name="connsiteY3" fmla="*/ 162633 h 162632"/>
                </a:gdLst>
                <a:ahLst/>
                <a:cxnLst>
                  <a:cxn ang="0">
                    <a:pos x="connsiteX0" y="connsiteY0"/>
                  </a:cxn>
                  <a:cxn ang="0">
                    <a:pos x="connsiteX1" y="connsiteY1"/>
                  </a:cxn>
                  <a:cxn ang="0">
                    <a:pos x="connsiteX2" y="connsiteY2"/>
                  </a:cxn>
                  <a:cxn ang="0">
                    <a:pos x="connsiteX3" y="connsiteY3"/>
                  </a:cxn>
                </a:cxnLst>
                <a:rect l="l" t="t" r="r" b="b"/>
                <a:pathLst>
                  <a:path w="114622" h="162632">
                    <a:moveTo>
                      <a:pt x="0" y="0"/>
                    </a:moveTo>
                    <a:lnTo>
                      <a:pt x="114623" y="0"/>
                    </a:lnTo>
                    <a:lnTo>
                      <a:pt x="114623" y="162633"/>
                    </a:lnTo>
                    <a:lnTo>
                      <a:pt x="0" y="162633"/>
                    </a:lnTo>
                    <a:close/>
                  </a:path>
                </a:pathLst>
              </a:custGeom>
              <a:grpFill/>
              <a:ln w="15478" cap="flat">
                <a:solidFill>
                  <a:srgbClr val="000000"/>
                </a:solidFill>
                <a:prstDash val="solid"/>
                <a:round/>
              </a:ln>
            </p:spPr>
            <p:txBody>
              <a:bodyPr rtlCol="0" anchor="ctr"/>
              <a:lstStyle/>
              <a:p>
                <a:endParaRPr lang="en-US"/>
              </a:p>
            </p:txBody>
          </p:sp>
          <p:sp>
            <p:nvSpPr>
              <p:cNvPr id="999" name="Freeform: Shape 998">
                <a:extLst>
                  <a:ext uri="{FF2B5EF4-FFF2-40B4-BE49-F238E27FC236}">
                    <a16:creationId xmlns:a16="http://schemas.microsoft.com/office/drawing/2014/main" id="{263088C8-E2FA-3406-5B24-5D58DFC961CC}"/>
                  </a:ext>
                </a:extLst>
              </p:cNvPr>
              <p:cNvSpPr/>
              <p:nvPr/>
            </p:nvSpPr>
            <p:spPr>
              <a:xfrm>
                <a:off x="1903411" y="5058344"/>
                <a:ext cx="114622" cy="287046"/>
              </a:xfrm>
              <a:custGeom>
                <a:avLst/>
                <a:gdLst>
                  <a:gd name="connsiteX0" fmla="*/ 0 w 114622"/>
                  <a:gd name="connsiteY0" fmla="*/ 0 h 287046"/>
                  <a:gd name="connsiteX1" fmla="*/ 114623 w 114622"/>
                  <a:gd name="connsiteY1" fmla="*/ 0 h 287046"/>
                  <a:gd name="connsiteX2" fmla="*/ 114623 w 114622"/>
                  <a:gd name="connsiteY2" fmla="*/ 287046 h 287046"/>
                  <a:gd name="connsiteX3" fmla="*/ 0 w 114622"/>
                  <a:gd name="connsiteY3" fmla="*/ 287046 h 287046"/>
                </a:gdLst>
                <a:ahLst/>
                <a:cxnLst>
                  <a:cxn ang="0">
                    <a:pos x="connsiteX0" y="connsiteY0"/>
                  </a:cxn>
                  <a:cxn ang="0">
                    <a:pos x="connsiteX1" y="connsiteY1"/>
                  </a:cxn>
                  <a:cxn ang="0">
                    <a:pos x="connsiteX2" y="connsiteY2"/>
                  </a:cxn>
                  <a:cxn ang="0">
                    <a:pos x="connsiteX3" y="connsiteY3"/>
                  </a:cxn>
                </a:cxnLst>
                <a:rect l="l" t="t" r="r" b="b"/>
                <a:pathLst>
                  <a:path w="114622" h="287046">
                    <a:moveTo>
                      <a:pt x="0" y="0"/>
                    </a:moveTo>
                    <a:lnTo>
                      <a:pt x="114623" y="0"/>
                    </a:lnTo>
                    <a:lnTo>
                      <a:pt x="114623" y="287046"/>
                    </a:lnTo>
                    <a:lnTo>
                      <a:pt x="0" y="287046"/>
                    </a:lnTo>
                    <a:close/>
                  </a:path>
                </a:pathLst>
              </a:custGeom>
              <a:grpFill/>
              <a:ln w="15478" cap="flat">
                <a:solidFill>
                  <a:srgbClr val="000000"/>
                </a:solidFill>
                <a:prstDash val="solid"/>
                <a:round/>
              </a:ln>
            </p:spPr>
            <p:txBody>
              <a:bodyPr rtlCol="0" anchor="ctr"/>
              <a:lstStyle/>
              <a:p>
                <a:endParaRPr lang="en-US"/>
              </a:p>
            </p:txBody>
          </p:sp>
          <p:sp>
            <p:nvSpPr>
              <p:cNvPr id="1000" name="Freeform: Shape 999">
                <a:extLst>
                  <a:ext uri="{FF2B5EF4-FFF2-40B4-BE49-F238E27FC236}">
                    <a16:creationId xmlns:a16="http://schemas.microsoft.com/office/drawing/2014/main" id="{CB65DF5B-8540-EC65-F64A-CCC95D44641C}"/>
                  </a:ext>
                </a:extLst>
              </p:cNvPr>
              <p:cNvSpPr/>
              <p:nvPr/>
            </p:nvSpPr>
            <p:spPr>
              <a:xfrm>
                <a:off x="2018034" y="5132341"/>
                <a:ext cx="114622" cy="213048"/>
              </a:xfrm>
              <a:custGeom>
                <a:avLst/>
                <a:gdLst>
                  <a:gd name="connsiteX0" fmla="*/ 0 w 114622"/>
                  <a:gd name="connsiteY0" fmla="*/ 0 h 213048"/>
                  <a:gd name="connsiteX1" fmla="*/ 114623 w 114622"/>
                  <a:gd name="connsiteY1" fmla="*/ 0 h 213048"/>
                  <a:gd name="connsiteX2" fmla="*/ 114623 w 114622"/>
                  <a:gd name="connsiteY2" fmla="*/ 213049 h 213048"/>
                  <a:gd name="connsiteX3" fmla="*/ 0 w 114622"/>
                  <a:gd name="connsiteY3" fmla="*/ 213049 h 213048"/>
                </a:gdLst>
                <a:ahLst/>
                <a:cxnLst>
                  <a:cxn ang="0">
                    <a:pos x="connsiteX0" y="connsiteY0"/>
                  </a:cxn>
                  <a:cxn ang="0">
                    <a:pos x="connsiteX1" y="connsiteY1"/>
                  </a:cxn>
                  <a:cxn ang="0">
                    <a:pos x="connsiteX2" y="connsiteY2"/>
                  </a:cxn>
                  <a:cxn ang="0">
                    <a:pos x="connsiteX3" y="connsiteY3"/>
                  </a:cxn>
                </a:cxnLst>
                <a:rect l="l" t="t" r="r" b="b"/>
                <a:pathLst>
                  <a:path w="114622" h="213048">
                    <a:moveTo>
                      <a:pt x="0" y="0"/>
                    </a:moveTo>
                    <a:lnTo>
                      <a:pt x="114623" y="0"/>
                    </a:lnTo>
                    <a:lnTo>
                      <a:pt x="114623" y="213049"/>
                    </a:lnTo>
                    <a:lnTo>
                      <a:pt x="0" y="213049"/>
                    </a:lnTo>
                    <a:close/>
                  </a:path>
                </a:pathLst>
              </a:custGeom>
              <a:grpFill/>
              <a:ln w="15478" cap="flat">
                <a:solidFill>
                  <a:srgbClr val="000000"/>
                </a:solidFill>
                <a:prstDash val="solid"/>
                <a:round/>
              </a:ln>
            </p:spPr>
            <p:txBody>
              <a:bodyPr rtlCol="0" anchor="ctr"/>
              <a:lstStyle/>
              <a:p>
                <a:endParaRPr lang="en-US"/>
              </a:p>
            </p:txBody>
          </p:sp>
          <p:grpSp>
            <p:nvGrpSpPr>
              <p:cNvPr id="1001" name="Graphic 210">
                <a:extLst>
                  <a:ext uri="{FF2B5EF4-FFF2-40B4-BE49-F238E27FC236}">
                    <a16:creationId xmlns:a16="http://schemas.microsoft.com/office/drawing/2014/main" id="{7FD5879E-9E54-AF79-14B3-F9C8FE811935}"/>
                  </a:ext>
                </a:extLst>
              </p:cNvPr>
              <p:cNvGrpSpPr/>
              <p:nvPr/>
            </p:nvGrpSpPr>
            <p:grpSpPr>
              <a:xfrm>
                <a:off x="1941129" y="5141126"/>
                <a:ext cx="39187" cy="54862"/>
                <a:chOff x="1941129" y="5141126"/>
                <a:chExt cx="39187" cy="54862"/>
              </a:xfrm>
              <a:grpFill/>
            </p:grpSpPr>
            <p:sp>
              <p:nvSpPr>
                <p:cNvPr id="1006" name="Freeform: Shape 1005">
                  <a:extLst>
                    <a:ext uri="{FF2B5EF4-FFF2-40B4-BE49-F238E27FC236}">
                      <a16:creationId xmlns:a16="http://schemas.microsoft.com/office/drawing/2014/main" id="{FDC06FB3-9458-C5D5-4B88-17DD99E273DA}"/>
                    </a:ext>
                  </a:extLst>
                </p:cNvPr>
                <p:cNvSpPr/>
                <p:nvPr/>
              </p:nvSpPr>
              <p:spPr>
                <a:xfrm>
                  <a:off x="1947007" y="5141126"/>
                  <a:ext cx="13715" cy="54862"/>
                </a:xfrm>
                <a:custGeom>
                  <a:avLst/>
                  <a:gdLst>
                    <a:gd name="connsiteX0" fmla="*/ 0 w 13715"/>
                    <a:gd name="connsiteY0" fmla="*/ 0 h 54862"/>
                    <a:gd name="connsiteX1" fmla="*/ 13716 w 13715"/>
                    <a:gd name="connsiteY1" fmla="*/ 0 h 54862"/>
                    <a:gd name="connsiteX2" fmla="*/ 13716 w 13715"/>
                    <a:gd name="connsiteY2" fmla="*/ 54862 h 54862"/>
                  </a:gdLst>
                  <a:ahLst/>
                  <a:cxnLst>
                    <a:cxn ang="0">
                      <a:pos x="connsiteX0" y="connsiteY0"/>
                    </a:cxn>
                    <a:cxn ang="0">
                      <a:pos x="connsiteX1" y="connsiteY1"/>
                    </a:cxn>
                    <a:cxn ang="0">
                      <a:pos x="connsiteX2" y="connsiteY2"/>
                    </a:cxn>
                  </a:cxnLst>
                  <a:rect l="l" t="t" r="r" b="b"/>
                  <a:pathLst>
                    <a:path w="13715" h="54862">
                      <a:moveTo>
                        <a:pt x="0" y="0"/>
                      </a:moveTo>
                      <a:lnTo>
                        <a:pt x="13716" y="0"/>
                      </a:lnTo>
                      <a:lnTo>
                        <a:pt x="13716" y="54862"/>
                      </a:lnTo>
                    </a:path>
                  </a:pathLst>
                </a:custGeom>
                <a:grpFill/>
                <a:ln w="15478" cap="flat">
                  <a:solidFill>
                    <a:srgbClr val="000000"/>
                  </a:solidFill>
                  <a:prstDash val="solid"/>
                  <a:round/>
                </a:ln>
              </p:spPr>
              <p:txBody>
                <a:bodyPr rtlCol="0" anchor="ctr"/>
                <a:lstStyle/>
                <a:p>
                  <a:endParaRPr lang="en-US"/>
                </a:p>
              </p:txBody>
            </p:sp>
            <p:sp>
              <p:nvSpPr>
                <p:cNvPr id="1007" name="Freeform: Shape 1006">
                  <a:extLst>
                    <a:ext uri="{FF2B5EF4-FFF2-40B4-BE49-F238E27FC236}">
                      <a16:creationId xmlns:a16="http://schemas.microsoft.com/office/drawing/2014/main" id="{FB411F84-4BC4-3F7D-31A3-409E4008FF70}"/>
                    </a:ext>
                  </a:extLst>
                </p:cNvPr>
                <p:cNvSpPr/>
                <p:nvPr/>
              </p:nvSpPr>
              <p:spPr>
                <a:xfrm>
                  <a:off x="1941129" y="5195989"/>
                  <a:ext cx="39187" cy="1959"/>
                </a:xfrm>
                <a:custGeom>
                  <a:avLst/>
                  <a:gdLst>
                    <a:gd name="connsiteX0" fmla="*/ 0 w 39187"/>
                    <a:gd name="connsiteY0" fmla="*/ 0 h 1959"/>
                    <a:gd name="connsiteX1" fmla="*/ 39187 w 39187"/>
                    <a:gd name="connsiteY1" fmla="*/ 0 h 1959"/>
                  </a:gdLst>
                  <a:ahLst/>
                  <a:cxnLst>
                    <a:cxn ang="0">
                      <a:pos x="connsiteX0" y="connsiteY0"/>
                    </a:cxn>
                    <a:cxn ang="0">
                      <a:pos x="connsiteX1" y="connsiteY1"/>
                    </a:cxn>
                  </a:cxnLst>
                  <a:rect l="l" t="t" r="r" b="b"/>
                  <a:pathLst>
                    <a:path w="39187" h="1959">
                      <a:moveTo>
                        <a:pt x="0" y="0"/>
                      </a:moveTo>
                      <a:lnTo>
                        <a:pt x="39187" y="0"/>
                      </a:lnTo>
                    </a:path>
                  </a:pathLst>
                </a:custGeom>
                <a:grpFill/>
                <a:ln w="15478" cap="flat">
                  <a:solidFill>
                    <a:srgbClr val="000000"/>
                  </a:solidFill>
                  <a:prstDash val="solid"/>
                  <a:round/>
                </a:ln>
              </p:spPr>
              <p:txBody>
                <a:bodyPr rtlCol="0" anchor="ctr"/>
                <a:lstStyle/>
                <a:p>
                  <a:endParaRPr lang="en-US"/>
                </a:p>
              </p:txBody>
            </p:sp>
          </p:grpSp>
          <p:sp>
            <p:nvSpPr>
              <p:cNvPr id="1002" name="Freeform: Shape 1001">
                <a:extLst>
                  <a:ext uri="{FF2B5EF4-FFF2-40B4-BE49-F238E27FC236}">
                    <a16:creationId xmlns:a16="http://schemas.microsoft.com/office/drawing/2014/main" id="{9FA92833-2AD6-0F1E-EE8E-318D630A83FD}"/>
                  </a:ext>
                </a:extLst>
              </p:cNvPr>
              <p:cNvSpPr/>
              <p:nvPr/>
            </p:nvSpPr>
            <p:spPr>
              <a:xfrm>
                <a:off x="2050853" y="5203826"/>
                <a:ext cx="41146" cy="47024"/>
              </a:xfrm>
              <a:custGeom>
                <a:avLst/>
                <a:gdLst>
                  <a:gd name="connsiteX0" fmla="*/ 0 w 41146"/>
                  <a:gd name="connsiteY0" fmla="*/ 0 h 47024"/>
                  <a:gd name="connsiteX1" fmla="*/ 33309 w 41146"/>
                  <a:gd name="connsiteY1" fmla="*/ 0 h 47024"/>
                  <a:gd name="connsiteX2" fmla="*/ 33309 w 41146"/>
                  <a:gd name="connsiteY2" fmla="*/ 23512 h 47024"/>
                  <a:gd name="connsiteX3" fmla="*/ 7837 w 41146"/>
                  <a:gd name="connsiteY3" fmla="*/ 23512 h 47024"/>
                  <a:gd name="connsiteX4" fmla="*/ 7837 w 41146"/>
                  <a:gd name="connsiteY4" fmla="*/ 47025 h 47024"/>
                  <a:gd name="connsiteX5" fmla="*/ 41147 w 41146"/>
                  <a:gd name="connsiteY5" fmla="*/ 47025 h 4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6" h="47024">
                    <a:moveTo>
                      <a:pt x="0" y="0"/>
                    </a:moveTo>
                    <a:lnTo>
                      <a:pt x="33309" y="0"/>
                    </a:lnTo>
                    <a:lnTo>
                      <a:pt x="33309" y="23512"/>
                    </a:lnTo>
                    <a:lnTo>
                      <a:pt x="7837" y="23512"/>
                    </a:lnTo>
                    <a:lnTo>
                      <a:pt x="7837" y="47025"/>
                    </a:lnTo>
                    <a:lnTo>
                      <a:pt x="41147" y="47025"/>
                    </a:lnTo>
                  </a:path>
                </a:pathLst>
              </a:custGeom>
              <a:grpFill/>
              <a:ln w="15478" cap="flat">
                <a:solidFill>
                  <a:srgbClr val="000000"/>
                </a:solidFill>
                <a:prstDash val="solid"/>
                <a:round/>
              </a:ln>
            </p:spPr>
            <p:txBody>
              <a:bodyPr rtlCol="0" anchor="ctr"/>
              <a:lstStyle/>
              <a:p>
                <a:endParaRPr lang="en-US"/>
              </a:p>
            </p:txBody>
          </p:sp>
          <p:grpSp>
            <p:nvGrpSpPr>
              <p:cNvPr id="1003" name="Graphic 210">
                <a:extLst>
                  <a:ext uri="{FF2B5EF4-FFF2-40B4-BE49-F238E27FC236}">
                    <a16:creationId xmlns:a16="http://schemas.microsoft.com/office/drawing/2014/main" id="{E6CB024B-ACF5-AEF6-D012-F866F5642BB2}"/>
                  </a:ext>
                </a:extLst>
              </p:cNvPr>
              <p:cNvGrpSpPr/>
              <p:nvPr/>
            </p:nvGrpSpPr>
            <p:grpSpPr>
              <a:xfrm>
                <a:off x="1831405" y="5235176"/>
                <a:ext cx="27431" cy="50943"/>
                <a:chOff x="1831405" y="5235176"/>
                <a:chExt cx="27431" cy="50943"/>
              </a:xfrm>
              <a:grpFill/>
            </p:grpSpPr>
            <p:sp>
              <p:nvSpPr>
                <p:cNvPr id="1004" name="Freeform: Shape 1003">
                  <a:extLst>
                    <a:ext uri="{FF2B5EF4-FFF2-40B4-BE49-F238E27FC236}">
                      <a16:creationId xmlns:a16="http://schemas.microsoft.com/office/drawing/2014/main" id="{5812677D-DAD9-309A-DF58-739CE56F5EC2}"/>
                    </a:ext>
                  </a:extLst>
                </p:cNvPr>
                <p:cNvSpPr/>
                <p:nvPr/>
              </p:nvSpPr>
              <p:spPr>
                <a:xfrm>
                  <a:off x="1831405" y="5235176"/>
                  <a:ext cx="27431" cy="50943"/>
                </a:xfrm>
                <a:custGeom>
                  <a:avLst/>
                  <a:gdLst>
                    <a:gd name="connsiteX0" fmla="*/ 0 w 27431"/>
                    <a:gd name="connsiteY0" fmla="*/ 0 h 50943"/>
                    <a:gd name="connsiteX1" fmla="*/ 27431 w 27431"/>
                    <a:gd name="connsiteY1" fmla="*/ 0 h 50943"/>
                    <a:gd name="connsiteX2" fmla="*/ 27431 w 27431"/>
                    <a:gd name="connsiteY2" fmla="*/ 50943 h 50943"/>
                    <a:gd name="connsiteX3" fmla="*/ 0 w 27431"/>
                    <a:gd name="connsiteY3" fmla="*/ 50943 h 50943"/>
                  </a:gdLst>
                  <a:ahLst/>
                  <a:cxnLst>
                    <a:cxn ang="0">
                      <a:pos x="connsiteX0" y="connsiteY0"/>
                    </a:cxn>
                    <a:cxn ang="0">
                      <a:pos x="connsiteX1" y="connsiteY1"/>
                    </a:cxn>
                    <a:cxn ang="0">
                      <a:pos x="connsiteX2" y="connsiteY2"/>
                    </a:cxn>
                    <a:cxn ang="0">
                      <a:pos x="connsiteX3" y="connsiteY3"/>
                    </a:cxn>
                  </a:cxnLst>
                  <a:rect l="l" t="t" r="r" b="b"/>
                  <a:pathLst>
                    <a:path w="27431" h="50943">
                      <a:moveTo>
                        <a:pt x="0" y="0"/>
                      </a:moveTo>
                      <a:lnTo>
                        <a:pt x="27431" y="0"/>
                      </a:lnTo>
                      <a:lnTo>
                        <a:pt x="27431" y="50943"/>
                      </a:lnTo>
                      <a:lnTo>
                        <a:pt x="0" y="50943"/>
                      </a:lnTo>
                    </a:path>
                  </a:pathLst>
                </a:custGeom>
                <a:grpFill/>
                <a:ln w="15478" cap="flat">
                  <a:solidFill>
                    <a:srgbClr val="000000"/>
                  </a:solidFill>
                  <a:prstDash val="solid"/>
                  <a:round/>
                </a:ln>
              </p:spPr>
              <p:txBody>
                <a:bodyPr rtlCol="0" anchor="ctr"/>
                <a:lstStyle/>
                <a:p>
                  <a:endParaRPr lang="en-US"/>
                </a:p>
              </p:txBody>
            </p:sp>
            <p:sp>
              <p:nvSpPr>
                <p:cNvPr id="1005" name="Freeform: Shape 1004">
                  <a:extLst>
                    <a:ext uri="{FF2B5EF4-FFF2-40B4-BE49-F238E27FC236}">
                      <a16:creationId xmlns:a16="http://schemas.microsoft.com/office/drawing/2014/main" id="{96540A37-15AA-488E-C4F7-C4B6BAEC846F}"/>
                    </a:ext>
                  </a:extLst>
                </p:cNvPr>
                <p:cNvSpPr/>
                <p:nvPr/>
              </p:nvSpPr>
              <p:spPr>
                <a:xfrm>
                  <a:off x="1831405" y="5260647"/>
                  <a:ext cx="27431" cy="1959"/>
                </a:xfrm>
                <a:custGeom>
                  <a:avLst/>
                  <a:gdLst>
                    <a:gd name="connsiteX0" fmla="*/ 0 w 27431"/>
                    <a:gd name="connsiteY0" fmla="*/ 0 h 1959"/>
                    <a:gd name="connsiteX1" fmla="*/ 27431 w 27431"/>
                    <a:gd name="connsiteY1" fmla="*/ 0 h 1959"/>
                  </a:gdLst>
                  <a:ahLst/>
                  <a:cxnLst>
                    <a:cxn ang="0">
                      <a:pos x="connsiteX0" y="connsiteY0"/>
                    </a:cxn>
                    <a:cxn ang="0">
                      <a:pos x="connsiteX1" y="connsiteY1"/>
                    </a:cxn>
                  </a:cxnLst>
                  <a:rect l="l" t="t" r="r" b="b"/>
                  <a:pathLst>
                    <a:path w="27431" h="1959">
                      <a:moveTo>
                        <a:pt x="0" y="0"/>
                      </a:moveTo>
                      <a:lnTo>
                        <a:pt x="27431" y="0"/>
                      </a:lnTo>
                    </a:path>
                  </a:pathLst>
                </a:custGeom>
                <a:grpFill/>
                <a:ln w="15478" cap="flat">
                  <a:solidFill>
                    <a:srgbClr val="000000"/>
                  </a:solidFill>
                  <a:prstDash val="solid"/>
                  <a:round/>
                </a:ln>
              </p:spPr>
              <p:txBody>
                <a:bodyPr rtlCol="0" anchor="ctr"/>
                <a:lstStyle/>
                <a:p>
                  <a:endParaRPr lang="en-US"/>
                </a:p>
              </p:txBody>
            </p:sp>
          </p:grpSp>
        </p:grpSp>
        <p:sp>
          <p:nvSpPr>
            <p:cNvPr id="997" name="Freeform: Shape 996">
              <a:extLst>
                <a:ext uri="{FF2B5EF4-FFF2-40B4-BE49-F238E27FC236}">
                  <a16:creationId xmlns:a16="http://schemas.microsoft.com/office/drawing/2014/main" id="{A387C8DC-15FC-5C25-1653-4791DF43AFEE}"/>
                </a:ext>
              </a:extLst>
            </p:cNvPr>
            <p:cNvSpPr/>
            <p:nvPr/>
          </p:nvSpPr>
          <p:spPr>
            <a:xfrm>
              <a:off x="1725599" y="5345390"/>
              <a:ext cx="470246" cy="31349"/>
            </a:xfrm>
            <a:custGeom>
              <a:avLst/>
              <a:gdLst>
                <a:gd name="connsiteX0" fmla="*/ 0 w 470246"/>
                <a:gd name="connsiteY0" fmla="*/ 0 h 31349"/>
                <a:gd name="connsiteX1" fmla="*/ 470246 w 470246"/>
                <a:gd name="connsiteY1" fmla="*/ 0 h 31349"/>
                <a:gd name="connsiteX2" fmla="*/ 470246 w 470246"/>
                <a:gd name="connsiteY2" fmla="*/ 31350 h 31349"/>
                <a:gd name="connsiteX3" fmla="*/ 0 w 470246"/>
                <a:gd name="connsiteY3" fmla="*/ 31350 h 31349"/>
              </a:gdLst>
              <a:ahLst/>
              <a:cxnLst>
                <a:cxn ang="0">
                  <a:pos x="connsiteX0" y="connsiteY0"/>
                </a:cxn>
                <a:cxn ang="0">
                  <a:pos x="connsiteX1" y="connsiteY1"/>
                </a:cxn>
                <a:cxn ang="0">
                  <a:pos x="connsiteX2" y="connsiteY2"/>
                </a:cxn>
                <a:cxn ang="0">
                  <a:pos x="connsiteX3" y="connsiteY3"/>
                </a:cxn>
              </a:cxnLst>
              <a:rect l="l" t="t" r="r" b="b"/>
              <a:pathLst>
                <a:path w="470246" h="31349">
                  <a:moveTo>
                    <a:pt x="0" y="0"/>
                  </a:moveTo>
                  <a:lnTo>
                    <a:pt x="470246" y="0"/>
                  </a:lnTo>
                  <a:lnTo>
                    <a:pt x="470246" y="31350"/>
                  </a:lnTo>
                  <a:lnTo>
                    <a:pt x="0" y="31350"/>
                  </a:lnTo>
                  <a:close/>
                </a:path>
              </a:pathLst>
            </a:custGeom>
            <a:grpFill/>
            <a:ln w="15478" cap="flat">
              <a:solidFill>
                <a:srgbClr val="000000"/>
              </a:solidFill>
              <a:prstDash val="solid"/>
              <a:round/>
            </a:ln>
          </p:spPr>
          <p:txBody>
            <a:bodyPr rtlCol="0" anchor="ctr"/>
            <a:lstStyle/>
            <a:p>
              <a:endParaRPr lang="en-US"/>
            </a:p>
          </p:txBody>
        </p:sp>
      </p:grpSp>
      <p:grpSp>
        <p:nvGrpSpPr>
          <p:cNvPr id="1008" name="Graphic 212">
            <a:extLst>
              <a:ext uri="{FF2B5EF4-FFF2-40B4-BE49-F238E27FC236}">
                <a16:creationId xmlns:a16="http://schemas.microsoft.com/office/drawing/2014/main" id="{4B705748-510B-F9F0-AC78-CEAEC69400C2}"/>
              </a:ext>
            </a:extLst>
          </p:cNvPr>
          <p:cNvGrpSpPr/>
          <p:nvPr/>
        </p:nvGrpSpPr>
        <p:grpSpPr>
          <a:xfrm>
            <a:off x="2467002" y="5046822"/>
            <a:ext cx="381216" cy="204578"/>
            <a:chOff x="2362835" y="5119709"/>
            <a:chExt cx="381216" cy="204578"/>
          </a:xfrm>
          <a:solidFill>
            <a:schemeClr val="tx1"/>
          </a:solidFill>
        </p:grpSpPr>
        <p:sp>
          <p:nvSpPr>
            <p:cNvPr id="1009" name="Freeform: Shape 1008">
              <a:extLst>
                <a:ext uri="{FF2B5EF4-FFF2-40B4-BE49-F238E27FC236}">
                  <a16:creationId xmlns:a16="http://schemas.microsoft.com/office/drawing/2014/main" id="{C3CE19BC-5C21-BA23-7BBD-EE7E5B8EC41B}"/>
                </a:ext>
              </a:extLst>
            </p:cNvPr>
            <p:cNvSpPr/>
            <p:nvPr/>
          </p:nvSpPr>
          <p:spPr>
            <a:xfrm>
              <a:off x="2362835" y="5119709"/>
              <a:ext cx="381216" cy="204578"/>
            </a:xfrm>
            <a:custGeom>
              <a:avLst/>
              <a:gdLst>
                <a:gd name="connsiteX0" fmla="*/ 351923 w 381216"/>
                <a:gd name="connsiteY0" fmla="*/ 198561 h 204578"/>
                <a:gd name="connsiteX1" fmla="*/ 115953 w 381216"/>
                <a:gd name="connsiteY1" fmla="*/ 187745 h 204578"/>
                <a:gd name="connsiteX2" fmla="*/ 22389 w 381216"/>
                <a:gd name="connsiteY2" fmla="*/ 195772 h 204578"/>
                <a:gd name="connsiteX3" fmla="*/ 0 w 381216"/>
                <a:gd name="connsiteY3" fmla="*/ 166958 h 204578"/>
                <a:gd name="connsiteX4" fmla="*/ 0 w 381216"/>
                <a:gd name="connsiteY4" fmla="*/ 47278 h 204578"/>
                <a:gd name="connsiteX5" fmla="*/ 10040 w 381216"/>
                <a:gd name="connsiteY5" fmla="*/ 40712 h 204578"/>
                <a:gd name="connsiteX6" fmla="*/ 76243 w 381216"/>
                <a:gd name="connsiteY6" fmla="*/ 35260 h 204578"/>
                <a:gd name="connsiteX7" fmla="*/ 77354 w 381216"/>
                <a:gd name="connsiteY7" fmla="*/ 16938 h 204578"/>
                <a:gd name="connsiteX8" fmla="*/ 105387 w 381216"/>
                <a:gd name="connsiteY8" fmla="*/ 3102 h 204578"/>
                <a:gd name="connsiteX9" fmla="*/ 166482 w 381216"/>
                <a:gd name="connsiteY9" fmla="*/ 44305 h 204578"/>
                <a:gd name="connsiteX10" fmla="*/ 278495 w 381216"/>
                <a:gd name="connsiteY10" fmla="*/ 88597 h 204578"/>
                <a:gd name="connsiteX11" fmla="*/ 325694 w 381216"/>
                <a:gd name="connsiteY11" fmla="*/ 96203 h 204578"/>
                <a:gd name="connsiteX12" fmla="*/ 381217 w 381216"/>
                <a:gd name="connsiteY12" fmla="*/ 161386 h 204578"/>
                <a:gd name="connsiteX13" fmla="*/ 381217 w 381216"/>
                <a:gd name="connsiteY13" fmla="*/ 161386 h 204578"/>
                <a:gd name="connsiteX14" fmla="*/ 351923 w 381216"/>
                <a:gd name="connsiteY14" fmla="*/ 198561 h 2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216" h="204578">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grpFill/>
            <a:ln w="12502" cap="flat">
              <a:solidFill>
                <a:srgbClr val="000000"/>
              </a:solidFill>
              <a:prstDash val="solid"/>
              <a:round/>
            </a:ln>
          </p:spPr>
          <p:txBody>
            <a:bodyPr rtlCol="0" anchor="ctr"/>
            <a:lstStyle/>
            <a:p>
              <a:endParaRPr lang="en-US"/>
            </a:p>
          </p:txBody>
        </p:sp>
        <p:sp>
          <p:nvSpPr>
            <p:cNvPr id="1010" name="Freeform: Shape 1009">
              <a:extLst>
                <a:ext uri="{FF2B5EF4-FFF2-40B4-BE49-F238E27FC236}">
                  <a16:creationId xmlns:a16="http://schemas.microsoft.com/office/drawing/2014/main" id="{FE7E7F64-D100-DDF9-88C3-2A46E1231755}"/>
                </a:ext>
              </a:extLst>
            </p:cNvPr>
            <p:cNvSpPr/>
            <p:nvPr/>
          </p:nvSpPr>
          <p:spPr>
            <a:xfrm>
              <a:off x="2482713" y="5159868"/>
              <a:ext cx="40459" cy="40458"/>
            </a:xfrm>
            <a:custGeom>
              <a:avLst/>
              <a:gdLst>
                <a:gd name="connsiteX0" fmla="*/ 40460 w 40459"/>
                <a:gd name="connsiteY0" fmla="*/ 0 h 40458"/>
                <a:gd name="connsiteX1" fmla="*/ 0 w 40459"/>
                <a:gd name="connsiteY1" fmla="*/ 40458 h 40458"/>
              </a:gdLst>
              <a:ahLst/>
              <a:cxnLst>
                <a:cxn ang="0">
                  <a:pos x="connsiteX0" y="connsiteY0"/>
                </a:cxn>
                <a:cxn ang="0">
                  <a:pos x="connsiteX1" y="connsiteY1"/>
                </a:cxn>
              </a:cxnLst>
              <a:rect l="l" t="t" r="r" b="b"/>
              <a:pathLst>
                <a:path w="40459" h="40458">
                  <a:moveTo>
                    <a:pt x="40460" y="0"/>
                  </a:moveTo>
                  <a:lnTo>
                    <a:pt x="0" y="40458"/>
                  </a:lnTo>
                </a:path>
              </a:pathLst>
            </a:custGeom>
            <a:grpFill/>
            <a:ln w="12502" cap="flat">
              <a:solidFill>
                <a:srgbClr val="000000"/>
              </a:solidFill>
              <a:prstDash val="solid"/>
              <a:round/>
            </a:ln>
          </p:spPr>
          <p:txBody>
            <a:bodyPr rtlCol="0" anchor="ctr"/>
            <a:lstStyle/>
            <a:p>
              <a:endParaRPr lang="en-US"/>
            </a:p>
          </p:txBody>
        </p:sp>
        <p:sp>
          <p:nvSpPr>
            <p:cNvPr id="1011" name="Freeform: Shape 1010">
              <a:extLst>
                <a:ext uri="{FF2B5EF4-FFF2-40B4-BE49-F238E27FC236}">
                  <a16:creationId xmlns:a16="http://schemas.microsoft.com/office/drawing/2014/main" id="{DD5A98AE-0F86-B121-B151-10436852B1B4}"/>
                </a:ext>
              </a:extLst>
            </p:cNvPr>
            <p:cNvSpPr/>
            <p:nvPr/>
          </p:nvSpPr>
          <p:spPr>
            <a:xfrm>
              <a:off x="2512189" y="5175752"/>
              <a:ext cx="34809" cy="34809"/>
            </a:xfrm>
            <a:custGeom>
              <a:avLst/>
              <a:gdLst>
                <a:gd name="connsiteX0" fmla="*/ 34810 w 34809"/>
                <a:gd name="connsiteY0" fmla="*/ 0 h 34809"/>
                <a:gd name="connsiteX1" fmla="*/ 0 w 34809"/>
                <a:gd name="connsiteY1" fmla="*/ 34810 h 34809"/>
              </a:gdLst>
              <a:ahLst/>
              <a:cxnLst>
                <a:cxn ang="0">
                  <a:pos x="connsiteX0" y="connsiteY0"/>
                </a:cxn>
                <a:cxn ang="0">
                  <a:pos x="connsiteX1" y="connsiteY1"/>
                </a:cxn>
              </a:cxnLst>
              <a:rect l="l" t="t" r="r" b="b"/>
              <a:pathLst>
                <a:path w="34809" h="34809">
                  <a:moveTo>
                    <a:pt x="34810" y="0"/>
                  </a:moveTo>
                  <a:lnTo>
                    <a:pt x="0" y="34810"/>
                  </a:lnTo>
                </a:path>
              </a:pathLst>
            </a:custGeom>
            <a:grpFill/>
            <a:ln w="12502" cap="flat">
              <a:solidFill>
                <a:srgbClr val="000000"/>
              </a:solidFill>
              <a:prstDash val="solid"/>
              <a:round/>
            </a:ln>
          </p:spPr>
          <p:txBody>
            <a:bodyPr rtlCol="0" anchor="ctr"/>
            <a:lstStyle/>
            <a:p>
              <a:endParaRPr lang="en-US"/>
            </a:p>
          </p:txBody>
        </p:sp>
        <p:sp>
          <p:nvSpPr>
            <p:cNvPr id="1012" name="Freeform: Shape 1011">
              <a:extLst>
                <a:ext uri="{FF2B5EF4-FFF2-40B4-BE49-F238E27FC236}">
                  <a16:creationId xmlns:a16="http://schemas.microsoft.com/office/drawing/2014/main" id="{BD503675-AFB4-F369-DF43-A609F7BE0137}"/>
                </a:ext>
              </a:extLst>
            </p:cNvPr>
            <p:cNvSpPr/>
            <p:nvPr/>
          </p:nvSpPr>
          <p:spPr>
            <a:xfrm>
              <a:off x="2540463" y="5191636"/>
              <a:ext cx="30362" cy="30360"/>
            </a:xfrm>
            <a:custGeom>
              <a:avLst/>
              <a:gdLst>
                <a:gd name="connsiteX0" fmla="*/ 30362 w 30362"/>
                <a:gd name="connsiteY0" fmla="*/ 0 h 30360"/>
                <a:gd name="connsiteX1" fmla="*/ 0 w 30362"/>
                <a:gd name="connsiteY1" fmla="*/ 30361 h 30360"/>
              </a:gdLst>
              <a:ahLst/>
              <a:cxnLst>
                <a:cxn ang="0">
                  <a:pos x="connsiteX0" y="connsiteY0"/>
                </a:cxn>
                <a:cxn ang="0">
                  <a:pos x="connsiteX1" y="connsiteY1"/>
                </a:cxn>
              </a:cxnLst>
              <a:rect l="l" t="t" r="r" b="b"/>
              <a:pathLst>
                <a:path w="30362" h="30360">
                  <a:moveTo>
                    <a:pt x="30362" y="0"/>
                  </a:moveTo>
                  <a:lnTo>
                    <a:pt x="0" y="30361"/>
                  </a:lnTo>
                </a:path>
              </a:pathLst>
            </a:custGeom>
            <a:grpFill/>
            <a:ln w="12502" cap="flat">
              <a:solidFill>
                <a:srgbClr val="000000"/>
              </a:solidFill>
              <a:prstDash val="solid"/>
              <a:round/>
            </a:ln>
          </p:spPr>
          <p:txBody>
            <a:bodyPr rtlCol="0" anchor="ctr"/>
            <a:lstStyle/>
            <a:p>
              <a:endParaRPr lang="en-US"/>
            </a:p>
          </p:txBody>
        </p:sp>
        <p:sp>
          <p:nvSpPr>
            <p:cNvPr id="1013" name="Freeform: Shape 1012">
              <a:extLst>
                <a:ext uri="{FF2B5EF4-FFF2-40B4-BE49-F238E27FC236}">
                  <a16:creationId xmlns:a16="http://schemas.microsoft.com/office/drawing/2014/main" id="{E14223BB-B242-D616-6581-B911459C95E2}"/>
                </a:ext>
              </a:extLst>
            </p:cNvPr>
            <p:cNvSpPr/>
            <p:nvPr/>
          </p:nvSpPr>
          <p:spPr>
            <a:xfrm>
              <a:off x="2369068" y="5159868"/>
              <a:ext cx="109720" cy="147586"/>
            </a:xfrm>
            <a:custGeom>
              <a:avLst/>
              <a:gdLst>
                <a:gd name="connsiteX0" fmla="*/ 0 w 109720"/>
                <a:gd name="connsiteY0" fmla="*/ 0 h 147586"/>
                <a:gd name="connsiteX1" fmla="*/ 109720 w 109720"/>
                <a:gd name="connsiteY1" fmla="*/ 147586 h 147586"/>
              </a:gdLst>
              <a:ahLst/>
              <a:cxnLst>
                <a:cxn ang="0">
                  <a:pos x="connsiteX0" y="connsiteY0"/>
                </a:cxn>
                <a:cxn ang="0">
                  <a:pos x="connsiteX1" y="connsiteY1"/>
                </a:cxn>
              </a:cxnLst>
              <a:rect l="l" t="t" r="r" b="b"/>
              <a:pathLst>
                <a:path w="109720" h="147586">
                  <a:moveTo>
                    <a:pt x="0" y="0"/>
                  </a:moveTo>
                  <a:cubicBezTo>
                    <a:pt x="9753" y="75730"/>
                    <a:pt x="41534" y="129668"/>
                    <a:pt x="109720" y="147586"/>
                  </a:cubicBezTo>
                </a:path>
              </a:pathLst>
            </a:custGeom>
            <a:grpFill/>
            <a:ln w="12502" cap="flat">
              <a:solidFill>
                <a:srgbClr val="000000"/>
              </a:solidFill>
              <a:prstDash val="solid"/>
              <a:round/>
            </a:ln>
          </p:spPr>
          <p:txBody>
            <a:bodyPr rtlCol="0" anchor="ctr"/>
            <a:lstStyle/>
            <a:p>
              <a:endParaRPr lang="en-US"/>
            </a:p>
          </p:txBody>
        </p:sp>
        <p:sp>
          <p:nvSpPr>
            <p:cNvPr id="1014" name="Freeform: Shape 1013">
              <a:extLst>
                <a:ext uri="{FF2B5EF4-FFF2-40B4-BE49-F238E27FC236}">
                  <a16:creationId xmlns:a16="http://schemas.microsoft.com/office/drawing/2014/main" id="{8B7AF700-A901-88C7-B132-896559C537F8}"/>
                </a:ext>
              </a:extLst>
            </p:cNvPr>
            <p:cNvSpPr/>
            <p:nvPr/>
          </p:nvSpPr>
          <p:spPr>
            <a:xfrm>
              <a:off x="2375348" y="5230284"/>
              <a:ext cx="53405" cy="80628"/>
            </a:xfrm>
            <a:custGeom>
              <a:avLst/>
              <a:gdLst>
                <a:gd name="connsiteX0" fmla="*/ 0 w 53405"/>
                <a:gd name="connsiteY0" fmla="*/ 80629 h 80628"/>
                <a:gd name="connsiteX1" fmla="*/ 53405 w 53405"/>
                <a:gd name="connsiteY1" fmla="*/ 0 h 80628"/>
              </a:gdLst>
              <a:ahLst/>
              <a:cxnLst>
                <a:cxn ang="0">
                  <a:pos x="connsiteX0" y="connsiteY0"/>
                </a:cxn>
                <a:cxn ang="0">
                  <a:pos x="connsiteX1" y="connsiteY1"/>
                </a:cxn>
              </a:cxnLst>
              <a:rect l="l" t="t" r="r" b="b"/>
              <a:pathLst>
                <a:path w="53405" h="80628">
                  <a:moveTo>
                    <a:pt x="0" y="80629"/>
                  </a:moveTo>
                  <a:lnTo>
                    <a:pt x="53405" y="0"/>
                  </a:lnTo>
                </a:path>
              </a:pathLst>
            </a:custGeom>
            <a:grpFill/>
            <a:ln w="12502" cap="flat">
              <a:solidFill>
                <a:srgbClr val="000000"/>
              </a:solidFill>
              <a:prstDash val="solid"/>
              <a:round/>
            </a:ln>
          </p:spPr>
          <p:txBody>
            <a:bodyPr rtlCol="0" anchor="ctr"/>
            <a:lstStyle/>
            <a:p>
              <a:endParaRPr lang="en-US"/>
            </a:p>
          </p:txBody>
        </p:sp>
      </p:grpSp>
      <p:grpSp>
        <p:nvGrpSpPr>
          <p:cNvPr id="1015" name="Graphic 214">
            <a:extLst>
              <a:ext uri="{FF2B5EF4-FFF2-40B4-BE49-F238E27FC236}">
                <a16:creationId xmlns:a16="http://schemas.microsoft.com/office/drawing/2014/main" id="{D7E7EBF2-539B-B990-DD02-B6262F64FC63}"/>
              </a:ext>
            </a:extLst>
          </p:cNvPr>
          <p:cNvGrpSpPr/>
          <p:nvPr/>
        </p:nvGrpSpPr>
        <p:grpSpPr>
          <a:xfrm>
            <a:off x="3091393" y="4980950"/>
            <a:ext cx="273918" cy="342398"/>
            <a:chOff x="2987226" y="5053837"/>
            <a:chExt cx="273918" cy="342398"/>
          </a:xfrm>
          <a:solidFill>
            <a:schemeClr val="tx1"/>
          </a:solidFill>
        </p:grpSpPr>
        <p:sp>
          <p:nvSpPr>
            <p:cNvPr id="1016" name="Freeform: Shape 1015">
              <a:extLst>
                <a:ext uri="{FF2B5EF4-FFF2-40B4-BE49-F238E27FC236}">
                  <a16:creationId xmlns:a16="http://schemas.microsoft.com/office/drawing/2014/main" id="{AEF46C34-5C84-D44B-FBF8-A44B03CB97DB}"/>
                </a:ext>
              </a:extLst>
            </p:cNvPr>
            <p:cNvSpPr/>
            <p:nvPr/>
          </p:nvSpPr>
          <p:spPr>
            <a:xfrm>
              <a:off x="3055706" y="5156556"/>
              <a:ext cx="45653" cy="28533"/>
            </a:xfrm>
            <a:custGeom>
              <a:avLst/>
              <a:gdLst>
                <a:gd name="connsiteX0" fmla="*/ 34240 w 45653"/>
                <a:gd name="connsiteY0" fmla="*/ 22827 h 28533"/>
                <a:gd name="connsiteX1" fmla="*/ 39946 w 45653"/>
                <a:gd name="connsiteY1" fmla="*/ 28533 h 28533"/>
                <a:gd name="connsiteX2" fmla="*/ 45653 w 45653"/>
                <a:gd name="connsiteY2" fmla="*/ 22827 h 28533"/>
                <a:gd name="connsiteX3" fmla="*/ 22827 w 45653"/>
                <a:gd name="connsiteY3" fmla="*/ 0 h 28533"/>
                <a:gd name="connsiteX4" fmla="*/ 0 w 45653"/>
                <a:gd name="connsiteY4" fmla="*/ 22827 h 28533"/>
                <a:gd name="connsiteX5" fmla="*/ 5707 w 45653"/>
                <a:gd name="connsiteY5" fmla="*/ 28533 h 28533"/>
                <a:gd name="connsiteX6" fmla="*/ 11413 w 45653"/>
                <a:gd name="connsiteY6" fmla="*/ 22827 h 28533"/>
                <a:gd name="connsiteX7" fmla="*/ 22827 w 45653"/>
                <a:gd name="connsiteY7" fmla="*/ 11413 h 28533"/>
                <a:gd name="connsiteX8" fmla="*/ 34240 w 45653"/>
                <a:gd name="connsiteY8" fmla="*/ 22827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grpFill/>
            <a:ln w="5556"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61AA8469-D503-827F-8535-FA899CF887C3}"/>
                </a:ext>
              </a:extLst>
            </p:cNvPr>
            <p:cNvSpPr/>
            <p:nvPr/>
          </p:nvSpPr>
          <p:spPr>
            <a:xfrm>
              <a:off x="3147012" y="5156556"/>
              <a:ext cx="45653" cy="28533"/>
            </a:xfrm>
            <a:custGeom>
              <a:avLst/>
              <a:gdLst>
                <a:gd name="connsiteX0" fmla="*/ 22827 w 45653"/>
                <a:gd name="connsiteY0" fmla="*/ 0 h 28533"/>
                <a:gd name="connsiteX1" fmla="*/ 0 w 45653"/>
                <a:gd name="connsiteY1" fmla="*/ 22827 h 28533"/>
                <a:gd name="connsiteX2" fmla="*/ 5707 w 45653"/>
                <a:gd name="connsiteY2" fmla="*/ 28533 h 28533"/>
                <a:gd name="connsiteX3" fmla="*/ 11413 w 45653"/>
                <a:gd name="connsiteY3" fmla="*/ 22827 h 28533"/>
                <a:gd name="connsiteX4" fmla="*/ 22827 w 45653"/>
                <a:gd name="connsiteY4" fmla="*/ 11413 h 28533"/>
                <a:gd name="connsiteX5" fmla="*/ 34240 w 45653"/>
                <a:gd name="connsiteY5" fmla="*/ 22827 h 28533"/>
                <a:gd name="connsiteX6" fmla="*/ 39946 w 45653"/>
                <a:gd name="connsiteY6" fmla="*/ 28533 h 28533"/>
                <a:gd name="connsiteX7" fmla="*/ 45653 w 45653"/>
                <a:gd name="connsiteY7" fmla="*/ 22827 h 28533"/>
                <a:gd name="connsiteX8" fmla="*/ 22827 w 45653"/>
                <a:gd name="connsiteY8" fmla="*/ 0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grpFill/>
            <a:ln w="5556"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id="{1DC08B86-29BB-4876-4D3A-76D029EB6E91}"/>
                </a:ext>
              </a:extLst>
            </p:cNvPr>
            <p:cNvSpPr/>
            <p:nvPr/>
          </p:nvSpPr>
          <p:spPr>
            <a:xfrm>
              <a:off x="2987226" y="5053837"/>
              <a:ext cx="273918" cy="342398"/>
            </a:xfrm>
            <a:custGeom>
              <a:avLst/>
              <a:gdLst>
                <a:gd name="connsiteX0" fmla="*/ 268212 w 273918"/>
                <a:gd name="connsiteY0" fmla="*/ 79893 h 342398"/>
                <a:gd name="connsiteX1" fmla="*/ 268212 w 273918"/>
                <a:gd name="connsiteY1" fmla="*/ 0 h 342398"/>
                <a:gd name="connsiteX2" fmla="*/ 5707 w 273918"/>
                <a:gd name="connsiteY2" fmla="*/ 0 h 342398"/>
                <a:gd name="connsiteX3" fmla="*/ 5707 w 273918"/>
                <a:gd name="connsiteY3" fmla="*/ 79893 h 342398"/>
                <a:gd name="connsiteX4" fmla="*/ 0 w 273918"/>
                <a:gd name="connsiteY4" fmla="*/ 79893 h 342398"/>
                <a:gd name="connsiteX5" fmla="*/ 0 w 273918"/>
                <a:gd name="connsiteY5" fmla="*/ 342398 h 342398"/>
                <a:gd name="connsiteX6" fmla="*/ 273918 w 273918"/>
                <a:gd name="connsiteY6" fmla="*/ 342398 h 342398"/>
                <a:gd name="connsiteX7" fmla="*/ 273918 w 273918"/>
                <a:gd name="connsiteY7" fmla="*/ 79893 h 342398"/>
                <a:gd name="connsiteX8" fmla="*/ 268212 w 273918"/>
                <a:gd name="connsiteY8" fmla="*/ 79893 h 342398"/>
                <a:gd name="connsiteX9" fmla="*/ 253945 w 273918"/>
                <a:gd name="connsiteY9" fmla="*/ 79893 h 342398"/>
                <a:gd name="connsiteX10" fmla="*/ 224385 w 273918"/>
                <a:gd name="connsiteY10" fmla="*/ 40483 h 342398"/>
                <a:gd name="connsiteX11" fmla="*/ 253454 w 273918"/>
                <a:gd name="connsiteY11" fmla="*/ 11413 h 342398"/>
                <a:gd name="connsiteX12" fmla="*/ 256799 w 273918"/>
                <a:gd name="connsiteY12" fmla="*/ 11413 h 342398"/>
                <a:gd name="connsiteX13" fmla="*/ 256799 w 273918"/>
                <a:gd name="connsiteY13" fmla="*/ 79893 h 342398"/>
                <a:gd name="connsiteX14" fmla="*/ 253945 w 273918"/>
                <a:gd name="connsiteY14" fmla="*/ 79893 h 342398"/>
                <a:gd name="connsiteX15" fmla="*/ 62773 w 273918"/>
                <a:gd name="connsiteY15" fmla="*/ 79893 h 342398"/>
                <a:gd name="connsiteX16" fmla="*/ 62773 w 273918"/>
                <a:gd name="connsiteY16" fmla="*/ 39946 h 342398"/>
                <a:gd name="connsiteX17" fmla="*/ 62693 w 273918"/>
                <a:gd name="connsiteY17" fmla="*/ 39547 h 342398"/>
                <a:gd name="connsiteX18" fmla="*/ 62488 w 273918"/>
                <a:gd name="connsiteY18" fmla="*/ 38480 h 342398"/>
                <a:gd name="connsiteX19" fmla="*/ 62334 w 273918"/>
                <a:gd name="connsiteY19" fmla="*/ 37767 h 342398"/>
                <a:gd name="connsiteX20" fmla="*/ 62122 w 273918"/>
                <a:gd name="connsiteY20" fmla="*/ 37418 h 342398"/>
                <a:gd name="connsiteX21" fmla="*/ 61535 w 273918"/>
                <a:gd name="connsiteY21" fmla="*/ 36551 h 342398"/>
                <a:gd name="connsiteX22" fmla="*/ 61095 w 273918"/>
                <a:gd name="connsiteY22" fmla="*/ 35906 h 342398"/>
                <a:gd name="connsiteX23" fmla="*/ 36602 w 273918"/>
                <a:gd name="connsiteY23" fmla="*/ 11413 h 342398"/>
                <a:gd name="connsiteX24" fmla="*/ 237316 w 273918"/>
                <a:gd name="connsiteY24" fmla="*/ 11413 h 342398"/>
                <a:gd name="connsiteX25" fmla="*/ 212823 w 273918"/>
                <a:gd name="connsiteY25" fmla="*/ 35906 h 342398"/>
                <a:gd name="connsiteX26" fmla="*/ 212384 w 273918"/>
                <a:gd name="connsiteY26" fmla="*/ 36551 h 342398"/>
                <a:gd name="connsiteX27" fmla="*/ 211802 w 273918"/>
                <a:gd name="connsiteY27" fmla="*/ 37418 h 342398"/>
                <a:gd name="connsiteX28" fmla="*/ 211585 w 273918"/>
                <a:gd name="connsiteY28" fmla="*/ 37767 h 342398"/>
                <a:gd name="connsiteX29" fmla="*/ 211431 w 273918"/>
                <a:gd name="connsiteY29" fmla="*/ 38480 h 342398"/>
                <a:gd name="connsiteX30" fmla="*/ 211225 w 273918"/>
                <a:gd name="connsiteY30" fmla="*/ 39547 h 342398"/>
                <a:gd name="connsiteX31" fmla="*/ 211145 w 273918"/>
                <a:gd name="connsiteY31" fmla="*/ 39946 h 342398"/>
                <a:gd name="connsiteX32" fmla="*/ 211145 w 273918"/>
                <a:gd name="connsiteY32" fmla="*/ 79893 h 342398"/>
                <a:gd name="connsiteX33" fmla="*/ 62773 w 273918"/>
                <a:gd name="connsiteY33" fmla="*/ 79893 h 342398"/>
                <a:gd name="connsiteX34" fmla="*/ 34240 w 273918"/>
                <a:gd name="connsiteY34" fmla="*/ 79893 h 342398"/>
                <a:gd name="connsiteX35" fmla="*/ 51360 w 273918"/>
                <a:gd name="connsiteY35" fmla="*/ 57061 h 342398"/>
                <a:gd name="connsiteX36" fmla="*/ 51360 w 273918"/>
                <a:gd name="connsiteY36" fmla="*/ 79893 h 342398"/>
                <a:gd name="connsiteX37" fmla="*/ 34240 w 273918"/>
                <a:gd name="connsiteY37" fmla="*/ 79893 h 342398"/>
                <a:gd name="connsiteX38" fmla="*/ 222559 w 273918"/>
                <a:gd name="connsiteY38" fmla="*/ 57061 h 342398"/>
                <a:gd name="connsiteX39" fmla="*/ 239679 w 273918"/>
                <a:gd name="connsiteY39" fmla="*/ 79893 h 342398"/>
                <a:gd name="connsiteX40" fmla="*/ 222559 w 273918"/>
                <a:gd name="connsiteY40" fmla="*/ 79893 h 342398"/>
                <a:gd name="connsiteX41" fmla="*/ 222559 w 273918"/>
                <a:gd name="connsiteY41" fmla="*/ 57061 h 342398"/>
                <a:gd name="connsiteX42" fmla="*/ 17120 w 273918"/>
                <a:gd name="connsiteY42" fmla="*/ 11413 h 342398"/>
                <a:gd name="connsiteX43" fmla="*/ 20464 w 273918"/>
                <a:gd name="connsiteY43" fmla="*/ 11413 h 342398"/>
                <a:gd name="connsiteX44" fmla="*/ 49534 w 273918"/>
                <a:gd name="connsiteY44" fmla="*/ 40483 h 342398"/>
                <a:gd name="connsiteX45" fmla="*/ 19973 w 273918"/>
                <a:gd name="connsiteY45" fmla="*/ 79893 h 342398"/>
                <a:gd name="connsiteX46" fmla="*/ 17120 w 273918"/>
                <a:gd name="connsiteY46" fmla="*/ 79893 h 342398"/>
                <a:gd name="connsiteX47" fmla="*/ 17120 w 273918"/>
                <a:gd name="connsiteY47" fmla="*/ 11413 h 342398"/>
                <a:gd name="connsiteX48" fmla="*/ 262505 w 273918"/>
                <a:gd name="connsiteY48" fmla="*/ 330985 h 342398"/>
                <a:gd name="connsiteX49" fmla="*/ 11413 w 273918"/>
                <a:gd name="connsiteY49" fmla="*/ 330985 h 342398"/>
                <a:gd name="connsiteX50" fmla="*/ 11413 w 273918"/>
                <a:gd name="connsiteY50" fmla="*/ 91306 h 342398"/>
                <a:gd name="connsiteX51" fmla="*/ 262505 w 273918"/>
                <a:gd name="connsiteY51" fmla="*/ 91306 h 342398"/>
                <a:gd name="connsiteX52" fmla="*/ 262505 w 273918"/>
                <a:gd name="connsiteY52" fmla="*/ 330985 h 3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3918" h="342398">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grpFill/>
            <a:ln w="5556"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id="{98B6BDCF-1539-553A-0C6C-56FAE55676D0}"/>
                </a:ext>
              </a:extLst>
            </p:cNvPr>
            <p:cNvSpPr/>
            <p:nvPr/>
          </p:nvSpPr>
          <p:spPr>
            <a:xfrm>
              <a:off x="3072826" y="5173676"/>
              <a:ext cx="102719" cy="91306"/>
            </a:xfrm>
            <a:custGeom>
              <a:avLst/>
              <a:gdLst>
                <a:gd name="connsiteX0" fmla="*/ 97013 w 102719"/>
                <a:gd name="connsiteY0" fmla="*/ 0 h 91306"/>
                <a:gd name="connsiteX1" fmla="*/ 91306 w 102719"/>
                <a:gd name="connsiteY1" fmla="*/ 5707 h 91306"/>
                <a:gd name="connsiteX2" fmla="*/ 91306 w 102719"/>
                <a:gd name="connsiteY2" fmla="*/ 39946 h 91306"/>
                <a:gd name="connsiteX3" fmla="*/ 51360 w 102719"/>
                <a:gd name="connsiteY3" fmla="*/ 79893 h 91306"/>
                <a:gd name="connsiteX4" fmla="*/ 11413 w 102719"/>
                <a:gd name="connsiteY4" fmla="*/ 39946 h 91306"/>
                <a:gd name="connsiteX5" fmla="*/ 11413 w 102719"/>
                <a:gd name="connsiteY5" fmla="*/ 5707 h 91306"/>
                <a:gd name="connsiteX6" fmla="*/ 5707 w 102719"/>
                <a:gd name="connsiteY6" fmla="*/ 0 h 91306"/>
                <a:gd name="connsiteX7" fmla="*/ 0 w 102719"/>
                <a:gd name="connsiteY7" fmla="*/ 5707 h 91306"/>
                <a:gd name="connsiteX8" fmla="*/ 0 w 102719"/>
                <a:gd name="connsiteY8" fmla="*/ 39946 h 91306"/>
                <a:gd name="connsiteX9" fmla="*/ 51360 w 102719"/>
                <a:gd name="connsiteY9" fmla="*/ 91306 h 91306"/>
                <a:gd name="connsiteX10" fmla="*/ 102719 w 102719"/>
                <a:gd name="connsiteY10" fmla="*/ 39946 h 91306"/>
                <a:gd name="connsiteX11" fmla="*/ 102719 w 102719"/>
                <a:gd name="connsiteY11" fmla="*/ 5707 h 91306"/>
                <a:gd name="connsiteX12" fmla="*/ 97013 w 102719"/>
                <a:gd name="connsiteY12" fmla="*/ 0 h 9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19" h="91306">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grpFill/>
            <a:ln w="5556" cap="flat">
              <a:noFill/>
              <a:prstDash val="solid"/>
              <a:miter/>
            </a:ln>
          </p:spPr>
          <p:txBody>
            <a:bodyPr rtlCol="0" anchor="ctr"/>
            <a:lstStyle/>
            <a:p>
              <a:endParaRPr lang="en-US"/>
            </a:p>
          </p:txBody>
        </p:sp>
      </p:grpSp>
      <p:sp>
        <p:nvSpPr>
          <p:cNvPr id="1020" name="Graphic 216">
            <a:extLst>
              <a:ext uri="{FF2B5EF4-FFF2-40B4-BE49-F238E27FC236}">
                <a16:creationId xmlns:a16="http://schemas.microsoft.com/office/drawing/2014/main" id="{A9689C15-A88F-F0A4-F787-41C9EC57C6F8}"/>
              </a:ext>
            </a:extLst>
          </p:cNvPr>
          <p:cNvSpPr/>
          <p:nvPr/>
        </p:nvSpPr>
        <p:spPr>
          <a:xfrm>
            <a:off x="3630721" y="4954354"/>
            <a:ext cx="342397" cy="325277"/>
          </a:xfrm>
          <a:custGeom>
            <a:avLst/>
            <a:gdLst>
              <a:gd name="connsiteX0" fmla="*/ 336690 w 342397"/>
              <a:gd name="connsiteY0" fmla="*/ 291037 h 325277"/>
              <a:gd name="connsiteX1" fmla="*/ 336690 w 342397"/>
              <a:gd name="connsiteY1" fmla="*/ 268211 h 325277"/>
              <a:gd name="connsiteX2" fmla="*/ 325277 w 342397"/>
              <a:gd name="connsiteY2" fmla="*/ 268211 h 325277"/>
              <a:gd name="connsiteX3" fmla="*/ 325277 w 342397"/>
              <a:gd name="connsiteY3" fmla="*/ 256798 h 325277"/>
              <a:gd name="connsiteX4" fmla="*/ 313864 w 342397"/>
              <a:gd name="connsiteY4" fmla="*/ 245385 h 325277"/>
              <a:gd name="connsiteX5" fmla="*/ 313864 w 342397"/>
              <a:gd name="connsiteY5" fmla="*/ 154079 h 325277"/>
              <a:gd name="connsiteX6" fmla="*/ 325277 w 342397"/>
              <a:gd name="connsiteY6" fmla="*/ 142665 h 325277"/>
              <a:gd name="connsiteX7" fmla="*/ 325277 w 342397"/>
              <a:gd name="connsiteY7" fmla="*/ 131252 h 325277"/>
              <a:gd name="connsiteX8" fmla="*/ 340217 w 342397"/>
              <a:gd name="connsiteY8" fmla="*/ 131252 h 325277"/>
              <a:gd name="connsiteX9" fmla="*/ 323097 w 342397"/>
              <a:gd name="connsiteY9" fmla="*/ 97012 h 325277"/>
              <a:gd name="connsiteX10" fmla="*/ 283853 w 342397"/>
              <a:gd name="connsiteY10" fmla="*/ 97012 h 325277"/>
              <a:gd name="connsiteX11" fmla="*/ 272303 w 342397"/>
              <a:gd name="connsiteY11" fmla="*/ 62773 h 325277"/>
              <a:gd name="connsiteX12" fmla="*/ 264958 w 342397"/>
              <a:gd name="connsiteY12" fmla="*/ 62773 h 325277"/>
              <a:gd name="connsiteX13" fmla="*/ 171199 w 342397"/>
              <a:gd name="connsiteY13" fmla="*/ 0 h 325277"/>
              <a:gd name="connsiteX14" fmla="*/ 76725 w 342397"/>
              <a:gd name="connsiteY14" fmla="*/ 62773 h 325277"/>
              <a:gd name="connsiteX15" fmla="*/ 70089 w 342397"/>
              <a:gd name="connsiteY15" fmla="*/ 62773 h 325277"/>
              <a:gd name="connsiteX16" fmla="*/ 58538 w 342397"/>
              <a:gd name="connsiteY16" fmla="*/ 97012 h 325277"/>
              <a:gd name="connsiteX17" fmla="*/ 19300 w 342397"/>
              <a:gd name="connsiteY17" fmla="*/ 97012 h 325277"/>
              <a:gd name="connsiteX18" fmla="*/ 2180 w 342397"/>
              <a:gd name="connsiteY18" fmla="*/ 131252 h 325277"/>
              <a:gd name="connsiteX19" fmla="*/ 17120 w 342397"/>
              <a:gd name="connsiteY19" fmla="*/ 131252 h 325277"/>
              <a:gd name="connsiteX20" fmla="*/ 17120 w 342397"/>
              <a:gd name="connsiteY20" fmla="*/ 142665 h 325277"/>
              <a:gd name="connsiteX21" fmla="*/ 28533 w 342397"/>
              <a:gd name="connsiteY21" fmla="*/ 154079 h 325277"/>
              <a:gd name="connsiteX22" fmla="*/ 28533 w 342397"/>
              <a:gd name="connsiteY22" fmla="*/ 245385 h 325277"/>
              <a:gd name="connsiteX23" fmla="*/ 17120 w 342397"/>
              <a:gd name="connsiteY23" fmla="*/ 256798 h 325277"/>
              <a:gd name="connsiteX24" fmla="*/ 17120 w 342397"/>
              <a:gd name="connsiteY24" fmla="*/ 268211 h 325277"/>
              <a:gd name="connsiteX25" fmla="*/ 5707 w 342397"/>
              <a:gd name="connsiteY25" fmla="*/ 268211 h 325277"/>
              <a:gd name="connsiteX26" fmla="*/ 5707 w 342397"/>
              <a:gd name="connsiteY26" fmla="*/ 291037 h 325277"/>
              <a:gd name="connsiteX27" fmla="*/ 0 w 342397"/>
              <a:gd name="connsiteY27" fmla="*/ 291037 h 325277"/>
              <a:gd name="connsiteX28" fmla="*/ 0 w 342397"/>
              <a:gd name="connsiteY28" fmla="*/ 325277 h 325277"/>
              <a:gd name="connsiteX29" fmla="*/ 342397 w 342397"/>
              <a:gd name="connsiteY29" fmla="*/ 325277 h 325277"/>
              <a:gd name="connsiteX30" fmla="*/ 342397 w 342397"/>
              <a:gd name="connsiteY30" fmla="*/ 291037 h 325277"/>
              <a:gd name="connsiteX31" fmla="*/ 336690 w 342397"/>
              <a:gd name="connsiteY31" fmla="*/ 291037 h 325277"/>
              <a:gd name="connsiteX32" fmla="*/ 313864 w 342397"/>
              <a:gd name="connsiteY32" fmla="*/ 142665 h 325277"/>
              <a:gd name="connsiteX33" fmla="*/ 302451 w 342397"/>
              <a:gd name="connsiteY33" fmla="*/ 154079 h 325277"/>
              <a:gd name="connsiteX34" fmla="*/ 302451 w 342397"/>
              <a:gd name="connsiteY34" fmla="*/ 245385 h 325277"/>
              <a:gd name="connsiteX35" fmla="*/ 313864 w 342397"/>
              <a:gd name="connsiteY35" fmla="*/ 256798 h 325277"/>
              <a:gd name="connsiteX36" fmla="*/ 313864 w 342397"/>
              <a:gd name="connsiteY36" fmla="*/ 268211 h 325277"/>
              <a:gd name="connsiteX37" fmla="*/ 279624 w 342397"/>
              <a:gd name="connsiteY37" fmla="*/ 268211 h 325277"/>
              <a:gd name="connsiteX38" fmla="*/ 279624 w 342397"/>
              <a:gd name="connsiteY38" fmla="*/ 256798 h 325277"/>
              <a:gd name="connsiteX39" fmla="*/ 291037 w 342397"/>
              <a:gd name="connsiteY39" fmla="*/ 245385 h 325277"/>
              <a:gd name="connsiteX40" fmla="*/ 291037 w 342397"/>
              <a:gd name="connsiteY40" fmla="*/ 154079 h 325277"/>
              <a:gd name="connsiteX41" fmla="*/ 279624 w 342397"/>
              <a:gd name="connsiteY41" fmla="*/ 142665 h 325277"/>
              <a:gd name="connsiteX42" fmla="*/ 279624 w 342397"/>
              <a:gd name="connsiteY42" fmla="*/ 131252 h 325277"/>
              <a:gd name="connsiteX43" fmla="*/ 313864 w 342397"/>
              <a:gd name="connsiteY43" fmla="*/ 131252 h 325277"/>
              <a:gd name="connsiteX44" fmla="*/ 313864 w 342397"/>
              <a:gd name="connsiteY44" fmla="*/ 142665 h 325277"/>
              <a:gd name="connsiteX45" fmla="*/ 62773 w 342397"/>
              <a:gd name="connsiteY45" fmla="*/ 245385 h 325277"/>
              <a:gd name="connsiteX46" fmla="*/ 62773 w 342397"/>
              <a:gd name="connsiteY46" fmla="*/ 154079 h 325277"/>
              <a:gd name="connsiteX47" fmla="*/ 74186 w 342397"/>
              <a:gd name="connsiteY47" fmla="*/ 142665 h 325277"/>
              <a:gd name="connsiteX48" fmla="*/ 74186 w 342397"/>
              <a:gd name="connsiteY48" fmla="*/ 131252 h 325277"/>
              <a:gd name="connsiteX49" fmla="*/ 79893 w 342397"/>
              <a:gd name="connsiteY49" fmla="*/ 131252 h 325277"/>
              <a:gd name="connsiteX50" fmla="*/ 79893 w 342397"/>
              <a:gd name="connsiteY50" fmla="*/ 142665 h 325277"/>
              <a:gd name="connsiteX51" fmla="*/ 91306 w 342397"/>
              <a:gd name="connsiteY51" fmla="*/ 154079 h 325277"/>
              <a:gd name="connsiteX52" fmla="*/ 91306 w 342397"/>
              <a:gd name="connsiteY52" fmla="*/ 245385 h 325277"/>
              <a:gd name="connsiteX53" fmla="*/ 79893 w 342397"/>
              <a:gd name="connsiteY53" fmla="*/ 256798 h 325277"/>
              <a:gd name="connsiteX54" fmla="*/ 79893 w 342397"/>
              <a:gd name="connsiteY54" fmla="*/ 268211 h 325277"/>
              <a:gd name="connsiteX55" fmla="*/ 74186 w 342397"/>
              <a:gd name="connsiteY55" fmla="*/ 268211 h 325277"/>
              <a:gd name="connsiteX56" fmla="*/ 74186 w 342397"/>
              <a:gd name="connsiteY56" fmla="*/ 256798 h 325277"/>
              <a:gd name="connsiteX57" fmla="*/ 62773 w 342397"/>
              <a:gd name="connsiteY57" fmla="*/ 245385 h 325277"/>
              <a:gd name="connsiteX58" fmla="*/ 91306 w 342397"/>
              <a:gd name="connsiteY58" fmla="*/ 256798 h 325277"/>
              <a:gd name="connsiteX59" fmla="*/ 102719 w 342397"/>
              <a:gd name="connsiteY59" fmla="*/ 245385 h 325277"/>
              <a:gd name="connsiteX60" fmla="*/ 102719 w 342397"/>
              <a:gd name="connsiteY60" fmla="*/ 154079 h 325277"/>
              <a:gd name="connsiteX61" fmla="*/ 91306 w 342397"/>
              <a:gd name="connsiteY61" fmla="*/ 142665 h 325277"/>
              <a:gd name="connsiteX62" fmla="*/ 91306 w 342397"/>
              <a:gd name="connsiteY62" fmla="*/ 131252 h 325277"/>
              <a:gd name="connsiteX63" fmla="*/ 125546 w 342397"/>
              <a:gd name="connsiteY63" fmla="*/ 131252 h 325277"/>
              <a:gd name="connsiteX64" fmla="*/ 125546 w 342397"/>
              <a:gd name="connsiteY64" fmla="*/ 142665 h 325277"/>
              <a:gd name="connsiteX65" fmla="*/ 114132 w 342397"/>
              <a:gd name="connsiteY65" fmla="*/ 154079 h 325277"/>
              <a:gd name="connsiteX66" fmla="*/ 114132 w 342397"/>
              <a:gd name="connsiteY66" fmla="*/ 245385 h 325277"/>
              <a:gd name="connsiteX67" fmla="*/ 125546 w 342397"/>
              <a:gd name="connsiteY67" fmla="*/ 256798 h 325277"/>
              <a:gd name="connsiteX68" fmla="*/ 125546 w 342397"/>
              <a:gd name="connsiteY68" fmla="*/ 268211 h 325277"/>
              <a:gd name="connsiteX69" fmla="*/ 91306 w 342397"/>
              <a:gd name="connsiteY69" fmla="*/ 268211 h 325277"/>
              <a:gd name="connsiteX70" fmla="*/ 91306 w 342397"/>
              <a:gd name="connsiteY70" fmla="*/ 256798 h 325277"/>
              <a:gd name="connsiteX71" fmla="*/ 125546 w 342397"/>
              <a:gd name="connsiteY71" fmla="*/ 245385 h 325277"/>
              <a:gd name="connsiteX72" fmla="*/ 125546 w 342397"/>
              <a:gd name="connsiteY72" fmla="*/ 154079 h 325277"/>
              <a:gd name="connsiteX73" fmla="*/ 136959 w 342397"/>
              <a:gd name="connsiteY73" fmla="*/ 142665 h 325277"/>
              <a:gd name="connsiteX74" fmla="*/ 136959 w 342397"/>
              <a:gd name="connsiteY74" fmla="*/ 131252 h 325277"/>
              <a:gd name="connsiteX75" fmla="*/ 142665 w 342397"/>
              <a:gd name="connsiteY75" fmla="*/ 131252 h 325277"/>
              <a:gd name="connsiteX76" fmla="*/ 142665 w 342397"/>
              <a:gd name="connsiteY76" fmla="*/ 142665 h 325277"/>
              <a:gd name="connsiteX77" fmla="*/ 154079 w 342397"/>
              <a:gd name="connsiteY77" fmla="*/ 154079 h 325277"/>
              <a:gd name="connsiteX78" fmla="*/ 154079 w 342397"/>
              <a:gd name="connsiteY78" fmla="*/ 245385 h 325277"/>
              <a:gd name="connsiteX79" fmla="*/ 142665 w 342397"/>
              <a:gd name="connsiteY79" fmla="*/ 256798 h 325277"/>
              <a:gd name="connsiteX80" fmla="*/ 142665 w 342397"/>
              <a:gd name="connsiteY80" fmla="*/ 268211 h 325277"/>
              <a:gd name="connsiteX81" fmla="*/ 136959 w 342397"/>
              <a:gd name="connsiteY81" fmla="*/ 268211 h 325277"/>
              <a:gd name="connsiteX82" fmla="*/ 136959 w 342397"/>
              <a:gd name="connsiteY82" fmla="*/ 256798 h 325277"/>
              <a:gd name="connsiteX83" fmla="*/ 125546 w 342397"/>
              <a:gd name="connsiteY83" fmla="*/ 245385 h 325277"/>
              <a:gd name="connsiteX84" fmla="*/ 154079 w 342397"/>
              <a:gd name="connsiteY84" fmla="*/ 256798 h 325277"/>
              <a:gd name="connsiteX85" fmla="*/ 165492 w 342397"/>
              <a:gd name="connsiteY85" fmla="*/ 245385 h 325277"/>
              <a:gd name="connsiteX86" fmla="*/ 165492 w 342397"/>
              <a:gd name="connsiteY86" fmla="*/ 154079 h 325277"/>
              <a:gd name="connsiteX87" fmla="*/ 154079 w 342397"/>
              <a:gd name="connsiteY87" fmla="*/ 142665 h 325277"/>
              <a:gd name="connsiteX88" fmla="*/ 154079 w 342397"/>
              <a:gd name="connsiteY88" fmla="*/ 131252 h 325277"/>
              <a:gd name="connsiteX89" fmla="*/ 188318 w 342397"/>
              <a:gd name="connsiteY89" fmla="*/ 131252 h 325277"/>
              <a:gd name="connsiteX90" fmla="*/ 188318 w 342397"/>
              <a:gd name="connsiteY90" fmla="*/ 142665 h 325277"/>
              <a:gd name="connsiteX91" fmla="*/ 176905 w 342397"/>
              <a:gd name="connsiteY91" fmla="*/ 154079 h 325277"/>
              <a:gd name="connsiteX92" fmla="*/ 176905 w 342397"/>
              <a:gd name="connsiteY92" fmla="*/ 245385 h 325277"/>
              <a:gd name="connsiteX93" fmla="*/ 188318 w 342397"/>
              <a:gd name="connsiteY93" fmla="*/ 256798 h 325277"/>
              <a:gd name="connsiteX94" fmla="*/ 188318 w 342397"/>
              <a:gd name="connsiteY94" fmla="*/ 268211 h 325277"/>
              <a:gd name="connsiteX95" fmla="*/ 154079 w 342397"/>
              <a:gd name="connsiteY95" fmla="*/ 268211 h 325277"/>
              <a:gd name="connsiteX96" fmla="*/ 154079 w 342397"/>
              <a:gd name="connsiteY96" fmla="*/ 256798 h 325277"/>
              <a:gd name="connsiteX97" fmla="*/ 188318 w 342397"/>
              <a:gd name="connsiteY97" fmla="*/ 245385 h 325277"/>
              <a:gd name="connsiteX98" fmla="*/ 188318 w 342397"/>
              <a:gd name="connsiteY98" fmla="*/ 154079 h 325277"/>
              <a:gd name="connsiteX99" fmla="*/ 199732 w 342397"/>
              <a:gd name="connsiteY99" fmla="*/ 142665 h 325277"/>
              <a:gd name="connsiteX100" fmla="*/ 199732 w 342397"/>
              <a:gd name="connsiteY100" fmla="*/ 131252 h 325277"/>
              <a:gd name="connsiteX101" fmla="*/ 205438 w 342397"/>
              <a:gd name="connsiteY101" fmla="*/ 131252 h 325277"/>
              <a:gd name="connsiteX102" fmla="*/ 205438 w 342397"/>
              <a:gd name="connsiteY102" fmla="*/ 142665 h 325277"/>
              <a:gd name="connsiteX103" fmla="*/ 216851 w 342397"/>
              <a:gd name="connsiteY103" fmla="*/ 154079 h 325277"/>
              <a:gd name="connsiteX104" fmla="*/ 216851 w 342397"/>
              <a:gd name="connsiteY104" fmla="*/ 245385 h 325277"/>
              <a:gd name="connsiteX105" fmla="*/ 205438 w 342397"/>
              <a:gd name="connsiteY105" fmla="*/ 256798 h 325277"/>
              <a:gd name="connsiteX106" fmla="*/ 205438 w 342397"/>
              <a:gd name="connsiteY106" fmla="*/ 268211 h 325277"/>
              <a:gd name="connsiteX107" fmla="*/ 199732 w 342397"/>
              <a:gd name="connsiteY107" fmla="*/ 268211 h 325277"/>
              <a:gd name="connsiteX108" fmla="*/ 199732 w 342397"/>
              <a:gd name="connsiteY108" fmla="*/ 256798 h 325277"/>
              <a:gd name="connsiteX109" fmla="*/ 188318 w 342397"/>
              <a:gd name="connsiteY109" fmla="*/ 245385 h 325277"/>
              <a:gd name="connsiteX110" fmla="*/ 216851 w 342397"/>
              <a:gd name="connsiteY110" fmla="*/ 256798 h 325277"/>
              <a:gd name="connsiteX111" fmla="*/ 228265 w 342397"/>
              <a:gd name="connsiteY111" fmla="*/ 245385 h 325277"/>
              <a:gd name="connsiteX112" fmla="*/ 228265 w 342397"/>
              <a:gd name="connsiteY112" fmla="*/ 154079 h 325277"/>
              <a:gd name="connsiteX113" fmla="*/ 216851 w 342397"/>
              <a:gd name="connsiteY113" fmla="*/ 142665 h 325277"/>
              <a:gd name="connsiteX114" fmla="*/ 216851 w 342397"/>
              <a:gd name="connsiteY114" fmla="*/ 131252 h 325277"/>
              <a:gd name="connsiteX115" fmla="*/ 251091 w 342397"/>
              <a:gd name="connsiteY115" fmla="*/ 131252 h 325277"/>
              <a:gd name="connsiteX116" fmla="*/ 251091 w 342397"/>
              <a:gd name="connsiteY116" fmla="*/ 142665 h 325277"/>
              <a:gd name="connsiteX117" fmla="*/ 239678 w 342397"/>
              <a:gd name="connsiteY117" fmla="*/ 154079 h 325277"/>
              <a:gd name="connsiteX118" fmla="*/ 239678 w 342397"/>
              <a:gd name="connsiteY118" fmla="*/ 245385 h 325277"/>
              <a:gd name="connsiteX119" fmla="*/ 251091 w 342397"/>
              <a:gd name="connsiteY119" fmla="*/ 256798 h 325277"/>
              <a:gd name="connsiteX120" fmla="*/ 251091 w 342397"/>
              <a:gd name="connsiteY120" fmla="*/ 268211 h 325277"/>
              <a:gd name="connsiteX121" fmla="*/ 216851 w 342397"/>
              <a:gd name="connsiteY121" fmla="*/ 268211 h 325277"/>
              <a:gd name="connsiteX122" fmla="*/ 216851 w 342397"/>
              <a:gd name="connsiteY122" fmla="*/ 256798 h 325277"/>
              <a:gd name="connsiteX123" fmla="*/ 251091 w 342397"/>
              <a:gd name="connsiteY123" fmla="*/ 245385 h 325277"/>
              <a:gd name="connsiteX124" fmla="*/ 251091 w 342397"/>
              <a:gd name="connsiteY124" fmla="*/ 154079 h 325277"/>
              <a:gd name="connsiteX125" fmla="*/ 262504 w 342397"/>
              <a:gd name="connsiteY125" fmla="*/ 142665 h 325277"/>
              <a:gd name="connsiteX126" fmla="*/ 262504 w 342397"/>
              <a:gd name="connsiteY126" fmla="*/ 131252 h 325277"/>
              <a:gd name="connsiteX127" fmla="*/ 268211 w 342397"/>
              <a:gd name="connsiteY127" fmla="*/ 131252 h 325277"/>
              <a:gd name="connsiteX128" fmla="*/ 268211 w 342397"/>
              <a:gd name="connsiteY128" fmla="*/ 142665 h 325277"/>
              <a:gd name="connsiteX129" fmla="*/ 279624 w 342397"/>
              <a:gd name="connsiteY129" fmla="*/ 154079 h 325277"/>
              <a:gd name="connsiteX130" fmla="*/ 279624 w 342397"/>
              <a:gd name="connsiteY130" fmla="*/ 245385 h 325277"/>
              <a:gd name="connsiteX131" fmla="*/ 268211 w 342397"/>
              <a:gd name="connsiteY131" fmla="*/ 256798 h 325277"/>
              <a:gd name="connsiteX132" fmla="*/ 268211 w 342397"/>
              <a:gd name="connsiteY132" fmla="*/ 268211 h 325277"/>
              <a:gd name="connsiteX133" fmla="*/ 262504 w 342397"/>
              <a:gd name="connsiteY133" fmla="*/ 268211 h 325277"/>
              <a:gd name="connsiteX134" fmla="*/ 262504 w 342397"/>
              <a:gd name="connsiteY134" fmla="*/ 256798 h 325277"/>
              <a:gd name="connsiteX135" fmla="*/ 251091 w 342397"/>
              <a:gd name="connsiteY135" fmla="*/ 245385 h 325277"/>
              <a:gd name="connsiteX136" fmla="*/ 89446 w 342397"/>
              <a:gd name="connsiteY136" fmla="*/ 80680 h 325277"/>
              <a:gd name="connsiteX137" fmla="*/ 72851 w 342397"/>
              <a:gd name="connsiteY137" fmla="*/ 90290 h 325277"/>
              <a:gd name="connsiteX138" fmla="*/ 78278 w 342397"/>
              <a:gd name="connsiteY138" fmla="*/ 74186 h 325277"/>
              <a:gd name="connsiteX139" fmla="*/ 100665 w 342397"/>
              <a:gd name="connsiteY139" fmla="*/ 74186 h 325277"/>
              <a:gd name="connsiteX140" fmla="*/ 89446 w 342397"/>
              <a:gd name="connsiteY140" fmla="*/ 80680 h 325277"/>
              <a:gd name="connsiteX141" fmla="*/ 98753 w 342397"/>
              <a:gd name="connsiteY141" fmla="*/ 88487 h 325277"/>
              <a:gd name="connsiteX142" fmla="*/ 171199 w 342397"/>
              <a:gd name="connsiteY142" fmla="*/ 46537 h 325277"/>
              <a:gd name="connsiteX143" fmla="*/ 258373 w 342397"/>
              <a:gd name="connsiteY143" fmla="*/ 97012 h 325277"/>
              <a:gd name="connsiteX144" fmla="*/ 84024 w 342397"/>
              <a:gd name="connsiteY144" fmla="*/ 97012 h 325277"/>
              <a:gd name="connsiteX145" fmla="*/ 98753 w 342397"/>
              <a:gd name="connsiteY145" fmla="*/ 88487 h 325277"/>
              <a:gd name="connsiteX146" fmla="*/ 269541 w 342397"/>
              <a:gd name="connsiteY146" fmla="*/ 90290 h 325277"/>
              <a:gd name="connsiteX147" fmla="*/ 252946 w 342397"/>
              <a:gd name="connsiteY147" fmla="*/ 80680 h 325277"/>
              <a:gd name="connsiteX148" fmla="*/ 241727 w 342397"/>
              <a:gd name="connsiteY148" fmla="*/ 74186 h 325277"/>
              <a:gd name="connsiteX149" fmla="*/ 264114 w 342397"/>
              <a:gd name="connsiteY149" fmla="*/ 74186 h 325277"/>
              <a:gd name="connsiteX150" fmla="*/ 269541 w 342397"/>
              <a:gd name="connsiteY150" fmla="*/ 90290 h 325277"/>
              <a:gd name="connsiteX151" fmla="*/ 171199 w 342397"/>
              <a:gd name="connsiteY151" fmla="*/ 11413 h 325277"/>
              <a:gd name="connsiteX152" fmla="*/ 253534 w 342397"/>
              <a:gd name="connsiteY152" fmla="*/ 62773 h 325277"/>
              <a:gd name="connsiteX153" fmla="*/ 222022 w 342397"/>
              <a:gd name="connsiteY153" fmla="*/ 62773 h 325277"/>
              <a:gd name="connsiteX154" fmla="*/ 171199 w 342397"/>
              <a:gd name="connsiteY154" fmla="*/ 33355 h 325277"/>
              <a:gd name="connsiteX155" fmla="*/ 120381 w 342397"/>
              <a:gd name="connsiteY155" fmla="*/ 62773 h 325277"/>
              <a:gd name="connsiteX156" fmla="*/ 88173 w 342397"/>
              <a:gd name="connsiteY156" fmla="*/ 62773 h 325277"/>
              <a:gd name="connsiteX157" fmla="*/ 171199 w 342397"/>
              <a:gd name="connsiteY157" fmla="*/ 11413 h 325277"/>
              <a:gd name="connsiteX158" fmla="*/ 26353 w 342397"/>
              <a:gd name="connsiteY158" fmla="*/ 108426 h 325277"/>
              <a:gd name="connsiteX159" fmla="*/ 41527 w 342397"/>
              <a:gd name="connsiteY159" fmla="*/ 108426 h 325277"/>
              <a:gd name="connsiteX160" fmla="*/ 61837 w 342397"/>
              <a:gd name="connsiteY160" fmla="*/ 108426 h 325277"/>
              <a:gd name="connsiteX161" fmla="*/ 63087 w 342397"/>
              <a:gd name="connsiteY161" fmla="*/ 109133 h 325277"/>
              <a:gd name="connsiteX162" fmla="*/ 64314 w 342397"/>
              <a:gd name="connsiteY162" fmla="*/ 108426 h 325277"/>
              <a:gd name="connsiteX163" fmla="*/ 278295 w 342397"/>
              <a:gd name="connsiteY163" fmla="*/ 108426 h 325277"/>
              <a:gd name="connsiteX164" fmla="*/ 279596 w 342397"/>
              <a:gd name="connsiteY164" fmla="*/ 109093 h 325277"/>
              <a:gd name="connsiteX165" fmla="*/ 280691 w 342397"/>
              <a:gd name="connsiteY165" fmla="*/ 108426 h 325277"/>
              <a:gd name="connsiteX166" fmla="*/ 300876 w 342397"/>
              <a:gd name="connsiteY166" fmla="*/ 108426 h 325277"/>
              <a:gd name="connsiteX167" fmla="*/ 316050 w 342397"/>
              <a:gd name="connsiteY167" fmla="*/ 108426 h 325277"/>
              <a:gd name="connsiteX168" fmla="*/ 321756 w 342397"/>
              <a:gd name="connsiteY168" fmla="*/ 119839 h 325277"/>
              <a:gd name="connsiteX169" fmla="*/ 268211 w 342397"/>
              <a:gd name="connsiteY169" fmla="*/ 119839 h 325277"/>
              <a:gd name="connsiteX170" fmla="*/ 262504 w 342397"/>
              <a:gd name="connsiteY170" fmla="*/ 119839 h 325277"/>
              <a:gd name="connsiteX171" fmla="*/ 205438 w 342397"/>
              <a:gd name="connsiteY171" fmla="*/ 119839 h 325277"/>
              <a:gd name="connsiteX172" fmla="*/ 199732 w 342397"/>
              <a:gd name="connsiteY172" fmla="*/ 119839 h 325277"/>
              <a:gd name="connsiteX173" fmla="*/ 142665 w 342397"/>
              <a:gd name="connsiteY173" fmla="*/ 119839 h 325277"/>
              <a:gd name="connsiteX174" fmla="*/ 136959 w 342397"/>
              <a:gd name="connsiteY174" fmla="*/ 119839 h 325277"/>
              <a:gd name="connsiteX175" fmla="*/ 79893 w 342397"/>
              <a:gd name="connsiteY175" fmla="*/ 119839 h 325277"/>
              <a:gd name="connsiteX176" fmla="*/ 74186 w 342397"/>
              <a:gd name="connsiteY176" fmla="*/ 119839 h 325277"/>
              <a:gd name="connsiteX177" fmla="*/ 20647 w 342397"/>
              <a:gd name="connsiteY177" fmla="*/ 119839 h 325277"/>
              <a:gd name="connsiteX178" fmla="*/ 26353 w 342397"/>
              <a:gd name="connsiteY178" fmla="*/ 108426 h 325277"/>
              <a:gd name="connsiteX179" fmla="*/ 28533 w 342397"/>
              <a:gd name="connsiteY179" fmla="*/ 256798 h 325277"/>
              <a:gd name="connsiteX180" fmla="*/ 39946 w 342397"/>
              <a:gd name="connsiteY180" fmla="*/ 245385 h 325277"/>
              <a:gd name="connsiteX181" fmla="*/ 39946 w 342397"/>
              <a:gd name="connsiteY181" fmla="*/ 154079 h 325277"/>
              <a:gd name="connsiteX182" fmla="*/ 28533 w 342397"/>
              <a:gd name="connsiteY182" fmla="*/ 142665 h 325277"/>
              <a:gd name="connsiteX183" fmla="*/ 28533 w 342397"/>
              <a:gd name="connsiteY183" fmla="*/ 131252 h 325277"/>
              <a:gd name="connsiteX184" fmla="*/ 62773 w 342397"/>
              <a:gd name="connsiteY184" fmla="*/ 131252 h 325277"/>
              <a:gd name="connsiteX185" fmla="*/ 62773 w 342397"/>
              <a:gd name="connsiteY185" fmla="*/ 142665 h 325277"/>
              <a:gd name="connsiteX186" fmla="*/ 51360 w 342397"/>
              <a:gd name="connsiteY186" fmla="*/ 154079 h 325277"/>
              <a:gd name="connsiteX187" fmla="*/ 51360 w 342397"/>
              <a:gd name="connsiteY187" fmla="*/ 245385 h 325277"/>
              <a:gd name="connsiteX188" fmla="*/ 62773 w 342397"/>
              <a:gd name="connsiteY188" fmla="*/ 256798 h 325277"/>
              <a:gd name="connsiteX189" fmla="*/ 62773 w 342397"/>
              <a:gd name="connsiteY189" fmla="*/ 268211 h 325277"/>
              <a:gd name="connsiteX190" fmla="*/ 28533 w 342397"/>
              <a:gd name="connsiteY190" fmla="*/ 268211 h 325277"/>
              <a:gd name="connsiteX191" fmla="*/ 28533 w 342397"/>
              <a:gd name="connsiteY191" fmla="*/ 256798 h 325277"/>
              <a:gd name="connsiteX192" fmla="*/ 17120 w 342397"/>
              <a:gd name="connsiteY192" fmla="*/ 279624 h 325277"/>
              <a:gd name="connsiteX193" fmla="*/ 74186 w 342397"/>
              <a:gd name="connsiteY193" fmla="*/ 279624 h 325277"/>
              <a:gd name="connsiteX194" fmla="*/ 79893 w 342397"/>
              <a:gd name="connsiteY194" fmla="*/ 279624 h 325277"/>
              <a:gd name="connsiteX195" fmla="*/ 136959 w 342397"/>
              <a:gd name="connsiteY195" fmla="*/ 279624 h 325277"/>
              <a:gd name="connsiteX196" fmla="*/ 142665 w 342397"/>
              <a:gd name="connsiteY196" fmla="*/ 279624 h 325277"/>
              <a:gd name="connsiteX197" fmla="*/ 199732 w 342397"/>
              <a:gd name="connsiteY197" fmla="*/ 279624 h 325277"/>
              <a:gd name="connsiteX198" fmla="*/ 205438 w 342397"/>
              <a:gd name="connsiteY198" fmla="*/ 279624 h 325277"/>
              <a:gd name="connsiteX199" fmla="*/ 262504 w 342397"/>
              <a:gd name="connsiteY199" fmla="*/ 279624 h 325277"/>
              <a:gd name="connsiteX200" fmla="*/ 268211 w 342397"/>
              <a:gd name="connsiteY200" fmla="*/ 279624 h 325277"/>
              <a:gd name="connsiteX201" fmla="*/ 325277 w 342397"/>
              <a:gd name="connsiteY201" fmla="*/ 279624 h 325277"/>
              <a:gd name="connsiteX202" fmla="*/ 325277 w 342397"/>
              <a:gd name="connsiteY202" fmla="*/ 291037 h 325277"/>
              <a:gd name="connsiteX203" fmla="*/ 17120 w 342397"/>
              <a:gd name="connsiteY203" fmla="*/ 291037 h 325277"/>
              <a:gd name="connsiteX204" fmla="*/ 17120 w 342397"/>
              <a:gd name="connsiteY204" fmla="*/ 279624 h 325277"/>
              <a:gd name="connsiteX205" fmla="*/ 330984 w 342397"/>
              <a:gd name="connsiteY205" fmla="*/ 313864 h 325277"/>
              <a:gd name="connsiteX206" fmla="*/ 11413 w 342397"/>
              <a:gd name="connsiteY206" fmla="*/ 313864 h 325277"/>
              <a:gd name="connsiteX207" fmla="*/ 11413 w 342397"/>
              <a:gd name="connsiteY207" fmla="*/ 302451 h 325277"/>
              <a:gd name="connsiteX208" fmla="*/ 330984 w 342397"/>
              <a:gd name="connsiteY208" fmla="*/ 302451 h 325277"/>
              <a:gd name="connsiteX209" fmla="*/ 330984 w 342397"/>
              <a:gd name="connsiteY209" fmla="*/ 313864 h 3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342397" h="325277">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chemeClr val="tx1"/>
          </a:solidFill>
          <a:ln w="5556" cap="flat">
            <a:noFill/>
            <a:prstDash val="solid"/>
            <a:miter/>
          </a:ln>
        </p:spPr>
        <p:txBody>
          <a:bodyPr rtlCol="0" anchor="ctr"/>
          <a:lstStyle/>
          <a:p>
            <a:endParaRPr lang="en-US"/>
          </a:p>
        </p:txBody>
      </p:sp>
      <p:sp>
        <p:nvSpPr>
          <p:cNvPr id="1021" name="Graphic 218">
            <a:extLst>
              <a:ext uri="{FF2B5EF4-FFF2-40B4-BE49-F238E27FC236}">
                <a16:creationId xmlns:a16="http://schemas.microsoft.com/office/drawing/2014/main" id="{69C0204D-5337-8DB5-EDF0-860402C245BB}"/>
              </a:ext>
            </a:extLst>
          </p:cNvPr>
          <p:cNvSpPr/>
          <p:nvPr/>
        </p:nvSpPr>
        <p:spPr>
          <a:xfrm>
            <a:off x="4233047" y="5034449"/>
            <a:ext cx="299598" cy="235398"/>
          </a:xfrm>
          <a:custGeom>
            <a:avLst/>
            <a:gdLst>
              <a:gd name="connsiteX0" fmla="*/ 278198 w 299598"/>
              <a:gd name="connsiteY0" fmla="*/ 213999 h 235398"/>
              <a:gd name="connsiteX1" fmla="*/ 278198 w 299598"/>
              <a:gd name="connsiteY1" fmla="*/ 53500 h 235398"/>
              <a:gd name="connsiteX2" fmla="*/ 267498 w 299598"/>
              <a:gd name="connsiteY2" fmla="*/ 42800 h 235398"/>
              <a:gd name="connsiteX3" fmla="*/ 224699 w 299598"/>
              <a:gd name="connsiteY3" fmla="*/ 42800 h 235398"/>
              <a:gd name="connsiteX4" fmla="*/ 213999 w 299598"/>
              <a:gd name="connsiteY4" fmla="*/ 53500 h 235398"/>
              <a:gd name="connsiteX5" fmla="*/ 213999 w 299598"/>
              <a:gd name="connsiteY5" fmla="*/ 213999 h 235398"/>
              <a:gd name="connsiteX6" fmla="*/ 192599 w 299598"/>
              <a:gd name="connsiteY6" fmla="*/ 213999 h 235398"/>
              <a:gd name="connsiteX7" fmla="*/ 192599 w 299598"/>
              <a:gd name="connsiteY7" fmla="*/ 10700 h 235398"/>
              <a:gd name="connsiteX8" fmla="*/ 181899 w 299598"/>
              <a:gd name="connsiteY8" fmla="*/ 0 h 235398"/>
              <a:gd name="connsiteX9" fmla="*/ 139099 w 299598"/>
              <a:gd name="connsiteY9" fmla="*/ 0 h 235398"/>
              <a:gd name="connsiteX10" fmla="*/ 128399 w 299598"/>
              <a:gd name="connsiteY10" fmla="*/ 10700 h 235398"/>
              <a:gd name="connsiteX11" fmla="*/ 128399 w 299598"/>
              <a:gd name="connsiteY11" fmla="*/ 213999 h 235398"/>
              <a:gd name="connsiteX12" fmla="*/ 106999 w 299598"/>
              <a:gd name="connsiteY12" fmla="*/ 213999 h 235398"/>
              <a:gd name="connsiteX13" fmla="*/ 106999 w 299598"/>
              <a:gd name="connsiteY13" fmla="*/ 106999 h 235398"/>
              <a:gd name="connsiteX14" fmla="*/ 96299 w 299598"/>
              <a:gd name="connsiteY14" fmla="*/ 96299 h 235398"/>
              <a:gd name="connsiteX15" fmla="*/ 53500 w 299598"/>
              <a:gd name="connsiteY15" fmla="*/ 96299 h 235398"/>
              <a:gd name="connsiteX16" fmla="*/ 42800 w 299598"/>
              <a:gd name="connsiteY16" fmla="*/ 106999 h 235398"/>
              <a:gd name="connsiteX17" fmla="*/ 42800 w 299598"/>
              <a:gd name="connsiteY17" fmla="*/ 213999 h 235398"/>
              <a:gd name="connsiteX18" fmla="*/ 21400 w 299598"/>
              <a:gd name="connsiteY18" fmla="*/ 213999 h 235398"/>
              <a:gd name="connsiteX19" fmla="*/ 21400 w 299598"/>
              <a:gd name="connsiteY19" fmla="*/ 0 h 235398"/>
              <a:gd name="connsiteX20" fmla="*/ 0 w 299598"/>
              <a:gd name="connsiteY20" fmla="*/ 0 h 235398"/>
              <a:gd name="connsiteX21" fmla="*/ 0 w 299598"/>
              <a:gd name="connsiteY21" fmla="*/ 224699 h 235398"/>
              <a:gd name="connsiteX22" fmla="*/ 10700 w 299598"/>
              <a:gd name="connsiteY22" fmla="*/ 235399 h 235398"/>
              <a:gd name="connsiteX23" fmla="*/ 299598 w 299598"/>
              <a:gd name="connsiteY23" fmla="*/ 235399 h 235398"/>
              <a:gd name="connsiteX24" fmla="*/ 299598 w 299598"/>
              <a:gd name="connsiteY24" fmla="*/ 213999 h 235398"/>
              <a:gd name="connsiteX25" fmla="*/ 235399 w 299598"/>
              <a:gd name="connsiteY25" fmla="*/ 64200 h 235398"/>
              <a:gd name="connsiteX26" fmla="*/ 256799 w 299598"/>
              <a:gd name="connsiteY26" fmla="*/ 64200 h 235398"/>
              <a:gd name="connsiteX27" fmla="*/ 256799 w 299598"/>
              <a:gd name="connsiteY27" fmla="*/ 213999 h 235398"/>
              <a:gd name="connsiteX28" fmla="*/ 235399 w 299598"/>
              <a:gd name="connsiteY28" fmla="*/ 213999 h 235398"/>
              <a:gd name="connsiteX29" fmla="*/ 149799 w 299598"/>
              <a:gd name="connsiteY29" fmla="*/ 21400 h 235398"/>
              <a:gd name="connsiteX30" fmla="*/ 171199 w 299598"/>
              <a:gd name="connsiteY30" fmla="*/ 21400 h 235398"/>
              <a:gd name="connsiteX31" fmla="*/ 171199 w 299598"/>
              <a:gd name="connsiteY31" fmla="*/ 213999 h 235398"/>
              <a:gd name="connsiteX32" fmla="*/ 149799 w 299598"/>
              <a:gd name="connsiteY32" fmla="*/ 213999 h 235398"/>
              <a:gd name="connsiteX33" fmla="*/ 64200 w 299598"/>
              <a:gd name="connsiteY33" fmla="*/ 117699 h 235398"/>
              <a:gd name="connsiteX34" fmla="*/ 85600 w 299598"/>
              <a:gd name="connsiteY34" fmla="*/ 117699 h 235398"/>
              <a:gd name="connsiteX35" fmla="*/ 85600 w 299598"/>
              <a:gd name="connsiteY35" fmla="*/ 213999 h 235398"/>
              <a:gd name="connsiteX36" fmla="*/ 64200 w 299598"/>
              <a:gd name="connsiteY36" fmla="*/ 213999 h 2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9598" h="235398">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chemeClr val="tx1"/>
          </a:solidFill>
          <a:ln w="10418" cap="flat">
            <a:noFill/>
            <a:prstDash val="solid"/>
            <a:miter/>
          </a:ln>
        </p:spPr>
        <p:txBody>
          <a:bodyPr rtlCol="0" anchor="ctr"/>
          <a:lstStyle/>
          <a:p>
            <a:endParaRPr lang="en-US"/>
          </a:p>
        </p:txBody>
      </p:sp>
      <p:sp>
        <p:nvSpPr>
          <p:cNvPr id="1022" name="Graphic 220">
            <a:extLst>
              <a:ext uri="{FF2B5EF4-FFF2-40B4-BE49-F238E27FC236}">
                <a16:creationId xmlns:a16="http://schemas.microsoft.com/office/drawing/2014/main" id="{B5805D46-D88F-6A3F-5E0D-A1ED770ECEA0}"/>
              </a:ext>
            </a:extLst>
          </p:cNvPr>
          <p:cNvSpPr/>
          <p:nvPr/>
        </p:nvSpPr>
        <p:spPr>
          <a:xfrm>
            <a:off x="4764492" y="4947604"/>
            <a:ext cx="357610" cy="315464"/>
          </a:xfrm>
          <a:custGeom>
            <a:avLst/>
            <a:gdLst>
              <a:gd name="connsiteX0" fmla="*/ 357611 w 357610"/>
              <a:gd name="connsiteY0" fmla="*/ 111115 h 315464"/>
              <a:gd name="connsiteX1" fmla="*/ 251477 w 357610"/>
              <a:gd name="connsiteY1" fmla="*/ 111115 h 315464"/>
              <a:gd name="connsiteX2" fmla="*/ 209202 w 357610"/>
              <a:gd name="connsiteY2" fmla="*/ 0 h 315464"/>
              <a:gd name="connsiteX3" fmla="*/ 185319 w 357610"/>
              <a:gd name="connsiteY3" fmla="*/ 8940 h 315464"/>
              <a:gd name="connsiteX4" fmla="*/ 223634 w 357610"/>
              <a:gd name="connsiteY4" fmla="*/ 111115 h 315464"/>
              <a:gd name="connsiteX5" fmla="*/ 132955 w 357610"/>
              <a:gd name="connsiteY5" fmla="*/ 111115 h 315464"/>
              <a:gd name="connsiteX6" fmla="*/ 171270 w 357610"/>
              <a:gd name="connsiteY6" fmla="*/ 8940 h 315464"/>
              <a:gd name="connsiteX7" fmla="*/ 148536 w 357610"/>
              <a:gd name="connsiteY7" fmla="*/ 0 h 315464"/>
              <a:gd name="connsiteX8" fmla="*/ 106134 w 357610"/>
              <a:gd name="connsiteY8" fmla="*/ 111115 h 315464"/>
              <a:gd name="connsiteX9" fmla="*/ 0 w 357610"/>
              <a:gd name="connsiteY9" fmla="*/ 111115 h 315464"/>
              <a:gd name="connsiteX10" fmla="*/ 0 w 357610"/>
              <a:gd name="connsiteY10" fmla="*/ 136658 h 315464"/>
              <a:gd name="connsiteX11" fmla="*/ 14432 w 357610"/>
              <a:gd name="connsiteY11" fmla="*/ 136658 h 315464"/>
              <a:gd name="connsiteX12" fmla="*/ 38315 w 357610"/>
              <a:gd name="connsiteY12" fmla="*/ 304480 h 315464"/>
              <a:gd name="connsiteX13" fmla="*/ 51087 w 357610"/>
              <a:gd name="connsiteY13" fmla="*/ 315464 h 315464"/>
              <a:gd name="connsiteX14" fmla="*/ 306524 w 357610"/>
              <a:gd name="connsiteY14" fmla="*/ 315464 h 315464"/>
              <a:gd name="connsiteX15" fmla="*/ 319295 w 357610"/>
              <a:gd name="connsiteY15" fmla="*/ 304480 h 315464"/>
              <a:gd name="connsiteX16" fmla="*/ 343179 w 357610"/>
              <a:gd name="connsiteY16" fmla="*/ 136658 h 315464"/>
              <a:gd name="connsiteX17" fmla="*/ 357611 w 357610"/>
              <a:gd name="connsiteY17" fmla="*/ 136658 h 315464"/>
              <a:gd name="connsiteX18" fmla="*/ 295412 w 357610"/>
              <a:gd name="connsiteY18" fmla="*/ 289920 h 315464"/>
              <a:gd name="connsiteX19" fmla="*/ 62199 w 357610"/>
              <a:gd name="connsiteY19" fmla="*/ 289920 h 315464"/>
              <a:gd name="connsiteX20" fmla="*/ 40231 w 357610"/>
              <a:gd name="connsiteY20" fmla="*/ 136658 h 315464"/>
              <a:gd name="connsiteX21" fmla="*/ 317380 w 357610"/>
              <a:gd name="connsiteY21" fmla="*/ 136658 h 3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610" h="315464">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chemeClr val="tx1"/>
          </a:solidFill>
          <a:ln w="12502" cap="flat">
            <a:noFill/>
            <a:prstDash val="solid"/>
            <a:miter/>
          </a:ln>
        </p:spPr>
        <p:txBody>
          <a:bodyPr rtlCol="0" anchor="ctr"/>
          <a:lstStyle/>
          <a:p>
            <a:endParaRPr lang="en-US"/>
          </a:p>
        </p:txBody>
      </p:sp>
      <p:sp>
        <p:nvSpPr>
          <p:cNvPr id="1023" name="Graphic 222">
            <a:extLst>
              <a:ext uri="{FF2B5EF4-FFF2-40B4-BE49-F238E27FC236}">
                <a16:creationId xmlns:a16="http://schemas.microsoft.com/office/drawing/2014/main" id="{89997C58-AA97-2C92-84CB-376465E1B9CF}"/>
              </a:ext>
            </a:extLst>
          </p:cNvPr>
          <p:cNvSpPr/>
          <p:nvPr/>
        </p:nvSpPr>
        <p:spPr>
          <a:xfrm>
            <a:off x="5380167" y="5070352"/>
            <a:ext cx="357610" cy="229892"/>
          </a:xfrm>
          <a:custGeom>
            <a:avLst/>
            <a:gdLst>
              <a:gd name="connsiteX0" fmla="*/ 319295 w 357610"/>
              <a:gd name="connsiteY0" fmla="*/ 229893 h 229892"/>
              <a:gd name="connsiteX1" fmla="*/ 12772 w 357610"/>
              <a:gd name="connsiteY1" fmla="*/ 229893 h 229892"/>
              <a:gd name="connsiteX2" fmla="*/ 0 w 357610"/>
              <a:gd name="connsiteY2" fmla="*/ 217121 h 229892"/>
              <a:gd name="connsiteX3" fmla="*/ 0 w 357610"/>
              <a:gd name="connsiteY3" fmla="*/ 12772 h 229892"/>
              <a:gd name="connsiteX4" fmla="*/ 12772 w 357610"/>
              <a:gd name="connsiteY4" fmla="*/ 0 h 229892"/>
              <a:gd name="connsiteX5" fmla="*/ 319295 w 357610"/>
              <a:gd name="connsiteY5" fmla="*/ 0 h 229892"/>
              <a:gd name="connsiteX6" fmla="*/ 332067 w 357610"/>
              <a:gd name="connsiteY6" fmla="*/ 12772 h 229892"/>
              <a:gd name="connsiteX7" fmla="*/ 332067 w 357610"/>
              <a:gd name="connsiteY7" fmla="*/ 63859 h 229892"/>
              <a:gd name="connsiteX8" fmla="*/ 357611 w 357610"/>
              <a:gd name="connsiteY8" fmla="*/ 89403 h 229892"/>
              <a:gd name="connsiteX9" fmla="*/ 357611 w 357610"/>
              <a:gd name="connsiteY9" fmla="*/ 140490 h 229892"/>
              <a:gd name="connsiteX10" fmla="*/ 332067 w 357610"/>
              <a:gd name="connsiteY10" fmla="*/ 166034 h 229892"/>
              <a:gd name="connsiteX11" fmla="*/ 332067 w 357610"/>
              <a:gd name="connsiteY11" fmla="*/ 217121 h 229892"/>
              <a:gd name="connsiteX12" fmla="*/ 319295 w 357610"/>
              <a:gd name="connsiteY12" fmla="*/ 229893 h 229892"/>
              <a:gd name="connsiteX13" fmla="*/ 25544 w 357610"/>
              <a:gd name="connsiteY13" fmla="*/ 204349 h 229892"/>
              <a:gd name="connsiteX14" fmla="*/ 306524 w 357610"/>
              <a:gd name="connsiteY14" fmla="*/ 204349 h 229892"/>
              <a:gd name="connsiteX15" fmla="*/ 306524 w 357610"/>
              <a:gd name="connsiteY15" fmla="*/ 153262 h 229892"/>
              <a:gd name="connsiteX16" fmla="*/ 319295 w 357610"/>
              <a:gd name="connsiteY16" fmla="*/ 140490 h 229892"/>
              <a:gd name="connsiteX17" fmla="*/ 332067 w 357610"/>
              <a:gd name="connsiteY17" fmla="*/ 140490 h 229892"/>
              <a:gd name="connsiteX18" fmla="*/ 332067 w 357610"/>
              <a:gd name="connsiteY18" fmla="*/ 89403 h 229892"/>
              <a:gd name="connsiteX19" fmla="*/ 319295 w 357610"/>
              <a:gd name="connsiteY19" fmla="*/ 89403 h 229892"/>
              <a:gd name="connsiteX20" fmla="*/ 306524 w 357610"/>
              <a:gd name="connsiteY20" fmla="*/ 76631 h 229892"/>
              <a:gd name="connsiteX21" fmla="*/ 306524 w 357610"/>
              <a:gd name="connsiteY21" fmla="*/ 25544 h 229892"/>
              <a:gd name="connsiteX22" fmla="*/ 25544 w 357610"/>
              <a:gd name="connsiteY22" fmla="*/ 25544 h 229892"/>
              <a:gd name="connsiteX23" fmla="*/ 280980 w 357610"/>
              <a:gd name="connsiteY23" fmla="*/ 51087 h 229892"/>
              <a:gd name="connsiteX24" fmla="*/ 255436 w 357610"/>
              <a:gd name="connsiteY24" fmla="*/ 51087 h 229892"/>
              <a:gd name="connsiteX25" fmla="*/ 255436 w 357610"/>
              <a:gd name="connsiteY25" fmla="*/ 178805 h 229892"/>
              <a:gd name="connsiteX26" fmla="*/ 280980 w 357610"/>
              <a:gd name="connsiteY26" fmla="*/ 178805 h 229892"/>
              <a:gd name="connsiteX27" fmla="*/ 229893 w 357610"/>
              <a:gd name="connsiteY27" fmla="*/ 51087 h 229892"/>
              <a:gd name="connsiteX28" fmla="*/ 204349 w 357610"/>
              <a:gd name="connsiteY28" fmla="*/ 51087 h 229892"/>
              <a:gd name="connsiteX29" fmla="*/ 204349 w 357610"/>
              <a:gd name="connsiteY29" fmla="*/ 178805 h 229892"/>
              <a:gd name="connsiteX30" fmla="*/ 229893 w 357610"/>
              <a:gd name="connsiteY30" fmla="*/ 178805 h 229892"/>
              <a:gd name="connsiteX31" fmla="*/ 178805 w 357610"/>
              <a:gd name="connsiteY31" fmla="*/ 51087 h 229892"/>
              <a:gd name="connsiteX32" fmla="*/ 153262 w 357610"/>
              <a:gd name="connsiteY32" fmla="*/ 51087 h 229892"/>
              <a:gd name="connsiteX33" fmla="*/ 153262 w 357610"/>
              <a:gd name="connsiteY33" fmla="*/ 178805 h 229892"/>
              <a:gd name="connsiteX34" fmla="*/ 178805 w 357610"/>
              <a:gd name="connsiteY34" fmla="*/ 178805 h 229892"/>
              <a:gd name="connsiteX35" fmla="*/ 127718 w 357610"/>
              <a:gd name="connsiteY35" fmla="*/ 51087 h 229892"/>
              <a:gd name="connsiteX36" fmla="*/ 102175 w 357610"/>
              <a:gd name="connsiteY36" fmla="*/ 51087 h 229892"/>
              <a:gd name="connsiteX37" fmla="*/ 102175 w 357610"/>
              <a:gd name="connsiteY37" fmla="*/ 178805 h 229892"/>
              <a:gd name="connsiteX38" fmla="*/ 127718 w 357610"/>
              <a:gd name="connsiteY38" fmla="*/ 178805 h 229892"/>
              <a:gd name="connsiteX39" fmla="*/ 76631 w 357610"/>
              <a:gd name="connsiteY39" fmla="*/ 51087 h 229892"/>
              <a:gd name="connsiteX40" fmla="*/ 51087 w 357610"/>
              <a:gd name="connsiteY40" fmla="*/ 51087 h 229892"/>
              <a:gd name="connsiteX41" fmla="*/ 51087 w 357610"/>
              <a:gd name="connsiteY41" fmla="*/ 178805 h 229892"/>
              <a:gd name="connsiteX42" fmla="*/ 76631 w 357610"/>
              <a:gd name="connsiteY42" fmla="*/ 178805 h 2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7610" h="229892">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chemeClr val="tx1"/>
          </a:solidFill>
          <a:ln w="12502" cap="flat">
            <a:noFill/>
            <a:prstDash val="solid"/>
            <a:miter/>
          </a:ln>
        </p:spPr>
        <p:txBody>
          <a:bodyPr rtlCol="0" anchor="ctr"/>
          <a:lstStyle/>
          <a:p>
            <a:endParaRPr lang="en-US"/>
          </a:p>
        </p:txBody>
      </p:sp>
      <p:sp>
        <p:nvSpPr>
          <p:cNvPr id="1024" name="Graphic 224">
            <a:extLst>
              <a:ext uri="{FF2B5EF4-FFF2-40B4-BE49-F238E27FC236}">
                <a16:creationId xmlns:a16="http://schemas.microsoft.com/office/drawing/2014/main" id="{5132EA63-5F3E-416A-31BD-8BC51EAF4EF2}"/>
              </a:ext>
            </a:extLst>
          </p:cNvPr>
          <p:cNvSpPr/>
          <p:nvPr/>
        </p:nvSpPr>
        <p:spPr>
          <a:xfrm>
            <a:off x="5981755" y="4967856"/>
            <a:ext cx="313344" cy="393672"/>
          </a:xfrm>
          <a:custGeom>
            <a:avLst/>
            <a:gdLst>
              <a:gd name="connsiteX0" fmla="*/ 307398 w 313344"/>
              <a:gd name="connsiteY0" fmla="*/ 312266 h 393672"/>
              <a:gd name="connsiteX1" fmla="*/ 212917 w 313344"/>
              <a:gd name="connsiteY1" fmla="*/ 123163 h 393672"/>
              <a:gd name="connsiteX2" fmla="*/ 212917 w 313344"/>
              <a:gd name="connsiteY2" fmla="*/ 28119 h 393672"/>
              <a:gd name="connsiteX3" fmla="*/ 226976 w 313344"/>
              <a:gd name="connsiteY3" fmla="*/ 28119 h 393672"/>
              <a:gd name="connsiteX4" fmla="*/ 226976 w 313344"/>
              <a:gd name="connsiteY4" fmla="*/ 0 h 393672"/>
              <a:gd name="connsiteX5" fmla="*/ 86379 w 313344"/>
              <a:gd name="connsiteY5" fmla="*/ 0 h 393672"/>
              <a:gd name="connsiteX6" fmla="*/ 86379 w 313344"/>
              <a:gd name="connsiteY6" fmla="*/ 28119 h 393672"/>
              <a:gd name="connsiteX7" fmla="*/ 100439 w 313344"/>
              <a:gd name="connsiteY7" fmla="*/ 28119 h 393672"/>
              <a:gd name="connsiteX8" fmla="*/ 100439 w 313344"/>
              <a:gd name="connsiteY8" fmla="*/ 123163 h 393672"/>
              <a:gd name="connsiteX9" fmla="*/ 5958 w 313344"/>
              <a:gd name="connsiteY9" fmla="*/ 312266 h 393672"/>
              <a:gd name="connsiteX10" fmla="*/ 31084 w 313344"/>
              <a:gd name="connsiteY10" fmla="*/ 387726 h 393672"/>
              <a:gd name="connsiteX11" fmla="*/ 56151 w 313344"/>
              <a:gd name="connsiteY11" fmla="*/ 393672 h 393672"/>
              <a:gd name="connsiteX12" fmla="*/ 257205 w 313344"/>
              <a:gd name="connsiteY12" fmla="*/ 393672 h 393672"/>
              <a:gd name="connsiteX13" fmla="*/ 313344 w 313344"/>
              <a:gd name="connsiteY13" fmla="*/ 337333 h 393672"/>
              <a:gd name="connsiteX14" fmla="*/ 307398 w 313344"/>
              <a:gd name="connsiteY14" fmla="*/ 312266 h 393672"/>
              <a:gd name="connsiteX15" fmla="*/ 127012 w 313344"/>
              <a:gd name="connsiteY15" fmla="*/ 132864 h 393672"/>
              <a:gd name="connsiteX16" fmla="*/ 128558 w 313344"/>
              <a:gd name="connsiteY16" fmla="*/ 126537 h 393672"/>
              <a:gd name="connsiteX17" fmla="*/ 128558 w 313344"/>
              <a:gd name="connsiteY17" fmla="*/ 28119 h 393672"/>
              <a:gd name="connsiteX18" fmla="*/ 184797 w 313344"/>
              <a:gd name="connsiteY18" fmla="*/ 28119 h 393672"/>
              <a:gd name="connsiteX19" fmla="*/ 184797 w 313344"/>
              <a:gd name="connsiteY19" fmla="*/ 126537 h 393672"/>
              <a:gd name="connsiteX20" fmla="*/ 186344 w 313344"/>
              <a:gd name="connsiteY20" fmla="*/ 132864 h 393672"/>
              <a:gd name="connsiteX21" fmla="*/ 246379 w 313344"/>
              <a:gd name="connsiteY21" fmla="*/ 253075 h 393672"/>
              <a:gd name="connsiteX22" fmla="*/ 66977 w 313344"/>
              <a:gd name="connsiteY22" fmla="*/ 253075 h 393672"/>
              <a:gd name="connsiteX23" fmla="*/ 281669 w 313344"/>
              <a:gd name="connsiteY23" fmla="*/ 352196 h 393672"/>
              <a:gd name="connsiteX24" fmla="*/ 257767 w 313344"/>
              <a:gd name="connsiteY24" fmla="*/ 365553 h 393672"/>
              <a:gd name="connsiteX25" fmla="*/ 56151 w 313344"/>
              <a:gd name="connsiteY25" fmla="*/ 365553 h 393672"/>
              <a:gd name="connsiteX26" fmla="*/ 28187 w 313344"/>
              <a:gd name="connsiteY26" fmla="*/ 337279 h 393672"/>
              <a:gd name="connsiteX27" fmla="*/ 31125 w 313344"/>
              <a:gd name="connsiteY27" fmla="*/ 324920 h 393672"/>
              <a:gd name="connsiteX28" fmla="*/ 52917 w 313344"/>
              <a:gd name="connsiteY28" fmla="*/ 281194 h 393672"/>
              <a:gd name="connsiteX29" fmla="*/ 260439 w 313344"/>
              <a:gd name="connsiteY29" fmla="*/ 281194 h 393672"/>
              <a:gd name="connsiteX30" fmla="*/ 282231 w 313344"/>
              <a:gd name="connsiteY30" fmla="*/ 324920 h 393672"/>
              <a:gd name="connsiteX31" fmla="*/ 281106 w 313344"/>
              <a:gd name="connsiteY31" fmla="*/ 352196 h 3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3344" h="393672">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chemeClr val="tx1"/>
          </a:solidFill>
          <a:ln w="13990" cap="flat">
            <a:noFill/>
            <a:prstDash val="solid"/>
            <a:miter/>
          </a:ln>
        </p:spPr>
        <p:txBody>
          <a:bodyPr rtlCol="0" anchor="ctr"/>
          <a:lstStyle/>
          <a:p>
            <a:endParaRPr lang="en-US"/>
          </a:p>
        </p:txBody>
      </p:sp>
      <p:sp>
        <p:nvSpPr>
          <p:cNvPr id="1025" name="Graphic 226">
            <a:extLst>
              <a:ext uri="{FF2B5EF4-FFF2-40B4-BE49-F238E27FC236}">
                <a16:creationId xmlns:a16="http://schemas.microsoft.com/office/drawing/2014/main" id="{4FEAF12B-0D48-D3A7-4B27-1B5BC1A040E1}"/>
              </a:ext>
            </a:extLst>
          </p:cNvPr>
          <p:cNvSpPr/>
          <p:nvPr/>
        </p:nvSpPr>
        <p:spPr>
          <a:xfrm>
            <a:off x="6604887" y="4996821"/>
            <a:ext cx="292771" cy="339900"/>
          </a:xfrm>
          <a:custGeom>
            <a:avLst/>
            <a:gdLst>
              <a:gd name="connsiteX0" fmla="*/ 286916 w 292771"/>
              <a:gd name="connsiteY0" fmla="*/ 269350 h 339900"/>
              <a:gd name="connsiteX1" fmla="*/ 263495 w 292771"/>
              <a:gd name="connsiteY1" fmla="*/ 245928 h 339900"/>
              <a:gd name="connsiteX2" fmla="*/ 263495 w 292771"/>
              <a:gd name="connsiteY2" fmla="*/ 140531 h 339900"/>
              <a:gd name="connsiteX3" fmla="*/ 158097 w 292771"/>
              <a:gd name="connsiteY3" fmla="*/ 24007 h 339900"/>
              <a:gd name="connsiteX4" fmla="*/ 158097 w 292771"/>
              <a:gd name="connsiteY4" fmla="*/ 0 h 339900"/>
              <a:gd name="connsiteX5" fmla="*/ 134675 w 292771"/>
              <a:gd name="connsiteY5" fmla="*/ 0 h 339900"/>
              <a:gd name="connsiteX6" fmla="*/ 134675 w 292771"/>
              <a:gd name="connsiteY6" fmla="*/ 24007 h 339900"/>
              <a:gd name="connsiteX7" fmla="*/ 29277 w 292771"/>
              <a:gd name="connsiteY7" fmla="*/ 140531 h 339900"/>
              <a:gd name="connsiteX8" fmla="*/ 29277 w 292771"/>
              <a:gd name="connsiteY8" fmla="*/ 245928 h 339900"/>
              <a:gd name="connsiteX9" fmla="*/ 5855 w 292771"/>
              <a:gd name="connsiteY9" fmla="*/ 269350 h 339900"/>
              <a:gd name="connsiteX10" fmla="*/ 0 w 292771"/>
              <a:gd name="connsiteY10" fmla="*/ 269350 h 339900"/>
              <a:gd name="connsiteX11" fmla="*/ 0 w 292771"/>
              <a:gd name="connsiteY11" fmla="*/ 292772 h 339900"/>
              <a:gd name="connsiteX12" fmla="*/ 113361 w 292771"/>
              <a:gd name="connsiteY12" fmla="*/ 292772 h 339900"/>
              <a:gd name="connsiteX13" fmla="*/ 134400 w 292771"/>
              <a:gd name="connsiteY13" fmla="*/ 337783 h 339900"/>
              <a:gd name="connsiteX14" fmla="*/ 179411 w 292771"/>
              <a:gd name="connsiteY14" fmla="*/ 316744 h 339900"/>
              <a:gd name="connsiteX15" fmla="*/ 179411 w 292771"/>
              <a:gd name="connsiteY15" fmla="*/ 292772 h 339900"/>
              <a:gd name="connsiteX16" fmla="*/ 292772 w 292771"/>
              <a:gd name="connsiteY16" fmla="*/ 292772 h 339900"/>
              <a:gd name="connsiteX17" fmla="*/ 292772 w 292771"/>
              <a:gd name="connsiteY17" fmla="*/ 269350 h 339900"/>
              <a:gd name="connsiteX18" fmla="*/ 52699 w 292771"/>
              <a:gd name="connsiteY18" fmla="*/ 245928 h 339900"/>
              <a:gd name="connsiteX19" fmla="*/ 52699 w 292771"/>
              <a:gd name="connsiteY19" fmla="*/ 140531 h 339900"/>
              <a:gd name="connsiteX20" fmla="*/ 146386 w 292771"/>
              <a:gd name="connsiteY20" fmla="*/ 46844 h 339900"/>
              <a:gd name="connsiteX21" fmla="*/ 240073 w 292771"/>
              <a:gd name="connsiteY21" fmla="*/ 140531 h 339900"/>
              <a:gd name="connsiteX22" fmla="*/ 240073 w 292771"/>
              <a:gd name="connsiteY22" fmla="*/ 245928 h 339900"/>
              <a:gd name="connsiteX23" fmla="*/ 246631 w 292771"/>
              <a:gd name="connsiteY23" fmla="*/ 269350 h 339900"/>
              <a:gd name="connsiteX24" fmla="*/ 46141 w 292771"/>
              <a:gd name="connsiteY24" fmla="*/ 269350 h 339900"/>
              <a:gd name="connsiteX25" fmla="*/ 52699 w 292771"/>
              <a:gd name="connsiteY25" fmla="*/ 245928 h 339900"/>
              <a:gd name="connsiteX26" fmla="*/ 158097 w 292771"/>
              <a:gd name="connsiteY26" fmla="*/ 304483 h 339900"/>
              <a:gd name="connsiteX27" fmla="*/ 146386 w 292771"/>
              <a:gd name="connsiteY27" fmla="*/ 316194 h 339900"/>
              <a:gd name="connsiteX28" fmla="*/ 134675 w 292771"/>
              <a:gd name="connsiteY28" fmla="*/ 304483 h 339900"/>
              <a:gd name="connsiteX29" fmla="*/ 146386 w 292771"/>
              <a:gd name="connsiteY29" fmla="*/ 292772 h 339900"/>
              <a:gd name="connsiteX30" fmla="*/ 158097 w 292771"/>
              <a:gd name="connsiteY30" fmla="*/ 304483 h 3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2771" h="339900">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chemeClr val="tx1"/>
          </a:solidFill>
          <a:ln w="11609" cap="flat">
            <a:noFill/>
            <a:prstDash val="solid"/>
            <a:miter/>
          </a:ln>
        </p:spPr>
        <p:txBody>
          <a:bodyPr rtlCol="0" anchor="ctr"/>
          <a:lstStyle/>
          <a:p>
            <a:endParaRPr lang="en-US"/>
          </a:p>
        </p:txBody>
      </p:sp>
      <p:sp>
        <p:nvSpPr>
          <p:cNvPr id="1026" name="Graphic 228">
            <a:extLst>
              <a:ext uri="{FF2B5EF4-FFF2-40B4-BE49-F238E27FC236}">
                <a16:creationId xmlns:a16="http://schemas.microsoft.com/office/drawing/2014/main" id="{5433BC29-2EC1-6778-7113-51B1576C2A4D}"/>
              </a:ext>
            </a:extLst>
          </p:cNvPr>
          <p:cNvSpPr/>
          <p:nvPr/>
        </p:nvSpPr>
        <p:spPr>
          <a:xfrm>
            <a:off x="7174382" y="5020335"/>
            <a:ext cx="305277" cy="317018"/>
          </a:xfrm>
          <a:custGeom>
            <a:avLst/>
            <a:gdLst>
              <a:gd name="connsiteX0" fmla="*/ 286256 w 305277"/>
              <a:gd name="connsiteY0" fmla="*/ 208998 h 317018"/>
              <a:gd name="connsiteX1" fmla="*/ 293536 w 305277"/>
              <a:gd name="connsiteY1" fmla="*/ 187863 h 317018"/>
              <a:gd name="connsiteX2" fmla="*/ 270053 w 305277"/>
              <a:gd name="connsiteY2" fmla="*/ 154752 h 317018"/>
              <a:gd name="connsiteX3" fmla="*/ 270053 w 305277"/>
              <a:gd name="connsiteY3" fmla="*/ 129156 h 317018"/>
              <a:gd name="connsiteX4" fmla="*/ 246570 w 305277"/>
              <a:gd name="connsiteY4" fmla="*/ 129156 h 317018"/>
              <a:gd name="connsiteX5" fmla="*/ 246570 w 305277"/>
              <a:gd name="connsiteY5" fmla="*/ 152639 h 317018"/>
              <a:gd name="connsiteX6" fmla="*/ 234829 w 305277"/>
              <a:gd name="connsiteY6" fmla="*/ 152639 h 317018"/>
              <a:gd name="connsiteX7" fmla="*/ 234829 w 305277"/>
              <a:gd name="connsiteY7" fmla="*/ 129156 h 317018"/>
              <a:gd name="connsiteX8" fmla="*/ 211346 w 305277"/>
              <a:gd name="connsiteY8" fmla="*/ 129156 h 317018"/>
              <a:gd name="connsiteX9" fmla="*/ 211346 w 305277"/>
              <a:gd name="connsiteY9" fmla="*/ 152639 h 317018"/>
              <a:gd name="connsiteX10" fmla="*/ 187863 w 305277"/>
              <a:gd name="connsiteY10" fmla="*/ 152639 h 317018"/>
              <a:gd name="connsiteX11" fmla="*/ 187863 w 305277"/>
              <a:gd name="connsiteY11" fmla="*/ 176122 h 317018"/>
              <a:gd name="connsiteX12" fmla="*/ 199604 w 305277"/>
              <a:gd name="connsiteY12" fmla="*/ 176122 h 317018"/>
              <a:gd name="connsiteX13" fmla="*/ 199604 w 305277"/>
              <a:gd name="connsiteY13" fmla="*/ 270053 h 317018"/>
              <a:gd name="connsiteX14" fmla="*/ 187863 w 305277"/>
              <a:gd name="connsiteY14" fmla="*/ 270053 h 317018"/>
              <a:gd name="connsiteX15" fmla="*/ 187863 w 305277"/>
              <a:gd name="connsiteY15" fmla="*/ 293536 h 317018"/>
              <a:gd name="connsiteX16" fmla="*/ 211346 w 305277"/>
              <a:gd name="connsiteY16" fmla="*/ 293536 h 317018"/>
              <a:gd name="connsiteX17" fmla="*/ 211346 w 305277"/>
              <a:gd name="connsiteY17" fmla="*/ 317019 h 317018"/>
              <a:gd name="connsiteX18" fmla="*/ 234829 w 305277"/>
              <a:gd name="connsiteY18" fmla="*/ 317019 h 317018"/>
              <a:gd name="connsiteX19" fmla="*/ 234829 w 305277"/>
              <a:gd name="connsiteY19" fmla="*/ 293536 h 317018"/>
              <a:gd name="connsiteX20" fmla="*/ 246570 w 305277"/>
              <a:gd name="connsiteY20" fmla="*/ 293536 h 317018"/>
              <a:gd name="connsiteX21" fmla="*/ 246570 w 305277"/>
              <a:gd name="connsiteY21" fmla="*/ 317019 h 317018"/>
              <a:gd name="connsiteX22" fmla="*/ 270053 w 305277"/>
              <a:gd name="connsiteY22" fmla="*/ 317019 h 317018"/>
              <a:gd name="connsiteX23" fmla="*/ 270053 w 305277"/>
              <a:gd name="connsiteY23" fmla="*/ 291892 h 317018"/>
              <a:gd name="connsiteX24" fmla="*/ 303376 w 305277"/>
              <a:gd name="connsiteY24" fmla="*/ 234437 h 317018"/>
              <a:gd name="connsiteX25" fmla="*/ 286256 w 305277"/>
              <a:gd name="connsiteY25" fmla="*/ 208998 h 317018"/>
              <a:gd name="connsiteX26" fmla="*/ 258312 w 305277"/>
              <a:gd name="connsiteY26" fmla="*/ 176122 h 317018"/>
              <a:gd name="connsiteX27" fmla="*/ 270053 w 305277"/>
              <a:gd name="connsiteY27" fmla="*/ 187863 h 317018"/>
              <a:gd name="connsiteX28" fmla="*/ 258312 w 305277"/>
              <a:gd name="connsiteY28" fmla="*/ 199604 h 317018"/>
              <a:gd name="connsiteX29" fmla="*/ 223087 w 305277"/>
              <a:gd name="connsiteY29" fmla="*/ 199604 h 317018"/>
              <a:gd name="connsiteX30" fmla="*/ 223087 w 305277"/>
              <a:gd name="connsiteY30" fmla="*/ 176122 h 317018"/>
              <a:gd name="connsiteX31" fmla="*/ 258312 w 305277"/>
              <a:gd name="connsiteY31" fmla="*/ 270053 h 317018"/>
              <a:gd name="connsiteX32" fmla="*/ 223087 w 305277"/>
              <a:gd name="connsiteY32" fmla="*/ 270053 h 317018"/>
              <a:gd name="connsiteX33" fmla="*/ 223087 w 305277"/>
              <a:gd name="connsiteY33" fmla="*/ 223087 h 317018"/>
              <a:gd name="connsiteX34" fmla="*/ 258312 w 305277"/>
              <a:gd name="connsiteY34" fmla="*/ 223087 h 317018"/>
              <a:gd name="connsiteX35" fmla="*/ 281795 w 305277"/>
              <a:gd name="connsiteY35" fmla="*/ 246570 h 317018"/>
              <a:gd name="connsiteX36" fmla="*/ 258312 w 305277"/>
              <a:gd name="connsiteY36" fmla="*/ 270053 h 317018"/>
              <a:gd name="connsiteX37" fmla="*/ 11741 w 305277"/>
              <a:gd name="connsiteY37" fmla="*/ 105673 h 317018"/>
              <a:gd name="connsiteX38" fmla="*/ 93932 w 305277"/>
              <a:gd name="connsiteY38" fmla="*/ 105673 h 317018"/>
              <a:gd name="connsiteX39" fmla="*/ 105673 w 305277"/>
              <a:gd name="connsiteY39" fmla="*/ 93932 h 317018"/>
              <a:gd name="connsiteX40" fmla="*/ 105673 w 305277"/>
              <a:gd name="connsiteY40" fmla="*/ 11741 h 317018"/>
              <a:gd name="connsiteX41" fmla="*/ 93932 w 305277"/>
              <a:gd name="connsiteY41" fmla="*/ 0 h 317018"/>
              <a:gd name="connsiteX42" fmla="*/ 11741 w 305277"/>
              <a:gd name="connsiteY42" fmla="*/ 0 h 317018"/>
              <a:gd name="connsiteX43" fmla="*/ 0 w 305277"/>
              <a:gd name="connsiteY43" fmla="*/ 11741 h 317018"/>
              <a:gd name="connsiteX44" fmla="*/ 0 w 305277"/>
              <a:gd name="connsiteY44" fmla="*/ 93932 h 317018"/>
              <a:gd name="connsiteX45" fmla="*/ 11741 w 305277"/>
              <a:gd name="connsiteY45" fmla="*/ 105673 h 317018"/>
              <a:gd name="connsiteX46" fmla="*/ 23483 w 305277"/>
              <a:gd name="connsiteY46" fmla="*/ 23483 h 317018"/>
              <a:gd name="connsiteX47" fmla="*/ 82190 w 305277"/>
              <a:gd name="connsiteY47" fmla="*/ 23483 h 317018"/>
              <a:gd name="connsiteX48" fmla="*/ 82190 w 305277"/>
              <a:gd name="connsiteY48" fmla="*/ 82190 h 317018"/>
              <a:gd name="connsiteX49" fmla="*/ 23483 w 305277"/>
              <a:gd name="connsiteY49" fmla="*/ 82190 h 317018"/>
              <a:gd name="connsiteX50" fmla="*/ 70449 w 305277"/>
              <a:gd name="connsiteY50" fmla="*/ 46966 h 317018"/>
              <a:gd name="connsiteX51" fmla="*/ 70449 w 305277"/>
              <a:gd name="connsiteY51" fmla="*/ 58707 h 317018"/>
              <a:gd name="connsiteX52" fmla="*/ 58707 w 305277"/>
              <a:gd name="connsiteY52" fmla="*/ 70449 h 317018"/>
              <a:gd name="connsiteX53" fmla="*/ 46966 w 305277"/>
              <a:gd name="connsiteY53" fmla="*/ 70449 h 317018"/>
              <a:gd name="connsiteX54" fmla="*/ 35224 w 305277"/>
              <a:gd name="connsiteY54" fmla="*/ 58707 h 317018"/>
              <a:gd name="connsiteX55" fmla="*/ 35224 w 305277"/>
              <a:gd name="connsiteY55" fmla="*/ 46966 h 317018"/>
              <a:gd name="connsiteX56" fmla="*/ 46966 w 305277"/>
              <a:gd name="connsiteY56" fmla="*/ 35224 h 317018"/>
              <a:gd name="connsiteX57" fmla="*/ 58707 w 305277"/>
              <a:gd name="connsiteY57" fmla="*/ 35224 h 317018"/>
              <a:gd name="connsiteX58" fmla="*/ 70449 w 305277"/>
              <a:gd name="connsiteY58" fmla="*/ 46966 h 317018"/>
              <a:gd name="connsiteX59" fmla="*/ 0 w 305277"/>
              <a:gd name="connsiteY59" fmla="*/ 152639 h 317018"/>
              <a:gd name="connsiteX60" fmla="*/ 0 w 305277"/>
              <a:gd name="connsiteY60" fmla="*/ 140897 h 317018"/>
              <a:gd name="connsiteX61" fmla="*/ 11741 w 305277"/>
              <a:gd name="connsiteY61" fmla="*/ 129156 h 317018"/>
              <a:gd name="connsiteX62" fmla="*/ 23483 w 305277"/>
              <a:gd name="connsiteY62" fmla="*/ 129156 h 317018"/>
              <a:gd name="connsiteX63" fmla="*/ 35224 w 305277"/>
              <a:gd name="connsiteY63" fmla="*/ 140897 h 317018"/>
              <a:gd name="connsiteX64" fmla="*/ 35224 w 305277"/>
              <a:gd name="connsiteY64" fmla="*/ 152639 h 317018"/>
              <a:gd name="connsiteX65" fmla="*/ 46966 w 305277"/>
              <a:gd name="connsiteY65" fmla="*/ 152639 h 317018"/>
              <a:gd name="connsiteX66" fmla="*/ 58707 w 305277"/>
              <a:gd name="connsiteY66" fmla="*/ 164380 h 317018"/>
              <a:gd name="connsiteX67" fmla="*/ 58707 w 305277"/>
              <a:gd name="connsiteY67" fmla="*/ 176122 h 317018"/>
              <a:gd name="connsiteX68" fmla="*/ 46966 w 305277"/>
              <a:gd name="connsiteY68" fmla="*/ 187863 h 317018"/>
              <a:gd name="connsiteX69" fmla="*/ 35224 w 305277"/>
              <a:gd name="connsiteY69" fmla="*/ 187863 h 317018"/>
              <a:gd name="connsiteX70" fmla="*/ 23483 w 305277"/>
              <a:gd name="connsiteY70" fmla="*/ 176122 h 317018"/>
              <a:gd name="connsiteX71" fmla="*/ 23483 w 305277"/>
              <a:gd name="connsiteY71" fmla="*/ 164380 h 317018"/>
              <a:gd name="connsiteX72" fmla="*/ 11741 w 305277"/>
              <a:gd name="connsiteY72" fmla="*/ 164380 h 317018"/>
              <a:gd name="connsiteX73" fmla="*/ 0 w 305277"/>
              <a:gd name="connsiteY73" fmla="*/ 152639 h 317018"/>
              <a:gd name="connsiteX74" fmla="*/ 129156 w 305277"/>
              <a:gd name="connsiteY74" fmla="*/ 23483 h 317018"/>
              <a:gd name="connsiteX75" fmla="*/ 129156 w 305277"/>
              <a:gd name="connsiteY75" fmla="*/ 11741 h 317018"/>
              <a:gd name="connsiteX76" fmla="*/ 140897 w 305277"/>
              <a:gd name="connsiteY76" fmla="*/ 0 h 317018"/>
              <a:gd name="connsiteX77" fmla="*/ 152639 w 305277"/>
              <a:gd name="connsiteY77" fmla="*/ 0 h 317018"/>
              <a:gd name="connsiteX78" fmla="*/ 164380 w 305277"/>
              <a:gd name="connsiteY78" fmla="*/ 11741 h 317018"/>
              <a:gd name="connsiteX79" fmla="*/ 164380 w 305277"/>
              <a:gd name="connsiteY79" fmla="*/ 23483 h 317018"/>
              <a:gd name="connsiteX80" fmla="*/ 152639 w 305277"/>
              <a:gd name="connsiteY80" fmla="*/ 35224 h 317018"/>
              <a:gd name="connsiteX81" fmla="*/ 140897 w 305277"/>
              <a:gd name="connsiteY81" fmla="*/ 35224 h 317018"/>
              <a:gd name="connsiteX82" fmla="*/ 129156 w 305277"/>
              <a:gd name="connsiteY82" fmla="*/ 23483 h 317018"/>
              <a:gd name="connsiteX83" fmla="*/ 129156 w 305277"/>
              <a:gd name="connsiteY83" fmla="*/ 93932 h 317018"/>
              <a:gd name="connsiteX84" fmla="*/ 129156 w 305277"/>
              <a:gd name="connsiteY84" fmla="*/ 82190 h 317018"/>
              <a:gd name="connsiteX85" fmla="*/ 140897 w 305277"/>
              <a:gd name="connsiteY85" fmla="*/ 70449 h 317018"/>
              <a:gd name="connsiteX86" fmla="*/ 152639 w 305277"/>
              <a:gd name="connsiteY86" fmla="*/ 70449 h 317018"/>
              <a:gd name="connsiteX87" fmla="*/ 164380 w 305277"/>
              <a:gd name="connsiteY87" fmla="*/ 82190 h 317018"/>
              <a:gd name="connsiteX88" fmla="*/ 164380 w 305277"/>
              <a:gd name="connsiteY88" fmla="*/ 93932 h 317018"/>
              <a:gd name="connsiteX89" fmla="*/ 176122 w 305277"/>
              <a:gd name="connsiteY89" fmla="*/ 93932 h 317018"/>
              <a:gd name="connsiteX90" fmla="*/ 187863 w 305277"/>
              <a:gd name="connsiteY90" fmla="*/ 105673 h 317018"/>
              <a:gd name="connsiteX91" fmla="*/ 187863 w 305277"/>
              <a:gd name="connsiteY91" fmla="*/ 117414 h 317018"/>
              <a:gd name="connsiteX92" fmla="*/ 176122 w 305277"/>
              <a:gd name="connsiteY92" fmla="*/ 129156 h 317018"/>
              <a:gd name="connsiteX93" fmla="*/ 164380 w 305277"/>
              <a:gd name="connsiteY93" fmla="*/ 129156 h 317018"/>
              <a:gd name="connsiteX94" fmla="*/ 152639 w 305277"/>
              <a:gd name="connsiteY94" fmla="*/ 117414 h 317018"/>
              <a:gd name="connsiteX95" fmla="*/ 152639 w 305277"/>
              <a:gd name="connsiteY95" fmla="*/ 105673 h 317018"/>
              <a:gd name="connsiteX96" fmla="*/ 140897 w 305277"/>
              <a:gd name="connsiteY96" fmla="*/ 105673 h 317018"/>
              <a:gd name="connsiteX97" fmla="*/ 129156 w 305277"/>
              <a:gd name="connsiteY97" fmla="*/ 93932 h 317018"/>
              <a:gd name="connsiteX98" fmla="*/ 187863 w 305277"/>
              <a:gd name="connsiteY98" fmla="*/ 199604 h 317018"/>
              <a:gd name="connsiteX99" fmla="*/ 176122 w 305277"/>
              <a:gd name="connsiteY99" fmla="*/ 211346 h 317018"/>
              <a:gd name="connsiteX100" fmla="*/ 164380 w 305277"/>
              <a:gd name="connsiteY100" fmla="*/ 211346 h 317018"/>
              <a:gd name="connsiteX101" fmla="*/ 164380 w 305277"/>
              <a:gd name="connsiteY101" fmla="*/ 223087 h 317018"/>
              <a:gd name="connsiteX102" fmla="*/ 152639 w 305277"/>
              <a:gd name="connsiteY102" fmla="*/ 234829 h 317018"/>
              <a:gd name="connsiteX103" fmla="*/ 140897 w 305277"/>
              <a:gd name="connsiteY103" fmla="*/ 234829 h 317018"/>
              <a:gd name="connsiteX104" fmla="*/ 129156 w 305277"/>
              <a:gd name="connsiteY104" fmla="*/ 223087 h 317018"/>
              <a:gd name="connsiteX105" fmla="*/ 129156 w 305277"/>
              <a:gd name="connsiteY105" fmla="*/ 211346 h 317018"/>
              <a:gd name="connsiteX106" fmla="*/ 140897 w 305277"/>
              <a:gd name="connsiteY106" fmla="*/ 199604 h 317018"/>
              <a:gd name="connsiteX107" fmla="*/ 152639 w 305277"/>
              <a:gd name="connsiteY107" fmla="*/ 199604 h 317018"/>
              <a:gd name="connsiteX108" fmla="*/ 152639 w 305277"/>
              <a:gd name="connsiteY108" fmla="*/ 187863 h 317018"/>
              <a:gd name="connsiteX109" fmla="*/ 164380 w 305277"/>
              <a:gd name="connsiteY109" fmla="*/ 176122 h 317018"/>
              <a:gd name="connsiteX110" fmla="*/ 176122 w 305277"/>
              <a:gd name="connsiteY110" fmla="*/ 176122 h 317018"/>
              <a:gd name="connsiteX111" fmla="*/ 187863 w 305277"/>
              <a:gd name="connsiteY111" fmla="*/ 187863 h 317018"/>
              <a:gd name="connsiteX112" fmla="*/ 129156 w 305277"/>
              <a:gd name="connsiteY112" fmla="*/ 164380 h 317018"/>
              <a:gd name="connsiteX113" fmla="*/ 117414 w 305277"/>
              <a:gd name="connsiteY113" fmla="*/ 176122 h 317018"/>
              <a:gd name="connsiteX114" fmla="*/ 82190 w 305277"/>
              <a:gd name="connsiteY114" fmla="*/ 176122 h 317018"/>
              <a:gd name="connsiteX115" fmla="*/ 70449 w 305277"/>
              <a:gd name="connsiteY115" fmla="*/ 164380 h 317018"/>
              <a:gd name="connsiteX116" fmla="*/ 70449 w 305277"/>
              <a:gd name="connsiteY116" fmla="*/ 129156 h 317018"/>
              <a:gd name="connsiteX117" fmla="*/ 82190 w 305277"/>
              <a:gd name="connsiteY117" fmla="*/ 117414 h 317018"/>
              <a:gd name="connsiteX118" fmla="*/ 93932 w 305277"/>
              <a:gd name="connsiteY118" fmla="*/ 117414 h 317018"/>
              <a:gd name="connsiteX119" fmla="*/ 105673 w 305277"/>
              <a:gd name="connsiteY119" fmla="*/ 129156 h 317018"/>
              <a:gd name="connsiteX120" fmla="*/ 105673 w 305277"/>
              <a:gd name="connsiteY120" fmla="*/ 140897 h 317018"/>
              <a:gd name="connsiteX121" fmla="*/ 117414 w 305277"/>
              <a:gd name="connsiteY121" fmla="*/ 140897 h 317018"/>
              <a:gd name="connsiteX122" fmla="*/ 129156 w 305277"/>
              <a:gd name="connsiteY122" fmla="*/ 152639 h 317018"/>
              <a:gd name="connsiteX123" fmla="*/ 129156 w 305277"/>
              <a:gd name="connsiteY123" fmla="*/ 152639 h 317018"/>
              <a:gd name="connsiteX124" fmla="*/ 129156 w 305277"/>
              <a:gd name="connsiteY124" fmla="*/ 140897 h 317018"/>
              <a:gd name="connsiteX125" fmla="*/ 140897 w 305277"/>
              <a:gd name="connsiteY125" fmla="*/ 129156 h 317018"/>
              <a:gd name="connsiteX126" fmla="*/ 152639 w 305277"/>
              <a:gd name="connsiteY126" fmla="*/ 129156 h 317018"/>
              <a:gd name="connsiteX127" fmla="*/ 164380 w 305277"/>
              <a:gd name="connsiteY127" fmla="*/ 140897 h 317018"/>
              <a:gd name="connsiteX128" fmla="*/ 164380 w 305277"/>
              <a:gd name="connsiteY128" fmla="*/ 152639 h 317018"/>
              <a:gd name="connsiteX129" fmla="*/ 152639 w 305277"/>
              <a:gd name="connsiteY129" fmla="*/ 164380 h 317018"/>
              <a:gd name="connsiteX130" fmla="*/ 140897 w 305277"/>
              <a:gd name="connsiteY130" fmla="*/ 164380 h 317018"/>
              <a:gd name="connsiteX131" fmla="*/ 129156 w 305277"/>
              <a:gd name="connsiteY131" fmla="*/ 152639 h 317018"/>
              <a:gd name="connsiteX132" fmla="*/ 164380 w 305277"/>
              <a:gd name="connsiteY132" fmla="*/ 281795 h 317018"/>
              <a:gd name="connsiteX133" fmla="*/ 164380 w 305277"/>
              <a:gd name="connsiteY133" fmla="*/ 293536 h 317018"/>
              <a:gd name="connsiteX134" fmla="*/ 152639 w 305277"/>
              <a:gd name="connsiteY134" fmla="*/ 305277 h 317018"/>
              <a:gd name="connsiteX135" fmla="*/ 140897 w 305277"/>
              <a:gd name="connsiteY135" fmla="*/ 305277 h 317018"/>
              <a:gd name="connsiteX136" fmla="*/ 129156 w 305277"/>
              <a:gd name="connsiteY136" fmla="*/ 293536 h 317018"/>
              <a:gd name="connsiteX137" fmla="*/ 129156 w 305277"/>
              <a:gd name="connsiteY137" fmla="*/ 281795 h 317018"/>
              <a:gd name="connsiteX138" fmla="*/ 140897 w 305277"/>
              <a:gd name="connsiteY138" fmla="*/ 270053 h 317018"/>
              <a:gd name="connsiteX139" fmla="*/ 152639 w 305277"/>
              <a:gd name="connsiteY139" fmla="*/ 270053 h 317018"/>
              <a:gd name="connsiteX140" fmla="*/ 164380 w 305277"/>
              <a:gd name="connsiteY140" fmla="*/ 281795 h 317018"/>
              <a:gd name="connsiteX141" fmla="*/ 93932 w 305277"/>
              <a:gd name="connsiteY141" fmla="*/ 199604 h 317018"/>
              <a:gd name="connsiteX142" fmla="*/ 11741 w 305277"/>
              <a:gd name="connsiteY142" fmla="*/ 199604 h 317018"/>
              <a:gd name="connsiteX143" fmla="*/ 0 w 305277"/>
              <a:gd name="connsiteY143" fmla="*/ 211346 h 317018"/>
              <a:gd name="connsiteX144" fmla="*/ 0 w 305277"/>
              <a:gd name="connsiteY144" fmla="*/ 293536 h 317018"/>
              <a:gd name="connsiteX145" fmla="*/ 11741 w 305277"/>
              <a:gd name="connsiteY145" fmla="*/ 305277 h 317018"/>
              <a:gd name="connsiteX146" fmla="*/ 93932 w 305277"/>
              <a:gd name="connsiteY146" fmla="*/ 305277 h 317018"/>
              <a:gd name="connsiteX147" fmla="*/ 105673 w 305277"/>
              <a:gd name="connsiteY147" fmla="*/ 293536 h 317018"/>
              <a:gd name="connsiteX148" fmla="*/ 105673 w 305277"/>
              <a:gd name="connsiteY148" fmla="*/ 211346 h 317018"/>
              <a:gd name="connsiteX149" fmla="*/ 93932 w 305277"/>
              <a:gd name="connsiteY149" fmla="*/ 199604 h 317018"/>
              <a:gd name="connsiteX150" fmla="*/ 82190 w 305277"/>
              <a:gd name="connsiteY150" fmla="*/ 281795 h 317018"/>
              <a:gd name="connsiteX151" fmla="*/ 23483 w 305277"/>
              <a:gd name="connsiteY151" fmla="*/ 281795 h 317018"/>
              <a:gd name="connsiteX152" fmla="*/ 23483 w 305277"/>
              <a:gd name="connsiteY152" fmla="*/ 223087 h 317018"/>
              <a:gd name="connsiteX153" fmla="*/ 82190 w 305277"/>
              <a:gd name="connsiteY153" fmla="*/ 223087 h 317018"/>
              <a:gd name="connsiteX154" fmla="*/ 35224 w 305277"/>
              <a:gd name="connsiteY154" fmla="*/ 258312 h 317018"/>
              <a:gd name="connsiteX155" fmla="*/ 35224 w 305277"/>
              <a:gd name="connsiteY155" fmla="*/ 246570 h 317018"/>
              <a:gd name="connsiteX156" fmla="*/ 46966 w 305277"/>
              <a:gd name="connsiteY156" fmla="*/ 234829 h 317018"/>
              <a:gd name="connsiteX157" fmla="*/ 58707 w 305277"/>
              <a:gd name="connsiteY157" fmla="*/ 234829 h 317018"/>
              <a:gd name="connsiteX158" fmla="*/ 70449 w 305277"/>
              <a:gd name="connsiteY158" fmla="*/ 246570 h 317018"/>
              <a:gd name="connsiteX159" fmla="*/ 70449 w 305277"/>
              <a:gd name="connsiteY159" fmla="*/ 258312 h 317018"/>
              <a:gd name="connsiteX160" fmla="*/ 58707 w 305277"/>
              <a:gd name="connsiteY160" fmla="*/ 270053 h 317018"/>
              <a:gd name="connsiteX161" fmla="*/ 46966 w 305277"/>
              <a:gd name="connsiteY161" fmla="*/ 270053 h 317018"/>
              <a:gd name="connsiteX162" fmla="*/ 35224 w 305277"/>
              <a:gd name="connsiteY162" fmla="*/ 258312 h 317018"/>
              <a:gd name="connsiteX163" fmla="*/ 293536 w 305277"/>
              <a:gd name="connsiteY163" fmla="*/ 0 h 317018"/>
              <a:gd name="connsiteX164" fmla="*/ 211346 w 305277"/>
              <a:gd name="connsiteY164" fmla="*/ 0 h 317018"/>
              <a:gd name="connsiteX165" fmla="*/ 199604 w 305277"/>
              <a:gd name="connsiteY165" fmla="*/ 11741 h 317018"/>
              <a:gd name="connsiteX166" fmla="*/ 199604 w 305277"/>
              <a:gd name="connsiteY166" fmla="*/ 93932 h 317018"/>
              <a:gd name="connsiteX167" fmla="*/ 211346 w 305277"/>
              <a:gd name="connsiteY167" fmla="*/ 105673 h 317018"/>
              <a:gd name="connsiteX168" fmla="*/ 293536 w 305277"/>
              <a:gd name="connsiteY168" fmla="*/ 105673 h 317018"/>
              <a:gd name="connsiteX169" fmla="*/ 305277 w 305277"/>
              <a:gd name="connsiteY169" fmla="*/ 93932 h 317018"/>
              <a:gd name="connsiteX170" fmla="*/ 305277 w 305277"/>
              <a:gd name="connsiteY170" fmla="*/ 11741 h 317018"/>
              <a:gd name="connsiteX171" fmla="*/ 293536 w 305277"/>
              <a:gd name="connsiteY171" fmla="*/ 0 h 317018"/>
              <a:gd name="connsiteX172" fmla="*/ 281795 w 305277"/>
              <a:gd name="connsiteY172" fmla="*/ 82190 h 317018"/>
              <a:gd name="connsiteX173" fmla="*/ 223087 w 305277"/>
              <a:gd name="connsiteY173" fmla="*/ 82190 h 317018"/>
              <a:gd name="connsiteX174" fmla="*/ 223087 w 305277"/>
              <a:gd name="connsiteY174" fmla="*/ 23483 h 317018"/>
              <a:gd name="connsiteX175" fmla="*/ 281795 w 305277"/>
              <a:gd name="connsiteY175" fmla="*/ 23483 h 317018"/>
              <a:gd name="connsiteX176" fmla="*/ 234829 w 305277"/>
              <a:gd name="connsiteY176" fmla="*/ 58707 h 317018"/>
              <a:gd name="connsiteX177" fmla="*/ 234829 w 305277"/>
              <a:gd name="connsiteY177" fmla="*/ 46966 h 317018"/>
              <a:gd name="connsiteX178" fmla="*/ 246570 w 305277"/>
              <a:gd name="connsiteY178" fmla="*/ 35224 h 317018"/>
              <a:gd name="connsiteX179" fmla="*/ 258312 w 305277"/>
              <a:gd name="connsiteY179" fmla="*/ 35224 h 317018"/>
              <a:gd name="connsiteX180" fmla="*/ 270053 w 305277"/>
              <a:gd name="connsiteY180" fmla="*/ 46966 h 317018"/>
              <a:gd name="connsiteX181" fmla="*/ 270053 w 305277"/>
              <a:gd name="connsiteY181" fmla="*/ 58707 h 317018"/>
              <a:gd name="connsiteX182" fmla="*/ 258312 w 305277"/>
              <a:gd name="connsiteY182" fmla="*/ 70449 h 317018"/>
              <a:gd name="connsiteX183" fmla="*/ 246570 w 305277"/>
              <a:gd name="connsiteY183" fmla="*/ 70449 h 317018"/>
              <a:gd name="connsiteX184" fmla="*/ 234829 w 305277"/>
              <a:gd name="connsiteY184" fmla="*/ 58707 h 31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05277" h="317018">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chemeClr val="tx1"/>
          </a:solidFill>
          <a:ln w="11609" cap="flat">
            <a:noFill/>
            <a:prstDash val="solid"/>
            <a:miter/>
          </a:ln>
        </p:spPr>
        <p:txBody>
          <a:bodyPr rtlCol="0" anchor="ctr"/>
          <a:lstStyle/>
          <a:p>
            <a:endParaRPr lang="en-US"/>
          </a:p>
        </p:txBody>
      </p:sp>
      <p:sp>
        <p:nvSpPr>
          <p:cNvPr id="1027" name="Graphic 230">
            <a:extLst>
              <a:ext uri="{FF2B5EF4-FFF2-40B4-BE49-F238E27FC236}">
                <a16:creationId xmlns:a16="http://schemas.microsoft.com/office/drawing/2014/main" id="{7781EBED-12BC-3F72-45CE-983ACF541A7E}"/>
              </a:ext>
            </a:extLst>
          </p:cNvPr>
          <p:cNvSpPr/>
          <p:nvPr/>
        </p:nvSpPr>
        <p:spPr>
          <a:xfrm>
            <a:off x="7790043" y="5009048"/>
            <a:ext cx="269033" cy="360577"/>
          </a:xfrm>
          <a:custGeom>
            <a:avLst/>
            <a:gdLst>
              <a:gd name="connsiteX0" fmla="*/ 267220 w 269033"/>
              <a:gd name="connsiteY0" fmla="*/ 141232 h 360577"/>
              <a:gd name="connsiteX1" fmla="*/ 216191 w 269033"/>
              <a:gd name="connsiteY1" fmla="*/ 59036 h 360577"/>
              <a:gd name="connsiteX2" fmla="*/ 215313 w 269033"/>
              <a:gd name="connsiteY2" fmla="*/ 58836 h 360577"/>
              <a:gd name="connsiteX3" fmla="*/ 196037 w 269033"/>
              <a:gd name="connsiteY3" fmla="*/ 54427 h 360577"/>
              <a:gd name="connsiteX4" fmla="*/ 204730 w 269033"/>
              <a:gd name="connsiteY4" fmla="*/ 16630 h 360577"/>
              <a:gd name="connsiteX5" fmla="*/ 182052 w 269033"/>
              <a:gd name="connsiteY5" fmla="*/ 11339 h 360577"/>
              <a:gd name="connsiteX6" fmla="*/ 173233 w 269033"/>
              <a:gd name="connsiteY6" fmla="*/ 49135 h 360577"/>
              <a:gd name="connsiteX7" fmla="*/ 146902 w 269033"/>
              <a:gd name="connsiteY7" fmla="*/ 43088 h 360577"/>
              <a:gd name="connsiteX8" fmla="*/ 155595 w 269033"/>
              <a:gd name="connsiteY8" fmla="*/ 5291 h 360577"/>
              <a:gd name="connsiteX9" fmla="*/ 132917 w 269033"/>
              <a:gd name="connsiteY9" fmla="*/ 0 h 360577"/>
              <a:gd name="connsiteX10" fmla="*/ 124224 w 269033"/>
              <a:gd name="connsiteY10" fmla="*/ 37796 h 360577"/>
              <a:gd name="connsiteX11" fmla="*/ 61230 w 269033"/>
              <a:gd name="connsiteY11" fmla="*/ 23434 h 360577"/>
              <a:gd name="connsiteX12" fmla="*/ 56695 w 269033"/>
              <a:gd name="connsiteY12" fmla="*/ 46238 h 360577"/>
              <a:gd name="connsiteX13" fmla="*/ 94491 w 269033"/>
              <a:gd name="connsiteY13" fmla="*/ 54931 h 360577"/>
              <a:gd name="connsiteX14" fmla="*/ 42962 w 269033"/>
              <a:gd name="connsiteY14" fmla="*/ 278055 h 360577"/>
              <a:gd name="connsiteX15" fmla="*/ 5165 w 269033"/>
              <a:gd name="connsiteY15" fmla="*/ 269362 h 360577"/>
              <a:gd name="connsiteX16" fmla="*/ 0 w 269033"/>
              <a:gd name="connsiteY16" fmla="*/ 292040 h 360577"/>
              <a:gd name="connsiteX17" fmla="*/ 62238 w 269033"/>
              <a:gd name="connsiteY17" fmla="*/ 306402 h 360577"/>
              <a:gd name="connsiteX18" fmla="*/ 53545 w 269033"/>
              <a:gd name="connsiteY18" fmla="*/ 344199 h 360577"/>
              <a:gd name="connsiteX19" fmla="*/ 76223 w 269033"/>
              <a:gd name="connsiteY19" fmla="*/ 349364 h 360577"/>
              <a:gd name="connsiteX20" fmla="*/ 84916 w 269033"/>
              <a:gd name="connsiteY20" fmla="*/ 311568 h 360577"/>
              <a:gd name="connsiteX21" fmla="*/ 111373 w 269033"/>
              <a:gd name="connsiteY21" fmla="*/ 317615 h 360577"/>
              <a:gd name="connsiteX22" fmla="*/ 102680 w 269033"/>
              <a:gd name="connsiteY22" fmla="*/ 355412 h 360577"/>
              <a:gd name="connsiteX23" fmla="*/ 125358 w 269033"/>
              <a:gd name="connsiteY23" fmla="*/ 360577 h 360577"/>
              <a:gd name="connsiteX24" fmla="*/ 134051 w 269033"/>
              <a:gd name="connsiteY24" fmla="*/ 322781 h 360577"/>
              <a:gd name="connsiteX25" fmla="*/ 134933 w 269033"/>
              <a:gd name="connsiteY25" fmla="*/ 322781 h 360577"/>
              <a:gd name="connsiteX26" fmla="*/ 165674 w 269033"/>
              <a:gd name="connsiteY26" fmla="*/ 329836 h 360577"/>
              <a:gd name="connsiteX27" fmla="*/ 184068 w 269033"/>
              <a:gd name="connsiteY27" fmla="*/ 331978 h 360577"/>
              <a:gd name="connsiteX28" fmla="*/ 262811 w 269033"/>
              <a:gd name="connsiteY28" fmla="*/ 268984 h 360577"/>
              <a:gd name="connsiteX29" fmla="*/ 252480 w 269033"/>
              <a:gd name="connsiteY29" fmla="*/ 207880 h 360577"/>
              <a:gd name="connsiteX30" fmla="*/ 231692 w 269033"/>
              <a:gd name="connsiteY30" fmla="*/ 185454 h 360577"/>
              <a:gd name="connsiteX31" fmla="*/ 236227 w 269033"/>
              <a:gd name="connsiteY31" fmla="*/ 183186 h 360577"/>
              <a:gd name="connsiteX32" fmla="*/ 267220 w 269033"/>
              <a:gd name="connsiteY32" fmla="*/ 141232 h 360577"/>
              <a:gd name="connsiteX33" fmla="*/ 238117 w 269033"/>
              <a:gd name="connsiteY33" fmla="*/ 101924 h 360577"/>
              <a:gd name="connsiteX34" fmla="*/ 223754 w 269033"/>
              <a:gd name="connsiteY34" fmla="*/ 164036 h 360577"/>
              <a:gd name="connsiteX35" fmla="*/ 201329 w 269033"/>
              <a:gd name="connsiteY35" fmla="*/ 170713 h 360577"/>
              <a:gd name="connsiteX36" fmla="*/ 213171 w 269033"/>
              <a:gd name="connsiteY36" fmla="*/ 148288 h 360577"/>
              <a:gd name="connsiteX37" fmla="*/ 221739 w 269033"/>
              <a:gd name="connsiteY37" fmla="*/ 111373 h 360577"/>
              <a:gd name="connsiteX38" fmla="*/ 220605 w 269033"/>
              <a:gd name="connsiteY38" fmla="*/ 86176 h 360577"/>
              <a:gd name="connsiteX39" fmla="*/ 238117 w 269033"/>
              <a:gd name="connsiteY39" fmla="*/ 101924 h 360577"/>
              <a:gd name="connsiteX40" fmla="*/ 195155 w 269033"/>
              <a:gd name="connsiteY40" fmla="*/ 235219 h 360577"/>
              <a:gd name="connsiteX41" fmla="*/ 186714 w 269033"/>
              <a:gd name="connsiteY41" fmla="*/ 272134 h 360577"/>
              <a:gd name="connsiteX42" fmla="*/ 140224 w 269033"/>
              <a:gd name="connsiteY42" fmla="*/ 301111 h 360577"/>
              <a:gd name="connsiteX43" fmla="*/ 115027 w 269033"/>
              <a:gd name="connsiteY43" fmla="*/ 295189 h 360577"/>
              <a:gd name="connsiteX44" fmla="*/ 141232 w 269033"/>
              <a:gd name="connsiteY44" fmla="*/ 182304 h 360577"/>
              <a:gd name="connsiteX45" fmla="*/ 166430 w 269033"/>
              <a:gd name="connsiteY45" fmla="*/ 188226 h 360577"/>
              <a:gd name="connsiteX46" fmla="*/ 195281 w 269033"/>
              <a:gd name="connsiteY46" fmla="*/ 234698 h 360577"/>
              <a:gd name="connsiteX47" fmla="*/ 195155 w 269033"/>
              <a:gd name="connsiteY47" fmla="*/ 235219 h 360577"/>
              <a:gd name="connsiteX48" fmla="*/ 195155 w 269033"/>
              <a:gd name="connsiteY48" fmla="*/ 87058 h 360577"/>
              <a:gd name="connsiteX49" fmla="*/ 198431 w 269033"/>
              <a:gd name="connsiteY49" fmla="*/ 106838 h 360577"/>
              <a:gd name="connsiteX50" fmla="*/ 189990 w 269033"/>
              <a:gd name="connsiteY50" fmla="*/ 143626 h 360577"/>
              <a:gd name="connsiteX51" fmla="*/ 158619 w 269033"/>
              <a:gd name="connsiteY51" fmla="*/ 163280 h 360577"/>
              <a:gd name="connsiteX52" fmla="*/ 158619 w 269033"/>
              <a:gd name="connsiteY52" fmla="*/ 163280 h 360577"/>
              <a:gd name="connsiteX53" fmla="*/ 145894 w 269033"/>
              <a:gd name="connsiteY53" fmla="*/ 159627 h 360577"/>
              <a:gd name="connsiteX54" fmla="*/ 166430 w 269033"/>
              <a:gd name="connsiteY54" fmla="*/ 71435 h 360577"/>
              <a:gd name="connsiteX55" fmla="*/ 179029 w 269033"/>
              <a:gd name="connsiteY55" fmla="*/ 74837 h 360577"/>
              <a:gd name="connsiteX56" fmla="*/ 179029 w 269033"/>
              <a:gd name="connsiteY56" fmla="*/ 74837 h 360577"/>
              <a:gd name="connsiteX57" fmla="*/ 195659 w 269033"/>
              <a:gd name="connsiteY57" fmla="*/ 86428 h 360577"/>
              <a:gd name="connsiteX58" fmla="*/ 117043 w 269033"/>
              <a:gd name="connsiteY58" fmla="*/ 60474 h 360577"/>
              <a:gd name="connsiteX59" fmla="*/ 143500 w 269033"/>
              <a:gd name="connsiteY59" fmla="*/ 66522 h 360577"/>
              <a:gd name="connsiteX60" fmla="*/ 92097 w 269033"/>
              <a:gd name="connsiteY60" fmla="*/ 289394 h 360577"/>
              <a:gd name="connsiteX61" fmla="*/ 65640 w 269033"/>
              <a:gd name="connsiteY61" fmla="*/ 283221 h 360577"/>
              <a:gd name="connsiteX62" fmla="*/ 240007 w 269033"/>
              <a:gd name="connsiteY62" fmla="*/ 264322 h 360577"/>
              <a:gd name="connsiteX63" fmla="*/ 190746 w 269033"/>
              <a:gd name="connsiteY63" fmla="*/ 308418 h 360577"/>
              <a:gd name="connsiteX64" fmla="*/ 209392 w 269033"/>
              <a:gd name="connsiteY64" fmla="*/ 276669 h 360577"/>
              <a:gd name="connsiteX65" fmla="*/ 217959 w 269033"/>
              <a:gd name="connsiteY65" fmla="*/ 239881 h 360577"/>
              <a:gd name="connsiteX66" fmla="*/ 215061 w 269033"/>
              <a:gd name="connsiteY66" fmla="*/ 203092 h 360577"/>
              <a:gd name="connsiteX67" fmla="*/ 240259 w 269033"/>
              <a:gd name="connsiteY67" fmla="*/ 264322 h 3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9033" h="360577">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chemeClr val="tx1"/>
          </a:solidFill>
          <a:ln w="12502" cap="flat">
            <a:noFill/>
            <a:prstDash val="solid"/>
            <a:miter/>
          </a:ln>
        </p:spPr>
        <p:txBody>
          <a:bodyPr rtlCol="0" anchor="ctr"/>
          <a:lstStyle/>
          <a:p>
            <a:endParaRPr lang="en-US"/>
          </a:p>
        </p:txBody>
      </p:sp>
      <p:grpSp>
        <p:nvGrpSpPr>
          <p:cNvPr id="1028" name="Graphic 232">
            <a:extLst>
              <a:ext uri="{FF2B5EF4-FFF2-40B4-BE49-F238E27FC236}">
                <a16:creationId xmlns:a16="http://schemas.microsoft.com/office/drawing/2014/main" id="{61F28B30-993F-C8AA-9580-1C579C30B9B2}"/>
              </a:ext>
            </a:extLst>
          </p:cNvPr>
          <p:cNvGrpSpPr/>
          <p:nvPr/>
        </p:nvGrpSpPr>
        <p:grpSpPr>
          <a:xfrm>
            <a:off x="8358352" y="5005774"/>
            <a:ext cx="376197" cy="376197"/>
            <a:chOff x="8254185" y="5078661"/>
            <a:chExt cx="376197" cy="376197"/>
          </a:xfrm>
          <a:solidFill>
            <a:schemeClr val="tx1"/>
          </a:solidFill>
        </p:grpSpPr>
        <p:sp>
          <p:nvSpPr>
            <p:cNvPr id="1029" name="Freeform: Shape 1028">
              <a:extLst>
                <a:ext uri="{FF2B5EF4-FFF2-40B4-BE49-F238E27FC236}">
                  <a16:creationId xmlns:a16="http://schemas.microsoft.com/office/drawing/2014/main" id="{E6288D80-4E88-DA93-2213-C9B20860A5E4}"/>
                </a:ext>
              </a:extLst>
            </p:cNvPr>
            <p:cNvSpPr/>
            <p:nvPr/>
          </p:nvSpPr>
          <p:spPr>
            <a:xfrm>
              <a:off x="8254185" y="5078661"/>
              <a:ext cx="376197" cy="376197"/>
            </a:xfrm>
            <a:custGeom>
              <a:avLst/>
              <a:gdLst>
                <a:gd name="connsiteX0" fmla="*/ 195936 w 376197"/>
                <a:gd name="connsiteY0" fmla="*/ 0 h 376197"/>
                <a:gd name="connsiteX1" fmla="*/ 180261 w 376197"/>
                <a:gd name="connsiteY1" fmla="*/ 0 h 376197"/>
                <a:gd name="connsiteX2" fmla="*/ 180261 w 376197"/>
                <a:gd name="connsiteY2" fmla="*/ 15675 h 376197"/>
                <a:gd name="connsiteX3" fmla="*/ 0 w 376197"/>
                <a:gd name="connsiteY3" fmla="*/ 15675 h 376197"/>
                <a:gd name="connsiteX4" fmla="*/ 0 w 376197"/>
                <a:gd name="connsiteY4" fmla="*/ 266473 h 376197"/>
                <a:gd name="connsiteX5" fmla="*/ 47025 w 376197"/>
                <a:gd name="connsiteY5" fmla="*/ 266473 h 376197"/>
                <a:gd name="connsiteX6" fmla="*/ 125399 w 376197"/>
                <a:gd name="connsiteY6" fmla="*/ 266473 h 376197"/>
                <a:gd name="connsiteX7" fmla="*/ 137030 w 376197"/>
                <a:gd name="connsiteY7" fmla="*/ 266473 h 376197"/>
                <a:gd name="connsiteX8" fmla="*/ 94049 w 376197"/>
                <a:gd name="connsiteY8" fmla="*/ 366753 h 376197"/>
                <a:gd name="connsiteX9" fmla="*/ 94049 w 376197"/>
                <a:gd name="connsiteY9" fmla="*/ 376197 h 376197"/>
                <a:gd name="connsiteX10" fmla="*/ 109724 w 376197"/>
                <a:gd name="connsiteY10" fmla="*/ 376197 h 376197"/>
                <a:gd name="connsiteX11" fmla="*/ 109724 w 376197"/>
                <a:gd name="connsiteY11" fmla="*/ 369966 h 376197"/>
                <a:gd name="connsiteX12" fmla="*/ 154076 w 376197"/>
                <a:gd name="connsiteY12" fmla="*/ 266473 h 376197"/>
                <a:gd name="connsiteX13" fmla="*/ 180261 w 376197"/>
                <a:gd name="connsiteY13" fmla="*/ 266473 h 376197"/>
                <a:gd name="connsiteX14" fmla="*/ 180261 w 376197"/>
                <a:gd name="connsiteY14" fmla="*/ 376197 h 376197"/>
                <a:gd name="connsiteX15" fmla="*/ 195936 w 376197"/>
                <a:gd name="connsiteY15" fmla="*/ 376197 h 376197"/>
                <a:gd name="connsiteX16" fmla="*/ 195936 w 376197"/>
                <a:gd name="connsiteY16" fmla="*/ 266473 h 376197"/>
                <a:gd name="connsiteX17" fmla="*/ 222121 w 376197"/>
                <a:gd name="connsiteY17" fmla="*/ 266473 h 376197"/>
                <a:gd name="connsiteX18" fmla="*/ 266473 w 376197"/>
                <a:gd name="connsiteY18" fmla="*/ 369966 h 376197"/>
                <a:gd name="connsiteX19" fmla="*/ 266473 w 376197"/>
                <a:gd name="connsiteY19" fmla="*/ 376197 h 376197"/>
                <a:gd name="connsiteX20" fmla="*/ 282148 w 376197"/>
                <a:gd name="connsiteY20" fmla="*/ 376197 h 376197"/>
                <a:gd name="connsiteX21" fmla="*/ 282148 w 376197"/>
                <a:gd name="connsiteY21" fmla="*/ 366753 h 376197"/>
                <a:gd name="connsiteX22" fmla="*/ 239167 w 376197"/>
                <a:gd name="connsiteY22" fmla="*/ 266473 h 376197"/>
                <a:gd name="connsiteX23" fmla="*/ 376197 w 376197"/>
                <a:gd name="connsiteY23" fmla="*/ 266473 h 376197"/>
                <a:gd name="connsiteX24" fmla="*/ 376197 w 376197"/>
                <a:gd name="connsiteY24" fmla="*/ 15675 h 376197"/>
                <a:gd name="connsiteX25" fmla="*/ 195936 w 376197"/>
                <a:gd name="connsiteY25" fmla="*/ 15675 h 376197"/>
                <a:gd name="connsiteX26" fmla="*/ 195936 w 376197"/>
                <a:gd name="connsiteY26" fmla="*/ 0 h 376197"/>
                <a:gd name="connsiteX27" fmla="*/ 62700 w 376197"/>
                <a:gd name="connsiteY27" fmla="*/ 250798 h 376197"/>
                <a:gd name="connsiteX28" fmla="*/ 62700 w 376197"/>
                <a:gd name="connsiteY28" fmla="*/ 235123 h 376197"/>
                <a:gd name="connsiteX29" fmla="*/ 109724 w 376197"/>
                <a:gd name="connsiteY29" fmla="*/ 235123 h 376197"/>
                <a:gd name="connsiteX30" fmla="*/ 109724 w 376197"/>
                <a:gd name="connsiteY30" fmla="*/ 250798 h 376197"/>
                <a:gd name="connsiteX31" fmla="*/ 62700 w 376197"/>
                <a:gd name="connsiteY31" fmla="*/ 250798 h 376197"/>
                <a:gd name="connsiteX32" fmla="*/ 360522 w 376197"/>
                <a:gd name="connsiteY32" fmla="*/ 250798 h 376197"/>
                <a:gd name="connsiteX33" fmla="*/ 125399 w 376197"/>
                <a:gd name="connsiteY33" fmla="*/ 250798 h 376197"/>
                <a:gd name="connsiteX34" fmla="*/ 125399 w 376197"/>
                <a:gd name="connsiteY34" fmla="*/ 219448 h 376197"/>
                <a:gd name="connsiteX35" fmla="*/ 47025 w 376197"/>
                <a:gd name="connsiteY35" fmla="*/ 219448 h 376197"/>
                <a:gd name="connsiteX36" fmla="*/ 47025 w 376197"/>
                <a:gd name="connsiteY36" fmla="*/ 250798 h 376197"/>
                <a:gd name="connsiteX37" fmla="*/ 15675 w 376197"/>
                <a:gd name="connsiteY37" fmla="*/ 250798 h 376197"/>
                <a:gd name="connsiteX38" fmla="*/ 15675 w 376197"/>
                <a:gd name="connsiteY38" fmla="*/ 31350 h 376197"/>
                <a:gd name="connsiteX39" fmla="*/ 360522 w 376197"/>
                <a:gd name="connsiteY39" fmla="*/ 31350 h 376197"/>
                <a:gd name="connsiteX40" fmla="*/ 360522 w 376197"/>
                <a:gd name="connsiteY40" fmla="*/ 250798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6197" h="376197">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grpFill/>
            <a:ln w="7811"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id="{453D6D62-90B9-CA08-36DF-2E93B86FB20E}"/>
                </a:ext>
              </a:extLst>
            </p:cNvPr>
            <p:cNvSpPr/>
            <p:nvPr/>
          </p:nvSpPr>
          <p:spPr>
            <a:xfrm>
              <a:off x="8311343" y="5135819"/>
              <a:ext cx="238367" cy="128643"/>
            </a:xfrm>
            <a:custGeom>
              <a:avLst/>
              <a:gdLst>
                <a:gd name="connsiteX0" fmla="*/ 76078 w 238367"/>
                <a:gd name="connsiteY0" fmla="*/ 63648 h 128643"/>
                <a:gd name="connsiteX1" fmla="*/ 130940 w 238367"/>
                <a:gd name="connsiteY1" fmla="*/ 118510 h 128643"/>
                <a:gd name="connsiteX2" fmla="*/ 238368 w 238367"/>
                <a:gd name="connsiteY2" fmla="*/ 11082 h 128643"/>
                <a:gd name="connsiteX3" fmla="*/ 227286 w 238367"/>
                <a:gd name="connsiteY3" fmla="*/ 0 h 128643"/>
                <a:gd name="connsiteX4" fmla="*/ 130940 w 238367"/>
                <a:gd name="connsiteY4" fmla="*/ 96346 h 128643"/>
                <a:gd name="connsiteX5" fmla="*/ 76078 w 238367"/>
                <a:gd name="connsiteY5" fmla="*/ 41484 h 128643"/>
                <a:gd name="connsiteX6" fmla="*/ 0 w 238367"/>
                <a:gd name="connsiteY6" fmla="*/ 117562 h 128643"/>
                <a:gd name="connsiteX7" fmla="*/ 11082 w 238367"/>
                <a:gd name="connsiteY7" fmla="*/ 128644 h 1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67" h="128643">
                  <a:moveTo>
                    <a:pt x="76078" y="63648"/>
                  </a:moveTo>
                  <a:lnTo>
                    <a:pt x="130940" y="118510"/>
                  </a:lnTo>
                  <a:lnTo>
                    <a:pt x="238368" y="11082"/>
                  </a:lnTo>
                  <a:lnTo>
                    <a:pt x="227286" y="0"/>
                  </a:lnTo>
                  <a:lnTo>
                    <a:pt x="130940" y="96346"/>
                  </a:lnTo>
                  <a:lnTo>
                    <a:pt x="76078" y="41484"/>
                  </a:lnTo>
                  <a:lnTo>
                    <a:pt x="0" y="117562"/>
                  </a:lnTo>
                  <a:lnTo>
                    <a:pt x="11082" y="128644"/>
                  </a:lnTo>
                  <a:close/>
                </a:path>
              </a:pathLst>
            </a:custGeom>
            <a:grpFill/>
            <a:ln w="7811"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F8945A02-9E7F-2179-0B72-565FB4D0F162}"/>
                </a:ext>
              </a:extLst>
            </p:cNvPr>
            <p:cNvSpPr/>
            <p:nvPr/>
          </p:nvSpPr>
          <p:spPr>
            <a:xfrm>
              <a:off x="8489308" y="5251085"/>
              <a:ext cx="15674" cy="47024"/>
            </a:xfrm>
            <a:custGeom>
              <a:avLst/>
              <a:gdLst>
                <a:gd name="connsiteX0" fmla="*/ 0 w 15674"/>
                <a:gd name="connsiteY0" fmla="*/ 0 h 47024"/>
                <a:gd name="connsiteX1" fmla="*/ 15675 w 15674"/>
                <a:gd name="connsiteY1" fmla="*/ 0 h 47024"/>
                <a:gd name="connsiteX2" fmla="*/ 15675 w 15674"/>
                <a:gd name="connsiteY2" fmla="*/ 47025 h 47024"/>
                <a:gd name="connsiteX3" fmla="*/ 0 w 15674"/>
                <a:gd name="connsiteY3" fmla="*/ 47025 h 47024"/>
              </a:gdLst>
              <a:ahLst/>
              <a:cxnLst>
                <a:cxn ang="0">
                  <a:pos x="connsiteX0" y="connsiteY0"/>
                </a:cxn>
                <a:cxn ang="0">
                  <a:pos x="connsiteX1" y="connsiteY1"/>
                </a:cxn>
                <a:cxn ang="0">
                  <a:pos x="connsiteX2" y="connsiteY2"/>
                </a:cxn>
                <a:cxn ang="0">
                  <a:pos x="connsiteX3" y="connsiteY3"/>
                </a:cxn>
              </a:cxnLst>
              <a:rect l="l" t="t" r="r" b="b"/>
              <a:pathLst>
                <a:path w="15674" h="47024">
                  <a:moveTo>
                    <a:pt x="0" y="0"/>
                  </a:moveTo>
                  <a:lnTo>
                    <a:pt x="15675" y="0"/>
                  </a:lnTo>
                  <a:lnTo>
                    <a:pt x="15675" y="47025"/>
                  </a:lnTo>
                  <a:lnTo>
                    <a:pt x="0" y="47025"/>
                  </a:lnTo>
                  <a:close/>
                </a:path>
              </a:pathLst>
            </a:custGeom>
            <a:grpFill/>
            <a:ln w="7811"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id="{42EB4C4C-BE1C-2B9A-E8EA-64329F4BA223}"/>
                </a:ext>
              </a:extLst>
            </p:cNvPr>
            <p:cNvSpPr/>
            <p:nvPr/>
          </p:nvSpPr>
          <p:spPr>
            <a:xfrm>
              <a:off x="8528495" y="5211897"/>
              <a:ext cx="15674" cy="86211"/>
            </a:xfrm>
            <a:custGeom>
              <a:avLst/>
              <a:gdLst>
                <a:gd name="connsiteX0" fmla="*/ 0 w 15674"/>
                <a:gd name="connsiteY0" fmla="*/ 0 h 86211"/>
                <a:gd name="connsiteX1" fmla="*/ 15675 w 15674"/>
                <a:gd name="connsiteY1" fmla="*/ 0 h 86211"/>
                <a:gd name="connsiteX2" fmla="*/ 15675 w 15674"/>
                <a:gd name="connsiteY2" fmla="*/ 86212 h 86211"/>
                <a:gd name="connsiteX3" fmla="*/ 0 w 15674"/>
                <a:gd name="connsiteY3" fmla="*/ 86212 h 86211"/>
              </a:gdLst>
              <a:ahLst/>
              <a:cxnLst>
                <a:cxn ang="0">
                  <a:pos x="connsiteX0" y="connsiteY0"/>
                </a:cxn>
                <a:cxn ang="0">
                  <a:pos x="connsiteX1" y="connsiteY1"/>
                </a:cxn>
                <a:cxn ang="0">
                  <a:pos x="connsiteX2" y="connsiteY2"/>
                </a:cxn>
                <a:cxn ang="0">
                  <a:pos x="connsiteX3" y="connsiteY3"/>
                </a:cxn>
              </a:cxnLst>
              <a:rect l="l" t="t" r="r" b="b"/>
              <a:pathLst>
                <a:path w="15674" h="86211">
                  <a:moveTo>
                    <a:pt x="0" y="0"/>
                  </a:moveTo>
                  <a:lnTo>
                    <a:pt x="15675" y="0"/>
                  </a:lnTo>
                  <a:lnTo>
                    <a:pt x="15675" y="86212"/>
                  </a:lnTo>
                  <a:lnTo>
                    <a:pt x="0" y="86212"/>
                  </a:lnTo>
                  <a:close/>
                </a:path>
              </a:pathLst>
            </a:custGeom>
            <a:grpFill/>
            <a:ln w="7811"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5735C0E0-A68F-C9B3-1D6F-362403DAF07F}"/>
                </a:ext>
              </a:extLst>
            </p:cNvPr>
            <p:cNvSpPr/>
            <p:nvPr/>
          </p:nvSpPr>
          <p:spPr>
            <a:xfrm>
              <a:off x="8567683" y="5172710"/>
              <a:ext cx="15674" cy="125399"/>
            </a:xfrm>
            <a:custGeom>
              <a:avLst/>
              <a:gdLst>
                <a:gd name="connsiteX0" fmla="*/ 0 w 15674"/>
                <a:gd name="connsiteY0" fmla="*/ 0 h 125399"/>
                <a:gd name="connsiteX1" fmla="*/ 15675 w 15674"/>
                <a:gd name="connsiteY1" fmla="*/ 0 h 125399"/>
                <a:gd name="connsiteX2" fmla="*/ 15675 w 15674"/>
                <a:gd name="connsiteY2" fmla="*/ 125399 h 125399"/>
                <a:gd name="connsiteX3" fmla="*/ 0 w 15674"/>
                <a:gd name="connsiteY3" fmla="*/ 125399 h 125399"/>
              </a:gdLst>
              <a:ahLst/>
              <a:cxnLst>
                <a:cxn ang="0">
                  <a:pos x="connsiteX0" y="connsiteY0"/>
                </a:cxn>
                <a:cxn ang="0">
                  <a:pos x="connsiteX1" y="connsiteY1"/>
                </a:cxn>
                <a:cxn ang="0">
                  <a:pos x="connsiteX2" y="connsiteY2"/>
                </a:cxn>
                <a:cxn ang="0">
                  <a:pos x="connsiteX3" y="connsiteY3"/>
                </a:cxn>
              </a:cxnLst>
              <a:rect l="l" t="t" r="r" b="b"/>
              <a:pathLst>
                <a:path w="15674" h="125399">
                  <a:moveTo>
                    <a:pt x="0" y="0"/>
                  </a:moveTo>
                  <a:lnTo>
                    <a:pt x="15675" y="0"/>
                  </a:lnTo>
                  <a:lnTo>
                    <a:pt x="15675" y="125399"/>
                  </a:lnTo>
                  <a:lnTo>
                    <a:pt x="0" y="125399"/>
                  </a:lnTo>
                  <a:close/>
                </a:path>
              </a:pathLst>
            </a:custGeom>
            <a:grpFill/>
            <a:ln w="7811" cap="flat">
              <a:noFill/>
              <a:prstDash val="solid"/>
              <a:miter/>
            </a:ln>
          </p:spPr>
          <p:txBody>
            <a:bodyPr rtlCol="0" anchor="ctr"/>
            <a:lstStyle/>
            <a:p>
              <a:endParaRPr lang="en-US"/>
            </a:p>
          </p:txBody>
        </p:sp>
      </p:grpSp>
      <p:grpSp>
        <p:nvGrpSpPr>
          <p:cNvPr id="1034" name="Graphic 234">
            <a:extLst>
              <a:ext uri="{FF2B5EF4-FFF2-40B4-BE49-F238E27FC236}">
                <a16:creationId xmlns:a16="http://schemas.microsoft.com/office/drawing/2014/main" id="{59C9535D-9826-EE12-1FCB-8CA430E6DDA7}"/>
              </a:ext>
            </a:extLst>
          </p:cNvPr>
          <p:cNvGrpSpPr/>
          <p:nvPr/>
        </p:nvGrpSpPr>
        <p:grpSpPr>
          <a:xfrm>
            <a:off x="8970998" y="4997937"/>
            <a:ext cx="354760" cy="354760"/>
            <a:chOff x="8866831" y="5070824"/>
            <a:chExt cx="354760" cy="354760"/>
          </a:xfrm>
          <a:solidFill>
            <a:schemeClr val="tx1"/>
          </a:solidFill>
        </p:grpSpPr>
        <p:sp>
          <p:nvSpPr>
            <p:cNvPr id="1035" name="Freeform: Shape 1034">
              <a:extLst>
                <a:ext uri="{FF2B5EF4-FFF2-40B4-BE49-F238E27FC236}">
                  <a16:creationId xmlns:a16="http://schemas.microsoft.com/office/drawing/2014/main" id="{60B47BA7-E651-2D21-3072-819F62014A7A}"/>
                </a:ext>
              </a:extLst>
            </p:cNvPr>
            <p:cNvSpPr/>
            <p:nvPr/>
          </p:nvSpPr>
          <p:spPr>
            <a:xfrm>
              <a:off x="8866831" y="5070824"/>
              <a:ext cx="354760" cy="354760"/>
            </a:xfrm>
            <a:custGeom>
              <a:avLst/>
              <a:gdLst>
                <a:gd name="connsiteX0" fmla="*/ 354760 w 354760"/>
                <a:gd name="connsiteY0" fmla="*/ 113121 h 354760"/>
                <a:gd name="connsiteX1" fmla="*/ 306678 w 354760"/>
                <a:gd name="connsiteY1" fmla="*/ 65039 h 354760"/>
                <a:gd name="connsiteX2" fmla="*/ 260157 w 354760"/>
                <a:gd name="connsiteY2" fmla="*/ 65039 h 354760"/>
                <a:gd name="connsiteX3" fmla="*/ 260157 w 354760"/>
                <a:gd name="connsiteY3" fmla="*/ 47301 h 354760"/>
                <a:gd name="connsiteX4" fmla="*/ 248332 w 354760"/>
                <a:gd name="connsiteY4" fmla="*/ 47301 h 354760"/>
                <a:gd name="connsiteX5" fmla="*/ 248332 w 354760"/>
                <a:gd name="connsiteY5" fmla="*/ 40732 h 354760"/>
                <a:gd name="connsiteX6" fmla="*/ 207600 w 354760"/>
                <a:gd name="connsiteY6" fmla="*/ 0 h 354760"/>
                <a:gd name="connsiteX7" fmla="*/ 147160 w 354760"/>
                <a:gd name="connsiteY7" fmla="*/ 0 h 354760"/>
                <a:gd name="connsiteX8" fmla="*/ 106428 w 354760"/>
                <a:gd name="connsiteY8" fmla="*/ 40732 h 354760"/>
                <a:gd name="connsiteX9" fmla="*/ 106428 w 354760"/>
                <a:gd name="connsiteY9" fmla="*/ 47301 h 354760"/>
                <a:gd name="connsiteX10" fmla="*/ 94603 w 354760"/>
                <a:gd name="connsiteY10" fmla="*/ 47301 h 354760"/>
                <a:gd name="connsiteX11" fmla="*/ 94603 w 354760"/>
                <a:gd name="connsiteY11" fmla="*/ 65039 h 354760"/>
                <a:gd name="connsiteX12" fmla="*/ 48082 w 354760"/>
                <a:gd name="connsiteY12" fmla="*/ 65039 h 354760"/>
                <a:gd name="connsiteX13" fmla="*/ 0 w 354760"/>
                <a:gd name="connsiteY13" fmla="*/ 113121 h 354760"/>
                <a:gd name="connsiteX14" fmla="*/ 0 w 354760"/>
                <a:gd name="connsiteY14" fmla="*/ 173584 h 354760"/>
                <a:gd name="connsiteX15" fmla="*/ 3979 w 354760"/>
                <a:gd name="connsiteY15" fmla="*/ 174956 h 354760"/>
                <a:gd name="connsiteX16" fmla="*/ 3985 w 354760"/>
                <a:gd name="connsiteY16" fmla="*/ 174956 h 354760"/>
                <a:gd name="connsiteX17" fmla="*/ 5913 w 354760"/>
                <a:gd name="connsiteY17" fmla="*/ 175618 h 354760"/>
                <a:gd name="connsiteX18" fmla="*/ 5913 w 354760"/>
                <a:gd name="connsiteY18" fmla="*/ 335662 h 354760"/>
                <a:gd name="connsiteX19" fmla="*/ 25005 w 354760"/>
                <a:gd name="connsiteY19" fmla="*/ 354760 h 354760"/>
                <a:gd name="connsiteX20" fmla="*/ 329749 w 354760"/>
                <a:gd name="connsiteY20" fmla="*/ 354760 h 354760"/>
                <a:gd name="connsiteX21" fmla="*/ 348847 w 354760"/>
                <a:gd name="connsiteY21" fmla="*/ 335668 h 354760"/>
                <a:gd name="connsiteX22" fmla="*/ 348847 w 354760"/>
                <a:gd name="connsiteY22" fmla="*/ 175618 h 354760"/>
                <a:gd name="connsiteX23" fmla="*/ 350775 w 354760"/>
                <a:gd name="connsiteY23" fmla="*/ 174950 h 354760"/>
                <a:gd name="connsiteX24" fmla="*/ 350781 w 354760"/>
                <a:gd name="connsiteY24" fmla="*/ 174950 h 354760"/>
                <a:gd name="connsiteX25" fmla="*/ 354760 w 354760"/>
                <a:gd name="connsiteY25" fmla="*/ 173578 h 354760"/>
                <a:gd name="connsiteX26" fmla="*/ 354760 w 354760"/>
                <a:gd name="connsiteY26" fmla="*/ 113121 h 354760"/>
                <a:gd name="connsiteX27" fmla="*/ 306678 w 354760"/>
                <a:gd name="connsiteY27" fmla="*/ 76865 h 354760"/>
                <a:gd name="connsiteX28" fmla="*/ 342935 w 354760"/>
                <a:gd name="connsiteY28" fmla="*/ 113121 h 354760"/>
                <a:gd name="connsiteX29" fmla="*/ 342935 w 354760"/>
                <a:gd name="connsiteY29" fmla="*/ 165153 h 354760"/>
                <a:gd name="connsiteX30" fmla="*/ 337998 w 354760"/>
                <a:gd name="connsiteY30" fmla="*/ 166855 h 354760"/>
                <a:gd name="connsiteX31" fmla="*/ 337022 w 354760"/>
                <a:gd name="connsiteY31" fmla="*/ 167187 h 354760"/>
                <a:gd name="connsiteX32" fmla="*/ 337022 w 354760"/>
                <a:gd name="connsiteY32" fmla="*/ 167187 h 354760"/>
                <a:gd name="connsiteX33" fmla="*/ 311550 w 354760"/>
                <a:gd name="connsiteY33" fmla="*/ 175967 h 354760"/>
                <a:gd name="connsiteX34" fmla="*/ 224681 w 354760"/>
                <a:gd name="connsiteY34" fmla="*/ 193941 h 354760"/>
                <a:gd name="connsiteX35" fmla="*/ 224681 w 354760"/>
                <a:gd name="connsiteY35" fmla="*/ 147817 h 354760"/>
                <a:gd name="connsiteX36" fmla="*/ 206943 w 354760"/>
                <a:gd name="connsiteY36" fmla="*/ 147817 h 354760"/>
                <a:gd name="connsiteX37" fmla="*/ 206943 w 354760"/>
                <a:gd name="connsiteY37" fmla="*/ 76865 h 354760"/>
                <a:gd name="connsiteX38" fmla="*/ 260157 w 354760"/>
                <a:gd name="connsiteY38" fmla="*/ 76865 h 354760"/>
                <a:gd name="connsiteX39" fmla="*/ 306678 w 354760"/>
                <a:gd name="connsiteY39" fmla="*/ 76865 h 354760"/>
                <a:gd name="connsiteX40" fmla="*/ 159642 w 354760"/>
                <a:gd name="connsiteY40" fmla="*/ 230594 h 354760"/>
                <a:gd name="connsiteX41" fmla="*/ 195118 w 354760"/>
                <a:gd name="connsiteY41" fmla="*/ 230594 h 354760"/>
                <a:gd name="connsiteX42" fmla="*/ 195118 w 354760"/>
                <a:gd name="connsiteY42" fmla="*/ 239971 h 354760"/>
                <a:gd name="connsiteX43" fmla="*/ 180845 w 354760"/>
                <a:gd name="connsiteY43" fmla="*/ 254245 h 354760"/>
                <a:gd name="connsiteX44" fmla="*/ 173915 w 354760"/>
                <a:gd name="connsiteY44" fmla="*/ 254245 h 354760"/>
                <a:gd name="connsiteX45" fmla="*/ 159642 w 354760"/>
                <a:gd name="connsiteY45" fmla="*/ 239971 h 354760"/>
                <a:gd name="connsiteX46" fmla="*/ 159642 w 354760"/>
                <a:gd name="connsiteY46" fmla="*/ 230594 h 354760"/>
                <a:gd name="connsiteX47" fmla="*/ 147817 w 354760"/>
                <a:gd name="connsiteY47" fmla="*/ 218769 h 354760"/>
                <a:gd name="connsiteX48" fmla="*/ 141904 w 354760"/>
                <a:gd name="connsiteY48" fmla="*/ 218769 h 354760"/>
                <a:gd name="connsiteX49" fmla="*/ 141904 w 354760"/>
                <a:gd name="connsiteY49" fmla="*/ 206949 h 354760"/>
                <a:gd name="connsiteX50" fmla="*/ 141904 w 354760"/>
                <a:gd name="connsiteY50" fmla="*/ 159642 h 354760"/>
                <a:gd name="connsiteX51" fmla="*/ 147817 w 354760"/>
                <a:gd name="connsiteY51" fmla="*/ 159642 h 354760"/>
                <a:gd name="connsiteX52" fmla="*/ 206943 w 354760"/>
                <a:gd name="connsiteY52" fmla="*/ 159642 h 354760"/>
                <a:gd name="connsiteX53" fmla="*/ 212856 w 354760"/>
                <a:gd name="connsiteY53" fmla="*/ 159642 h 354760"/>
                <a:gd name="connsiteX54" fmla="*/ 212856 w 354760"/>
                <a:gd name="connsiteY54" fmla="*/ 206967 h 354760"/>
                <a:gd name="connsiteX55" fmla="*/ 212856 w 354760"/>
                <a:gd name="connsiteY55" fmla="*/ 218769 h 354760"/>
                <a:gd name="connsiteX56" fmla="*/ 206943 w 354760"/>
                <a:gd name="connsiteY56" fmla="*/ 218769 h 354760"/>
                <a:gd name="connsiteX57" fmla="*/ 147817 w 354760"/>
                <a:gd name="connsiteY57" fmla="*/ 218769 h 354760"/>
                <a:gd name="connsiteX58" fmla="*/ 212856 w 354760"/>
                <a:gd name="connsiteY58" fmla="*/ 47301 h 354760"/>
                <a:gd name="connsiteX59" fmla="*/ 201031 w 354760"/>
                <a:gd name="connsiteY59" fmla="*/ 47301 h 354760"/>
                <a:gd name="connsiteX60" fmla="*/ 201031 w 354760"/>
                <a:gd name="connsiteY60" fmla="*/ 65039 h 354760"/>
                <a:gd name="connsiteX61" fmla="*/ 153729 w 354760"/>
                <a:gd name="connsiteY61" fmla="*/ 65039 h 354760"/>
                <a:gd name="connsiteX62" fmla="*/ 153729 w 354760"/>
                <a:gd name="connsiteY62" fmla="*/ 47301 h 354760"/>
                <a:gd name="connsiteX63" fmla="*/ 141904 w 354760"/>
                <a:gd name="connsiteY63" fmla="*/ 47301 h 354760"/>
                <a:gd name="connsiteX64" fmla="*/ 141904 w 354760"/>
                <a:gd name="connsiteY64" fmla="*/ 38101 h 354760"/>
                <a:gd name="connsiteX65" fmla="*/ 143382 w 354760"/>
                <a:gd name="connsiteY65" fmla="*/ 35334 h 354760"/>
                <a:gd name="connsiteX66" fmla="*/ 146504 w 354760"/>
                <a:gd name="connsiteY66" fmla="*/ 35021 h 354760"/>
                <a:gd name="connsiteX67" fmla="*/ 208262 w 354760"/>
                <a:gd name="connsiteY67" fmla="*/ 35021 h 354760"/>
                <a:gd name="connsiteX68" fmla="*/ 211384 w 354760"/>
                <a:gd name="connsiteY68" fmla="*/ 35334 h 354760"/>
                <a:gd name="connsiteX69" fmla="*/ 212856 w 354760"/>
                <a:gd name="connsiteY69" fmla="*/ 38101 h 354760"/>
                <a:gd name="connsiteX70" fmla="*/ 212856 w 354760"/>
                <a:gd name="connsiteY70" fmla="*/ 47301 h 354760"/>
                <a:gd name="connsiteX71" fmla="*/ 159642 w 354760"/>
                <a:gd name="connsiteY71" fmla="*/ 76865 h 354760"/>
                <a:gd name="connsiteX72" fmla="*/ 195118 w 354760"/>
                <a:gd name="connsiteY72" fmla="*/ 76865 h 354760"/>
                <a:gd name="connsiteX73" fmla="*/ 195118 w 354760"/>
                <a:gd name="connsiteY73" fmla="*/ 147817 h 354760"/>
                <a:gd name="connsiteX74" fmla="*/ 159642 w 354760"/>
                <a:gd name="connsiteY74" fmla="*/ 147817 h 354760"/>
                <a:gd name="connsiteX75" fmla="*/ 159642 w 354760"/>
                <a:gd name="connsiteY75" fmla="*/ 76865 h 354760"/>
                <a:gd name="connsiteX76" fmla="*/ 248332 w 354760"/>
                <a:gd name="connsiteY76" fmla="*/ 65039 h 354760"/>
                <a:gd name="connsiteX77" fmla="*/ 212856 w 354760"/>
                <a:gd name="connsiteY77" fmla="*/ 65039 h 354760"/>
                <a:gd name="connsiteX78" fmla="*/ 212856 w 354760"/>
                <a:gd name="connsiteY78" fmla="*/ 59127 h 354760"/>
                <a:gd name="connsiteX79" fmla="*/ 248332 w 354760"/>
                <a:gd name="connsiteY79" fmla="*/ 59127 h 354760"/>
                <a:gd name="connsiteX80" fmla="*/ 248332 w 354760"/>
                <a:gd name="connsiteY80" fmla="*/ 65039 h 354760"/>
                <a:gd name="connsiteX81" fmla="*/ 118253 w 354760"/>
                <a:gd name="connsiteY81" fmla="*/ 40732 h 354760"/>
                <a:gd name="connsiteX82" fmla="*/ 147160 w 354760"/>
                <a:gd name="connsiteY82" fmla="*/ 11825 h 354760"/>
                <a:gd name="connsiteX83" fmla="*/ 207606 w 354760"/>
                <a:gd name="connsiteY83" fmla="*/ 11825 h 354760"/>
                <a:gd name="connsiteX84" fmla="*/ 236507 w 354760"/>
                <a:gd name="connsiteY84" fmla="*/ 40732 h 354760"/>
                <a:gd name="connsiteX85" fmla="*/ 236507 w 354760"/>
                <a:gd name="connsiteY85" fmla="*/ 47301 h 354760"/>
                <a:gd name="connsiteX86" fmla="*/ 224681 w 354760"/>
                <a:gd name="connsiteY86" fmla="*/ 47301 h 354760"/>
                <a:gd name="connsiteX87" fmla="*/ 224681 w 354760"/>
                <a:gd name="connsiteY87" fmla="*/ 38101 h 354760"/>
                <a:gd name="connsiteX88" fmla="*/ 217953 w 354760"/>
                <a:gd name="connsiteY88" fmla="*/ 25507 h 354760"/>
                <a:gd name="connsiteX89" fmla="*/ 203745 w 354760"/>
                <a:gd name="connsiteY89" fmla="*/ 24100 h 354760"/>
                <a:gd name="connsiteX90" fmla="*/ 151015 w 354760"/>
                <a:gd name="connsiteY90" fmla="*/ 24100 h 354760"/>
                <a:gd name="connsiteX91" fmla="*/ 136807 w 354760"/>
                <a:gd name="connsiteY91" fmla="*/ 25507 h 354760"/>
                <a:gd name="connsiteX92" fmla="*/ 130079 w 354760"/>
                <a:gd name="connsiteY92" fmla="*/ 38101 h 354760"/>
                <a:gd name="connsiteX93" fmla="*/ 130079 w 354760"/>
                <a:gd name="connsiteY93" fmla="*/ 47301 h 354760"/>
                <a:gd name="connsiteX94" fmla="*/ 118253 w 354760"/>
                <a:gd name="connsiteY94" fmla="*/ 47301 h 354760"/>
                <a:gd name="connsiteX95" fmla="*/ 118253 w 354760"/>
                <a:gd name="connsiteY95" fmla="*/ 40732 h 354760"/>
                <a:gd name="connsiteX96" fmla="*/ 106428 w 354760"/>
                <a:gd name="connsiteY96" fmla="*/ 59127 h 354760"/>
                <a:gd name="connsiteX97" fmla="*/ 141904 w 354760"/>
                <a:gd name="connsiteY97" fmla="*/ 59127 h 354760"/>
                <a:gd name="connsiteX98" fmla="*/ 141904 w 354760"/>
                <a:gd name="connsiteY98" fmla="*/ 65039 h 354760"/>
                <a:gd name="connsiteX99" fmla="*/ 106428 w 354760"/>
                <a:gd name="connsiteY99" fmla="*/ 65039 h 354760"/>
                <a:gd name="connsiteX100" fmla="*/ 106428 w 354760"/>
                <a:gd name="connsiteY100" fmla="*/ 59127 h 354760"/>
                <a:gd name="connsiteX101" fmla="*/ 48082 w 354760"/>
                <a:gd name="connsiteY101" fmla="*/ 76865 h 354760"/>
                <a:gd name="connsiteX102" fmla="*/ 94603 w 354760"/>
                <a:gd name="connsiteY102" fmla="*/ 76865 h 354760"/>
                <a:gd name="connsiteX103" fmla="*/ 147817 w 354760"/>
                <a:gd name="connsiteY103" fmla="*/ 76865 h 354760"/>
                <a:gd name="connsiteX104" fmla="*/ 147817 w 354760"/>
                <a:gd name="connsiteY104" fmla="*/ 147817 h 354760"/>
                <a:gd name="connsiteX105" fmla="*/ 130079 w 354760"/>
                <a:gd name="connsiteY105" fmla="*/ 147817 h 354760"/>
                <a:gd name="connsiteX106" fmla="*/ 130079 w 354760"/>
                <a:gd name="connsiteY106" fmla="*/ 194101 h 354760"/>
                <a:gd name="connsiteX107" fmla="*/ 43204 w 354760"/>
                <a:gd name="connsiteY107" fmla="*/ 175973 h 354760"/>
                <a:gd name="connsiteX108" fmla="*/ 17738 w 354760"/>
                <a:gd name="connsiteY108" fmla="*/ 167187 h 354760"/>
                <a:gd name="connsiteX109" fmla="*/ 17738 w 354760"/>
                <a:gd name="connsiteY109" fmla="*/ 167187 h 354760"/>
                <a:gd name="connsiteX110" fmla="*/ 14634 w 354760"/>
                <a:gd name="connsiteY110" fmla="*/ 166116 h 354760"/>
                <a:gd name="connsiteX111" fmla="*/ 11825 w 354760"/>
                <a:gd name="connsiteY111" fmla="*/ 165153 h 354760"/>
                <a:gd name="connsiteX112" fmla="*/ 11825 w 354760"/>
                <a:gd name="connsiteY112" fmla="*/ 113121 h 354760"/>
                <a:gd name="connsiteX113" fmla="*/ 48082 w 354760"/>
                <a:gd name="connsiteY113" fmla="*/ 76865 h 354760"/>
                <a:gd name="connsiteX114" fmla="*/ 337022 w 354760"/>
                <a:gd name="connsiteY114" fmla="*/ 335668 h 354760"/>
                <a:gd name="connsiteX115" fmla="*/ 329755 w 354760"/>
                <a:gd name="connsiteY115" fmla="*/ 342935 h 354760"/>
                <a:gd name="connsiteX116" fmla="*/ 25005 w 354760"/>
                <a:gd name="connsiteY116" fmla="*/ 342935 h 354760"/>
                <a:gd name="connsiteX117" fmla="*/ 17738 w 354760"/>
                <a:gd name="connsiteY117" fmla="*/ 335668 h 354760"/>
                <a:gd name="connsiteX118" fmla="*/ 17738 w 354760"/>
                <a:gd name="connsiteY118" fmla="*/ 179698 h 354760"/>
                <a:gd name="connsiteX119" fmla="*/ 39349 w 354760"/>
                <a:gd name="connsiteY119" fmla="*/ 187148 h 354760"/>
                <a:gd name="connsiteX120" fmla="*/ 130079 w 354760"/>
                <a:gd name="connsiteY120" fmla="*/ 205938 h 354760"/>
                <a:gd name="connsiteX121" fmla="*/ 130079 w 354760"/>
                <a:gd name="connsiteY121" fmla="*/ 230594 h 354760"/>
                <a:gd name="connsiteX122" fmla="*/ 147817 w 354760"/>
                <a:gd name="connsiteY122" fmla="*/ 230594 h 354760"/>
                <a:gd name="connsiteX123" fmla="*/ 147817 w 354760"/>
                <a:gd name="connsiteY123" fmla="*/ 244867 h 354760"/>
                <a:gd name="connsiteX124" fmla="*/ 169019 w 354760"/>
                <a:gd name="connsiteY124" fmla="*/ 266070 h 354760"/>
                <a:gd name="connsiteX125" fmla="*/ 185741 w 354760"/>
                <a:gd name="connsiteY125" fmla="*/ 266070 h 354760"/>
                <a:gd name="connsiteX126" fmla="*/ 206943 w 354760"/>
                <a:gd name="connsiteY126" fmla="*/ 244867 h 354760"/>
                <a:gd name="connsiteX127" fmla="*/ 206943 w 354760"/>
                <a:gd name="connsiteY127" fmla="*/ 230594 h 354760"/>
                <a:gd name="connsiteX128" fmla="*/ 224681 w 354760"/>
                <a:gd name="connsiteY128" fmla="*/ 230594 h 354760"/>
                <a:gd name="connsiteX129" fmla="*/ 224681 w 354760"/>
                <a:gd name="connsiteY129" fmla="*/ 205796 h 354760"/>
                <a:gd name="connsiteX130" fmla="*/ 315411 w 354760"/>
                <a:gd name="connsiteY130" fmla="*/ 187148 h 354760"/>
                <a:gd name="connsiteX131" fmla="*/ 337022 w 354760"/>
                <a:gd name="connsiteY131" fmla="*/ 179698 h 354760"/>
                <a:gd name="connsiteX132" fmla="*/ 337022 w 354760"/>
                <a:gd name="connsiteY132" fmla="*/ 335668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54760" h="35476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grpFill/>
            <a:ln w="5874"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86CACF37-7A23-E2F0-4F6D-2CDEA6F15264}"/>
                </a:ext>
              </a:extLst>
            </p:cNvPr>
            <p:cNvSpPr/>
            <p:nvPr/>
          </p:nvSpPr>
          <p:spPr>
            <a:xfrm>
              <a:off x="9115163" y="5360544"/>
              <a:ext cx="70952" cy="35476"/>
            </a:xfrm>
            <a:custGeom>
              <a:avLst/>
              <a:gdLst>
                <a:gd name="connsiteX0" fmla="*/ 0 w 70952"/>
                <a:gd name="connsiteY0" fmla="*/ 35476 h 35476"/>
                <a:gd name="connsiteX1" fmla="*/ 70952 w 70952"/>
                <a:gd name="connsiteY1" fmla="*/ 35476 h 35476"/>
                <a:gd name="connsiteX2" fmla="*/ 70952 w 70952"/>
                <a:gd name="connsiteY2" fmla="*/ 0 h 35476"/>
                <a:gd name="connsiteX3" fmla="*/ 0 w 70952"/>
                <a:gd name="connsiteY3" fmla="*/ 0 h 35476"/>
                <a:gd name="connsiteX4" fmla="*/ 0 w 70952"/>
                <a:gd name="connsiteY4" fmla="*/ 35476 h 35476"/>
                <a:gd name="connsiteX5" fmla="*/ 11825 w 70952"/>
                <a:gd name="connsiteY5" fmla="*/ 11825 h 35476"/>
                <a:gd name="connsiteX6" fmla="*/ 59127 w 70952"/>
                <a:gd name="connsiteY6" fmla="*/ 11825 h 35476"/>
                <a:gd name="connsiteX7" fmla="*/ 59127 w 70952"/>
                <a:gd name="connsiteY7" fmla="*/ 23651 h 35476"/>
                <a:gd name="connsiteX8" fmla="*/ 11825 w 70952"/>
                <a:gd name="connsiteY8" fmla="*/ 23651 h 35476"/>
                <a:gd name="connsiteX9" fmla="*/ 11825 w 70952"/>
                <a:gd name="connsiteY9" fmla="*/ 11825 h 3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2" h="35476">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grpFill/>
            <a:ln w="5874"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58CDD45D-B4A8-47E5-2ADC-2DDC638C4B69}"/>
                </a:ext>
              </a:extLst>
            </p:cNvPr>
            <p:cNvSpPr/>
            <p:nvPr/>
          </p:nvSpPr>
          <p:spPr>
            <a:xfrm>
              <a:off x="9026473" y="5236378"/>
              <a:ext cx="35476" cy="47301"/>
            </a:xfrm>
            <a:custGeom>
              <a:avLst/>
              <a:gdLst>
                <a:gd name="connsiteX0" fmla="*/ 0 w 35476"/>
                <a:gd name="connsiteY0" fmla="*/ 35476 h 47301"/>
                <a:gd name="connsiteX1" fmla="*/ 11825 w 35476"/>
                <a:gd name="connsiteY1" fmla="*/ 35476 h 47301"/>
                <a:gd name="connsiteX2" fmla="*/ 11825 w 35476"/>
                <a:gd name="connsiteY2" fmla="*/ 41389 h 47301"/>
                <a:gd name="connsiteX3" fmla="*/ 17738 w 35476"/>
                <a:gd name="connsiteY3" fmla="*/ 47301 h 47301"/>
                <a:gd name="connsiteX4" fmla="*/ 23651 w 35476"/>
                <a:gd name="connsiteY4" fmla="*/ 41389 h 47301"/>
                <a:gd name="connsiteX5" fmla="*/ 23651 w 35476"/>
                <a:gd name="connsiteY5" fmla="*/ 35476 h 47301"/>
                <a:gd name="connsiteX6" fmla="*/ 35476 w 35476"/>
                <a:gd name="connsiteY6" fmla="*/ 35476 h 47301"/>
                <a:gd name="connsiteX7" fmla="*/ 35476 w 35476"/>
                <a:gd name="connsiteY7" fmla="*/ 0 h 47301"/>
                <a:gd name="connsiteX8" fmla="*/ 0 w 35476"/>
                <a:gd name="connsiteY8" fmla="*/ 0 h 47301"/>
                <a:gd name="connsiteX9" fmla="*/ 0 w 35476"/>
                <a:gd name="connsiteY9" fmla="*/ 35476 h 47301"/>
                <a:gd name="connsiteX10" fmla="*/ 11825 w 35476"/>
                <a:gd name="connsiteY10" fmla="*/ 11825 h 47301"/>
                <a:gd name="connsiteX11" fmla="*/ 23651 w 35476"/>
                <a:gd name="connsiteY11" fmla="*/ 11825 h 47301"/>
                <a:gd name="connsiteX12" fmla="*/ 23651 w 35476"/>
                <a:gd name="connsiteY12" fmla="*/ 23651 h 47301"/>
                <a:gd name="connsiteX13" fmla="*/ 11825 w 35476"/>
                <a:gd name="connsiteY13" fmla="*/ 23651 h 47301"/>
                <a:gd name="connsiteX14" fmla="*/ 11825 w 35476"/>
                <a:gd name="connsiteY14" fmla="*/ 11825 h 4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6" h="47301">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grpFill/>
            <a:ln w="5874" cap="flat">
              <a:noFill/>
              <a:prstDash val="solid"/>
              <a:miter/>
            </a:ln>
          </p:spPr>
          <p:txBody>
            <a:bodyPr rtlCol="0" anchor="ctr"/>
            <a:lstStyle/>
            <a:p>
              <a:endParaRPr lang="en-US"/>
            </a:p>
          </p:txBody>
        </p:sp>
      </p:grpSp>
      <p:grpSp>
        <p:nvGrpSpPr>
          <p:cNvPr id="1038" name="Graphic 236">
            <a:extLst>
              <a:ext uri="{FF2B5EF4-FFF2-40B4-BE49-F238E27FC236}">
                <a16:creationId xmlns:a16="http://schemas.microsoft.com/office/drawing/2014/main" id="{BB570390-EA8B-183E-A70E-9A9D71684D61}"/>
              </a:ext>
            </a:extLst>
          </p:cNvPr>
          <p:cNvGrpSpPr/>
          <p:nvPr/>
        </p:nvGrpSpPr>
        <p:grpSpPr>
          <a:xfrm>
            <a:off x="9546574" y="4992347"/>
            <a:ext cx="322557" cy="389617"/>
            <a:chOff x="9442407" y="5065234"/>
            <a:chExt cx="322557" cy="389617"/>
          </a:xfrm>
          <a:solidFill>
            <a:schemeClr val="tx1"/>
          </a:solidFill>
        </p:grpSpPr>
        <p:sp>
          <p:nvSpPr>
            <p:cNvPr id="1039" name="Freeform: Shape 1038">
              <a:extLst>
                <a:ext uri="{FF2B5EF4-FFF2-40B4-BE49-F238E27FC236}">
                  <a16:creationId xmlns:a16="http://schemas.microsoft.com/office/drawing/2014/main" id="{092532B6-22E5-7249-FDAC-EDD64816921A}"/>
                </a:ext>
              </a:extLst>
            </p:cNvPr>
            <p:cNvSpPr/>
            <p:nvPr/>
          </p:nvSpPr>
          <p:spPr>
            <a:xfrm>
              <a:off x="9504102" y="5139000"/>
              <a:ext cx="198496" cy="274945"/>
            </a:xfrm>
            <a:custGeom>
              <a:avLst/>
              <a:gdLst>
                <a:gd name="connsiteX0" fmla="*/ 96357 w 198496"/>
                <a:gd name="connsiteY0" fmla="*/ -7680 h 274945"/>
                <a:gd name="connsiteX1" fmla="*/ 195606 w 198496"/>
                <a:gd name="connsiteY1" fmla="*/ 91568 h 274945"/>
                <a:gd name="connsiteX2" fmla="*/ 195606 w 198496"/>
                <a:gd name="connsiteY2" fmla="*/ 168016 h 274945"/>
                <a:gd name="connsiteX3" fmla="*/ 96357 w 198496"/>
                <a:gd name="connsiteY3" fmla="*/ 267265 h 274945"/>
                <a:gd name="connsiteX4" fmla="*/ 96357 w 198496"/>
                <a:gd name="connsiteY4" fmla="*/ 267265 h 274945"/>
                <a:gd name="connsiteX5" fmla="*/ -2891 w 198496"/>
                <a:gd name="connsiteY5" fmla="*/ 168016 h 274945"/>
                <a:gd name="connsiteX6" fmla="*/ -2891 w 198496"/>
                <a:gd name="connsiteY6" fmla="*/ 91568 h 274945"/>
                <a:gd name="connsiteX7" fmla="*/ 96357 w 198496"/>
                <a:gd name="connsiteY7" fmla="*/ -7680 h 27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496" h="274945">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grpFill/>
            <a:ln w="13693" cap="flat">
              <a:solidFill>
                <a:srgbClr val="000000"/>
              </a:solid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A9E4A929-4DA9-D478-9835-74365ABAF3DB}"/>
                </a:ext>
              </a:extLst>
            </p:cNvPr>
            <p:cNvSpPr/>
            <p:nvPr/>
          </p:nvSpPr>
          <p:spPr>
            <a:xfrm>
              <a:off x="9537632" y="5098764"/>
              <a:ext cx="130095" cy="65047"/>
            </a:xfrm>
            <a:custGeom>
              <a:avLst/>
              <a:gdLst>
                <a:gd name="connsiteX0" fmla="*/ -2890 w 130095"/>
                <a:gd name="connsiteY0" fmla="*/ 57563 h 65047"/>
                <a:gd name="connsiteX1" fmla="*/ 62158 w 130095"/>
                <a:gd name="connsiteY1" fmla="*/ -7485 h 65047"/>
                <a:gd name="connsiteX2" fmla="*/ 127206 w 130095"/>
                <a:gd name="connsiteY2" fmla="*/ 57563 h 65047"/>
              </a:gdLst>
              <a:ahLst/>
              <a:cxnLst>
                <a:cxn ang="0">
                  <a:pos x="connsiteX0" y="connsiteY0"/>
                </a:cxn>
                <a:cxn ang="0">
                  <a:pos x="connsiteX1" y="connsiteY1"/>
                </a:cxn>
                <a:cxn ang="0">
                  <a:pos x="connsiteX2" y="connsiteY2"/>
                </a:cxn>
              </a:cxnLst>
              <a:rect l="l" t="t" r="r" b="b"/>
              <a:pathLst>
                <a:path w="130095" h="65047">
                  <a:moveTo>
                    <a:pt x="-2890" y="57563"/>
                  </a:moveTo>
                  <a:cubicBezTo>
                    <a:pt x="-2890" y="22022"/>
                    <a:pt x="25945" y="-7485"/>
                    <a:pt x="62158" y="-7485"/>
                  </a:cubicBezTo>
                  <a:cubicBezTo>
                    <a:pt x="97699" y="-7485"/>
                    <a:pt x="127206" y="21351"/>
                    <a:pt x="127206" y="57563"/>
                  </a:cubicBezTo>
                </a:path>
              </a:pathLst>
            </a:custGeom>
            <a:grpFill/>
            <a:ln w="13693" cap="flat">
              <a:solidFill>
                <a:srgbClr val="000000"/>
              </a:solid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2DB9E3A8-E9FB-E2F9-BFBD-3CC2673BEC34}"/>
                </a:ext>
              </a:extLst>
            </p:cNvPr>
            <p:cNvSpPr/>
            <p:nvPr/>
          </p:nvSpPr>
          <p:spPr>
            <a:xfrm>
              <a:off x="9602680" y="5414615"/>
              <a:ext cx="6985" cy="40235"/>
            </a:xfrm>
            <a:custGeom>
              <a:avLst/>
              <a:gdLst>
                <a:gd name="connsiteX0" fmla="*/ -2890 w 6985"/>
                <a:gd name="connsiteY0" fmla="*/ -7894 h 40235"/>
                <a:gd name="connsiteX1" fmla="*/ -2890 w 6985"/>
                <a:gd name="connsiteY1" fmla="*/ 32342 h 40235"/>
              </a:gdLst>
              <a:ahLst/>
              <a:cxnLst>
                <a:cxn ang="0">
                  <a:pos x="connsiteX0" y="connsiteY0"/>
                </a:cxn>
                <a:cxn ang="0">
                  <a:pos x="connsiteX1" y="connsiteY1"/>
                </a:cxn>
              </a:cxnLst>
              <a:rect l="l" t="t" r="r" b="b"/>
              <a:pathLst>
                <a:path w="6985" h="40235">
                  <a:moveTo>
                    <a:pt x="-2890" y="-7894"/>
                  </a:moveTo>
                  <a:lnTo>
                    <a:pt x="-2890" y="32342"/>
                  </a:lnTo>
                </a:path>
              </a:pathLst>
            </a:custGeom>
            <a:grpFill/>
            <a:ln w="13693" cap="rnd">
              <a:solidFill>
                <a:srgbClr val="000000"/>
              </a:solidFill>
              <a:prstDash val="solid"/>
              <a:round/>
            </a:ln>
          </p:spPr>
          <p:txBody>
            <a:bodyPr rtlCol="0" anchor="ctr"/>
            <a:lstStyle/>
            <a:p>
              <a:endParaRPr lang="en-US"/>
            </a:p>
          </p:txBody>
        </p:sp>
        <p:sp>
          <p:nvSpPr>
            <p:cNvPr id="1042" name="Freeform: Shape 1041">
              <a:extLst>
                <a:ext uri="{FF2B5EF4-FFF2-40B4-BE49-F238E27FC236}">
                  <a16:creationId xmlns:a16="http://schemas.microsoft.com/office/drawing/2014/main" id="{8D840B5F-9076-F52D-F790-8593A799A9D6}"/>
                </a:ext>
              </a:extLst>
            </p:cNvPr>
            <p:cNvSpPr/>
            <p:nvPr/>
          </p:nvSpPr>
          <p:spPr>
            <a:xfrm>
              <a:off x="9573174" y="5147718"/>
              <a:ext cx="59012" cy="179049"/>
            </a:xfrm>
            <a:custGeom>
              <a:avLst/>
              <a:gdLst>
                <a:gd name="connsiteX0" fmla="*/ -2890 w 59012"/>
                <a:gd name="connsiteY0" fmla="*/ -6286 h 179049"/>
                <a:gd name="connsiteX1" fmla="*/ 26616 w 59012"/>
                <a:gd name="connsiteY1" fmla="*/ 171422 h 179049"/>
                <a:gd name="connsiteX2" fmla="*/ 56122 w 59012"/>
                <a:gd name="connsiteY2" fmla="*/ -7628 h 179049"/>
              </a:gdLst>
              <a:ahLst/>
              <a:cxnLst>
                <a:cxn ang="0">
                  <a:pos x="connsiteX0" y="connsiteY0"/>
                </a:cxn>
                <a:cxn ang="0">
                  <a:pos x="connsiteX1" y="connsiteY1"/>
                </a:cxn>
                <a:cxn ang="0">
                  <a:pos x="connsiteX2" y="connsiteY2"/>
                </a:cxn>
              </a:cxnLst>
              <a:rect l="l" t="t" r="r" b="b"/>
              <a:pathLst>
                <a:path w="59012" h="179049">
                  <a:moveTo>
                    <a:pt x="-2890" y="-6286"/>
                  </a:moveTo>
                  <a:lnTo>
                    <a:pt x="26616" y="171422"/>
                  </a:lnTo>
                  <a:lnTo>
                    <a:pt x="56122" y="-7628"/>
                  </a:lnTo>
                </a:path>
              </a:pathLst>
            </a:custGeom>
            <a:grpFill/>
            <a:ln w="13693" cap="rnd">
              <a:solidFill>
                <a:srgbClr val="000000"/>
              </a:solidFill>
              <a:prstDash val="solid"/>
              <a:round/>
            </a:ln>
          </p:spPr>
          <p:txBody>
            <a:bodyPr rtlCol="0" anchor="ctr"/>
            <a:lstStyle/>
            <a:p>
              <a:endParaRPr lang="en-US"/>
            </a:p>
          </p:txBody>
        </p:sp>
        <p:sp>
          <p:nvSpPr>
            <p:cNvPr id="1043" name="Freeform: Shape 1042">
              <a:extLst>
                <a:ext uri="{FF2B5EF4-FFF2-40B4-BE49-F238E27FC236}">
                  <a16:creationId xmlns:a16="http://schemas.microsoft.com/office/drawing/2014/main" id="{6A7558B2-0283-42B5-DDD1-CFAE7C71E323}"/>
                </a:ext>
              </a:extLst>
            </p:cNvPr>
            <p:cNvSpPr/>
            <p:nvPr/>
          </p:nvSpPr>
          <p:spPr>
            <a:xfrm>
              <a:off x="9626151" y="5065234"/>
              <a:ext cx="21459" cy="38224"/>
            </a:xfrm>
            <a:custGeom>
              <a:avLst/>
              <a:gdLst>
                <a:gd name="connsiteX0" fmla="*/ -2936 w 21459"/>
                <a:gd name="connsiteY0" fmla="*/ 30803 h 38224"/>
                <a:gd name="connsiteX1" fmla="*/ 18523 w 21459"/>
                <a:gd name="connsiteY1" fmla="*/ -7421 h 38224"/>
              </a:gdLst>
              <a:ahLst/>
              <a:cxnLst>
                <a:cxn ang="0">
                  <a:pos x="connsiteX0" y="connsiteY0"/>
                </a:cxn>
                <a:cxn ang="0">
                  <a:pos x="connsiteX1" y="connsiteY1"/>
                </a:cxn>
              </a:cxnLst>
              <a:rect l="l" t="t" r="r" b="b"/>
              <a:pathLst>
                <a:path w="21459" h="38224">
                  <a:moveTo>
                    <a:pt x="-2936" y="30803"/>
                  </a:moveTo>
                  <a:lnTo>
                    <a:pt x="18523" y="-7421"/>
                  </a:lnTo>
                </a:path>
              </a:pathLst>
            </a:custGeom>
            <a:grpFill/>
            <a:ln w="13693" cap="rnd">
              <a:solidFill>
                <a:srgbClr val="000000"/>
              </a:solidFill>
              <a:prstDash val="solid"/>
              <a:round/>
            </a:ln>
          </p:spPr>
          <p:txBody>
            <a:bodyPr rtlCol="0" anchor="ctr"/>
            <a:lstStyle/>
            <a:p>
              <a:endParaRPr lang="en-US"/>
            </a:p>
          </p:txBody>
        </p:sp>
        <p:sp>
          <p:nvSpPr>
            <p:cNvPr id="1044" name="Freeform: Shape 1043">
              <a:extLst>
                <a:ext uri="{FF2B5EF4-FFF2-40B4-BE49-F238E27FC236}">
                  <a16:creationId xmlns:a16="http://schemas.microsoft.com/office/drawing/2014/main" id="{04DA47BC-5F6D-A63D-DEED-B4E2D07896B5}"/>
                </a:ext>
              </a:extLst>
            </p:cNvPr>
            <p:cNvSpPr/>
            <p:nvPr/>
          </p:nvSpPr>
          <p:spPr>
            <a:xfrm>
              <a:off x="9559091" y="5065905"/>
              <a:ext cx="20788" cy="36212"/>
            </a:xfrm>
            <a:custGeom>
              <a:avLst/>
              <a:gdLst>
                <a:gd name="connsiteX0" fmla="*/ 17943 w 20788"/>
                <a:gd name="connsiteY0" fmla="*/ 28791 h 36212"/>
                <a:gd name="connsiteX1" fmla="*/ -2846 w 20788"/>
                <a:gd name="connsiteY1" fmla="*/ -7421 h 36212"/>
              </a:gdLst>
              <a:ahLst/>
              <a:cxnLst>
                <a:cxn ang="0">
                  <a:pos x="connsiteX0" y="connsiteY0"/>
                </a:cxn>
                <a:cxn ang="0">
                  <a:pos x="connsiteX1" y="connsiteY1"/>
                </a:cxn>
              </a:cxnLst>
              <a:rect l="l" t="t" r="r" b="b"/>
              <a:pathLst>
                <a:path w="20788" h="36212">
                  <a:moveTo>
                    <a:pt x="17943" y="28791"/>
                  </a:moveTo>
                  <a:lnTo>
                    <a:pt x="-2846" y="-7421"/>
                  </a:lnTo>
                </a:path>
              </a:pathLst>
            </a:custGeom>
            <a:grpFill/>
            <a:ln w="13693" cap="rnd">
              <a:solidFill>
                <a:srgbClr val="000000"/>
              </a:solidFill>
              <a:prstDash val="solid"/>
              <a:round/>
            </a:ln>
          </p:spPr>
          <p:txBody>
            <a:bodyPr rtlCol="0" anchor="ctr"/>
            <a:lstStyle/>
            <a:p>
              <a:endParaRPr lang="en-US"/>
            </a:p>
          </p:txBody>
        </p:sp>
        <p:sp>
          <p:nvSpPr>
            <p:cNvPr id="1045" name="Freeform: Shape 1044">
              <a:extLst>
                <a:ext uri="{FF2B5EF4-FFF2-40B4-BE49-F238E27FC236}">
                  <a16:creationId xmlns:a16="http://schemas.microsoft.com/office/drawing/2014/main" id="{631FE57F-0137-1B0C-B7C6-6291A4895CE5}"/>
                </a:ext>
              </a:extLst>
            </p:cNvPr>
            <p:cNvSpPr/>
            <p:nvPr/>
          </p:nvSpPr>
          <p:spPr>
            <a:xfrm>
              <a:off x="9442407" y="5257696"/>
              <a:ext cx="322557" cy="6985"/>
            </a:xfrm>
            <a:custGeom>
              <a:avLst/>
              <a:gdLst>
                <a:gd name="connsiteX0" fmla="*/ -2892 w 322557"/>
                <a:gd name="connsiteY0" fmla="*/ -7655 h 6985"/>
                <a:gd name="connsiteX1" fmla="*/ 57462 w 322557"/>
                <a:gd name="connsiteY1" fmla="*/ -7655 h 6985"/>
                <a:gd name="connsiteX2" fmla="*/ 259983 w 322557"/>
                <a:gd name="connsiteY2" fmla="*/ -7655 h 6985"/>
                <a:gd name="connsiteX3" fmla="*/ 319666 w 322557"/>
                <a:gd name="connsiteY3" fmla="*/ -7655 h 6985"/>
              </a:gdLst>
              <a:ahLst/>
              <a:cxnLst>
                <a:cxn ang="0">
                  <a:pos x="connsiteX0" y="connsiteY0"/>
                </a:cxn>
                <a:cxn ang="0">
                  <a:pos x="connsiteX1" y="connsiteY1"/>
                </a:cxn>
                <a:cxn ang="0">
                  <a:pos x="connsiteX2" y="connsiteY2"/>
                </a:cxn>
                <a:cxn ang="0">
                  <a:pos x="connsiteX3" y="connsiteY3"/>
                </a:cxn>
              </a:cxnLst>
              <a:rect l="l" t="t" r="r" b="b"/>
              <a:pathLst>
                <a:path w="322557" h="6985">
                  <a:moveTo>
                    <a:pt x="-2892" y="-7655"/>
                  </a:moveTo>
                  <a:lnTo>
                    <a:pt x="57462" y="-7655"/>
                  </a:lnTo>
                  <a:moveTo>
                    <a:pt x="259983" y="-7655"/>
                  </a:moveTo>
                  <a:lnTo>
                    <a:pt x="319666" y="-7655"/>
                  </a:lnTo>
                </a:path>
              </a:pathLst>
            </a:custGeom>
            <a:grpFill/>
            <a:ln w="13693" cap="rnd">
              <a:solidFill>
                <a:srgbClr val="000000"/>
              </a:solidFill>
              <a:prstDash val="solid"/>
              <a:round/>
            </a:ln>
          </p:spPr>
          <p:txBody>
            <a:bodyPr rtlCol="0" anchor="ctr"/>
            <a:lstStyle/>
            <a:p>
              <a:endParaRPr lang="en-US"/>
            </a:p>
          </p:txBody>
        </p:sp>
        <p:sp>
          <p:nvSpPr>
            <p:cNvPr id="1046" name="Freeform: Shape 1045">
              <a:extLst>
                <a:ext uri="{FF2B5EF4-FFF2-40B4-BE49-F238E27FC236}">
                  <a16:creationId xmlns:a16="http://schemas.microsoft.com/office/drawing/2014/main" id="{A962E6C0-B417-49AE-E6FC-230603A2525C}"/>
                </a:ext>
              </a:extLst>
            </p:cNvPr>
            <p:cNvSpPr/>
            <p:nvPr/>
          </p:nvSpPr>
          <p:spPr>
            <a:xfrm>
              <a:off x="9453807" y="5130953"/>
              <a:ext cx="299757" cy="52977"/>
            </a:xfrm>
            <a:custGeom>
              <a:avLst/>
              <a:gdLst>
                <a:gd name="connsiteX0" fmla="*/ 296865 w 299757"/>
                <a:gd name="connsiteY0" fmla="*/ -7520 h 52977"/>
                <a:gd name="connsiteX1" fmla="*/ 296865 w 299757"/>
                <a:gd name="connsiteY1" fmla="*/ 45457 h 52977"/>
                <a:gd name="connsiteX2" fmla="*/ 229806 w 299757"/>
                <a:gd name="connsiteY2" fmla="*/ 45457 h 52977"/>
                <a:gd name="connsiteX3" fmla="*/ 63497 w 299757"/>
                <a:gd name="connsiteY3" fmla="*/ 45457 h 52977"/>
                <a:gd name="connsiteX4" fmla="*/ -2892 w 299757"/>
                <a:gd name="connsiteY4" fmla="*/ 45457 h 52977"/>
                <a:gd name="connsiteX5" fmla="*/ -2892 w 299757"/>
                <a:gd name="connsiteY5" fmla="*/ -7520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57" h="52977">
                  <a:moveTo>
                    <a:pt x="296865" y="-7520"/>
                  </a:moveTo>
                  <a:lnTo>
                    <a:pt x="296865" y="45457"/>
                  </a:lnTo>
                  <a:lnTo>
                    <a:pt x="229806" y="45457"/>
                  </a:lnTo>
                  <a:moveTo>
                    <a:pt x="63497" y="45457"/>
                  </a:moveTo>
                  <a:lnTo>
                    <a:pt x="-2892" y="45457"/>
                  </a:lnTo>
                  <a:lnTo>
                    <a:pt x="-2892" y="-7520"/>
                  </a:lnTo>
                </a:path>
              </a:pathLst>
            </a:custGeom>
            <a:grpFill/>
            <a:ln w="13693" cap="rnd">
              <a:solidFill>
                <a:srgbClr val="000000"/>
              </a:solidFill>
              <a:prstDash val="solid"/>
              <a:round/>
            </a:ln>
          </p:spPr>
          <p:txBody>
            <a:bodyPr rtlCol="0" anchor="ctr"/>
            <a:lstStyle/>
            <a:p>
              <a:endParaRPr lang="en-US"/>
            </a:p>
          </p:txBody>
        </p:sp>
        <p:sp>
          <p:nvSpPr>
            <p:cNvPr id="1047" name="Freeform: Shape 1046">
              <a:extLst>
                <a:ext uri="{FF2B5EF4-FFF2-40B4-BE49-F238E27FC236}">
                  <a16:creationId xmlns:a16="http://schemas.microsoft.com/office/drawing/2014/main" id="{CC6BF46D-7A1D-434D-4308-F22911747864}"/>
                </a:ext>
              </a:extLst>
            </p:cNvPr>
            <p:cNvSpPr/>
            <p:nvPr/>
          </p:nvSpPr>
          <p:spPr>
            <a:xfrm>
              <a:off x="9453137" y="5326767"/>
              <a:ext cx="299086" cy="52977"/>
            </a:xfrm>
            <a:custGeom>
              <a:avLst/>
              <a:gdLst>
                <a:gd name="connsiteX0" fmla="*/ 296196 w 299086"/>
                <a:gd name="connsiteY0" fmla="*/ 45193 h 52977"/>
                <a:gd name="connsiteX1" fmla="*/ 296196 w 299086"/>
                <a:gd name="connsiteY1" fmla="*/ -7784 h 52977"/>
                <a:gd name="connsiteX2" fmla="*/ 247243 w 299086"/>
                <a:gd name="connsiteY2" fmla="*/ -7784 h 52977"/>
                <a:gd name="connsiteX3" fmla="*/ 48746 w 299086"/>
                <a:gd name="connsiteY3" fmla="*/ -7784 h 52977"/>
                <a:gd name="connsiteX4" fmla="*/ -2890 w 299086"/>
                <a:gd name="connsiteY4" fmla="*/ -7784 h 52977"/>
                <a:gd name="connsiteX5" fmla="*/ -2890 w 299086"/>
                <a:gd name="connsiteY5" fmla="*/ 45193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6" h="52977">
                  <a:moveTo>
                    <a:pt x="296196" y="45193"/>
                  </a:moveTo>
                  <a:lnTo>
                    <a:pt x="296196" y="-7784"/>
                  </a:lnTo>
                  <a:lnTo>
                    <a:pt x="247243" y="-7784"/>
                  </a:lnTo>
                  <a:moveTo>
                    <a:pt x="48746" y="-7784"/>
                  </a:moveTo>
                  <a:lnTo>
                    <a:pt x="-2890" y="-7784"/>
                  </a:lnTo>
                  <a:lnTo>
                    <a:pt x="-2890" y="45193"/>
                  </a:lnTo>
                </a:path>
              </a:pathLst>
            </a:custGeom>
            <a:grpFill/>
            <a:ln w="13693" cap="rnd">
              <a:solidFill>
                <a:srgbClr val="000000"/>
              </a:solidFill>
              <a:prstDash val="solid"/>
              <a:round/>
            </a:ln>
          </p:spPr>
          <p:txBody>
            <a:bodyPr rtlCol="0" anchor="ctr"/>
            <a:lstStyle/>
            <a:p>
              <a:endParaRPr lang="en-US"/>
            </a:p>
          </p:txBody>
        </p:sp>
      </p:grpSp>
      <p:grpSp>
        <p:nvGrpSpPr>
          <p:cNvPr id="1048" name="Graphic 238">
            <a:extLst>
              <a:ext uri="{FF2B5EF4-FFF2-40B4-BE49-F238E27FC236}">
                <a16:creationId xmlns:a16="http://schemas.microsoft.com/office/drawing/2014/main" id="{D7497862-77A5-F174-F241-0D26F24E6E91}"/>
              </a:ext>
            </a:extLst>
          </p:cNvPr>
          <p:cNvGrpSpPr/>
          <p:nvPr/>
        </p:nvGrpSpPr>
        <p:grpSpPr>
          <a:xfrm>
            <a:off x="10138702" y="5004395"/>
            <a:ext cx="340928" cy="293903"/>
            <a:chOff x="10034535" y="5077282"/>
            <a:chExt cx="340928" cy="293903"/>
          </a:xfrm>
          <a:solidFill>
            <a:schemeClr val="tx1"/>
          </a:solidFill>
        </p:grpSpPr>
        <p:sp>
          <p:nvSpPr>
            <p:cNvPr id="1049" name="Freeform: Shape 1048">
              <a:extLst>
                <a:ext uri="{FF2B5EF4-FFF2-40B4-BE49-F238E27FC236}">
                  <a16:creationId xmlns:a16="http://schemas.microsoft.com/office/drawing/2014/main" id="{65C8B4D8-DD74-1921-0B6C-DE2A0311DFE4}"/>
                </a:ext>
              </a:extLst>
            </p:cNvPr>
            <p:cNvSpPr/>
            <p:nvPr/>
          </p:nvSpPr>
          <p:spPr>
            <a:xfrm>
              <a:off x="10034535" y="5124307"/>
              <a:ext cx="340928" cy="246879"/>
            </a:xfrm>
            <a:custGeom>
              <a:avLst/>
              <a:gdLst>
                <a:gd name="connsiteX0" fmla="*/ 295373 w 340928"/>
                <a:gd name="connsiteY0" fmla="*/ 246879 h 246879"/>
                <a:gd name="connsiteX1" fmla="*/ 45555 w 340928"/>
                <a:gd name="connsiteY1" fmla="*/ 246879 h 246879"/>
                <a:gd name="connsiteX2" fmla="*/ 0 w 340928"/>
                <a:gd name="connsiteY2" fmla="*/ 201324 h 246879"/>
                <a:gd name="connsiteX3" fmla="*/ 0 w 340928"/>
                <a:gd name="connsiteY3" fmla="*/ 45555 h 246879"/>
                <a:gd name="connsiteX4" fmla="*/ 45555 w 340928"/>
                <a:gd name="connsiteY4" fmla="*/ 0 h 246879"/>
                <a:gd name="connsiteX5" fmla="*/ 295373 w 340928"/>
                <a:gd name="connsiteY5" fmla="*/ 0 h 246879"/>
                <a:gd name="connsiteX6" fmla="*/ 340929 w 340928"/>
                <a:gd name="connsiteY6" fmla="*/ 45555 h 246879"/>
                <a:gd name="connsiteX7" fmla="*/ 340929 w 340928"/>
                <a:gd name="connsiteY7" fmla="*/ 201324 h 246879"/>
                <a:gd name="connsiteX8" fmla="*/ 295373 w 340928"/>
                <a:gd name="connsiteY8" fmla="*/ 246879 h 246879"/>
                <a:gd name="connsiteX9" fmla="*/ 45555 w 340928"/>
                <a:gd name="connsiteY9" fmla="*/ 11756 h 246879"/>
                <a:gd name="connsiteX10" fmla="*/ 11756 w 340928"/>
                <a:gd name="connsiteY10" fmla="*/ 45555 h 246879"/>
                <a:gd name="connsiteX11" fmla="*/ 11756 w 340928"/>
                <a:gd name="connsiteY11" fmla="*/ 201324 h 246879"/>
                <a:gd name="connsiteX12" fmla="*/ 45555 w 340928"/>
                <a:gd name="connsiteY12" fmla="*/ 235123 h 246879"/>
                <a:gd name="connsiteX13" fmla="*/ 295373 w 340928"/>
                <a:gd name="connsiteY13" fmla="*/ 235123 h 246879"/>
                <a:gd name="connsiteX14" fmla="*/ 329172 w 340928"/>
                <a:gd name="connsiteY14" fmla="*/ 201324 h 246879"/>
                <a:gd name="connsiteX15" fmla="*/ 329172 w 340928"/>
                <a:gd name="connsiteY15" fmla="*/ 45555 h 246879"/>
                <a:gd name="connsiteX16" fmla="*/ 295373 w 340928"/>
                <a:gd name="connsiteY16" fmla="*/ 11756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928" h="246879">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grpFill/>
            <a:ln w="5804"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B8DE5659-31F0-729E-7E50-9EC0C6E4F907}"/>
                </a:ext>
              </a:extLst>
            </p:cNvPr>
            <p:cNvSpPr/>
            <p:nvPr/>
          </p:nvSpPr>
          <p:spPr>
            <a:xfrm>
              <a:off x="10140340" y="5077282"/>
              <a:ext cx="129317" cy="58780"/>
            </a:xfrm>
            <a:custGeom>
              <a:avLst/>
              <a:gdLst>
                <a:gd name="connsiteX0" fmla="*/ 123440 w 129317"/>
                <a:gd name="connsiteY0" fmla="*/ 58781 h 58780"/>
                <a:gd name="connsiteX1" fmla="*/ 5878 w 129317"/>
                <a:gd name="connsiteY1" fmla="*/ 58781 h 58780"/>
                <a:gd name="connsiteX2" fmla="*/ 0 w 129317"/>
                <a:gd name="connsiteY2" fmla="*/ 52903 h 58780"/>
                <a:gd name="connsiteX3" fmla="*/ 0 w 129317"/>
                <a:gd name="connsiteY3" fmla="*/ 37091 h 58780"/>
                <a:gd name="connsiteX4" fmla="*/ 37091 w 129317"/>
                <a:gd name="connsiteY4" fmla="*/ 0 h 58780"/>
                <a:gd name="connsiteX5" fmla="*/ 92227 w 129317"/>
                <a:gd name="connsiteY5" fmla="*/ 0 h 58780"/>
                <a:gd name="connsiteX6" fmla="*/ 129318 w 129317"/>
                <a:gd name="connsiteY6" fmla="*/ 37091 h 58780"/>
                <a:gd name="connsiteX7" fmla="*/ 129318 w 129317"/>
                <a:gd name="connsiteY7" fmla="*/ 52903 h 58780"/>
                <a:gd name="connsiteX8" fmla="*/ 123440 w 129317"/>
                <a:gd name="connsiteY8" fmla="*/ 58781 h 58780"/>
                <a:gd name="connsiteX9" fmla="*/ 11756 w 129317"/>
                <a:gd name="connsiteY9" fmla="*/ 47025 h 58780"/>
                <a:gd name="connsiteX10" fmla="*/ 117562 w 129317"/>
                <a:gd name="connsiteY10" fmla="*/ 47025 h 58780"/>
                <a:gd name="connsiteX11" fmla="*/ 117562 w 129317"/>
                <a:gd name="connsiteY11" fmla="*/ 37091 h 58780"/>
                <a:gd name="connsiteX12" fmla="*/ 92227 w 129317"/>
                <a:gd name="connsiteY12" fmla="*/ 11756 h 58780"/>
                <a:gd name="connsiteX13" fmla="*/ 37091 w 129317"/>
                <a:gd name="connsiteY13" fmla="*/ 11756 h 58780"/>
                <a:gd name="connsiteX14" fmla="*/ 11756 w 129317"/>
                <a:gd name="connsiteY14" fmla="*/ 37091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17" h="58780">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grpFill/>
            <a:ln w="5804"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964A5927-20F9-5DA1-A1E9-9B60FEB17BBF}"/>
                </a:ext>
              </a:extLst>
            </p:cNvPr>
            <p:cNvSpPr/>
            <p:nvPr/>
          </p:nvSpPr>
          <p:spPr>
            <a:xfrm>
              <a:off x="10140340" y="5194844"/>
              <a:ext cx="129317" cy="129317"/>
            </a:xfrm>
            <a:custGeom>
              <a:avLst/>
              <a:gdLst>
                <a:gd name="connsiteX0" fmla="*/ 64659 w 129317"/>
                <a:gd name="connsiteY0" fmla="*/ 129318 h 129317"/>
                <a:gd name="connsiteX1" fmla="*/ 0 w 129317"/>
                <a:gd name="connsiteY1" fmla="*/ 64659 h 129317"/>
                <a:gd name="connsiteX2" fmla="*/ 64659 w 129317"/>
                <a:gd name="connsiteY2" fmla="*/ 0 h 129317"/>
                <a:gd name="connsiteX3" fmla="*/ 129318 w 129317"/>
                <a:gd name="connsiteY3" fmla="*/ 64659 h 129317"/>
                <a:gd name="connsiteX4" fmla="*/ 64659 w 129317"/>
                <a:gd name="connsiteY4" fmla="*/ 129318 h 129317"/>
                <a:gd name="connsiteX5" fmla="*/ 64659 w 129317"/>
                <a:gd name="connsiteY5" fmla="*/ 11756 h 129317"/>
                <a:gd name="connsiteX6" fmla="*/ 11756 w 129317"/>
                <a:gd name="connsiteY6" fmla="*/ 64659 h 129317"/>
                <a:gd name="connsiteX7" fmla="*/ 64659 w 129317"/>
                <a:gd name="connsiteY7" fmla="*/ 117562 h 129317"/>
                <a:gd name="connsiteX8" fmla="*/ 117562 w 129317"/>
                <a:gd name="connsiteY8" fmla="*/ 64659 h 129317"/>
                <a:gd name="connsiteX9" fmla="*/ 64659 w 129317"/>
                <a:gd name="connsiteY9" fmla="*/ 11756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17" h="129317">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grpFill/>
            <a:ln w="5804"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DFBDA17F-04D7-4F71-C52E-D3CCEBBCC7A9}"/>
                </a:ext>
              </a:extLst>
            </p:cNvPr>
            <p:cNvSpPr/>
            <p:nvPr/>
          </p:nvSpPr>
          <p:spPr>
            <a:xfrm>
              <a:off x="10116828" y="5171332"/>
              <a:ext cx="176342" cy="176342"/>
            </a:xfrm>
            <a:custGeom>
              <a:avLst/>
              <a:gdLst>
                <a:gd name="connsiteX0" fmla="*/ 88171 w 176342"/>
                <a:gd name="connsiteY0" fmla="*/ 176342 h 176342"/>
                <a:gd name="connsiteX1" fmla="*/ 0 w 176342"/>
                <a:gd name="connsiteY1" fmla="*/ 88171 h 176342"/>
                <a:gd name="connsiteX2" fmla="*/ 88171 w 176342"/>
                <a:gd name="connsiteY2" fmla="*/ 0 h 176342"/>
                <a:gd name="connsiteX3" fmla="*/ 176342 w 176342"/>
                <a:gd name="connsiteY3" fmla="*/ 88171 h 176342"/>
                <a:gd name="connsiteX4" fmla="*/ 88171 w 176342"/>
                <a:gd name="connsiteY4" fmla="*/ 176342 h 176342"/>
                <a:gd name="connsiteX5" fmla="*/ 88171 w 176342"/>
                <a:gd name="connsiteY5" fmla="*/ 11756 h 176342"/>
                <a:gd name="connsiteX6" fmla="*/ 11756 w 176342"/>
                <a:gd name="connsiteY6" fmla="*/ 88171 h 176342"/>
                <a:gd name="connsiteX7" fmla="*/ 88171 w 176342"/>
                <a:gd name="connsiteY7" fmla="*/ 164586 h 176342"/>
                <a:gd name="connsiteX8" fmla="*/ 164586 w 176342"/>
                <a:gd name="connsiteY8" fmla="*/ 88171 h 176342"/>
                <a:gd name="connsiteX9" fmla="*/ 88171 w 176342"/>
                <a:gd name="connsiteY9" fmla="*/ 11756 h 17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42" h="176342">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grpFill/>
            <a:ln w="5804"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2FF95F00-CD2D-9FCF-5F91-32506DC0DAED}"/>
                </a:ext>
              </a:extLst>
            </p:cNvPr>
            <p:cNvSpPr/>
            <p:nvPr/>
          </p:nvSpPr>
          <p:spPr>
            <a:xfrm>
              <a:off x="10058047" y="5153697"/>
              <a:ext cx="58780" cy="58780"/>
            </a:xfrm>
            <a:custGeom>
              <a:avLst/>
              <a:gdLst>
                <a:gd name="connsiteX0" fmla="*/ 52903 w 58780"/>
                <a:gd name="connsiteY0" fmla="*/ 58781 h 58780"/>
                <a:gd name="connsiteX1" fmla="*/ 5878 w 58780"/>
                <a:gd name="connsiteY1" fmla="*/ 58781 h 58780"/>
                <a:gd name="connsiteX2" fmla="*/ 0 w 58780"/>
                <a:gd name="connsiteY2" fmla="*/ 52903 h 58780"/>
                <a:gd name="connsiteX3" fmla="*/ 0 w 58780"/>
                <a:gd name="connsiteY3" fmla="*/ 5878 h 58780"/>
                <a:gd name="connsiteX4" fmla="*/ 5878 w 58780"/>
                <a:gd name="connsiteY4" fmla="*/ 0 h 58780"/>
                <a:gd name="connsiteX5" fmla="*/ 52903 w 58780"/>
                <a:gd name="connsiteY5" fmla="*/ 0 h 58780"/>
                <a:gd name="connsiteX6" fmla="*/ 58781 w 58780"/>
                <a:gd name="connsiteY6" fmla="*/ 5878 h 58780"/>
                <a:gd name="connsiteX7" fmla="*/ 58781 w 58780"/>
                <a:gd name="connsiteY7" fmla="*/ 52903 h 58780"/>
                <a:gd name="connsiteX8" fmla="*/ 52903 w 58780"/>
                <a:gd name="connsiteY8" fmla="*/ 58781 h 58780"/>
                <a:gd name="connsiteX9" fmla="*/ 11756 w 58780"/>
                <a:gd name="connsiteY9" fmla="*/ 47025 h 58780"/>
                <a:gd name="connsiteX10" fmla="*/ 47025 w 58780"/>
                <a:gd name="connsiteY10" fmla="*/ 47025 h 58780"/>
                <a:gd name="connsiteX11" fmla="*/ 47025 w 58780"/>
                <a:gd name="connsiteY11" fmla="*/ 11756 h 58780"/>
                <a:gd name="connsiteX12" fmla="*/ 11756 w 58780"/>
                <a:gd name="connsiteY12" fmla="*/ 11756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5878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grpFill/>
            <a:ln w="5804"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E065685D-C91F-9D48-FA54-EB85CB663F40}"/>
                </a:ext>
              </a:extLst>
            </p:cNvPr>
            <p:cNvSpPr/>
            <p:nvPr/>
          </p:nvSpPr>
          <p:spPr>
            <a:xfrm>
              <a:off x="10293170" y="5147819"/>
              <a:ext cx="58780" cy="35268"/>
            </a:xfrm>
            <a:custGeom>
              <a:avLst/>
              <a:gdLst>
                <a:gd name="connsiteX0" fmla="*/ 52903 w 58780"/>
                <a:gd name="connsiteY0" fmla="*/ 35268 h 35268"/>
                <a:gd name="connsiteX1" fmla="*/ 5878 w 58780"/>
                <a:gd name="connsiteY1" fmla="*/ 35268 h 35268"/>
                <a:gd name="connsiteX2" fmla="*/ 0 w 58780"/>
                <a:gd name="connsiteY2" fmla="*/ 29390 h 35268"/>
                <a:gd name="connsiteX3" fmla="*/ 0 w 58780"/>
                <a:gd name="connsiteY3" fmla="*/ 5878 h 35268"/>
                <a:gd name="connsiteX4" fmla="*/ 5878 w 58780"/>
                <a:gd name="connsiteY4" fmla="*/ 0 h 35268"/>
                <a:gd name="connsiteX5" fmla="*/ 52903 w 58780"/>
                <a:gd name="connsiteY5" fmla="*/ 0 h 35268"/>
                <a:gd name="connsiteX6" fmla="*/ 58781 w 58780"/>
                <a:gd name="connsiteY6" fmla="*/ 5878 h 35268"/>
                <a:gd name="connsiteX7" fmla="*/ 58781 w 58780"/>
                <a:gd name="connsiteY7" fmla="*/ 29390 h 35268"/>
                <a:gd name="connsiteX8" fmla="*/ 52903 w 58780"/>
                <a:gd name="connsiteY8" fmla="*/ 35268 h 35268"/>
                <a:gd name="connsiteX9" fmla="*/ 11756 w 58780"/>
                <a:gd name="connsiteY9" fmla="*/ 23512 h 35268"/>
                <a:gd name="connsiteX10" fmla="*/ 47025 w 58780"/>
                <a:gd name="connsiteY10" fmla="*/ 23512 h 35268"/>
                <a:gd name="connsiteX11" fmla="*/ 47025 w 58780"/>
                <a:gd name="connsiteY11" fmla="*/ 11756 h 35268"/>
                <a:gd name="connsiteX12" fmla="*/ 11756 w 58780"/>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35268">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grpFill/>
            <a:ln w="5804"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470AAF07-8F71-44FC-32DF-5E3AA42CE5AF}"/>
                </a:ext>
              </a:extLst>
            </p:cNvPr>
            <p:cNvSpPr/>
            <p:nvPr/>
          </p:nvSpPr>
          <p:spPr>
            <a:xfrm>
              <a:off x="10163852" y="5100795"/>
              <a:ext cx="82293" cy="35268"/>
            </a:xfrm>
            <a:custGeom>
              <a:avLst/>
              <a:gdLst>
                <a:gd name="connsiteX0" fmla="*/ 76415 w 82293"/>
                <a:gd name="connsiteY0" fmla="*/ 35268 h 35268"/>
                <a:gd name="connsiteX1" fmla="*/ 5878 w 82293"/>
                <a:gd name="connsiteY1" fmla="*/ 35268 h 35268"/>
                <a:gd name="connsiteX2" fmla="*/ 0 w 82293"/>
                <a:gd name="connsiteY2" fmla="*/ 29390 h 35268"/>
                <a:gd name="connsiteX3" fmla="*/ 0 w 82293"/>
                <a:gd name="connsiteY3" fmla="*/ 5878 h 35268"/>
                <a:gd name="connsiteX4" fmla="*/ 5878 w 82293"/>
                <a:gd name="connsiteY4" fmla="*/ 0 h 35268"/>
                <a:gd name="connsiteX5" fmla="*/ 76415 w 82293"/>
                <a:gd name="connsiteY5" fmla="*/ 0 h 35268"/>
                <a:gd name="connsiteX6" fmla="*/ 82293 w 82293"/>
                <a:gd name="connsiteY6" fmla="*/ 5878 h 35268"/>
                <a:gd name="connsiteX7" fmla="*/ 82293 w 82293"/>
                <a:gd name="connsiteY7" fmla="*/ 29390 h 35268"/>
                <a:gd name="connsiteX8" fmla="*/ 76415 w 82293"/>
                <a:gd name="connsiteY8" fmla="*/ 35268 h 35268"/>
                <a:gd name="connsiteX9" fmla="*/ 11756 w 82293"/>
                <a:gd name="connsiteY9" fmla="*/ 23512 h 35268"/>
                <a:gd name="connsiteX10" fmla="*/ 70537 w 82293"/>
                <a:gd name="connsiteY10" fmla="*/ 23512 h 35268"/>
                <a:gd name="connsiteX11" fmla="*/ 70537 w 82293"/>
                <a:gd name="connsiteY11" fmla="*/ 11756 h 35268"/>
                <a:gd name="connsiteX12" fmla="*/ 11756 w 82293"/>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3" h="35268">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grpFill/>
            <a:ln w="5804" cap="flat">
              <a:noFill/>
              <a:prstDash val="solid"/>
              <a:miter/>
            </a:ln>
          </p:spPr>
          <p:txBody>
            <a:bodyPr rtlCol="0" anchor="ctr"/>
            <a:lstStyle/>
            <a:p>
              <a:endParaRPr lang="en-US"/>
            </a:p>
          </p:txBody>
        </p:sp>
      </p:grpSp>
      <p:grpSp>
        <p:nvGrpSpPr>
          <p:cNvPr id="1056" name="Graphic 240">
            <a:extLst>
              <a:ext uri="{FF2B5EF4-FFF2-40B4-BE49-F238E27FC236}">
                <a16:creationId xmlns:a16="http://schemas.microsoft.com/office/drawing/2014/main" id="{784C9587-1589-055A-C781-09B7FB9082AA}"/>
              </a:ext>
            </a:extLst>
          </p:cNvPr>
          <p:cNvGrpSpPr/>
          <p:nvPr/>
        </p:nvGrpSpPr>
        <p:grpSpPr>
          <a:xfrm>
            <a:off x="10711375" y="5058084"/>
            <a:ext cx="344918" cy="245580"/>
            <a:chOff x="10607208" y="5130971"/>
            <a:chExt cx="344918" cy="245580"/>
          </a:xfrm>
          <a:solidFill>
            <a:schemeClr val="tx1"/>
          </a:solidFill>
        </p:grpSpPr>
        <p:grpSp>
          <p:nvGrpSpPr>
            <p:cNvPr id="1057" name="Graphic 240">
              <a:extLst>
                <a:ext uri="{FF2B5EF4-FFF2-40B4-BE49-F238E27FC236}">
                  <a16:creationId xmlns:a16="http://schemas.microsoft.com/office/drawing/2014/main" id="{D48E0A75-56FB-3986-EAA7-0472EEF82763}"/>
                </a:ext>
              </a:extLst>
            </p:cNvPr>
            <p:cNvGrpSpPr/>
            <p:nvPr/>
          </p:nvGrpSpPr>
          <p:grpSpPr>
            <a:xfrm>
              <a:off x="10607208" y="5130971"/>
              <a:ext cx="344918" cy="245580"/>
              <a:chOff x="10607208" y="5130971"/>
              <a:chExt cx="344918" cy="245580"/>
            </a:xfrm>
            <a:grpFill/>
          </p:grpSpPr>
          <p:sp>
            <p:nvSpPr>
              <p:cNvPr id="1062" name="Freeform: Shape 1061">
                <a:extLst>
                  <a:ext uri="{FF2B5EF4-FFF2-40B4-BE49-F238E27FC236}">
                    <a16:creationId xmlns:a16="http://schemas.microsoft.com/office/drawing/2014/main" id="{F80E417C-C4DC-4BA6-47FA-D691DFEC857C}"/>
                  </a:ext>
                </a:extLst>
              </p:cNvPr>
              <p:cNvSpPr/>
              <p:nvPr/>
            </p:nvSpPr>
            <p:spPr>
              <a:xfrm>
                <a:off x="10607208" y="5130971"/>
                <a:ext cx="344918" cy="245580"/>
              </a:xfrm>
              <a:custGeom>
                <a:avLst/>
                <a:gdLst>
                  <a:gd name="connsiteX0" fmla="*/ 0 w 344918"/>
                  <a:gd name="connsiteY0" fmla="*/ 219930 h 245580"/>
                  <a:gd name="connsiteX1" fmla="*/ 0 w 344918"/>
                  <a:gd name="connsiteY1" fmla="*/ 25642 h 245580"/>
                  <a:gd name="connsiteX2" fmla="*/ 25642 w 344918"/>
                  <a:gd name="connsiteY2" fmla="*/ 0 h 245580"/>
                  <a:gd name="connsiteX3" fmla="*/ 319260 w 344918"/>
                  <a:gd name="connsiteY3" fmla="*/ 0 h 245580"/>
                  <a:gd name="connsiteX4" fmla="*/ 344919 w 344918"/>
                  <a:gd name="connsiteY4" fmla="*/ 25642 h 245580"/>
                  <a:gd name="connsiteX5" fmla="*/ 344919 w 344918"/>
                  <a:gd name="connsiteY5" fmla="*/ 219930 h 245580"/>
                  <a:gd name="connsiteX6" fmla="*/ 319260 w 344918"/>
                  <a:gd name="connsiteY6" fmla="*/ 245581 h 245580"/>
                  <a:gd name="connsiteX7" fmla="*/ 25642 w 344918"/>
                  <a:gd name="connsiteY7" fmla="*/ 245581 h 245580"/>
                  <a:gd name="connsiteX8" fmla="*/ 0 w 344918"/>
                  <a:gd name="connsiteY8" fmla="*/ 219930 h 245580"/>
                  <a:gd name="connsiteX9" fmla="*/ 172451 w 344918"/>
                  <a:gd name="connsiteY9" fmla="*/ 229345 h 245580"/>
                  <a:gd name="connsiteX10" fmla="*/ 172451 w 344918"/>
                  <a:gd name="connsiteY10" fmla="*/ 16227 h 245580"/>
                  <a:gd name="connsiteX11" fmla="*/ 25642 w 344918"/>
                  <a:gd name="connsiteY11" fmla="*/ 16227 h 245580"/>
                  <a:gd name="connsiteX12" fmla="*/ 16227 w 344918"/>
                  <a:gd name="connsiteY12" fmla="*/ 25642 h 245580"/>
                  <a:gd name="connsiteX13" fmla="*/ 16227 w 344918"/>
                  <a:gd name="connsiteY13" fmla="*/ 219930 h 245580"/>
                  <a:gd name="connsiteX14" fmla="*/ 25642 w 344918"/>
                  <a:gd name="connsiteY14" fmla="*/ 229345 h 245580"/>
                  <a:gd name="connsiteX15" fmla="*/ 172451 w 344918"/>
                  <a:gd name="connsiteY15" fmla="*/ 229345 h 245580"/>
                  <a:gd name="connsiteX16" fmla="*/ 309430 w 344918"/>
                  <a:gd name="connsiteY16" fmla="*/ 125286 h 245580"/>
                  <a:gd name="connsiteX17" fmla="*/ 259426 w 344918"/>
                  <a:gd name="connsiteY17" fmla="*/ 75282 h 245580"/>
                  <a:gd name="connsiteX18" fmla="*/ 209422 w 344918"/>
                  <a:gd name="connsiteY18" fmla="*/ 125286 h 245580"/>
                  <a:gd name="connsiteX19" fmla="*/ 259426 w 344918"/>
                  <a:gd name="connsiteY19" fmla="*/ 175282 h 245580"/>
                  <a:gd name="connsiteX20" fmla="*/ 309430 w 344918"/>
                  <a:gd name="connsiteY20" fmla="*/ 125286 h 245580"/>
                  <a:gd name="connsiteX21" fmla="*/ 218447 w 344918"/>
                  <a:gd name="connsiteY21" fmla="*/ 125286 h 245580"/>
                  <a:gd name="connsiteX22" fmla="*/ 259426 w 344918"/>
                  <a:gd name="connsiteY22" fmla="*/ 84298 h 245580"/>
                  <a:gd name="connsiteX23" fmla="*/ 300414 w 344918"/>
                  <a:gd name="connsiteY23" fmla="*/ 125286 h 245580"/>
                  <a:gd name="connsiteX24" fmla="*/ 259426 w 344918"/>
                  <a:gd name="connsiteY24" fmla="*/ 166274 h 245580"/>
                  <a:gd name="connsiteX25" fmla="*/ 218447 w 344918"/>
                  <a:gd name="connsiteY25" fmla="*/ 125286 h 245580"/>
                  <a:gd name="connsiteX26" fmla="*/ 287483 w 344918"/>
                  <a:gd name="connsiteY26" fmla="*/ 125286 h 245580"/>
                  <a:gd name="connsiteX27" fmla="*/ 259426 w 344918"/>
                  <a:gd name="connsiteY27" fmla="*/ 97229 h 245580"/>
                  <a:gd name="connsiteX28" fmla="*/ 231370 w 344918"/>
                  <a:gd name="connsiteY28" fmla="*/ 125286 h 245580"/>
                  <a:gd name="connsiteX29" fmla="*/ 259426 w 344918"/>
                  <a:gd name="connsiteY29" fmla="*/ 153343 h 245580"/>
                  <a:gd name="connsiteX30" fmla="*/ 287483 w 344918"/>
                  <a:gd name="connsiteY30" fmla="*/ 125286 h 245580"/>
                  <a:gd name="connsiteX31" fmla="*/ 317218 w 344918"/>
                  <a:gd name="connsiteY31" fmla="*/ 39598 h 245580"/>
                  <a:gd name="connsiteX32" fmla="*/ 302363 w 344918"/>
                  <a:gd name="connsiteY32" fmla="*/ 24735 h 245580"/>
                  <a:gd name="connsiteX33" fmla="*/ 287500 w 344918"/>
                  <a:gd name="connsiteY33" fmla="*/ 39598 h 245580"/>
                  <a:gd name="connsiteX34" fmla="*/ 302363 w 344918"/>
                  <a:gd name="connsiteY34" fmla="*/ 54453 h 245580"/>
                  <a:gd name="connsiteX35" fmla="*/ 317218 w 344918"/>
                  <a:gd name="connsiteY35" fmla="*/ 39598 h 245580"/>
                  <a:gd name="connsiteX36" fmla="*/ 296516 w 344918"/>
                  <a:gd name="connsiteY36" fmla="*/ 39598 h 245580"/>
                  <a:gd name="connsiteX37" fmla="*/ 302363 w 344918"/>
                  <a:gd name="connsiteY37" fmla="*/ 33760 h 245580"/>
                  <a:gd name="connsiteX38" fmla="*/ 308202 w 344918"/>
                  <a:gd name="connsiteY38" fmla="*/ 39598 h 245580"/>
                  <a:gd name="connsiteX39" fmla="*/ 302363 w 344918"/>
                  <a:gd name="connsiteY39" fmla="*/ 45437 h 245580"/>
                  <a:gd name="connsiteX40" fmla="*/ 296516 w 344918"/>
                  <a:gd name="connsiteY40" fmla="*/ 39598 h 2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4918" h="245580">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grpFill/>
              <a:ln w="8334" cap="flat">
                <a:noFill/>
                <a:prstDash val="solid"/>
                <a:round/>
              </a:ln>
            </p:spPr>
            <p:txBody>
              <a:bodyPr rtlCol="0" anchor="ctr"/>
              <a:lstStyle/>
              <a:p>
                <a:endParaRPr lang="en-US"/>
              </a:p>
            </p:txBody>
          </p:sp>
          <p:sp>
            <p:nvSpPr>
              <p:cNvPr id="1063" name="Freeform: Shape 1062">
                <a:extLst>
                  <a:ext uri="{FF2B5EF4-FFF2-40B4-BE49-F238E27FC236}">
                    <a16:creationId xmlns:a16="http://schemas.microsoft.com/office/drawing/2014/main" id="{3CA40061-EB62-DADF-1FBE-B3F8B7E13CC6}"/>
                  </a:ext>
                </a:extLst>
              </p:cNvPr>
              <p:cNvSpPr/>
              <p:nvPr/>
            </p:nvSpPr>
            <p:spPr>
              <a:xfrm>
                <a:off x="10635697" y="5155706"/>
                <a:ext cx="59613" cy="15566"/>
              </a:xfrm>
              <a:custGeom>
                <a:avLst/>
                <a:gdLst>
                  <a:gd name="connsiteX0" fmla="*/ 0 w 59613"/>
                  <a:gd name="connsiteY0" fmla="*/ 7796 h 15566"/>
                  <a:gd name="connsiteX1" fmla="*/ 7796 w 59613"/>
                  <a:gd name="connsiteY1" fmla="*/ 0 h 15566"/>
                  <a:gd name="connsiteX2" fmla="*/ 15566 w 59613"/>
                  <a:gd name="connsiteY2" fmla="*/ 7796 h 15566"/>
                  <a:gd name="connsiteX3" fmla="*/ 7796 w 59613"/>
                  <a:gd name="connsiteY3" fmla="*/ 15566 h 15566"/>
                  <a:gd name="connsiteX4" fmla="*/ 0 w 59613"/>
                  <a:gd name="connsiteY4" fmla="*/ 7796 h 15566"/>
                  <a:gd name="connsiteX5" fmla="*/ 22032 w 59613"/>
                  <a:gd name="connsiteY5" fmla="*/ 7796 h 15566"/>
                  <a:gd name="connsiteX6" fmla="*/ 29802 w 59613"/>
                  <a:gd name="connsiteY6" fmla="*/ 0 h 15566"/>
                  <a:gd name="connsiteX7" fmla="*/ 37598 w 59613"/>
                  <a:gd name="connsiteY7" fmla="*/ 7796 h 15566"/>
                  <a:gd name="connsiteX8" fmla="*/ 29802 w 59613"/>
                  <a:gd name="connsiteY8" fmla="*/ 15566 h 15566"/>
                  <a:gd name="connsiteX9" fmla="*/ 22032 w 59613"/>
                  <a:gd name="connsiteY9" fmla="*/ 7796 h 15566"/>
                  <a:gd name="connsiteX10" fmla="*/ 44055 w 59613"/>
                  <a:gd name="connsiteY10" fmla="*/ 7796 h 15566"/>
                  <a:gd name="connsiteX11" fmla="*/ 51826 w 59613"/>
                  <a:gd name="connsiteY11" fmla="*/ 0 h 15566"/>
                  <a:gd name="connsiteX12" fmla="*/ 59613 w 59613"/>
                  <a:gd name="connsiteY12" fmla="*/ 7796 h 15566"/>
                  <a:gd name="connsiteX13" fmla="*/ 51826 w 59613"/>
                  <a:gd name="connsiteY13" fmla="*/ 15566 h 15566"/>
                  <a:gd name="connsiteX14" fmla="*/ 44055 w 59613"/>
                  <a:gd name="connsiteY14" fmla="*/ 7796 h 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13" h="15566">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grpFill/>
              <a:ln w="8334" cap="flat">
                <a:noFill/>
                <a:prstDash val="solid"/>
                <a:round/>
              </a:ln>
            </p:spPr>
            <p:txBody>
              <a:bodyPr rtlCol="0" anchor="ctr"/>
              <a:lstStyle/>
              <a:p>
                <a:endParaRPr lang="en-US"/>
              </a:p>
            </p:txBody>
          </p:sp>
        </p:grpSp>
        <p:sp>
          <p:nvSpPr>
            <p:cNvPr id="1058" name="Freeform: Shape 1057">
              <a:extLst>
                <a:ext uri="{FF2B5EF4-FFF2-40B4-BE49-F238E27FC236}">
                  <a16:creationId xmlns:a16="http://schemas.microsoft.com/office/drawing/2014/main" id="{47F7C399-48FB-56EE-DEE7-C3A959CBB54D}"/>
                </a:ext>
              </a:extLst>
            </p:cNvPr>
            <p:cNvSpPr/>
            <p:nvPr/>
          </p:nvSpPr>
          <p:spPr>
            <a:xfrm>
              <a:off x="10643908" y="5305558"/>
              <a:ext cx="48572" cy="25345"/>
            </a:xfrm>
            <a:custGeom>
              <a:avLst/>
              <a:gdLst>
                <a:gd name="connsiteX0" fmla="*/ 119 w 48572"/>
                <a:gd name="connsiteY0" fmla="*/ 20846 h 25345"/>
                <a:gd name="connsiteX1" fmla="*/ 4627 w 48572"/>
                <a:gd name="connsiteY1" fmla="*/ 16338 h 25345"/>
                <a:gd name="connsiteX2" fmla="*/ 32523 w 48572"/>
                <a:gd name="connsiteY2" fmla="*/ 16338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8 h 25345"/>
                <a:gd name="connsiteX8" fmla="*/ 4500 w 48572"/>
                <a:gd name="connsiteY8" fmla="*/ 0 h 25345"/>
                <a:gd name="connsiteX9" fmla="*/ 44064 w 48572"/>
                <a:gd name="connsiteY9" fmla="*/ 0 h 25345"/>
                <a:gd name="connsiteX10" fmla="*/ 48572 w 48572"/>
                <a:gd name="connsiteY10" fmla="*/ 4508 h 25345"/>
                <a:gd name="connsiteX11" fmla="*/ 44064 w 48572"/>
                <a:gd name="connsiteY11" fmla="*/ 9008 h 25345"/>
                <a:gd name="connsiteX12" fmla="*/ 4500 w 48572"/>
                <a:gd name="connsiteY12" fmla="*/ 9008 h 25345"/>
                <a:gd name="connsiteX13" fmla="*/ 0 w 48572"/>
                <a:gd name="connsiteY13" fmla="*/ 4508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grpFill/>
            <a:ln w="8334" cap="flat">
              <a:noFill/>
              <a:prstDash val="solid"/>
              <a:round/>
            </a:ln>
          </p:spPr>
          <p:txBody>
            <a:bodyPr rtlCol="0" anchor="ctr"/>
            <a:lstStyle/>
            <a:p>
              <a:endParaRPr lang="en-US"/>
            </a:p>
          </p:txBody>
        </p:sp>
        <p:sp>
          <p:nvSpPr>
            <p:cNvPr id="1059" name="Freeform: Shape 1058">
              <a:extLst>
                <a:ext uri="{FF2B5EF4-FFF2-40B4-BE49-F238E27FC236}">
                  <a16:creationId xmlns:a16="http://schemas.microsoft.com/office/drawing/2014/main" id="{703F0653-1888-1DD1-5874-11195FBA8404}"/>
                </a:ext>
              </a:extLst>
            </p:cNvPr>
            <p:cNvSpPr/>
            <p:nvPr/>
          </p:nvSpPr>
          <p:spPr>
            <a:xfrm>
              <a:off x="10713376" y="5206312"/>
              <a:ext cx="66756" cy="124252"/>
            </a:xfrm>
            <a:custGeom>
              <a:avLst/>
              <a:gdLst>
                <a:gd name="connsiteX0" fmla="*/ 0 w 66756"/>
                <a:gd name="connsiteY0" fmla="*/ 124252 h 124252"/>
                <a:gd name="connsiteX1" fmla="*/ 0 w 66756"/>
                <a:gd name="connsiteY1" fmla="*/ 0 h 124252"/>
                <a:gd name="connsiteX2" fmla="*/ 66757 w 66756"/>
                <a:gd name="connsiteY2" fmla="*/ 0 h 124252"/>
                <a:gd name="connsiteX3" fmla="*/ 66757 w 66756"/>
                <a:gd name="connsiteY3" fmla="*/ 9008 h 124252"/>
                <a:gd name="connsiteX4" fmla="*/ 9016 w 66756"/>
                <a:gd name="connsiteY4" fmla="*/ 9008 h 124252"/>
                <a:gd name="connsiteX5" fmla="*/ 9016 w 66756"/>
                <a:gd name="connsiteY5" fmla="*/ 115236 h 124252"/>
                <a:gd name="connsiteX6" fmla="*/ 66757 w 66756"/>
                <a:gd name="connsiteY6" fmla="*/ 115236 h 124252"/>
                <a:gd name="connsiteX7" fmla="*/ 66757 w 66756"/>
                <a:gd name="connsiteY7" fmla="*/ 124252 h 124252"/>
                <a:gd name="connsiteX8" fmla="*/ 0 w 66756"/>
                <a:gd name="connsiteY8" fmla="*/ 124252 h 12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56" h="124252">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grpFill/>
            <a:ln w="8334" cap="flat">
              <a:noFill/>
              <a:prstDash val="solid"/>
              <a:round/>
            </a:ln>
          </p:spPr>
          <p:txBody>
            <a:bodyPr rtlCol="0" anchor="ctr"/>
            <a:lstStyle/>
            <a:p>
              <a:endParaRPr lang="en-US"/>
            </a:p>
          </p:txBody>
        </p:sp>
        <p:sp>
          <p:nvSpPr>
            <p:cNvPr id="1060" name="Freeform: Shape 1059">
              <a:extLst>
                <a:ext uri="{FF2B5EF4-FFF2-40B4-BE49-F238E27FC236}">
                  <a16:creationId xmlns:a16="http://schemas.microsoft.com/office/drawing/2014/main" id="{18D751B9-4BC9-0D83-C210-6EF6B8F0E13D}"/>
                </a:ext>
              </a:extLst>
            </p:cNvPr>
            <p:cNvSpPr/>
            <p:nvPr/>
          </p:nvSpPr>
          <p:spPr>
            <a:xfrm>
              <a:off x="10643908" y="5257596"/>
              <a:ext cx="48572" cy="25345"/>
            </a:xfrm>
            <a:custGeom>
              <a:avLst/>
              <a:gdLst>
                <a:gd name="connsiteX0" fmla="*/ 119 w 48572"/>
                <a:gd name="connsiteY0" fmla="*/ 20846 h 25345"/>
                <a:gd name="connsiteX1" fmla="*/ 4627 w 48572"/>
                <a:gd name="connsiteY1" fmla="*/ 16329 h 25345"/>
                <a:gd name="connsiteX2" fmla="*/ 32523 w 48572"/>
                <a:gd name="connsiteY2" fmla="*/ 16329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0 h 25345"/>
                <a:gd name="connsiteX8" fmla="*/ 4500 w 48572"/>
                <a:gd name="connsiteY8" fmla="*/ 0 h 25345"/>
                <a:gd name="connsiteX9" fmla="*/ 44064 w 48572"/>
                <a:gd name="connsiteY9" fmla="*/ 0 h 25345"/>
                <a:gd name="connsiteX10" fmla="*/ 48572 w 48572"/>
                <a:gd name="connsiteY10" fmla="*/ 4500 h 25345"/>
                <a:gd name="connsiteX11" fmla="*/ 44064 w 48572"/>
                <a:gd name="connsiteY11" fmla="*/ 9008 h 25345"/>
                <a:gd name="connsiteX12" fmla="*/ 4500 w 48572"/>
                <a:gd name="connsiteY12" fmla="*/ 9008 h 25345"/>
                <a:gd name="connsiteX13" fmla="*/ 0 w 48572"/>
                <a:gd name="connsiteY13" fmla="*/ 4500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grpFill/>
            <a:ln w="8334" cap="flat">
              <a:noFill/>
              <a:prstDash val="solid"/>
              <a:round/>
            </a:ln>
          </p:spPr>
          <p:txBody>
            <a:bodyPr rtlCol="0" anchor="ctr"/>
            <a:lstStyle/>
            <a:p>
              <a:endParaRPr lang="en-US"/>
            </a:p>
          </p:txBody>
        </p:sp>
        <p:sp>
          <p:nvSpPr>
            <p:cNvPr id="1061" name="Freeform: Shape 1060">
              <a:extLst>
                <a:ext uri="{FF2B5EF4-FFF2-40B4-BE49-F238E27FC236}">
                  <a16:creationId xmlns:a16="http://schemas.microsoft.com/office/drawing/2014/main" id="{F1F41F47-8128-5921-459E-AF6464B4E01E}"/>
                </a:ext>
              </a:extLst>
            </p:cNvPr>
            <p:cNvSpPr/>
            <p:nvPr/>
          </p:nvSpPr>
          <p:spPr>
            <a:xfrm>
              <a:off x="10643925" y="5206812"/>
              <a:ext cx="48572" cy="25353"/>
            </a:xfrm>
            <a:custGeom>
              <a:avLst/>
              <a:gdLst>
                <a:gd name="connsiteX0" fmla="*/ 119 w 48572"/>
                <a:gd name="connsiteY0" fmla="*/ 20846 h 25353"/>
                <a:gd name="connsiteX1" fmla="*/ 4627 w 48572"/>
                <a:gd name="connsiteY1" fmla="*/ 16338 h 25353"/>
                <a:gd name="connsiteX2" fmla="*/ 32523 w 48572"/>
                <a:gd name="connsiteY2" fmla="*/ 16338 h 25353"/>
                <a:gd name="connsiteX3" fmla="*/ 37031 w 48572"/>
                <a:gd name="connsiteY3" fmla="*/ 20846 h 25353"/>
                <a:gd name="connsiteX4" fmla="*/ 32523 w 48572"/>
                <a:gd name="connsiteY4" fmla="*/ 25354 h 25353"/>
                <a:gd name="connsiteX5" fmla="*/ 4627 w 48572"/>
                <a:gd name="connsiteY5" fmla="*/ 25354 h 25353"/>
                <a:gd name="connsiteX6" fmla="*/ 119 w 48572"/>
                <a:gd name="connsiteY6" fmla="*/ 20846 h 25353"/>
                <a:gd name="connsiteX7" fmla="*/ 0 w 48572"/>
                <a:gd name="connsiteY7" fmla="*/ 4508 h 25353"/>
                <a:gd name="connsiteX8" fmla="*/ 4500 w 48572"/>
                <a:gd name="connsiteY8" fmla="*/ 0 h 25353"/>
                <a:gd name="connsiteX9" fmla="*/ 44064 w 48572"/>
                <a:gd name="connsiteY9" fmla="*/ 0 h 25353"/>
                <a:gd name="connsiteX10" fmla="*/ 48572 w 48572"/>
                <a:gd name="connsiteY10" fmla="*/ 4508 h 25353"/>
                <a:gd name="connsiteX11" fmla="*/ 44064 w 48572"/>
                <a:gd name="connsiteY11" fmla="*/ 9016 h 25353"/>
                <a:gd name="connsiteX12" fmla="*/ 4500 w 48572"/>
                <a:gd name="connsiteY12" fmla="*/ 9016 h 25353"/>
                <a:gd name="connsiteX13" fmla="*/ 0 w 48572"/>
                <a:gd name="connsiteY13" fmla="*/ 4508 h 2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53">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grpFill/>
            <a:ln w="8334" cap="flat">
              <a:noFill/>
              <a:prstDash val="solid"/>
              <a:round/>
            </a:ln>
          </p:spPr>
          <p:txBody>
            <a:bodyPr rtlCol="0" anchor="ctr"/>
            <a:lstStyle/>
            <a:p>
              <a:endParaRPr lang="en-US"/>
            </a:p>
          </p:txBody>
        </p:sp>
      </p:grpSp>
      <p:grpSp>
        <p:nvGrpSpPr>
          <p:cNvPr id="1064" name="Graphic 242">
            <a:extLst>
              <a:ext uri="{FF2B5EF4-FFF2-40B4-BE49-F238E27FC236}">
                <a16:creationId xmlns:a16="http://schemas.microsoft.com/office/drawing/2014/main" id="{9C0DBF28-C2E8-62BC-B25E-C9164397767A}"/>
              </a:ext>
            </a:extLst>
          </p:cNvPr>
          <p:cNvGrpSpPr/>
          <p:nvPr/>
        </p:nvGrpSpPr>
        <p:grpSpPr>
          <a:xfrm>
            <a:off x="1276622" y="5688132"/>
            <a:ext cx="361371" cy="334098"/>
            <a:chOff x="1172455" y="5761019"/>
            <a:chExt cx="361371" cy="334098"/>
          </a:xfrm>
          <a:solidFill>
            <a:schemeClr val="tx1"/>
          </a:solidFill>
        </p:grpSpPr>
        <p:sp>
          <p:nvSpPr>
            <p:cNvPr id="1065" name="Freeform: Shape 1064">
              <a:extLst>
                <a:ext uri="{FF2B5EF4-FFF2-40B4-BE49-F238E27FC236}">
                  <a16:creationId xmlns:a16="http://schemas.microsoft.com/office/drawing/2014/main" id="{0AF5A7E2-7D7D-44C3-E1A6-D3E87D3BABF7}"/>
                </a:ext>
              </a:extLst>
            </p:cNvPr>
            <p:cNvSpPr/>
            <p:nvPr/>
          </p:nvSpPr>
          <p:spPr>
            <a:xfrm>
              <a:off x="1172455" y="5761019"/>
              <a:ext cx="361371" cy="261142"/>
            </a:xfrm>
            <a:custGeom>
              <a:avLst/>
              <a:gdLst>
                <a:gd name="connsiteX0" fmla="*/ 54573 w 361371"/>
                <a:gd name="connsiteY0" fmla="*/ 72231 h 261142"/>
                <a:gd name="connsiteX1" fmla="*/ 54573 w 361371"/>
                <a:gd name="connsiteY1" fmla="*/ 24502 h 261142"/>
                <a:gd name="connsiteX2" fmla="*/ 27300 w 361371"/>
                <a:gd name="connsiteY2" fmla="*/ -44 h 261142"/>
                <a:gd name="connsiteX3" fmla="*/ 26 w 361371"/>
                <a:gd name="connsiteY3" fmla="*/ -44 h 261142"/>
                <a:gd name="connsiteX4" fmla="*/ 55254 w 361371"/>
                <a:gd name="connsiteY4" fmla="*/ 72231 h 261142"/>
                <a:gd name="connsiteX5" fmla="*/ 361398 w 361371"/>
                <a:gd name="connsiteY5" fmla="*/ 117232 h 261142"/>
                <a:gd name="connsiteX6" fmla="*/ 323897 w 361371"/>
                <a:gd name="connsiteY6" fmla="*/ 261098 h 261142"/>
                <a:gd name="connsiteX7" fmla="*/ 55254 w 361371"/>
                <a:gd name="connsiteY7" fmla="*/ 261098 h 26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71" h="261142">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grpFill/>
            <a:ln w="13990" cap="rnd">
              <a:solidFill>
                <a:srgbClr val="000000"/>
              </a:solidFill>
              <a:prstDash val="solid"/>
              <a:round/>
            </a:ln>
          </p:spPr>
          <p:txBody>
            <a:bodyPr rtlCol="0" anchor="ctr"/>
            <a:lstStyle/>
            <a:p>
              <a:endParaRPr lang="en-US"/>
            </a:p>
          </p:txBody>
        </p:sp>
        <p:sp>
          <p:nvSpPr>
            <p:cNvPr id="1066" name="Freeform: Shape 1065">
              <a:extLst>
                <a:ext uri="{FF2B5EF4-FFF2-40B4-BE49-F238E27FC236}">
                  <a16:creationId xmlns:a16="http://schemas.microsoft.com/office/drawing/2014/main" id="{AA3C5B32-CEF4-725B-592F-9102965F6227}"/>
                </a:ext>
              </a:extLst>
            </p:cNvPr>
            <p:cNvSpPr/>
            <p:nvPr/>
          </p:nvSpPr>
          <p:spPr>
            <a:xfrm>
              <a:off x="1239958" y="6022162"/>
              <a:ext cx="246141" cy="34773"/>
            </a:xfrm>
            <a:custGeom>
              <a:avLst/>
              <a:gdLst>
                <a:gd name="connsiteX0" fmla="*/ -4884 w 246141"/>
                <a:gd name="connsiteY0" fmla="*/ 24997 h 34773"/>
                <a:gd name="connsiteX1" fmla="*/ 63982 w 246141"/>
                <a:gd name="connsiteY1" fmla="*/ -9777 h 34773"/>
                <a:gd name="connsiteX2" fmla="*/ 133529 w 246141"/>
                <a:gd name="connsiteY2" fmla="*/ -9777 h 34773"/>
                <a:gd name="connsiteX3" fmla="*/ 241258 w 246141"/>
                <a:gd name="connsiteY3" fmla="*/ 24315 h 34773"/>
              </a:gdLst>
              <a:ahLst/>
              <a:cxnLst>
                <a:cxn ang="0">
                  <a:pos x="connsiteX0" y="connsiteY0"/>
                </a:cxn>
                <a:cxn ang="0">
                  <a:pos x="connsiteX1" y="connsiteY1"/>
                </a:cxn>
                <a:cxn ang="0">
                  <a:pos x="connsiteX2" y="connsiteY2"/>
                </a:cxn>
                <a:cxn ang="0">
                  <a:pos x="connsiteX3" y="connsiteY3"/>
                </a:cxn>
              </a:cxnLst>
              <a:rect l="l" t="t" r="r" b="b"/>
              <a:pathLst>
                <a:path w="246141" h="34773">
                  <a:moveTo>
                    <a:pt x="-4884" y="24997"/>
                  </a:moveTo>
                  <a:lnTo>
                    <a:pt x="63982" y="-9777"/>
                  </a:lnTo>
                  <a:lnTo>
                    <a:pt x="133529" y="-9777"/>
                  </a:lnTo>
                  <a:lnTo>
                    <a:pt x="241258" y="24315"/>
                  </a:lnTo>
                </a:path>
              </a:pathLst>
            </a:custGeom>
            <a:grpFill/>
            <a:ln w="13990" cap="rnd">
              <a:solidFill>
                <a:srgbClr val="000000"/>
              </a:solidFill>
              <a:prstDash val="solid"/>
              <a:round/>
            </a:ln>
          </p:spPr>
          <p:txBody>
            <a:bodyPr rtlCol="0" anchor="ctr"/>
            <a:lstStyle/>
            <a:p>
              <a:endParaRPr lang="en-US"/>
            </a:p>
          </p:txBody>
        </p:sp>
        <p:sp>
          <p:nvSpPr>
            <p:cNvPr id="1067" name="Freeform: Shape 1066">
              <a:extLst>
                <a:ext uri="{FF2B5EF4-FFF2-40B4-BE49-F238E27FC236}">
                  <a16:creationId xmlns:a16="http://schemas.microsoft.com/office/drawing/2014/main" id="{7039A2A3-D711-7AC2-E390-D8DEE30A8E4A}"/>
                </a:ext>
              </a:extLst>
            </p:cNvPr>
            <p:cNvSpPr/>
            <p:nvPr/>
          </p:nvSpPr>
          <p:spPr>
            <a:xfrm>
              <a:off x="1222229"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grpFill/>
            <a:ln w="13990" cap="flat">
              <a:solidFill>
                <a:srgbClr val="000000"/>
              </a:solid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EC54E99B-57C4-42AD-8531-97851CB0B703}"/>
                </a:ext>
              </a:extLst>
            </p:cNvPr>
            <p:cNvSpPr/>
            <p:nvPr/>
          </p:nvSpPr>
          <p:spPr>
            <a:xfrm>
              <a:off x="1469052"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grpFill/>
            <a:ln w="13990" cap="flat">
              <a:solidFill>
                <a:srgbClr val="000000"/>
              </a:solid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7D29D4BC-53C6-5614-5003-22409784EB77}"/>
                </a:ext>
              </a:extLst>
            </p:cNvPr>
            <p:cNvSpPr/>
            <p:nvPr/>
          </p:nvSpPr>
          <p:spPr>
            <a:xfrm>
              <a:off x="1265866" y="5880341"/>
              <a:ext cx="7102" cy="110456"/>
            </a:xfrm>
            <a:custGeom>
              <a:avLst/>
              <a:gdLst>
                <a:gd name="connsiteX0" fmla="*/ 26 w 7102"/>
                <a:gd name="connsiteY0" fmla="*/ -44 h 110456"/>
                <a:gd name="connsiteX1" fmla="*/ 26 w 7102"/>
                <a:gd name="connsiteY1" fmla="*/ 110413 h 110456"/>
              </a:gdLst>
              <a:ahLst/>
              <a:cxnLst>
                <a:cxn ang="0">
                  <a:pos x="connsiteX0" y="connsiteY0"/>
                </a:cxn>
                <a:cxn ang="0">
                  <a:pos x="connsiteX1" y="connsiteY1"/>
                </a:cxn>
              </a:cxnLst>
              <a:rect l="l" t="t" r="r" b="b"/>
              <a:pathLst>
                <a:path w="7102" h="110456">
                  <a:moveTo>
                    <a:pt x="26" y="-44"/>
                  </a:moveTo>
                  <a:lnTo>
                    <a:pt x="26" y="110413"/>
                  </a:lnTo>
                </a:path>
              </a:pathLst>
            </a:custGeom>
            <a:grpFill/>
            <a:ln w="13990" cap="rnd">
              <a:solidFill>
                <a:srgbClr val="000000"/>
              </a:solidFill>
              <a:prstDash val="solid"/>
              <a:round/>
            </a:ln>
          </p:spPr>
          <p:txBody>
            <a:bodyPr rtlCol="0" anchor="ctr"/>
            <a:lstStyle/>
            <a:p>
              <a:endParaRPr lang="en-US"/>
            </a:p>
          </p:txBody>
        </p:sp>
        <p:sp>
          <p:nvSpPr>
            <p:cNvPr id="1070" name="Freeform: Shape 1069">
              <a:extLst>
                <a:ext uri="{FF2B5EF4-FFF2-40B4-BE49-F238E27FC236}">
                  <a16:creationId xmlns:a16="http://schemas.microsoft.com/office/drawing/2014/main" id="{2685DFC7-AE76-5253-AAAB-966427855FC3}"/>
                </a:ext>
              </a:extLst>
            </p:cNvPr>
            <p:cNvSpPr/>
            <p:nvPr/>
          </p:nvSpPr>
          <p:spPr>
            <a:xfrm>
              <a:off x="1313594" y="5885113"/>
              <a:ext cx="7102" cy="105683"/>
            </a:xfrm>
            <a:custGeom>
              <a:avLst/>
              <a:gdLst>
                <a:gd name="connsiteX0" fmla="*/ 26 w 7102"/>
                <a:gd name="connsiteY0" fmla="*/ -44 h 105683"/>
                <a:gd name="connsiteX1" fmla="*/ 26 w 7102"/>
                <a:gd name="connsiteY1" fmla="*/ 105640 h 105683"/>
              </a:gdLst>
              <a:ahLst/>
              <a:cxnLst>
                <a:cxn ang="0">
                  <a:pos x="connsiteX0" y="connsiteY0"/>
                </a:cxn>
                <a:cxn ang="0">
                  <a:pos x="connsiteX1" y="connsiteY1"/>
                </a:cxn>
              </a:cxnLst>
              <a:rect l="l" t="t" r="r" b="b"/>
              <a:pathLst>
                <a:path w="7102" h="105683">
                  <a:moveTo>
                    <a:pt x="26" y="-44"/>
                  </a:moveTo>
                  <a:lnTo>
                    <a:pt x="26" y="105640"/>
                  </a:lnTo>
                </a:path>
              </a:pathLst>
            </a:custGeom>
            <a:grpFill/>
            <a:ln w="13990" cap="rnd">
              <a:solidFill>
                <a:srgbClr val="000000"/>
              </a:solidFill>
              <a:prstDash val="solid"/>
              <a:round/>
            </a:ln>
          </p:spPr>
          <p:txBody>
            <a:bodyPr rtlCol="0" anchor="ctr"/>
            <a:lstStyle/>
            <a:p>
              <a:endParaRPr lang="en-US"/>
            </a:p>
          </p:txBody>
        </p:sp>
        <p:sp>
          <p:nvSpPr>
            <p:cNvPr id="1071" name="Freeform: Shape 1070">
              <a:extLst>
                <a:ext uri="{FF2B5EF4-FFF2-40B4-BE49-F238E27FC236}">
                  <a16:creationId xmlns:a16="http://schemas.microsoft.com/office/drawing/2014/main" id="{66A622D2-23A6-EBF2-2AE4-9BDE77579B6C}"/>
                </a:ext>
              </a:extLst>
            </p:cNvPr>
            <p:cNvSpPr/>
            <p:nvPr/>
          </p:nvSpPr>
          <p:spPr>
            <a:xfrm>
              <a:off x="1361323" y="5891931"/>
              <a:ext cx="7102" cy="98865"/>
            </a:xfrm>
            <a:custGeom>
              <a:avLst/>
              <a:gdLst>
                <a:gd name="connsiteX0" fmla="*/ 26 w 7102"/>
                <a:gd name="connsiteY0" fmla="*/ -44 h 98865"/>
                <a:gd name="connsiteX1" fmla="*/ 26 w 7102"/>
                <a:gd name="connsiteY1" fmla="*/ 98822 h 98865"/>
              </a:gdLst>
              <a:ahLst/>
              <a:cxnLst>
                <a:cxn ang="0">
                  <a:pos x="connsiteX0" y="connsiteY0"/>
                </a:cxn>
                <a:cxn ang="0">
                  <a:pos x="connsiteX1" y="connsiteY1"/>
                </a:cxn>
              </a:cxnLst>
              <a:rect l="l" t="t" r="r" b="b"/>
              <a:pathLst>
                <a:path w="7102" h="98865">
                  <a:moveTo>
                    <a:pt x="26" y="-44"/>
                  </a:moveTo>
                  <a:lnTo>
                    <a:pt x="26" y="98822"/>
                  </a:lnTo>
                </a:path>
              </a:pathLst>
            </a:custGeom>
            <a:grpFill/>
            <a:ln w="13990" cap="rnd">
              <a:solidFill>
                <a:srgbClr val="000000"/>
              </a:solidFill>
              <a:prstDash val="solid"/>
              <a:round/>
            </a:ln>
          </p:spPr>
          <p:txBody>
            <a:bodyPr rtlCol="0" anchor="ctr"/>
            <a:lstStyle/>
            <a:p>
              <a:endParaRPr lang="en-US"/>
            </a:p>
          </p:txBody>
        </p:sp>
        <p:sp>
          <p:nvSpPr>
            <p:cNvPr id="1072" name="Freeform: Shape 1071">
              <a:extLst>
                <a:ext uri="{FF2B5EF4-FFF2-40B4-BE49-F238E27FC236}">
                  <a16:creationId xmlns:a16="http://schemas.microsoft.com/office/drawing/2014/main" id="{5EB6647E-2516-C3CC-3A0D-7B8F0B3363C9}"/>
                </a:ext>
              </a:extLst>
            </p:cNvPr>
            <p:cNvSpPr/>
            <p:nvPr/>
          </p:nvSpPr>
          <p:spPr>
            <a:xfrm>
              <a:off x="1409051" y="5898068"/>
              <a:ext cx="7102" cy="92728"/>
            </a:xfrm>
            <a:custGeom>
              <a:avLst/>
              <a:gdLst>
                <a:gd name="connsiteX0" fmla="*/ 26 w 7102"/>
                <a:gd name="connsiteY0" fmla="*/ -44 h 92728"/>
                <a:gd name="connsiteX1" fmla="*/ 26 w 7102"/>
                <a:gd name="connsiteY1" fmla="*/ 92685 h 92728"/>
              </a:gdLst>
              <a:ahLst/>
              <a:cxnLst>
                <a:cxn ang="0">
                  <a:pos x="connsiteX0" y="connsiteY0"/>
                </a:cxn>
                <a:cxn ang="0">
                  <a:pos x="connsiteX1" y="connsiteY1"/>
                </a:cxn>
              </a:cxnLst>
              <a:rect l="l" t="t" r="r" b="b"/>
              <a:pathLst>
                <a:path w="7102" h="92728">
                  <a:moveTo>
                    <a:pt x="26" y="-44"/>
                  </a:moveTo>
                  <a:lnTo>
                    <a:pt x="26" y="92685"/>
                  </a:lnTo>
                </a:path>
              </a:pathLst>
            </a:custGeom>
            <a:grpFill/>
            <a:ln w="13990" cap="rnd">
              <a:solidFill>
                <a:srgbClr val="000000"/>
              </a:solidFill>
              <a:prstDash val="solid"/>
              <a:round/>
            </a:ln>
          </p:spPr>
          <p:txBody>
            <a:bodyPr rtlCol="0" anchor="ctr"/>
            <a:lstStyle/>
            <a:p>
              <a:endParaRPr lang="en-US"/>
            </a:p>
          </p:txBody>
        </p:sp>
        <p:sp>
          <p:nvSpPr>
            <p:cNvPr id="1073" name="Freeform: Shape 1072">
              <a:extLst>
                <a:ext uri="{FF2B5EF4-FFF2-40B4-BE49-F238E27FC236}">
                  <a16:creationId xmlns:a16="http://schemas.microsoft.com/office/drawing/2014/main" id="{055A655D-4896-C893-0958-F7ADC1A5EBA9}"/>
                </a:ext>
              </a:extLst>
            </p:cNvPr>
            <p:cNvSpPr/>
            <p:nvPr/>
          </p:nvSpPr>
          <p:spPr>
            <a:xfrm>
              <a:off x="1456779" y="5903523"/>
              <a:ext cx="7102" cy="87274"/>
            </a:xfrm>
            <a:custGeom>
              <a:avLst/>
              <a:gdLst>
                <a:gd name="connsiteX0" fmla="*/ 26 w 7102"/>
                <a:gd name="connsiteY0" fmla="*/ -44 h 87274"/>
                <a:gd name="connsiteX1" fmla="*/ 26 w 7102"/>
                <a:gd name="connsiteY1" fmla="*/ 87230 h 87274"/>
              </a:gdLst>
              <a:ahLst/>
              <a:cxnLst>
                <a:cxn ang="0">
                  <a:pos x="connsiteX0" y="connsiteY0"/>
                </a:cxn>
                <a:cxn ang="0">
                  <a:pos x="connsiteX1" y="connsiteY1"/>
                </a:cxn>
              </a:cxnLst>
              <a:rect l="l" t="t" r="r" b="b"/>
              <a:pathLst>
                <a:path w="7102" h="87274">
                  <a:moveTo>
                    <a:pt x="26" y="-44"/>
                  </a:moveTo>
                  <a:lnTo>
                    <a:pt x="26" y="87230"/>
                  </a:lnTo>
                </a:path>
              </a:pathLst>
            </a:custGeom>
            <a:grpFill/>
            <a:ln w="13990" cap="rnd">
              <a:solidFill>
                <a:srgbClr val="000000"/>
              </a:solidFill>
              <a:prstDash val="solid"/>
              <a:round/>
            </a:ln>
          </p:spPr>
          <p:txBody>
            <a:bodyPr rtlCol="0" anchor="ctr"/>
            <a:lstStyle/>
            <a:p>
              <a:endParaRPr lang="en-US"/>
            </a:p>
          </p:txBody>
        </p:sp>
      </p:grpSp>
      <p:sp>
        <p:nvSpPr>
          <p:cNvPr id="1074" name="Graphic 244">
            <a:extLst>
              <a:ext uri="{FF2B5EF4-FFF2-40B4-BE49-F238E27FC236}">
                <a16:creationId xmlns:a16="http://schemas.microsoft.com/office/drawing/2014/main" id="{0BE9EC40-22A9-E1A1-2E2B-BFBCA306DD42}"/>
              </a:ext>
            </a:extLst>
          </p:cNvPr>
          <p:cNvSpPr/>
          <p:nvPr/>
        </p:nvSpPr>
        <p:spPr>
          <a:xfrm>
            <a:off x="1842908" y="5695221"/>
            <a:ext cx="393258" cy="334203"/>
          </a:xfrm>
          <a:custGeom>
            <a:avLst/>
            <a:gdLst>
              <a:gd name="connsiteX0" fmla="*/ 76539 w 393258"/>
              <a:gd name="connsiteY0" fmla="*/ 52424 h 334203"/>
              <a:gd name="connsiteX1" fmla="*/ 71087 w 393258"/>
              <a:gd name="connsiteY1" fmla="*/ 19659 h 334203"/>
              <a:gd name="connsiteX2" fmla="*/ 51493 w 393258"/>
              <a:gd name="connsiteY2" fmla="*/ 19659 h 334203"/>
              <a:gd name="connsiteX3" fmla="*/ 26212 w 393258"/>
              <a:gd name="connsiteY3" fmla="*/ 0 h 334203"/>
              <a:gd name="connsiteX4" fmla="*/ 0 w 393258"/>
              <a:gd name="connsiteY4" fmla="*/ 26212 h 334203"/>
              <a:gd name="connsiteX5" fmla="*/ 26212 w 393258"/>
              <a:gd name="connsiteY5" fmla="*/ 52424 h 334203"/>
              <a:gd name="connsiteX6" fmla="*/ 51493 w 393258"/>
              <a:gd name="connsiteY6" fmla="*/ 32765 h 334203"/>
              <a:gd name="connsiteX7" fmla="*/ 59973 w 393258"/>
              <a:gd name="connsiteY7" fmla="*/ 32765 h 334203"/>
              <a:gd name="connsiteX8" fmla="*/ 63250 w 393258"/>
              <a:gd name="connsiteY8" fmla="*/ 52424 h 334203"/>
              <a:gd name="connsiteX9" fmla="*/ 63066 w 393258"/>
              <a:gd name="connsiteY9" fmla="*/ 52424 h 334203"/>
              <a:gd name="connsiteX10" fmla="*/ 64521 w 393258"/>
              <a:gd name="connsiteY10" fmla="*/ 60032 h 334203"/>
              <a:gd name="connsiteX11" fmla="*/ 64521 w 393258"/>
              <a:gd name="connsiteY11" fmla="*/ 60052 h 334203"/>
              <a:gd name="connsiteX12" fmla="*/ 64521 w 393258"/>
              <a:gd name="connsiteY12" fmla="*/ 60052 h 334203"/>
              <a:gd name="connsiteX13" fmla="*/ 81290 w 393258"/>
              <a:gd name="connsiteY13" fmla="*/ 147692 h 334203"/>
              <a:gd name="connsiteX14" fmla="*/ 88131 w 393258"/>
              <a:gd name="connsiteY14" fmla="*/ 183484 h 334203"/>
              <a:gd name="connsiteX15" fmla="*/ 88138 w 393258"/>
              <a:gd name="connsiteY15" fmla="*/ 183484 h 334203"/>
              <a:gd name="connsiteX16" fmla="*/ 96932 w 393258"/>
              <a:gd name="connsiteY16" fmla="*/ 229453 h 334203"/>
              <a:gd name="connsiteX17" fmla="*/ 65687 w 393258"/>
              <a:gd name="connsiteY17" fmla="*/ 258778 h 334203"/>
              <a:gd name="connsiteX18" fmla="*/ 73996 w 393258"/>
              <a:gd name="connsiteY18" fmla="*/ 284059 h 334203"/>
              <a:gd name="connsiteX19" fmla="*/ 98288 w 393258"/>
              <a:gd name="connsiteY19" fmla="*/ 294885 h 334203"/>
              <a:gd name="connsiteX20" fmla="*/ 111394 w 393258"/>
              <a:gd name="connsiteY20" fmla="*/ 294885 h 334203"/>
              <a:gd name="connsiteX21" fmla="*/ 150712 w 393258"/>
              <a:gd name="connsiteY21" fmla="*/ 334203 h 334203"/>
              <a:gd name="connsiteX22" fmla="*/ 190030 w 393258"/>
              <a:gd name="connsiteY22" fmla="*/ 294885 h 334203"/>
              <a:gd name="connsiteX23" fmla="*/ 262113 w 393258"/>
              <a:gd name="connsiteY23" fmla="*/ 294885 h 334203"/>
              <a:gd name="connsiteX24" fmla="*/ 301431 w 393258"/>
              <a:gd name="connsiteY24" fmla="*/ 334203 h 334203"/>
              <a:gd name="connsiteX25" fmla="*/ 340749 w 393258"/>
              <a:gd name="connsiteY25" fmla="*/ 294885 h 334203"/>
              <a:gd name="connsiteX26" fmla="*/ 366961 w 393258"/>
              <a:gd name="connsiteY26" fmla="*/ 294885 h 334203"/>
              <a:gd name="connsiteX27" fmla="*/ 373514 w 393258"/>
              <a:gd name="connsiteY27" fmla="*/ 288332 h 334203"/>
              <a:gd name="connsiteX28" fmla="*/ 366961 w 393258"/>
              <a:gd name="connsiteY28" fmla="*/ 281779 h 334203"/>
              <a:gd name="connsiteX29" fmla="*/ 338456 w 393258"/>
              <a:gd name="connsiteY29" fmla="*/ 281779 h 334203"/>
              <a:gd name="connsiteX30" fmla="*/ 301431 w 393258"/>
              <a:gd name="connsiteY30" fmla="*/ 255567 h 334203"/>
              <a:gd name="connsiteX31" fmla="*/ 264407 w 393258"/>
              <a:gd name="connsiteY31" fmla="*/ 281779 h 334203"/>
              <a:gd name="connsiteX32" fmla="*/ 187737 w 393258"/>
              <a:gd name="connsiteY32" fmla="*/ 281779 h 334203"/>
              <a:gd name="connsiteX33" fmla="*/ 150712 w 393258"/>
              <a:gd name="connsiteY33" fmla="*/ 255567 h 334203"/>
              <a:gd name="connsiteX34" fmla="*/ 113688 w 393258"/>
              <a:gd name="connsiteY34" fmla="*/ 281779 h 334203"/>
              <a:gd name="connsiteX35" fmla="*/ 98295 w 393258"/>
              <a:gd name="connsiteY35" fmla="*/ 281779 h 334203"/>
              <a:gd name="connsiteX36" fmla="*/ 83721 w 393258"/>
              <a:gd name="connsiteY36" fmla="*/ 275272 h 334203"/>
              <a:gd name="connsiteX37" fmla="*/ 78734 w 393258"/>
              <a:gd name="connsiteY37" fmla="*/ 260095 h 334203"/>
              <a:gd name="connsiteX38" fmla="*/ 99527 w 393258"/>
              <a:gd name="connsiteY38" fmla="*/ 242468 h 334203"/>
              <a:gd name="connsiteX39" fmla="*/ 104645 w 393258"/>
              <a:gd name="connsiteY39" fmla="*/ 242468 h 334203"/>
              <a:gd name="connsiteX40" fmla="*/ 105038 w 393258"/>
              <a:gd name="connsiteY40" fmla="*/ 242468 h 334203"/>
              <a:gd name="connsiteX41" fmla="*/ 145195 w 393258"/>
              <a:gd name="connsiteY41" fmla="*/ 242454 h 334203"/>
              <a:gd name="connsiteX42" fmla="*/ 216249 w 393258"/>
              <a:gd name="connsiteY42" fmla="*/ 242428 h 334203"/>
              <a:gd name="connsiteX43" fmla="*/ 216249 w 393258"/>
              <a:gd name="connsiteY43" fmla="*/ 242422 h 334203"/>
              <a:gd name="connsiteX44" fmla="*/ 263070 w 393258"/>
              <a:gd name="connsiteY44" fmla="*/ 242409 h 334203"/>
              <a:gd name="connsiteX45" fmla="*/ 334203 w 393258"/>
              <a:gd name="connsiteY45" fmla="*/ 242395 h 334203"/>
              <a:gd name="connsiteX46" fmla="*/ 334203 w 393258"/>
              <a:gd name="connsiteY46" fmla="*/ 242389 h 334203"/>
              <a:gd name="connsiteX47" fmla="*/ 360572 w 393258"/>
              <a:gd name="connsiteY47" fmla="*/ 242382 h 334203"/>
              <a:gd name="connsiteX48" fmla="*/ 393259 w 393258"/>
              <a:gd name="connsiteY48" fmla="*/ 209703 h 334203"/>
              <a:gd name="connsiteX49" fmla="*/ 393259 w 393258"/>
              <a:gd name="connsiteY49" fmla="*/ 52345 h 334203"/>
              <a:gd name="connsiteX50" fmla="*/ 76539 w 393258"/>
              <a:gd name="connsiteY50" fmla="*/ 52424 h 334203"/>
              <a:gd name="connsiteX51" fmla="*/ 26212 w 393258"/>
              <a:gd name="connsiteY51" fmla="*/ 39318 h 334203"/>
              <a:gd name="connsiteX52" fmla="*/ 13106 w 393258"/>
              <a:gd name="connsiteY52" fmla="*/ 26212 h 334203"/>
              <a:gd name="connsiteX53" fmla="*/ 26212 w 393258"/>
              <a:gd name="connsiteY53" fmla="*/ 13106 h 334203"/>
              <a:gd name="connsiteX54" fmla="*/ 39318 w 393258"/>
              <a:gd name="connsiteY54" fmla="*/ 26212 h 334203"/>
              <a:gd name="connsiteX55" fmla="*/ 26212 w 393258"/>
              <a:gd name="connsiteY55" fmla="*/ 39318 h 334203"/>
              <a:gd name="connsiteX56" fmla="*/ 301438 w 393258"/>
              <a:gd name="connsiteY56" fmla="*/ 268673 h 334203"/>
              <a:gd name="connsiteX57" fmla="*/ 327650 w 393258"/>
              <a:gd name="connsiteY57" fmla="*/ 294885 h 334203"/>
              <a:gd name="connsiteX58" fmla="*/ 301438 w 393258"/>
              <a:gd name="connsiteY58" fmla="*/ 321097 h 334203"/>
              <a:gd name="connsiteX59" fmla="*/ 275226 w 393258"/>
              <a:gd name="connsiteY59" fmla="*/ 294885 h 334203"/>
              <a:gd name="connsiteX60" fmla="*/ 301438 w 393258"/>
              <a:gd name="connsiteY60" fmla="*/ 268673 h 334203"/>
              <a:gd name="connsiteX61" fmla="*/ 150719 w 393258"/>
              <a:gd name="connsiteY61" fmla="*/ 268673 h 334203"/>
              <a:gd name="connsiteX62" fmla="*/ 176931 w 393258"/>
              <a:gd name="connsiteY62" fmla="*/ 294885 h 334203"/>
              <a:gd name="connsiteX63" fmla="*/ 150719 w 393258"/>
              <a:gd name="connsiteY63" fmla="*/ 321097 h 334203"/>
              <a:gd name="connsiteX64" fmla="*/ 124507 w 393258"/>
              <a:gd name="connsiteY64" fmla="*/ 294885 h 334203"/>
              <a:gd name="connsiteX65" fmla="*/ 150719 w 393258"/>
              <a:gd name="connsiteY65" fmla="*/ 268673 h 334203"/>
              <a:gd name="connsiteX66" fmla="*/ 380159 w 393258"/>
              <a:gd name="connsiteY66" fmla="*/ 111401 h 334203"/>
              <a:gd name="connsiteX67" fmla="*/ 334203 w 393258"/>
              <a:gd name="connsiteY67" fmla="*/ 111401 h 334203"/>
              <a:gd name="connsiteX68" fmla="*/ 334203 w 393258"/>
              <a:gd name="connsiteY68" fmla="*/ 65458 h 334203"/>
              <a:gd name="connsiteX69" fmla="*/ 380159 w 393258"/>
              <a:gd name="connsiteY69" fmla="*/ 65445 h 334203"/>
              <a:gd name="connsiteX70" fmla="*/ 380159 w 393258"/>
              <a:gd name="connsiteY70" fmla="*/ 111401 h 334203"/>
              <a:gd name="connsiteX71" fmla="*/ 275226 w 393258"/>
              <a:gd name="connsiteY71" fmla="*/ 229303 h 334203"/>
              <a:gd name="connsiteX72" fmla="*/ 275226 w 393258"/>
              <a:gd name="connsiteY72" fmla="*/ 183491 h 334203"/>
              <a:gd name="connsiteX73" fmla="*/ 321097 w 393258"/>
              <a:gd name="connsiteY73" fmla="*/ 183491 h 334203"/>
              <a:gd name="connsiteX74" fmla="*/ 321097 w 393258"/>
              <a:gd name="connsiteY74" fmla="*/ 229289 h 334203"/>
              <a:gd name="connsiteX75" fmla="*/ 275226 w 393258"/>
              <a:gd name="connsiteY75" fmla="*/ 229303 h 334203"/>
              <a:gd name="connsiteX76" fmla="*/ 275226 w 393258"/>
              <a:gd name="connsiteY76" fmla="*/ 170378 h 334203"/>
              <a:gd name="connsiteX77" fmla="*/ 275226 w 393258"/>
              <a:gd name="connsiteY77" fmla="*/ 124507 h 334203"/>
              <a:gd name="connsiteX78" fmla="*/ 321097 w 393258"/>
              <a:gd name="connsiteY78" fmla="*/ 124507 h 334203"/>
              <a:gd name="connsiteX79" fmla="*/ 321097 w 393258"/>
              <a:gd name="connsiteY79" fmla="*/ 170378 h 334203"/>
              <a:gd name="connsiteX80" fmla="*/ 275226 w 393258"/>
              <a:gd name="connsiteY80" fmla="*/ 170378 h 334203"/>
              <a:gd name="connsiteX81" fmla="*/ 157272 w 393258"/>
              <a:gd name="connsiteY81" fmla="*/ 229335 h 334203"/>
              <a:gd name="connsiteX82" fmla="*/ 157272 w 393258"/>
              <a:gd name="connsiteY82" fmla="*/ 183484 h 334203"/>
              <a:gd name="connsiteX83" fmla="*/ 203143 w 393258"/>
              <a:gd name="connsiteY83" fmla="*/ 183484 h 334203"/>
              <a:gd name="connsiteX84" fmla="*/ 203143 w 393258"/>
              <a:gd name="connsiteY84" fmla="*/ 229322 h 334203"/>
              <a:gd name="connsiteX85" fmla="*/ 157272 w 393258"/>
              <a:gd name="connsiteY85" fmla="*/ 229335 h 334203"/>
              <a:gd name="connsiteX86" fmla="*/ 157272 w 393258"/>
              <a:gd name="connsiteY86" fmla="*/ 170378 h 334203"/>
              <a:gd name="connsiteX87" fmla="*/ 157272 w 393258"/>
              <a:gd name="connsiteY87" fmla="*/ 124507 h 334203"/>
              <a:gd name="connsiteX88" fmla="*/ 203143 w 393258"/>
              <a:gd name="connsiteY88" fmla="*/ 124507 h 334203"/>
              <a:gd name="connsiteX89" fmla="*/ 203143 w 393258"/>
              <a:gd name="connsiteY89" fmla="*/ 170378 h 334203"/>
              <a:gd name="connsiteX90" fmla="*/ 157272 w 393258"/>
              <a:gd name="connsiteY90" fmla="*/ 170378 h 334203"/>
              <a:gd name="connsiteX91" fmla="*/ 90202 w 393258"/>
              <a:gd name="connsiteY91" fmla="*/ 124507 h 334203"/>
              <a:gd name="connsiteX92" fmla="*/ 144166 w 393258"/>
              <a:gd name="connsiteY92" fmla="*/ 124507 h 334203"/>
              <a:gd name="connsiteX93" fmla="*/ 144166 w 393258"/>
              <a:gd name="connsiteY93" fmla="*/ 170378 h 334203"/>
              <a:gd name="connsiteX94" fmla="*/ 98983 w 393258"/>
              <a:gd name="connsiteY94" fmla="*/ 170378 h 334203"/>
              <a:gd name="connsiteX95" fmla="*/ 90202 w 393258"/>
              <a:gd name="connsiteY95" fmla="*/ 124507 h 334203"/>
              <a:gd name="connsiteX96" fmla="*/ 321097 w 393258"/>
              <a:gd name="connsiteY96" fmla="*/ 111401 h 334203"/>
              <a:gd name="connsiteX97" fmla="*/ 275226 w 393258"/>
              <a:gd name="connsiteY97" fmla="*/ 111401 h 334203"/>
              <a:gd name="connsiteX98" fmla="*/ 275226 w 393258"/>
              <a:gd name="connsiteY98" fmla="*/ 65530 h 334203"/>
              <a:gd name="connsiteX99" fmla="*/ 321097 w 393258"/>
              <a:gd name="connsiteY99" fmla="*/ 65530 h 334203"/>
              <a:gd name="connsiteX100" fmla="*/ 321097 w 393258"/>
              <a:gd name="connsiteY100" fmla="*/ 111401 h 334203"/>
              <a:gd name="connsiteX101" fmla="*/ 262120 w 393258"/>
              <a:gd name="connsiteY101" fmla="*/ 111401 h 334203"/>
              <a:gd name="connsiteX102" fmla="*/ 216249 w 393258"/>
              <a:gd name="connsiteY102" fmla="*/ 111401 h 334203"/>
              <a:gd name="connsiteX103" fmla="*/ 216249 w 393258"/>
              <a:gd name="connsiteY103" fmla="*/ 65491 h 334203"/>
              <a:gd name="connsiteX104" fmla="*/ 262120 w 393258"/>
              <a:gd name="connsiteY104" fmla="*/ 65478 h 334203"/>
              <a:gd name="connsiteX105" fmla="*/ 262120 w 393258"/>
              <a:gd name="connsiteY105" fmla="*/ 111401 h 334203"/>
              <a:gd name="connsiteX106" fmla="*/ 203143 w 393258"/>
              <a:gd name="connsiteY106" fmla="*/ 65530 h 334203"/>
              <a:gd name="connsiteX107" fmla="*/ 203143 w 393258"/>
              <a:gd name="connsiteY107" fmla="*/ 111401 h 334203"/>
              <a:gd name="connsiteX108" fmla="*/ 157272 w 393258"/>
              <a:gd name="connsiteY108" fmla="*/ 111401 h 334203"/>
              <a:gd name="connsiteX109" fmla="*/ 157272 w 393258"/>
              <a:gd name="connsiteY109" fmla="*/ 65530 h 334203"/>
              <a:gd name="connsiteX110" fmla="*/ 203143 w 393258"/>
              <a:gd name="connsiteY110" fmla="*/ 65530 h 334203"/>
              <a:gd name="connsiteX111" fmla="*/ 216249 w 393258"/>
              <a:gd name="connsiteY111" fmla="*/ 124507 h 334203"/>
              <a:gd name="connsiteX112" fmla="*/ 262120 w 393258"/>
              <a:gd name="connsiteY112" fmla="*/ 124507 h 334203"/>
              <a:gd name="connsiteX113" fmla="*/ 262120 w 393258"/>
              <a:gd name="connsiteY113" fmla="*/ 170378 h 334203"/>
              <a:gd name="connsiteX114" fmla="*/ 216249 w 393258"/>
              <a:gd name="connsiteY114" fmla="*/ 170378 h 334203"/>
              <a:gd name="connsiteX115" fmla="*/ 216249 w 393258"/>
              <a:gd name="connsiteY115" fmla="*/ 124507 h 334203"/>
              <a:gd name="connsiteX116" fmla="*/ 334203 w 393258"/>
              <a:gd name="connsiteY116" fmla="*/ 124507 h 334203"/>
              <a:gd name="connsiteX117" fmla="*/ 380074 w 393258"/>
              <a:gd name="connsiteY117" fmla="*/ 124507 h 334203"/>
              <a:gd name="connsiteX118" fmla="*/ 380074 w 393258"/>
              <a:gd name="connsiteY118" fmla="*/ 170378 h 334203"/>
              <a:gd name="connsiteX119" fmla="*/ 334203 w 393258"/>
              <a:gd name="connsiteY119" fmla="*/ 170378 h 334203"/>
              <a:gd name="connsiteX120" fmla="*/ 334203 w 393258"/>
              <a:gd name="connsiteY120" fmla="*/ 124507 h 334203"/>
              <a:gd name="connsiteX121" fmla="*/ 144166 w 393258"/>
              <a:gd name="connsiteY121" fmla="*/ 65517 h 334203"/>
              <a:gd name="connsiteX122" fmla="*/ 144166 w 393258"/>
              <a:gd name="connsiteY122" fmla="*/ 111408 h 334203"/>
              <a:gd name="connsiteX123" fmla="*/ 87692 w 393258"/>
              <a:gd name="connsiteY123" fmla="*/ 111408 h 334203"/>
              <a:gd name="connsiteX124" fmla="*/ 78911 w 393258"/>
              <a:gd name="connsiteY124" fmla="*/ 65537 h 334203"/>
              <a:gd name="connsiteX125" fmla="*/ 144166 w 393258"/>
              <a:gd name="connsiteY125" fmla="*/ 65517 h 334203"/>
              <a:gd name="connsiteX126" fmla="*/ 101486 w 393258"/>
              <a:gd name="connsiteY126" fmla="*/ 183484 h 334203"/>
              <a:gd name="connsiteX127" fmla="*/ 144166 w 393258"/>
              <a:gd name="connsiteY127" fmla="*/ 183484 h 334203"/>
              <a:gd name="connsiteX128" fmla="*/ 144166 w 393258"/>
              <a:gd name="connsiteY128" fmla="*/ 229335 h 334203"/>
              <a:gd name="connsiteX129" fmla="*/ 110267 w 393258"/>
              <a:gd name="connsiteY129" fmla="*/ 229348 h 334203"/>
              <a:gd name="connsiteX130" fmla="*/ 101486 w 393258"/>
              <a:gd name="connsiteY130" fmla="*/ 183484 h 334203"/>
              <a:gd name="connsiteX131" fmla="*/ 216249 w 393258"/>
              <a:gd name="connsiteY131" fmla="*/ 183484 h 334203"/>
              <a:gd name="connsiteX132" fmla="*/ 262120 w 393258"/>
              <a:gd name="connsiteY132" fmla="*/ 183484 h 334203"/>
              <a:gd name="connsiteX133" fmla="*/ 262120 w 393258"/>
              <a:gd name="connsiteY133" fmla="*/ 229303 h 334203"/>
              <a:gd name="connsiteX134" fmla="*/ 216249 w 393258"/>
              <a:gd name="connsiteY134" fmla="*/ 229316 h 334203"/>
              <a:gd name="connsiteX135" fmla="*/ 216249 w 393258"/>
              <a:gd name="connsiteY135" fmla="*/ 183484 h 334203"/>
              <a:gd name="connsiteX136" fmla="*/ 360572 w 393258"/>
              <a:gd name="connsiteY136" fmla="*/ 229276 h 334203"/>
              <a:gd name="connsiteX137" fmla="*/ 334203 w 393258"/>
              <a:gd name="connsiteY137" fmla="*/ 229283 h 334203"/>
              <a:gd name="connsiteX138" fmla="*/ 334203 w 393258"/>
              <a:gd name="connsiteY138" fmla="*/ 183484 h 334203"/>
              <a:gd name="connsiteX139" fmla="*/ 380159 w 393258"/>
              <a:gd name="connsiteY139" fmla="*/ 183484 h 334203"/>
              <a:gd name="connsiteX140" fmla="*/ 380159 w 393258"/>
              <a:gd name="connsiteY140" fmla="*/ 209696 h 334203"/>
              <a:gd name="connsiteX141" fmla="*/ 360572 w 393258"/>
              <a:gd name="connsiteY141" fmla="*/ 229276 h 33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93258" h="334203">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chemeClr val="tx1"/>
          </a:solidFill>
          <a:ln w="6509" cap="flat">
            <a:noFill/>
            <a:prstDash val="solid"/>
            <a:miter/>
          </a:ln>
        </p:spPr>
        <p:txBody>
          <a:bodyPr rtlCol="0" anchor="ctr"/>
          <a:lstStyle/>
          <a:p>
            <a:endParaRPr lang="en-US"/>
          </a:p>
        </p:txBody>
      </p:sp>
      <p:grpSp>
        <p:nvGrpSpPr>
          <p:cNvPr id="1075" name="Graphic 246">
            <a:extLst>
              <a:ext uri="{FF2B5EF4-FFF2-40B4-BE49-F238E27FC236}">
                <a16:creationId xmlns:a16="http://schemas.microsoft.com/office/drawing/2014/main" id="{36618682-761D-7EFC-264C-449032D20881}"/>
              </a:ext>
            </a:extLst>
          </p:cNvPr>
          <p:cNvGrpSpPr/>
          <p:nvPr/>
        </p:nvGrpSpPr>
        <p:grpSpPr>
          <a:xfrm>
            <a:off x="2431308" y="5684134"/>
            <a:ext cx="406631" cy="379062"/>
            <a:chOff x="2327141" y="5757021"/>
            <a:chExt cx="406631" cy="379062"/>
          </a:xfrm>
          <a:solidFill>
            <a:schemeClr val="tx1"/>
          </a:solidFill>
        </p:grpSpPr>
        <p:sp>
          <p:nvSpPr>
            <p:cNvPr id="1076" name="Freeform: Shape 1075">
              <a:extLst>
                <a:ext uri="{FF2B5EF4-FFF2-40B4-BE49-F238E27FC236}">
                  <a16:creationId xmlns:a16="http://schemas.microsoft.com/office/drawing/2014/main" id="{34685AF1-9A52-8199-E8C7-938BD17D61CF}"/>
                </a:ext>
              </a:extLst>
            </p:cNvPr>
            <p:cNvSpPr/>
            <p:nvPr/>
          </p:nvSpPr>
          <p:spPr>
            <a:xfrm>
              <a:off x="2327141" y="5763913"/>
              <a:ext cx="406631" cy="372170"/>
            </a:xfrm>
            <a:custGeom>
              <a:avLst/>
              <a:gdLst>
                <a:gd name="connsiteX0" fmla="*/ 406631 w 406631"/>
                <a:gd name="connsiteY0" fmla="*/ 261898 h 372170"/>
                <a:gd name="connsiteX1" fmla="*/ 406631 w 406631"/>
                <a:gd name="connsiteY1" fmla="*/ 82705 h 372170"/>
                <a:gd name="connsiteX2" fmla="*/ 344603 w 406631"/>
                <a:gd name="connsiteY2" fmla="*/ 82705 h 372170"/>
                <a:gd name="connsiteX3" fmla="*/ 337711 w 406631"/>
                <a:gd name="connsiteY3" fmla="*/ 89597 h 372170"/>
                <a:gd name="connsiteX4" fmla="*/ 344603 w 406631"/>
                <a:gd name="connsiteY4" fmla="*/ 96489 h 372170"/>
                <a:gd name="connsiteX5" fmla="*/ 392847 w 406631"/>
                <a:gd name="connsiteY5" fmla="*/ 96489 h 372170"/>
                <a:gd name="connsiteX6" fmla="*/ 392847 w 406631"/>
                <a:gd name="connsiteY6" fmla="*/ 248114 h 372170"/>
                <a:gd name="connsiteX7" fmla="*/ 75813 w 406631"/>
                <a:gd name="connsiteY7" fmla="*/ 248114 h 372170"/>
                <a:gd name="connsiteX8" fmla="*/ 75813 w 406631"/>
                <a:gd name="connsiteY8" fmla="*/ 96489 h 372170"/>
                <a:gd name="connsiteX9" fmla="*/ 124057 w 406631"/>
                <a:gd name="connsiteY9" fmla="*/ 96489 h 372170"/>
                <a:gd name="connsiteX10" fmla="*/ 130949 w 406631"/>
                <a:gd name="connsiteY10" fmla="*/ 89597 h 372170"/>
                <a:gd name="connsiteX11" fmla="*/ 124057 w 406631"/>
                <a:gd name="connsiteY11" fmla="*/ 82705 h 372170"/>
                <a:gd name="connsiteX12" fmla="*/ 75813 w 406631"/>
                <a:gd name="connsiteY12" fmla="*/ 82705 h 372170"/>
                <a:gd name="connsiteX13" fmla="*/ 75813 w 406631"/>
                <a:gd name="connsiteY13" fmla="*/ 27568 h 372170"/>
                <a:gd name="connsiteX14" fmla="*/ 68921 w 406631"/>
                <a:gd name="connsiteY14" fmla="*/ 20676 h 372170"/>
                <a:gd name="connsiteX15" fmla="*/ 54158 w 406631"/>
                <a:gd name="connsiteY15" fmla="*/ 20676 h 372170"/>
                <a:gd name="connsiteX16" fmla="*/ 27568 w 406631"/>
                <a:gd name="connsiteY16" fmla="*/ 0 h 372170"/>
                <a:gd name="connsiteX17" fmla="*/ 0 w 406631"/>
                <a:gd name="connsiteY17" fmla="*/ 27568 h 372170"/>
                <a:gd name="connsiteX18" fmla="*/ 27568 w 406631"/>
                <a:gd name="connsiteY18" fmla="*/ 55136 h 372170"/>
                <a:gd name="connsiteX19" fmla="*/ 54158 w 406631"/>
                <a:gd name="connsiteY19" fmla="*/ 34460 h 372170"/>
                <a:gd name="connsiteX20" fmla="*/ 62028 w 406631"/>
                <a:gd name="connsiteY20" fmla="*/ 34460 h 372170"/>
                <a:gd name="connsiteX21" fmla="*/ 62028 w 406631"/>
                <a:gd name="connsiteY21" fmla="*/ 82705 h 372170"/>
                <a:gd name="connsiteX22" fmla="*/ 62028 w 406631"/>
                <a:gd name="connsiteY22" fmla="*/ 89597 h 372170"/>
                <a:gd name="connsiteX23" fmla="*/ 62028 w 406631"/>
                <a:gd name="connsiteY23" fmla="*/ 255006 h 372170"/>
                <a:gd name="connsiteX24" fmla="*/ 62028 w 406631"/>
                <a:gd name="connsiteY24" fmla="*/ 261898 h 372170"/>
                <a:gd name="connsiteX25" fmla="*/ 62028 w 406631"/>
                <a:gd name="connsiteY25" fmla="*/ 303250 h 372170"/>
                <a:gd name="connsiteX26" fmla="*/ 68921 w 406631"/>
                <a:gd name="connsiteY26" fmla="*/ 310142 h 372170"/>
                <a:gd name="connsiteX27" fmla="*/ 117379 w 406631"/>
                <a:gd name="connsiteY27" fmla="*/ 310142 h 372170"/>
                <a:gd name="connsiteX28" fmla="*/ 103381 w 406631"/>
                <a:gd name="connsiteY28" fmla="*/ 337711 h 372170"/>
                <a:gd name="connsiteX29" fmla="*/ 137841 w 406631"/>
                <a:gd name="connsiteY29" fmla="*/ 372171 h 372170"/>
                <a:gd name="connsiteX30" fmla="*/ 172301 w 406631"/>
                <a:gd name="connsiteY30" fmla="*/ 337711 h 372170"/>
                <a:gd name="connsiteX31" fmla="*/ 158304 w 406631"/>
                <a:gd name="connsiteY31" fmla="*/ 310142 h 372170"/>
                <a:gd name="connsiteX32" fmla="*/ 282788 w 406631"/>
                <a:gd name="connsiteY32" fmla="*/ 310142 h 372170"/>
                <a:gd name="connsiteX33" fmla="*/ 268790 w 406631"/>
                <a:gd name="connsiteY33" fmla="*/ 337711 h 372170"/>
                <a:gd name="connsiteX34" fmla="*/ 303250 w 406631"/>
                <a:gd name="connsiteY34" fmla="*/ 372171 h 372170"/>
                <a:gd name="connsiteX35" fmla="*/ 337711 w 406631"/>
                <a:gd name="connsiteY35" fmla="*/ 337711 h 372170"/>
                <a:gd name="connsiteX36" fmla="*/ 323713 w 406631"/>
                <a:gd name="connsiteY36" fmla="*/ 310142 h 372170"/>
                <a:gd name="connsiteX37" fmla="*/ 365279 w 406631"/>
                <a:gd name="connsiteY37" fmla="*/ 310142 h 372170"/>
                <a:gd name="connsiteX38" fmla="*/ 372171 w 406631"/>
                <a:gd name="connsiteY38" fmla="*/ 303250 h 372170"/>
                <a:gd name="connsiteX39" fmla="*/ 365279 w 406631"/>
                <a:gd name="connsiteY39" fmla="*/ 296358 h 372170"/>
                <a:gd name="connsiteX40" fmla="*/ 75813 w 406631"/>
                <a:gd name="connsiteY40" fmla="*/ 296358 h 372170"/>
                <a:gd name="connsiteX41" fmla="*/ 75813 w 406631"/>
                <a:gd name="connsiteY41" fmla="*/ 261898 h 372170"/>
                <a:gd name="connsiteX42" fmla="*/ 406631 w 406631"/>
                <a:gd name="connsiteY42" fmla="*/ 261898 h 372170"/>
                <a:gd name="connsiteX43" fmla="*/ 27568 w 406631"/>
                <a:gd name="connsiteY43" fmla="*/ 41352 h 372170"/>
                <a:gd name="connsiteX44" fmla="*/ 13784 w 406631"/>
                <a:gd name="connsiteY44" fmla="*/ 27568 h 372170"/>
                <a:gd name="connsiteX45" fmla="*/ 27568 w 406631"/>
                <a:gd name="connsiteY45" fmla="*/ 13784 h 372170"/>
                <a:gd name="connsiteX46" fmla="*/ 39436 w 406631"/>
                <a:gd name="connsiteY46" fmla="*/ 20676 h 372170"/>
                <a:gd name="connsiteX47" fmla="*/ 34460 w 406631"/>
                <a:gd name="connsiteY47" fmla="*/ 20676 h 372170"/>
                <a:gd name="connsiteX48" fmla="*/ 27568 w 406631"/>
                <a:gd name="connsiteY48" fmla="*/ 27568 h 372170"/>
                <a:gd name="connsiteX49" fmla="*/ 34460 w 406631"/>
                <a:gd name="connsiteY49" fmla="*/ 34460 h 372170"/>
                <a:gd name="connsiteX50" fmla="*/ 39436 w 406631"/>
                <a:gd name="connsiteY50" fmla="*/ 34460 h 372170"/>
                <a:gd name="connsiteX51" fmla="*/ 27568 w 406631"/>
                <a:gd name="connsiteY51" fmla="*/ 41352 h 372170"/>
                <a:gd name="connsiteX52" fmla="*/ 137841 w 406631"/>
                <a:gd name="connsiteY52" fmla="*/ 358387 h 372170"/>
                <a:gd name="connsiteX53" fmla="*/ 117165 w 406631"/>
                <a:gd name="connsiteY53" fmla="*/ 337711 h 372170"/>
                <a:gd name="connsiteX54" fmla="*/ 137841 w 406631"/>
                <a:gd name="connsiteY54" fmla="*/ 317034 h 372170"/>
                <a:gd name="connsiteX55" fmla="*/ 158517 w 406631"/>
                <a:gd name="connsiteY55" fmla="*/ 337711 h 372170"/>
                <a:gd name="connsiteX56" fmla="*/ 137841 w 406631"/>
                <a:gd name="connsiteY56" fmla="*/ 358387 h 372170"/>
                <a:gd name="connsiteX57" fmla="*/ 303250 w 406631"/>
                <a:gd name="connsiteY57" fmla="*/ 358387 h 372170"/>
                <a:gd name="connsiteX58" fmla="*/ 282574 w 406631"/>
                <a:gd name="connsiteY58" fmla="*/ 337711 h 372170"/>
                <a:gd name="connsiteX59" fmla="*/ 303250 w 406631"/>
                <a:gd name="connsiteY59" fmla="*/ 317034 h 372170"/>
                <a:gd name="connsiteX60" fmla="*/ 323926 w 406631"/>
                <a:gd name="connsiteY60" fmla="*/ 337711 h 372170"/>
                <a:gd name="connsiteX61" fmla="*/ 303250 w 406631"/>
                <a:gd name="connsiteY61" fmla="*/ 358387 h 37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6631" h="372170">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grpFill/>
            <a:ln w="6781"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6E3EA836-CDCB-0B3C-3D47-9950C2F71D66}"/>
                </a:ext>
              </a:extLst>
            </p:cNvPr>
            <p:cNvSpPr/>
            <p:nvPr/>
          </p:nvSpPr>
          <p:spPr>
            <a:xfrm>
              <a:off x="2464982" y="5757021"/>
              <a:ext cx="192977" cy="192977"/>
            </a:xfrm>
            <a:custGeom>
              <a:avLst/>
              <a:gdLst>
                <a:gd name="connsiteX0" fmla="*/ 96489 w 192977"/>
                <a:gd name="connsiteY0" fmla="*/ 192977 h 192977"/>
                <a:gd name="connsiteX1" fmla="*/ 192977 w 192977"/>
                <a:gd name="connsiteY1" fmla="*/ 96489 h 192977"/>
                <a:gd name="connsiteX2" fmla="*/ 96489 w 192977"/>
                <a:gd name="connsiteY2" fmla="*/ 0 h 192977"/>
                <a:gd name="connsiteX3" fmla="*/ 0 w 192977"/>
                <a:gd name="connsiteY3" fmla="*/ 96489 h 192977"/>
                <a:gd name="connsiteX4" fmla="*/ 96489 w 192977"/>
                <a:gd name="connsiteY4" fmla="*/ 192977 h 192977"/>
                <a:gd name="connsiteX5" fmla="*/ 96489 w 192977"/>
                <a:gd name="connsiteY5" fmla="*/ 13784 h 192977"/>
                <a:gd name="connsiteX6" fmla="*/ 179193 w 192977"/>
                <a:gd name="connsiteY6" fmla="*/ 96489 h 192977"/>
                <a:gd name="connsiteX7" fmla="*/ 96489 w 192977"/>
                <a:gd name="connsiteY7" fmla="*/ 179193 h 192977"/>
                <a:gd name="connsiteX8" fmla="*/ 13784 w 192977"/>
                <a:gd name="connsiteY8" fmla="*/ 96489 h 192977"/>
                <a:gd name="connsiteX9" fmla="*/ 96489 w 192977"/>
                <a:gd name="connsiteY9" fmla="*/ 13784 h 19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977" h="192977">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grpFill/>
            <a:ln w="6781"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20CD8916-4B2E-021D-3A04-A344BB033BED}"/>
                </a:ext>
              </a:extLst>
            </p:cNvPr>
            <p:cNvSpPr/>
            <p:nvPr/>
          </p:nvSpPr>
          <p:spPr>
            <a:xfrm>
              <a:off x="2506332" y="5791489"/>
              <a:ext cx="110276" cy="124048"/>
            </a:xfrm>
            <a:custGeom>
              <a:avLst/>
              <a:gdLst>
                <a:gd name="connsiteX0" fmla="*/ 6894 w 110276"/>
                <a:gd name="connsiteY0" fmla="*/ 62020 h 124048"/>
                <a:gd name="connsiteX1" fmla="*/ 11766 w 110276"/>
                <a:gd name="connsiteY1" fmla="*/ 60000 h 124048"/>
                <a:gd name="connsiteX2" fmla="*/ 48246 w 110276"/>
                <a:gd name="connsiteY2" fmla="*/ 23521 h 124048"/>
                <a:gd name="connsiteX3" fmla="*/ 48246 w 110276"/>
                <a:gd name="connsiteY3" fmla="*/ 117156 h 124048"/>
                <a:gd name="connsiteX4" fmla="*/ 55138 w 110276"/>
                <a:gd name="connsiteY4" fmla="*/ 124048 h 124048"/>
                <a:gd name="connsiteX5" fmla="*/ 62030 w 110276"/>
                <a:gd name="connsiteY5" fmla="*/ 117156 h 124048"/>
                <a:gd name="connsiteX6" fmla="*/ 62030 w 110276"/>
                <a:gd name="connsiteY6" fmla="*/ 23521 h 124048"/>
                <a:gd name="connsiteX7" fmla="*/ 98510 w 110276"/>
                <a:gd name="connsiteY7" fmla="*/ 60000 h 124048"/>
                <a:gd name="connsiteX8" fmla="*/ 103382 w 110276"/>
                <a:gd name="connsiteY8" fmla="*/ 62020 h 124048"/>
                <a:gd name="connsiteX9" fmla="*/ 108255 w 110276"/>
                <a:gd name="connsiteY9" fmla="*/ 60000 h 124048"/>
                <a:gd name="connsiteX10" fmla="*/ 108255 w 110276"/>
                <a:gd name="connsiteY10" fmla="*/ 50255 h 124048"/>
                <a:gd name="connsiteX11" fmla="*/ 60018 w 110276"/>
                <a:gd name="connsiteY11" fmla="*/ 2018 h 124048"/>
                <a:gd name="connsiteX12" fmla="*/ 57771 w 110276"/>
                <a:gd name="connsiteY12" fmla="*/ 522 h 124048"/>
                <a:gd name="connsiteX13" fmla="*/ 52505 w 110276"/>
                <a:gd name="connsiteY13" fmla="*/ 522 h 124048"/>
                <a:gd name="connsiteX14" fmla="*/ 50259 w 110276"/>
                <a:gd name="connsiteY14" fmla="*/ 2018 h 124048"/>
                <a:gd name="connsiteX15" fmla="*/ 2021 w 110276"/>
                <a:gd name="connsiteY15" fmla="*/ 50255 h 124048"/>
                <a:gd name="connsiteX16" fmla="*/ 2021 w 110276"/>
                <a:gd name="connsiteY16" fmla="*/ 60000 h 124048"/>
                <a:gd name="connsiteX17" fmla="*/ 6894 w 110276"/>
                <a:gd name="connsiteY17" fmla="*/ 62020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276" h="124048">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grpFill/>
            <a:ln w="6781" cap="flat">
              <a:noFill/>
              <a:prstDash val="solid"/>
              <a:miter/>
            </a:ln>
          </p:spPr>
          <p:txBody>
            <a:bodyPr rtlCol="0" anchor="ctr"/>
            <a:lstStyle/>
            <a:p>
              <a:endParaRPr lang="en-US"/>
            </a:p>
          </p:txBody>
        </p:sp>
      </p:grpSp>
      <p:grpSp>
        <p:nvGrpSpPr>
          <p:cNvPr id="1079" name="Graphic 248">
            <a:extLst>
              <a:ext uri="{FF2B5EF4-FFF2-40B4-BE49-F238E27FC236}">
                <a16:creationId xmlns:a16="http://schemas.microsoft.com/office/drawing/2014/main" id="{ED9EE405-A836-EBC8-05F6-377CDD272B81}"/>
              </a:ext>
            </a:extLst>
          </p:cNvPr>
          <p:cNvGrpSpPr/>
          <p:nvPr/>
        </p:nvGrpSpPr>
        <p:grpSpPr>
          <a:xfrm>
            <a:off x="3040996" y="5642836"/>
            <a:ext cx="376197" cy="376197"/>
            <a:chOff x="2936829" y="5715723"/>
            <a:chExt cx="376197" cy="376197"/>
          </a:xfrm>
          <a:solidFill>
            <a:schemeClr val="tx1"/>
          </a:solidFill>
        </p:grpSpPr>
        <p:sp>
          <p:nvSpPr>
            <p:cNvPr id="1080" name="Freeform: Shape 1079">
              <a:extLst>
                <a:ext uri="{FF2B5EF4-FFF2-40B4-BE49-F238E27FC236}">
                  <a16:creationId xmlns:a16="http://schemas.microsoft.com/office/drawing/2014/main" id="{6A81E4C9-35C0-60C2-5A19-140B93B5380C}"/>
                </a:ext>
              </a:extLst>
            </p:cNvPr>
            <p:cNvSpPr/>
            <p:nvPr/>
          </p:nvSpPr>
          <p:spPr>
            <a:xfrm>
              <a:off x="309357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A5F371B4-4DE3-9E9F-3820-399E89732744}"/>
                </a:ext>
              </a:extLst>
            </p:cNvPr>
            <p:cNvSpPr/>
            <p:nvPr/>
          </p:nvSpPr>
          <p:spPr>
            <a:xfrm>
              <a:off x="312492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CD8B2B80-A685-D4FF-16FE-99474D66702E}"/>
                </a:ext>
              </a:extLst>
            </p:cNvPr>
            <p:cNvSpPr/>
            <p:nvPr/>
          </p:nvSpPr>
          <p:spPr>
            <a:xfrm>
              <a:off x="315627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A9A36A12-C38D-0C1B-B9F4-7EE457AC9A37}"/>
                </a:ext>
              </a:extLst>
            </p:cNvPr>
            <p:cNvSpPr/>
            <p:nvPr/>
          </p:nvSpPr>
          <p:spPr>
            <a:xfrm>
              <a:off x="318762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67817500-4550-B13D-EB2D-4358CD655BF9}"/>
                </a:ext>
              </a:extLst>
            </p:cNvPr>
            <p:cNvSpPr/>
            <p:nvPr/>
          </p:nvSpPr>
          <p:spPr>
            <a:xfrm>
              <a:off x="309357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id="{21DB0647-4422-42D5-5115-8CFBE930F7C9}"/>
                </a:ext>
              </a:extLst>
            </p:cNvPr>
            <p:cNvSpPr/>
            <p:nvPr/>
          </p:nvSpPr>
          <p:spPr>
            <a:xfrm>
              <a:off x="312492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CBC11E59-C261-8605-1603-F1C0CA09132C}"/>
                </a:ext>
              </a:extLst>
            </p:cNvPr>
            <p:cNvSpPr/>
            <p:nvPr/>
          </p:nvSpPr>
          <p:spPr>
            <a:xfrm>
              <a:off x="315627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89F0D689-E5F9-2E58-74D0-84068E090DE2}"/>
                </a:ext>
              </a:extLst>
            </p:cNvPr>
            <p:cNvSpPr/>
            <p:nvPr/>
          </p:nvSpPr>
          <p:spPr>
            <a:xfrm>
              <a:off x="318762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id="{64246C05-970A-D174-D1AE-A94FD1F5B4F8}"/>
                </a:ext>
              </a:extLst>
            </p:cNvPr>
            <p:cNvSpPr/>
            <p:nvPr/>
          </p:nvSpPr>
          <p:spPr>
            <a:xfrm>
              <a:off x="309357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id="{E9269163-4BD6-D9FA-395A-058B8E50B544}"/>
                </a:ext>
              </a:extLst>
            </p:cNvPr>
            <p:cNvSpPr/>
            <p:nvPr/>
          </p:nvSpPr>
          <p:spPr>
            <a:xfrm>
              <a:off x="312492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id="{6ACA59F5-DD3C-B6FB-92A0-10515EC23643}"/>
                </a:ext>
              </a:extLst>
            </p:cNvPr>
            <p:cNvSpPr/>
            <p:nvPr/>
          </p:nvSpPr>
          <p:spPr>
            <a:xfrm>
              <a:off x="315627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id="{91225732-C572-7732-20E3-9F57EC5D359A}"/>
                </a:ext>
              </a:extLst>
            </p:cNvPr>
            <p:cNvSpPr/>
            <p:nvPr/>
          </p:nvSpPr>
          <p:spPr>
            <a:xfrm>
              <a:off x="318762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id="{60FB5681-C296-D869-FDEC-5AFD89BED721}"/>
                </a:ext>
              </a:extLst>
            </p:cNvPr>
            <p:cNvSpPr/>
            <p:nvPr/>
          </p:nvSpPr>
          <p:spPr>
            <a:xfrm>
              <a:off x="309357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id="{9EB2BCAA-6FB3-4EF3-82E1-8566A2BCA00A}"/>
                </a:ext>
              </a:extLst>
            </p:cNvPr>
            <p:cNvSpPr/>
            <p:nvPr/>
          </p:nvSpPr>
          <p:spPr>
            <a:xfrm>
              <a:off x="312492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id="{E70B4BF9-BBDA-02D1-AA69-E108E51F5E2C}"/>
                </a:ext>
              </a:extLst>
            </p:cNvPr>
            <p:cNvSpPr/>
            <p:nvPr/>
          </p:nvSpPr>
          <p:spPr>
            <a:xfrm>
              <a:off x="315627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id="{C27288B1-8FC4-F79D-6DEA-377D0CD139EC}"/>
                </a:ext>
              </a:extLst>
            </p:cNvPr>
            <p:cNvSpPr/>
            <p:nvPr/>
          </p:nvSpPr>
          <p:spPr>
            <a:xfrm>
              <a:off x="318762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id="{21B760EB-D917-D01A-D9DF-3F9CBF3DFCDB}"/>
                </a:ext>
              </a:extLst>
            </p:cNvPr>
            <p:cNvSpPr/>
            <p:nvPr/>
          </p:nvSpPr>
          <p:spPr>
            <a:xfrm>
              <a:off x="2968179"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id="{81406FBA-B3FF-5A71-69E4-6BF4D9F71F42}"/>
                </a:ext>
              </a:extLst>
            </p:cNvPr>
            <p:cNvSpPr/>
            <p:nvPr/>
          </p:nvSpPr>
          <p:spPr>
            <a:xfrm>
              <a:off x="299952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id="{F609DA75-6E72-8D89-4488-E5F68910C377}"/>
                </a:ext>
              </a:extLst>
            </p:cNvPr>
            <p:cNvSpPr/>
            <p:nvPr/>
          </p:nvSpPr>
          <p:spPr>
            <a:xfrm>
              <a:off x="303087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id="{F3F80B73-6658-C925-889A-8DE87D93D872}"/>
                </a:ext>
              </a:extLst>
            </p:cNvPr>
            <p:cNvSpPr/>
            <p:nvPr/>
          </p:nvSpPr>
          <p:spPr>
            <a:xfrm>
              <a:off x="2968179"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id="{C77161E5-9B85-4D3D-FD83-4841FBDDBB29}"/>
                </a:ext>
              </a:extLst>
            </p:cNvPr>
            <p:cNvSpPr/>
            <p:nvPr/>
          </p:nvSpPr>
          <p:spPr>
            <a:xfrm>
              <a:off x="299952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id="{8932B36C-596D-598A-0F78-5083B2AF9C58}"/>
                </a:ext>
              </a:extLst>
            </p:cNvPr>
            <p:cNvSpPr/>
            <p:nvPr/>
          </p:nvSpPr>
          <p:spPr>
            <a:xfrm>
              <a:off x="303087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id="{A55250C7-422B-B820-9D91-D4B07297F0A7}"/>
                </a:ext>
              </a:extLst>
            </p:cNvPr>
            <p:cNvSpPr/>
            <p:nvPr/>
          </p:nvSpPr>
          <p:spPr>
            <a:xfrm>
              <a:off x="2968179"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428BF710-5301-24D9-A6E5-321256ED0385}"/>
                </a:ext>
              </a:extLst>
            </p:cNvPr>
            <p:cNvSpPr/>
            <p:nvPr/>
          </p:nvSpPr>
          <p:spPr>
            <a:xfrm>
              <a:off x="299952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00EDAA35-6D86-48B1-06F8-3D51AB4A34A7}"/>
                </a:ext>
              </a:extLst>
            </p:cNvPr>
            <p:cNvSpPr/>
            <p:nvPr/>
          </p:nvSpPr>
          <p:spPr>
            <a:xfrm>
              <a:off x="303087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6403A4D7-3DE7-F5D0-D0FA-5F3A7EC81CC8}"/>
                </a:ext>
              </a:extLst>
            </p:cNvPr>
            <p:cNvSpPr/>
            <p:nvPr/>
          </p:nvSpPr>
          <p:spPr>
            <a:xfrm>
              <a:off x="2968179"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id="{DABF7CD5-6E09-DB52-FE87-C00B7655180A}"/>
                </a:ext>
              </a:extLst>
            </p:cNvPr>
            <p:cNvSpPr/>
            <p:nvPr/>
          </p:nvSpPr>
          <p:spPr>
            <a:xfrm>
              <a:off x="299952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id="{3FD1BC3A-6268-11A4-40DF-AE8A982253F4}"/>
                </a:ext>
              </a:extLst>
            </p:cNvPr>
            <p:cNvSpPr/>
            <p:nvPr/>
          </p:nvSpPr>
          <p:spPr>
            <a:xfrm>
              <a:off x="303087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grpFill/>
            <a:ln w="7811"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id="{02045AD3-63F0-2DF0-6976-280905E09019}"/>
                </a:ext>
              </a:extLst>
            </p:cNvPr>
            <p:cNvSpPr/>
            <p:nvPr/>
          </p:nvSpPr>
          <p:spPr>
            <a:xfrm>
              <a:off x="3250327" y="58803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grpFill/>
            <a:ln w="7811"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1BD05A27-E7AA-96D0-2B98-C8FDDB9D1BF5}"/>
                </a:ext>
              </a:extLst>
            </p:cNvPr>
            <p:cNvSpPr/>
            <p:nvPr/>
          </p:nvSpPr>
          <p:spPr>
            <a:xfrm>
              <a:off x="3250327" y="58489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grpFill/>
            <a:ln w="7811"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18058F66-489E-4B1D-82AF-03990B55DF3C}"/>
                </a:ext>
              </a:extLst>
            </p:cNvPr>
            <p:cNvSpPr/>
            <p:nvPr/>
          </p:nvSpPr>
          <p:spPr>
            <a:xfrm>
              <a:off x="3250327" y="59116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grpFill/>
            <a:ln w="7811"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9A3C1E2A-179D-AF58-01EE-7818544BA0C5}"/>
                </a:ext>
              </a:extLst>
            </p:cNvPr>
            <p:cNvSpPr/>
            <p:nvPr/>
          </p:nvSpPr>
          <p:spPr>
            <a:xfrm>
              <a:off x="3250327" y="59430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grpFill/>
            <a:ln w="7811"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2C5B2096-E3A2-4CD8-72E6-EAF481CC7A67}"/>
                </a:ext>
              </a:extLst>
            </p:cNvPr>
            <p:cNvSpPr/>
            <p:nvPr/>
          </p:nvSpPr>
          <p:spPr>
            <a:xfrm>
              <a:off x="3250327" y="59743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grpFill/>
            <a:ln w="7811"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id="{B55845E1-A82B-C5D2-1E2A-ECEB46BE79EE}"/>
                </a:ext>
              </a:extLst>
            </p:cNvPr>
            <p:cNvSpPr/>
            <p:nvPr/>
          </p:nvSpPr>
          <p:spPr>
            <a:xfrm>
              <a:off x="3250327" y="600570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grpFill/>
            <a:ln w="7811"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id="{15043070-9596-7F4C-35CF-94578A0217D2}"/>
                </a:ext>
              </a:extLst>
            </p:cNvPr>
            <p:cNvSpPr/>
            <p:nvPr/>
          </p:nvSpPr>
          <p:spPr>
            <a:xfrm>
              <a:off x="3250327" y="60370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grpFill/>
            <a:ln w="7811"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id="{1BA648CF-8F86-5637-93AC-379E65B68F53}"/>
                </a:ext>
              </a:extLst>
            </p:cNvPr>
            <p:cNvSpPr/>
            <p:nvPr/>
          </p:nvSpPr>
          <p:spPr>
            <a:xfrm>
              <a:off x="2936829" y="5715723"/>
              <a:ext cx="376197" cy="376197"/>
            </a:xfrm>
            <a:custGeom>
              <a:avLst/>
              <a:gdLst>
                <a:gd name="connsiteX0" fmla="*/ 352685 w 376197"/>
                <a:gd name="connsiteY0" fmla="*/ 62700 h 376197"/>
                <a:gd name="connsiteX1" fmla="*/ 337010 w 376197"/>
                <a:gd name="connsiteY1" fmla="*/ 62700 h 376197"/>
                <a:gd name="connsiteX2" fmla="*/ 337010 w 376197"/>
                <a:gd name="connsiteY2" fmla="*/ 93885 h 376197"/>
                <a:gd name="connsiteX3" fmla="*/ 282148 w 376197"/>
                <a:gd name="connsiteY3" fmla="*/ 55481 h 376197"/>
                <a:gd name="connsiteX4" fmla="*/ 282148 w 376197"/>
                <a:gd name="connsiteY4" fmla="*/ 101887 h 376197"/>
                <a:gd name="connsiteX5" fmla="*/ 258636 w 376197"/>
                <a:gd name="connsiteY5" fmla="*/ 101887 h 376197"/>
                <a:gd name="connsiteX6" fmla="*/ 258636 w 376197"/>
                <a:gd name="connsiteY6" fmla="*/ 47025 h 376197"/>
                <a:gd name="connsiteX7" fmla="*/ 219448 w 376197"/>
                <a:gd name="connsiteY7" fmla="*/ 47025 h 376197"/>
                <a:gd name="connsiteX8" fmla="*/ 219448 w 376197"/>
                <a:gd name="connsiteY8" fmla="*/ 0 h 376197"/>
                <a:gd name="connsiteX9" fmla="*/ 203773 w 376197"/>
                <a:gd name="connsiteY9" fmla="*/ 0 h 376197"/>
                <a:gd name="connsiteX10" fmla="*/ 203773 w 376197"/>
                <a:gd name="connsiteY10" fmla="*/ 47025 h 376197"/>
                <a:gd name="connsiteX11" fmla="*/ 164586 w 376197"/>
                <a:gd name="connsiteY11" fmla="*/ 47025 h 376197"/>
                <a:gd name="connsiteX12" fmla="*/ 164586 w 376197"/>
                <a:gd name="connsiteY12" fmla="*/ 101887 h 376197"/>
                <a:gd name="connsiteX13" fmla="*/ 125399 w 376197"/>
                <a:gd name="connsiteY13" fmla="*/ 101887 h 376197"/>
                <a:gd name="connsiteX14" fmla="*/ 125399 w 376197"/>
                <a:gd name="connsiteY14" fmla="*/ 148911 h 376197"/>
                <a:gd name="connsiteX15" fmla="*/ 31350 w 376197"/>
                <a:gd name="connsiteY15" fmla="*/ 148911 h 376197"/>
                <a:gd name="connsiteX16" fmla="*/ 31350 w 376197"/>
                <a:gd name="connsiteY16" fmla="*/ 136481 h 376197"/>
                <a:gd name="connsiteX17" fmla="*/ 41092 w 376197"/>
                <a:gd name="connsiteY17" fmla="*/ 126739 h 376197"/>
                <a:gd name="connsiteX18" fmla="*/ 62700 w 376197"/>
                <a:gd name="connsiteY18" fmla="*/ 133236 h 376197"/>
                <a:gd name="connsiteX19" fmla="*/ 90405 w 376197"/>
                <a:gd name="connsiteY19" fmla="*/ 121762 h 376197"/>
                <a:gd name="connsiteX20" fmla="*/ 95946 w 376197"/>
                <a:gd name="connsiteY20" fmla="*/ 116221 h 376197"/>
                <a:gd name="connsiteX21" fmla="*/ 40535 w 376197"/>
                <a:gd name="connsiteY21" fmla="*/ 60803 h 376197"/>
                <a:gd name="connsiteX22" fmla="*/ 34994 w 376197"/>
                <a:gd name="connsiteY22" fmla="*/ 66344 h 376197"/>
                <a:gd name="connsiteX23" fmla="*/ 30010 w 376197"/>
                <a:gd name="connsiteY23" fmla="*/ 115657 h 376197"/>
                <a:gd name="connsiteX24" fmla="*/ 15675 w 376197"/>
                <a:gd name="connsiteY24" fmla="*/ 129992 h 376197"/>
                <a:gd name="connsiteX25" fmla="*/ 15675 w 376197"/>
                <a:gd name="connsiteY25" fmla="*/ 148911 h 376197"/>
                <a:gd name="connsiteX26" fmla="*/ 0 w 376197"/>
                <a:gd name="connsiteY26" fmla="*/ 148911 h 376197"/>
                <a:gd name="connsiteX27" fmla="*/ 0 w 376197"/>
                <a:gd name="connsiteY27" fmla="*/ 376197 h 376197"/>
                <a:gd name="connsiteX28" fmla="*/ 125399 w 376197"/>
                <a:gd name="connsiteY28" fmla="*/ 376197 h 376197"/>
                <a:gd name="connsiteX29" fmla="*/ 141074 w 376197"/>
                <a:gd name="connsiteY29" fmla="*/ 376197 h 376197"/>
                <a:gd name="connsiteX30" fmla="*/ 180261 w 376197"/>
                <a:gd name="connsiteY30" fmla="*/ 376197 h 376197"/>
                <a:gd name="connsiteX31" fmla="*/ 242961 w 376197"/>
                <a:gd name="connsiteY31" fmla="*/ 376197 h 376197"/>
                <a:gd name="connsiteX32" fmla="*/ 282148 w 376197"/>
                <a:gd name="connsiteY32" fmla="*/ 376197 h 376197"/>
                <a:gd name="connsiteX33" fmla="*/ 297823 w 376197"/>
                <a:gd name="connsiteY33" fmla="*/ 376197 h 376197"/>
                <a:gd name="connsiteX34" fmla="*/ 376197 w 376197"/>
                <a:gd name="connsiteY34" fmla="*/ 376197 h 376197"/>
                <a:gd name="connsiteX35" fmla="*/ 376197 w 376197"/>
                <a:gd name="connsiteY35" fmla="*/ 121316 h 376197"/>
                <a:gd name="connsiteX36" fmla="*/ 352685 w 376197"/>
                <a:gd name="connsiteY36" fmla="*/ 104857 h 376197"/>
                <a:gd name="connsiteX37" fmla="*/ 352685 w 376197"/>
                <a:gd name="connsiteY37" fmla="*/ 62700 h 376197"/>
                <a:gd name="connsiteX38" fmla="*/ 41484 w 376197"/>
                <a:gd name="connsiteY38" fmla="*/ 83915 h 376197"/>
                <a:gd name="connsiteX39" fmla="*/ 72841 w 376197"/>
                <a:gd name="connsiteY39" fmla="*/ 115273 h 376197"/>
                <a:gd name="connsiteX40" fmla="*/ 46076 w 376197"/>
                <a:gd name="connsiteY40" fmla="*/ 110672 h 376197"/>
                <a:gd name="connsiteX41" fmla="*/ 41484 w 376197"/>
                <a:gd name="connsiteY41" fmla="*/ 83915 h 376197"/>
                <a:gd name="connsiteX42" fmla="*/ 180261 w 376197"/>
                <a:gd name="connsiteY42" fmla="*/ 62700 h 376197"/>
                <a:gd name="connsiteX43" fmla="*/ 242961 w 376197"/>
                <a:gd name="connsiteY43" fmla="*/ 62700 h 376197"/>
                <a:gd name="connsiteX44" fmla="*/ 242961 w 376197"/>
                <a:gd name="connsiteY44" fmla="*/ 101887 h 376197"/>
                <a:gd name="connsiteX45" fmla="*/ 180261 w 376197"/>
                <a:gd name="connsiteY45" fmla="*/ 101887 h 376197"/>
                <a:gd name="connsiteX46" fmla="*/ 180261 w 376197"/>
                <a:gd name="connsiteY46" fmla="*/ 62700 h 376197"/>
                <a:gd name="connsiteX47" fmla="*/ 125399 w 376197"/>
                <a:gd name="connsiteY47" fmla="*/ 360522 h 376197"/>
                <a:gd name="connsiteX48" fmla="*/ 15675 w 376197"/>
                <a:gd name="connsiteY48" fmla="*/ 360522 h 376197"/>
                <a:gd name="connsiteX49" fmla="*/ 15675 w 376197"/>
                <a:gd name="connsiteY49" fmla="*/ 164586 h 376197"/>
                <a:gd name="connsiteX50" fmla="*/ 125399 w 376197"/>
                <a:gd name="connsiteY50" fmla="*/ 164586 h 376197"/>
                <a:gd name="connsiteX51" fmla="*/ 125399 w 376197"/>
                <a:gd name="connsiteY51" fmla="*/ 360522 h 376197"/>
                <a:gd name="connsiteX52" fmla="*/ 195936 w 376197"/>
                <a:gd name="connsiteY52" fmla="*/ 360522 h 376197"/>
                <a:gd name="connsiteX53" fmla="*/ 195936 w 376197"/>
                <a:gd name="connsiteY53" fmla="*/ 305660 h 376197"/>
                <a:gd name="connsiteX54" fmla="*/ 227286 w 376197"/>
                <a:gd name="connsiteY54" fmla="*/ 305660 h 376197"/>
                <a:gd name="connsiteX55" fmla="*/ 227286 w 376197"/>
                <a:gd name="connsiteY55" fmla="*/ 360522 h 376197"/>
                <a:gd name="connsiteX56" fmla="*/ 195936 w 376197"/>
                <a:gd name="connsiteY56" fmla="*/ 360522 h 376197"/>
                <a:gd name="connsiteX57" fmla="*/ 282148 w 376197"/>
                <a:gd name="connsiteY57" fmla="*/ 360522 h 376197"/>
                <a:gd name="connsiteX58" fmla="*/ 242961 w 376197"/>
                <a:gd name="connsiteY58" fmla="*/ 360522 h 376197"/>
                <a:gd name="connsiteX59" fmla="*/ 242961 w 376197"/>
                <a:gd name="connsiteY59" fmla="*/ 289985 h 376197"/>
                <a:gd name="connsiteX60" fmla="*/ 180261 w 376197"/>
                <a:gd name="connsiteY60" fmla="*/ 289985 h 376197"/>
                <a:gd name="connsiteX61" fmla="*/ 180261 w 376197"/>
                <a:gd name="connsiteY61" fmla="*/ 360522 h 376197"/>
                <a:gd name="connsiteX62" fmla="*/ 141074 w 376197"/>
                <a:gd name="connsiteY62" fmla="*/ 360522 h 376197"/>
                <a:gd name="connsiteX63" fmla="*/ 141074 w 376197"/>
                <a:gd name="connsiteY63" fmla="*/ 148911 h 376197"/>
                <a:gd name="connsiteX64" fmla="*/ 141074 w 376197"/>
                <a:gd name="connsiteY64" fmla="*/ 117562 h 376197"/>
                <a:gd name="connsiteX65" fmla="*/ 164586 w 376197"/>
                <a:gd name="connsiteY65" fmla="*/ 117562 h 376197"/>
                <a:gd name="connsiteX66" fmla="*/ 258636 w 376197"/>
                <a:gd name="connsiteY66" fmla="*/ 117562 h 376197"/>
                <a:gd name="connsiteX67" fmla="*/ 282148 w 376197"/>
                <a:gd name="connsiteY67" fmla="*/ 117562 h 376197"/>
                <a:gd name="connsiteX68" fmla="*/ 282148 w 376197"/>
                <a:gd name="connsiteY68" fmla="*/ 360522 h 376197"/>
                <a:gd name="connsiteX69" fmla="*/ 360522 w 376197"/>
                <a:gd name="connsiteY69" fmla="*/ 360522 h 376197"/>
                <a:gd name="connsiteX70" fmla="*/ 297823 w 376197"/>
                <a:gd name="connsiteY70" fmla="*/ 360522 h 376197"/>
                <a:gd name="connsiteX71" fmla="*/ 297823 w 376197"/>
                <a:gd name="connsiteY71" fmla="*/ 101887 h 376197"/>
                <a:gd name="connsiteX72" fmla="*/ 297823 w 376197"/>
                <a:gd name="connsiteY72" fmla="*/ 85585 h 376197"/>
                <a:gd name="connsiteX73" fmla="*/ 360522 w 376197"/>
                <a:gd name="connsiteY73" fmla="*/ 129475 h 376197"/>
                <a:gd name="connsiteX74" fmla="*/ 360522 w 376197"/>
                <a:gd name="connsiteY74" fmla="*/ 360522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6197" h="376197">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grpFill/>
            <a:ln w="7811" cap="flat">
              <a:noFill/>
              <a:prstDash val="solid"/>
              <a:miter/>
            </a:ln>
          </p:spPr>
          <p:txBody>
            <a:bodyPr rtlCol="0" anchor="ctr"/>
            <a:lstStyle/>
            <a:p>
              <a:endParaRPr lang="en-US"/>
            </a:p>
          </p:txBody>
        </p:sp>
      </p:grpSp>
      <p:sp>
        <p:nvSpPr>
          <p:cNvPr id="1116" name="Graphic 250">
            <a:extLst>
              <a:ext uri="{FF2B5EF4-FFF2-40B4-BE49-F238E27FC236}">
                <a16:creationId xmlns:a16="http://schemas.microsoft.com/office/drawing/2014/main" id="{64B31A82-AD2F-6FA9-71C8-E8D25CEAE897}"/>
              </a:ext>
            </a:extLst>
          </p:cNvPr>
          <p:cNvSpPr/>
          <p:nvPr/>
        </p:nvSpPr>
        <p:spPr>
          <a:xfrm>
            <a:off x="3637384" y="5714023"/>
            <a:ext cx="354760" cy="319284"/>
          </a:xfrm>
          <a:custGeom>
            <a:avLst/>
            <a:gdLst>
              <a:gd name="connsiteX0" fmla="*/ 354695 w 354760"/>
              <a:gd name="connsiteY0" fmla="*/ 106428 h 319284"/>
              <a:gd name="connsiteX1" fmla="*/ 318013 w 354760"/>
              <a:gd name="connsiteY1" fmla="*/ 82375 h 319284"/>
              <a:gd name="connsiteX2" fmla="*/ 319284 w 354760"/>
              <a:gd name="connsiteY2" fmla="*/ 76841 h 319284"/>
              <a:gd name="connsiteX3" fmla="*/ 319284 w 354760"/>
              <a:gd name="connsiteY3" fmla="*/ 35476 h 319284"/>
              <a:gd name="connsiteX4" fmla="*/ 319184 w 354760"/>
              <a:gd name="connsiteY4" fmla="*/ 35476 h 319284"/>
              <a:gd name="connsiteX5" fmla="*/ 159642 w 354760"/>
              <a:gd name="connsiteY5" fmla="*/ 0 h 319284"/>
              <a:gd name="connsiteX6" fmla="*/ 101 w 354760"/>
              <a:gd name="connsiteY6" fmla="*/ 35476 h 319284"/>
              <a:gd name="connsiteX7" fmla="*/ 0 w 354760"/>
              <a:gd name="connsiteY7" fmla="*/ 35476 h 319284"/>
              <a:gd name="connsiteX8" fmla="*/ 0 w 354760"/>
              <a:gd name="connsiteY8" fmla="*/ 36245 h 319284"/>
              <a:gd name="connsiteX9" fmla="*/ 0 w 354760"/>
              <a:gd name="connsiteY9" fmla="*/ 36245 h 319284"/>
              <a:gd name="connsiteX10" fmla="*/ 0 w 354760"/>
              <a:gd name="connsiteY10" fmla="*/ 36245 h 319284"/>
              <a:gd name="connsiteX11" fmla="*/ 0 w 354760"/>
              <a:gd name="connsiteY11" fmla="*/ 76859 h 319284"/>
              <a:gd name="connsiteX12" fmla="*/ 36097 w 354760"/>
              <a:gd name="connsiteY12" fmla="*/ 103430 h 319284"/>
              <a:gd name="connsiteX13" fmla="*/ 35565 w 354760"/>
              <a:gd name="connsiteY13" fmla="*/ 106428 h 319284"/>
              <a:gd name="connsiteX14" fmla="*/ 35476 w 354760"/>
              <a:gd name="connsiteY14" fmla="*/ 106428 h 319284"/>
              <a:gd name="connsiteX15" fmla="*/ 35476 w 354760"/>
              <a:gd name="connsiteY15" fmla="*/ 107197 h 319284"/>
              <a:gd name="connsiteX16" fmla="*/ 35476 w 354760"/>
              <a:gd name="connsiteY16" fmla="*/ 107197 h 319284"/>
              <a:gd name="connsiteX17" fmla="*/ 35476 w 354760"/>
              <a:gd name="connsiteY17" fmla="*/ 107197 h 319284"/>
              <a:gd name="connsiteX18" fmla="*/ 35476 w 354760"/>
              <a:gd name="connsiteY18" fmla="*/ 147740 h 319284"/>
              <a:gd name="connsiteX19" fmla="*/ 59 w 354760"/>
              <a:gd name="connsiteY19" fmla="*/ 171467 h 319284"/>
              <a:gd name="connsiteX20" fmla="*/ 0 w 354760"/>
              <a:gd name="connsiteY20" fmla="*/ 171467 h 319284"/>
              <a:gd name="connsiteX21" fmla="*/ 0 w 354760"/>
              <a:gd name="connsiteY21" fmla="*/ 172236 h 319284"/>
              <a:gd name="connsiteX22" fmla="*/ 0 w 354760"/>
              <a:gd name="connsiteY22" fmla="*/ 172236 h 319284"/>
              <a:gd name="connsiteX23" fmla="*/ 0 w 354760"/>
              <a:gd name="connsiteY23" fmla="*/ 172236 h 319284"/>
              <a:gd name="connsiteX24" fmla="*/ 0 w 354760"/>
              <a:gd name="connsiteY24" fmla="*/ 212850 h 319284"/>
              <a:gd name="connsiteX25" fmla="*/ 18613 w 354760"/>
              <a:gd name="connsiteY25" fmla="*/ 232835 h 319284"/>
              <a:gd name="connsiteX26" fmla="*/ 17827 w 354760"/>
              <a:gd name="connsiteY26" fmla="*/ 236513 h 319284"/>
              <a:gd name="connsiteX27" fmla="*/ 17738 w 354760"/>
              <a:gd name="connsiteY27" fmla="*/ 236513 h 319284"/>
              <a:gd name="connsiteX28" fmla="*/ 17738 w 354760"/>
              <a:gd name="connsiteY28" fmla="*/ 237281 h 319284"/>
              <a:gd name="connsiteX29" fmla="*/ 17738 w 354760"/>
              <a:gd name="connsiteY29" fmla="*/ 237281 h 319284"/>
              <a:gd name="connsiteX30" fmla="*/ 17738 w 354760"/>
              <a:gd name="connsiteY30" fmla="*/ 237281 h 319284"/>
              <a:gd name="connsiteX31" fmla="*/ 17738 w 354760"/>
              <a:gd name="connsiteY31" fmla="*/ 277895 h 319284"/>
              <a:gd name="connsiteX32" fmla="*/ 111265 w 354760"/>
              <a:gd name="connsiteY32" fmla="*/ 315470 h 319284"/>
              <a:gd name="connsiteX33" fmla="*/ 112341 w 354760"/>
              <a:gd name="connsiteY33" fmla="*/ 315689 h 319284"/>
              <a:gd name="connsiteX34" fmla="*/ 112660 w 354760"/>
              <a:gd name="connsiteY34" fmla="*/ 315624 h 319284"/>
              <a:gd name="connsiteX35" fmla="*/ 141319 w 354760"/>
              <a:gd name="connsiteY35" fmla="*/ 318125 h 319284"/>
              <a:gd name="connsiteX36" fmla="*/ 141904 w 354760"/>
              <a:gd name="connsiteY36" fmla="*/ 318243 h 319284"/>
              <a:gd name="connsiteX37" fmla="*/ 142211 w 354760"/>
              <a:gd name="connsiteY37" fmla="*/ 318178 h 319284"/>
              <a:gd name="connsiteX38" fmla="*/ 177380 w 354760"/>
              <a:gd name="connsiteY38" fmla="*/ 319284 h 319284"/>
              <a:gd name="connsiteX39" fmla="*/ 212549 w 354760"/>
              <a:gd name="connsiteY39" fmla="*/ 318172 h 319284"/>
              <a:gd name="connsiteX40" fmla="*/ 212856 w 354760"/>
              <a:gd name="connsiteY40" fmla="*/ 318237 h 319284"/>
              <a:gd name="connsiteX41" fmla="*/ 213441 w 354760"/>
              <a:gd name="connsiteY41" fmla="*/ 318119 h 319284"/>
              <a:gd name="connsiteX42" fmla="*/ 242100 w 354760"/>
              <a:gd name="connsiteY42" fmla="*/ 315618 h 319284"/>
              <a:gd name="connsiteX43" fmla="*/ 242419 w 354760"/>
              <a:gd name="connsiteY43" fmla="*/ 315677 h 319284"/>
              <a:gd name="connsiteX44" fmla="*/ 243495 w 354760"/>
              <a:gd name="connsiteY44" fmla="*/ 315459 h 319284"/>
              <a:gd name="connsiteX45" fmla="*/ 337022 w 354760"/>
              <a:gd name="connsiteY45" fmla="*/ 277872 h 319284"/>
              <a:gd name="connsiteX46" fmla="*/ 337022 w 354760"/>
              <a:gd name="connsiteY46" fmla="*/ 236507 h 319284"/>
              <a:gd name="connsiteX47" fmla="*/ 336927 w 354760"/>
              <a:gd name="connsiteY47" fmla="*/ 236507 h 319284"/>
              <a:gd name="connsiteX48" fmla="*/ 318131 w 354760"/>
              <a:gd name="connsiteY48" fmla="*/ 218154 h 319284"/>
              <a:gd name="connsiteX49" fmla="*/ 319284 w 354760"/>
              <a:gd name="connsiteY49" fmla="*/ 212832 h 319284"/>
              <a:gd name="connsiteX50" fmla="*/ 319284 w 354760"/>
              <a:gd name="connsiteY50" fmla="*/ 174187 h 319284"/>
              <a:gd name="connsiteX51" fmla="*/ 354760 w 354760"/>
              <a:gd name="connsiteY51" fmla="*/ 147793 h 319284"/>
              <a:gd name="connsiteX52" fmla="*/ 354760 w 354760"/>
              <a:gd name="connsiteY52" fmla="*/ 106428 h 319284"/>
              <a:gd name="connsiteX53" fmla="*/ 354695 w 354760"/>
              <a:gd name="connsiteY53" fmla="*/ 106428 h 319284"/>
              <a:gd name="connsiteX54" fmla="*/ 306820 w 354760"/>
              <a:gd name="connsiteY54" fmla="*/ 214754 h 319284"/>
              <a:gd name="connsiteX55" fmla="*/ 304804 w 354760"/>
              <a:gd name="connsiteY55" fmla="*/ 216522 h 319284"/>
              <a:gd name="connsiteX56" fmla="*/ 289721 w 354760"/>
              <a:gd name="connsiteY56" fmla="*/ 224681 h 319284"/>
              <a:gd name="connsiteX57" fmla="*/ 289721 w 354760"/>
              <a:gd name="connsiteY57" fmla="*/ 196490 h 319284"/>
              <a:gd name="connsiteX58" fmla="*/ 307459 w 354760"/>
              <a:gd name="connsiteY58" fmla="*/ 188354 h 319284"/>
              <a:gd name="connsiteX59" fmla="*/ 307459 w 354760"/>
              <a:gd name="connsiteY59" fmla="*/ 212821 h 319284"/>
              <a:gd name="connsiteX60" fmla="*/ 306820 w 354760"/>
              <a:gd name="connsiteY60" fmla="*/ 214754 h 319284"/>
              <a:gd name="connsiteX61" fmla="*/ 174577 w 354760"/>
              <a:gd name="connsiteY61" fmla="*/ 242230 h 319284"/>
              <a:gd name="connsiteX62" fmla="*/ 171976 w 354760"/>
              <a:gd name="connsiteY62" fmla="*/ 242283 h 319284"/>
              <a:gd name="connsiteX63" fmla="*/ 165561 w 354760"/>
              <a:gd name="connsiteY63" fmla="*/ 242354 h 319284"/>
              <a:gd name="connsiteX64" fmla="*/ 165561 w 354760"/>
              <a:gd name="connsiteY64" fmla="*/ 212821 h 319284"/>
              <a:gd name="connsiteX65" fmla="*/ 170439 w 354760"/>
              <a:gd name="connsiteY65" fmla="*/ 212750 h 319284"/>
              <a:gd name="connsiteX66" fmla="*/ 171379 w 354760"/>
              <a:gd name="connsiteY66" fmla="*/ 212732 h 319284"/>
              <a:gd name="connsiteX67" fmla="*/ 189211 w 354760"/>
              <a:gd name="connsiteY67" fmla="*/ 212164 h 319284"/>
              <a:gd name="connsiteX68" fmla="*/ 189211 w 354760"/>
              <a:gd name="connsiteY68" fmla="*/ 241686 h 319284"/>
              <a:gd name="connsiteX69" fmla="*/ 185392 w 354760"/>
              <a:gd name="connsiteY69" fmla="*/ 241864 h 319284"/>
              <a:gd name="connsiteX70" fmla="*/ 174577 w 354760"/>
              <a:gd name="connsiteY70" fmla="*/ 242230 h 319284"/>
              <a:gd name="connsiteX71" fmla="*/ 148757 w 354760"/>
              <a:gd name="connsiteY71" fmla="*/ 242313 h 319284"/>
              <a:gd name="connsiteX72" fmla="*/ 140674 w 354760"/>
              <a:gd name="connsiteY72" fmla="*/ 242118 h 319284"/>
              <a:gd name="connsiteX73" fmla="*/ 139681 w 354760"/>
              <a:gd name="connsiteY73" fmla="*/ 242082 h 319284"/>
              <a:gd name="connsiteX74" fmla="*/ 130085 w 354760"/>
              <a:gd name="connsiteY74" fmla="*/ 241686 h 319284"/>
              <a:gd name="connsiteX75" fmla="*/ 130085 w 354760"/>
              <a:gd name="connsiteY75" fmla="*/ 212170 h 319284"/>
              <a:gd name="connsiteX76" fmla="*/ 147917 w 354760"/>
              <a:gd name="connsiteY76" fmla="*/ 212738 h 319284"/>
              <a:gd name="connsiteX77" fmla="*/ 148851 w 354760"/>
              <a:gd name="connsiteY77" fmla="*/ 212756 h 319284"/>
              <a:gd name="connsiteX78" fmla="*/ 153729 w 354760"/>
              <a:gd name="connsiteY78" fmla="*/ 212826 h 319284"/>
              <a:gd name="connsiteX79" fmla="*/ 153729 w 354760"/>
              <a:gd name="connsiteY79" fmla="*/ 242378 h 319284"/>
              <a:gd name="connsiteX80" fmla="*/ 150294 w 354760"/>
              <a:gd name="connsiteY80" fmla="*/ 242348 h 319284"/>
              <a:gd name="connsiteX81" fmla="*/ 148757 w 354760"/>
              <a:gd name="connsiteY81" fmla="*/ 242313 h 319284"/>
              <a:gd name="connsiteX82" fmla="*/ 41962 w 354760"/>
              <a:gd name="connsiteY82" fmla="*/ 228832 h 319284"/>
              <a:gd name="connsiteX83" fmla="*/ 41389 w 354760"/>
              <a:gd name="connsiteY83" fmla="*/ 228666 h 319284"/>
              <a:gd name="connsiteX84" fmla="*/ 41389 w 354760"/>
              <a:gd name="connsiteY84" fmla="*/ 200102 h 319284"/>
              <a:gd name="connsiteX85" fmla="*/ 59127 w 354760"/>
              <a:gd name="connsiteY85" fmla="*/ 204188 h 319284"/>
              <a:gd name="connsiteX86" fmla="*/ 59127 w 354760"/>
              <a:gd name="connsiteY86" fmla="*/ 233048 h 319284"/>
              <a:gd name="connsiteX87" fmla="*/ 44132 w 354760"/>
              <a:gd name="connsiteY87" fmla="*/ 229441 h 319284"/>
              <a:gd name="connsiteX88" fmla="*/ 41962 w 354760"/>
              <a:gd name="connsiteY88" fmla="*/ 228832 h 319284"/>
              <a:gd name="connsiteX89" fmla="*/ 166589 w 354760"/>
              <a:gd name="connsiteY89" fmla="*/ 277795 h 319284"/>
              <a:gd name="connsiteX90" fmla="*/ 171467 w 354760"/>
              <a:gd name="connsiteY90" fmla="*/ 277866 h 319284"/>
              <a:gd name="connsiteX91" fmla="*/ 171467 w 354760"/>
              <a:gd name="connsiteY91" fmla="*/ 307423 h 319284"/>
              <a:gd name="connsiteX92" fmla="*/ 147817 w 354760"/>
              <a:gd name="connsiteY92" fmla="*/ 306737 h 319284"/>
              <a:gd name="connsiteX93" fmla="*/ 147817 w 354760"/>
              <a:gd name="connsiteY93" fmla="*/ 277215 h 319284"/>
              <a:gd name="connsiteX94" fmla="*/ 165649 w 354760"/>
              <a:gd name="connsiteY94" fmla="*/ 277783 h 319284"/>
              <a:gd name="connsiteX95" fmla="*/ 166589 w 354760"/>
              <a:gd name="connsiteY95" fmla="*/ 277795 h 319284"/>
              <a:gd name="connsiteX96" fmla="*/ 189111 w 354760"/>
              <a:gd name="connsiteY96" fmla="*/ 277777 h 319284"/>
              <a:gd name="connsiteX97" fmla="*/ 206943 w 354760"/>
              <a:gd name="connsiteY97" fmla="*/ 277209 h 319284"/>
              <a:gd name="connsiteX98" fmla="*/ 206943 w 354760"/>
              <a:gd name="connsiteY98" fmla="*/ 306731 h 319284"/>
              <a:gd name="connsiteX99" fmla="*/ 183293 w 354760"/>
              <a:gd name="connsiteY99" fmla="*/ 307417 h 319284"/>
              <a:gd name="connsiteX100" fmla="*/ 183293 w 354760"/>
              <a:gd name="connsiteY100" fmla="*/ 277860 h 319284"/>
              <a:gd name="connsiteX101" fmla="*/ 188171 w 354760"/>
              <a:gd name="connsiteY101" fmla="*/ 277789 h 319284"/>
              <a:gd name="connsiteX102" fmla="*/ 189111 w 354760"/>
              <a:gd name="connsiteY102" fmla="*/ 277777 h 319284"/>
              <a:gd name="connsiteX103" fmla="*/ 236507 w 354760"/>
              <a:gd name="connsiteY103" fmla="*/ 275105 h 319284"/>
              <a:gd name="connsiteX104" fmla="*/ 236507 w 354760"/>
              <a:gd name="connsiteY104" fmla="*/ 304467 h 319284"/>
              <a:gd name="connsiteX105" fmla="*/ 218769 w 354760"/>
              <a:gd name="connsiteY105" fmla="*/ 306022 h 319284"/>
              <a:gd name="connsiteX106" fmla="*/ 218769 w 354760"/>
              <a:gd name="connsiteY106" fmla="*/ 276535 h 319284"/>
              <a:gd name="connsiteX107" fmla="*/ 236507 w 354760"/>
              <a:gd name="connsiteY107" fmla="*/ 275105 h 319284"/>
              <a:gd name="connsiteX108" fmla="*/ 248332 w 354760"/>
              <a:gd name="connsiteY108" fmla="*/ 273827 h 319284"/>
              <a:gd name="connsiteX109" fmla="*/ 266070 w 354760"/>
              <a:gd name="connsiteY109" fmla="*/ 271332 h 319284"/>
              <a:gd name="connsiteX110" fmla="*/ 266070 w 354760"/>
              <a:gd name="connsiteY110" fmla="*/ 300363 h 319284"/>
              <a:gd name="connsiteX111" fmla="*/ 248332 w 354760"/>
              <a:gd name="connsiteY111" fmla="*/ 303071 h 319284"/>
              <a:gd name="connsiteX112" fmla="*/ 248332 w 354760"/>
              <a:gd name="connsiteY112" fmla="*/ 273827 h 319284"/>
              <a:gd name="connsiteX113" fmla="*/ 277895 w 354760"/>
              <a:gd name="connsiteY113" fmla="*/ 269221 h 319284"/>
              <a:gd name="connsiteX114" fmla="*/ 295633 w 354760"/>
              <a:gd name="connsiteY114" fmla="*/ 265136 h 319284"/>
              <a:gd name="connsiteX115" fmla="*/ 295633 w 354760"/>
              <a:gd name="connsiteY115" fmla="*/ 293700 h 319284"/>
              <a:gd name="connsiteX116" fmla="*/ 277895 w 354760"/>
              <a:gd name="connsiteY116" fmla="*/ 298081 h 319284"/>
              <a:gd name="connsiteX117" fmla="*/ 277895 w 354760"/>
              <a:gd name="connsiteY117" fmla="*/ 269221 h 319284"/>
              <a:gd name="connsiteX118" fmla="*/ 76865 w 354760"/>
              <a:gd name="connsiteY118" fmla="*/ 269221 h 319284"/>
              <a:gd name="connsiteX119" fmla="*/ 76865 w 354760"/>
              <a:gd name="connsiteY119" fmla="*/ 298081 h 319284"/>
              <a:gd name="connsiteX120" fmla="*/ 59127 w 354760"/>
              <a:gd name="connsiteY120" fmla="*/ 293700 h 319284"/>
              <a:gd name="connsiteX121" fmla="*/ 59127 w 354760"/>
              <a:gd name="connsiteY121" fmla="*/ 265136 h 319284"/>
              <a:gd name="connsiteX122" fmla="*/ 76865 w 354760"/>
              <a:gd name="connsiteY122" fmla="*/ 269221 h 319284"/>
              <a:gd name="connsiteX123" fmla="*/ 88690 w 354760"/>
              <a:gd name="connsiteY123" fmla="*/ 271338 h 319284"/>
              <a:gd name="connsiteX124" fmla="*/ 106428 w 354760"/>
              <a:gd name="connsiteY124" fmla="*/ 273833 h 319284"/>
              <a:gd name="connsiteX125" fmla="*/ 106428 w 354760"/>
              <a:gd name="connsiteY125" fmla="*/ 303077 h 319284"/>
              <a:gd name="connsiteX126" fmla="*/ 88690 w 354760"/>
              <a:gd name="connsiteY126" fmla="*/ 300369 h 319284"/>
              <a:gd name="connsiteX127" fmla="*/ 88690 w 354760"/>
              <a:gd name="connsiteY127" fmla="*/ 271338 h 319284"/>
              <a:gd name="connsiteX128" fmla="*/ 118253 w 354760"/>
              <a:gd name="connsiteY128" fmla="*/ 275105 h 319284"/>
              <a:gd name="connsiteX129" fmla="*/ 135991 w 354760"/>
              <a:gd name="connsiteY129" fmla="*/ 276541 h 319284"/>
              <a:gd name="connsiteX130" fmla="*/ 135991 w 354760"/>
              <a:gd name="connsiteY130" fmla="*/ 306028 h 319284"/>
              <a:gd name="connsiteX131" fmla="*/ 118253 w 354760"/>
              <a:gd name="connsiteY131" fmla="*/ 304473 h 319284"/>
              <a:gd name="connsiteX132" fmla="*/ 118253 w 354760"/>
              <a:gd name="connsiteY132" fmla="*/ 275105 h 319284"/>
              <a:gd name="connsiteX133" fmla="*/ 103584 w 354760"/>
              <a:gd name="connsiteY133" fmla="*/ 239747 h 319284"/>
              <a:gd name="connsiteX134" fmla="*/ 101787 w 354760"/>
              <a:gd name="connsiteY134" fmla="*/ 239564 h 319284"/>
              <a:gd name="connsiteX135" fmla="*/ 100515 w 354760"/>
              <a:gd name="connsiteY135" fmla="*/ 239428 h 319284"/>
              <a:gd name="connsiteX136" fmla="*/ 100515 w 354760"/>
              <a:gd name="connsiteY136" fmla="*/ 210071 h 319284"/>
              <a:gd name="connsiteX137" fmla="*/ 118253 w 354760"/>
              <a:gd name="connsiteY137" fmla="*/ 211508 h 319284"/>
              <a:gd name="connsiteX138" fmla="*/ 118253 w 354760"/>
              <a:gd name="connsiteY138" fmla="*/ 240971 h 319284"/>
              <a:gd name="connsiteX139" fmla="*/ 103584 w 354760"/>
              <a:gd name="connsiteY139" fmla="*/ 239747 h 319284"/>
              <a:gd name="connsiteX140" fmla="*/ 88690 w 354760"/>
              <a:gd name="connsiteY140" fmla="*/ 208788 h 319284"/>
              <a:gd name="connsiteX141" fmla="*/ 88690 w 354760"/>
              <a:gd name="connsiteY141" fmla="*/ 238032 h 319284"/>
              <a:gd name="connsiteX142" fmla="*/ 70952 w 354760"/>
              <a:gd name="connsiteY142" fmla="*/ 235324 h 319284"/>
              <a:gd name="connsiteX143" fmla="*/ 70952 w 354760"/>
              <a:gd name="connsiteY143" fmla="*/ 206293 h 319284"/>
              <a:gd name="connsiteX144" fmla="*/ 88690 w 354760"/>
              <a:gd name="connsiteY144" fmla="*/ 208788 h 319284"/>
              <a:gd name="connsiteX145" fmla="*/ 204969 w 354760"/>
              <a:gd name="connsiteY145" fmla="*/ 240693 h 319284"/>
              <a:gd name="connsiteX146" fmla="*/ 201031 w 354760"/>
              <a:gd name="connsiteY146" fmla="*/ 240988 h 319284"/>
              <a:gd name="connsiteX147" fmla="*/ 201031 w 354760"/>
              <a:gd name="connsiteY147" fmla="*/ 211502 h 319284"/>
              <a:gd name="connsiteX148" fmla="*/ 218769 w 354760"/>
              <a:gd name="connsiteY148" fmla="*/ 210065 h 319284"/>
              <a:gd name="connsiteX149" fmla="*/ 218769 w 354760"/>
              <a:gd name="connsiteY149" fmla="*/ 239428 h 319284"/>
              <a:gd name="connsiteX150" fmla="*/ 207541 w 354760"/>
              <a:gd name="connsiteY150" fmla="*/ 240486 h 319284"/>
              <a:gd name="connsiteX151" fmla="*/ 204969 w 354760"/>
              <a:gd name="connsiteY151" fmla="*/ 240693 h 319284"/>
              <a:gd name="connsiteX152" fmla="*/ 230594 w 354760"/>
              <a:gd name="connsiteY152" fmla="*/ 238032 h 319284"/>
              <a:gd name="connsiteX153" fmla="*/ 230594 w 354760"/>
              <a:gd name="connsiteY153" fmla="*/ 208788 h 319284"/>
              <a:gd name="connsiteX154" fmla="*/ 248332 w 354760"/>
              <a:gd name="connsiteY154" fmla="*/ 206293 h 319284"/>
              <a:gd name="connsiteX155" fmla="*/ 248332 w 354760"/>
              <a:gd name="connsiteY155" fmla="*/ 235324 h 319284"/>
              <a:gd name="connsiteX156" fmla="*/ 230594 w 354760"/>
              <a:gd name="connsiteY156" fmla="*/ 238032 h 319284"/>
              <a:gd name="connsiteX157" fmla="*/ 260157 w 354760"/>
              <a:gd name="connsiteY157" fmla="*/ 204182 h 319284"/>
              <a:gd name="connsiteX158" fmla="*/ 277895 w 354760"/>
              <a:gd name="connsiteY158" fmla="*/ 200096 h 319284"/>
              <a:gd name="connsiteX159" fmla="*/ 277895 w 354760"/>
              <a:gd name="connsiteY159" fmla="*/ 228661 h 319284"/>
              <a:gd name="connsiteX160" fmla="*/ 260157 w 354760"/>
              <a:gd name="connsiteY160" fmla="*/ 233042 h 319284"/>
              <a:gd name="connsiteX161" fmla="*/ 260157 w 354760"/>
              <a:gd name="connsiteY161" fmla="*/ 204182 h 319284"/>
              <a:gd name="connsiteX162" fmla="*/ 179302 w 354760"/>
              <a:gd name="connsiteY162" fmla="*/ 177173 h 319284"/>
              <a:gd name="connsiteX163" fmla="*/ 166241 w 354760"/>
              <a:gd name="connsiteY163" fmla="*/ 176682 h 319284"/>
              <a:gd name="connsiteX164" fmla="*/ 165555 w 354760"/>
              <a:gd name="connsiteY164" fmla="*/ 176653 h 319284"/>
              <a:gd name="connsiteX165" fmla="*/ 165555 w 354760"/>
              <a:gd name="connsiteY165" fmla="*/ 147131 h 319284"/>
              <a:gd name="connsiteX166" fmla="*/ 183387 w 354760"/>
              <a:gd name="connsiteY166" fmla="*/ 147698 h 319284"/>
              <a:gd name="connsiteX167" fmla="*/ 184321 w 354760"/>
              <a:gd name="connsiteY167" fmla="*/ 147716 h 319284"/>
              <a:gd name="connsiteX168" fmla="*/ 189199 w 354760"/>
              <a:gd name="connsiteY168" fmla="*/ 147787 h 319284"/>
              <a:gd name="connsiteX169" fmla="*/ 189199 w 354760"/>
              <a:gd name="connsiteY169" fmla="*/ 177309 h 319284"/>
              <a:gd name="connsiteX170" fmla="*/ 180608 w 354760"/>
              <a:gd name="connsiteY170" fmla="*/ 177203 h 319284"/>
              <a:gd name="connsiteX171" fmla="*/ 179302 w 354760"/>
              <a:gd name="connsiteY171" fmla="*/ 177173 h 319284"/>
              <a:gd name="connsiteX172" fmla="*/ 41389 w 354760"/>
              <a:gd name="connsiteY172" fmla="*/ 92675 h 319284"/>
              <a:gd name="connsiteX173" fmla="*/ 41389 w 354760"/>
              <a:gd name="connsiteY173" fmla="*/ 64111 h 319284"/>
              <a:gd name="connsiteX174" fmla="*/ 59127 w 354760"/>
              <a:gd name="connsiteY174" fmla="*/ 68197 h 319284"/>
              <a:gd name="connsiteX175" fmla="*/ 59127 w 354760"/>
              <a:gd name="connsiteY175" fmla="*/ 97056 h 319284"/>
              <a:gd name="connsiteX176" fmla="*/ 56939 w 354760"/>
              <a:gd name="connsiteY176" fmla="*/ 96595 h 319284"/>
              <a:gd name="connsiteX177" fmla="*/ 47792 w 354760"/>
              <a:gd name="connsiteY177" fmla="*/ 94419 h 319284"/>
              <a:gd name="connsiteX178" fmla="*/ 41389 w 354760"/>
              <a:gd name="connsiteY178" fmla="*/ 92675 h 319284"/>
              <a:gd name="connsiteX179" fmla="*/ 148851 w 354760"/>
              <a:gd name="connsiteY179" fmla="*/ 76764 h 319284"/>
              <a:gd name="connsiteX180" fmla="*/ 153729 w 354760"/>
              <a:gd name="connsiteY180" fmla="*/ 76835 h 319284"/>
              <a:gd name="connsiteX181" fmla="*/ 153729 w 354760"/>
              <a:gd name="connsiteY181" fmla="*/ 106357 h 319284"/>
              <a:gd name="connsiteX182" fmla="*/ 130079 w 354760"/>
              <a:gd name="connsiteY182" fmla="*/ 105683 h 319284"/>
              <a:gd name="connsiteX183" fmla="*/ 130079 w 354760"/>
              <a:gd name="connsiteY183" fmla="*/ 76185 h 319284"/>
              <a:gd name="connsiteX184" fmla="*/ 147911 w 354760"/>
              <a:gd name="connsiteY184" fmla="*/ 76752 h 319284"/>
              <a:gd name="connsiteX185" fmla="*/ 148851 w 354760"/>
              <a:gd name="connsiteY185" fmla="*/ 76764 h 319284"/>
              <a:gd name="connsiteX186" fmla="*/ 171373 w 354760"/>
              <a:gd name="connsiteY186" fmla="*/ 76746 h 319284"/>
              <a:gd name="connsiteX187" fmla="*/ 189205 w 354760"/>
              <a:gd name="connsiteY187" fmla="*/ 76179 h 319284"/>
              <a:gd name="connsiteX188" fmla="*/ 189205 w 354760"/>
              <a:gd name="connsiteY188" fmla="*/ 105677 h 319284"/>
              <a:gd name="connsiteX189" fmla="*/ 186225 w 354760"/>
              <a:gd name="connsiteY189" fmla="*/ 105843 h 319284"/>
              <a:gd name="connsiteX190" fmla="*/ 185971 w 354760"/>
              <a:gd name="connsiteY190" fmla="*/ 105854 h 319284"/>
              <a:gd name="connsiteX191" fmla="*/ 173862 w 354760"/>
              <a:gd name="connsiteY191" fmla="*/ 106257 h 319284"/>
              <a:gd name="connsiteX192" fmla="*/ 171946 w 354760"/>
              <a:gd name="connsiteY192" fmla="*/ 106298 h 319284"/>
              <a:gd name="connsiteX193" fmla="*/ 165555 w 354760"/>
              <a:gd name="connsiteY193" fmla="*/ 106369 h 319284"/>
              <a:gd name="connsiteX194" fmla="*/ 165555 w 354760"/>
              <a:gd name="connsiteY194" fmla="*/ 76835 h 319284"/>
              <a:gd name="connsiteX195" fmla="*/ 170433 w 354760"/>
              <a:gd name="connsiteY195" fmla="*/ 76764 h 319284"/>
              <a:gd name="connsiteX196" fmla="*/ 171373 w 354760"/>
              <a:gd name="connsiteY196" fmla="*/ 76746 h 319284"/>
              <a:gd name="connsiteX197" fmla="*/ 306105 w 354760"/>
              <a:gd name="connsiteY197" fmla="*/ 79715 h 319284"/>
              <a:gd name="connsiteX198" fmla="*/ 305939 w 354760"/>
              <a:gd name="connsiteY198" fmla="*/ 79679 h 319284"/>
              <a:gd name="connsiteX199" fmla="*/ 303787 w 354760"/>
              <a:gd name="connsiteY199" fmla="*/ 81352 h 319284"/>
              <a:gd name="connsiteX200" fmla="*/ 289721 w 354760"/>
              <a:gd name="connsiteY200" fmla="*/ 88619 h 319284"/>
              <a:gd name="connsiteX201" fmla="*/ 289721 w 354760"/>
              <a:gd name="connsiteY201" fmla="*/ 60492 h 319284"/>
              <a:gd name="connsiteX202" fmla="*/ 307459 w 354760"/>
              <a:gd name="connsiteY202" fmla="*/ 52357 h 319284"/>
              <a:gd name="connsiteX203" fmla="*/ 307459 w 354760"/>
              <a:gd name="connsiteY203" fmla="*/ 76823 h 319284"/>
              <a:gd name="connsiteX204" fmla="*/ 306105 w 354760"/>
              <a:gd name="connsiteY204" fmla="*/ 79715 h 319284"/>
              <a:gd name="connsiteX205" fmla="*/ 230594 w 354760"/>
              <a:gd name="connsiteY205" fmla="*/ 102005 h 319284"/>
              <a:gd name="connsiteX206" fmla="*/ 230594 w 354760"/>
              <a:gd name="connsiteY206" fmla="*/ 72797 h 319284"/>
              <a:gd name="connsiteX207" fmla="*/ 248332 w 354760"/>
              <a:gd name="connsiteY207" fmla="*/ 70302 h 319284"/>
              <a:gd name="connsiteX208" fmla="*/ 248332 w 354760"/>
              <a:gd name="connsiteY208" fmla="*/ 99286 h 319284"/>
              <a:gd name="connsiteX209" fmla="*/ 230594 w 354760"/>
              <a:gd name="connsiteY209" fmla="*/ 102005 h 319284"/>
              <a:gd name="connsiteX210" fmla="*/ 260157 w 354760"/>
              <a:gd name="connsiteY210" fmla="*/ 97009 h 319284"/>
              <a:gd name="connsiteX211" fmla="*/ 260157 w 354760"/>
              <a:gd name="connsiteY211" fmla="*/ 68197 h 319284"/>
              <a:gd name="connsiteX212" fmla="*/ 277895 w 354760"/>
              <a:gd name="connsiteY212" fmla="*/ 64111 h 319284"/>
              <a:gd name="connsiteX213" fmla="*/ 277895 w 354760"/>
              <a:gd name="connsiteY213" fmla="*/ 92610 h 319284"/>
              <a:gd name="connsiteX214" fmla="*/ 260157 w 354760"/>
              <a:gd name="connsiteY214" fmla="*/ 97009 h 319284"/>
              <a:gd name="connsiteX215" fmla="*/ 218769 w 354760"/>
              <a:gd name="connsiteY215" fmla="*/ 74074 h 319284"/>
              <a:gd name="connsiteX216" fmla="*/ 218769 w 354760"/>
              <a:gd name="connsiteY216" fmla="*/ 103401 h 319284"/>
              <a:gd name="connsiteX217" fmla="*/ 201031 w 354760"/>
              <a:gd name="connsiteY217" fmla="*/ 104968 h 319284"/>
              <a:gd name="connsiteX218" fmla="*/ 201031 w 354760"/>
              <a:gd name="connsiteY218" fmla="*/ 75511 h 319284"/>
              <a:gd name="connsiteX219" fmla="*/ 218769 w 354760"/>
              <a:gd name="connsiteY219" fmla="*/ 74074 h 319284"/>
              <a:gd name="connsiteX220" fmla="*/ 100515 w 354760"/>
              <a:gd name="connsiteY220" fmla="*/ 103413 h 319284"/>
              <a:gd name="connsiteX221" fmla="*/ 100515 w 354760"/>
              <a:gd name="connsiteY221" fmla="*/ 74074 h 319284"/>
              <a:gd name="connsiteX222" fmla="*/ 118253 w 354760"/>
              <a:gd name="connsiteY222" fmla="*/ 75511 h 319284"/>
              <a:gd name="connsiteX223" fmla="*/ 118253 w 354760"/>
              <a:gd name="connsiteY223" fmla="*/ 104944 h 319284"/>
              <a:gd name="connsiteX224" fmla="*/ 100515 w 354760"/>
              <a:gd name="connsiteY224" fmla="*/ 103413 h 319284"/>
              <a:gd name="connsiteX225" fmla="*/ 88690 w 354760"/>
              <a:gd name="connsiteY225" fmla="*/ 72797 h 319284"/>
              <a:gd name="connsiteX226" fmla="*/ 88690 w 354760"/>
              <a:gd name="connsiteY226" fmla="*/ 102011 h 319284"/>
              <a:gd name="connsiteX227" fmla="*/ 85142 w 354760"/>
              <a:gd name="connsiteY227" fmla="*/ 101574 h 319284"/>
              <a:gd name="connsiteX228" fmla="*/ 82919 w 354760"/>
              <a:gd name="connsiteY228" fmla="*/ 101249 h 319284"/>
              <a:gd name="connsiteX229" fmla="*/ 72885 w 354760"/>
              <a:gd name="connsiteY229" fmla="*/ 99682 h 319284"/>
              <a:gd name="connsiteX230" fmla="*/ 70952 w 354760"/>
              <a:gd name="connsiteY230" fmla="*/ 99339 h 319284"/>
              <a:gd name="connsiteX231" fmla="*/ 70952 w 354760"/>
              <a:gd name="connsiteY231" fmla="*/ 70308 h 319284"/>
              <a:gd name="connsiteX232" fmla="*/ 88690 w 354760"/>
              <a:gd name="connsiteY232" fmla="*/ 72797 h 319284"/>
              <a:gd name="connsiteX233" fmla="*/ 152263 w 354760"/>
              <a:gd name="connsiteY233" fmla="*/ 175837 h 319284"/>
              <a:gd name="connsiteX234" fmla="*/ 149868 w 354760"/>
              <a:gd name="connsiteY234" fmla="*/ 175659 h 319284"/>
              <a:gd name="connsiteX235" fmla="*/ 138782 w 354760"/>
              <a:gd name="connsiteY235" fmla="*/ 174678 h 319284"/>
              <a:gd name="connsiteX236" fmla="*/ 136464 w 354760"/>
              <a:gd name="connsiteY236" fmla="*/ 174441 h 319284"/>
              <a:gd name="connsiteX237" fmla="*/ 135991 w 354760"/>
              <a:gd name="connsiteY237" fmla="*/ 174388 h 319284"/>
              <a:gd name="connsiteX238" fmla="*/ 135991 w 354760"/>
              <a:gd name="connsiteY238" fmla="*/ 145026 h 319284"/>
              <a:gd name="connsiteX239" fmla="*/ 153729 w 354760"/>
              <a:gd name="connsiteY239" fmla="*/ 146463 h 319284"/>
              <a:gd name="connsiteX240" fmla="*/ 153729 w 354760"/>
              <a:gd name="connsiteY240" fmla="*/ 175931 h 319284"/>
              <a:gd name="connsiteX241" fmla="*/ 152263 w 354760"/>
              <a:gd name="connsiteY241" fmla="*/ 175837 h 319284"/>
              <a:gd name="connsiteX242" fmla="*/ 113198 w 354760"/>
              <a:gd name="connsiteY242" fmla="*/ 171420 h 319284"/>
              <a:gd name="connsiteX243" fmla="*/ 106428 w 354760"/>
              <a:gd name="connsiteY243" fmla="*/ 170255 h 319284"/>
              <a:gd name="connsiteX244" fmla="*/ 106428 w 354760"/>
              <a:gd name="connsiteY244" fmla="*/ 141260 h 319284"/>
              <a:gd name="connsiteX245" fmla="*/ 124166 w 354760"/>
              <a:gd name="connsiteY245" fmla="*/ 143755 h 319284"/>
              <a:gd name="connsiteX246" fmla="*/ 124166 w 354760"/>
              <a:gd name="connsiteY246" fmla="*/ 172999 h 319284"/>
              <a:gd name="connsiteX247" fmla="*/ 113606 w 354760"/>
              <a:gd name="connsiteY247" fmla="*/ 171491 h 319284"/>
              <a:gd name="connsiteX248" fmla="*/ 113198 w 354760"/>
              <a:gd name="connsiteY248" fmla="*/ 171420 h 319284"/>
              <a:gd name="connsiteX249" fmla="*/ 94603 w 354760"/>
              <a:gd name="connsiteY249" fmla="*/ 139143 h 319284"/>
              <a:gd name="connsiteX250" fmla="*/ 94603 w 354760"/>
              <a:gd name="connsiteY250" fmla="*/ 167955 h 319284"/>
              <a:gd name="connsiteX251" fmla="*/ 76865 w 354760"/>
              <a:gd name="connsiteY251" fmla="*/ 163515 h 319284"/>
              <a:gd name="connsiteX252" fmla="*/ 76865 w 354760"/>
              <a:gd name="connsiteY252" fmla="*/ 135057 h 319284"/>
              <a:gd name="connsiteX253" fmla="*/ 94603 w 354760"/>
              <a:gd name="connsiteY253" fmla="*/ 139143 h 319284"/>
              <a:gd name="connsiteX254" fmla="*/ 65039 w 354760"/>
              <a:gd name="connsiteY254" fmla="*/ 131445 h 319284"/>
              <a:gd name="connsiteX255" fmla="*/ 65039 w 354760"/>
              <a:gd name="connsiteY255" fmla="*/ 159536 h 319284"/>
              <a:gd name="connsiteX256" fmla="*/ 47798 w 354760"/>
              <a:gd name="connsiteY256" fmla="*/ 149017 h 319284"/>
              <a:gd name="connsiteX257" fmla="*/ 47402 w 354760"/>
              <a:gd name="connsiteY257" fmla="*/ 148355 h 319284"/>
              <a:gd name="connsiteX258" fmla="*/ 47301 w 354760"/>
              <a:gd name="connsiteY258" fmla="*/ 147793 h 319284"/>
              <a:gd name="connsiteX259" fmla="*/ 47301 w 354760"/>
              <a:gd name="connsiteY259" fmla="*/ 123309 h 319284"/>
              <a:gd name="connsiteX260" fmla="*/ 65039 w 354760"/>
              <a:gd name="connsiteY260" fmla="*/ 131445 h 319284"/>
              <a:gd name="connsiteX261" fmla="*/ 206849 w 354760"/>
              <a:gd name="connsiteY261" fmla="*/ 147698 h 319284"/>
              <a:gd name="connsiteX262" fmla="*/ 224681 w 354760"/>
              <a:gd name="connsiteY262" fmla="*/ 147131 h 319284"/>
              <a:gd name="connsiteX263" fmla="*/ 224681 w 354760"/>
              <a:gd name="connsiteY263" fmla="*/ 176623 h 319284"/>
              <a:gd name="connsiteX264" fmla="*/ 201031 w 354760"/>
              <a:gd name="connsiteY264" fmla="*/ 177303 h 319284"/>
              <a:gd name="connsiteX265" fmla="*/ 201031 w 354760"/>
              <a:gd name="connsiteY265" fmla="*/ 147787 h 319284"/>
              <a:gd name="connsiteX266" fmla="*/ 205909 w 354760"/>
              <a:gd name="connsiteY266" fmla="*/ 147716 h 319284"/>
              <a:gd name="connsiteX267" fmla="*/ 206849 w 354760"/>
              <a:gd name="connsiteY267" fmla="*/ 147698 h 319284"/>
              <a:gd name="connsiteX268" fmla="*/ 283258 w 354760"/>
              <a:gd name="connsiteY268" fmla="*/ 170385 h 319284"/>
              <a:gd name="connsiteX269" fmla="*/ 275353 w 354760"/>
              <a:gd name="connsiteY269" fmla="*/ 171686 h 319284"/>
              <a:gd name="connsiteX270" fmla="*/ 270646 w 354760"/>
              <a:gd name="connsiteY270" fmla="*/ 172372 h 319284"/>
              <a:gd name="connsiteX271" fmla="*/ 266076 w 354760"/>
              <a:gd name="connsiteY271" fmla="*/ 172963 h 319284"/>
              <a:gd name="connsiteX272" fmla="*/ 266076 w 354760"/>
              <a:gd name="connsiteY272" fmla="*/ 143749 h 319284"/>
              <a:gd name="connsiteX273" fmla="*/ 283814 w 354760"/>
              <a:gd name="connsiteY273" fmla="*/ 141254 h 319284"/>
              <a:gd name="connsiteX274" fmla="*/ 283814 w 354760"/>
              <a:gd name="connsiteY274" fmla="*/ 170285 h 319284"/>
              <a:gd name="connsiteX275" fmla="*/ 283258 w 354760"/>
              <a:gd name="connsiteY275" fmla="*/ 170385 h 319284"/>
              <a:gd name="connsiteX276" fmla="*/ 243223 w 354760"/>
              <a:gd name="connsiteY276" fmla="*/ 175435 h 319284"/>
              <a:gd name="connsiteX277" fmla="*/ 236507 w 354760"/>
              <a:gd name="connsiteY277" fmla="*/ 175896 h 319284"/>
              <a:gd name="connsiteX278" fmla="*/ 236507 w 354760"/>
              <a:gd name="connsiteY278" fmla="*/ 146463 h 319284"/>
              <a:gd name="connsiteX279" fmla="*/ 254245 w 354760"/>
              <a:gd name="connsiteY279" fmla="*/ 145026 h 319284"/>
              <a:gd name="connsiteX280" fmla="*/ 254245 w 354760"/>
              <a:gd name="connsiteY280" fmla="*/ 174359 h 319284"/>
              <a:gd name="connsiteX281" fmla="*/ 243850 w 354760"/>
              <a:gd name="connsiteY281" fmla="*/ 175376 h 319284"/>
              <a:gd name="connsiteX282" fmla="*/ 243223 w 354760"/>
              <a:gd name="connsiteY282" fmla="*/ 175435 h 319284"/>
              <a:gd name="connsiteX283" fmla="*/ 310793 w 354760"/>
              <a:gd name="connsiteY283" fmla="*/ 164348 h 319284"/>
              <a:gd name="connsiteX284" fmla="*/ 301552 w 354760"/>
              <a:gd name="connsiteY284" fmla="*/ 166690 h 319284"/>
              <a:gd name="connsiteX285" fmla="*/ 297041 w 354760"/>
              <a:gd name="connsiteY285" fmla="*/ 167707 h 319284"/>
              <a:gd name="connsiteX286" fmla="*/ 295639 w 354760"/>
              <a:gd name="connsiteY286" fmla="*/ 167997 h 319284"/>
              <a:gd name="connsiteX287" fmla="*/ 295639 w 354760"/>
              <a:gd name="connsiteY287" fmla="*/ 139149 h 319284"/>
              <a:gd name="connsiteX288" fmla="*/ 313377 w 354760"/>
              <a:gd name="connsiteY288" fmla="*/ 135063 h 319284"/>
              <a:gd name="connsiteX289" fmla="*/ 313377 w 354760"/>
              <a:gd name="connsiteY289" fmla="*/ 163627 h 319284"/>
              <a:gd name="connsiteX290" fmla="*/ 310793 w 354760"/>
              <a:gd name="connsiteY290" fmla="*/ 164348 h 319284"/>
              <a:gd name="connsiteX291" fmla="*/ 342870 w 354760"/>
              <a:gd name="connsiteY291" fmla="*/ 106812 h 319284"/>
              <a:gd name="connsiteX292" fmla="*/ 316984 w 354760"/>
              <a:gd name="connsiteY292" fmla="*/ 121186 h 319284"/>
              <a:gd name="connsiteX293" fmla="*/ 316984 w 354760"/>
              <a:gd name="connsiteY293" fmla="*/ 121186 h 319284"/>
              <a:gd name="connsiteX294" fmla="*/ 221849 w 354760"/>
              <a:gd name="connsiteY294" fmla="*/ 135400 h 319284"/>
              <a:gd name="connsiteX295" fmla="*/ 215446 w 354760"/>
              <a:gd name="connsiteY295" fmla="*/ 135648 h 319284"/>
              <a:gd name="connsiteX296" fmla="*/ 210101 w 354760"/>
              <a:gd name="connsiteY296" fmla="*/ 135808 h 319284"/>
              <a:gd name="connsiteX297" fmla="*/ 195118 w 354760"/>
              <a:gd name="connsiteY297" fmla="*/ 135991 h 319284"/>
              <a:gd name="connsiteX298" fmla="*/ 180135 w 354760"/>
              <a:gd name="connsiteY298" fmla="*/ 135802 h 319284"/>
              <a:gd name="connsiteX299" fmla="*/ 174790 w 354760"/>
              <a:gd name="connsiteY299" fmla="*/ 135642 h 319284"/>
              <a:gd name="connsiteX300" fmla="*/ 168387 w 354760"/>
              <a:gd name="connsiteY300" fmla="*/ 135394 h 319284"/>
              <a:gd name="connsiteX301" fmla="*/ 73252 w 354760"/>
              <a:gd name="connsiteY301" fmla="*/ 121180 h 319284"/>
              <a:gd name="connsiteX302" fmla="*/ 73252 w 354760"/>
              <a:gd name="connsiteY302" fmla="*/ 121180 h 319284"/>
              <a:gd name="connsiteX303" fmla="*/ 47384 w 354760"/>
              <a:gd name="connsiteY303" fmla="*/ 106907 h 319284"/>
              <a:gd name="connsiteX304" fmla="*/ 47485 w 354760"/>
              <a:gd name="connsiteY304" fmla="*/ 106558 h 319284"/>
              <a:gd name="connsiteX305" fmla="*/ 48744 w 354760"/>
              <a:gd name="connsiteY305" fmla="*/ 106842 h 319284"/>
              <a:gd name="connsiteX306" fmla="*/ 55839 w 354760"/>
              <a:gd name="connsiteY306" fmla="*/ 108432 h 319284"/>
              <a:gd name="connsiteX307" fmla="*/ 94479 w 354760"/>
              <a:gd name="connsiteY307" fmla="*/ 114623 h 319284"/>
              <a:gd name="connsiteX308" fmla="*/ 94603 w 354760"/>
              <a:gd name="connsiteY308" fmla="*/ 114647 h 319284"/>
              <a:gd name="connsiteX309" fmla="*/ 94632 w 354760"/>
              <a:gd name="connsiteY309" fmla="*/ 114641 h 319284"/>
              <a:gd name="connsiteX310" fmla="*/ 123947 w 354760"/>
              <a:gd name="connsiteY310" fmla="*/ 117159 h 319284"/>
              <a:gd name="connsiteX311" fmla="*/ 124166 w 354760"/>
              <a:gd name="connsiteY311" fmla="*/ 117201 h 319284"/>
              <a:gd name="connsiteX312" fmla="*/ 124278 w 354760"/>
              <a:gd name="connsiteY312" fmla="*/ 117177 h 319284"/>
              <a:gd name="connsiteX313" fmla="*/ 146285 w 354760"/>
              <a:gd name="connsiteY313" fmla="*/ 118082 h 319284"/>
              <a:gd name="connsiteX314" fmla="*/ 159642 w 354760"/>
              <a:gd name="connsiteY314" fmla="*/ 118253 h 319284"/>
              <a:gd name="connsiteX315" fmla="*/ 169138 w 354760"/>
              <a:gd name="connsiteY315" fmla="*/ 118159 h 319284"/>
              <a:gd name="connsiteX316" fmla="*/ 279622 w 354760"/>
              <a:gd name="connsiteY316" fmla="*/ 104471 h 319284"/>
              <a:gd name="connsiteX317" fmla="*/ 283376 w 354760"/>
              <a:gd name="connsiteY317" fmla="*/ 103365 h 319284"/>
              <a:gd name="connsiteX318" fmla="*/ 285623 w 354760"/>
              <a:gd name="connsiteY318" fmla="*/ 102679 h 319284"/>
              <a:gd name="connsiteX319" fmla="*/ 291796 w 354760"/>
              <a:gd name="connsiteY319" fmla="*/ 100557 h 319284"/>
              <a:gd name="connsiteX320" fmla="*/ 292807 w 354760"/>
              <a:gd name="connsiteY320" fmla="*/ 100166 h 319284"/>
              <a:gd name="connsiteX321" fmla="*/ 297626 w 354760"/>
              <a:gd name="connsiteY321" fmla="*/ 98209 h 319284"/>
              <a:gd name="connsiteX322" fmla="*/ 298956 w 354760"/>
              <a:gd name="connsiteY322" fmla="*/ 97630 h 319284"/>
              <a:gd name="connsiteX323" fmla="*/ 303645 w 354760"/>
              <a:gd name="connsiteY323" fmla="*/ 95348 h 319284"/>
              <a:gd name="connsiteX324" fmla="*/ 305502 w 354760"/>
              <a:gd name="connsiteY324" fmla="*/ 94283 h 319284"/>
              <a:gd name="connsiteX325" fmla="*/ 307577 w 354760"/>
              <a:gd name="connsiteY325" fmla="*/ 93042 h 319284"/>
              <a:gd name="connsiteX326" fmla="*/ 308748 w 354760"/>
              <a:gd name="connsiteY326" fmla="*/ 92344 h 319284"/>
              <a:gd name="connsiteX327" fmla="*/ 342870 w 354760"/>
              <a:gd name="connsiteY327" fmla="*/ 106812 h 319284"/>
              <a:gd name="connsiteX328" fmla="*/ 159642 w 354760"/>
              <a:gd name="connsiteY328" fmla="*/ 11825 h 319284"/>
              <a:gd name="connsiteX329" fmla="*/ 307370 w 354760"/>
              <a:gd name="connsiteY329" fmla="*/ 35984 h 319284"/>
              <a:gd name="connsiteX330" fmla="*/ 281508 w 354760"/>
              <a:gd name="connsiteY330" fmla="*/ 50228 h 319284"/>
              <a:gd name="connsiteX331" fmla="*/ 281508 w 354760"/>
              <a:gd name="connsiteY331" fmla="*/ 50228 h 319284"/>
              <a:gd name="connsiteX332" fmla="*/ 186373 w 354760"/>
              <a:gd name="connsiteY332" fmla="*/ 64442 h 319284"/>
              <a:gd name="connsiteX333" fmla="*/ 179970 w 354760"/>
              <a:gd name="connsiteY333" fmla="*/ 64690 h 319284"/>
              <a:gd name="connsiteX334" fmla="*/ 174625 w 354760"/>
              <a:gd name="connsiteY334" fmla="*/ 64850 h 319284"/>
              <a:gd name="connsiteX335" fmla="*/ 159642 w 354760"/>
              <a:gd name="connsiteY335" fmla="*/ 65039 h 319284"/>
              <a:gd name="connsiteX336" fmla="*/ 144659 w 354760"/>
              <a:gd name="connsiteY336" fmla="*/ 64850 h 319284"/>
              <a:gd name="connsiteX337" fmla="*/ 139314 w 354760"/>
              <a:gd name="connsiteY337" fmla="*/ 64690 h 319284"/>
              <a:gd name="connsiteX338" fmla="*/ 132911 w 354760"/>
              <a:gd name="connsiteY338" fmla="*/ 64442 h 319284"/>
              <a:gd name="connsiteX339" fmla="*/ 37776 w 354760"/>
              <a:gd name="connsiteY339" fmla="*/ 50228 h 319284"/>
              <a:gd name="connsiteX340" fmla="*/ 37776 w 354760"/>
              <a:gd name="connsiteY340" fmla="*/ 50228 h 319284"/>
              <a:gd name="connsiteX341" fmla="*/ 11914 w 354760"/>
              <a:gd name="connsiteY341" fmla="*/ 35984 h 319284"/>
              <a:gd name="connsiteX342" fmla="*/ 159642 w 354760"/>
              <a:gd name="connsiteY342" fmla="*/ 11825 h 319284"/>
              <a:gd name="connsiteX343" fmla="*/ 11825 w 354760"/>
              <a:gd name="connsiteY343" fmla="*/ 76841 h 319284"/>
              <a:gd name="connsiteX344" fmla="*/ 11825 w 354760"/>
              <a:gd name="connsiteY344" fmla="*/ 52357 h 319284"/>
              <a:gd name="connsiteX345" fmla="*/ 29563 w 354760"/>
              <a:gd name="connsiteY345" fmla="*/ 60492 h 319284"/>
              <a:gd name="connsiteX346" fmla="*/ 29563 w 354760"/>
              <a:gd name="connsiteY346" fmla="*/ 88802 h 319284"/>
              <a:gd name="connsiteX347" fmla="*/ 11825 w 354760"/>
              <a:gd name="connsiteY347" fmla="*/ 76841 h 319284"/>
              <a:gd name="connsiteX348" fmla="*/ 40466 w 354760"/>
              <a:gd name="connsiteY348" fmla="*/ 158666 h 319284"/>
              <a:gd name="connsiteX349" fmla="*/ 40780 w 354760"/>
              <a:gd name="connsiteY349" fmla="*/ 158938 h 319284"/>
              <a:gd name="connsiteX350" fmla="*/ 86502 w 354760"/>
              <a:gd name="connsiteY350" fmla="*/ 178320 h 319284"/>
              <a:gd name="connsiteX351" fmla="*/ 87975 w 354760"/>
              <a:gd name="connsiteY351" fmla="*/ 178651 h 319284"/>
              <a:gd name="connsiteX352" fmla="*/ 92634 w 354760"/>
              <a:gd name="connsiteY352" fmla="*/ 179656 h 319284"/>
              <a:gd name="connsiteX353" fmla="*/ 159595 w 354760"/>
              <a:gd name="connsiteY353" fmla="*/ 188147 h 319284"/>
              <a:gd name="connsiteX354" fmla="*/ 159636 w 354760"/>
              <a:gd name="connsiteY354" fmla="*/ 188153 h 319284"/>
              <a:gd name="connsiteX355" fmla="*/ 159660 w 354760"/>
              <a:gd name="connsiteY355" fmla="*/ 188147 h 319284"/>
              <a:gd name="connsiteX356" fmla="*/ 184215 w 354760"/>
              <a:gd name="connsiteY356" fmla="*/ 189081 h 319284"/>
              <a:gd name="connsiteX357" fmla="*/ 195118 w 354760"/>
              <a:gd name="connsiteY357" fmla="*/ 189205 h 319284"/>
              <a:gd name="connsiteX358" fmla="*/ 207641 w 354760"/>
              <a:gd name="connsiteY358" fmla="*/ 189058 h 319284"/>
              <a:gd name="connsiteX359" fmla="*/ 230511 w 354760"/>
              <a:gd name="connsiteY359" fmla="*/ 188141 h 319284"/>
              <a:gd name="connsiteX360" fmla="*/ 230594 w 354760"/>
              <a:gd name="connsiteY360" fmla="*/ 188159 h 319284"/>
              <a:gd name="connsiteX361" fmla="*/ 230742 w 354760"/>
              <a:gd name="connsiteY361" fmla="*/ 188129 h 319284"/>
              <a:gd name="connsiteX362" fmla="*/ 298998 w 354760"/>
              <a:gd name="connsiteY362" fmla="*/ 179390 h 319284"/>
              <a:gd name="connsiteX363" fmla="*/ 281508 w 354760"/>
              <a:gd name="connsiteY363" fmla="*/ 186225 h 319284"/>
              <a:gd name="connsiteX364" fmla="*/ 281508 w 354760"/>
              <a:gd name="connsiteY364" fmla="*/ 186225 h 319284"/>
              <a:gd name="connsiteX365" fmla="*/ 179331 w 354760"/>
              <a:gd name="connsiteY365" fmla="*/ 200705 h 319284"/>
              <a:gd name="connsiteX366" fmla="*/ 175340 w 354760"/>
              <a:gd name="connsiteY366" fmla="*/ 200830 h 319284"/>
              <a:gd name="connsiteX367" fmla="*/ 170947 w 354760"/>
              <a:gd name="connsiteY367" fmla="*/ 200918 h 319284"/>
              <a:gd name="connsiteX368" fmla="*/ 159642 w 354760"/>
              <a:gd name="connsiteY368" fmla="*/ 201031 h 319284"/>
              <a:gd name="connsiteX369" fmla="*/ 144659 w 354760"/>
              <a:gd name="connsiteY369" fmla="*/ 200841 h 319284"/>
              <a:gd name="connsiteX370" fmla="*/ 139314 w 354760"/>
              <a:gd name="connsiteY370" fmla="*/ 200682 h 319284"/>
              <a:gd name="connsiteX371" fmla="*/ 132911 w 354760"/>
              <a:gd name="connsiteY371" fmla="*/ 200433 h 319284"/>
              <a:gd name="connsiteX372" fmla="*/ 37776 w 354760"/>
              <a:gd name="connsiteY372" fmla="*/ 186219 h 319284"/>
              <a:gd name="connsiteX373" fmla="*/ 37776 w 354760"/>
              <a:gd name="connsiteY373" fmla="*/ 186219 h 319284"/>
              <a:gd name="connsiteX374" fmla="*/ 11890 w 354760"/>
              <a:gd name="connsiteY374" fmla="*/ 171834 h 319284"/>
              <a:gd name="connsiteX375" fmla="*/ 40466 w 354760"/>
              <a:gd name="connsiteY375" fmla="*/ 158666 h 319284"/>
              <a:gd name="connsiteX376" fmla="*/ 11825 w 354760"/>
              <a:gd name="connsiteY376" fmla="*/ 212832 h 319284"/>
              <a:gd name="connsiteX377" fmla="*/ 11825 w 354760"/>
              <a:gd name="connsiteY377" fmla="*/ 188348 h 319284"/>
              <a:gd name="connsiteX378" fmla="*/ 29563 w 354760"/>
              <a:gd name="connsiteY378" fmla="*/ 196484 h 319284"/>
              <a:gd name="connsiteX379" fmla="*/ 29563 w 354760"/>
              <a:gd name="connsiteY379" fmla="*/ 224681 h 319284"/>
              <a:gd name="connsiteX380" fmla="*/ 26187 w 354760"/>
              <a:gd name="connsiteY380" fmla="*/ 223369 h 319284"/>
              <a:gd name="connsiteX381" fmla="*/ 26116 w 354760"/>
              <a:gd name="connsiteY381" fmla="*/ 223440 h 319284"/>
              <a:gd name="connsiteX382" fmla="*/ 11825 w 354760"/>
              <a:gd name="connsiteY382" fmla="*/ 212832 h 319284"/>
              <a:gd name="connsiteX383" fmla="*/ 29563 w 354760"/>
              <a:gd name="connsiteY383" fmla="*/ 277872 h 319284"/>
              <a:gd name="connsiteX384" fmla="*/ 29563 w 354760"/>
              <a:gd name="connsiteY384" fmla="*/ 253387 h 319284"/>
              <a:gd name="connsiteX385" fmla="*/ 47301 w 354760"/>
              <a:gd name="connsiteY385" fmla="*/ 261523 h 319284"/>
              <a:gd name="connsiteX386" fmla="*/ 47301 w 354760"/>
              <a:gd name="connsiteY386" fmla="*/ 289833 h 319284"/>
              <a:gd name="connsiteX387" fmla="*/ 29563 w 354760"/>
              <a:gd name="connsiteY387" fmla="*/ 277872 h 319284"/>
              <a:gd name="connsiteX388" fmla="*/ 307459 w 354760"/>
              <a:gd name="connsiteY388" fmla="*/ 289833 h 319284"/>
              <a:gd name="connsiteX389" fmla="*/ 307459 w 354760"/>
              <a:gd name="connsiteY389" fmla="*/ 261529 h 319284"/>
              <a:gd name="connsiteX390" fmla="*/ 325197 w 354760"/>
              <a:gd name="connsiteY390" fmla="*/ 253393 h 319284"/>
              <a:gd name="connsiteX391" fmla="*/ 325197 w 354760"/>
              <a:gd name="connsiteY391" fmla="*/ 277860 h 319284"/>
              <a:gd name="connsiteX392" fmla="*/ 307459 w 354760"/>
              <a:gd name="connsiteY392" fmla="*/ 289833 h 319284"/>
              <a:gd name="connsiteX393" fmla="*/ 325120 w 354760"/>
              <a:gd name="connsiteY393" fmla="*/ 236962 h 319284"/>
              <a:gd name="connsiteX394" fmla="*/ 299246 w 354760"/>
              <a:gd name="connsiteY394" fmla="*/ 251265 h 319284"/>
              <a:gd name="connsiteX395" fmla="*/ 299246 w 354760"/>
              <a:gd name="connsiteY395" fmla="*/ 251265 h 319284"/>
              <a:gd name="connsiteX396" fmla="*/ 204111 w 354760"/>
              <a:gd name="connsiteY396" fmla="*/ 265479 h 319284"/>
              <a:gd name="connsiteX397" fmla="*/ 197708 w 354760"/>
              <a:gd name="connsiteY397" fmla="*/ 265727 h 319284"/>
              <a:gd name="connsiteX398" fmla="*/ 192363 w 354760"/>
              <a:gd name="connsiteY398" fmla="*/ 265887 h 319284"/>
              <a:gd name="connsiteX399" fmla="*/ 177380 w 354760"/>
              <a:gd name="connsiteY399" fmla="*/ 266070 h 319284"/>
              <a:gd name="connsiteX400" fmla="*/ 162385 w 354760"/>
              <a:gd name="connsiteY400" fmla="*/ 265881 h 319284"/>
              <a:gd name="connsiteX401" fmla="*/ 157094 w 354760"/>
              <a:gd name="connsiteY401" fmla="*/ 265721 h 319284"/>
              <a:gd name="connsiteX402" fmla="*/ 150649 w 354760"/>
              <a:gd name="connsiteY402" fmla="*/ 265473 h 319284"/>
              <a:gd name="connsiteX403" fmla="*/ 55514 w 354760"/>
              <a:gd name="connsiteY403" fmla="*/ 251259 h 319284"/>
              <a:gd name="connsiteX404" fmla="*/ 55514 w 354760"/>
              <a:gd name="connsiteY404" fmla="*/ 251259 h 319284"/>
              <a:gd name="connsiteX405" fmla="*/ 29705 w 354760"/>
              <a:gd name="connsiteY405" fmla="*/ 237334 h 319284"/>
              <a:gd name="connsiteX406" fmla="*/ 35169 w 354760"/>
              <a:gd name="connsiteY406" fmla="*/ 239132 h 319284"/>
              <a:gd name="connsiteX407" fmla="*/ 35736 w 354760"/>
              <a:gd name="connsiteY407" fmla="*/ 239303 h 319284"/>
              <a:gd name="connsiteX408" fmla="*/ 40638 w 354760"/>
              <a:gd name="connsiteY408" fmla="*/ 240728 h 319284"/>
              <a:gd name="connsiteX409" fmla="*/ 42553 w 354760"/>
              <a:gd name="connsiteY409" fmla="*/ 241255 h 319284"/>
              <a:gd name="connsiteX410" fmla="*/ 45439 w 354760"/>
              <a:gd name="connsiteY410" fmla="*/ 242000 h 319284"/>
              <a:gd name="connsiteX411" fmla="*/ 124136 w 354760"/>
              <a:gd name="connsiteY411" fmla="*/ 253180 h 319284"/>
              <a:gd name="connsiteX412" fmla="*/ 124166 w 354760"/>
              <a:gd name="connsiteY412" fmla="*/ 253186 h 319284"/>
              <a:gd name="connsiteX413" fmla="*/ 124184 w 354760"/>
              <a:gd name="connsiteY413" fmla="*/ 253180 h 319284"/>
              <a:gd name="connsiteX414" fmla="*/ 152168 w 354760"/>
              <a:gd name="connsiteY414" fmla="*/ 254174 h 319284"/>
              <a:gd name="connsiteX415" fmla="*/ 159642 w 354760"/>
              <a:gd name="connsiteY415" fmla="*/ 254245 h 319284"/>
              <a:gd name="connsiteX416" fmla="*/ 169611 w 354760"/>
              <a:gd name="connsiteY416" fmla="*/ 254144 h 319284"/>
              <a:gd name="connsiteX417" fmla="*/ 195077 w 354760"/>
              <a:gd name="connsiteY417" fmla="*/ 253186 h 319284"/>
              <a:gd name="connsiteX418" fmla="*/ 195124 w 354760"/>
              <a:gd name="connsiteY418" fmla="*/ 253198 h 319284"/>
              <a:gd name="connsiteX419" fmla="*/ 195201 w 354760"/>
              <a:gd name="connsiteY419" fmla="*/ 253180 h 319284"/>
              <a:gd name="connsiteX420" fmla="*/ 224587 w 354760"/>
              <a:gd name="connsiteY420" fmla="*/ 250620 h 319284"/>
              <a:gd name="connsiteX421" fmla="*/ 224687 w 354760"/>
              <a:gd name="connsiteY421" fmla="*/ 250638 h 319284"/>
              <a:gd name="connsiteX422" fmla="*/ 225054 w 354760"/>
              <a:gd name="connsiteY422" fmla="*/ 250561 h 319284"/>
              <a:gd name="connsiteX423" fmla="*/ 254753 w 354760"/>
              <a:gd name="connsiteY423" fmla="*/ 246127 h 319284"/>
              <a:gd name="connsiteX424" fmla="*/ 260388 w 354760"/>
              <a:gd name="connsiteY424" fmla="*/ 245045 h 319284"/>
              <a:gd name="connsiteX425" fmla="*/ 261630 w 354760"/>
              <a:gd name="connsiteY425" fmla="*/ 244790 h 319284"/>
              <a:gd name="connsiteX426" fmla="*/ 304573 w 354760"/>
              <a:gd name="connsiteY426" fmla="*/ 230813 h 319284"/>
              <a:gd name="connsiteX427" fmla="*/ 306211 w 354760"/>
              <a:gd name="connsiteY427" fmla="*/ 229873 h 319284"/>
              <a:gd name="connsiteX428" fmla="*/ 308103 w 354760"/>
              <a:gd name="connsiteY428" fmla="*/ 228684 h 319284"/>
              <a:gd name="connsiteX429" fmla="*/ 309847 w 354760"/>
              <a:gd name="connsiteY429" fmla="*/ 227590 h 319284"/>
              <a:gd name="connsiteX430" fmla="*/ 325120 w 354760"/>
              <a:gd name="connsiteY430" fmla="*/ 236962 h 319284"/>
              <a:gd name="connsiteX431" fmla="*/ 325197 w 354760"/>
              <a:gd name="connsiteY431" fmla="*/ 159754 h 319284"/>
              <a:gd name="connsiteX432" fmla="*/ 325197 w 354760"/>
              <a:gd name="connsiteY432" fmla="*/ 131450 h 319284"/>
              <a:gd name="connsiteX433" fmla="*/ 342935 w 354760"/>
              <a:gd name="connsiteY433" fmla="*/ 123315 h 319284"/>
              <a:gd name="connsiteX434" fmla="*/ 342935 w 354760"/>
              <a:gd name="connsiteY434" fmla="*/ 147781 h 319284"/>
              <a:gd name="connsiteX435" fmla="*/ 325197 w 354760"/>
              <a:gd name="connsiteY435" fmla="*/ 159754 h 3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354760" h="319284">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chemeClr val="tx1"/>
          </a:solidFill>
          <a:ln w="5874" cap="flat">
            <a:noFill/>
            <a:prstDash val="solid"/>
            <a:miter/>
          </a:ln>
        </p:spPr>
        <p:txBody>
          <a:bodyPr rtlCol="0" anchor="ctr"/>
          <a:lstStyle/>
          <a:p>
            <a:endParaRPr lang="en-US"/>
          </a:p>
        </p:txBody>
      </p:sp>
      <p:grpSp>
        <p:nvGrpSpPr>
          <p:cNvPr id="1117" name="Graphic 252">
            <a:extLst>
              <a:ext uri="{FF2B5EF4-FFF2-40B4-BE49-F238E27FC236}">
                <a16:creationId xmlns:a16="http://schemas.microsoft.com/office/drawing/2014/main" id="{93CEC0DF-2BE5-E048-6BCA-B5394780A7C3}"/>
              </a:ext>
            </a:extLst>
          </p:cNvPr>
          <p:cNvGrpSpPr/>
          <p:nvPr/>
        </p:nvGrpSpPr>
        <p:grpSpPr>
          <a:xfrm>
            <a:off x="4252858" y="5725781"/>
            <a:ext cx="318625" cy="318625"/>
            <a:chOff x="4148691" y="5798668"/>
            <a:chExt cx="318625" cy="318625"/>
          </a:xfrm>
          <a:solidFill>
            <a:schemeClr val="tx1"/>
          </a:solidFill>
        </p:grpSpPr>
        <p:sp>
          <p:nvSpPr>
            <p:cNvPr id="1118" name="Freeform: Shape 1117">
              <a:extLst>
                <a:ext uri="{FF2B5EF4-FFF2-40B4-BE49-F238E27FC236}">
                  <a16:creationId xmlns:a16="http://schemas.microsoft.com/office/drawing/2014/main" id="{48C2C1AE-A6FF-43E3-A6FA-ABA73A7A7416}"/>
                </a:ext>
              </a:extLst>
            </p:cNvPr>
            <p:cNvSpPr/>
            <p:nvPr/>
          </p:nvSpPr>
          <p:spPr>
            <a:xfrm>
              <a:off x="4148691" y="5798668"/>
              <a:ext cx="318625" cy="318625"/>
            </a:xfrm>
            <a:custGeom>
              <a:avLst/>
              <a:gdLst>
                <a:gd name="connsiteX0" fmla="*/ 286637 w 318625"/>
                <a:gd name="connsiteY0" fmla="*/ 247154 h 318625"/>
                <a:gd name="connsiteX1" fmla="*/ 252246 w 318625"/>
                <a:gd name="connsiteY1" fmla="*/ 164623 h 318625"/>
                <a:gd name="connsiteX2" fmla="*/ 252246 w 318625"/>
                <a:gd name="connsiteY2" fmla="*/ 146037 h 318625"/>
                <a:gd name="connsiteX3" fmla="*/ 285436 w 318625"/>
                <a:gd name="connsiteY3" fmla="*/ 146037 h 318625"/>
                <a:gd name="connsiteX4" fmla="*/ 285436 w 318625"/>
                <a:gd name="connsiteY4" fmla="*/ 106209 h 318625"/>
                <a:gd name="connsiteX5" fmla="*/ 252246 w 318625"/>
                <a:gd name="connsiteY5" fmla="*/ 106209 h 318625"/>
                <a:gd name="connsiteX6" fmla="*/ 252246 w 318625"/>
                <a:gd name="connsiteY6" fmla="*/ 59742 h 318625"/>
                <a:gd name="connsiteX7" fmla="*/ 225693 w 318625"/>
                <a:gd name="connsiteY7" fmla="*/ 59742 h 318625"/>
                <a:gd name="connsiteX8" fmla="*/ 225693 w 318625"/>
                <a:gd name="connsiteY8" fmla="*/ 0 h 318625"/>
                <a:gd name="connsiteX9" fmla="*/ 50356 w 318625"/>
                <a:gd name="connsiteY9" fmla="*/ 0 h 318625"/>
                <a:gd name="connsiteX10" fmla="*/ 0 w 318625"/>
                <a:gd name="connsiteY10" fmla="*/ 50356 h 318625"/>
                <a:gd name="connsiteX11" fmla="*/ 0 w 318625"/>
                <a:gd name="connsiteY11" fmla="*/ 252246 h 318625"/>
                <a:gd name="connsiteX12" fmla="*/ 156565 w 318625"/>
                <a:gd name="connsiteY12" fmla="*/ 252246 h 318625"/>
                <a:gd name="connsiteX13" fmla="*/ 176479 w 318625"/>
                <a:gd name="connsiteY13" fmla="*/ 272160 h 318625"/>
                <a:gd name="connsiteX14" fmla="*/ 119485 w 318625"/>
                <a:gd name="connsiteY14" fmla="*/ 272160 h 318625"/>
                <a:gd name="connsiteX15" fmla="*/ 119485 w 318625"/>
                <a:gd name="connsiteY15" fmla="*/ 318626 h 318625"/>
                <a:gd name="connsiteX16" fmla="*/ 318626 w 318625"/>
                <a:gd name="connsiteY16" fmla="*/ 318626 h 318625"/>
                <a:gd name="connsiteX17" fmla="*/ 318626 w 318625"/>
                <a:gd name="connsiteY17" fmla="*/ 272160 h 318625"/>
                <a:gd name="connsiteX18" fmla="*/ 261632 w 318625"/>
                <a:gd name="connsiteY18" fmla="*/ 272160 h 318625"/>
                <a:gd name="connsiteX19" fmla="*/ 286637 w 318625"/>
                <a:gd name="connsiteY19" fmla="*/ 247154 h 318625"/>
                <a:gd name="connsiteX20" fmla="*/ 272160 w 318625"/>
                <a:gd name="connsiteY20" fmla="*/ 119485 h 318625"/>
                <a:gd name="connsiteX21" fmla="*/ 272160 w 318625"/>
                <a:gd name="connsiteY21" fmla="*/ 132761 h 318625"/>
                <a:gd name="connsiteX22" fmla="*/ 252246 w 318625"/>
                <a:gd name="connsiteY22" fmla="*/ 132761 h 318625"/>
                <a:gd name="connsiteX23" fmla="*/ 185865 w 318625"/>
                <a:gd name="connsiteY23" fmla="*/ 132761 h 318625"/>
                <a:gd name="connsiteX24" fmla="*/ 165951 w 318625"/>
                <a:gd name="connsiteY24" fmla="*/ 132761 h 318625"/>
                <a:gd name="connsiteX25" fmla="*/ 165951 w 318625"/>
                <a:gd name="connsiteY25" fmla="*/ 119485 h 318625"/>
                <a:gd name="connsiteX26" fmla="*/ 185865 w 318625"/>
                <a:gd name="connsiteY26" fmla="*/ 119485 h 318625"/>
                <a:gd name="connsiteX27" fmla="*/ 252246 w 318625"/>
                <a:gd name="connsiteY27" fmla="*/ 119485 h 318625"/>
                <a:gd name="connsiteX28" fmla="*/ 272160 w 318625"/>
                <a:gd name="connsiteY28" fmla="*/ 119485 h 318625"/>
                <a:gd name="connsiteX29" fmla="*/ 238969 w 318625"/>
                <a:gd name="connsiteY29" fmla="*/ 106209 h 318625"/>
                <a:gd name="connsiteX30" fmla="*/ 199141 w 318625"/>
                <a:gd name="connsiteY30" fmla="*/ 106209 h 318625"/>
                <a:gd name="connsiteX31" fmla="*/ 199141 w 318625"/>
                <a:gd name="connsiteY31" fmla="*/ 73018 h 318625"/>
                <a:gd name="connsiteX32" fmla="*/ 238969 w 318625"/>
                <a:gd name="connsiteY32" fmla="*/ 73018 h 318625"/>
                <a:gd name="connsiteX33" fmla="*/ 238969 w 318625"/>
                <a:gd name="connsiteY33" fmla="*/ 106209 h 318625"/>
                <a:gd name="connsiteX34" fmla="*/ 46466 w 318625"/>
                <a:gd name="connsiteY34" fmla="*/ 22662 h 318625"/>
                <a:gd name="connsiteX35" fmla="*/ 46466 w 318625"/>
                <a:gd name="connsiteY35" fmla="*/ 46466 h 318625"/>
                <a:gd name="connsiteX36" fmla="*/ 22662 w 318625"/>
                <a:gd name="connsiteY36" fmla="*/ 46466 h 318625"/>
                <a:gd name="connsiteX37" fmla="*/ 46466 w 318625"/>
                <a:gd name="connsiteY37" fmla="*/ 22662 h 318625"/>
                <a:gd name="connsiteX38" fmla="*/ 13276 w 318625"/>
                <a:gd name="connsiteY38" fmla="*/ 59742 h 318625"/>
                <a:gd name="connsiteX39" fmla="*/ 59742 w 318625"/>
                <a:gd name="connsiteY39" fmla="*/ 59742 h 318625"/>
                <a:gd name="connsiteX40" fmla="*/ 59742 w 318625"/>
                <a:gd name="connsiteY40" fmla="*/ 13276 h 318625"/>
                <a:gd name="connsiteX41" fmla="*/ 212417 w 318625"/>
                <a:gd name="connsiteY41" fmla="*/ 13276 h 318625"/>
                <a:gd name="connsiteX42" fmla="*/ 212417 w 318625"/>
                <a:gd name="connsiteY42" fmla="*/ 59742 h 318625"/>
                <a:gd name="connsiteX43" fmla="*/ 185865 w 318625"/>
                <a:gd name="connsiteY43" fmla="*/ 59742 h 318625"/>
                <a:gd name="connsiteX44" fmla="*/ 185865 w 318625"/>
                <a:gd name="connsiteY44" fmla="*/ 106209 h 318625"/>
                <a:gd name="connsiteX45" fmla="*/ 152675 w 318625"/>
                <a:gd name="connsiteY45" fmla="*/ 106209 h 318625"/>
                <a:gd name="connsiteX46" fmla="*/ 152675 w 318625"/>
                <a:gd name="connsiteY46" fmla="*/ 146037 h 318625"/>
                <a:gd name="connsiteX47" fmla="*/ 185865 w 318625"/>
                <a:gd name="connsiteY47" fmla="*/ 146037 h 318625"/>
                <a:gd name="connsiteX48" fmla="*/ 185865 w 318625"/>
                <a:gd name="connsiteY48" fmla="*/ 164623 h 318625"/>
                <a:gd name="connsiteX49" fmla="*/ 154885 w 318625"/>
                <a:gd name="connsiteY49" fmla="*/ 238969 h 318625"/>
                <a:gd name="connsiteX50" fmla="*/ 13276 w 318625"/>
                <a:gd name="connsiteY50" fmla="*/ 238969 h 318625"/>
                <a:gd name="connsiteX51" fmla="*/ 13276 w 318625"/>
                <a:gd name="connsiteY51" fmla="*/ 59742 h 318625"/>
                <a:gd name="connsiteX52" fmla="*/ 167152 w 318625"/>
                <a:gd name="connsiteY52" fmla="*/ 244061 h 318625"/>
                <a:gd name="connsiteX53" fmla="*/ 199141 w 318625"/>
                <a:gd name="connsiteY53" fmla="*/ 167279 h 318625"/>
                <a:gd name="connsiteX54" fmla="*/ 199141 w 318625"/>
                <a:gd name="connsiteY54" fmla="*/ 146037 h 318625"/>
                <a:gd name="connsiteX55" fmla="*/ 238969 w 318625"/>
                <a:gd name="connsiteY55" fmla="*/ 146037 h 318625"/>
                <a:gd name="connsiteX56" fmla="*/ 238969 w 318625"/>
                <a:gd name="connsiteY56" fmla="*/ 167279 h 318625"/>
                <a:gd name="connsiteX57" fmla="*/ 270958 w 318625"/>
                <a:gd name="connsiteY57" fmla="*/ 244054 h 318625"/>
                <a:gd name="connsiteX58" fmla="*/ 242859 w 318625"/>
                <a:gd name="connsiteY58" fmla="*/ 272160 h 318625"/>
                <a:gd name="connsiteX59" fmla="*/ 195251 w 318625"/>
                <a:gd name="connsiteY59" fmla="*/ 272160 h 318625"/>
                <a:gd name="connsiteX60" fmla="*/ 167152 w 318625"/>
                <a:gd name="connsiteY60" fmla="*/ 244061 h 318625"/>
                <a:gd name="connsiteX61" fmla="*/ 305350 w 318625"/>
                <a:gd name="connsiteY61" fmla="*/ 285436 h 318625"/>
                <a:gd name="connsiteX62" fmla="*/ 305350 w 318625"/>
                <a:gd name="connsiteY62" fmla="*/ 305350 h 318625"/>
                <a:gd name="connsiteX63" fmla="*/ 132761 w 318625"/>
                <a:gd name="connsiteY63" fmla="*/ 305350 h 318625"/>
                <a:gd name="connsiteX64" fmla="*/ 132761 w 318625"/>
                <a:gd name="connsiteY64" fmla="*/ 285436 h 318625"/>
                <a:gd name="connsiteX65" fmla="*/ 189755 w 318625"/>
                <a:gd name="connsiteY65" fmla="*/ 285436 h 318625"/>
                <a:gd name="connsiteX66" fmla="*/ 248356 w 318625"/>
                <a:gd name="connsiteY66" fmla="*/ 285436 h 318625"/>
                <a:gd name="connsiteX67" fmla="*/ 305350 w 318625"/>
                <a:gd name="connsiteY67" fmla="*/ 285436 h 31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625" h="318625">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grpFill/>
            <a:ln w="6477"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id="{1765067A-87F5-22D8-C74D-646715F8CC8A}"/>
                </a:ext>
              </a:extLst>
            </p:cNvPr>
            <p:cNvSpPr/>
            <p:nvPr/>
          </p:nvSpPr>
          <p:spPr>
            <a:xfrm>
              <a:off x="4208433" y="588496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grpFill/>
            <a:ln w="6477"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id="{984FD93E-79D4-2712-8134-FCDAD38BD816}"/>
                </a:ext>
              </a:extLst>
            </p:cNvPr>
            <p:cNvSpPr/>
            <p:nvPr/>
          </p:nvSpPr>
          <p:spPr>
            <a:xfrm>
              <a:off x="4208433" y="591815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grpFill/>
            <a:ln w="6477"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id="{60EEF539-7423-FFFD-F6E8-56C4CAC84A7A}"/>
                </a:ext>
              </a:extLst>
            </p:cNvPr>
            <p:cNvSpPr/>
            <p:nvPr/>
          </p:nvSpPr>
          <p:spPr>
            <a:xfrm>
              <a:off x="4208433" y="595134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grpFill/>
            <a:ln w="6477"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id="{383B8758-0BA6-0F02-8EBB-DD1FD9B79D4E}"/>
                </a:ext>
              </a:extLst>
            </p:cNvPr>
            <p:cNvSpPr/>
            <p:nvPr/>
          </p:nvSpPr>
          <p:spPr>
            <a:xfrm>
              <a:off x="4208433" y="5984533"/>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grpFill/>
            <a:ln w="6477" cap="flat">
              <a:noFill/>
              <a:prstDash val="solid"/>
              <a:miter/>
            </a:ln>
          </p:spPr>
          <p:txBody>
            <a:bodyPr rtlCol="0" anchor="ctr"/>
            <a:lstStyle/>
            <a:p>
              <a:endParaRPr lang="en-US"/>
            </a:p>
          </p:txBody>
        </p:sp>
      </p:grpSp>
      <p:grpSp>
        <p:nvGrpSpPr>
          <p:cNvPr id="1123" name="Graphic 254">
            <a:extLst>
              <a:ext uri="{FF2B5EF4-FFF2-40B4-BE49-F238E27FC236}">
                <a16:creationId xmlns:a16="http://schemas.microsoft.com/office/drawing/2014/main" id="{220F2706-EF28-FEC4-C6FE-D724212A54AA}"/>
              </a:ext>
            </a:extLst>
          </p:cNvPr>
          <p:cNvGrpSpPr/>
          <p:nvPr/>
        </p:nvGrpSpPr>
        <p:grpSpPr>
          <a:xfrm>
            <a:off x="4821233" y="5674581"/>
            <a:ext cx="254693" cy="384114"/>
            <a:chOff x="4717066" y="5747468"/>
            <a:chExt cx="254693" cy="384114"/>
          </a:xfrm>
          <a:solidFill>
            <a:schemeClr val="tx1"/>
          </a:solidFill>
        </p:grpSpPr>
        <p:sp>
          <p:nvSpPr>
            <p:cNvPr id="1124" name="Freeform: Shape 1123">
              <a:extLst>
                <a:ext uri="{FF2B5EF4-FFF2-40B4-BE49-F238E27FC236}">
                  <a16:creationId xmlns:a16="http://schemas.microsoft.com/office/drawing/2014/main" id="{02202DDD-DE3B-16CF-FFA8-FFD2A715721C}"/>
                </a:ext>
              </a:extLst>
            </p:cNvPr>
            <p:cNvSpPr/>
            <p:nvPr/>
          </p:nvSpPr>
          <p:spPr>
            <a:xfrm>
              <a:off x="4717066" y="5857192"/>
              <a:ext cx="250798" cy="172423"/>
            </a:xfrm>
            <a:custGeom>
              <a:avLst/>
              <a:gdLst>
                <a:gd name="connsiteX0" fmla="*/ 149382 w 250798"/>
                <a:gd name="connsiteY0" fmla="*/ 172424 h 172423"/>
                <a:gd name="connsiteX1" fmla="*/ 101416 w 250798"/>
                <a:gd name="connsiteY1" fmla="*/ 172424 h 172423"/>
                <a:gd name="connsiteX2" fmla="*/ 0 w 250798"/>
                <a:gd name="connsiteY2" fmla="*/ 71007 h 172423"/>
                <a:gd name="connsiteX3" fmla="*/ 0 w 250798"/>
                <a:gd name="connsiteY3" fmla="*/ 7837 h 172423"/>
                <a:gd name="connsiteX4" fmla="*/ 7837 w 250798"/>
                <a:gd name="connsiteY4" fmla="*/ 0 h 172423"/>
                <a:gd name="connsiteX5" fmla="*/ 242961 w 250798"/>
                <a:gd name="connsiteY5" fmla="*/ 0 h 172423"/>
                <a:gd name="connsiteX6" fmla="*/ 250798 w 250798"/>
                <a:gd name="connsiteY6" fmla="*/ 7837 h 172423"/>
                <a:gd name="connsiteX7" fmla="*/ 250798 w 250798"/>
                <a:gd name="connsiteY7" fmla="*/ 71007 h 172423"/>
                <a:gd name="connsiteX8" fmla="*/ 149382 w 250798"/>
                <a:gd name="connsiteY8" fmla="*/ 172424 h 172423"/>
                <a:gd name="connsiteX9" fmla="*/ 15675 w 250798"/>
                <a:gd name="connsiteY9" fmla="*/ 15675 h 172423"/>
                <a:gd name="connsiteX10" fmla="*/ 15675 w 250798"/>
                <a:gd name="connsiteY10" fmla="*/ 71007 h 172423"/>
                <a:gd name="connsiteX11" fmla="*/ 101416 w 250798"/>
                <a:gd name="connsiteY11" fmla="*/ 156749 h 172423"/>
                <a:gd name="connsiteX12" fmla="*/ 149382 w 250798"/>
                <a:gd name="connsiteY12" fmla="*/ 156749 h 172423"/>
                <a:gd name="connsiteX13" fmla="*/ 235123 w 250798"/>
                <a:gd name="connsiteY13" fmla="*/ 71007 h 172423"/>
                <a:gd name="connsiteX14" fmla="*/ 235123 w 250798"/>
                <a:gd name="connsiteY14" fmla="*/ 15675 h 17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98" h="172423">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grpFill/>
            <a:ln w="7739"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id="{4014566E-7400-7D52-F0A0-15F14D2365FF}"/>
                </a:ext>
              </a:extLst>
            </p:cNvPr>
            <p:cNvSpPr/>
            <p:nvPr/>
          </p:nvSpPr>
          <p:spPr>
            <a:xfrm>
              <a:off x="4827762" y="6013724"/>
              <a:ext cx="143997" cy="117858"/>
            </a:xfrm>
            <a:custGeom>
              <a:avLst/>
              <a:gdLst>
                <a:gd name="connsiteX0" fmla="*/ 132264 w 143997"/>
                <a:gd name="connsiteY0" fmla="*/ 117778 h 117858"/>
                <a:gd name="connsiteX1" fmla="*/ 129756 w 143997"/>
                <a:gd name="connsiteY1" fmla="*/ 117778 h 117858"/>
                <a:gd name="connsiteX2" fmla="*/ 124806 w 143997"/>
                <a:gd name="connsiteY2" fmla="*/ 107861 h 117858"/>
                <a:gd name="connsiteX3" fmla="*/ 124819 w 143997"/>
                <a:gd name="connsiteY3" fmla="*/ 107825 h 117858"/>
                <a:gd name="connsiteX4" fmla="*/ 124819 w 143997"/>
                <a:gd name="connsiteY4" fmla="*/ 57352 h 117858"/>
                <a:gd name="connsiteX5" fmla="*/ 123800 w 143997"/>
                <a:gd name="connsiteY5" fmla="*/ 55784 h 117858"/>
                <a:gd name="connsiteX6" fmla="*/ 71367 w 143997"/>
                <a:gd name="connsiteY6" fmla="*/ 72321 h 117858"/>
                <a:gd name="connsiteX7" fmla="*/ 9295 w 143997"/>
                <a:gd name="connsiteY7" fmla="*/ 84548 h 117858"/>
                <a:gd name="connsiteX8" fmla="*/ 7335 w 143997"/>
                <a:gd name="connsiteY8" fmla="*/ 6173 h 117858"/>
                <a:gd name="connsiteX9" fmla="*/ 16660 w 143997"/>
                <a:gd name="connsiteY9" fmla="*/ 181 h 117858"/>
                <a:gd name="connsiteX10" fmla="*/ 16819 w 143997"/>
                <a:gd name="connsiteY10" fmla="*/ 217 h 117858"/>
                <a:gd name="connsiteX11" fmla="*/ 22689 w 143997"/>
                <a:gd name="connsiteY11" fmla="*/ 9619 h 117858"/>
                <a:gd name="connsiteX12" fmla="*/ 22540 w 143997"/>
                <a:gd name="connsiteY12" fmla="*/ 10170 h 117858"/>
                <a:gd name="connsiteX13" fmla="*/ 20581 w 143997"/>
                <a:gd name="connsiteY13" fmla="*/ 72870 h 117858"/>
                <a:gd name="connsiteX14" fmla="*/ 65019 w 143997"/>
                <a:gd name="connsiteY14" fmla="*/ 57195 h 117858"/>
                <a:gd name="connsiteX15" fmla="*/ 130775 w 143997"/>
                <a:gd name="connsiteY15" fmla="*/ 40893 h 117858"/>
                <a:gd name="connsiteX16" fmla="*/ 140102 w 143997"/>
                <a:gd name="connsiteY16" fmla="*/ 53198 h 117858"/>
                <a:gd name="connsiteX17" fmla="*/ 140102 w 143997"/>
                <a:gd name="connsiteY17" fmla="*/ 112449 h 117858"/>
                <a:gd name="connsiteX18" fmla="*/ 132264 w 143997"/>
                <a:gd name="connsiteY18" fmla="*/ 117778 h 11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997" h="117858">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grpFill/>
            <a:ln w="7739"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id="{F0BF0A24-58D3-583B-9EB4-F9B2B818600F}"/>
                </a:ext>
              </a:extLst>
            </p:cNvPr>
            <p:cNvSpPr/>
            <p:nvPr/>
          </p:nvSpPr>
          <p:spPr>
            <a:xfrm>
              <a:off x="4748415"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grpFill/>
            <a:ln w="7739"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id="{FF300AFB-614B-611A-53DD-2F0A90871420}"/>
                </a:ext>
              </a:extLst>
            </p:cNvPr>
            <p:cNvSpPr/>
            <p:nvPr/>
          </p:nvSpPr>
          <p:spPr>
            <a:xfrm>
              <a:off x="4771928"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grpFill/>
            <a:ln w="7739"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id="{29742FD3-2E06-416E-5A41-D56325A1E8DE}"/>
                </a:ext>
              </a:extLst>
            </p:cNvPr>
            <p:cNvSpPr/>
            <p:nvPr/>
          </p:nvSpPr>
          <p:spPr>
            <a:xfrm>
              <a:off x="4920839"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grpFill/>
            <a:ln w="7739"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id="{124B2CE6-A5C6-F310-BDFF-89479B6FC35B}"/>
                </a:ext>
              </a:extLst>
            </p:cNvPr>
            <p:cNvSpPr/>
            <p:nvPr/>
          </p:nvSpPr>
          <p:spPr>
            <a:xfrm>
              <a:off x="4897327"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grpFill/>
            <a:ln w="7739"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id="{3709BB48-0C59-6124-9F0D-40516D9CD91B}"/>
                </a:ext>
              </a:extLst>
            </p:cNvPr>
            <p:cNvSpPr/>
            <p:nvPr/>
          </p:nvSpPr>
          <p:spPr>
            <a:xfrm>
              <a:off x="4740578" y="5880704"/>
              <a:ext cx="203773" cy="15674"/>
            </a:xfrm>
            <a:custGeom>
              <a:avLst/>
              <a:gdLst>
                <a:gd name="connsiteX0" fmla="*/ 195936 w 203773"/>
                <a:gd name="connsiteY0" fmla="*/ 15675 h 15674"/>
                <a:gd name="connsiteX1" fmla="*/ 7837 w 203773"/>
                <a:gd name="connsiteY1" fmla="*/ 15675 h 15674"/>
                <a:gd name="connsiteX2" fmla="*/ 0 w 203773"/>
                <a:gd name="connsiteY2" fmla="*/ 7837 h 15674"/>
                <a:gd name="connsiteX3" fmla="*/ 7837 w 203773"/>
                <a:gd name="connsiteY3" fmla="*/ 0 h 15674"/>
                <a:gd name="connsiteX4" fmla="*/ 195936 w 203773"/>
                <a:gd name="connsiteY4" fmla="*/ 0 h 15674"/>
                <a:gd name="connsiteX5" fmla="*/ 203773 w 203773"/>
                <a:gd name="connsiteY5" fmla="*/ 7837 h 15674"/>
                <a:gd name="connsiteX6" fmla="*/ 195936 w 203773"/>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73" h="15674">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grpFill/>
            <a:ln w="7739"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id="{A4D02635-16AB-0DB6-A217-F353E58B86A2}"/>
                </a:ext>
              </a:extLst>
            </p:cNvPr>
            <p:cNvSpPr/>
            <p:nvPr/>
          </p:nvSpPr>
          <p:spPr>
            <a:xfrm>
              <a:off x="4795440" y="5990428"/>
              <a:ext cx="101886" cy="15674"/>
            </a:xfrm>
            <a:custGeom>
              <a:avLst/>
              <a:gdLst>
                <a:gd name="connsiteX0" fmla="*/ 94049 w 101886"/>
                <a:gd name="connsiteY0" fmla="*/ 15675 h 15674"/>
                <a:gd name="connsiteX1" fmla="*/ 7837 w 101886"/>
                <a:gd name="connsiteY1" fmla="*/ 15675 h 15674"/>
                <a:gd name="connsiteX2" fmla="*/ 0 w 101886"/>
                <a:gd name="connsiteY2" fmla="*/ 7837 h 15674"/>
                <a:gd name="connsiteX3" fmla="*/ 7837 w 101886"/>
                <a:gd name="connsiteY3" fmla="*/ 0 h 15674"/>
                <a:gd name="connsiteX4" fmla="*/ 94049 w 101886"/>
                <a:gd name="connsiteY4" fmla="*/ 0 h 15674"/>
                <a:gd name="connsiteX5" fmla="*/ 101887 w 101886"/>
                <a:gd name="connsiteY5" fmla="*/ 7837 h 15674"/>
                <a:gd name="connsiteX6" fmla="*/ 94049 w 101886"/>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86" h="15674">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grpFill/>
            <a:ln w="7739" cap="flat">
              <a:noFill/>
              <a:prstDash val="solid"/>
              <a:miter/>
            </a:ln>
          </p:spPr>
          <p:txBody>
            <a:bodyPr rtlCol="0" anchor="ctr"/>
            <a:lstStyle/>
            <a:p>
              <a:endParaRPr lang="en-US"/>
            </a:p>
          </p:txBody>
        </p:sp>
      </p:grpSp>
      <p:grpSp>
        <p:nvGrpSpPr>
          <p:cNvPr id="1132" name="Graphic 256">
            <a:extLst>
              <a:ext uri="{FF2B5EF4-FFF2-40B4-BE49-F238E27FC236}">
                <a16:creationId xmlns:a16="http://schemas.microsoft.com/office/drawing/2014/main" id="{63A30C50-B504-245F-CEDC-3781BCBEC1FC}"/>
              </a:ext>
            </a:extLst>
          </p:cNvPr>
          <p:cNvGrpSpPr/>
          <p:nvPr/>
        </p:nvGrpSpPr>
        <p:grpSpPr>
          <a:xfrm>
            <a:off x="5384289" y="5670511"/>
            <a:ext cx="383544" cy="383544"/>
            <a:chOff x="5280122" y="5743398"/>
            <a:chExt cx="383544" cy="383544"/>
          </a:xfrm>
          <a:solidFill>
            <a:schemeClr val="tx1"/>
          </a:solidFill>
        </p:grpSpPr>
        <p:sp>
          <p:nvSpPr>
            <p:cNvPr id="1133" name="Freeform: Shape 1132">
              <a:extLst>
                <a:ext uri="{FF2B5EF4-FFF2-40B4-BE49-F238E27FC236}">
                  <a16:creationId xmlns:a16="http://schemas.microsoft.com/office/drawing/2014/main" id="{E1724D76-4459-80D5-11A2-19D0C0D968E6}"/>
                </a:ext>
              </a:extLst>
            </p:cNvPr>
            <p:cNvSpPr/>
            <p:nvPr/>
          </p:nvSpPr>
          <p:spPr>
            <a:xfrm>
              <a:off x="5280122" y="5743398"/>
              <a:ext cx="383544" cy="277739"/>
            </a:xfrm>
            <a:custGeom>
              <a:avLst/>
              <a:gdLst>
                <a:gd name="connsiteX0" fmla="*/ 340561 w 383544"/>
                <a:gd name="connsiteY0" fmla="*/ 277739 h 277739"/>
                <a:gd name="connsiteX1" fmla="*/ 42983 w 383544"/>
                <a:gd name="connsiteY1" fmla="*/ 277739 h 277739"/>
                <a:gd name="connsiteX2" fmla="*/ 0 w 383544"/>
                <a:gd name="connsiteY2" fmla="*/ 234756 h 277739"/>
                <a:gd name="connsiteX3" fmla="*/ 0 w 383544"/>
                <a:gd name="connsiteY3" fmla="*/ 42983 h 277739"/>
                <a:gd name="connsiteX4" fmla="*/ 42983 w 383544"/>
                <a:gd name="connsiteY4" fmla="*/ 0 h 277739"/>
                <a:gd name="connsiteX5" fmla="*/ 340561 w 383544"/>
                <a:gd name="connsiteY5" fmla="*/ 0 h 277739"/>
                <a:gd name="connsiteX6" fmla="*/ 383545 w 383544"/>
                <a:gd name="connsiteY6" fmla="*/ 42983 h 277739"/>
                <a:gd name="connsiteX7" fmla="*/ 383545 w 383544"/>
                <a:gd name="connsiteY7" fmla="*/ 234756 h 277739"/>
                <a:gd name="connsiteX8" fmla="*/ 340561 w 383544"/>
                <a:gd name="connsiteY8" fmla="*/ 277739 h 277739"/>
                <a:gd name="connsiteX9" fmla="*/ 42983 w 383544"/>
                <a:gd name="connsiteY9" fmla="*/ 13226 h 277739"/>
                <a:gd name="connsiteX10" fmla="*/ 13226 w 383544"/>
                <a:gd name="connsiteY10" fmla="*/ 42983 h 277739"/>
                <a:gd name="connsiteX11" fmla="*/ 13226 w 383544"/>
                <a:gd name="connsiteY11" fmla="*/ 234756 h 277739"/>
                <a:gd name="connsiteX12" fmla="*/ 42983 w 383544"/>
                <a:gd name="connsiteY12" fmla="*/ 264514 h 277739"/>
                <a:gd name="connsiteX13" fmla="*/ 340561 w 383544"/>
                <a:gd name="connsiteY13" fmla="*/ 264514 h 277739"/>
                <a:gd name="connsiteX14" fmla="*/ 370319 w 383544"/>
                <a:gd name="connsiteY14" fmla="*/ 234756 h 277739"/>
                <a:gd name="connsiteX15" fmla="*/ 370319 w 383544"/>
                <a:gd name="connsiteY15" fmla="*/ 42983 h 277739"/>
                <a:gd name="connsiteX16" fmla="*/ 340561 w 383544"/>
                <a:gd name="connsiteY16" fmla="*/ 13226 h 2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44" h="277739">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grpFill/>
            <a:ln w="6548"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id="{9707D1A0-E756-1589-03A0-FCA27B41D549}"/>
                </a:ext>
              </a:extLst>
            </p:cNvPr>
            <p:cNvSpPr/>
            <p:nvPr/>
          </p:nvSpPr>
          <p:spPr>
            <a:xfrm>
              <a:off x="5316823" y="5770180"/>
              <a:ext cx="309811" cy="224506"/>
            </a:xfrm>
            <a:custGeom>
              <a:avLst/>
              <a:gdLst>
                <a:gd name="connsiteX0" fmla="*/ 250627 w 309811"/>
                <a:gd name="connsiteY0" fmla="*/ 224506 h 224506"/>
                <a:gd name="connsiteX1" fmla="*/ 59516 w 309811"/>
                <a:gd name="connsiteY1" fmla="*/ 224506 h 224506"/>
                <a:gd name="connsiteX2" fmla="*/ 0 w 309811"/>
                <a:gd name="connsiteY2" fmla="*/ 164990 h 224506"/>
                <a:gd name="connsiteX3" fmla="*/ 0 w 309811"/>
                <a:gd name="connsiteY3" fmla="*/ 59185 h 224506"/>
                <a:gd name="connsiteX4" fmla="*/ 59516 w 309811"/>
                <a:gd name="connsiteY4" fmla="*/ 0 h 224506"/>
                <a:gd name="connsiteX5" fmla="*/ 250627 w 309811"/>
                <a:gd name="connsiteY5" fmla="*/ 0 h 224506"/>
                <a:gd name="connsiteX6" fmla="*/ 309812 w 309811"/>
                <a:gd name="connsiteY6" fmla="*/ 59516 h 224506"/>
                <a:gd name="connsiteX7" fmla="*/ 309812 w 309811"/>
                <a:gd name="connsiteY7" fmla="*/ 165982 h 224506"/>
                <a:gd name="connsiteX8" fmla="*/ 250627 w 309811"/>
                <a:gd name="connsiteY8" fmla="*/ 224506 h 224506"/>
                <a:gd name="connsiteX9" fmla="*/ 59516 w 309811"/>
                <a:gd name="connsiteY9" fmla="*/ 12895 h 224506"/>
                <a:gd name="connsiteX10" fmla="*/ 13226 w 309811"/>
                <a:gd name="connsiteY10" fmla="*/ 59185 h 224506"/>
                <a:gd name="connsiteX11" fmla="*/ 13226 w 309811"/>
                <a:gd name="connsiteY11" fmla="*/ 165652 h 224506"/>
                <a:gd name="connsiteX12" fmla="*/ 59516 w 309811"/>
                <a:gd name="connsiteY12" fmla="*/ 211942 h 224506"/>
                <a:gd name="connsiteX13" fmla="*/ 250627 w 309811"/>
                <a:gd name="connsiteY13" fmla="*/ 211942 h 224506"/>
                <a:gd name="connsiteX14" fmla="*/ 296586 w 309811"/>
                <a:gd name="connsiteY14" fmla="*/ 165652 h 224506"/>
                <a:gd name="connsiteX15" fmla="*/ 296586 w 309811"/>
                <a:gd name="connsiteY15" fmla="*/ 59185 h 224506"/>
                <a:gd name="connsiteX16" fmla="*/ 250627 w 309811"/>
                <a:gd name="connsiteY16" fmla="*/ 12895 h 22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811" h="224506">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grpFill/>
            <a:ln w="6548"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id="{B53145A3-F1EA-F9EE-3A2E-88A41529D260}"/>
                </a:ext>
              </a:extLst>
            </p:cNvPr>
            <p:cNvSpPr/>
            <p:nvPr/>
          </p:nvSpPr>
          <p:spPr>
            <a:xfrm>
              <a:off x="5333025" y="6113717"/>
              <a:ext cx="277739" cy="13225"/>
            </a:xfrm>
            <a:custGeom>
              <a:avLst/>
              <a:gdLst>
                <a:gd name="connsiteX0" fmla="*/ 271127 w 277739"/>
                <a:gd name="connsiteY0" fmla="*/ 13226 h 13225"/>
                <a:gd name="connsiteX1" fmla="*/ 6613 w 277739"/>
                <a:gd name="connsiteY1" fmla="*/ 13226 h 13225"/>
                <a:gd name="connsiteX2" fmla="*/ 0 w 277739"/>
                <a:gd name="connsiteY2" fmla="*/ 6613 h 13225"/>
                <a:gd name="connsiteX3" fmla="*/ 6613 w 277739"/>
                <a:gd name="connsiteY3" fmla="*/ 0 h 13225"/>
                <a:gd name="connsiteX4" fmla="*/ 271127 w 277739"/>
                <a:gd name="connsiteY4" fmla="*/ 0 h 13225"/>
                <a:gd name="connsiteX5" fmla="*/ 277739 w 277739"/>
                <a:gd name="connsiteY5" fmla="*/ 6613 h 13225"/>
                <a:gd name="connsiteX6" fmla="*/ 271127 w 277739"/>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739" h="13225">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grpFill/>
            <a:ln w="6548"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3B81A5BA-A370-8520-1CFD-B26A36E01D70}"/>
                </a:ext>
              </a:extLst>
            </p:cNvPr>
            <p:cNvSpPr/>
            <p:nvPr/>
          </p:nvSpPr>
          <p:spPr>
            <a:xfrm>
              <a:off x="5333059" y="6060348"/>
              <a:ext cx="51351" cy="66595"/>
            </a:xfrm>
            <a:custGeom>
              <a:avLst/>
              <a:gdLst>
                <a:gd name="connsiteX0" fmla="*/ 6579 w 51351"/>
                <a:gd name="connsiteY0" fmla="*/ 66595 h 66595"/>
                <a:gd name="connsiteX1" fmla="*/ 2744 w 51351"/>
                <a:gd name="connsiteY1" fmla="*/ 65339 h 66595"/>
                <a:gd name="connsiteX2" fmla="*/ 1223 w 51351"/>
                <a:gd name="connsiteY2" fmla="*/ 56147 h 66595"/>
                <a:gd name="connsiteX3" fmla="*/ 39048 w 51351"/>
                <a:gd name="connsiteY3" fmla="*/ 3244 h 66595"/>
                <a:gd name="connsiteX4" fmla="*/ 48108 w 51351"/>
                <a:gd name="connsiteY4" fmla="*/ 924 h 66595"/>
                <a:gd name="connsiteX5" fmla="*/ 50427 w 51351"/>
                <a:gd name="connsiteY5" fmla="*/ 9984 h 66595"/>
                <a:gd name="connsiteX6" fmla="*/ 49761 w 51351"/>
                <a:gd name="connsiteY6" fmla="*/ 10915 h 66595"/>
                <a:gd name="connsiteX7" fmla="*/ 11935 w 51351"/>
                <a:gd name="connsiteY7" fmla="*/ 63818 h 66595"/>
                <a:gd name="connsiteX8" fmla="*/ 6579 w 51351"/>
                <a:gd name="connsiteY8" fmla="*/ 66595 h 6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51" h="66595">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grpFill/>
            <a:ln w="6548"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id="{AB601E65-CB49-44B3-BF14-D542091752CC}"/>
                </a:ext>
              </a:extLst>
            </p:cNvPr>
            <p:cNvSpPr/>
            <p:nvPr/>
          </p:nvSpPr>
          <p:spPr>
            <a:xfrm>
              <a:off x="5560112" y="6061280"/>
              <a:ext cx="50618" cy="65662"/>
            </a:xfrm>
            <a:custGeom>
              <a:avLst/>
              <a:gdLst>
                <a:gd name="connsiteX0" fmla="*/ 44040 w 50618"/>
                <a:gd name="connsiteY0" fmla="*/ 65663 h 65662"/>
                <a:gd name="connsiteX1" fmla="*/ 38683 w 50618"/>
                <a:gd name="connsiteY1" fmla="*/ 62886 h 65662"/>
                <a:gd name="connsiteX2" fmla="*/ 924 w 50618"/>
                <a:gd name="connsiteY2" fmla="*/ 9983 h 65662"/>
                <a:gd name="connsiteX3" fmla="*/ 3244 w 50618"/>
                <a:gd name="connsiteY3" fmla="*/ 923 h 65662"/>
                <a:gd name="connsiteX4" fmla="*/ 11637 w 50618"/>
                <a:gd name="connsiteY4" fmla="*/ 2312 h 65662"/>
                <a:gd name="connsiteX5" fmla="*/ 49396 w 50618"/>
                <a:gd name="connsiteY5" fmla="*/ 55215 h 65662"/>
                <a:gd name="connsiteX6" fmla="*/ 47875 w 50618"/>
                <a:gd name="connsiteY6" fmla="*/ 64407 h 65662"/>
                <a:gd name="connsiteX7" fmla="*/ 44040 w 50618"/>
                <a:gd name="connsiteY7" fmla="*/ 65663 h 6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18" h="65662">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grpFill/>
            <a:ln w="6548"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id="{D060E306-BF7D-0B07-FF02-1ED069EB3016}"/>
                </a:ext>
              </a:extLst>
            </p:cNvPr>
            <p:cNvSpPr/>
            <p:nvPr/>
          </p:nvSpPr>
          <p:spPr>
            <a:xfrm>
              <a:off x="5438830" y="5981460"/>
              <a:ext cx="66128" cy="13225"/>
            </a:xfrm>
            <a:custGeom>
              <a:avLst/>
              <a:gdLst>
                <a:gd name="connsiteX0" fmla="*/ 59516 w 66128"/>
                <a:gd name="connsiteY0" fmla="*/ 13226 h 13225"/>
                <a:gd name="connsiteX1" fmla="*/ 6613 w 66128"/>
                <a:gd name="connsiteY1" fmla="*/ 13226 h 13225"/>
                <a:gd name="connsiteX2" fmla="*/ 0 w 66128"/>
                <a:gd name="connsiteY2" fmla="*/ 6613 h 13225"/>
                <a:gd name="connsiteX3" fmla="*/ 6613 w 66128"/>
                <a:gd name="connsiteY3" fmla="*/ 0 h 13225"/>
                <a:gd name="connsiteX4" fmla="*/ 59516 w 66128"/>
                <a:gd name="connsiteY4" fmla="*/ 0 h 13225"/>
                <a:gd name="connsiteX5" fmla="*/ 66128 w 66128"/>
                <a:gd name="connsiteY5" fmla="*/ 6613 h 13225"/>
                <a:gd name="connsiteX6" fmla="*/ 59516 w 66128"/>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28" h="13225">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grpFill/>
            <a:ln w="6548"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id="{59FA9497-ED8A-64BA-5F26-DCFAB4E71938}"/>
                </a:ext>
              </a:extLst>
            </p:cNvPr>
            <p:cNvSpPr/>
            <p:nvPr/>
          </p:nvSpPr>
          <p:spPr>
            <a:xfrm>
              <a:off x="5412442" y="6007912"/>
              <a:ext cx="118904" cy="92579"/>
            </a:xfrm>
            <a:custGeom>
              <a:avLst/>
              <a:gdLst>
                <a:gd name="connsiteX0" fmla="*/ 112355 w 118904"/>
                <a:gd name="connsiteY0" fmla="*/ 92580 h 92579"/>
                <a:gd name="connsiteX1" fmla="*/ 6550 w 118904"/>
                <a:gd name="connsiteY1" fmla="*/ 92580 h 92579"/>
                <a:gd name="connsiteX2" fmla="*/ 730 w 118904"/>
                <a:gd name="connsiteY2" fmla="*/ 89075 h 92579"/>
                <a:gd name="connsiteX3" fmla="*/ 1061 w 118904"/>
                <a:gd name="connsiteY3" fmla="*/ 82462 h 92579"/>
                <a:gd name="connsiteX4" fmla="*/ 26388 w 118904"/>
                <a:gd name="connsiteY4" fmla="*/ 44306 h 92579"/>
                <a:gd name="connsiteX5" fmla="*/ 26388 w 118904"/>
                <a:gd name="connsiteY5" fmla="*/ 6613 h 92579"/>
                <a:gd name="connsiteX6" fmla="*/ 33001 w 118904"/>
                <a:gd name="connsiteY6" fmla="*/ 0 h 92579"/>
                <a:gd name="connsiteX7" fmla="*/ 39614 w 118904"/>
                <a:gd name="connsiteY7" fmla="*/ 6613 h 92579"/>
                <a:gd name="connsiteX8" fmla="*/ 39614 w 118904"/>
                <a:gd name="connsiteY8" fmla="*/ 46290 h 92579"/>
                <a:gd name="connsiteX9" fmla="*/ 38490 w 118904"/>
                <a:gd name="connsiteY9" fmla="*/ 49927 h 92579"/>
                <a:gd name="connsiteX10" fmla="*/ 18651 w 118904"/>
                <a:gd name="connsiteY10" fmla="*/ 79354 h 92579"/>
                <a:gd name="connsiteX11" fmla="*/ 99989 w 118904"/>
                <a:gd name="connsiteY11" fmla="*/ 79354 h 92579"/>
                <a:gd name="connsiteX12" fmla="*/ 80150 w 118904"/>
                <a:gd name="connsiteY12" fmla="*/ 49927 h 92579"/>
                <a:gd name="connsiteX13" fmla="*/ 79291 w 118904"/>
                <a:gd name="connsiteY13" fmla="*/ 46290 h 92579"/>
                <a:gd name="connsiteX14" fmla="*/ 79291 w 118904"/>
                <a:gd name="connsiteY14" fmla="*/ 6613 h 92579"/>
                <a:gd name="connsiteX15" fmla="*/ 85904 w 118904"/>
                <a:gd name="connsiteY15" fmla="*/ 0 h 92579"/>
                <a:gd name="connsiteX16" fmla="*/ 92516 w 118904"/>
                <a:gd name="connsiteY16" fmla="*/ 6613 h 92579"/>
                <a:gd name="connsiteX17" fmla="*/ 92516 w 118904"/>
                <a:gd name="connsiteY17" fmla="*/ 44306 h 92579"/>
                <a:gd name="connsiteX18" fmla="*/ 117844 w 118904"/>
                <a:gd name="connsiteY18" fmla="*/ 82330 h 92579"/>
                <a:gd name="connsiteX19" fmla="*/ 118174 w 118904"/>
                <a:gd name="connsiteY19" fmla="*/ 88943 h 92579"/>
                <a:gd name="connsiteX20" fmla="*/ 112355 w 118904"/>
                <a:gd name="connsiteY20" fmla="*/ 92580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04" h="92579">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grpFill/>
            <a:ln w="6548"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id="{CD591F5B-CD7C-35FD-3A4A-8FEFD067E51B}"/>
                </a:ext>
              </a:extLst>
            </p:cNvPr>
            <p:cNvSpPr/>
            <p:nvPr/>
          </p:nvSpPr>
          <p:spPr>
            <a:xfrm>
              <a:off x="5500264"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grpFill/>
            <a:ln w="6548"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id="{64F4EADE-8998-9D64-A5A6-80934860CC74}"/>
                </a:ext>
              </a:extLst>
            </p:cNvPr>
            <p:cNvSpPr/>
            <p:nvPr/>
          </p:nvSpPr>
          <p:spPr>
            <a:xfrm>
              <a:off x="5370520"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grpFill/>
            <a:ln w="6548" cap="flat">
              <a:noFill/>
              <a:prstDash val="solid"/>
              <a:miter/>
            </a:ln>
          </p:spPr>
          <p:txBody>
            <a:bodyPr rtlCol="0" anchor="ctr"/>
            <a:lstStyle/>
            <a:p>
              <a:endParaRPr lang="en-US"/>
            </a:p>
          </p:txBody>
        </p:sp>
      </p:grpSp>
      <p:grpSp>
        <p:nvGrpSpPr>
          <p:cNvPr id="1142" name="Graphic 258">
            <a:extLst>
              <a:ext uri="{FF2B5EF4-FFF2-40B4-BE49-F238E27FC236}">
                <a16:creationId xmlns:a16="http://schemas.microsoft.com/office/drawing/2014/main" id="{44CD1544-27CD-4A30-169A-696258A983D1}"/>
              </a:ext>
            </a:extLst>
          </p:cNvPr>
          <p:cNvGrpSpPr/>
          <p:nvPr/>
        </p:nvGrpSpPr>
        <p:grpSpPr>
          <a:xfrm>
            <a:off x="6000193" y="5742192"/>
            <a:ext cx="322250" cy="322250"/>
            <a:chOff x="5896026" y="5815079"/>
            <a:chExt cx="322250" cy="322250"/>
          </a:xfrm>
          <a:solidFill>
            <a:schemeClr val="tx1"/>
          </a:solidFill>
        </p:grpSpPr>
        <p:sp>
          <p:nvSpPr>
            <p:cNvPr id="1143" name="Freeform: Shape 1142">
              <a:extLst>
                <a:ext uri="{FF2B5EF4-FFF2-40B4-BE49-F238E27FC236}">
                  <a16:creationId xmlns:a16="http://schemas.microsoft.com/office/drawing/2014/main" id="{8AD30970-C883-54DE-0553-E219EB6EF10B}"/>
                </a:ext>
              </a:extLst>
            </p:cNvPr>
            <p:cNvSpPr/>
            <p:nvPr/>
          </p:nvSpPr>
          <p:spPr>
            <a:xfrm>
              <a:off x="5896026" y="5815079"/>
              <a:ext cx="322250" cy="322250"/>
            </a:xfrm>
            <a:custGeom>
              <a:avLst/>
              <a:gdLst>
                <a:gd name="connsiteX0" fmla="*/ 64450 w 322250"/>
                <a:gd name="connsiteY0" fmla="*/ 0 h 322250"/>
                <a:gd name="connsiteX1" fmla="*/ 53708 w 322250"/>
                <a:gd name="connsiteY1" fmla="*/ 0 h 322250"/>
                <a:gd name="connsiteX2" fmla="*/ 0 w 322250"/>
                <a:gd name="connsiteY2" fmla="*/ 0 h 322250"/>
                <a:gd name="connsiteX3" fmla="*/ 0 w 322250"/>
                <a:gd name="connsiteY3" fmla="*/ 257800 h 322250"/>
                <a:gd name="connsiteX4" fmla="*/ 0 w 322250"/>
                <a:gd name="connsiteY4" fmla="*/ 268542 h 322250"/>
                <a:gd name="connsiteX5" fmla="*/ 0 w 322250"/>
                <a:gd name="connsiteY5" fmla="*/ 322250 h 322250"/>
                <a:gd name="connsiteX6" fmla="*/ 257800 w 322250"/>
                <a:gd name="connsiteY6" fmla="*/ 322250 h 322250"/>
                <a:gd name="connsiteX7" fmla="*/ 268542 w 322250"/>
                <a:gd name="connsiteY7" fmla="*/ 322250 h 322250"/>
                <a:gd name="connsiteX8" fmla="*/ 322250 w 322250"/>
                <a:gd name="connsiteY8" fmla="*/ 322250 h 322250"/>
                <a:gd name="connsiteX9" fmla="*/ 322250 w 322250"/>
                <a:gd name="connsiteY9" fmla="*/ 64450 h 322250"/>
                <a:gd name="connsiteX10" fmla="*/ 322250 w 322250"/>
                <a:gd name="connsiteY10" fmla="*/ 53708 h 322250"/>
                <a:gd name="connsiteX11" fmla="*/ 322250 w 322250"/>
                <a:gd name="connsiteY11" fmla="*/ 0 h 322250"/>
                <a:gd name="connsiteX12" fmla="*/ 64450 w 322250"/>
                <a:gd name="connsiteY12" fmla="*/ 0 h 322250"/>
                <a:gd name="connsiteX13" fmla="*/ 257800 w 322250"/>
                <a:gd name="connsiteY13" fmla="*/ 209704 h 322250"/>
                <a:gd name="connsiteX14" fmla="*/ 209704 w 322250"/>
                <a:gd name="connsiteY14" fmla="*/ 257800 h 322250"/>
                <a:gd name="connsiteX15" fmla="*/ 164133 w 322250"/>
                <a:gd name="connsiteY15" fmla="*/ 257800 h 322250"/>
                <a:gd name="connsiteX16" fmla="*/ 257800 w 322250"/>
                <a:gd name="connsiteY16" fmla="*/ 164133 h 322250"/>
                <a:gd name="connsiteX17" fmla="*/ 257800 w 322250"/>
                <a:gd name="connsiteY17" fmla="*/ 209704 h 322250"/>
                <a:gd name="connsiteX18" fmla="*/ 257800 w 322250"/>
                <a:gd name="connsiteY18" fmla="*/ 224893 h 322250"/>
                <a:gd name="connsiteX19" fmla="*/ 257800 w 322250"/>
                <a:gd name="connsiteY19" fmla="*/ 257800 h 322250"/>
                <a:gd name="connsiteX20" fmla="*/ 224893 w 322250"/>
                <a:gd name="connsiteY20" fmla="*/ 257800 h 322250"/>
                <a:gd name="connsiteX21" fmla="*/ 257800 w 322250"/>
                <a:gd name="connsiteY21" fmla="*/ 224893 h 322250"/>
                <a:gd name="connsiteX22" fmla="*/ 148939 w 322250"/>
                <a:gd name="connsiteY22" fmla="*/ 257800 h 322250"/>
                <a:gd name="connsiteX23" fmla="*/ 103367 w 322250"/>
                <a:gd name="connsiteY23" fmla="*/ 257800 h 322250"/>
                <a:gd name="connsiteX24" fmla="*/ 257800 w 322250"/>
                <a:gd name="connsiteY24" fmla="*/ 103367 h 322250"/>
                <a:gd name="connsiteX25" fmla="*/ 257800 w 322250"/>
                <a:gd name="connsiteY25" fmla="*/ 148939 h 322250"/>
                <a:gd name="connsiteX26" fmla="*/ 148939 w 322250"/>
                <a:gd name="connsiteY26" fmla="*/ 257800 h 322250"/>
                <a:gd name="connsiteX27" fmla="*/ 257800 w 322250"/>
                <a:gd name="connsiteY27" fmla="*/ 88178 h 322250"/>
                <a:gd name="connsiteX28" fmla="*/ 88178 w 322250"/>
                <a:gd name="connsiteY28" fmla="*/ 257800 h 322250"/>
                <a:gd name="connsiteX29" fmla="*/ 64450 w 322250"/>
                <a:gd name="connsiteY29" fmla="*/ 257800 h 322250"/>
                <a:gd name="connsiteX30" fmla="*/ 64450 w 322250"/>
                <a:gd name="connsiteY30" fmla="*/ 235957 h 322250"/>
                <a:gd name="connsiteX31" fmla="*/ 235951 w 322250"/>
                <a:gd name="connsiteY31" fmla="*/ 64450 h 322250"/>
                <a:gd name="connsiteX32" fmla="*/ 257800 w 322250"/>
                <a:gd name="connsiteY32" fmla="*/ 64450 h 322250"/>
                <a:gd name="connsiteX33" fmla="*/ 257800 w 322250"/>
                <a:gd name="connsiteY33" fmla="*/ 88178 h 322250"/>
                <a:gd name="connsiteX34" fmla="*/ 64450 w 322250"/>
                <a:gd name="connsiteY34" fmla="*/ 220763 h 322250"/>
                <a:gd name="connsiteX35" fmla="*/ 64450 w 322250"/>
                <a:gd name="connsiteY35" fmla="*/ 175191 h 322250"/>
                <a:gd name="connsiteX36" fmla="*/ 175191 w 322250"/>
                <a:gd name="connsiteY36" fmla="*/ 64450 h 322250"/>
                <a:gd name="connsiteX37" fmla="*/ 220763 w 322250"/>
                <a:gd name="connsiteY37" fmla="*/ 64450 h 322250"/>
                <a:gd name="connsiteX38" fmla="*/ 64450 w 322250"/>
                <a:gd name="connsiteY38" fmla="*/ 220763 h 322250"/>
                <a:gd name="connsiteX39" fmla="*/ 64450 w 322250"/>
                <a:gd name="connsiteY39" fmla="*/ 160003 h 322250"/>
                <a:gd name="connsiteX40" fmla="*/ 64450 w 322250"/>
                <a:gd name="connsiteY40" fmla="*/ 114426 h 322250"/>
                <a:gd name="connsiteX41" fmla="*/ 114426 w 322250"/>
                <a:gd name="connsiteY41" fmla="*/ 64450 h 322250"/>
                <a:gd name="connsiteX42" fmla="*/ 160003 w 322250"/>
                <a:gd name="connsiteY42" fmla="*/ 64450 h 322250"/>
                <a:gd name="connsiteX43" fmla="*/ 64450 w 322250"/>
                <a:gd name="connsiteY43" fmla="*/ 160003 h 322250"/>
                <a:gd name="connsiteX44" fmla="*/ 64450 w 322250"/>
                <a:gd name="connsiteY44" fmla="*/ 99237 h 322250"/>
                <a:gd name="connsiteX45" fmla="*/ 64450 w 322250"/>
                <a:gd name="connsiteY45" fmla="*/ 64450 h 322250"/>
                <a:gd name="connsiteX46" fmla="*/ 99237 w 322250"/>
                <a:gd name="connsiteY46" fmla="*/ 64450 h 322250"/>
                <a:gd name="connsiteX47" fmla="*/ 64450 w 322250"/>
                <a:gd name="connsiteY47" fmla="*/ 99237 h 322250"/>
                <a:gd name="connsiteX48" fmla="*/ 10742 w 322250"/>
                <a:gd name="connsiteY48" fmla="*/ 10742 h 322250"/>
                <a:gd name="connsiteX49" fmla="*/ 53708 w 322250"/>
                <a:gd name="connsiteY49" fmla="*/ 10742 h 322250"/>
                <a:gd name="connsiteX50" fmla="*/ 53708 w 322250"/>
                <a:gd name="connsiteY50" fmla="*/ 64450 h 322250"/>
                <a:gd name="connsiteX51" fmla="*/ 53708 w 322250"/>
                <a:gd name="connsiteY51" fmla="*/ 109979 h 322250"/>
                <a:gd name="connsiteX52" fmla="*/ 53708 w 322250"/>
                <a:gd name="connsiteY52" fmla="*/ 185938 h 322250"/>
                <a:gd name="connsiteX53" fmla="*/ 53708 w 322250"/>
                <a:gd name="connsiteY53" fmla="*/ 231510 h 322250"/>
                <a:gd name="connsiteX54" fmla="*/ 53708 w 322250"/>
                <a:gd name="connsiteY54" fmla="*/ 257800 h 322250"/>
                <a:gd name="connsiteX55" fmla="*/ 10742 w 322250"/>
                <a:gd name="connsiteY55" fmla="*/ 257800 h 322250"/>
                <a:gd name="connsiteX56" fmla="*/ 10742 w 322250"/>
                <a:gd name="connsiteY56" fmla="*/ 10742 h 322250"/>
                <a:gd name="connsiteX57" fmla="*/ 257800 w 322250"/>
                <a:gd name="connsiteY57" fmla="*/ 311508 h 322250"/>
                <a:gd name="connsiteX58" fmla="*/ 10742 w 322250"/>
                <a:gd name="connsiteY58" fmla="*/ 311508 h 322250"/>
                <a:gd name="connsiteX59" fmla="*/ 10742 w 322250"/>
                <a:gd name="connsiteY59" fmla="*/ 268542 h 322250"/>
                <a:gd name="connsiteX60" fmla="*/ 53708 w 322250"/>
                <a:gd name="connsiteY60" fmla="*/ 268542 h 322250"/>
                <a:gd name="connsiteX61" fmla="*/ 64450 w 322250"/>
                <a:gd name="connsiteY61" fmla="*/ 268542 h 322250"/>
                <a:gd name="connsiteX62" fmla="*/ 92625 w 322250"/>
                <a:gd name="connsiteY62" fmla="*/ 268542 h 322250"/>
                <a:gd name="connsiteX63" fmla="*/ 138197 w 322250"/>
                <a:gd name="connsiteY63" fmla="*/ 268542 h 322250"/>
                <a:gd name="connsiteX64" fmla="*/ 214151 w 322250"/>
                <a:gd name="connsiteY64" fmla="*/ 268542 h 322250"/>
                <a:gd name="connsiteX65" fmla="*/ 257800 w 322250"/>
                <a:gd name="connsiteY65" fmla="*/ 268542 h 322250"/>
                <a:gd name="connsiteX66" fmla="*/ 257800 w 322250"/>
                <a:gd name="connsiteY66" fmla="*/ 311508 h 322250"/>
                <a:gd name="connsiteX67" fmla="*/ 311508 w 322250"/>
                <a:gd name="connsiteY67" fmla="*/ 311508 h 322250"/>
                <a:gd name="connsiteX68" fmla="*/ 268542 w 322250"/>
                <a:gd name="connsiteY68" fmla="*/ 311508 h 322250"/>
                <a:gd name="connsiteX69" fmla="*/ 268542 w 322250"/>
                <a:gd name="connsiteY69" fmla="*/ 257800 h 322250"/>
                <a:gd name="connsiteX70" fmla="*/ 268542 w 322250"/>
                <a:gd name="connsiteY70" fmla="*/ 214151 h 322250"/>
                <a:gd name="connsiteX71" fmla="*/ 268542 w 322250"/>
                <a:gd name="connsiteY71" fmla="*/ 138197 h 322250"/>
                <a:gd name="connsiteX72" fmla="*/ 268542 w 322250"/>
                <a:gd name="connsiteY72" fmla="*/ 92625 h 322250"/>
                <a:gd name="connsiteX73" fmla="*/ 268542 w 322250"/>
                <a:gd name="connsiteY73" fmla="*/ 64450 h 322250"/>
                <a:gd name="connsiteX74" fmla="*/ 311508 w 322250"/>
                <a:gd name="connsiteY74" fmla="*/ 64450 h 322250"/>
                <a:gd name="connsiteX75" fmla="*/ 311508 w 322250"/>
                <a:gd name="connsiteY75" fmla="*/ 311508 h 322250"/>
                <a:gd name="connsiteX76" fmla="*/ 268542 w 322250"/>
                <a:gd name="connsiteY76" fmla="*/ 53708 h 322250"/>
                <a:gd name="connsiteX77" fmla="*/ 257800 w 322250"/>
                <a:gd name="connsiteY77" fmla="*/ 53708 h 322250"/>
                <a:gd name="connsiteX78" fmla="*/ 231504 w 322250"/>
                <a:gd name="connsiteY78" fmla="*/ 53708 h 322250"/>
                <a:gd name="connsiteX79" fmla="*/ 185933 w 322250"/>
                <a:gd name="connsiteY79" fmla="*/ 53708 h 322250"/>
                <a:gd name="connsiteX80" fmla="*/ 109979 w 322250"/>
                <a:gd name="connsiteY80" fmla="*/ 53708 h 322250"/>
                <a:gd name="connsiteX81" fmla="*/ 64450 w 322250"/>
                <a:gd name="connsiteY81" fmla="*/ 53708 h 322250"/>
                <a:gd name="connsiteX82" fmla="*/ 64450 w 322250"/>
                <a:gd name="connsiteY82" fmla="*/ 10742 h 322250"/>
                <a:gd name="connsiteX83" fmla="*/ 311508 w 322250"/>
                <a:gd name="connsiteY83" fmla="*/ 10742 h 322250"/>
                <a:gd name="connsiteX84" fmla="*/ 311508 w 322250"/>
                <a:gd name="connsiteY84" fmla="*/ 53708 h 322250"/>
                <a:gd name="connsiteX85" fmla="*/ 268542 w 322250"/>
                <a:gd name="connsiteY85" fmla="*/ 53708 h 3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22250" h="32225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grpFill/>
            <a:ln w="5239"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id="{6458F28F-743C-4F11-1787-E3EFFB2FA1B8}"/>
                </a:ext>
              </a:extLst>
            </p:cNvPr>
            <p:cNvSpPr/>
            <p:nvPr/>
          </p:nvSpPr>
          <p:spPr>
            <a:xfrm>
              <a:off x="6186051"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id="{21751758-A79F-D0CC-347D-713050B286E9}"/>
                </a:ext>
              </a:extLst>
            </p:cNvPr>
            <p:cNvSpPr/>
            <p:nvPr/>
          </p:nvSpPr>
          <p:spPr>
            <a:xfrm>
              <a:off x="6164567"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id="{4E9EAF78-AF8A-A319-3E99-2546E0D9BDF9}"/>
                </a:ext>
              </a:extLst>
            </p:cNvPr>
            <p:cNvSpPr/>
            <p:nvPr/>
          </p:nvSpPr>
          <p:spPr>
            <a:xfrm>
              <a:off x="6186051"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id="{3A2969DD-1250-B058-4A12-45AB5F84F92F}"/>
                </a:ext>
              </a:extLst>
            </p:cNvPr>
            <p:cNvSpPr/>
            <p:nvPr/>
          </p:nvSpPr>
          <p:spPr>
            <a:xfrm>
              <a:off x="6164567"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id="{57123A58-DFF9-0CAC-4213-623CB6514E46}"/>
                </a:ext>
              </a:extLst>
            </p:cNvPr>
            <p:cNvSpPr/>
            <p:nvPr/>
          </p:nvSpPr>
          <p:spPr>
            <a:xfrm>
              <a:off x="6191421"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id="{C764FAC9-4E6A-5AF7-F823-2040470FBDE2}"/>
                </a:ext>
              </a:extLst>
            </p:cNvPr>
            <p:cNvSpPr/>
            <p:nvPr/>
          </p:nvSpPr>
          <p:spPr>
            <a:xfrm>
              <a:off x="6191421"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id="{75BE1780-A024-9BA7-78C1-9F287C821378}"/>
                </a:ext>
              </a:extLst>
            </p:cNvPr>
            <p:cNvSpPr/>
            <p:nvPr/>
          </p:nvSpPr>
          <p:spPr>
            <a:xfrm>
              <a:off x="6169938"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id="{6E77A566-1382-0052-F849-01878B1DE13A}"/>
                </a:ext>
              </a:extLst>
            </p:cNvPr>
            <p:cNvSpPr/>
            <p:nvPr/>
          </p:nvSpPr>
          <p:spPr>
            <a:xfrm>
              <a:off x="6169938"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id="{6F0B25EE-02B9-6353-F498-A044BE7D8986}"/>
                </a:ext>
              </a:extLst>
            </p:cNvPr>
            <p:cNvSpPr/>
            <p:nvPr/>
          </p:nvSpPr>
          <p:spPr>
            <a:xfrm>
              <a:off x="5917509"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id="{BF5EEDF4-1D7A-6741-7A1C-BFDC0640ADE5}"/>
                </a:ext>
              </a:extLst>
            </p:cNvPr>
            <p:cNvSpPr/>
            <p:nvPr/>
          </p:nvSpPr>
          <p:spPr>
            <a:xfrm>
              <a:off x="5938992"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A35266C4-5F31-65D8-BC3E-3323EAAE6452}"/>
                </a:ext>
              </a:extLst>
            </p:cNvPr>
            <p:cNvSpPr/>
            <p:nvPr/>
          </p:nvSpPr>
          <p:spPr>
            <a:xfrm>
              <a:off x="5917509"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3F644914-4D1A-5120-3A10-4138E0D801FF}"/>
                </a:ext>
              </a:extLst>
            </p:cNvPr>
            <p:cNvSpPr/>
            <p:nvPr/>
          </p:nvSpPr>
          <p:spPr>
            <a:xfrm>
              <a:off x="5938992"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id="{13304F7F-191C-B682-C009-EAB3224E29D8}"/>
                </a:ext>
              </a:extLst>
            </p:cNvPr>
            <p:cNvSpPr/>
            <p:nvPr/>
          </p:nvSpPr>
          <p:spPr>
            <a:xfrm>
              <a:off x="5912138"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id="{CB408FD5-2EF6-19C6-97CF-EE150E6AFDF4}"/>
                </a:ext>
              </a:extLst>
            </p:cNvPr>
            <p:cNvSpPr/>
            <p:nvPr/>
          </p:nvSpPr>
          <p:spPr>
            <a:xfrm>
              <a:off x="5912138"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id="{AB7B8C02-E1DB-B582-3AE2-70690F1A09AF}"/>
                </a:ext>
              </a:extLst>
            </p:cNvPr>
            <p:cNvSpPr/>
            <p:nvPr/>
          </p:nvSpPr>
          <p:spPr>
            <a:xfrm>
              <a:off x="5933621"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id="{1224610B-13BD-429F-5E8B-CFEBA8AA32B6}"/>
                </a:ext>
              </a:extLst>
            </p:cNvPr>
            <p:cNvSpPr/>
            <p:nvPr/>
          </p:nvSpPr>
          <p:spPr>
            <a:xfrm>
              <a:off x="5933621"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grpFill/>
            <a:ln w="5239" cap="flat">
              <a:noFill/>
              <a:prstDash val="solid"/>
              <a:miter/>
            </a:ln>
          </p:spPr>
          <p:txBody>
            <a:bodyPr rtlCol="0" anchor="ctr"/>
            <a:lstStyle/>
            <a:p>
              <a:endParaRPr lang="en-US"/>
            </a:p>
          </p:txBody>
        </p:sp>
      </p:grpSp>
      <p:grpSp>
        <p:nvGrpSpPr>
          <p:cNvPr id="1160" name="Graphic 260">
            <a:extLst>
              <a:ext uri="{FF2B5EF4-FFF2-40B4-BE49-F238E27FC236}">
                <a16:creationId xmlns:a16="http://schemas.microsoft.com/office/drawing/2014/main" id="{CC47D692-B96B-0C4B-5445-3E53598DCDAE}"/>
              </a:ext>
            </a:extLst>
          </p:cNvPr>
          <p:cNvGrpSpPr/>
          <p:nvPr/>
        </p:nvGrpSpPr>
        <p:grpSpPr>
          <a:xfrm>
            <a:off x="6590393" y="5775147"/>
            <a:ext cx="333802" cy="244788"/>
            <a:chOff x="6486226" y="5848034"/>
            <a:chExt cx="333802" cy="244788"/>
          </a:xfrm>
          <a:solidFill>
            <a:schemeClr val="tx1"/>
          </a:solidFill>
        </p:grpSpPr>
        <p:sp>
          <p:nvSpPr>
            <p:cNvPr id="1161" name="Freeform: Shape 1160">
              <a:extLst>
                <a:ext uri="{FF2B5EF4-FFF2-40B4-BE49-F238E27FC236}">
                  <a16:creationId xmlns:a16="http://schemas.microsoft.com/office/drawing/2014/main" id="{DDFB524E-2DBC-5BB9-5B6D-BB6AD0EF6183}"/>
                </a:ext>
              </a:extLst>
            </p:cNvPr>
            <p:cNvSpPr/>
            <p:nvPr/>
          </p:nvSpPr>
          <p:spPr>
            <a:xfrm>
              <a:off x="6486226" y="5848034"/>
              <a:ext cx="333802" cy="244788"/>
            </a:xfrm>
            <a:custGeom>
              <a:avLst/>
              <a:gdLst>
                <a:gd name="connsiteX0" fmla="*/ 310341 w 333802"/>
                <a:gd name="connsiteY0" fmla="*/ 0 h 244788"/>
                <a:gd name="connsiteX1" fmla="*/ 23461 w 333802"/>
                <a:gd name="connsiteY1" fmla="*/ 0 h 244788"/>
                <a:gd name="connsiteX2" fmla="*/ 0 w 333802"/>
                <a:gd name="connsiteY2" fmla="*/ 23461 h 244788"/>
                <a:gd name="connsiteX3" fmla="*/ 0 w 333802"/>
                <a:gd name="connsiteY3" fmla="*/ 221327 h 244788"/>
                <a:gd name="connsiteX4" fmla="*/ 23461 w 333802"/>
                <a:gd name="connsiteY4" fmla="*/ 244788 h 244788"/>
                <a:gd name="connsiteX5" fmla="*/ 310341 w 333802"/>
                <a:gd name="connsiteY5" fmla="*/ 244788 h 244788"/>
                <a:gd name="connsiteX6" fmla="*/ 333802 w 333802"/>
                <a:gd name="connsiteY6" fmla="*/ 221327 h 244788"/>
                <a:gd name="connsiteX7" fmla="*/ 333802 w 333802"/>
                <a:gd name="connsiteY7" fmla="*/ 23461 h 244788"/>
                <a:gd name="connsiteX8" fmla="*/ 310341 w 333802"/>
                <a:gd name="connsiteY8" fmla="*/ 0 h 244788"/>
                <a:gd name="connsiteX9" fmla="*/ 322675 w 333802"/>
                <a:gd name="connsiteY9" fmla="*/ 221327 h 244788"/>
                <a:gd name="connsiteX10" fmla="*/ 310341 w 333802"/>
                <a:gd name="connsiteY10" fmla="*/ 233661 h 244788"/>
                <a:gd name="connsiteX11" fmla="*/ 23461 w 333802"/>
                <a:gd name="connsiteY11" fmla="*/ 233661 h 244788"/>
                <a:gd name="connsiteX12" fmla="*/ 11127 w 333802"/>
                <a:gd name="connsiteY12" fmla="*/ 221327 h 244788"/>
                <a:gd name="connsiteX13" fmla="*/ 11127 w 333802"/>
                <a:gd name="connsiteY13" fmla="*/ 23461 h 244788"/>
                <a:gd name="connsiteX14" fmla="*/ 23461 w 333802"/>
                <a:gd name="connsiteY14" fmla="*/ 11127 h 244788"/>
                <a:gd name="connsiteX15" fmla="*/ 310341 w 333802"/>
                <a:gd name="connsiteY15" fmla="*/ 11127 h 244788"/>
                <a:gd name="connsiteX16" fmla="*/ 322675 w 333802"/>
                <a:gd name="connsiteY16" fmla="*/ 23461 h 244788"/>
                <a:gd name="connsiteX17" fmla="*/ 322675 w 333802"/>
                <a:gd name="connsiteY17" fmla="*/ 221327 h 24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02" h="244788">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grpFill/>
            <a:ln w="5556"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id="{1D8C3837-2852-7D3F-D3AF-B06B38BD504E}"/>
                </a:ext>
              </a:extLst>
            </p:cNvPr>
            <p:cNvSpPr/>
            <p:nvPr/>
          </p:nvSpPr>
          <p:spPr>
            <a:xfrm>
              <a:off x="6514042" y="5892541"/>
              <a:ext cx="61197" cy="11126"/>
            </a:xfrm>
            <a:custGeom>
              <a:avLst/>
              <a:gdLst>
                <a:gd name="connsiteX0" fmla="*/ 5563 w 61197"/>
                <a:gd name="connsiteY0" fmla="*/ 11127 h 11126"/>
                <a:gd name="connsiteX1" fmla="*/ 55634 w 61197"/>
                <a:gd name="connsiteY1" fmla="*/ 11127 h 11126"/>
                <a:gd name="connsiteX2" fmla="*/ 61197 w 61197"/>
                <a:gd name="connsiteY2" fmla="*/ 5563 h 11126"/>
                <a:gd name="connsiteX3" fmla="*/ 55634 w 61197"/>
                <a:gd name="connsiteY3" fmla="*/ 0 h 11126"/>
                <a:gd name="connsiteX4" fmla="*/ 5563 w 61197"/>
                <a:gd name="connsiteY4" fmla="*/ 0 h 11126"/>
                <a:gd name="connsiteX5" fmla="*/ 0 w 61197"/>
                <a:gd name="connsiteY5" fmla="*/ 5563 h 11126"/>
                <a:gd name="connsiteX6" fmla="*/ 5563 w 61197"/>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grpFill/>
            <a:ln w="5556"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id="{B781FBB2-7428-6BEE-E15C-BA5499845BBB}"/>
                </a:ext>
              </a:extLst>
            </p:cNvPr>
            <p:cNvSpPr/>
            <p:nvPr/>
          </p:nvSpPr>
          <p:spPr>
            <a:xfrm>
              <a:off x="6586366" y="5892541"/>
              <a:ext cx="61197" cy="11126"/>
            </a:xfrm>
            <a:custGeom>
              <a:avLst/>
              <a:gdLst>
                <a:gd name="connsiteX0" fmla="*/ 55634 w 61197"/>
                <a:gd name="connsiteY0" fmla="*/ 0 h 11126"/>
                <a:gd name="connsiteX1" fmla="*/ 5563 w 61197"/>
                <a:gd name="connsiteY1" fmla="*/ 0 h 11126"/>
                <a:gd name="connsiteX2" fmla="*/ 0 w 61197"/>
                <a:gd name="connsiteY2" fmla="*/ 5563 h 11126"/>
                <a:gd name="connsiteX3" fmla="*/ 5563 w 61197"/>
                <a:gd name="connsiteY3" fmla="*/ 11127 h 11126"/>
                <a:gd name="connsiteX4" fmla="*/ 55634 w 61197"/>
                <a:gd name="connsiteY4" fmla="*/ 11127 h 11126"/>
                <a:gd name="connsiteX5" fmla="*/ 61197 w 61197"/>
                <a:gd name="connsiteY5" fmla="*/ 5563 h 11126"/>
                <a:gd name="connsiteX6" fmla="*/ 55634 w 61197"/>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grpFill/>
            <a:ln w="5556"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id="{DAF12944-3D63-02F0-C44D-0E46E48AAAED}"/>
                </a:ext>
              </a:extLst>
            </p:cNvPr>
            <p:cNvSpPr/>
            <p:nvPr/>
          </p:nvSpPr>
          <p:spPr>
            <a:xfrm>
              <a:off x="6514042" y="5920358"/>
              <a:ext cx="16690" cy="11126"/>
            </a:xfrm>
            <a:custGeom>
              <a:avLst/>
              <a:gdLst>
                <a:gd name="connsiteX0" fmla="*/ 5563 w 16690"/>
                <a:gd name="connsiteY0" fmla="*/ 11127 h 11126"/>
                <a:gd name="connsiteX1" fmla="*/ 11127 w 16690"/>
                <a:gd name="connsiteY1" fmla="*/ 11127 h 11126"/>
                <a:gd name="connsiteX2" fmla="*/ 16690 w 16690"/>
                <a:gd name="connsiteY2" fmla="*/ 5563 h 11126"/>
                <a:gd name="connsiteX3" fmla="*/ 11127 w 16690"/>
                <a:gd name="connsiteY3" fmla="*/ 0 h 11126"/>
                <a:gd name="connsiteX4" fmla="*/ 5563 w 16690"/>
                <a:gd name="connsiteY4" fmla="*/ 0 h 11126"/>
                <a:gd name="connsiteX5" fmla="*/ 0 w 16690"/>
                <a:gd name="connsiteY5" fmla="*/ 5563 h 11126"/>
                <a:gd name="connsiteX6" fmla="*/ 5563 w 16690"/>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grpFill/>
            <a:ln w="5556"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id="{992E8AEC-F19E-433D-2A93-CB4C354D5939}"/>
                </a:ext>
              </a:extLst>
            </p:cNvPr>
            <p:cNvSpPr/>
            <p:nvPr/>
          </p:nvSpPr>
          <p:spPr>
            <a:xfrm>
              <a:off x="6541859" y="5920358"/>
              <a:ext cx="22253" cy="11126"/>
            </a:xfrm>
            <a:custGeom>
              <a:avLst/>
              <a:gdLst>
                <a:gd name="connsiteX0" fmla="*/ 5563 w 22253"/>
                <a:gd name="connsiteY0" fmla="*/ 0 h 11126"/>
                <a:gd name="connsiteX1" fmla="*/ 0 w 22253"/>
                <a:gd name="connsiteY1" fmla="*/ 5563 h 11126"/>
                <a:gd name="connsiteX2" fmla="*/ 5563 w 22253"/>
                <a:gd name="connsiteY2" fmla="*/ 11127 h 11126"/>
                <a:gd name="connsiteX3" fmla="*/ 16690 w 22253"/>
                <a:gd name="connsiteY3" fmla="*/ 11127 h 11126"/>
                <a:gd name="connsiteX4" fmla="*/ 22253 w 22253"/>
                <a:gd name="connsiteY4" fmla="*/ 5563 h 11126"/>
                <a:gd name="connsiteX5" fmla="*/ 16690 w 22253"/>
                <a:gd name="connsiteY5" fmla="*/ 0 h 11126"/>
                <a:gd name="connsiteX6" fmla="*/ 5563 w 22253"/>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grpFill/>
            <a:ln w="5556"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id="{B3389EB9-0229-66BB-3682-B527BAB6DF75}"/>
                </a:ext>
              </a:extLst>
            </p:cNvPr>
            <p:cNvSpPr/>
            <p:nvPr/>
          </p:nvSpPr>
          <p:spPr>
            <a:xfrm>
              <a:off x="6575239" y="5920358"/>
              <a:ext cx="16690" cy="11126"/>
            </a:xfrm>
            <a:custGeom>
              <a:avLst/>
              <a:gdLst>
                <a:gd name="connsiteX0" fmla="*/ 16690 w 16690"/>
                <a:gd name="connsiteY0" fmla="*/ 5563 h 11126"/>
                <a:gd name="connsiteX1" fmla="*/ 11127 w 16690"/>
                <a:gd name="connsiteY1" fmla="*/ 0 h 11126"/>
                <a:gd name="connsiteX2" fmla="*/ 5563 w 16690"/>
                <a:gd name="connsiteY2" fmla="*/ 0 h 11126"/>
                <a:gd name="connsiteX3" fmla="*/ 0 w 16690"/>
                <a:gd name="connsiteY3" fmla="*/ 5563 h 11126"/>
                <a:gd name="connsiteX4" fmla="*/ 5563 w 16690"/>
                <a:gd name="connsiteY4" fmla="*/ 11127 h 11126"/>
                <a:gd name="connsiteX5" fmla="*/ 11127 w 16690"/>
                <a:gd name="connsiteY5" fmla="*/ 11127 h 11126"/>
                <a:gd name="connsiteX6" fmla="*/ 16690 w 16690"/>
                <a:gd name="connsiteY6" fmla="*/ 5563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grpFill/>
            <a:ln w="5556"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id="{F4779195-DC8D-AF0C-F305-C21B72AB93A9}"/>
                </a:ext>
              </a:extLst>
            </p:cNvPr>
            <p:cNvSpPr/>
            <p:nvPr/>
          </p:nvSpPr>
          <p:spPr>
            <a:xfrm>
              <a:off x="6603056" y="5920358"/>
              <a:ext cx="22253" cy="11126"/>
            </a:xfrm>
            <a:custGeom>
              <a:avLst/>
              <a:gdLst>
                <a:gd name="connsiteX0" fmla="*/ 16690 w 22253"/>
                <a:gd name="connsiteY0" fmla="*/ 11127 h 11126"/>
                <a:gd name="connsiteX1" fmla="*/ 22253 w 22253"/>
                <a:gd name="connsiteY1" fmla="*/ 5563 h 11126"/>
                <a:gd name="connsiteX2" fmla="*/ 16690 w 22253"/>
                <a:gd name="connsiteY2" fmla="*/ 0 h 11126"/>
                <a:gd name="connsiteX3" fmla="*/ 5563 w 22253"/>
                <a:gd name="connsiteY3" fmla="*/ 0 h 11126"/>
                <a:gd name="connsiteX4" fmla="*/ 0 w 22253"/>
                <a:gd name="connsiteY4" fmla="*/ 5563 h 11126"/>
                <a:gd name="connsiteX5" fmla="*/ 5563 w 22253"/>
                <a:gd name="connsiteY5" fmla="*/ 11127 h 11126"/>
                <a:gd name="connsiteX6" fmla="*/ 16690 w 22253"/>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grpFill/>
            <a:ln w="5556"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id="{4E283A9F-0E54-C95F-2268-980FFE0FE50A}"/>
                </a:ext>
              </a:extLst>
            </p:cNvPr>
            <p:cNvSpPr/>
            <p:nvPr/>
          </p:nvSpPr>
          <p:spPr>
            <a:xfrm>
              <a:off x="6636436" y="5920428"/>
              <a:ext cx="11126" cy="11057"/>
            </a:xfrm>
            <a:custGeom>
              <a:avLst/>
              <a:gdLst>
                <a:gd name="connsiteX0" fmla="*/ 1613 w 11126"/>
                <a:gd name="connsiteY0" fmla="*/ 1544 h 11057"/>
                <a:gd name="connsiteX1" fmla="*/ 0 w 11126"/>
                <a:gd name="connsiteY1" fmla="*/ 5494 h 11057"/>
                <a:gd name="connsiteX2" fmla="*/ 1613 w 11126"/>
                <a:gd name="connsiteY2" fmla="*/ 9444 h 11057"/>
                <a:gd name="connsiteX3" fmla="*/ 5563 w 11126"/>
                <a:gd name="connsiteY3" fmla="*/ 11057 h 11057"/>
                <a:gd name="connsiteX4" fmla="*/ 9513 w 11126"/>
                <a:gd name="connsiteY4" fmla="*/ 9444 h 11057"/>
                <a:gd name="connsiteX5" fmla="*/ 11127 w 11126"/>
                <a:gd name="connsiteY5" fmla="*/ 5494 h 11057"/>
                <a:gd name="connsiteX6" fmla="*/ 9513 w 11126"/>
                <a:gd name="connsiteY6" fmla="*/ 1544 h 11057"/>
                <a:gd name="connsiteX7" fmla="*/ 1613 w 11126"/>
                <a:gd name="connsiteY7" fmla="*/ 1544 h 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6" h="11057">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grpFill/>
            <a:ln w="5556"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id="{DEAAAA79-7A4D-82E6-B25B-FE3DE2E7C76D}"/>
                </a:ext>
              </a:extLst>
            </p:cNvPr>
            <p:cNvSpPr/>
            <p:nvPr/>
          </p:nvSpPr>
          <p:spPr>
            <a:xfrm>
              <a:off x="6692070" y="5886978"/>
              <a:ext cx="100140" cy="66760"/>
            </a:xfrm>
            <a:custGeom>
              <a:avLst/>
              <a:gdLst>
                <a:gd name="connsiteX0" fmla="*/ 0 w 100140"/>
                <a:gd name="connsiteY0" fmla="*/ 66760 h 66760"/>
                <a:gd name="connsiteX1" fmla="*/ 100141 w 100140"/>
                <a:gd name="connsiteY1" fmla="*/ 66760 h 66760"/>
                <a:gd name="connsiteX2" fmla="*/ 100141 w 100140"/>
                <a:gd name="connsiteY2" fmla="*/ 0 h 66760"/>
                <a:gd name="connsiteX3" fmla="*/ 0 w 100140"/>
                <a:gd name="connsiteY3" fmla="*/ 0 h 66760"/>
                <a:gd name="connsiteX4" fmla="*/ 0 w 100140"/>
                <a:gd name="connsiteY4" fmla="*/ 66760 h 66760"/>
                <a:gd name="connsiteX5" fmla="*/ 11127 w 100140"/>
                <a:gd name="connsiteY5" fmla="*/ 11127 h 66760"/>
                <a:gd name="connsiteX6" fmla="*/ 89014 w 100140"/>
                <a:gd name="connsiteY6" fmla="*/ 11127 h 66760"/>
                <a:gd name="connsiteX7" fmla="*/ 89014 w 100140"/>
                <a:gd name="connsiteY7" fmla="*/ 55634 h 66760"/>
                <a:gd name="connsiteX8" fmla="*/ 11127 w 100140"/>
                <a:gd name="connsiteY8" fmla="*/ 55634 h 66760"/>
                <a:gd name="connsiteX9" fmla="*/ 11127 w 100140"/>
                <a:gd name="connsiteY9" fmla="*/ 11127 h 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40" h="6676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grpFill/>
            <a:ln w="5556"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id="{C8D1B7C8-7B3E-773B-4C95-AA07CEE38FA4}"/>
                </a:ext>
              </a:extLst>
            </p:cNvPr>
            <p:cNvSpPr/>
            <p:nvPr/>
          </p:nvSpPr>
          <p:spPr>
            <a:xfrm>
              <a:off x="6514042"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grpFill/>
            <a:ln w="5556"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id="{6A2A06EA-8D05-D670-8A72-11E49B476908}"/>
                </a:ext>
              </a:extLst>
            </p:cNvPr>
            <p:cNvSpPr/>
            <p:nvPr/>
          </p:nvSpPr>
          <p:spPr>
            <a:xfrm>
              <a:off x="6586366"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grpFill/>
            <a:ln w="5556"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id="{B85AE006-FB89-7188-993E-6B0A9E782E66}"/>
                </a:ext>
              </a:extLst>
            </p:cNvPr>
            <p:cNvSpPr/>
            <p:nvPr/>
          </p:nvSpPr>
          <p:spPr>
            <a:xfrm>
              <a:off x="6658690"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grpFill/>
            <a:ln w="5556"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id="{B8A18E2F-916B-32EC-F590-6F9456DABE2B}"/>
                </a:ext>
              </a:extLst>
            </p:cNvPr>
            <p:cNvSpPr/>
            <p:nvPr/>
          </p:nvSpPr>
          <p:spPr>
            <a:xfrm>
              <a:off x="6731014"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grpFill/>
            <a:ln w="5556" cap="flat">
              <a:noFill/>
              <a:prstDash val="solid"/>
              <a:miter/>
            </a:ln>
          </p:spPr>
          <p:txBody>
            <a:bodyPr rtlCol="0" anchor="ctr"/>
            <a:lstStyle/>
            <a:p>
              <a:endParaRPr lang="en-US"/>
            </a:p>
          </p:txBody>
        </p:sp>
      </p:grpSp>
      <p:grpSp>
        <p:nvGrpSpPr>
          <p:cNvPr id="1174" name="Graphic 262">
            <a:extLst>
              <a:ext uri="{FF2B5EF4-FFF2-40B4-BE49-F238E27FC236}">
                <a16:creationId xmlns:a16="http://schemas.microsoft.com/office/drawing/2014/main" id="{F65EC2C8-487B-BAC8-FC2D-4E886D29FEB8}"/>
              </a:ext>
            </a:extLst>
          </p:cNvPr>
          <p:cNvGrpSpPr/>
          <p:nvPr/>
        </p:nvGrpSpPr>
        <p:grpSpPr>
          <a:xfrm>
            <a:off x="7173627" y="5741485"/>
            <a:ext cx="312800" cy="312800"/>
            <a:chOff x="7069460" y="5814372"/>
            <a:chExt cx="312800" cy="312800"/>
          </a:xfrm>
          <a:solidFill>
            <a:schemeClr val="tx1"/>
          </a:solidFill>
        </p:grpSpPr>
        <p:sp>
          <p:nvSpPr>
            <p:cNvPr id="1175" name="Freeform: Shape 1174">
              <a:extLst>
                <a:ext uri="{FF2B5EF4-FFF2-40B4-BE49-F238E27FC236}">
                  <a16:creationId xmlns:a16="http://schemas.microsoft.com/office/drawing/2014/main" id="{E1D91DCA-489D-11FA-A017-5FAFD564C9B2}"/>
                </a:ext>
              </a:extLst>
            </p:cNvPr>
            <p:cNvSpPr/>
            <p:nvPr/>
          </p:nvSpPr>
          <p:spPr>
            <a:xfrm>
              <a:off x="7248203"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grpFill/>
            <a:ln w="11013"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id="{2664A920-CFAE-3ECE-8075-05983A0BE511}"/>
                </a:ext>
              </a:extLst>
            </p:cNvPr>
            <p:cNvSpPr/>
            <p:nvPr/>
          </p:nvSpPr>
          <p:spPr>
            <a:xfrm>
              <a:off x="7069460"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grpFill/>
            <a:ln w="11013"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id="{92B5A4E6-2C9F-E77A-44A9-D8E0AEE1A13B}"/>
                </a:ext>
              </a:extLst>
            </p:cNvPr>
            <p:cNvSpPr/>
            <p:nvPr/>
          </p:nvSpPr>
          <p:spPr>
            <a:xfrm>
              <a:off x="7248203" y="5814372"/>
              <a:ext cx="134057" cy="134057"/>
            </a:xfrm>
            <a:custGeom>
              <a:avLst/>
              <a:gdLst>
                <a:gd name="connsiteX0" fmla="*/ 94957 w 134057"/>
                <a:gd name="connsiteY0" fmla="*/ 134057 h 134057"/>
                <a:gd name="connsiteX1" fmla="*/ 5586 w 134057"/>
                <a:gd name="connsiteY1" fmla="*/ 134057 h 134057"/>
                <a:gd name="connsiteX2" fmla="*/ 0 w 134057"/>
                <a:gd name="connsiteY2" fmla="*/ 128472 h 134057"/>
                <a:gd name="connsiteX3" fmla="*/ 0 w 134057"/>
                <a:gd name="connsiteY3" fmla="*/ 39100 h 134057"/>
                <a:gd name="connsiteX4" fmla="*/ 1631 w 134057"/>
                <a:gd name="connsiteY4" fmla="*/ 35145 h 134057"/>
                <a:gd name="connsiteX5" fmla="*/ 35145 w 134057"/>
                <a:gd name="connsiteY5" fmla="*/ 1631 h 134057"/>
                <a:gd name="connsiteX6" fmla="*/ 39100 w 134057"/>
                <a:gd name="connsiteY6" fmla="*/ 0 h 134057"/>
                <a:gd name="connsiteX7" fmla="*/ 128472 w 134057"/>
                <a:gd name="connsiteY7" fmla="*/ 0 h 134057"/>
                <a:gd name="connsiteX8" fmla="*/ 134057 w 134057"/>
                <a:gd name="connsiteY8" fmla="*/ 5586 h 134057"/>
                <a:gd name="connsiteX9" fmla="*/ 134057 w 134057"/>
                <a:gd name="connsiteY9" fmla="*/ 94957 h 134057"/>
                <a:gd name="connsiteX10" fmla="*/ 132426 w 134057"/>
                <a:gd name="connsiteY10" fmla="*/ 98912 h 134057"/>
                <a:gd name="connsiteX11" fmla="*/ 98912 w 134057"/>
                <a:gd name="connsiteY11" fmla="*/ 132426 h 134057"/>
                <a:gd name="connsiteX12" fmla="*/ 94957 w 134057"/>
                <a:gd name="connsiteY12" fmla="*/ 134057 h 134057"/>
                <a:gd name="connsiteX13" fmla="*/ 11171 w 134057"/>
                <a:gd name="connsiteY13" fmla="*/ 122886 h 134057"/>
                <a:gd name="connsiteX14" fmla="*/ 92645 w 134057"/>
                <a:gd name="connsiteY14" fmla="*/ 122886 h 134057"/>
                <a:gd name="connsiteX15" fmla="*/ 122886 w 134057"/>
                <a:gd name="connsiteY15" fmla="*/ 92645 h 134057"/>
                <a:gd name="connsiteX16" fmla="*/ 122886 w 134057"/>
                <a:gd name="connsiteY16" fmla="*/ 11171 h 134057"/>
                <a:gd name="connsiteX17" fmla="*/ 41413 w 134057"/>
                <a:gd name="connsiteY17" fmla="*/ 11171 h 134057"/>
                <a:gd name="connsiteX18" fmla="*/ 11171 w 134057"/>
                <a:gd name="connsiteY18" fmla="*/ 41413 h 134057"/>
                <a:gd name="connsiteX19" fmla="*/ 11171 w 134057"/>
                <a:gd name="connsiteY19" fmla="*/ 122886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057" h="134057">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grpFill/>
            <a:ln w="11013"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id="{D2755BA0-7F7E-77AD-F043-178F82FD13D0}"/>
                </a:ext>
              </a:extLst>
            </p:cNvPr>
            <p:cNvSpPr/>
            <p:nvPr/>
          </p:nvSpPr>
          <p:spPr>
            <a:xfrm>
              <a:off x="7248203"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grpFill/>
            <a:ln w="11013"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id="{0C57EB78-5BF5-4CCF-D5DA-CC786BE77881}"/>
                </a:ext>
              </a:extLst>
            </p:cNvPr>
            <p:cNvSpPr/>
            <p:nvPr/>
          </p:nvSpPr>
          <p:spPr>
            <a:xfrm>
              <a:off x="7069460"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grpFill/>
            <a:ln w="11013"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id="{263A5BD4-F5E3-630A-7D50-E16ADA3F7F48}"/>
                </a:ext>
              </a:extLst>
            </p:cNvPr>
            <p:cNvSpPr/>
            <p:nvPr/>
          </p:nvSpPr>
          <p:spPr>
            <a:xfrm>
              <a:off x="7337572"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grpFill/>
            <a:ln w="11013"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id="{C5415576-2DB5-371D-86D8-D0105D8D9047}"/>
                </a:ext>
              </a:extLst>
            </p:cNvPr>
            <p:cNvSpPr/>
            <p:nvPr/>
          </p:nvSpPr>
          <p:spPr>
            <a:xfrm>
              <a:off x="7158829"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grpFill/>
            <a:ln w="11013"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id="{73183F33-89AD-D33F-D831-A36E429CF0B4}"/>
                </a:ext>
              </a:extLst>
            </p:cNvPr>
            <p:cNvSpPr/>
            <p:nvPr/>
          </p:nvSpPr>
          <p:spPr>
            <a:xfrm>
              <a:off x="7337572"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grpFill/>
            <a:ln w="11013"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id="{9911B4AA-3C99-35B2-99F4-457DBCDAC1E2}"/>
                </a:ext>
              </a:extLst>
            </p:cNvPr>
            <p:cNvSpPr/>
            <p:nvPr/>
          </p:nvSpPr>
          <p:spPr>
            <a:xfrm>
              <a:off x="7158829"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grpFill/>
            <a:ln w="11013"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id="{F86EB14A-A21A-A73A-E24D-5B6888C0E40E}"/>
                </a:ext>
              </a:extLst>
            </p:cNvPr>
            <p:cNvSpPr/>
            <p:nvPr/>
          </p:nvSpPr>
          <p:spPr>
            <a:xfrm>
              <a:off x="7181175" y="6060144"/>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grpFill/>
            <a:ln w="11013"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id="{162D48FE-23FA-91BE-BA62-98CA8564669E}"/>
                </a:ext>
              </a:extLst>
            </p:cNvPr>
            <p:cNvSpPr/>
            <p:nvPr/>
          </p:nvSpPr>
          <p:spPr>
            <a:xfrm>
              <a:off x="7181175" y="5881401"/>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grpFill/>
            <a:ln w="11013"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id="{0BB1B865-022D-7502-95E8-DD9829605AB1}"/>
                </a:ext>
              </a:extLst>
            </p:cNvPr>
            <p:cNvSpPr/>
            <p:nvPr/>
          </p:nvSpPr>
          <p:spPr>
            <a:xfrm>
              <a:off x="7248203" y="5993113"/>
              <a:ext cx="134057" cy="134060"/>
            </a:xfrm>
            <a:custGeom>
              <a:avLst/>
              <a:gdLst>
                <a:gd name="connsiteX0" fmla="*/ 5586 w 134057"/>
                <a:gd name="connsiteY0" fmla="*/ 134060 h 134060"/>
                <a:gd name="connsiteX1" fmla="*/ 0 w 134057"/>
                <a:gd name="connsiteY1" fmla="*/ 128474 h 134060"/>
                <a:gd name="connsiteX2" fmla="*/ 0 w 134057"/>
                <a:gd name="connsiteY2" fmla="*/ 39103 h 134060"/>
                <a:gd name="connsiteX3" fmla="*/ 1631 w 134057"/>
                <a:gd name="connsiteY3" fmla="*/ 35148 h 134060"/>
                <a:gd name="connsiteX4" fmla="*/ 35145 w 134057"/>
                <a:gd name="connsiteY4" fmla="*/ 1634 h 134060"/>
                <a:gd name="connsiteX5" fmla="*/ 43044 w 134057"/>
                <a:gd name="connsiteY5" fmla="*/ 1634 h 134060"/>
                <a:gd name="connsiteX6" fmla="*/ 43044 w 134057"/>
                <a:gd name="connsiteY6" fmla="*/ 9532 h 134060"/>
                <a:gd name="connsiteX7" fmla="*/ 11171 w 134057"/>
                <a:gd name="connsiteY7" fmla="*/ 41415 h 134060"/>
                <a:gd name="connsiteX8" fmla="*/ 11171 w 134057"/>
                <a:gd name="connsiteY8" fmla="*/ 122889 h 134060"/>
                <a:gd name="connsiteX9" fmla="*/ 92645 w 134057"/>
                <a:gd name="connsiteY9" fmla="*/ 122889 h 134060"/>
                <a:gd name="connsiteX10" fmla="*/ 122886 w 134057"/>
                <a:gd name="connsiteY10" fmla="*/ 92648 h 134060"/>
                <a:gd name="connsiteX11" fmla="*/ 122886 w 134057"/>
                <a:gd name="connsiteY11" fmla="*/ 11174 h 134060"/>
                <a:gd name="connsiteX12" fmla="*/ 83786 w 134057"/>
                <a:gd name="connsiteY12" fmla="*/ 11174 h 134060"/>
                <a:gd name="connsiteX13" fmla="*/ 78200 w 134057"/>
                <a:gd name="connsiteY13" fmla="*/ 5589 h 134060"/>
                <a:gd name="connsiteX14" fmla="*/ 78200 w 134057"/>
                <a:gd name="connsiteY14" fmla="*/ 5589 h 134060"/>
                <a:gd name="connsiteX15" fmla="*/ 83786 w 134057"/>
                <a:gd name="connsiteY15" fmla="*/ 3 h 134060"/>
                <a:gd name="connsiteX16" fmla="*/ 128472 w 134057"/>
                <a:gd name="connsiteY16" fmla="*/ 3 h 134060"/>
                <a:gd name="connsiteX17" fmla="*/ 134057 w 134057"/>
                <a:gd name="connsiteY17" fmla="*/ 5589 h 134060"/>
                <a:gd name="connsiteX18" fmla="*/ 134057 w 134057"/>
                <a:gd name="connsiteY18" fmla="*/ 94960 h 134060"/>
                <a:gd name="connsiteX19" fmla="*/ 132426 w 134057"/>
                <a:gd name="connsiteY19" fmla="*/ 98915 h 134060"/>
                <a:gd name="connsiteX20" fmla="*/ 98912 w 134057"/>
                <a:gd name="connsiteY20" fmla="*/ 132429 h 134060"/>
                <a:gd name="connsiteX21" fmla="*/ 94957 w 134057"/>
                <a:gd name="connsiteY21" fmla="*/ 134060 h 134060"/>
                <a:gd name="connsiteX22" fmla="*/ 5586 w 134057"/>
                <a:gd name="connsiteY22"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57" h="134060">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grpFill/>
            <a:ln w="11013"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id="{23135F23-410D-47EE-9F1A-E2B44DD925EB}"/>
                </a:ext>
              </a:extLst>
            </p:cNvPr>
            <p:cNvSpPr/>
            <p:nvPr/>
          </p:nvSpPr>
          <p:spPr>
            <a:xfrm>
              <a:off x="7304061"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grpFill/>
            <a:ln w="11013"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id="{C9964CA4-2B4E-D2E2-7595-0AD32B74B2AA}"/>
                </a:ext>
              </a:extLst>
            </p:cNvPr>
            <p:cNvSpPr/>
            <p:nvPr/>
          </p:nvSpPr>
          <p:spPr>
            <a:xfrm>
              <a:off x="7125318"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grpFill/>
            <a:ln w="11013"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id="{156168C4-08AE-42B0-E675-9F9A860C994C}"/>
                </a:ext>
              </a:extLst>
            </p:cNvPr>
            <p:cNvSpPr/>
            <p:nvPr/>
          </p:nvSpPr>
          <p:spPr>
            <a:xfrm>
              <a:off x="7069460" y="5814372"/>
              <a:ext cx="134060" cy="134057"/>
            </a:xfrm>
            <a:custGeom>
              <a:avLst/>
              <a:gdLst>
                <a:gd name="connsiteX0" fmla="*/ 5586 w 134060"/>
                <a:gd name="connsiteY0" fmla="*/ 134057 h 134057"/>
                <a:gd name="connsiteX1" fmla="*/ 0 w 134060"/>
                <a:gd name="connsiteY1" fmla="*/ 128472 h 134057"/>
                <a:gd name="connsiteX2" fmla="*/ 0 w 134060"/>
                <a:gd name="connsiteY2" fmla="*/ 39100 h 134057"/>
                <a:gd name="connsiteX3" fmla="*/ 1631 w 134060"/>
                <a:gd name="connsiteY3" fmla="*/ 35145 h 134057"/>
                <a:gd name="connsiteX4" fmla="*/ 35145 w 134060"/>
                <a:gd name="connsiteY4" fmla="*/ 1631 h 134057"/>
                <a:gd name="connsiteX5" fmla="*/ 39100 w 134060"/>
                <a:gd name="connsiteY5" fmla="*/ 0 h 134057"/>
                <a:gd name="connsiteX6" fmla="*/ 128472 w 134060"/>
                <a:gd name="connsiteY6" fmla="*/ 0 h 134057"/>
                <a:gd name="connsiteX7" fmla="*/ 134057 w 134060"/>
                <a:gd name="connsiteY7" fmla="*/ 5586 h 134057"/>
                <a:gd name="connsiteX8" fmla="*/ 134057 w 134060"/>
                <a:gd name="connsiteY8" fmla="*/ 50271 h 134057"/>
                <a:gd name="connsiteX9" fmla="*/ 128472 w 134060"/>
                <a:gd name="connsiteY9" fmla="*/ 55857 h 134057"/>
                <a:gd name="connsiteX10" fmla="*/ 128472 w 134060"/>
                <a:gd name="connsiteY10" fmla="*/ 55857 h 134057"/>
                <a:gd name="connsiteX11" fmla="*/ 122886 w 134060"/>
                <a:gd name="connsiteY11" fmla="*/ 50271 h 134057"/>
                <a:gd name="connsiteX12" fmla="*/ 122886 w 134060"/>
                <a:gd name="connsiteY12" fmla="*/ 11171 h 134057"/>
                <a:gd name="connsiteX13" fmla="*/ 41413 w 134060"/>
                <a:gd name="connsiteY13" fmla="*/ 11171 h 134057"/>
                <a:gd name="connsiteX14" fmla="*/ 11171 w 134060"/>
                <a:gd name="connsiteY14" fmla="*/ 41413 h 134057"/>
                <a:gd name="connsiteX15" fmla="*/ 11171 w 134060"/>
                <a:gd name="connsiteY15" fmla="*/ 122886 h 134057"/>
                <a:gd name="connsiteX16" fmla="*/ 92645 w 134060"/>
                <a:gd name="connsiteY16" fmla="*/ 122886 h 134057"/>
                <a:gd name="connsiteX17" fmla="*/ 124528 w 134060"/>
                <a:gd name="connsiteY17" fmla="*/ 91003 h 134057"/>
                <a:gd name="connsiteX18" fmla="*/ 132426 w 134060"/>
                <a:gd name="connsiteY18" fmla="*/ 91003 h 134057"/>
                <a:gd name="connsiteX19" fmla="*/ 132426 w 134060"/>
                <a:gd name="connsiteY19" fmla="*/ 98901 h 134057"/>
                <a:gd name="connsiteX20" fmla="*/ 98912 w 134060"/>
                <a:gd name="connsiteY20" fmla="*/ 132415 h 134057"/>
                <a:gd name="connsiteX21" fmla="*/ 94957 w 134060"/>
                <a:gd name="connsiteY21" fmla="*/ 134057 h 134057"/>
                <a:gd name="connsiteX22" fmla="*/ 5586 w 134060"/>
                <a:gd name="connsiteY22" fmla="*/ 134057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60" h="134057">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grpFill/>
            <a:ln w="11013"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id="{37146F87-56CC-43CF-55E0-EEE3CE1AEC1C}"/>
                </a:ext>
              </a:extLst>
            </p:cNvPr>
            <p:cNvSpPr/>
            <p:nvPr/>
          </p:nvSpPr>
          <p:spPr>
            <a:xfrm>
              <a:off x="7069460" y="5993113"/>
              <a:ext cx="134060" cy="134060"/>
            </a:xfrm>
            <a:custGeom>
              <a:avLst/>
              <a:gdLst>
                <a:gd name="connsiteX0" fmla="*/ 94957 w 134060"/>
                <a:gd name="connsiteY0" fmla="*/ 134060 h 134060"/>
                <a:gd name="connsiteX1" fmla="*/ 5586 w 134060"/>
                <a:gd name="connsiteY1" fmla="*/ 134060 h 134060"/>
                <a:gd name="connsiteX2" fmla="*/ 0 w 134060"/>
                <a:gd name="connsiteY2" fmla="*/ 128474 h 134060"/>
                <a:gd name="connsiteX3" fmla="*/ 0 w 134060"/>
                <a:gd name="connsiteY3" fmla="*/ 39103 h 134060"/>
                <a:gd name="connsiteX4" fmla="*/ 1631 w 134060"/>
                <a:gd name="connsiteY4" fmla="*/ 35148 h 134060"/>
                <a:gd name="connsiteX5" fmla="*/ 35145 w 134060"/>
                <a:gd name="connsiteY5" fmla="*/ 1634 h 134060"/>
                <a:gd name="connsiteX6" fmla="*/ 43044 w 134060"/>
                <a:gd name="connsiteY6" fmla="*/ 1634 h 134060"/>
                <a:gd name="connsiteX7" fmla="*/ 43044 w 134060"/>
                <a:gd name="connsiteY7" fmla="*/ 9532 h 134060"/>
                <a:gd name="connsiteX8" fmla="*/ 11171 w 134060"/>
                <a:gd name="connsiteY8" fmla="*/ 41415 h 134060"/>
                <a:gd name="connsiteX9" fmla="*/ 11171 w 134060"/>
                <a:gd name="connsiteY9" fmla="*/ 122889 h 134060"/>
                <a:gd name="connsiteX10" fmla="*/ 92645 w 134060"/>
                <a:gd name="connsiteY10" fmla="*/ 122889 h 134060"/>
                <a:gd name="connsiteX11" fmla="*/ 124528 w 134060"/>
                <a:gd name="connsiteY11" fmla="*/ 91005 h 134060"/>
                <a:gd name="connsiteX12" fmla="*/ 132426 w 134060"/>
                <a:gd name="connsiteY12" fmla="*/ 91005 h 134060"/>
                <a:gd name="connsiteX13" fmla="*/ 132426 w 134060"/>
                <a:gd name="connsiteY13" fmla="*/ 98904 h 134060"/>
                <a:gd name="connsiteX14" fmla="*/ 98912 w 134060"/>
                <a:gd name="connsiteY14" fmla="*/ 132418 h 134060"/>
                <a:gd name="connsiteX15" fmla="*/ 94957 w 134060"/>
                <a:gd name="connsiteY15"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060" h="13406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grpFill/>
            <a:ln w="11013"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id="{952EE207-FBDE-8552-733A-1AA1809A351F}"/>
                </a:ext>
              </a:extLst>
            </p:cNvPr>
            <p:cNvSpPr/>
            <p:nvPr/>
          </p:nvSpPr>
          <p:spPr>
            <a:xfrm>
              <a:off x="7147660" y="5993115"/>
              <a:ext cx="55857" cy="55857"/>
            </a:xfrm>
            <a:custGeom>
              <a:avLst/>
              <a:gdLst>
                <a:gd name="connsiteX0" fmla="*/ 44686 w 55857"/>
                <a:gd name="connsiteY0" fmla="*/ 50271 h 55857"/>
                <a:gd name="connsiteX1" fmla="*/ 44686 w 55857"/>
                <a:gd name="connsiteY1" fmla="*/ 11171 h 55857"/>
                <a:gd name="connsiteX2" fmla="*/ 5586 w 55857"/>
                <a:gd name="connsiteY2" fmla="*/ 11171 h 55857"/>
                <a:gd name="connsiteX3" fmla="*/ 0 w 55857"/>
                <a:gd name="connsiteY3" fmla="*/ 5586 h 55857"/>
                <a:gd name="connsiteX4" fmla="*/ 0 w 55857"/>
                <a:gd name="connsiteY4" fmla="*/ 5586 h 55857"/>
                <a:gd name="connsiteX5" fmla="*/ 5586 w 55857"/>
                <a:gd name="connsiteY5" fmla="*/ 0 h 55857"/>
                <a:gd name="connsiteX6" fmla="*/ 50271 w 55857"/>
                <a:gd name="connsiteY6" fmla="*/ 0 h 55857"/>
                <a:gd name="connsiteX7" fmla="*/ 55857 w 55857"/>
                <a:gd name="connsiteY7" fmla="*/ 5586 h 55857"/>
                <a:gd name="connsiteX8" fmla="*/ 55857 w 55857"/>
                <a:gd name="connsiteY8" fmla="*/ 50271 h 55857"/>
                <a:gd name="connsiteX9" fmla="*/ 50271 w 55857"/>
                <a:gd name="connsiteY9" fmla="*/ 55857 h 55857"/>
                <a:gd name="connsiteX10" fmla="*/ 50271 w 55857"/>
                <a:gd name="connsiteY10" fmla="*/ 55857 h 55857"/>
                <a:gd name="connsiteX11" fmla="*/ 44686 w 55857"/>
                <a:gd name="connsiteY11" fmla="*/ 50271 h 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7" h="55857">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grpFill/>
            <a:ln w="11013" cap="flat">
              <a:noFill/>
              <a:prstDash val="solid"/>
              <a:miter/>
            </a:ln>
          </p:spPr>
          <p:txBody>
            <a:bodyPr rtlCol="0" anchor="ctr"/>
            <a:lstStyle/>
            <a:p>
              <a:endParaRPr lang="en-US"/>
            </a:p>
          </p:txBody>
        </p:sp>
      </p:grpSp>
      <p:grpSp>
        <p:nvGrpSpPr>
          <p:cNvPr id="1192" name="Graphic 264">
            <a:extLst>
              <a:ext uri="{FF2B5EF4-FFF2-40B4-BE49-F238E27FC236}">
                <a16:creationId xmlns:a16="http://schemas.microsoft.com/office/drawing/2014/main" id="{EA3BFDFD-91DA-6CA1-103C-AC56FCD91BFB}"/>
              </a:ext>
            </a:extLst>
          </p:cNvPr>
          <p:cNvGrpSpPr/>
          <p:nvPr/>
        </p:nvGrpSpPr>
        <p:grpSpPr>
          <a:xfrm>
            <a:off x="7723674" y="5681320"/>
            <a:ext cx="382075" cy="382075"/>
            <a:chOff x="7619507" y="5754207"/>
            <a:chExt cx="382075" cy="382075"/>
          </a:xfrm>
          <a:solidFill>
            <a:schemeClr val="tx1"/>
          </a:solidFill>
        </p:grpSpPr>
        <p:grpSp>
          <p:nvGrpSpPr>
            <p:cNvPr id="1193" name="Graphic 264">
              <a:extLst>
                <a:ext uri="{FF2B5EF4-FFF2-40B4-BE49-F238E27FC236}">
                  <a16:creationId xmlns:a16="http://schemas.microsoft.com/office/drawing/2014/main" id="{21A7A151-5990-B80A-2C71-784D1D492F87}"/>
                </a:ext>
              </a:extLst>
            </p:cNvPr>
            <p:cNvGrpSpPr/>
            <p:nvPr/>
          </p:nvGrpSpPr>
          <p:grpSpPr>
            <a:xfrm>
              <a:off x="7644978" y="5779677"/>
              <a:ext cx="356603" cy="356605"/>
              <a:chOff x="7644978" y="5779677"/>
              <a:chExt cx="356603" cy="356605"/>
            </a:xfrm>
            <a:grpFill/>
          </p:grpSpPr>
          <p:sp>
            <p:nvSpPr>
              <p:cNvPr id="1198" name="Freeform: Shape 1197">
                <a:extLst>
                  <a:ext uri="{FF2B5EF4-FFF2-40B4-BE49-F238E27FC236}">
                    <a16:creationId xmlns:a16="http://schemas.microsoft.com/office/drawing/2014/main" id="{9BF3F63A-801E-D829-57E7-660059616855}"/>
                  </a:ext>
                </a:extLst>
              </p:cNvPr>
              <p:cNvSpPr/>
              <p:nvPr/>
            </p:nvSpPr>
            <p:spPr>
              <a:xfrm>
                <a:off x="7644978" y="5779677"/>
                <a:ext cx="356603" cy="356605"/>
              </a:xfrm>
              <a:custGeom>
                <a:avLst/>
                <a:gdLst>
                  <a:gd name="connsiteX0" fmla="*/ 178302 w 356603"/>
                  <a:gd name="connsiteY0" fmla="*/ 356605 h 356605"/>
                  <a:gd name="connsiteX1" fmla="*/ 52230 w 356603"/>
                  <a:gd name="connsiteY1" fmla="*/ 304375 h 356605"/>
                  <a:gd name="connsiteX2" fmla="*/ 0 w 356603"/>
                  <a:gd name="connsiteY2" fmla="*/ 178303 h 356605"/>
                  <a:gd name="connsiteX3" fmla="*/ 52230 w 356603"/>
                  <a:gd name="connsiteY3" fmla="*/ 52231 h 356605"/>
                  <a:gd name="connsiteX4" fmla="*/ 61234 w 356603"/>
                  <a:gd name="connsiteY4" fmla="*/ 52231 h 356605"/>
                  <a:gd name="connsiteX5" fmla="*/ 61234 w 356603"/>
                  <a:gd name="connsiteY5" fmla="*/ 61235 h 356605"/>
                  <a:gd name="connsiteX6" fmla="*/ 12736 w 356603"/>
                  <a:gd name="connsiteY6" fmla="*/ 178303 h 356605"/>
                  <a:gd name="connsiteX7" fmla="*/ 61234 w 356603"/>
                  <a:gd name="connsiteY7" fmla="*/ 295371 h 356605"/>
                  <a:gd name="connsiteX8" fmla="*/ 178302 w 356603"/>
                  <a:gd name="connsiteY8" fmla="*/ 343869 h 356605"/>
                  <a:gd name="connsiteX9" fmla="*/ 295370 w 356603"/>
                  <a:gd name="connsiteY9" fmla="*/ 295371 h 356605"/>
                  <a:gd name="connsiteX10" fmla="*/ 343868 w 356603"/>
                  <a:gd name="connsiteY10" fmla="*/ 178303 h 356605"/>
                  <a:gd name="connsiteX11" fmla="*/ 295370 w 356603"/>
                  <a:gd name="connsiteY11" fmla="*/ 61235 h 356605"/>
                  <a:gd name="connsiteX12" fmla="*/ 85559 w 356603"/>
                  <a:gd name="connsiteY12" fmla="*/ 41113 h 356605"/>
                  <a:gd name="connsiteX13" fmla="*/ 76721 w 356603"/>
                  <a:gd name="connsiteY13" fmla="*/ 39406 h 356605"/>
                  <a:gd name="connsiteX14" fmla="*/ 78427 w 356603"/>
                  <a:gd name="connsiteY14" fmla="*/ 30555 h 356605"/>
                  <a:gd name="connsiteX15" fmla="*/ 304374 w 356603"/>
                  <a:gd name="connsiteY15" fmla="*/ 52218 h 356605"/>
                  <a:gd name="connsiteX16" fmla="*/ 356604 w 356603"/>
                  <a:gd name="connsiteY16" fmla="*/ 178303 h 356605"/>
                  <a:gd name="connsiteX17" fmla="*/ 304374 w 356603"/>
                  <a:gd name="connsiteY17" fmla="*/ 304375 h 356605"/>
                  <a:gd name="connsiteX18" fmla="*/ 178302 w 356603"/>
                  <a:gd name="connsiteY18" fmla="*/ 356605 h 35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603" h="356605">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grpFill/>
              <a:ln w="12502"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id="{180D7CCD-1550-645B-3186-945B218ACA83}"/>
                  </a:ext>
                </a:extLst>
              </p:cNvPr>
              <p:cNvSpPr/>
              <p:nvPr/>
            </p:nvSpPr>
            <p:spPr>
              <a:xfrm>
                <a:off x="7683186" y="5817886"/>
                <a:ext cx="280188" cy="280188"/>
              </a:xfrm>
              <a:custGeom>
                <a:avLst/>
                <a:gdLst>
                  <a:gd name="connsiteX0" fmla="*/ 140094 w 280188"/>
                  <a:gd name="connsiteY0" fmla="*/ 280189 h 280188"/>
                  <a:gd name="connsiteX1" fmla="*/ 0 w 280188"/>
                  <a:gd name="connsiteY1" fmla="*/ 140094 h 280188"/>
                  <a:gd name="connsiteX2" fmla="*/ 140094 w 280188"/>
                  <a:gd name="connsiteY2" fmla="*/ 0 h 280188"/>
                  <a:gd name="connsiteX3" fmla="*/ 280189 w 280188"/>
                  <a:gd name="connsiteY3" fmla="*/ 140094 h 280188"/>
                  <a:gd name="connsiteX4" fmla="*/ 140094 w 280188"/>
                  <a:gd name="connsiteY4" fmla="*/ 280189 h 280188"/>
                  <a:gd name="connsiteX5" fmla="*/ 140094 w 280188"/>
                  <a:gd name="connsiteY5" fmla="*/ 12736 h 280188"/>
                  <a:gd name="connsiteX6" fmla="*/ 12736 w 280188"/>
                  <a:gd name="connsiteY6" fmla="*/ 140094 h 280188"/>
                  <a:gd name="connsiteX7" fmla="*/ 140094 w 280188"/>
                  <a:gd name="connsiteY7" fmla="*/ 267453 h 280188"/>
                  <a:gd name="connsiteX8" fmla="*/ 267453 w 280188"/>
                  <a:gd name="connsiteY8" fmla="*/ 140094 h 280188"/>
                  <a:gd name="connsiteX9" fmla="*/ 140094 w 280188"/>
                  <a:gd name="connsiteY9" fmla="*/ 12736 h 28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188" h="280188">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grpFill/>
              <a:ln w="12502" cap="flat">
                <a:noFill/>
                <a:prstDash val="solid"/>
                <a:miter/>
              </a:ln>
            </p:spPr>
            <p:txBody>
              <a:bodyPr rtlCol="0" anchor="ctr"/>
              <a:lstStyle/>
              <a:p>
                <a:endParaRPr lang="en-US"/>
              </a:p>
            </p:txBody>
          </p:sp>
        </p:grpSp>
        <p:grpSp>
          <p:nvGrpSpPr>
            <p:cNvPr id="1194" name="Graphic 264">
              <a:extLst>
                <a:ext uri="{FF2B5EF4-FFF2-40B4-BE49-F238E27FC236}">
                  <a16:creationId xmlns:a16="http://schemas.microsoft.com/office/drawing/2014/main" id="{48A4EA6D-FFFA-9573-642F-00BB580F0354}"/>
                </a:ext>
              </a:extLst>
            </p:cNvPr>
            <p:cNvGrpSpPr/>
            <p:nvPr/>
          </p:nvGrpSpPr>
          <p:grpSpPr>
            <a:xfrm>
              <a:off x="7725030" y="5894301"/>
              <a:ext cx="196530" cy="127358"/>
              <a:chOff x="7725030" y="5894301"/>
              <a:chExt cx="196530" cy="127358"/>
            </a:xfrm>
            <a:grpFill/>
          </p:grpSpPr>
          <p:sp>
            <p:nvSpPr>
              <p:cNvPr id="1196" name="Freeform: Shape 1195">
                <a:extLst>
                  <a:ext uri="{FF2B5EF4-FFF2-40B4-BE49-F238E27FC236}">
                    <a16:creationId xmlns:a16="http://schemas.microsoft.com/office/drawing/2014/main" id="{E28E8E08-B7D6-3FFF-1CD5-C0F0D8D8AC3A}"/>
                  </a:ext>
                </a:extLst>
              </p:cNvPr>
              <p:cNvSpPr/>
              <p:nvPr/>
            </p:nvSpPr>
            <p:spPr>
              <a:xfrm>
                <a:off x="7732847" y="5894301"/>
                <a:ext cx="188714" cy="127358"/>
              </a:xfrm>
              <a:custGeom>
                <a:avLst/>
                <a:gdLst>
                  <a:gd name="connsiteX0" fmla="*/ 126043 w 188714"/>
                  <a:gd name="connsiteY0" fmla="*/ 127358 h 127358"/>
                  <a:gd name="connsiteX1" fmla="*/ 6364 w 188714"/>
                  <a:gd name="connsiteY1" fmla="*/ 127358 h 127358"/>
                  <a:gd name="connsiteX2" fmla="*/ 1244 w 188714"/>
                  <a:gd name="connsiteY2" fmla="*/ 124773 h 127358"/>
                  <a:gd name="connsiteX3" fmla="*/ 276 w 188714"/>
                  <a:gd name="connsiteY3" fmla="*/ 119131 h 127358"/>
                  <a:gd name="connsiteX4" fmla="*/ 8083 w 188714"/>
                  <a:gd name="connsiteY4" fmla="*/ 93659 h 127358"/>
                  <a:gd name="connsiteX5" fmla="*/ 14184 w 188714"/>
                  <a:gd name="connsiteY5" fmla="*/ 89151 h 127358"/>
                  <a:gd name="connsiteX6" fmla="*/ 120057 w 188714"/>
                  <a:gd name="connsiteY6" fmla="*/ 89151 h 127358"/>
                  <a:gd name="connsiteX7" fmla="*/ 137365 w 188714"/>
                  <a:gd name="connsiteY7" fmla="*/ 38208 h 127358"/>
                  <a:gd name="connsiteX8" fmla="*/ 35567 w 188714"/>
                  <a:gd name="connsiteY8" fmla="*/ 38208 h 127358"/>
                  <a:gd name="connsiteX9" fmla="*/ 30447 w 188714"/>
                  <a:gd name="connsiteY9" fmla="*/ 35622 h 127358"/>
                  <a:gd name="connsiteX10" fmla="*/ 29480 w 188714"/>
                  <a:gd name="connsiteY10" fmla="*/ 29980 h 127358"/>
                  <a:gd name="connsiteX11" fmla="*/ 37274 w 188714"/>
                  <a:gd name="connsiteY11" fmla="*/ 4508 h 127358"/>
                  <a:gd name="connsiteX12" fmla="*/ 43374 w 188714"/>
                  <a:gd name="connsiteY12" fmla="*/ 0 h 127358"/>
                  <a:gd name="connsiteX13" fmla="*/ 164352 w 188714"/>
                  <a:gd name="connsiteY13" fmla="*/ 0 h 127358"/>
                  <a:gd name="connsiteX14" fmla="*/ 176477 w 188714"/>
                  <a:gd name="connsiteY14" fmla="*/ 3451 h 127358"/>
                  <a:gd name="connsiteX15" fmla="*/ 185226 w 188714"/>
                  <a:gd name="connsiteY15" fmla="*/ 12341 h 127358"/>
                  <a:gd name="connsiteX16" fmla="*/ 188448 w 188714"/>
                  <a:gd name="connsiteY16" fmla="*/ 23447 h 127358"/>
                  <a:gd name="connsiteX17" fmla="*/ 186525 w 188714"/>
                  <a:gd name="connsiteY17" fmla="*/ 36845 h 127358"/>
                  <a:gd name="connsiteX18" fmla="*/ 168797 w 188714"/>
                  <a:gd name="connsiteY18" fmla="*/ 92819 h 127358"/>
                  <a:gd name="connsiteX19" fmla="*/ 162493 w 188714"/>
                  <a:gd name="connsiteY19" fmla="*/ 104969 h 127358"/>
                  <a:gd name="connsiteX20" fmla="*/ 151820 w 188714"/>
                  <a:gd name="connsiteY20" fmla="*/ 115922 h 127358"/>
                  <a:gd name="connsiteX21" fmla="*/ 140078 w 188714"/>
                  <a:gd name="connsiteY21" fmla="*/ 123691 h 127358"/>
                  <a:gd name="connsiteX22" fmla="*/ 138269 w 188714"/>
                  <a:gd name="connsiteY22" fmla="*/ 124455 h 127358"/>
                  <a:gd name="connsiteX23" fmla="*/ 126043 w 188714"/>
                  <a:gd name="connsiteY23" fmla="*/ 127358 h 127358"/>
                  <a:gd name="connsiteX24" fmla="*/ 14986 w 188714"/>
                  <a:gd name="connsiteY24" fmla="*/ 114623 h 127358"/>
                  <a:gd name="connsiteX25" fmla="*/ 126043 w 188714"/>
                  <a:gd name="connsiteY25" fmla="*/ 114623 h 127358"/>
                  <a:gd name="connsiteX26" fmla="*/ 133850 w 188714"/>
                  <a:gd name="connsiteY26" fmla="*/ 112508 h 127358"/>
                  <a:gd name="connsiteX27" fmla="*/ 143797 w 188714"/>
                  <a:gd name="connsiteY27" fmla="*/ 106013 h 127358"/>
                  <a:gd name="connsiteX28" fmla="*/ 152151 w 188714"/>
                  <a:gd name="connsiteY28" fmla="*/ 97518 h 127358"/>
                  <a:gd name="connsiteX29" fmla="*/ 156825 w 188714"/>
                  <a:gd name="connsiteY29" fmla="*/ 88438 h 127358"/>
                  <a:gd name="connsiteX30" fmla="*/ 174605 w 188714"/>
                  <a:gd name="connsiteY30" fmla="*/ 32375 h 127358"/>
                  <a:gd name="connsiteX31" fmla="*/ 175789 w 188714"/>
                  <a:gd name="connsiteY31" fmla="*/ 24860 h 127358"/>
                  <a:gd name="connsiteX32" fmla="*/ 174006 w 188714"/>
                  <a:gd name="connsiteY32" fmla="*/ 18378 h 127358"/>
                  <a:gd name="connsiteX33" fmla="*/ 171408 w 188714"/>
                  <a:gd name="connsiteY33" fmla="*/ 15105 h 127358"/>
                  <a:gd name="connsiteX34" fmla="*/ 164352 w 188714"/>
                  <a:gd name="connsiteY34" fmla="*/ 12736 h 127358"/>
                  <a:gd name="connsiteX35" fmla="*/ 48087 w 188714"/>
                  <a:gd name="connsiteY35" fmla="*/ 12736 h 127358"/>
                  <a:gd name="connsiteX36" fmla="*/ 44177 w 188714"/>
                  <a:gd name="connsiteY36" fmla="*/ 25472 h 127358"/>
                  <a:gd name="connsiteX37" fmla="*/ 146267 w 188714"/>
                  <a:gd name="connsiteY37" fmla="*/ 25472 h 127358"/>
                  <a:gd name="connsiteX38" fmla="*/ 151438 w 188714"/>
                  <a:gd name="connsiteY38" fmla="*/ 28133 h 127358"/>
                  <a:gd name="connsiteX39" fmla="*/ 152291 w 188714"/>
                  <a:gd name="connsiteY39" fmla="*/ 33890 h 127358"/>
                  <a:gd name="connsiteX40" fmla="*/ 130653 w 188714"/>
                  <a:gd name="connsiteY40" fmla="*/ 97569 h 127358"/>
                  <a:gd name="connsiteX41" fmla="*/ 124629 w 188714"/>
                  <a:gd name="connsiteY41" fmla="*/ 101887 h 127358"/>
                  <a:gd name="connsiteX42" fmla="*/ 18896 w 188714"/>
                  <a:gd name="connsiteY42" fmla="*/ 101887 h 127358"/>
                  <a:gd name="connsiteX43" fmla="*/ 14986 w 188714"/>
                  <a:gd name="connsiteY43" fmla="*/ 114623 h 12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8714" h="127358">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grpFill/>
              <a:ln w="12502"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id="{5CFB123A-0AFB-3347-B616-DDD7DFF1E511}"/>
                  </a:ext>
                </a:extLst>
              </p:cNvPr>
              <p:cNvSpPr/>
              <p:nvPr/>
            </p:nvSpPr>
            <p:spPr>
              <a:xfrm>
                <a:off x="7725030" y="5945244"/>
                <a:ext cx="85513" cy="25866"/>
              </a:xfrm>
              <a:custGeom>
                <a:avLst/>
                <a:gdLst>
                  <a:gd name="connsiteX0" fmla="*/ 6373 w 85513"/>
                  <a:gd name="connsiteY0" fmla="*/ 25867 h 25866"/>
                  <a:gd name="connsiteX1" fmla="*/ 4208 w 85513"/>
                  <a:gd name="connsiteY1" fmla="*/ 25484 h 25866"/>
                  <a:gd name="connsiteX2" fmla="*/ 388 w 85513"/>
                  <a:gd name="connsiteY2" fmla="*/ 17333 h 25866"/>
                  <a:gd name="connsiteX3" fmla="*/ 5138 w 85513"/>
                  <a:gd name="connsiteY3" fmla="*/ 4203 h 25866"/>
                  <a:gd name="connsiteX4" fmla="*/ 11124 w 85513"/>
                  <a:gd name="connsiteY4" fmla="*/ 0 h 25866"/>
                  <a:gd name="connsiteX5" fmla="*/ 79146 w 85513"/>
                  <a:gd name="connsiteY5" fmla="*/ 0 h 25866"/>
                  <a:gd name="connsiteX6" fmla="*/ 85514 w 85513"/>
                  <a:gd name="connsiteY6" fmla="*/ 6368 h 25866"/>
                  <a:gd name="connsiteX7" fmla="*/ 79146 w 85513"/>
                  <a:gd name="connsiteY7" fmla="*/ 12736 h 25866"/>
                  <a:gd name="connsiteX8" fmla="*/ 15594 w 85513"/>
                  <a:gd name="connsiteY8" fmla="*/ 12736 h 25866"/>
                  <a:gd name="connsiteX9" fmla="*/ 12359 w 85513"/>
                  <a:gd name="connsiteY9" fmla="*/ 21664 h 25866"/>
                  <a:gd name="connsiteX10" fmla="*/ 6373 w 85513"/>
                  <a:gd name="connsiteY10" fmla="*/ 25867 h 2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13" h="25866">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grpFill/>
              <a:ln w="12502" cap="flat">
                <a:noFill/>
                <a:prstDash val="solid"/>
                <a:miter/>
              </a:ln>
            </p:spPr>
            <p:txBody>
              <a:bodyPr rtlCol="0" anchor="ctr"/>
              <a:lstStyle/>
              <a:p>
                <a:endParaRPr lang="en-US"/>
              </a:p>
            </p:txBody>
          </p:sp>
        </p:grpSp>
        <p:sp>
          <p:nvSpPr>
            <p:cNvPr id="1195" name="Freeform: Shape 1194">
              <a:extLst>
                <a:ext uri="{FF2B5EF4-FFF2-40B4-BE49-F238E27FC236}">
                  <a16:creationId xmlns:a16="http://schemas.microsoft.com/office/drawing/2014/main" id="{69A832BE-DCBF-30DC-AEF8-E259601A313F}"/>
                </a:ext>
              </a:extLst>
            </p:cNvPr>
            <p:cNvSpPr/>
            <p:nvPr/>
          </p:nvSpPr>
          <p:spPr>
            <a:xfrm>
              <a:off x="7619507" y="5754207"/>
              <a:ext cx="12735" cy="12735"/>
            </a:xfrm>
            <a:custGeom>
              <a:avLst/>
              <a:gdLst/>
              <a:ahLst/>
              <a:cxnLst/>
              <a:rect l="l" t="t" r="r" b="b"/>
              <a:pathLst>
                <a:path w="12735" h="12735"/>
              </a:pathLst>
            </a:custGeom>
            <a:grpFill/>
            <a:ln w="12502" cap="rnd">
              <a:solidFill>
                <a:srgbClr val="455A64"/>
              </a:solidFill>
              <a:prstDash val="solid"/>
              <a:round/>
            </a:ln>
          </p:spPr>
          <p:txBody>
            <a:bodyPr rtlCol="0" anchor="ctr"/>
            <a:lstStyle/>
            <a:p>
              <a:endParaRPr lang="en-US"/>
            </a:p>
          </p:txBody>
        </p:sp>
      </p:grpSp>
      <p:grpSp>
        <p:nvGrpSpPr>
          <p:cNvPr id="1200" name="Graphic 266">
            <a:extLst>
              <a:ext uri="{FF2B5EF4-FFF2-40B4-BE49-F238E27FC236}">
                <a16:creationId xmlns:a16="http://schemas.microsoft.com/office/drawing/2014/main" id="{C541F5B9-E20C-B647-5FD2-73773A8AE66B}"/>
              </a:ext>
            </a:extLst>
          </p:cNvPr>
          <p:cNvGrpSpPr/>
          <p:nvPr/>
        </p:nvGrpSpPr>
        <p:grpSpPr>
          <a:xfrm>
            <a:off x="8345999" y="5696817"/>
            <a:ext cx="343132" cy="367380"/>
            <a:chOff x="8241832" y="5769704"/>
            <a:chExt cx="343132" cy="367380"/>
          </a:xfrm>
          <a:solidFill>
            <a:schemeClr val="tx1"/>
          </a:solidFill>
        </p:grpSpPr>
        <p:grpSp>
          <p:nvGrpSpPr>
            <p:cNvPr id="1201" name="Graphic 266">
              <a:extLst>
                <a:ext uri="{FF2B5EF4-FFF2-40B4-BE49-F238E27FC236}">
                  <a16:creationId xmlns:a16="http://schemas.microsoft.com/office/drawing/2014/main" id="{8CB8294A-634B-6519-E23A-29B1A455F589}"/>
                </a:ext>
              </a:extLst>
            </p:cNvPr>
            <p:cNvGrpSpPr/>
            <p:nvPr/>
          </p:nvGrpSpPr>
          <p:grpSpPr>
            <a:xfrm>
              <a:off x="8241832" y="5769704"/>
              <a:ext cx="343132" cy="367380"/>
              <a:chOff x="8241832" y="5769704"/>
              <a:chExt cx="343132" cy="367380"/>
            </a:xfrm>
            <a:grpFill/>
          </p:grpSpPr>
          <p:sp>
            <p:nvSpPr>
              <p:cNvPr id="1211" name="Freeform: Shape 1210">
                <a:extLst>
                  <a:ext uri="{FF2B5EF4-FFF2-40B4-BE49-F238E27FC236}">
                    <a16:creationId xmlns:a16="http://schemas.microsoft.com/office/drawing/2014/main" id="{881B6317-CA9A-75E1-DAC1-21C2E6F26D1D}"/>
                  </a:ext>
                </a:extLst>
              </p:cNvPr>
              <p:cNvSpPr/>
              <p:nvPr/>
            </p:nvSpPr>
            <p:spPr>
              <a:xfrm>
                <a:off x="8290816" y="5769704"/>
                <a:ext cx="293904" cy="367380"/>
              </a:xfrm>
              <a:custGeom>
                <a:avLst/>
                <a:gdLst>
                  <a:gd name="connsiteX0" fmla="*/ 275535 w 293904"/>
                  <a:gd name="connsiteY0" fmla="*/ 367380 h 367380"/>
                  <a:gd name="connsiteX1" fmla="*/ 18369 w 293904"/>
                  <a:gd name="connsiteY1" fmla="*/ 367380 h 367380"/>
                  <a:gd name="connsiteX2" fmla="*/ 0 w 293904"/>
                  <a:gd name="connsiteY2" fmla="*/ 349011 h 367380"/>
                  <a:gd name="connsiteX3" fmla="*/ 0 w 293904"/>
                  <a:gd name="connsiteY3" fmla="*/ 336765 h 367380"/>
                  <a:gd name="connsiteX4" fmla="*/ 6123 w 293904"/>
                  <a:gd name="connsiteY4" fmla="*/ 330642 h 367380"/>
                  <a:gd name="connsiteX5" fmla="*/ 12246 w 293904"/>
                  <a:gd name="connsiteY5" fmla="*/ 336765 h 367380"/>
                  <a:gd name="connsiteX6" fmla="*/ 12246 w 293904"/>
                  <a:gd name="connsiteY6" fmla="*/ 349011 h 367380"/>
                  <a:gd name="connsiteX7" fmla="*/ 18369 w 293904"/>
                  <a:gd name="connsiteY7" fmla="*/ 355134 h 367380"/>
                  <a:gd name="connsiteX8" fmla="*/ 275535 w 293904"/>
                  <a:gd name="connsiteY8" fmla="*/ 355134 h 367380"/>
                  <a:gd name="connsiteX9" fmla="*/ 281658 w 293904"/>
                  <a:gd name="connsiteY9" fmla="*/ 349011 h 367380"/>
                  <a:gd name="connsiteX10" fmla="*/ 281658 w 293904"/>
                  <a:gd name="connsiteY10" fmla="*/ 94380 h 367380"/>
                  <a:gd name="connsiteX11" fmla="*/ 199524 w 293904"/>
                  <a:gd name="connsiteY11" fmla="*/ 12246 h 367380"/>
                  <a:gd name="connsiteX12" fmla="*/ 18369 w 293904"/>
                  <a:gd name="connsiteY12" fmla="*/ 12246 h 367380"/>
                  <a:gd name="connsiteX13" fmla="*/ 12246 w 293904"/>
                  <a:gd name="connsiteY13" fmla="*/ 18369 h 367380"/>
                  <a:gd name="connsiteX14" fmla="*/ 12246 w 293904"/>
                  <a:gd name="connsiteY14" fmla="*/ 79599 h 367380"/>
                  <a:gd name="connsiteX15" fmla="*/ 6123 w 293904"/>
                  <a:gd name="connsiteY15" fmla="*/ 85722 h 367380"/>
                  <a:gd name="connsiteX16" fmla="*/ 0 w 293904"/>
                  <a:gd name="connsiteY16" fmla="*/ 79599 h 367380"/>
                  <a:gd name="connsiteX17" fmla="*/ 0 w 293904"/>
                  <a:gd name="connsiteY17" fmla="*/ 18369 h 367380"/>
                  <a:gd name="connsiteX18" fmla="*/ 18369 w 293904"/>
                  <a:gd name="connsiteY18" fmla="*/ 0 h 367380"/>
                  <a:gd name="connsiteX19" fmla="*/ 202059 w 293904"/>
                  <a:gd name="connsiteY19" fmla="*/ 0 h 367380"/>
                  <a:gd name="connsiteX20" fmla="*/ 206394 w 293904"/>
                  <a:gd name="connsiteY20" fmla="*/ 1788 h 367380"/>
                  <a:gd name="connsiteX21" fmla="*/ 292116 w 293904"/>
                  <a:gd name="connsiteY21" fmla="*/ 87510 h 367380"/>
                  <a:gd name="connsiteX22" fmla="*/ 293904 w 293904"/>
                  <a:gd name="connsiteY22" fmla="*/ 91845 h 367380"/>
                  <a:gd name="connsiteX23" fmla="*/ 293904 w 293904"/>
                  <a:gd name="connsiteY23" fmla="*/ 349011 h 367380"/>
                  <a:gd name="connsiteX24" fmla="*/ 275535 w 293904"/>
                  <a:gd name="connsiteY24" fmla="*/ 367380 h 36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904" h="367380">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grpFill/>
              <a:ln w="12204"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id="{C5EF3B07-82E3-8C0C-C0FC-A33DE79499A1}"/>
                  </a:ext>
                </a:extLst>
              </p:cNvPr>
              <p:cNvSpPr/>
              <p:nvPr/>
            </p:nvSpPr>
            <p:spPr>
              <a:xfrm>
                <a:off x="8290816" y="5892164"/>
                <a:ext cx="12246" cy="60850"/>
              </a:xfrm>
              <a:custGeom>
                <a:avLst/>
                <a:gdLst>
                  <a:gd name="connsiteX0" fmla="*/ 6123 w 12246"/>
                  <a:gd name="connsiteY0" fmla="*/ 60850 h 60850"/>
                  <a:gd name="connsiteX1" fmla="*/ 0 w 12246"/>
                  <a:gd name="connsiteY1" fmla="*/ 54727 h 60850"/>
                  <a:gd name="connsiteX2" fmla="*/ 0 w 12246"/>
                  <a:gd name="connsiteY2" fmla="*/ 6123 h 60850"/>
                  <a:gd name="connsiteX3" fmla="*/ 6123 w 12246"/>
                  <a:gd name="connsiteY3" fmla="*/ 0 h 60850"/>
                  <a:gd name="connsiteX4" fmla="*/ 12246 w 12246"/>
                  <a:gd name="connsiteY4" fmla="*/ 6123 h 60850"/>
                  <a:gd name="connsiteX5" fmla="*/ 12246 w 12246"/>
                  <a:gd name="connsiteY5" fmla="*/ 54727 h 60850"/>
                  <a:gd name="connsiteX6" fmla="*/ 6123 w 12246"/>
                  <a:gd name="connsiteY6" fmla="*/ 60850 h 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60850">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grpFill/>
              <a:ln w="12204"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id="{67591BAD-6D8B-6B41-FD4C-7DFDA3DC481B}"/>
                  </a:ext>
                </a:extLst>
              </p:cNvPr>
              <p:cNvSpPr/>
              <p:nvPr/>
            </p:nvSpPr>
            <p:spPr>
              <a:xfrm>
                <a:off x="8486752" y="5769717"/>
                <a:ext cx="98212" cy="97954"/>
              </a:xfrm>
              <a:custGeom>
                <a:avLst/>
                <a:gdLst>
                  <a:gd name="connsiteX0" fmla="*/ 92090 w 98212"/>
                  <a:gd name="connsiteY0" fmla="*/ 97954 h 97954"/>
                  <a:gd name="connsiteX1" fmla="*/ 91845 w 98212"/>
                  <a:gd name="connsiteY1" fmla="*/ 97954 h 97954"/>
                  <a:gd name="connsiteX2" fmla="*/ 18369 w 98212"/>
                  <a:gd name="connsiteY2" fmla="*/ 97954 h 97954"/>
                  <a:gd name="connsiteX3" fmla="*/ 0 w 98212"/>
                  <a:gd name="connsiteY3" fmla="*/ 79585 h 97954"/>
                  <a:gd name="connsiteX4" fmla="*/ 0 w 98212"/>
                  <a:gd name="connsiteY4" fmla="*/ 6109 h 97954"/>
                  <a:gd name="connsiteX5" fmla="*/ 3784 w 98212"/>
                  <a:gd name="connsiteY5" fmla="*/ 452 h 97954"/>
                  <a:gd name="connsiteX6" fmla="*/ 10458 w 98212"/>
                  <a:gd name="connsiteY6" fmla="*/ 1774 h 97954"/>
                  <a:gd name="connsiteX7" fmla="*/ 95274 w 98212"/>
                  <a:gd name="connsiteY7" fmla="*/ 86590 h 97954"/>
                  <a:gd name="connsiteX8" fmla="*/ 98213 w 98212"/>
                  <a:gd name="connsiteY8" fmla="*/ 91831 h 97954"/>
                  <a:gd name="connsiteX9" fmla="*/ 92090 w 98212"/>
                  <a:gd name="connsiteY9" fmla="*/ 97954 h 97954"/>
                  <a:gd name="connsiteX10" fmla="*/ 12246 w 98212"/>
                  <a:gd name="connsiteY10" fmla="*/ 20890 h 97954"/>
                  <a:gd name="connsiteX11" fmla="*/ 12246 w 98212"/>
                  <a:gd name="connsiteY11" fmla="*/ 79585 h 97954"/>
                  <a:gd name="connsiteX12" fmla="*/ 18369 w 98212"/>
                  <a:gd name="connsiteY12" fmla="*/ 85708 h 97954"/>
                  <a:gd name="connsiteX13" fmla="*/ 77064 w 98212"/>
                  <a:gd name="connsiteY13" fmla="*/ 85708 h 97954"/>
                  <a:gd name="connsiteX14" fmla="*/ 12246 w 98212"/>
                  <a:gd name="connsiteY14" fmla="*/ 20890 h 9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212" h="97954">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grpFill/>
              <a:ln w="12204"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id="{BEB4F0EF-8D54-B69B-B1E9-617E532522D7}"/>
                  </a:ext>
                </a:extLst>
              </p:cNvPr>
              <p:cNvSpPr/>
              <p:nvPr/>
            </p:nvSpPr>
            <p:spPr>
              <a:xfrm>
                <a:off x="8254078" y="5867672"/>
                <a:ext cx="110214" cy="110214"/>
              </a:xfrm>
              <a:custGeom>
                <a:avLst/>
                <a:gdLst>
                  <a:gd name="connsiteX0" fmla="*/ 55107 w 110214"/>
                  <a:gd name="connsiteY0" fmla="*/ 0 h 110214"/>
                  <a:gd name="connsiteX1" fmla="*/ 0 w 110214"/>
                  <a:gd name="connsiteY1" fmla="*/ 55107 h 110214"/>
                  <a:gd name="connsiteX2" fmla="*/ 0 w 110214"/>
                  <a:gd name="connsiteY2" fmla="*/ 110214 h 110214"/>
                  <a:gd name="connsiteX3" fmla="*/ 12246 w 110214"/>
                  <a:gd name="connsiteY3" fmla="*/ 110214 h 110214"/>
                  <a:gd name="connsiteX4" fmla="*/ 12246 w 110214"/>
                  <a:gd name="connsiteY4" fmla="*/ 55107 h 110214"/>
                  <a:gd name="connsiteX5" fmla="*/ 55107 w 110214"/>
                  <a:gd name="connsiteY5" fmla="*/ 12246 h 110214"/>
                  <a:gd name="connsiteX6" fmla="*/ 97968 w 110214"/>
                  <a:gd name="connsiteY6" fmla="*/ 55107 h 110214"/>
                  <a:gd name="connsiteX7" fmla="*/ 97968 w 110214"/>
                  <a:gd name="connsiteY7" fmla="*/ 110214 h 110214"/>
                  <a:gd name="connsiteX8" fmla="*/ 110214 w 110214"/>
                  <a:gd name="connsiteY8" fmla="*/ 110214 h 110214"/>
                  <a:gd name="connsiteX9" fmla="*/ 110214 w 110214"/>
                  <a:gd name="connsiteY9" fmla="*/ 55107 h 110214"/>
                  <a:gd name="connsiteX10" fmla="*/ 55107 w 110214"/>
                  <a:gd name="connsiteY10" fmla="*/ 0 h 11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214" h="110214">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grpFill/>
              <a:ln w="12204"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id="{1C20BBA2-A63D-3222-66C0-51A6AE0E172F}"/>
                  </a:ext>
                </a:extLst>
              </p:cNvPr>
              <p:cNvSpPr/>
              <p:nvPr/>
            </p:nvSpPr>
            <p:spPr>
              <a:xfrm>
                <a:off x="8241832" y="5965640"/>
                <a:ext cx="134706" cy="122460"/>
              </a:xfrm>
              <a:custGeom>
                <a:avLst/>
                <a:gdLst>
                  <a:gd name="connsiteX0" fmla="*/ 91845 w 134706"/>
                  <a:gd name="connsiteY0" fmla="*/ 122460 h 122460"/>
                  <a:gd name="connsiteX1" fmla="*/ 42861 w 134706"/>
                  <a:gd name="connsiteY1" fmla="*/ 122460 h 122460"/>
                  <a:gd name="connsiteX2" fmla="*/ 0 w 134706"/>
                  <a:gd name="connsiteY2" fmla="*/ 79599 h 122460"/>
                  <a:gd name="connsiteX3" fmla="*/ 0 w 134706"/>
                  <a:gd name="connsiteY3" fmla="*/ 6123 h 122460"/>
                  <a:gd name="connsiteX4" fmla="*/ 6123 w 134706"/>
                  <a:gd name="connsiteY4" fmla="*/ 0 h 122460"/>
                  <a:gd name="connsiteX5" fmla="*/ 67353 w 134706"/>
                  <a:gd name="connsiteY5" fmla="*/ 0 h 122460"/>
                  <a:gd name="connsiteX6" fmla="*/ 73476 w 134706"/>
                  <a:gd name="connsiteY6" fmla="*/ 6123 h 122460"/>
                  <a:gd name="connsiteX7" fmla="*/ 67353 w 134706"/>
                  <a:gd name="connsiteY7" fmla="*/ 12246 h 122460"/>
                  <a:gd name="connsiteX8" fmla="*/ 12246 w 134706"/>
                  <a:gd name="connsiteY8" fmla="*/ 12246 h 122460"/>
                  <a:gd name="connsiteX9" fmla="*/ 12246 w 134706"/>
                  <a:gd name="connsiteY9" fmla="*/ 79599 h 122460"/>
                  <a:gd name="connsiteX10" fmla="*/ 42861 w 134706"/>
                  <a:gd name="connsiteY10" fmla="*/ 110214 h 122460"/>
                  <a:gd name="connsiteX11" fmla="*/ 91845 w 134706"/>
                  <a:gd name="connsiteY11" fmla="*/ 110214 h 122460"/>
                  <a:gd name="connsiteX12" fmla="*/ 122460 w 134706"/>
                  <a:gd name="connsiteY12" fmla="*/ 79599 h 122460"/>
                  <a:gd name="connsiteX13" fmla="*/ 122460 w 134706"/>
                  <a:gd name="connsiteY13" fmla="*/ 12246 h 122460"/>
                  <a:gd name="connsiteX14" fmla="*/ 91845 w 134706"/>
                  <a:gd name="connsiteY14" fmla="*/ 12246 h 122460"/>
                  <a:gd name="connsiteX15" fmla="*/ 85722 w 134706"/>
                  <a:gd name="connsiteY15" fmla="*/ 6123 h 122460"/>
                  <a:gd name="connsiteX16" fmla="*/ 91845 w 134706"/>
                  <a:gd name="connsiteY16" fmla="*/ 0 h 122460"/>
                  <a:gd name="connsiteX17" fmla="*/ 128583 w 134706"/>
                  <a:gd name="connsiteY17" fmla="*/ 0 h 122460"/>
                  <a:gd name="connsiteX18" fmla="*/ 134706 w 134706"/>
                  <a:gd name="connsiteY18" fmla="*/ 6123 h 122460"/>
                  <a:gd name="connsiteX19" fmla="*/ 134706 w 134706"/>
                  <a:gd name="connsiteY19" fmla="*/ 79599 h 122460"/>
                  <a:gd name="connsiteX20" fmla="*/ 91845 w 134706"/>
                  <a:gd name="connsiteY20" fmla="*/ 122460 h 1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706" h="122460">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grpFill/>
              <a:ln w="12204" cap="flat">
                <a:noFill/>
                <a:prstDash val="solid"/>
                <a:miter/>
              </a:ln>
            </p:spPr>
            <p:txBody>
              <a:bodyPr rtlCol="0" anchor="ctr"/>
              <a:lstStyle/>
              <a:p>
                <a:endParaRPr lang="en-US"/>
              </a:p>
            </p:txBody>
          </p:sp>
        </p:grpSp>
        <p:sp>
          <p:nvSpPr>
            <p:cNvPr id="1202" name="Freeform: Shape 1201">
              <a:extLst>
                <a:ext uri="{FF2B5EF4-FFF2-40B4-BE49-F238E27FC236}">
                  <a16:creationId xmlns:a16="http://schemas.microsoft.com/office/drawing/2014/main" id="{41AF49CF-A355-E06D-546A-CE8081954437}"/>
                </a:ext>
              </a:extLst>
            </p:cNvPr>
            <p:cNvSpPr/>
            <p:nvPr/>
          </p:nvSpPr>
          <p:spPr>
            <a:xfrm>
              <a:off x="8296939" y="6008501"/>
              <a:ext cx="24492" cy="24492"/>
            </a:xfrm>
            <a:custGeom>
              <a:avLst/>
              <a:gdLst>
                <a:gd name="connsiteX0" fmla="*/ 24492 w 24492"/>
                <a:gd name="connsiteY0" fmla="*/ 12246 h 24492"/>
                <a:gd name="connsiteX1" fmla="*/ 12246 w 24492"/>
                <a:gd name="connsiteY1" fmla="*/ 24492 h 24492"/>
                <a:gd name="connsiteX2" fmla="*/ 0 w 24492"/>
                <a:gd name="connsiteY2" fmla="*/ 12246 h 24492"/>
                <a:gd name="connsiteX3" fmla="*/ 12246 w 24492"/>
                <a:gd name="connsiteY3" fmla="*/ 0 h 24492"/>
                <a:gd name="connsiteX4" fmla="*/ 24492 w 24492"/>
                <a:gd name="connsiteY4" fmla="*/ 12246 h 2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2" h="24492">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grpFill/>
            <a:ln w="12204"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id="{9FFABDFD-F049-8C5B-6972-E8D207C3A4C3}"/>
                </a:ext>
              </a:extLst>
            </p:cNvPr>
            <p:cNvSpPr/>
            <p:nvPr/>
          </p:nvSpPr>
          <p:spPr>
            <a:xfrm>
              <a:off x="8480629" y="6032993"/>
              <a:ext cx="73476" cy="73476"/>
            </a:xfrm>
            <a:custGeom>
              <a:avLst/>
              <a:gdLst>
                <a:gd name="connsiteX0" fmla="*/ 36738 w 73476"/>
                <a:gd name="connsiteY0" fmla="*/ 73476 h 73476"/>
                <a:gd name="connsiteX1" fmla="*/ 0 w 73476"/>
                <a:gd name="connsiteY1" fmla="*/ 36738 h 73476"/>
                <a:gd name="connsiteX2" fmla="*/ 36738 w 73476"/>
                <a:gd name="connsiteY2" fmla="*/ 0 h 73476"/>
                <a:gd name="connsiteX3" fmla="*/ 73476 w 73476"/>
                <a:gd name="connsiteY3" fmla="*/ 36738 h 73476"/>
                <a:gd name="connsiteX4" fmla="*/ 36738 w 73476"/>
                <a:gd name="connsiteY4" fmla="*/ 73476 h 73476"/>
                <a:gd name="connsiteX5" fmla="*/ 36738 w 73476"/>
                <a:gd name="connsiteY5" fmla="*/ 12246 h 73476"/>
                <a:gd name="connsiteX6" fmla="*/ 12246 w 73476"/>
                <a:gd name="connsiteY6" fmla="*/ 36738 h 73476"/>
                <a:gd name="connsiteX7" fmla="*/ 36738 w 73476"/>
                <a:gd name="connsiteY7" fmla="*/ 61230 h 73476"/>
                <a:gd name="connsiteX8" fmla="*/ 61230 w 73476"/>
                <a:gd name="connsiteY8" fmla="*/ 36738 h 73476"/>
                <a:gd name="connsiteX9" fmla="*/ 36738 w 73476"/>
                <a:gd name="connsiteY9" fmla="*/ 12246 h 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6" h="73476">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grpFill/>
            <a:ln w="12204"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id="{2F4B20C0-6101-2899-DEBC-B7E2418FA252}"/>
                </a:ext>
              </a:extLst>
            </p:cNvPr>
            <p:cNvSpPr/>
            <p:nvPr/>
          </p:nvSpPr>
          <p:spPr>
            <a:xfrm>
              <a:off x="8303062" y="6014624"/>
              <a:ext cx="12246" cy="36738"/>
            </a:xfrm>
            <a:custGeom>
              <a:avLst/>
              <a:gdLst>
                <a:gd name="connsiteX0" fmla="*/ 6123 w 12246"/>
                <a:gd name="connsiteY0" fmla="*/ 36738 h 36738"/>
                <a:gd name="connsiteX1" fmla="*/ 6123 w 12246"/>
                <a:gd name="connsiteY1" fmla="*/ 36738 h 36738"/>
                <a:gd name="connsiteX2" fmla="*/ 0 w 12246"/>
                <a:gd name="connsiteY2" fmla="*/ 30615 h 36738"/>
                <a:gd name="connsiteX3" fmla="*/ 0 w 12246"/>
                <a:gd name="connsiteY3" fmla="*/ 0 h 36738"/>
                <a:gd name="connsiteX4" fmla="*/ 12246 w 12246"/>
                <a:gd name="connsiteY4" fmla="*/ 0 h 36738"/>
                <a:gd name="connsiteX5" fmla="*/ 12246 w 12246"/>
                <a:gd name="connsiteY5" fmla="*/ 30615 h 36738"/>
                <a:gd name="connsiteX6" fmla="*/ 6123 w 12246"/>
                <a:gd name="connsiteY6" fmla="*/ 36738 h 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36738">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grpFill/>
            <a:ln w="12204"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id="{049B5353-5F5D-23BA-5338-B5E6AB9509FF}"/>
                </a:ext>
              </a:extLst>
            </p:cNvPr>
            <p:cNvSpPr/>
            <p:nvPr/>
          </p:nvSpPr>
          <p:spPr>
            <a:xfrm>
              <a:off x="8388784" y="6063608"/>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grpFill/>
            <a:ln w="12204"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id="{6E791530-DD0F-9A7A-985C-FC51F46A5C33}"/>
                </a:ext>
              </a:extLst>
            </p:cNvPr>
            <p:cNvSpPr/>
            <p:nvPr/>
          </p:nvSpPr>
          <p:spPr>
            <a:xfrm>
              <a:off x="8388784" y="6039116"/>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grpFill/>
            <a:ln w="12204"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id="{01850323-DCC7-4121-E9C3-0C4C19B8FC16}"/>
                </a:ext>
              </a:extLst>
            </p:cNvPr>
            <p:cNvSpPr/>
            <p:nvPr/>
          </p:nvSpPr>
          <p:spPr>
            <a:xfrm>
              <a:off x="8388784" y="5953394"/>
              <a:ext cx="79599" cy="12246"/>
            </a:xfrm>
            <a:custGeom>
              <a:avLst/>
              <a:gdLst>
                <a:gd name="connsiteX0" fmla="*/ 73476 w 79599"/>
                <a:gd name="connsiteY0" fmla="*/ 12246 h 12246"/>
                <a:gd name="connsiteX1" fmla="*/ 6123 w 79599"/>
                <a:gd name="connsiteY1" fmla="*/ 12246 h 12246"/>
                <a:gd name="connsiteX2" fmla="*/ 0 w 79599"/>
                <a:gd name="connsiteY2" fmla="*/ 6123 h 12246"/>
                <a:gd name="connsiteX3" fmla="*/ 6123 w 79599"/>
                <a:gd name="connsiteY3" fmla="*/ 0 h 12246"/>
                <a:gd name="connsiteX4" fmla="*/ 73476 w 79599"/>
                <a:gd name="connsiteY4" fmla="*/ 0 h 12246"/>
                <a:gd name="connsiteX5" fmla="*/ 79599 w 79599"/>
                <a:gd name="connsiteY5" fmla="*/ 6123 h 12246"/>
                <a:gd name="connsiteX6" fmla="*/ 73476 w 79599"/>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99" h="12246">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grpFill/>
            <a:ln w="12204"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id="{48668A52-A3A1-021A-0251-C7D95ECF2954}"/>
                </a:ext>
              </a:extLst>
            </p:cNvPr>
            <p:cNvSpPr/>
            <p:nvPr/>
          </p:nvSpPr>
          <p:spPr>
            <a:xfrm>
              <a:off x="8388784" y="5928902"/>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grpFill/>
            <a:ln w="12204"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id="{AEA542B4-EF36-9222-96B3-AD2DC45B82E2}"/>
                </a:ext>
              </a:extLst>
            </p:cNvPr>
            <p:cNvSpPr/>
            <p:nvPr/>
          </p:nvSpPr>
          <p:spPr>
            <a:xfrm>
              <a:off x="8388784" y="5904410"/>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grpFill/>
            <a:ln w="12204"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id="{2E505127-C595-F194-DCBC-C943DC746419}"/>
                </a:ext>
              </a:extLst>
            </p:cNvPr>
            <p:cNvSpPr/>
            <p:nvPr/>
          </p:nvSpPr>
          <p:spPr>
            <a:xfrm>
              <a:off x="8345923" y="5830934"/>
              <a:ext cx="128583" cy="12246"/>
            </a:xfrm>
            <a:custGeom>
              <a:avLst/>
              <a:gdLst>
                <a:gd name="connsiteX0" fmla="*/ 122460 w 128583"/>
                <a:gd name="connsiteY0" fmla="*/ 12246 h 12246"/>
                <a:gd name="connsiteX1" fmla="*/ 6123 w 128583"/>
                <a:gd name="connsiteY1" fmla="*/ 12246 h 12246"/>
                <a:gd name="connsiteX2" fmla="*/ 0 w 128583"/>
                <a:gd name="connsiteY2" fmla="*/ 6123 h 12246"/>
                <a:gd name="connsiteX3" fmla="*/ 6123 w 128583"/>
                <a:gd name="connsiteY3" fmla="*/ 0 h 12246"/>
                <a:gd name="connsiteX4" fmla="*/ 122460 w 128583"/>
                <a:gd name="connsiteY4" fmla="*/ 0 h 12246"/>
                <a:gd name="connsiteX5" fmla="*/ 128583 w 128583"/>
                <a:gd name="connsiteY5" fmla="*/ 6123 h 12246"/>
                <a:gd name="connsiteX6" fmla="*/ 122460 w 128583"/>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3" h="12246">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grpFill/>
            <a:ln w="12204" cap="flat">
              <a:noFill/>
              <a:prstDash val="solid"/>
              <a:miter/>
            </a:ln>
          </p:spPr>
          <p:txBody>
            <a:bodyPr rtlCol="0" anchor="ctr"/>
            <a:lstStyle/>
            <a:p>
              <a:endParaRPr lang="en-US"/>
            </a:p>
          </p:txBody>
        </p:sp>
      </p:grpSp>
      <p:grpSp>
        <p:nvGrpSpPr>
          <p:cNvPr id="1216" name="Graphic 268">
            <a:extLst>
              <a:ext uri="{FF2B5EF4-FFF2-40B4-BE49-F238E27FC236}">
                <a16:creationId xmlns:a16="http://schemas.microsoft.com/office/drawing/2014/main" id="{C882396B-06FB-D546-508A-1426ED23B2D3}"/>
              </a:ext>
            </a:extLst>
          </p:cNvPr>
          <p:cNvGrpSpPr/>
          <p:nvPr/>
        </p:nvGrpSpPr>
        <p:grpSpPr>
          <a:xfrm>
            <a:off x="8944784" y="5688597"/>
            <a:ext cx="343730" cy="320838"/>
            <a:chOff x="8840617" y="5761484"/>
            <a:chExt cx="343730" cy="320838"/>
          </a:xfrm>
          <a:solidFill>
            <a:schemeClr val="tx1"/>
          </a:solidFill>
        </p:grpSpPr>
        <p:grpSp>
          <p:nvGrpSpPr>
            <p:cNvPr id="1217" name="Graphic 268">
              <a:extLst>
                <a:ext uri="{FF2B5EF4-FFF2-40B4-BE49-F238E27FC236}">
                  <a16:creationId xmlns:a16="http://schemas.microsoft.com/office/drawing/2014/main" id="{457EC320-E1E5-6E08-ECE2-B6E1470C1982}"/>
                </a:ext>
              </a:extLst>
            </p:cNvPr>
            <p:cNvGrpSpPr/>
            <p:nvPr/>
          </p:nvGrpSpPr>
          <p:grpSpPr>
            <a:xfrm>
              <a:off x="8840617" y="5761484"/>
              <a:ext cx="343730" cy="320838"/>
              <a:chOff x="8840617" y="5761484"/>
              <a:chExt cx="343730" cy="320838"/>
            </a:xfrm>
            <a:grpFill/>
          </p:grpSpPr>
          <p:sp>
            <p:nvSpPr>
              <p:cNvPr id="1219" name="Freeform: Shape 1218">
                <a:extLst>
                  <a:ext uri="{FF2B5EF4-FFF2-40B4-BE49-F238E27FC236}">
                    <a16:creationId xmlns:a16="http://schemas.microsoft.com/office/drawing/2014/main" id="{68A73977-0B8A-0405-6F75-CEEB12BFE66B}"/>
                  </a:ext>
                </a:extLst>
              </p:cNvPr>
              <p:cNvSpPr/>
              <p:nvPr/>
            </p:nvSpPr>
            <p:spPr>
              <a:xfrm>
                <a:off x="9023940" y="5921904"/>
                <a:ext cx="160407" cy="160419"/>
              </a:xfrm>
              <a:custGeom>
                <a:avLst/>
                <a:gdLst>
                  <a:gd name="connsiteX0" fmla="*/ 80204 w 160407"/>
                  <a:gd name="connsiteY0" fmla="*/ 160419 h 160419"/>
                  <a:gd name="connsiteX1" fmla="*/ 0 w 160407"/>
                  <a:gd name="connsiteY1" fmla="*/ 80204 h 160419"/>
                  <a:gd name="connsiteX2" fmla="*/ 18298 w 160407"/>
                  <a:gd name="connsiteY2" fmla="*/ 29229 h 160419"/>
                  <a:gd name="connsiteX3" fmla="*/ 26364 w 160407"/>
                  <a:gd name="connsiteY3" fmla="*/ 28461 h 160419"/>
                  <a:gd name="connsiteX4" fmla="*/ 27143 w 160407"/>
                  <a:gd name="connsiteY4" fmla="*/ 36527 h 160419"/>
                  <a:gd name="connsiteX5" fmla="*/ 11458 w 160407"/>
                  <a:gd name="connsiteY5" fmla="*/ 80204 h 160419"/>
                  <a:gd name="connsiteX6" fmla="*/ 80204 w 160407"/>
                  <a:gd name="connsiteY6" fmla="*/ 148961 h 160419"/>
                  <a:gd name="connsiteX7" fmla="*/ 148950 w 160407"/>
                  <a:gd name="connsiteY7" fmla="*/ 80204 h 160419"/>
                  <a:gd name="connsiteX8" fmla="*/ 80204 w 160407"/>
                  <a:gd name="connsiteY8" fmla="*/ 11446 h 160419"/>
                  <a:gd name="connsiteX9" fmla="*/ 43379 w 160407"/>
                  <a:gd name="connsiteY9" fmla="*/ 22159 h 160419"/>
                  <a:gd name="connsiteX10" fmla="*/ 35473 w 160407"/>
                  <a:gd name="connsiteY10" fmla="*/ 20406 h 160419"/>
                  <a:gd name="connsiteX11" fmla="*/ 37226 w 160407"/>
                  <a:gd name="connsiteY11" fmla="*/ 12500 h 160419"/>
                  <a:gd name="connsiteX12" fmla="*/ 80204 w 160407"/>
                  <a:gd name="connsiteY12" fmla="*/ 0 h 160419"/>
                  <a:gd name="connsiteX13" fmla="*/ 160408 w 160407"/>
                  <a:gd name="connsiteY13" fmla="*/ 80215 h 160419"/>
                  <a:gd name="connsiteX14" fmla="*/ 80204 w 160407"/>
                  <a:gd name="connsiteY14" fmla="*/ 160419 h 1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19">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grpFill/>
              <a:ln w="11311"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id="{257F9273-0C46-3733-3BFA-EF44E695FC1D}"/>
                  </a:ext>
                </a:extLst>
              </p:cNvPr>
              <p:cNvSpPr/>
              <p:nvPr/>
            </p:nvSpPr>
            <p:spPr>
              <a:xfrm>
                <a:off x="8840617" y="5761484"/>
                <a:ext cx="160407" cy="160430"/>
              </a:xfrm>
              <a:custGeom>
                <a:avLst/>
                <a:gdLst>
                  <a:gd name="connsiteX0" fmla="*/ 80204 w 160407"/>
                  <a:gd name="connsiteY0" fmla="*/ 160431 h 160430"/>
                  <a:gd name="connsiteX1" fmla="*/ 0 w 160407"/>
                  <a:gd name="connsiteY1" fmla="*/ 80215 h 160430"/>
                  <a:gd name="connsiteX2" fmla="*/ 18286 w 160407"/>
                  <a:gd name="connsiteY2" fmla="*/ 29240 h 160430"/>
                  <a:gd name="connsiteX3" fmla="*/ 26353 w 160407"/>
                  <a:gd name="connsiteY3" fmla="*/ 28461 h 160430"/>
                  <a:gd name="connsiteX4" fmla="*/ 27132 w 160407"/>
                  <a:gd name="connsiteY4" fmla="*/ 36527 h 160430"/>
                  <a:gd name="connsiteX5" fmla="*/ 11458 w 160407"/>
                  <a:gd name="connsiteY5" fmla="*/ 80215 h 160430"/>
                  <a:gd name="connsiteX6" fmla="*/ 80204 w 160407"/>
                  <a:gd name="connsiteY6" fmla="*/ 148973 h 160430"/>
                  <a:gd name="connsiteX7" fmla="*/ 148950 w 160407"/>
                  <a:gd name="connsiteY7" fmla="*/ 80215 h 160430"/>
                  <a:gd name="connsiteX8" fmla="*/ 80204 w 160407"/>
                  <a:gd name="connsiteY8" fmla="*/ 11458 h 160430"/>
                  <a:gd name="connsiteX9" fmla="*/ 43379 w 160407"/>
                  <a:gd name="connsiteY9" fmla="*/ 22171 h 160430"/>
                  <a:gd name="connsiteX10" fmla="*/ 35473 w 160407"/>
                  <a:gd name="connsiteY10" fmla="*/ 20406 h 160430"/>
                  <a:gd name="connsiteX11" fmla="*/ 37226 w 160407"/>
                  <a:gd name="connsiteY11" fmla="*/ 12500 h 160430"/>
                  <a:gd name="connsiteX12" fmla="*/ 80204 w 160407"/>
                  <a:gd name="connsiteY12" fmla="*/ 0 h 160430"/>
                  <a:gd name="connsiteX13" fmla="*/ 160408 w 160407"/>
                  <a:gd name="connsiteY13" fmla="*/ 80215 h 160430"/>
                  <a:gd name="connsiteX14" fmla="*/ 80204 w 160407"/>
                  <a:gd name="connsiteY14" fmla="*/ 160431 h 1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30">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grpFill/>
              <a:ln w="11311" cap="flat">
                <a:noFill/>
                <a:prstDash val="solid"/>
                <a:miter/>
              </a:ln>
            </p:spPr>
            <p:txBody>
              <a:bodyPr rtlCol="0" anchor="ctr"/>
              <a:lstStyle/>
              <a:p>
                <a:endParaRPr lang="en-US"/>
              </a:p>
            </p:txBody>
          </p:sp>
          <p:grpSp>
            <p:nvGrpSpPr>
              <p:cNvPr id="1221" name="Graphic 268">
                <a:extLst>
                  <a:ext uri="{FF2B5EF4-FFF2-40B4-BE49-F238E27FC236}">
                    <a16:creationId xmlns:a16="http://schemas.microsoft.com/office/drawing/2014/main" id="{0C613EA7-A1F2-83A3-0B6D-0D76F9DC3FF2}"/>
                  </a:ext>
                </a:extLst>
              </p:cNvPr>
              <p:cNvGrpSpPr/>
              <p:nvPr/>
            </p:nvGrpSpPr>
            <p:grpSpPr>
              <a:xfrm>
                <a:off x="9075487" y="5944819"/>
                <a:ext cx="57301" cy="114576"/>
                <a:chOff x="9075487" y="5944819"/>
                <a:chExt cx="57301" cy="114576"/>
              </a:xfrm>
              <a:grpFill/>
            </p:grpSpPr>
            <p:sp>
              <p:nvSpPr>
                <p:cNvPr id="1229" name="Freeform: Shape 1228">
                  <a:extLst>
                    <a:ext uri="{FF2B5EF4-FFF2-40B4-BE49-F238E27FC236}">
                      <a16:creationId xmlns:a16="http://schemas.microsoft.com/office/drawing/2014/main" id="{0762ACB4-F672-AB24-7A4C-F2B79B3F1B07}"/>
                    </a:ext>
                  </a:extLst>
                </p:cNvPr>
                <p:cNvSpPr/>
                <p:nvPr/>
              </p:nvSpPr>
              <p:spPr>
                <a:xfrm>
                  <a:off x="9075487" y="5956277"/>
                  <a:ext cx="57301" cy="91661"/>
                </a:xfrm>
                <a:custGeom>
                  <a:avLst/>
                  <a:gdLst>
                    <a:gd name="connsiteX0" fmla="*/ 28657 w 57301"/>
                    <a:gd name="connsiteY0" fmla="*/ 91662 h 91661"/>
                    <a:gd name="connsiteX1" fmla="*/ 57301 w 57301"/>
                    <a:gd name="connsiteY1" fmla="*/ 63017 h 91661"/>
                    <a:gd name="connsiteX2" fmla="*/ 31052 w 57301"/>
                    <a:gd name="connsiteY2" fmla="*/ 34854 h 91661"/>
                    <a:gd name="connsiteX3" fmla="*/ 29757 w 57301"/>
                    <a:gd name="connsiteY3" fmla="*/ 34430 h 91661"/>
                    <a:gd name="connsiteX4" fmla="*/ 17199 w 57301"/>
                    <a:gd name="connsiteY4" fmla="*/ 22915 h 91661"/>
                    <a:gd name="connsiteX5" fmla="*/ 28657 w 57301"/>
                    <a:gd name="connsiteY5" fmla="*/ 11458 h 91661"/>
                    <a:gd name="connsiteX6" fmla="*/ 42154 w 57301"/>
                    <a:gd name="connsiteY6" fmla="*/ 15835 h 91661"/>
                    <a:gd name="connsiteX7" fmla="*/ 50232 w 57301"/>
                    <a:gd name="connsiteY7" fmla="*/ 15147 h 91661"/>
                    <a:gd name="connsiteX8" fmla="*/ 49533 w 57301"/>
                    <a:gd name="connsiteY8" fmla="*/ 7081 h 91661"/>
                    <a:gd name="connsiteX9" fmla="*/ 28657 w 57301"/>
                    <a:gd name="connsiteY9" fmla="*/ 0 h 91661"/>
                    <a:gd name="connsiteX10" fmla="*/ 5742 w 57301"/>
                    <a:gd name="connsiteY10" fmla="*/ 22915 h 91661"/>
                    <a:gd name="connsiteX11" fmla="*/ 26194 w 57301"/>
                    <a:gd name="connsiteY11" fmla="*/ 45315 h 91661"/>
                    <a:gd name="connsiteX12" fmla="*/ 27488 w 57301"/>
                    <a:gd name="connsiteY12" fmla="*/ 45739 h 91661"/>
                    <a:gd name="connsiteX13" fmla="*/ 45844 w 57301"/>
                    <a:gd name="connsiteY13" fmla="*/ 63017 h 91661"/>
                    <a:gd name="connsiteX14" fmla="*/ 28657 w 57301"/>
                    <a:gd name="connsiteY14" fmla="*/ 80204 h 91661"/>
                    <a:gd name="connsiteX15" fmla="*/ 10325 w 57301"/>
                    <a:gd name="connsiteY15" fmla="*/ 71038 h 91661"/>
                    <a:gd name="connsiteX16" fmla="*/ 2304 w 57301"/>
                    <a:gd name="connsiteY16" fmla="*/ 69880 h 91661"/>
                    <a:gd name="connsiteX17" fmla="*/ 1147 w 57301"/>
                    <a:gd name="connsiteY17" fmla="*/ 77901 h 91661"/>
                    <a:gd name="connsiteX18" fmla="*/ 28657 w 57301"/>
                    <a:gd name="connsiteY18" fmla="*/ 91662 h 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01" h="91661">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grpFill/>
                <a:ln w="11311"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id="{71ADD33A-1328-9F46-DFB5-0A7736E0EC69}"/>
                    </a:ext>
                  </a:extLst>
                </p:cNvPr>
                <p:cNvSpPr/>
                <p:nvPr/>
              </p:nvSpPr>
              <p:spPr>
                <a:xfrm>
                  <a:off x="9098415" y="604220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grpFill/>
                <a:ln w="11311"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id="{550F2124-C8F8-0AD8-B4B3-661629B63533}"/>
                    </a:ext>
                  </a:extLst>
                </p:cNvPr>
                <p:cNvSpPr/>
                <p:nvPr/>
              </p:nvSpPr>
              <p:spPr>
                <a:xfrm>
                  <a:off x="9098415" y="594481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grpFill/>
                <a:ln w="11311" cap="flat">
                  <a:noFill/>
                  <a:prstDash val="solid"/>
                  <a:miter/>
                </a:ln>
              </p:spPr>
              <p:txBody>
                <a:bodyPr rtlCol="0" anchor="ctr"/>
                <a:lstStyle/>
                <a:p>
                  <a:endParaRPr lang="en-US"/>
                </a:p>
              </p:txBody>
            </p:sp>
          </p:grpSp>
          <p:grpSp>
            <p:nvGrpSpPr>
              <p:cNvPr id="1222" name="Graphic 268">
                <a:extLst>
                  <a:ext uri="{FF2B5EF4-FFF2-40B4-BE49-F238E27FC236}">
                    <a16:creationId xmlns:a16="http://schemas.microsoft.com/office/drawing/2014/main" id="{D9C78DCC-3705-B7D4-DFE1-0C4C4E19E15E}"/>
                  </a:ext>
                </a:extLst>
              </p:cNvPr>
              <p:cNvGrpSpPr/>
              <p:nvPr/>
            </p:nvGrpSpPr>
            <p:grpSpPr>
              <a:xfrm>
                <a:off x="8886448" y="5784400"/>
                <a:ext cx="68746" cy="114553"/>
                <a:chOff x="8886448" y="5784400"/>
                <a:chExt cx="68746" cy="114553"/>
              </a:xfrm>
              <a:grpFill/>
            </p:grpSpPr>
            <p:sp>
              <p:nvSpPr>
                <p:cNvPr id="1224" name="Freeform: Shape 1223">
                  <a:extLst>
                    <a:ext uri="{FF2B5EF4-FFF2-40B4-BE49-F238E27FC236}">
                      <a16:creationId xmlns:a16="http://schemas.microsoft.com/office/drawing/2014/main" id="{60B9C435-E627-6076-B7A4-57894ABACF21}"/>
                    </a:ext>
                  </a:extLst>
                </p:cNvPr>
                <p:cNvSpPr/>
                <p:nvPr/>
              </p:nvSpPr>
              <p:spPr>
                <a:xfrm>
                  <a:off x="8886448" y="5830231"/>
                  <a:ext cx="68746" cy="57288"/>
                </a:xfrm>
                <a:custGeom>
                  <a:avLst/>
                  <a:gdLst>
                    <a:gd name="connsiteX0" fmla="*/ 40102 w 68746"/>
                    <a:gd name="connsiteY0" fmla="*/ 57288 h 57288"/>
                    <a:gd name="connsiteX1" fmla="*/ 5729 w 68746"/>
                    <a:gd name="connsiteY1" fmla="*/ 57288 h 57288"/>
                    <a:gd name="connsiteX2" fmla="*/ 0 w 68746"/>
                    <a:gd name="connsiteY2" fmla="*/ 51560 h 57288"/>
                    <a:gd name="connsiteX3" fmla="*/ 5729 w 68746"/>
                    <a:gd name="connsiteY3" fmla="*/ 45831 h 57288"/>
                    <a:gd name="connsiteX4" fmla="*/ 40102 w 68746"/>
                    <a:gd name="connsiteY4" fmla="*/ 45831 h 57288"/>
                    <a:gd name="connsiteX5" fmla="*/ 57288 w 68746"/>
                    <a:gd name="connsiteY5" fmla="*/ 28644 h 57288"/>
                    <a:gd name="connsiteX6" fmla="*/ 40102 w 68746"/>
                    <a:gd name="connsiteY6" fmla="*/ 11458 h 57288"/>
                    <a:gd name="connsiteX7" fmla="*/ 17187 w 68746"/>
                    <a:gd name="connsiteY7" fmla="*/ 11458 h 57288"/>
                    <a:gd name="connsiteX8" fmla="*/ 17187 w 68746"/>
                    <a:gd name="connsiteY8" fmla="*/ 0 h 57288"/>
                    <a:gd name="connsiteX9" fmla="*/ 40102 w 68746"/>
                    <a:gd name="connsiteY9" fmla="*/ 0 h 57288"/>
                    <a:gd name="connsiteX10" fmla="*/ 68746 w 68746"/>
                    <a:gd name="connsiteY10" fmla="*/ 28644 h 57288"/>
                    <a:gd name="connsiteX11" fmla="*/ 40102 w 68746"/>
                    <a:gd name="connsiteY11" fmla="*/ 57288 h 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46" h="57288">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grpFill/>
                <a:ln w="11311"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id="{99FE0BE5-DA50-26F0-D236-1346886E8F83}"/>
                    </a:ext>
                  </a:extLst>
                </p:cNvPr>
                <p:cNvSpPr/>
                <p:nvPr/>
              </p:nvSpPr>
              <p:spPr>
                <a:xfrm>
                  <a:off x="8886448" y="5795857"/>
                  <a:ext cx="57288" cy="45830"/>
                </a:xfrm>
                <a:custGeom>
                  <a:avLst/>
                  <a:gdLst>
                    <a:gd name="connsiteX0" fmla="*/ 34373 w 57288"/>
                    <a:gd name="connsiteY0" fmla="*/ 45831 h 45830"/>
                    <a:gd name="connsiteX1" fmla="*/ 17187 w 57288"/>
                    <a:gd name="connsiteY1" fmla="*/ 45831 h 45830"/>
                    <a:gd name="connsiteX2" fmla="*/ 17187 w 57288"/>
                    <a:gd name="connsiteY2" fmla="*/ 34373 h 45830"/>
                    <a:gd name="connsiteX3" fmla="*/ 34373 w 57288"/>
                    <a:gd name="connsiteY3" fmla="*/ 34373 h 45830"/>
                    <a:gd name="connsiteX4" fmla="*/ 45831 w 57288"/>
                    <a:gd name="connsiteY4" fmla="*/ 22915 h 45830"/>
                    <a:gd name="connsiteX5" fmla="*/ 34373 w 57288"/>
                    <a:gd name="connsiteY5" fmla="*/ 11458 h 45830"/>
                    <a:gd name="connsiteX6" fmla="*/ 5729 w 57288"/>
                    <a:gd name="connsiteY6" fmla="*/ 11458 h 45830"/>
                    <a:gd name="connsiteX7" fmla="*/ 0 w 57288"/>
                    <a:gd name="connsiteY7" fmla="*/ 5729 h 45830"/>
                    <a:gd name="connsiteX8" fmla="*/ 5729 w 57288"/>
                    <a:gd name="connsiteY8" fmla="*/ 0 h 45830"/>
                    <a:gd name="connsiteX9" fmla="*/ 34373 w 57288"/>
                    <a:gd name="connsiteY9" fmla="*/ 0 h 45830"/>
                    <a:gd name="connsiteX10" fmla="*/ 57288 w 57288"/>
                    <a:gd name="connsiteY10" fmla="*/ 22915 h 45830"/>
                    <a:gd name="connsiteX11" fmla="*/ 34373 w 57288"/>
                    <a:gd name="connsiteY11" fmla="*/ 45831 h 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88" h="45830">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grpFill/>
                <a:ln w="11311"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id="{D9B9A84D-3B23-EB9D-A709-6F998864A401}"/>
                    </a:ext>
                  </a:extLst>
                </p:cNvPr>
                <p:cNvSpPr/>
                <p:nvPr/>
              </p:nvSpPr>
              <p:spPr>
                <a:xfrm>
                  <a:off x="8909363" y="5881767"/>
                  <a:ext cx="11457" cy="17186"/>
                </a:xfrm>
                <a:custGeom>
                  <a:avLst/>
                  <a:gdLst>
                    <a:gd name="connsiteX0" fmla="*/ 5729 w 11457"/>
                    <a:gd name="connsiteY0" fmla="*/ 17187 h 17186"/>
                    <a:gd name="connsiteX1" fmla="*/ 0 w 11457"/>
                    <a:gd name="connsiteY1" fmla="*/ 11458 h 17186"/>
                    <a:gd name="connsiteX2" fmla="*/ 0 w 11457"/>
                    <a:gd name="connsiteY2" fmla="*/ 0 h 17186"/>
                    <a:gd name="connsiteX3" fmla="*/ 11458 w 11457"/>
                    <a:gd name="connsiteY3" fmla="*/ 0 h 17186"/>
                    <a:gd name="connsiteX4" fmla="*/ 11458 w 11457"/>
                    <a:gd name="connsiteY4" fmla="*/ 11458 h 17186"/>
                    <a:gd name="connsiteX5" fmla="*/ 5729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grpFill/>
                <a:ln w="11311"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id="{818B2AAA-04B1-3E82-E765-182A5F61F6A7}"/>
                    </a:ext>
                  </a:extLst>
                </p:cNvPr>
                <p:cNvSpPr/>
                <p:nvPr/>
              </p:nvSpPr>
              <p:spPr>
                <a:xfrm>
                  <a:off x="8909363" y="5784400"/>
                  <a:ext cx="11457" cy="17186"/>
                </a:xfrm>
                <a:custGeom>
                  <a:avLst/>
                  <a:gdLst>
                    <a:gd name="connsiteX0" fmla="*/ 0 w 11457"/>
                    <a:gd name="connsiteY0" fmla="*/ 17187 h 17186"/>
                    <a:gd name="connsiteX1" fmla="*/ 0 w 11457"/>
                    <a:gd name="connsiteY1" fmla="*/ 5729 h 17186"/>
                    <a:gd name="connsiteX2" fmla="*/ 5729 w 11457"/>
                    <a:gd name="connsiteY2" fmla="*/ 0 h 17186"/>
                    <a:gd name="connsiteX3" fmla="*/ 11458 w 11457"/>
                    <a:gd name="connsiteY3" fmla="*/ 5729 h 17186"/>
                    <a:gd name="connsiteX4" fmla="*/ 11458 w 11457"/>
                    <a:gd name="connsiteY4" fmla="*/ 17187 h 17186"/>
                    <a:gd name="connsiteX5" fmla="*/ 0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0" y="17187"/>
                      </a:moveTo>
                      <a:lnTo>
                        <a:pt x="0" y="5729"/>
                      </a:lnTo>
                      <a:cubicBezTo>
                        <a:pt x="0" y="2567"/>
                        <a:pt x="2567" y="0"/>
                        <a:pt x="5729" y="0"/>
                      </a:cubicBezTo>
                      <a:cubicBezTo>
                        <a:pt x="8891" y="0"/>
                        <a:pt x="11458" y="2567"/>
                        <a:pt x="11458" y="5729"/>
                      </a:cubicBezTo>
                      <a:lnTo>
                        <a:pt x="11458" y="17187"/>
                      </a:lnTo>
                      <a:lnTo>
                        <a:pt x="0" y="17187"/>
                      </a:lnTo>
                      <a:close/>
                    </a:path>
                  </a:pathLst>
                </a:custGeom>
                <a:grpFill/>
                <a:ln w="11311"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id="{AF26C984-FE6B-F320-4EDB-128B1C7C23D8}"/>
                    </a:ext>
                  </a:extLst>
                </p:cNvPr>
                <p:cNvSpPr/>
                <p:nvPr/>
              </p:nvSpPr>
              <p:spPr>
                <a:xfrm>
                  <a:off x="8897906" y="5795857"/>
                  <a:ext cx="11457" cy="91661"/>
                </a:xfrm>
                <a:custGeom>
                  <a:avLst/>
                  <a:gdLst>
                    <a:gd name="connsiteX0" fmla="*/ 0 w 11457"/>
                    <a:gd name="connsiteY0" fmla="*/ 0 h 91661"/>
                    <a:gd name="connsiteX1" fmla="*/ 11458 w 11457"/>
                    <a:gd name="connsiteY1" fmla="*/ 0 h 91661"/>
                    <a:gd name="connsiteX2" fmla="*/ 11458 w 11457"/>
                    <a:gd name="connsiteY2" fmla="*/ 91662 h 91661"/>
                    <a:gd name="connsiteX3" fmla="*/ 0 w 11457"/>
                    <a:gd name="connsiteY3" fmla="*/ 91662 h 91661"/>
                  </a:gdLst>
                  <a:ahLst/>
                  <a:cxnLst>
                    <a:cxn ang="0">
                      <a:pos x="connsiteX0" y="connsiteY0"/>
                    </a:cxn>
                    <a:cxn ang="0">
                      <a:pos x="connsiteX1" y="connsiteY1"/>
                    </a:cxn>
                    <a:cxn ang="0">
                      <a:pos x="connsiteX2" y="connsiteY2"/>
                    </a:cxn>
                    <a:cxn ang="0">
                      <a:pos x="connsiteX3" y="connsiteY3"/>
                    </a:cxn>
                  </a:cxnLst>
                  <a:rect l="l" t="t" r="r" b="b"/>
                  <a:pathLst>
                    <a:path w="11457" h="91661">
                      <a:moveTo>
                        <a:pt x="0" y="0"/>
                      </a:moveTo>
                      <a:lnTo>
                        <a:pt x="11458" y="0"/>
                      </a:lnTo>
                      <a:lnTo>
                        <a:pt x="11458" y="91662"/>
                      </a:lnTo>
                      <a:lnTo>
                        <a:pt x="0" y="91662"/>
                      </a:lnTo>
                      <a:close/>
                    </a:path>
                  </a:pathLst>
                </a:custGeom>
                <a:grpFill/>
                <a:ln w="11311" cap="flat">
                  <a:noFill/>
                  <a:prstDash val="solid"/>
                  <a:miter/>
                </a:ln>
              </p:spPr>
              <p:txBody>
                <a:bodyPr rtlCol="0" anchor="ctr"/>
                <a:lstStyle/>
                <a:p>
                  <a:endParaRPr lang="en-US"/>
                </a:p>
              </p:txBody>
            </p:sp>
          </p:grpSp>
          <p:sp>
            <p:nvSpPr>
              <p:cNvPr id="1223" name="Freeform: Shape 1222">
                <a:extLst>
                  <a:ext uri="{FF2B5EF4-FFF2-40B4-BE49-F238E27FC236}">
                    <a16:creationId xmlns:a16="http://schemas.microsoft.com/office/drawing/2014/main" id="{B59744E4-C87F-F377-F883-4CE8DE974142}"/>
                  </a:ext>
                </a:extLst>
              </p:cNvPr>
              <p:cNvSpPr/>
              <p:nvPr/>
            </p:nvSpPr>
            <p:spPr>
              <a:xfrm>
                <a:off x="9115598" y="5773339"/>
                <a:ext cx="68364" cy="68364"/>
              </a:xfrm>
              <a:custGeom>
                <a:avLst/>
                <a:gdLst>
                  <a:gd name="connsiteX0" fmla="*/ 66287 w 68364"/>
                  <a:gd name="connsiteY0" fmla="*/ 62839 h 68364"/>
                  <a:gd name="connsiteX1" fmla="*/ 60340 w 68364"/>
                  <a:gd name="connsiteY1" fmla="*/ 68361 h 68364"/>
                  <a:gd name="connsiteX2" fmla="*/ 60340 w 68364"/>
                  <a:gd name="connsiteY2" fmla="*/ 68361 h 68364"/>
                  <a:gd name="connsiteX3" fmla="*/ 54840 w 68364"/>
                  <a:gd name="connsiteY3" fmla="*/ 62415 h 68364"/>
                  <a:gd name="connsiteX4" fmla="*/ 56479 w 68364"/>
                  <a:gd name="connsiteY4" fmla="*/ 17420 h 68364"/>
                  <a:gd name="connsiteX5" fmla="*/ 50979 w 68364"/>
                  <a:gd name="connsiteY5" fmla="*/ 11909 h 68364"/>
                  <a:gd name="connsiteX6" fmla="*/ 5950 w 68364"/>
                  <a:gd name="connsiteY6" fmla="*/ 13548 h 68364"/>
                  <a:gd name="connsiteX7" fmla="*/ 4 w 68364"/>
                  <a:gd name="connsiteY7" fmla="*/ 8025 h 68364"/>
                  <a:gd name="connsiteX8" fmla="*/ 4 w 68364"/>
                  <a:gd name="connsiteY8" fmla="*/ 8025 h 68364"/>
                  <a:gd name="connsiteX9" fmla="*/ 5526 w 68364"/>
                  <a:gd name="connsiteY9" fmla="*/ 2078 h 68364"/>
                  <a:gd name="connsiteX10" fmla="*/ 62838 w 68364"/>
                  <a:gd name="connsiteY10" fmla="*/ 5 h 68364"/>
                  <a:gd name="connsiteX11" fmla="*/ 68360 w 68364"/>
                  <a:gd name="connsiteY11" fmla="*/ 5516 h 68364"/>
                  <a:gd name="connsiteX12" fmla="*/ 66287 w 68364"/>
                  <a:gd name="connsiteY12" fmla="*/ 62839 h 6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64" h="68364">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grpFill/>
              <a:ln w="11311" cap="flat">
                <a:noFill/>
                <a:prstDash val="solid"/>
                <a:miter/>
              </a:ln>
            </p:spPr>
            <p:txBody>
              <a:bodyPr rtlCol="0" anchor="ctr"/>
              <a:lstStyle/>
              <a:p>
                <a:endParaRPr lang="en-US"/>
              </a:p>
            </p:txBody>
          </p:sp>
        </p:grpSp>
        <p:sp>
          <p:nvSpPr>
            <p:cNvPr id="1218" name="Freeform: Shape 1217">
              <a:extLst>
                <a:ext uri="{FF2B5EF4-FFF2-40B4-BE49-F238E27FC236}">
                  <a16:creationId xmlns:a16="http://schemas.microsoft.com/office/drawing/2014/main" id="{FF784D5A-98CF-28E5-0E36-6CE6F8D42F5F}"/>
                </a:ext>
              </a:extLst>
            </p:cNvPr>
            <p:cNvSpPr/>
            <p:nvPr/>
          </p:nvSpPr>
          <p:spPr>
            <a:xfrm>
              <a:off x="8846343" y="5773363"/>
              <a:ext cx="337812" cy="291761"/>
            </a:xfrm>
            <a:custGeom>
              <a:avLst/>
              <a:gdLst>
                <a:gd name="connsiteX0" fmla="*/ 5732 w 337812"/>
                <a:gd name="connsiteY0" fmla="*/ 291761 h 291761"/>
                <a:gd name="connsiteX1" fmla="*/ 1676 w 337812"/>
                <a:gd name="connsiteY1" fmla="*/ 290089 h 291761"/>
                <a:gd name="connsiteX2" fmla="*/ 1676 w 337812"/>
                <a:gd name="connsiteY2" fmla="*/ 281988 h 291761"/>
                <a:gd name="connsiteX3" fmla="*/ 173541 w 337812"/>
                <a:gd name="connsiteY3" fmla="*/ 110123 h 291761"/>
                <a:gd name="connsiteX4" fmla="*/ 179785 w 337812"/>
                <a:gd name="connsiteY4" fmla="*/ 108885 h 291761"/>
                <a:gd name="connsiteX5" fmla="*/ 183326 w 337812"/>
                <a:gd name="connsiteY5" fmla="*/ 114167 h 291761"/>
                <a:gd name="connsiteX6" fmla="*/ 183326 w 337812"/>
                <a:gd name="connsiteY6" fmla="*/ 146180 h 291761"/>
                <a:gd name="connsiteX7" fmla="*/ 328025 w 337812"/>
                <a:gd name="connsiteY7" fmla="*/ 1676 h 291761"/>
                <a:gd name="connsiteX8" fmla="*/ 336137 w 337812"/>
                <a:gd name="connsiteY8" fmla="*/ 1676 h 291761"/>
                <a:gd name="connsiteX9" fmla="*/ 336137 w 337812"/>
                <a:gd name="connsiteY9" fmla="*/ 9776 h 291761"/>
                <a:gd name="connsiteX10" fmla="*/ 181653 w 337812"/>
                <a:gd name="connsiteY10" fmla="*/ 164054 h 291761"/>
                <a:gd name="connsiteX11" fmla="*/ 175409 w 337812"/>
                <a:gd name="connsiteY11" fmla="*/ 165291 h 291761"/>
                <a:gd name="connsiteX12" fmla="*/ 171868 w 337812"/>
                <a:gd name="connsiteY12" fmla="*/ 159998 h 291761"/>
                <a:gd name="connsiteX13" fmla="*/ 171868 w 337812"/>
                <a:gd name="connsiteY13" fmla="*/ 127997 h 291761"/>
                <a:gd name="connsiteX14" fmla="*/ 9788 w 337812"/>
                <a:gd name="connsiteY14" fmla="*/ 290089 h 291761"/>
                <a:gd name="connsiteX15" fmla="*/ 5732 w 337812"/>
                <a:gd name="connsiteY15" fmla="*/ 291761 h 29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812" h="291761">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grpFill/>
            <a:ln w="11311" cap="flat">
              <a:noFill/>
              <a:prstDash val="solid"/>
              <a:miter/>
            </a:ln>
          </p:spPr>
          <p:txBody>
            <a:bodyPr rtlCol="0" anchor="ctr"/>
            <a:lstStyle/>
            <a:p>
              <a:endParaRPr lang="en-US"/>
            </a:p>
          </p:txBody>
        </p:sp>
      </p:grpSp>
      <p:grpSp>
        <p:nvGrpSpPr>
          <p:cNvPr id="1232" name="Graphic 270">
            <a:extLst>
              <a:ext uri="{FF2B5EF4-FFF2-40B4-BE49-F238E27FC236}">
                <a16:creationId xmlns:a16="http://schemas.microsoft.com/office/drawing/2014/main" id="{90B0E154-E685-6CDC-2C8C-3C148F135D22}"/>
              </a:ext>
            </a:extLst>
          </p:cNvPr>
          <p:cNvGrpSpPr/>
          <p:nvPr/>
        </p:nvGrpSpPr>
        <p:grpSpPr>
          <a:xfrm>
            <a:off x="9545194" y="5730819"/>
            <a:ext cx="306095" cy="285689"/>
            <a:chOff x="9441027" y="5803706"/>
            <a:chExt cx="306095" cy="285689"/>
          </a:xfrm>
          <a:solidFill>
            <a:schemeClr val="tx1"/>
          </a:solidFill>
        </p:grpSpPr>
        <p:sp>
          <p:nvSpPr>
            <p:cNvPr id="1233" name="Freeform: Shape 1232">
              <a:extLst>
                <a:ext uri="{FF2B5EF4-FFF2-40B4-BE49-F238E27FC236}">
                  <a16:creationId xmlns:a16="http://schemas.microsoft.com/office/drawing/2014/main" id="{5436DBB4-5847-EE5E-F8F3-51A7AD55CD54}"/>
                </a:ext>
              </a:extLst>
            </p:cNvPr>
            <p:cNvSpPr/>
            <p:nvPr/>
          </p:nvSpPr>
          <p:spPr>
            <a:xfrm>
              <a:off x="9481839" y="5803706"/>
              <a:ext cx="265282" cy="163251"/>
            </a:xfrm>
            <a:custGeom>
              <a:avLst/>
              <a:gdLst>
                <a:gd name="connsiteX0" fmla="*/ 255080 w 265282"/>
                <a:gd name="connsiteY0" fmla="*/ 158149 h 163251"/>
                <a:gd name="connsiteX1" fmla="*/ 255080 w 265282"/>
                <a:gd name="connsiteY1" fmla="*/ 15305 h 163251"/>
                <a:gd name="connsiteX2" fmla="*/ 249978 w 265282"/>
                <a:gd name="connsiteY2" fmla="*/ 10203 h 163251"/>
                <a:gd name="connsiteX3" fmla="*/ 15305 w 265282"/>
                <a:gd name="connsiteY3" fmla="*/ 10203 h 163251"/>
                <a:gd name="connsiteX4" fmla="*/ 10203 w 265282"/>
                <a:gd name="connsiteY4" fmla="*/ 15305 h 163251"/>
                <a:gd name="connsiteX5" fmla="*/ 10203 w 265282"/>
                <a:gd name="connsiteY5" fmla="*/ 56118 h 163251"/>
                <a:gd name="connsiteX6" fmla="*/ 5102 w 265282"/>
                <a:gd name="connsiteY6" fmla="*/ 61219 h 163251"/>
                <a:gd name="connsiteX7" fmla="*/ 5102 w 265282"/>
                <a:gd name="connsiteY7" fmla="*/ 61219 h 163251"/>
                <a:gd name="connsiteX8" fmla="*/ 0 w 265282"/>
                <a:gd name="connsiteY8" fmla="*/ 56118 h 163251"/>
                <a:gd name="connsiteX9" fmla="*/ 0 w 265282"/>
                <a:gd name="connsiteY9" fmla="*/ 15305 h 163251"/>
                <a:gd name="connsiteX10" fmla="*/ 15305 w 265282"/>
                <a:gd name="connsiteY10" fmla="*/ 0 h 163251"/>
                <a:gd name="connsiteX11" fmla="*/ 249978 w 265282"/>
                <a:gd name="connsiteY11" fmla="*/ 0 h 163251"/>
                <a:gd name="connsiteX12" fmla="*/ 265283 w 265282"/>
                <a:gd name="connsiteY12" fmla="*/ 15305 h 163251"/>
                <a:gd name="connsiteX13" fmla="*/ 265283 w 265282"/>
                <a:gd name="connsiteY13" fmla="*/ 158149 h 163251"/>
                <a:gd name="connsiteX14" fmla="*/ 260181 w 265282"/>
                <a:gd name="connsiteY14" fmla="*/ 163251 h 163251"/>
                <a:gd name="connsiteX15" fmla="*/ 260181 w 265282"/>
                <a:gd name="connsiteY15" fmla="*/ 163251 h 163251"/>
                <a:gd name="connsiteX16" fmla="*/ 255080 w 265282"/>
                <a:gd name="connsiteY16" fmla="*/ 158149 h 1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282" h="163251">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grpFill/>
            <a:ln w="10120"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id="{429B8485-C78D-0F82-4989-18A4B22523CC}"/>
                </a:ext>
              </a:extLst>
            </p:cNvPr>
            <p:cNvSpPr/>
            <p:nvPr/>
          </p:nvSpPr>
          <p:spPr>
            <a:xfrm>
              <a:off x="9481839" y="5803706"/>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grpFill/>
            <a:ln w="10120"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id="{97C6524A-75C0-B113-9707-A91D4F84828A}"/>
                </a:ext>
              </a:extLst>
            </p:cNvPr>
            <p:cNvSpPr/>
            <p:nvPr/>
          </p:nvSpPr>
          <p:spPr>
            <a:xfrm>
              <a:off x="9441027" y="5875128"/>
              <a:ext cx="265282" cy="214266"/>
            </a:xfrm>
            <a:custGeom>
              <a:avLst/>
              <a:gdLst>
                <a:gd name="connsiteX0" fmla="*/ 15305 w 265282"/>
                <a:gd name="connsiteY0" fmla="*/ 214267 h 214266"/>
                <a:gd name="connsiteX1" fmla="*/ 0 w 265282"/>
                <a:gd name="connsiteY1" fmla="*/ 198962 h 214266"/>
                <a:gd name="connsiteX2" fmla="*/ 0 w 265282"/>
                <a:gd name="connsiteY2" fmla="*/ 15305 h 214266"/>
                <a:gd name="connsiteX3" fmla="*/ 15305 w 265282"/>
                <a:gd name="connsiteY3" fmla="*/ 0 h 214266"/>
                <a:gd name="connsiteX4" fmla="*/ 249978 w 265282"/>
                <a:gd name="connsiteY4" fmla="*/ 0 h 214266"/>
                <a:gd name="connsiteX5" fmla="*/ 265283 w 265282"/>
                <a:gd name="connsiteY5" fmla="*/ 15305 h 214266"/>
                <a:gd name="connsiteX6" fmla="*/ 265283 w 265282"/>
                <a:gd name="connsiteY6" fmla="*/ 66321 h 214266"/>
                <a:gd name="connsiteX7" fmla="*/ 260181 w 265282"/>
                <a:gd name="connsiteY7" fmla="*/ 71422 h 214266"/>
                <a:gd name="connsiteX8" fmla="*/ 260181 w 265282"/>
                <a:gd name="connsiteY8" fmla="*/ 71422 h 214266"/>
                <a:gd name="connsiteX9" fmla="*/ 255080 w 265282"/>
                <a:gd name="connsiteY9" fmla="*/ 66321 h 214266"/>
                <a:gd name="connsiteX10" fmla="*/ 255080 w 265282"/>
                <a:gd name="connsiteY10" fmla="*/ 15305 h 214266"/>
                <a:gd name="connsiteX11" fmla="*/ 249978 w 265282"/>
                <a:gd name="connsiteY11" fmla="*/ 10203 h 214266"/>
                <a:gd name="connsiteX12" fmla="*/ 15305 w 265282"/>
                <a:gd name="connsiteY12" fmla="*/ 10203 h 214266"/>
                <a:gd name="connsiteX13" fmla="*/ 10203 w 265282"/>
                <a:gd name="connsiteY13" fmla="*/ 15305 h 214266"/>
                <a:gd name="connsiteX14" fmla="*/ 10203 w 265282"/>
                <a:gd name="connsiteY14" fmla="*/ 198962 h 214266"/>
                <a:gd name="connsiteX15" fmla="*/ 15305 w 265282"/>
                <a:gd name="connsiteY15" fmla="*/ 204064 h 214266"/>
                <a:gd name="connsiteX16" fmla="*/ 249978 w 265282"/>
                <a:gd name="connsiteY16" fmla="*/ 204064 h 214266"/>
                <a:gd name="connsiteX17" fmla="*/ 255080 w 265282"/>
                <a:gd name="connsiteY17" fmla="*/ 198962 h 214266"/>
                <a:gd name="connsiteX18" fmla="*/ 255080 w 265282"/>
                <a:gd name="connsiteY18" fmla="*/ 196411 h 214266"/>
                <a:gd name="connsiteX19" fmla="*/ 260181 w 265282"/>
                <a:gd name="connsiteY19" fmla="*/ 193861 h 214266"/>
                <a:gd name="connsiteX20" fmla="*/ 260181 w 265282"/>
                <a:gd name="connsiteY20" fmla="*/ 193861 h 214266"/>
                <a:gd name="connsiteX21" fmla="*/ 265283 w 265282"/>
                <a:gd name="connsiteY21" fmla="*/ 196411 h 214266"/>
                <a:gd name="connsiteX22" fmla="*/ 265283 w 265282"/>
                <a:gd name="connsiteY22" fmla="*/ 198962 h 214266"/>
                <a:gd name="connsiteX23" fmla="*/ 249978 w 265282"/>
                <a:gd name="connsiteY23" fmla="*/ 214267 h 214266"/>
                <a:gd name="connsiteX24" fmla="*/ 15305 w 265282"/>
                <a:gd name="connsiteY24" fmla="*/ 214267 h 21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282" h="214266">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grpFill/>
            <a:ln w="10120"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id="{2C6C3396-B5C6-74D3-D287-DCFE7B6EE57E}"/>
                </a:ext>
              </a:extLst>
            </p:cNvPr>
            <p:cNvSpPr/>
            <p:nvPr/>
          </p:nvSpPr>
          <p:spPr>
            <a:xfrm>
              <a:off x="9441027" y="5875128"/>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grpFill/>
            <a:ln w="10120"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id="{DC3F014D-EA60-C8B6-1A90-DD17620C214B}"/>
                </a:ext>
              </a:extLst>
            </p:cNvPr>
            <p:cNvSpPr/>
            <p:nvPr/>
          </p:nvSpPr>
          <p:spPr>
            <a:xfrm>
              <a:off x="9645090" y="5956754"/>
              <a:ext cx="102031" cy="102031"/>
            </a:xfrm>
            <a:custGeom>
              <a:avLst/>
              <a:gdLst>
                <a:gd name="connsiteX0" fmla="*/ 51016 w 102031"/>
                <a:gd name="connsiteY0" fmla="*/ 102032 h 102031"/>
                <a:gd name="connsiteX1" fmla="*/ 0 w 102031"/>
                <a:gd name="connsiteY1" fmla="*/ 51016 h 102031"/>
                <a:gd name="connsiteX2" fmla="*/ 51016 w 102031"/>
                <a:gd name="connsiteY2" fmla="*/ 0 h 102031"/>
                <a:gd name="connsiteX3" fmla="*/ 102032 w 102031"/>
                <a:gd name="connsiteY3" fmla="*/ 51016 h 102031"/>
                <a:gd name="connsiteX4" fmla="*/ 51016 w 102031"/>
                <a:gd name="connsiteY4" fmla="*/ 102032 h 102031"/>
                <a:gd name="connsiteX5" fmla="*/ 51016 w 102031"/>
                <a:gd name="connsiteY5" fmla="*/ 10203 h 102031"/>
                <a:gd name="connsiteX6" fmla="*/ 10203 w 102031"/>
                <a:gd name="connsiteY6" fmla="*/ 51016 h 102031"/>
                <a:gd name="connsiteX7" fmla="*/ 51016 w 102031"/>
                <a:gd name="connsiteY7" fmla="*/ 91829 h 102031"/>
                <a:gd name="connsiteX8" fmla="*/ 91829 w 102031"/>
                <a:gd name="connsiteY8" fmla="*/ 51016 h 102031"/>
                <a:gd name="connsiteX9" fmla="*/ 51016 w 102031"/>
                <a:gd name="connsiteY9" fmla="*/ 10203 h 1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31" h="102031">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grpFill/>
            <a:ln w="10120"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id="{CA511BCD-7040-BA01-ABE8-83ED6025EB14}"/>
                </a:ext>
              </a:extLst>
            </p:cNvPr>
            <p:cNvSpPr/>
            <p:nvPr/>
          </p:nvSpPr>
          <p:spPr>
            <a:xfrm>
              <a:off x="9543059"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grpFill/>
            <a:ln w="10120"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id="{9C135854-964A-A934-11D9-06E981D4CB13}"/>
                </a:ext>
              </a:extLst>
            </p:cNvPr>
            <p:cNvSpPr/>
            <p:nvPr/>
          </p:nvSpPr>
          <p:spPr>
            <a:xfrm>
              <a:off x="9522652"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grpFill/>
            <a:ln w="10120"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id="{8072769D-552F-784F-8C61-47E915C66FD8}"/>
                </a:ext>
              </a:extLst>
            </p:cNvPr>
            <p:cNvSpPr/>
            <p:nvPr/>
          </p:nvSpPr>
          <p:spPr>
            <a:xfrm>
              <a:off x="9502246"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grpFill/>
            <a:ln w="10120"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id="{C0AE2562-8BC5-7A35-E3A1-DBCAE9199094}"/>
                </a:ext>
              </a:extLst>
            </p:cNvPr>
            <p:cNvSpPr/>
            <p:nvPr/>
          </p:nvSpPr>
          <p:spPr>
            <a:xfrm>
              <a:off x="9502246"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grpFill/>
            <a:ln w="10120"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id="{772625EA-F01F-DB8D-47DB-92351A038DA9}"/>
                </a:ext>
              </a:extLst>
            </p:cNvPr>
            <p:cNvSpPr/>
            <p:nvPr/>
          </p:nvSpPr>
          <p:spPr>
            <a:xfrm>
              <a:off x="9481839"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grpFill/>
            <a:ln w="10120"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id="{16CE4EE4-961B-7ECA-9062-E78B4C47B422}"/>
                </a:ext>
              </a:extLst>
            </p:cNvPr>
            <p:cNvSpPr/>
            <p:nvPr/>
          </p:nvSpPr>
          <p:spPr>
            <a:xfrm>
              <a:off x="9461433"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grpFill/>
            <a:ln w="10120"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id="{8A116297-9DD4-6D25-E6BE-1D7BDDB45D51}"/>
                </a:ext>
              </a:extLst>
            </p:cNvPr>
            <p:cNvSpPr/>
            <p:nvPr/>
          </p:nvSpPr>
          <p:spPr>
            <a:xfrm>
              <a:off x="9614481" y="6048582"/>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grpFill/>
            <a:ln w="10120"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id="{7E3AAD5D-4C50-B701-CCE7-189548689D96}"/>
                </a:ext>
              </a:extLst>
            </p:cNvPr>
            <p:cNvSpPr/>
            <p:nvPr/>
          </p:nvSpPr>
          <p:spPr>
            <a:xfrm>
              <a:off x="9532855" y="6048582"/>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grpFill/>
            <a:ln w="10120"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id="{30080F0A-A025-F8AF-0D39-69D2CC191F21}"/>
                </a:ext>
              </a:extLst>
            </p:cNvPr>
            <p:cNvSpPr/>
            <p:nvPr/>
          </p:nvSpPr>
          <p:spPr>
            <a:xfrm>
              <a:off x="9481839" y="6048582"/>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grpFill/>
            <a:ln w="10120"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id="{2D7BAB5B-BEE2-133B-957C-56F84A7DF41A}"/>
                </a:ext>
              </a:extLst>
            </p:cNvPr>
            <p:cNvSpPr/>
            <p:nvPr/>
          </p:nvSpPr>
          <p:spPr>
            <a:xfrm>
              <a:off x="9553262" y="6028176"/>
              <a:ext cx="81625" cy="10203"/>
            </a:xfrm>
            <a:custGeom>
              <a:avLst/>
              <a:gdLst>
                <a:gd name="connsiteX0" fmla="*/ 81626 w 81625"/>
                <a:gd name="connsiteY0" fmla="*/ 5102 h 10203"/>
                <a:gd name="connsiteX1" fmla="*/ 76524 w 81625"/>
                <a:gd name="connsiteY1" fmla="*/ 10203 h 10203"/>
                <a:gd name="connsiteX2" fmla="*/ 5102 w 81625"/>
                <a:gd name="connsiteY2" fmla="*/ 10203 h 10203"/>
                <a:gd name="connsiteX3" fmla="*/ 0 w 81625"/>
                <a:gd name="connsiteY3" fmla="*/ 5102 h 10203"/>
                <a:gd name="connsiteX4" fmla="*/ 0 w 81625"/>
                <a:gd name="connsiteY4" fmla="*/ 5102 h 10203"/>
                <a:gd name="connsiteX5" fmla="*/ 5102 w 81625"/>
                <a:gd name="connsiteY5" fmla="*/ 0 h 10203"/>
                <a:gd name="connsiteX6" fmla="*/ 76524 w 81625"/>
                <a:gd name="connsiteY6" fmla="*/ 0 h 10203"/>
                <a:gd name="connsiteX7" fmla="*/ 81626 w 81625"/>
                <a:gd name="connsiteY7" fmla="*/ 5102 h 10203"/>
                <a:gd name="connsiteX8" fmla="*/ 81626 w 8162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25" h="10203">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grpFill/>
            <a:ln w="10120"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id="{525A6B28-AABC-2AEE-B7B6-93741C4D7590}"/>
                </a:ext>
              </a:extLst>
            </p:cNvPr>
            <p:cNvSpPr/>
            <p:nvPr/>
          </p:nvSpPr>
          <p:spPr>
            <a:xfrm>
              <a:off x="9481839" y="6028176"/>
              <a:ext cx="61219" cy="10203"/>
            </a:xfrm>
            <a:custGeom>
              <a:avLst/>
              <a:gdLst>
                <a:gd name="connsiteX0" fmla="*/ 61219 w 61219"/>
                <a:gd name="connsiteY0" fmla="*/ 5102 h 10203"/>
                <a:gd name="connsiteX1" fmla="*/ 56118 w 61219"/>
                <a:gd name="connsiteY1" fmla="*/ 10203 h 10203"/>
                <a:gd name="connsiteX2" fmla="*/ 5102 w 61219"/>
                <a:gd name="connsiteY2" fmla="*/ 10203 h 10203"/>
                <a:gd name="connsiteX3" fmla="*/ 0 w 61219"/>
                <a:gd name="connsiteY3" fmla="*/ 5102 h 10203"/>
                <a:gd name="connsiteX4" fmla="*/ 0 w 61219"/>
                <a:gd name="connsiteY4" fmla="*/ 5102 h 10203"/>
                <a:gd name="connsiteX5" fmla="*/ 5102 w 61219"/>
                <a:gd name="connsiteY5" fmla="*/ 0 h 10203"/>
                <a:gd name="connsiteX6" fmla="*/ 56118 w 61219"/>
                <a:gd name="connsiteY6" fmla="*/ 0 h 10203"/>
                <a:gd name="connsiteX7" fmla="*/ 61219 w 61219"/>
                <a:gd name="connsiteY7" fmla="*/ 5102 h 10203"/>
                <a:gd name="connsiteX8" fmla="*/ 61219 w 6121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9" h="10203">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grpFill/>
            <a:ln w="10120" cap="flat">
              <a:noFill/>
              <a:prstDash val="solid"/>
              <a:miter/>
            </a:ln>
          </p:spPr>
          <p:txBody>
            <a:bodyPr rtlCol="0" anchor="ctr"/>
            <a:lstStyle/>
            <a:p>
              <a:endParaRPr lang="en-US"/>
            </a:p>
          </p:txBody>
        </p:sp>
        <p:sp>
          <p:nvSpPr>
            <p:cNvPr id="1249" name="Freeform: Shape 1248">
              <a:extLst>
                <a:ext uri="{FF2B5EF4-FFF2-40B4-BE49-F238E27FC236}">
                  <a16:creationId xmlns:a16="http://schemas.microsoft.com/office/drawing/2014/main" id="{746CBFFE-CD86-385A-7D59-6F5F1727C204}"/>
                </a:ext>
              </a:extLst>
            </p:cNvPr>
            <p:cNvSpPr/>
            <p:nvPr/>
          </p:nvSpPr>
          <p:spPr>
            <a:xfrm>
              <a:off x="9461433" y="6007770"/>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grpFill/>
            <a:ln w="10120" cap="flat">
              <a:noFill/>
              <a:prstDash val="solid"/>
              <a:miter/>
            </a:ln>
          </p:spPr>
          <p:txBody>
            <a:bodyPr rtlCol="0" anchor="ctr"/>
            <a:lstStyle/>
            <a:p>
              <a:endParaRPr lang="en-US"/>
            </a:p>
          </p:txBody>
        </p:sp>
        <p:sp>
          <p:nvSpPr>
            <p:cNvPr id="1250" name="Freeform: Shape 1249">
              <a:extLst>
                <a:ext uri="{FF2B5EF4-FFF2-40B4-BE49-F238E27FC236}">
                  <a16:creationId xmlns:a16="http://schemas.microsoft.com/office/drawing/2014/main" id="{108AAA51-0555-C4C0-1D42-80E569CF69C2}"/>
                </a:ext>
              </a:extLst>
            </p:cNvPr>
            <p:cNvSpPr/>
            <p:nvPr/>
          </p:nvSpPr>
          <p:spPr>
            <a:xfrm>
              <a:off x="9553262" y="5987363"/>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grpFill/>
            <a:ln w="10120"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id="{8B6FE368-4F1B-9323-C090-02EDB97CFB74}"/>
                </a:ext>
              </a:extLst>
            </p:cNvPr>
            <p:cNvSpPr/>
            <p:nvPr/>
          </p:nvSpPr>
          <p:spPr>
            <a:xfrm>
              <a:off x="9512449" y="5987363"/>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grpFill/>
            <a:ln w="10120"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id="{2A43B535-B59C-20CA-CE7D-393834397E3D}"/>
                </a:ext>
              </a:extLst>
            </p:cNvPr>
            <p:cNvSpPr/>
            <p:nvPr/>
          </p:nvSpPr>
          <p:spPr>
            <a:xfrm>
              <a:off x="9481839" y="5987363"/>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grpFill/>
            <a:ln w="10120"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id="{511D0E03-40B9-22EE-03D0-1940B01FD3DC}"/>
                </a:ext>
              </a:extLst>
            </p:cNvPr>
            <p:cNvSpPr/>
            <p:nvPr/>
          </p:nvSpPr>
          <p:spPr>
            <a:xfrm>
              <a:off x="9604278" y="5966957"/>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grpFill/>
            <a:ln w="10120"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id="{2CF65ED1-3B5E-6443-713D-BAA1D0E90BF8}"/>
                </a:ext>
              </a:extLst>
            </p:cNvPr>
            <p:cNvSpPr/>
            <p:nvPr/>
          </p:nvSpPr>
          <p:spPr>
            <a:xfrm>
              <a:off x="954305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grpFill/>
            <a:ln w="10120"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id="{B88B1F8B-DF78-6B30-5D6F-41A249F35FF5}"/>
                </a:ext>
              </a:extLst>
            </p:cNvPr>
            <p:cNvSpPr/>
            <p:nvPr/>
          </p:nvSpPr>
          <p:spPr>
            <a:xfrm>
              <a:off x="948183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grpFill/>
            <a:ln w="10120"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id="{F68BAA3D-0B70-525D-4471-6C6A221CEECD}"/>
                </a:ext>
              </a:extLst>
            </p:cNvPr>
            <p:cNvSpPr/>
            <p:nvPr/>
          </p:nvSpPr>
          <p:spPr>
            <a:xfrm>
              <a:off x="9461433" y="5946551"/>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grpFill/>
            <a:ln w="10120" cap="flat">
              <a:noFill/>
              <a:prstDash val="solid"/>
              <a:miter/>
            </a:ln>
          </p:spPr>
          <p:txBody>
            <a:bodyPr rtlCol="0" anchor="ctr"/>
            <a:lstStyle/>
            <a:p>
              <a:endParaRPr lang="en-US"/>
            </a:p>
          </p:txBody>
        </p:sp>
      </p:grpSp>
      <p:grpSp>
        <p:nvGrpSpPr>
          <p:cNvPr id="1257" name="Graphic 272">
            <a:extLst>
              <a:ext uri="{FF2B5EF4-FFF2-40B4-BE49-F238E27FC236}">
                <a16:creationId xmlns:a16="http://schemas.microsoft.com/office/drawing/2014/main" id="{35766FBA-4677-829B-D49F-7ADD9439FE7C}"/>
              </a:ext>
            </a:extLst>
          </p:cNvPr>
          <p:cNvGrpSpPr/>
          <p:nvPr/>
        </p:nvGrpSpPr>
        <p:grpSpPr>
          <a:xfrm>
            <a:off x="10100040" y="5705910"/>
            <a:ext cx="374473" cy="299578"/>
            <a:chOff x="9995873" y="5778797"/>
            <a:chExt cx="374473" cy="299578"/>
          </a:xfrm>
          <a:solidFill>
            <a:schemeClr val="tx1"/>
          </a:solidFill>
        </p:grpSpPr>
        <p:sp>
          <p:nvSpPr>
            <p:cNvPr id="1258" name="Freeform: Shape 1257">
              <a:extLst>
                <a:ext uri="{FF2B5EF4-FFF2-40B4-BE49-F238E27FC236}">
                  <a16:creationId xmlns:a16="http://schemas.microsoft.com/office/drawing/2014/main" id="{2A175653-88F6-9177-C911-3CA3B7638EDA}"/>
                </a:ext>
              </a:extLst>
            </p:cNvPr>
            <p:cNvSpPr/>
            <p:nvPr/>
          </p:nvSpPr>
          <p:spPr>
            <a:xfrm>
              <a:off x="10020838" y="5778797"/>
              <a:ext cx="349508" cy="237166"/>
            </a:xfrm>
            <a:custGeom>
              <a:avLst/>
              <a:gdLst>
                <a:gd name="connsiteX0" fmla="*/ 305820 w 349508"/>
                <a:gd name="connsiteY0" fmla="*/ 237166 h 237166"/>
                <a:gd name="connsiteX1" fmla="*/ 6241 w 349508"/>
                <a:gd name="connsiteY1" fmla="*/ 237166 h 237166"/>
                <a:gd name="connsiteX2" fmla="*/ 0 w 349508"/>
                <a:gd name="connsiteY2" fmla="*/ 230925 h 237166"/>
                <a:gd name="connsiteX3" fmla="*/ 0 w 349508"/>
                <a:gd name="connsiteY3" fmla="*/ 6241 h 237166"/>
                <a:gd name="connsiteX4" fmla="*/ 6241 w 349508"/>
                <a:gd name="connsiteY4" fmla="*/ 0 h 237166"/>
                <a:gd name="connsiteX5" fmla="*/ 305820 w 349508"/>
                <a:gd name="connsiteY5" fmla="*/ 0 h 237166"/>
                <a:gd name="connsiteX6" fmla="*/ 310563 w 349508"/>
                <a:gd name="connsiteY6" fmla="*/ 2184 h 237166"/>
                <a:gd name="connsiteX7" fmla="*/ 348010 w 349508"/>
                <a:gd name="connsiteY7" fmla="*/ 45873 h 237166"/>
                <a:gd name="connsiteX8" fmla="*/ 349508 w 349508"/>
                <a:gd name="connsiteY8" fmla="*/ 49930 h 237166"/>
                <a:gd name="connsiteX9" fmla="*/ 349508 w 349508"/>
                <a:gd name="connsiteY9" fmla="*/ 187237 h 237166"/>
                <a:gd name="connsiteX10" fmla="*/ 348010 w 349508"/>
                <a:gd name="connsiteY10" fmla="*/ 191293 h 237166"/>
                <a:gd name="connsiteX11" fmla="*/ 310563 w 349508"/>
                <a:gd name="connsiteY11" fmla="*/ 234982 h 237166"/>
                <a:gd name="connsiteX12" fmla="*/ 305820 w 349508"/>
                <a:gd name="connsiteY12" fmla="*/ 237166 h 237166"/>
                <a:gd name="connsiteX13" fmla="*/ 12482 w 349508"/>
                <a:gd name="connsiteY13" fmla="*/ 224684 h 237166"/>
                <a:gd name="connsiteX14" fmla="*/ 302961 w 349508"/>
                <a:gd name="connsiteY14" fmla="*/ 224684 h 237166"/>
                <a:gd name="connsiteX15" fmla="*/ 337026 w 349508"/>
                <a:gd name="connsiteY15" fmla="*/ 184927 h 237166"/>
                <a:gd name="connsiteX16" fmla="*/ 337026 w 349508"/>
                <a:gd name="connsiteY16" fmla="*/ 52239 h 237166"/>
                <a:gd name="connsiteX17" fmla="*/ 302961 w 349508"/>
                <a:gd name="connsiteY17" fmla="*/ 12482 h 237166"/>
                <a:gd name="connsiteX18" fmla="*/ 12482 w 349508"/>
                <a:gd name="connsiteY18" fmla="*/ 12482 h 237166"/>
                <a:gd name="connsiteX19" fmla="*/ 12482 w 349508"/>
                <a:gd name="connsiteY19" fmla="*/ 224684 h 2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9508" h="237166">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grpFill/>
            <a:ln w="12204" cap="flat">
              <a:noFill/>
              <a:prstDash val="solid"/>
              <a:miter/>
            </a:ln>
          </p:spPr>
          <p:txBody>
            <a:bodyPr rtlCol="0" anchor="ctr"/>
            <a:lstStyle/>
            <a:p>
              <a:endParaRPr lang="en-US"/>
            </a:p>
          </p:txBody>
        </p:sp>
        <p:grpSp>
          <p:nvGrpSpPr>
            <p:cNvPr id="1259" name="Graphic 272">
              <a:extLst>
                <a:ext uri="{FF2B5EF4-FFF2-40B4-BE49-F238E27FC236}">
                  <a16:creationId xmlns:a16="http://schemas.microsoft.com/office/drawing/2014/main" id="{2C43B209-52B0-4B64-0BFA-F5438BEA74AB}"/>
                </a:ext>
              </a:extLst>
            </p:cNvPr>
            <p:cNvGrpSpPr/>
            <p:nvPr/>
          </p:nvGrpSpPr>
          <p:grpSpPr>
            <a:xfrm>
              <a:off x="10151903" y="5803762"/>
              <a:ext cx="187236" cy="187236"/>
              <a:chOff x="10151903" y="5803762"/>
              <a:chExt cx="187236" cy="187236"/>
            </a:xfrm>
            <a:grpFill/>
          </p:grpSpPr>
          <p:sp>
            <p:nvSpPr>
              <p:cNvPr id="1299" name="Freeform: Shape 1298">
                <a:extLst>
                  <a:ext uri="{FF2B5EF4-FFF2-40B4-BE49-F238E27FC236}">
                    <a16:creationId xmlns:a16="http://schemas.microsoft.com/office/drawing/2014/main" id="{57F555F5-AEE4-F73F-4501-71F84179C02F}"/>
                  </a:ext>
                </a:extLst>
              </p:cNvPr>
              <p:cNvSpPr/>
              <p:nvPr/>
            </p:nvSpPr>
            <p:spPr>
              <a:xfrm>
                <a:off x="10151903" y="5803762"/>
                <a:ext cx="187236" cy="187236"/>
              </a:xfrm>
              <a:custGeom>
                <a:avLst/>
                <a:gdLst>
                  <a:gd name="connsiteX0" fmla="*/ 93631 w 187236"/>
                  <a:gd name="connsiteY0" fmla="*/ 187237 h 187236"/>
                  <a:gd name="connsiteX1" fmla="*/ 0 w 187236"/>
                  <a:gd name="connsiteY1" fmla="*/ 93618 h 187236"/>
                  <a:gd name="connsiteX2" fmla="*/ 93631 w 187236"/>
                  <a:gd name="connsiteY2" fmla="*/ 0 h 187236"/>
                  <a:gd name="connsiteX3" fmla="*/ 187237 w 187236"/>
                  <a:gd name="connsiteY3" fmla="*/ 93618 h 187236"/>
                  <a:gd name="connsiteX4" fmla="*/ 93631 w 187236"/>
                  <a:gd name="connsiteY4" fmla="*/ 187237 h 187236"/>
                  <a:gd name="connsiteX5" fmla="*/ 93631 w 187236"/>
                  <a:gd name="connsiteY5" fmla="*/ 12482 h 187236"/>
                  <a:gd name="connsiteX6" fmla="*/ 12482 w 187236"/>
                  <a:gd name="connsiteY6" fmla="*/ 93618 h 187236"/>
                  <a:gd name="connsiteX7" fmla="*/ 93631 w 187236"/>
                  <a:gd name="connsiteY7" fmla="*/ 174754 h 187236"/>
                  <a:gd name="connsiteX8" fmla="*/ 174754 w 187236"/>
                  <a:gd name="connsiteY8" fmla="*/ 93618 h 187236"/>
                  <a:gd name="connsiteX9" fmla="*/ 93631 w 187236"/>
                  <a:gd name="connsiteY9" fmla="*/ 12482 h 18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36" h="187236">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grpFill/>
              <a:ln w="12204" cap="flat">
                <a:noFill/>
                <a:prstDash val="solid"/>
                <a:miter/>
              </a:ln>
            </p:spPr>
            <p:txBody>
              <a:bodyPr rtlCol="0" anchor="ctr"/>
              <a:lstStyle/>
              <a:p>
                <a:endParaRPr lang="en-US"/>
              </a:p>
            </p:txBody>
          </p:sp>
          <p:grpSp>
            <p:nvGrpSpPr>
              <p:cNvPr id="1300" name="Graphic 272">
                <a:extLst>
                  <a:ext uri="{FF2B5EF4-FFF2-40B4-BE49-F238E27FC236}">
                    <a16:creationId xmlns:a16="http://schemas.microsoft.com/office/drawing/2014/main" id="{85088A30-52D5-9F90-7C5F-AAB2DD644A09}"/>
                  </a:ext>
                </a:extLst>
              </p:cNvPr>
              <p:cNvGrpSpPr/>
              <p:nvPr/>
            </p:nvGrpSpPr>
            <p:grpSpPr>
              <a:xfrm>
                <a:off x="10153726" y="5805584"/>
                <a:ext cx="183579" cy="183591"/>
                <a:chOff x="10153726" y="5805584"/>
                <a:chExt cx="183579" cy="183591"/>
              </a:xfrm>
              <a:grpFill/>
            </p:grpSpPr>
            <p:grpSp>
              <p:nvGrpSpPr>
                <p:cNvPr id="1301" name="Graphic 272">
                  <a:extLst>
                    <a:ext uri="{FF2B5EF4-FFF2-40B4-BE49-F238E27FC236}">
                      <a16:creationId xmlns:a16="http://schemas.microsoft.com/office/drawing/2014/main" id="{F2DC2686-F099-8FE5-5FE3-2C90806AC1B7}"/>
                    </a:ext>
                  </a:extLst>
                </p:cNvPr>
                <p:cNvGrpSpPr/>
                <p:nvPr/>
              </p:nvGrpSpPr>
              <p:grpSpPr>
                <a:xfrm>
                  <a:off x="10153726" y="5805584"/>
                  <a:ext cx="183579" cy="183591"/>
                  <a:chOff x="10153726" y="5805584"/>
                  <a:chExt cx="183579" cy="183591"/>
                </a:xfrm>
                <a:grpFill/>
              </p:grpSpPr>
              <p:sp>
                <p:nvSpPr>
                  <p:cNvPr id="1303" name="Freeform: Shape 1302">
                    <a:extLst>
                      <a:ext uri="{FF2B5EF4-FFF2-40B4-BE49-F238E27FC236}">
                        <a16:creationId xmlns:a16="http://schemas.microsoft.com/office/drawing/2014/main" id="{78930CA8-8D0D-6298-BE90-3811F0C274E0}"/>
                      </a:ext>
                    </a:extLst>
                  </p:cNvPr>
                  <p:cNvSpPr/>
                  <p:nvPr/>
                </p:nvSpPr>
                <p:spPr>
                  <a:xfrm>
                    <a:off x="10177505" y="5901649"/>
                    <a:ext cx="48656" cy="57519"/>
                  </a:xfrm>
                  <a:custGeom>
                    <a:avLst/>
                    <a:gdLst>
                      <a:gd name="connsiteX0" fmla="*/ 0 w 48656"/>
                      <a:gd name="connsiteY0" fmla="*/ 57519 h 57519"/>
                      <a:gd name="connsiteX1" fmla="*/ 12482 w 48656"/>
                      <a:gd name="connsiteY1" fmla="*/ 57519 h 57519"/>
                      <a:gd name="connsiteX2" fmla="*/ 48657 w 48656"/>
                      <a:gd name="connsiteY2" fmla="*/ 11334 h 57519"/>
                      <a:gd name="connsiteX3" fmla="*/ 43476 w 48656"/>
                      <a:gd name="connsiteY3" fmla="*/ 0 h 57519"/>
                      <a:gd name="connsiteX4" fmla="*/ 0 w 48656"/>
                      <a:gd name="connsiteY4" fmla="*/ 57519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grpFill/>
                  <a:ln w="12204" cap="flat">
                    <a:noFill/>
                    <a:prstDash val="solid"/>
                    <a:miter/>
                  </a:ln>
                </p:spPr>
                <p:txBody>
                  <a:bodyPr rtlCol="0" anchor="ctr"/>
                  <a:lstStyle/>
                  <a:p>
                    <a:endParaRPr lang="en-US"/>
                  </a:p>
                </p:txBody>
              </p:sp>
              <p:sp>
                <p:nvSpPr>
                  <p:cNvPr id="1304" name="Freeform: Shape 1303">
                    <a:extLst>
                      <a:ext uri="{FF2B5EF4-FFF2-40B4-BE49-F238E27FC236}">
                        <a16:creationId xmlns:a16="http://schemas.microsoft.com/office/drawing/2014/main" id="{43D8AA4E-9FA1-02CD-E253-5E711498C69A}"/>
                      </a:ext>
                    </a:extLst>
                  </p:cNvPr>
                  <p:cNvSpPr/>
                  <p:nvPr/>
                </p:nvSpPr>
                <p:spPr>
                  <a:xfrm>
                    <a:off x="10264882" y="5835592"/>
                    <a:ext cx="48656" cy="57519"/>
                  </a:xfrm>
                  <a:custGeom>
                    <a:avLst/>
                    <a:gdLst>
                      <a:gd name="connsiteX0" fmla="*/ 48657 w 48656"/>
                      <a:gd name="connsiteY0" fmla="*/ 0 h 57519"/>
                      <a:gd name="connsiteX1" fmla="*/ 36174 w 48656"/>
                      <a:gd name="connsiteY1" fmla="*/ 0 h 57519"/>
                      <a:gd name="connsiteX2" fmla="*/ 0 w 48656"/>
                      <a:gd name="connsiteY2" fmla="*/ 46185 h 57519"/>
                      <a:gd name="connsiteX3" fmla="*/ 5180 w 48656"/>
                      <a:gd name="connsiteY3" fmla="*/ 57519 h 57519"/>
                      <a:gd name="connsiteX4" fmla="*/ 48657 w 48656"/>
                      <a:gd name="connsiteY4" fmla="*/ 0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grpFill/>
                  <a:ln w="12204"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id="{D684963A-0260-1D8A-3DEA-ABDD1CAC75A6}"/>
                      </a:ext>
                    </a:extLst>
                  </p:cNvPr>
                  <p:cNvSpPr/>
                  <p:nvPr/>
                </p:nvSpPr>
                <p:spPr>
                  <a:xfrm>
                    <a:off x="10265918" y="5892961"/>
                    <a:ext cx="71387" cy="24977"/>
                  </a:xfrm>
                  <a:custGeom>
                    <a:avLst/>
                    <a:gdLst>
                      <a:gd name="connsiteX0" fmla="*/ 32579 w 71387"/>
                      <a:gd name="connsiteY0" fmla="*/ 24977 h 24977"/>
                      <a:gd name="connsiteX1" fmla="*/ 71387 w 71387"/>
                      <a:gd name="connsiteY1" fmla="*/ 8825 h 24977"/>
                      <a:gd name="connsiteX2" fmla="*/ 62562 w 71387"/>
                      <a:gd name="connsiteY2" fmla="*/ 0 h 24977"/>
                      <a:gd name="connsiteX3" fmla="*/ 4294 w 71387"/>
                      <a:gd name="connsiteY3" fmla="*/ 7065 h 24977"/>
                      <a:gd name="connsiteX4" fmla="*/ 0 w 71387"/>
                      <a:gd name="connsiteY4" fmla="*/ 18736 h 24977"/>
                      <a:gd name="connsiteX5" fmla="*/ 32579 w 71387"/>
                      <a:gd name="connsiteY5" fmla="*/ 24977 h 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87" h="24977">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grpFill/>
                  <a:ln w="12204"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id="{C5B0E745-D28C-3C59-293E-EA500AAE5D4B}"/>
                      </a:ext>
                    </a:extLst>
                  </p:cNvPr>
                  <p:cNvSpPr/>
                  <p:nvPr/>
                </p:nvSpPr>
                <p:spPr>
                  <a:xfrm>
                    <a:off x="10153726" y="5876820"/>
                    <a:ext cx="71399" cy="24966"/>
                  </a:xfrm>
                  <a:custGeom>
                    <a:avLst/>
                    <a:gdLst>
                      <a:gd name="connsiteX0" fmla="*/ 0 w 71399"/>
                      <a:gd name="connsiteY0" fmla="*/ 16141 h 24966"/>
                      <a:gd name="connsiteX1" fmla="*/ 8825 w 71399"/>
                      <a:gd name="connsiteY1" fmla="*/ 24966 h 24966"/>
                      <a:gd name="connsiteX2" fmla="*/ 67093 w 71399"/>
                      <a:gd name="connsiteY2" fmla="*/ 17901 h 24966"/>
                      <a:gd name="connsiteX3" fmla="*/ 71400 w 71399"/>
                      <a:gd name="connsiteY3" fmla="*/ 6217 h 24966"/>
                      <a:gd name="connsiteX4" fmla="*/ 0 w 71399"/>
                      <a:gd name="connsiteY4" fmla="*/ 16141 h 2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99" h="24966">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grpFill/>
                  <a:ln w="12204"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id="{E44B9BFF-85D9-40CF-D485-3EDC14C1825E}"/>
                      </a:ext>
                    </a:extLst>
                  </p:cNvPr>
                  <p:cNvSpPr/>
                  <p:nvPr/>
                </p:nvSpPr>
                <p:spPr>
                  <a:xfrm>
                    <a:off x="10183734" y="5829363"/>
                    <a:ext cx="57519" cy="48656"/>
                  </a:xfrm>
                  <a:custGeom>
                    <a:avLst/>
                    <a:gdLst>
                      <a:gd name="connsiteX0" fmla="*/ 0 w 57519"/>
                      <a:gd name="connsiteY0" fmla="*/ 0 h 48656"/>
                      <a:gd name="connsiteX1" fmla="*/ 0 w 57519"/>
                      <a:gd name="connsiteY1" fmla="*/ 12482 h 48656"/>
                      <a:gd name="connsiteX2" fmla="*/ 46185 w 57519"/>
                      <a:gd name="connsiteY2" fmla="*/ 48657 h 48656"/>
                      <a:gd name="connsiteX3" fmla="*/ 57519 w 57519"/>
                      <a:gd name="connsiteY3" fmla="*/ 43476 h 48656"/>
                      <a:gd name="connsiteX4" fmla="*/ 0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grpFill/>
                  <a:ln w="12204"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id="{FC5157F1-6D42-3316-4ABD-7499DC53C079}"/>
                      </a:ext>
                    </a:extLst>
                  </p:cNvPr>
                  <p:cNvSpPr/>
                  <p:nvPr/>
                </p:nvSpPr>
                <p:spPr>
                  <a:xfrm>
                    <a:off x="10249791" y="5916740"/>
                    <a:ext cx="57519" cy="48656"/>
                  </a:xfrm>
                  <a:custGeom>
                    <a:avLst/>
                    <a:gdLst>
                      <a:gd name="connsiteX0" fmla="*/ 11334 w 57519"/>
                      <a:gd name="connsiteY0" fmla="*/ 0 h 48656"/>
                      <a:gd name="connsiteX1" fmla="*/ 0 w 57519"/>
                      <a:gd name="connsiteY1" fmla="*/ 5180 h 48656"/>
                      <a:gd name="connsiteX2" fmla="*/ 57519 w 57519"/>
                      <a:gd name="connsiteY2" fmla="*/ 48657 h 48656"/>
                      <a:gd name="connsiteX3" fmla="*/ 57519 w 57519"/>
                      <a:gd name="connsiteY3" fmla="*/ 36174 h 48656"/>
                      <a:gd name="connsiteX4" fmla="*/ 11334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grpFill/>
                  <a:ln w="12204"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id="{67341E8E-EF3F-54D3-9100-9D0A1A314762}"/>
                      </a:ext>
                    </a:extLst>
                  </p:cNvPr>
                  <p:cNvSpPr/>
                  <p:nvPr/>
                </p:nvSpPr>
                <p:spPr>
                  <a:xfrm>
                    <a:off x="10241115" y="5805584"/>
                    <a:ext cx="24975" cy="71399"/>
                  </a:xfrm>
                  <a:custGeom>
                    <a:avLst/>
                    <a:gdLst>
                      <a:gd name="connsiteX0" fmla="*/ 8825 w 24975"/>
                      <a:gd name="connsiteY0" fmla="*/ 0 h 71399"/>
                      <a:gd name="connsiteX1" fmla="*/ 0 w 24975"/>
                      <a:gd name="connsiteY1" fmla="*/ 8825 h 71399"/>
                      <a:gd name="connsiteX2" fmla="*/ 7065 w 24975"/>
                      <a:gd name="connsiteY2" fmla="*/ 67093 h 71399"/>
                      <a:gd name="connsiteX3" fmla="*/ 18749 w 24975"/>
                      <a:gd name="connsiteY3" fmla="*/ 71400 h 71399"/>
                      <a:gd name="connsiteX4" fmla="*/ 8825 w 24975"/>
                      <a:gd name="connsiteY4" fmla="*/ 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grpFill/>
                  <a:ln w="12204"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id="{4A5CF8B9-A66A-D8C6-B10B-CEDAA233F035}"/>
                      </a:ext>
                    </a:extLst>
                  </p:cNvPr>
                  <p:cNvSpPr/>
                  <p:nvPr/>
                </p:nvSpPr>
                <p:spPr>
                  <a:xfrm>
                    <a:off x="10224953" y="5917776"/>
                    <a:ext cx="24975" cy="71399"/>
                  </a:xfrm>
                  <a:custGeom>
                    <a:avLst/>
                    <a:gdLst>
                      <a:gd name="connsiteX0" fmla="*/ 16150 w 24975"/>
                      <a:gd name="connsiteY0" fmla="*/ 71400 h 71399"/>
                      <a:gd name="connsiteX1" fmla="*/ 24975 w 24975"/>
                      <a:gd name="connsiteY1" fmla="*/ 62574 h 71399"/>
                      <a:gd name="connsiteX2" fmla="*/ 17910 w 24975"/>
                      <a:gd name="connsiteY2" fmla="*/ 4306 h 71399"/>
                      <a:gd name="connsiteX3" fmla="*/ 6227 w 24975"/>
                      <a:gd name="connsiteY3" fmla="*/ 0 h 71399"/>
                      <a:gd name="connsiteX4" fmla="*/ 16150 w 24975"/>
                      <a:gd name="connsiteY4" fmla="*/ 7140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grpFill/>
                  <a:ln w="12204" cap="flat">
                    <a:noFill/>
                    <a:prstDash val="solid"/>
                    <a:miter/>
                  </a:ln>
                </p:spPr>
                <p:txBody>
                  <a:bodyPr rtlCol="0" anchor="ctr"/>
                  <a:lstStyle/>
                  <a:p>
                    <a:endParaRPr lang="en-US"/>
                  </a:p>
                </p:txBody>
              </p:sp>
            </p:grpSp>
            <p:sp>
              <p:nvSpPr>
                <p:cNvPr id="1302" name="Freeform: Shape 1301">
                  <a:extLst>
                    <a:ext uri="{FF2B5EF4-FFF2-40B4-BE49-F238E27FC236}">
                      <a16:creationId xmlns:a16="http://schemas.microsoft.com/office/drawing/2014/main" id="{897819E9-6605-7068-A811-F12B50D79983}"/>
                    </a:ext>
                  </a:extLst>
                </p:cNvPr>
                <p:cNvSpPr/>
                <p:nvPr/>
              </p:nvSpPr>
              <p:spPr>
                <a:xfrm>
                  <a:off x="10214316" y="5866174"/>
                  <a:ext cx="62412" cy="62412"/>
                </a:xfrm>
                <a:custGeom>
                  <a:avLst/>
                  <a:gdLst>
                    <a:gd name="connsiteX0" fmla="*/ 31219 w 62412"/>
                    <a:gd name="connsiteY0" fmla="*/ 62412 h 62412"/>
                    <a:gd name="connsiteX1" fmla="*/ 0 w 62412"/>
                    <a:gd name="connsiteY1" fmla="*/ 31206 h 62412"/>
                    <a:gd name="connsiteX2" fmla="*/ 31219 w 62412"/>
                    <a:gd name="connsiteY2" fmla="*/ 0 h 62412"/>
                    <a:gd name="connsiteX3" fmla="*/ 62412 w 62412"/>
                    <a:gd name="connsiteY3" fmla="*/ 31206 h 62412"/>
                    <a:gd name="connsiteX4" fmla="*/ 31219 w 62412"/>
                    <a:gd name="connsiteY4" fmla="*/ 62412 h 62412"/>
                    <a:gd name="connsiteX5" fmla="*/ 31219 w 62412"/>
                    <a:gd name="connsiteY5" fmla="*/ 12482 h 62412"/>
                    <a:gd name="connsiteX6" fmla="*/ 12482 w 62412"/>
                    <a:gd name="connsiteY6" fmla="*/ 31206 h 62412"/>
                    <a:gd name="connsiteX7" fmla="*/ 31219 w 62412"/>
                    <a:gd name="connsiteY7" fmla="*/ 49930 h 62412"/>
                    <a:gd name="connsiteX8" fmla="*/ 49930 w 62412"/>
                    <a:gd name="connsiteY8" fmla="*/ 31206 h 62412"/>
                    <a:gd name="connsiteX9" fmla="*/ 31219 w 62412"/>
                    <a:gd name="connsiteY9" fmla="*/ 12482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12" h="62412">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grpFill/>
                <a:ln w="12204" cap="flat">
                  <a:noFill/>
                  <a:prstDash val="solid"/>
                  <a:miter/>
                </a:ln>
              </p:spPr>
              <p:txBody>
                <a:bodyPr rtlCol="0" anchor="ctr"/>
                <a:lstStyle/>
                <a:p>
                  <a:endParaRPr lang="en-US"/>
                </a:p>
              </p:txBody>
            </p:sp>
          </p:grpSp>
        </p:grpSp>
        <p:sp>
          <p:nvSpPr>
            <p:cNvPr id="1260" name="Freeform: Shape 1259">
              <a:extLst>
                <a:ext uri="{FF2B5EF4-FFF2-40B4-BE49-F238E27FC236}">
                  <a16:creationId xmlns:a16="http://schemas.microsoft.com/office/drawing/2014/main" id="{66629890-D5E0-19CE-6C7A-ADA65E5BA95F}"/>
                </a:ext>
              </a:extLst>
            </p:cNvPr>
            <p:cNvSpPr/>
            <p:nvPr/>
          </p:nvSpPr>
          <p:spPr>
            <a:xfrm>
              <a:off x="9995873" y="5778797"/>
              <a:ext cx="37447" cy="299578"/>
            </a:xfrm>
            <a:custGeom>
              <a:avLst/>
              <a:gdLst>
                <a:gd name="connsiteX0" fmla="*/ 24965 w 37447"/>
                <a:gd name="connsiteY0" fmla="*/ 293337 h 299578"/>
                <a:gd name="connsiteX1" fmla="*/ 24965 w 37447"/>
                <a:gd name="connsiteY1" fmla="*/ 12482 h 299578"/>
                <a:gd name="connsiteX2" fmla="*/ 6241 w 37447"/>
                <a:gd name="connsiteY2" fmla="*/ 12482 h 299578"/>
                <a:gd name="connsiteX3" fmla="*/ 0 w 37447"/>
                <a:gd name="connsiteY3" fmla="*/ 6241 h 299578"/>
                <a:gd name="connsiteX4" fmla="*/ 6241 w 37447"/>
                <a:gd name="connsiteY4" fmla="*/ 0 h 299578"/>
                <a:gd name="connsiteX5" fmla="*/ 37447 w 37447"/>
                <a:gd name="connsiteY5" fmla="*/ 0 h 299578"/>
                <a:gd name="connsiteX6" fmla="*/ 37447 w 37447"/>
                <a:gd name="connsiteY6" fmla="*/ 293337 h 299578"/>
                <a:gd name="connsiteX7" fmla="*/ 31206 w 37447"/>
                <a:gd name="connsiteY7" fmla="*/ 299579 h 299578"/>
                <a:gd name="connsiteX8" fmla="*/ 31206 w 37447"/>
                <a:gd name="connsiteY8" fmla="*/ 299579 h 299578"/>
                <a:gd name="connsiteX9" fmla="*/ 24965 w 37447"/>
                <a:gd name="connsiteY9" fmla="*/ 293337 h 29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7" h="299578">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grpFill/>
            <a:ln w="12204"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id="{95E43684-60F5-65DC-6D68-FA09D151DFCD}"/>
                </a:ext>
              </a:extLst>
            </p:cNvPr>
            <p:cNvSpPr/>
            <p:nvPr/>
          </p:nvSpPr>
          <p:spPr>
            <a:xfrm>
              <a:off x="9995873" y="591610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grpFill/>
            <a:ln w="12204"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id="{94E43106-DA56-8197-63E3-A1302D35F1BC}"/>
                </a:ext>
              </a:extLst>
            </p:cNvPr>
            <p:cNvSpPr/>
            <p:nvPr/>
          </p:nvSpPr>
          <p:spPr>
            <a:xfrm>
              <a:off x="9995873" y="5816244"/>
              <a:ext cx="37447" cy="49929"/>
            </a:xfrm>
            <a:custGeom>
              <a:avLst/>
              <a:gdLst>
                <a:gd name="connsiteX0" fmla="*/ 31206 w 37447"/>
                <a:gd name="connsiteY0" fmla="*/ 49930 h 49929"/>
                <a:gd name="connsiteX1" fmla="*/ 6241 w 37447"/>
                <a:gd name="connsiteY1" fmla="*/ 49930 h 49929"/>
                <a:gd name="connsiteX2" fmla="*/ 0 w 37447"/>
                <a:gd name="connsiteY2" fmla="*/ 43689 h 49929"/>
                <a:gd name="connsiteX3" fmla="*/ 0 w 37447"/>
                <a:gd name="connsiteY3" fmla="*/ 6241 h 49929"/>
                <a:gd name="connsiteX4" fmla="*/ 6241 w 37447"/>
                <a:gd name="connsiteY4" fmla="*/ 0 h 49929"/>
                <a:gd name="connsiteX5" fmla="*/ 31206 w 37447"/>
                <a:gd name="connsiteY5" fmla="*/ 0 h 49929"/>
                <a:gd name="connsiteX6" fmla="*/ 37447 w 37447"/>
                <a:gd name="connsiteY6" fmla="*/ 6241 h 49929"/>
                <a:gd name="connsiteX7" fmla="*/ 37447 w 37447"/>
                <a:gd name="connsiteY7" fmla="*/ 43689 h 49929"/>
                <a:gd name="connsiteX8" fmla="*/ 31206 w 37447"/>
                <a:gd name="connsiteY8" fmla="*/ 49930 h 49929"/>
                <a:gd name="connsiteX9" fmla="*/ 12482 w 37447"/>
                <a:gd name="connsiteY9" fmla="*/ 37447 h 49929"/>
                <a:gd name="connsiteX10" fmla="*/ 24965 w 37447"/>
                <a:gd name="connsiteY10" fmla="*/ 37447 h 49929"/>
                <a:gd name="connsiteX11" fmla="*/ 24965 w 37447"/>
                <a:gd name="connsiteY11" fmla="*/ 12482 h 49929"/>
                <a:gd name="connsiteX12" fmla="*/ 12482 w 37447"/>
                <a:gd name="connsiteY12" fmla="*/ 12482 h 49929"/>
                <a:gd name="connsiteX13" fmla="*/ 12482 w 37447"/>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49929">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grpFill/>
            <a:ln w="12204" cap="flat">
              <a:noFill/>
              <a:prstDash val="solid"/>
              <a:miter/>
            </a:ln>
          </p:spPr>
          <p:txBody>
            <a:bodyPr rtlCol="0" anchor="ctr"/>
            <a:lstStyle/>
            <a:p>
              <a:endParaRPr lang="en-US"/>
            </a:p>
          </p:txBody>
        </p:sp>
        <p:grpSp>
          <p:nvGrpSpPr>
            <p:cNvPr id="1263" name="Graphic 272">
              <a:extLst>
                <a:ext uri="{FF2B5EF4-FFF2-40B4-BE49-F238E27FC236}">
                  <a16:creationId xmlns:a16="http://schemas.microsoft.com/office/drawing/2014/main" id="{CFB57F91-1E18-7013-D09E-BE47DE558703}"/>
                </a:ext>
              </a:extLst>
            </p:cNvPr>
            <p:cNvGrpSpPr/>
            <p:nvPr/>
          </p:nvGrpSpPr>
          <p:grpSpPr>
            <a:xfrm>
              <a:off x="9995873" y="6003481"/>
              <a:ext cx="31206" cy="12482"/>
              <a:chOff x="9995873" y="6003481"/>
              <a:chExt cx="31206" cy="12482"/>
            </a:xfrm>
            <a:grpFill/>
          </p:grpSpPr>
          <p:sp>
            <p:nvSpPr>
              <p:cNvPr id="1297" name="Freeform: Shape 1296">
                <a:extLst>
                  <a:ext uri="{FF2B5EF4-FFF2-40B4-BE49-F238E27FC236}">
                    <a16:creationId xmlns:a16="http://schemas.microsoft.com/office/drawing/2014/main" id="{4EF1636F-C56D-62D4-0755-79EFE2596BAF}"/>
                  </a:ext>
                </a:extLst>
              </p:cNvPr>
              <p:cNvSpPr/>
              <p:nvPr/>
            </p:nvSpPr>
            <p:spPr>
              <a:xfrm>
                <a:off x="10002114" y="6015963"/>
                <a:ext cx="18723" cy="12482"/>
              </a:xfrm>
              <a:custGeom>
                <a:avLst/>
                <a:gdLst>
                  <a:gd name="connsiteX0" fmla="*/ 0 w 18723"/>
                  <a:gd name="connsiteY0" fmla="*/ 0 h 12482"/>
                  <a:gd name="connsiteX1" fmla="*/ 18724 w 18723"/>
                  <a:gd name="connsiteY1" fmla="*/ 0 h 12482"/>
                  <a:gd name="connsiteX2" fmla="*/ 0 w 18723"/>
                  <a:gd name="connsiteY2" fmla="*/ 0 h 12482"/>
                </a:gdLst>
                <a:ahLst/>
                <a:cxnLst>
                  <a:cxn ang="0">
                    <a:pos x="connsiteX0" y="connsiteY0"/>
                  </a:cxn>
                  <a:cxn ang="0">
                    <a:pos x="connsiteX1" y="connsiteY1"/>
                  </a:cxn>
                  <a:cxn ang="0">
                    <a:pos x="connsiteX2" y="connsiteY2"/>
                  </a:cxn>
                </a:cxnLst>
                <a:rect l="l" t="t" r="r" b="b"/>
                <a:pathLst>
                  <a:path w="18723" h="12482">
                    <a:moveTo>
                      <a:pt x="0" y="0"/>
                    </a:moveTo>
                    <a:lnTo>
                      <a:pt x="18724" y="0"/>
                    </a:lnTo>
                    <a:lnTo>
                      <a:pt x="0" y="0"/>
                    </a:lnTo>
                    <a:close/>
                  </a:path>
                </a:pathLst>
              </a:custGeom>
              <a:grpFill/>
              <a:ln w="12204"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id="{E062B1D0-0AA5-FF90-FEA5-A275B84EFC73}"/>
                  </a:ext>
                </a:extLst>
              </p:cNvPr>
              <p:cNvSpPr/>
              <p:nvPr/>
            </p:nvSpPr>
            <p:spPr>
              <a:xfrm>
                <a:off x="9995873" y="6003481"/>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grpFill/>
              <a:ln w="12204" cap="flat">
                <a:noFill/>
                <a:prstDash val="solid"/>
                <a:miter/>
              </a:ln>
            </p:spPr>
            <p:txBody>
              <a:bodyPr rtlCol="0" anchor="ctr"/>
              <a:lstStyle/>
              <a:p>
                <a:endParaRPr lang="en-US"/>
              </a:p>
            </p:txBody>
          </p:sp>
        </p:grpSp>
        <p:sp>
          <p:nvSpPr>
            <p:cNvPr id="1264" name="Freeform: Shape 1263">
              <a:extLst>
                <a:ext uri="{FF2B5EF4-FFF2-40B4-BE49-F238E27FC236}">
                  <a16:creationId xmlns:a16="http://schemas.microsoft.com/office/drawing/2014/main" id="{FAAB014D-3292-24EC-F329-FA052AC30E06}"/>
                </a:ext>
              </a:extLst>
            </p:cNvPr>
            <p:cNvSpPr/>
            <p:nvPr/>
          </p:nvSpPr>
          <p:spPr>
            <a:xfrm>
              <a:off x="9995873" y="5891139"/>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grpFill/>
            <a:ln w="12204" cap="flat">
              <a:noFill/>
              <a:prstDash val="solid"/>
              <a:miter/>
            </a:ln>
          </p:spPr>
          <p:txBody>
            <a:bodyPr rtlCol="0" anchor="ctr"/>
            <a:lstStyle/>
            <a:p>
              <a:endParaRPr lang="en-US"/>
            </a:p>
          </p:txBody>
        </p:sp>
        <p:grpSp>
          <p:nvGrpSpPr>
            <p:cNvPr id="1265" name="Graphic 272">
              <a:extLst>
                <a:ext uri="{FF2B5EF4-FFF2-40B4-BE49-F238E27FC236}">
                  <a16:creationId xmlns:a16="http://schemas.microsoft.com/office/drawing/2014/main" id="{5169D354-0BC6-299C-39E1-AE1523249854}"/>
                </a:ext>
              </a:extLst>
            </p:cNvPr>
            <p:cNvGrpSpPr/>
            <p:nvPr/>
          </p:nvGrpSpPr>
          <p:grpSpPr>
            <a:xfrm>
              <a:off x="10070768" y="6003481"/>
              <a:ext cx="237166" cy="49929"/>
              <a:chOff x="10070768" y="6003481"/>
              <a:chExt cx="237166" cy="49929"/>
            </a:xfrm>
            <a:grpFill/>
          </p:grpSpPr>
          <p:sp>
            <p:nvSpPr>
              <p:cNvPr id="1277" name="Freeform: Shape 1276">
                <a:extLst>
                  <a:ext uri="{FF2B5EF4-FFF2-40B4-BE49-F238E27FC236}">
                    <a16:creationId xmlns:a16="http://schemas.microsoft.com/office/drawing/2014/main" id="{9BA67FCF-D441-5991-85CA-086B0A6BA649}"/>
                  </a:ext>
                </a:extLst>
              </p:cNvPr>
              <p:cNvSpPr/>
              <p:nvPr/>
            </p:nvSpPr>
            <p:spPr>
              <a:xfrm>
                <a:off x="10145662" y="6003481"/>
                <a:ext cx="162271" cy="49929"/>
              </a:xfrm>
              <a:custGeom>
                <a:avLst/>
                <a:gdLst>
                  <a:gd name="connsiteX0" fmla="*/ 156030 w 162271"/>
                  <a:gd name="connsiteY0" fmla="*/ 49930 h 49929"/>
                  <a:gd name="connsiteX1" fmla="*/ 6241 w 162271"/>
                  <a:gd name="connsiteY1" fmla="*/ 49930 h 49929"/>
                  <a:gd name="connsiteX2" fmla="*/ 0 w 162271"/>
                  <a:gd name="connsiteY2" fmla="*/ 43689 h 49929"/>
                  <a:gd name="connsiteX3" fmla="*/ 0 w 162271"/>
                  <a:gd name="connsiteY3" fmla="*/ 6241 h 49929"/>
                  <a:gd name="connsiteX4" fmla="*/ 6241 w 162271"/>
                  <a:gd name="connsiteY4" fmla="*/ 0 h 49929"/>
                  <a:gd name="connsiteX5" fmla="*/ 156030 w 162271"/>
                  <a:gd name="connsiteY5" fmla="*/ 0 h 49929"/>
                  <a:gd name="connsiteX6" fmla="*/ 162272 w 162271"/>
                  <a:gd name="connsiteY6" fmla="*/ 6241 h 49929"/>
                  <a:gd name="connsiteX7" fmla="*/ 162272 w 162271"/>
                  <a:gd name="connsiteY7" fmla="*/ 43689 h 49929"/>
                  <a:gd name="connsiteX8" fmla="*/ 156030 w 162271"/>
                  <a:gd name="connsiteY8" fmla="*/ 49930 h 49929"/>
                  <a:gd name="connsiteX9" fmla="*/ 12482 w 162271"/>
                  <a:gd name="connsiteY9" fmla="*/ 37447 h 49929"/>
                  <a:gd name="connsiteX10" fmla="*/ 149789 w 162271"/>
                  <a:gd name="connsiteY10" fmla="*/ 37447 h 49929"/>
                  <a:gd name="connsiteX11" fmla="*/ 149789 w 162271"/>
                  <a:gd name="connsiteY11" fmla="*/ 12482 h 49929"/>
                  <a:gd name="connsiteX12" fmla="*/ 12482 w 162271"/>
                  <a:gd name="connsiteY12" fmla="*/ 12482 h 49929"/>
                  <a:gd name="connsiteX13" fmla="*/ 12482 w 162271"/>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271" h="49929">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grpFill/>
              <a:ln w="12204"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id="{56781491-055D-7AD6-2845-B13B78DD6DAF}"/>
                  </a:ext>
                </a:extLst>
              </p:cNvPr>
              <p:cNvSpPr/>
              <p:nvPr/>
            </p:nvSpPr>
            <p:spPr>
              <a:xfrm>
                <a:off x="10070768" y="6003481"/>
                <a:ext cx="62412" cy="49929"/>
              </a:xfrm>
              <a:custGeom>
                <a:avLst/>
                <a:gdLst>
                  <a:gd name="connsiteX0" fmla="*/ 56171 w 62412"/>
                  <a:gd name="connsiteY0" fmla="*/ 49930 h 49929"/>
                  <a:gd name="connsiteX1" fmla="*/ 6241 w 62412"/>
                  <a:gd name="connsiteY1" fmla="*/ 49930 h 49929"/>
                  <a:gd name="connsiteX2" fmla="*/ 0 w 62412"/>
                  <a:gd name="connsiteY2" fmla="*/ 43689 h 49929"/>
                  <a:gd name="connsiteX3" fmla="*/ 0 w 62412"/>
                  <a:gd name="connsiteY3" fmla="*/ 6241 h 49929"/>
                  <a:gd name="connsiteX4" fmla="*/ 6241 w 62412"/>
                  <a:gd name="connsiteY4" fmla="*/ 0 h 49929"/>
                  <a:gd name="connsiteX5" fmla="*/ 56171 w 62412"/>
                  <a:gd name="connsiteY5" fmla="*/ 0 h 49929"/>
                  <a:gd name="connsiteX6" fmla="*/ 62412 w 62412"/>
                  <a:gd name="connsiteY6" fmla="*/ 6241 h 49929"/>
                  <a:gd name="connsiteX7" fmla="*/ 62412 w 62412"/>
                  <a:gd name="connsiteY7" fmla="*/ 43689 h 49929"/>
                  <a:gd name="connsiteX8" fmla="*/ 56171 w 62412"/>
                  <a:gd name="connsiteY8" fmla="*/ 49930 h 49929"/>
                  <a:gd name="connsiteX9" fmla="*/ 12482 w 62412"/>
                  <a:gd name="connsiteY9" fmla="*/ 37447 h 49929"/>
                  <a:gd name="connsiteX10" fmla="*/ 49930 w 62412"/>
                  <a:gd name="connsiteY10" fmla="*/ 37447 h 49929"/>
                  <a:gd name="connsiteX11" fmla="*/ 49930 w 62412"/>
                  <a:gd name="connsiteY11" fmla="*/ 12482 h 49929"/>
                  <a:gd name="connsiteX12" fmla="*/ 12482 w 62412"/>
                  <a:gd name="connsiteY12" fmla="*/ 12482 h 49929"/>
                  <a:gd name="connsiteX13" fmla="*/ 12482 w 62412"/>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12" h="49929">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grpFill/>
              <a:ln w="12204" cap="flat">
                <a:noFill/>
                <a:prstDash val="solid"/>
                <a:miter/>
              </a:ln>
            </p:spPr>
            <p:txBody>
              <a:bodyPr rtlCol="0" anchor="ctr"/>
              <a:lstStyle/>
              <a:p>
                <a:endParaRPr lang="en-US"/>
              </a:p>
            </p:txBody>
          </p:sp>
          <p:grpSp>
            <p:nvGrpSpPr>
              <p:cNvPr id="1279" name="Graphic 272">
                <a:extLst>
                  <a:ext uri="{FF2B5EF4-FFF2-40B4-BE49-F238E27FC236}">
                    <a16:creationId xmlns:a16="http://schemas.microsoft.com/office/drawing/2014/main" id="{6EE0AADC-2765-1411-CB66-82CF5A7827A0}"/>
                  </a:ext>
                </a:extLst>
              </p:cNvPr>
              <p:cNvGrpSpPr/>
              <p:nvPr/>
            </p:nvGrpSpPr>
            <p:grpSpPr>
              <a:xfrm>
                <a:off x="10270487" y="6028445"/>
                <a:ext cx="12482" cy="24964"/>
                <a:chOff x="10270487" y="6028445"/>
                <a:chExt cx="12482" cy="24964"/>
              </a:xfrm>
              <a:grpFill/>
            </p:grpSpPr>
            <p:sp>
              <p:nvSpPr>
                <p:cNvPr id="1295" name="Freeform: Shape 1294">
                  <a:extLst>
                    <a:ext uri="{FF2B5EF4-FFF2-40B4-BE49-F238E27FC236}">
                      <a16:creationId xmlns:a16="http://schemas.microsoft.com/office/drawing/2014/main" id="{C76210CB-9D6F-70A1-0597-31F393D56D42}"/>
                    </a:ext>
                  </a:extLst>
                </p:cNvPr>
                <p:cNvSpPr/>
                <p:nvPr/>
              </p:nvSpPr>
              <p:spPr>
                <a:xfrm>
                  <a:off x="1027048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grpFill/>
                <a:ln w="12204"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id="{E6CCD50A-B1A7-D2A1-9A4A-B8360E976FD2}"/>
                    </a:ext>
                  </a:extLst>
                </p:cNvPr>
                <p:cNvSpPr/>
                <p:nvPr/>
              </p:nvSpPr>
              <p:spPr>
                <a:xfrm>
                  <a:off x="1027048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grpFill/>
                <a:ln w="12204" cap="flat">
                  <a:noFill/>
                  <a:prstDash val="solid"/>
                  <a:miter/>
                </a:ln>
              </p:spPr>
              <p:txBody>
                <a:bodyPr rtlCol="0" anchor="ctr"/>
                <a:lstStyle/>
                <a:p>
                  <a:endParaRPr lang="en-US"/>
                </a:p>
              </p:txBody>
            </p:sp>
          </p:grpSp>
          <p:grpSp>
            <p:nvGrpSpPr>
              <p:cNvPr id="1280" name="Graphic 272">
                <a:extLst>
                  <a:ext uri="{FF2B5EF4-FFF2-40B4-BE49-F238E27FC236}">
                    <a16:creationId xmlns:a16="http://schemas.microsoft.com/office/drawing/2014/main" id="{4C3F18FA-DB32-85B9-C2A0-3C4927253A14}"/>
                  </a:ext>
                </a:extLst>
              </p:cNvPr>
              <p:cNvGrpSpPr/>
              <p:nvPr/>
            </p:nvGrpSpPr>
            <p:grpSpPr>
              <a:xfrm>
                <a:off x="10245522" y="6028445"/>
                <a:ext cx="12482" cy="24964"/>
                <a:chOff x="10245522" y="6028445"/>
                <a:chExt cx="12482" cy="24964"/>
              </a:xfrm>
              <a:grpFill/>
            </p:grpSpPr>
            <p:sp>
              <p:nvSpPr>
                <p:cNvPr id="1293" name="Freeform: Shape 1292">
                  <a:extLst>
                    <a:ext uri="{FF2B5EF4-FFF2-40B4-BE49-F238E27FC236}">
                      <a16:creationId xmlns:a16="http://schemas.microsoft.com/office/drawing/2014/main" id="{D999D972-7790-680D-AB74-2E841CE1DF5A}"/>
                    </a:ext>
                  </a:extLst>
                </p:cNvPr>
                <p:cNvSpPr/>
                <p:nvPr/>
              </p:nvSpPr>
              <p:spPr>
                <a:xfrm>
                  <a:off x="1024552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grpFill/>
                <a:ln w="12204"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id="{0F1E59A2-0FC3-E0F8-2501-910A41BB42C3}"/>
                    </a:ext>
                  </a:extLst>
                </p:cNvPr>
                <p:cNvSpPr/>
                <p:nvPr/>
              </p:nvSpPr>
              <p:spPr>
                <a:xfrm>
                  <a:off x="1024552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grpFill/>
                <a:ln w="12204" cap="flat">
                  <a:noFill/>
                  <a:prstDash val="solid"/>
                  <a:miter/>
                </a:ln>
              </p:spPr>
              <p:txBody>
                <a:bodyPr rtlCol="0" anchor="ctr"/>
                <a:lstStyle/>
                <a:p>
                  <a:endParaRPr lang="en-US"/>
                </a:p>
              </p:txBody>
            </p:sp>
          </p:grpSp>
          <p:grpSp>
            <p:nvGrpSpPr>
              <p:cNvPr id="1281" name="Graphic 272">
                <a:extLst>
                  <a:ext uri="{FF2B5EF4-FFF2-40B4-BE49-F238E27FC236}">
                    <a16:creationId xmlns:a16="http://schemas.microsoft.com/office/drawing/2014/main" id="{0193999E-A2A2-E936-293B-B9F86A7792D2}"/>
                  </a:ext>
                </a:extLst>
              </p:cNvPr>
              <p:cNvGrpSpPr/>
              <p:nvPr/>
            </p:nvGrpSpPr>
            <p:grpSpPr>
              <a:xfrm>
                <a:off x="10220557" y="6028445"/>
                <a:ext cx="12482" cy="24964"/>
                <a:chOff x="10220557" y="6028445"/>
                <a:chExt cx="12482" cy="24964"/>
              </a:xfrm>
              <a:grpFill/>
            </p:grpSpPr>
            <p:sp>
              <p:nvSpPr>
                <p:cNvPr id="1291" name="Freeform: Shape 1290">
                  <a:extLst>
                    <a:ext uri="{FF2B5EF4-FFF2-40B4-BE49-F238E27FC236}">
                      <a16:creationId xmlns:a16="http://schemas.microsoft.com/office/drawing/2014/main" id="{7713A888-B230-4035-C142-64EBDE623DE6}"/>
                    </a:ext>
                  </a:extLst>
                </p:cNvPr>
                <p:cNvSpPr/>
                <p:nvPr/>
              </p:nvSpPr>
              <p:spPr>
                <a:xfrm>
                  <a:off x="1022055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grpFill/>
                <a:ln w="12204"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id="{079DE5B7-8AC5-C848-FF0C-9CEF92DC0E26}"/>
                    </a:ext>
                  </a:extLst>
                </p:cNvPr>
                <p:cNvSpPr/>
                <p:nvPr/>
              </p:nvSpPr>
              <p:spPr>
                <a:xfrm>
                  <a:off x="1022055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grpFill/>
                <a:ln w="12204" cap="flat">
                  <a:noFill/>
                  <a:prstDash val="solid"/>
                  <a:miter/>
                </a:ln>
              </p:spPr>
              <p:txBody>
                <a:bodyPr rtlCol="0" anchor="ctr"/>
                <a:lstStyle/>
                <a:p>
                  <a:endParaRPr lang="en-US"/>
                </a:p>
              </p:txBody>
            </p:sp>
          </p:grpSp>
          <p:grpSp>
            <p:nvGrpSpPr>
              <p:cNvPr id="1282" name="Graphic 272">
                <a:extLst>
                  <a:ext uri="{FF2B5EF4-FFF2-40B4-BE49-F238E27FC236}">
                    <a16:creationId xmlns:a16="http://schemas.microsoft.com/office/drawing/2014/main" id="{73E3D30D-8252-5DDD-6E27-E307129012D5}"/>
                  </a:ext>
                </a:extLst>
              </p:cNvPr>
              <p:cNvGrpSpPr/>
              <p:nvPr/>
            </p:nvGrpSpPr>
            <p:grpSpPr>
              <a:xfrm>
                <a:off x="10195592" y="6028445"/>
                <a:ext cx="12482" cy="24964"/>
                <a:chOff x="10195592" y="6028445"/>
                <a:chExt cx="12482" cy="24964"/>
              </a:xfrm>
              <a:grpFill/>
            </p:grpSpPr>
            <p:sp>
              <p:nvSpPr>
                <p:cNvPr id="1289" name="Freeform: Shape 1288">
                  <a:extLst>
                    <a:ext uri="{FF2B5EF4-FFF2-40B4-BE49-F238E27FC236}">
                      <a16:creationId xmlns:a16="http://schemas.microsoft.com/office/drawing/2014/main" id="{78549354-9B7D-FA5F-D0AE-2515535AF110}"/>
                    </a:ext>
                  </a:extLst>
                </p:cNvPr>
                <p:cNvSpPr/>
                <p:nvPr/>
              </p:nvSpPr>
              <p:spPr>
                <a:xfrm>
                  <a:off x="1019559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grpFill/>
                <a:ln w="12204"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id="{06E985E1-97E1-7387-D4AE-D06A083E9B19}"/>
                    </a:ext>
                  </a:extLst>
                </p:cNvPr>
                <p:cNvSpPr/>
                <p:nvPr/>
              </p:nvSpPr>
              <p:spPr>
                <a:xfrm>
                  <a:off x="1019559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grpFill/>
                <a:ln w="12204" cap="flat">
                  <a:noFill/>
                  <a:prstDash val="solid"/>
                  <a:miter/>
                </a:ln>
              </p:spPr>
              <p:txBody>
                <a:bodyPr rtlCol="0" anchor="ctr"/>
                <a:lstStyle/>
                <a:p>
                  <a:endParaRPr lang="en-US"/>
                </a:p>
              </p:txBody>
            </p:sp>
          </p:grpSp>
          <p:grpSp>
            <p:nvGrpSpPr>
              <p:cNvPr id="1283" name="Graphic 272">
                <a:extLst>
                  <a:ext uri="{FF2B5EF4-FFF2-40B4-BE49-F238E27FC236}">
                    <a16:creationId xmlns:a16="http://schemas.microsoft.com/office/drawing/2014/main" id="{BD971BA7-B9A2-8D50-3704-9C794ACFFB22}"/>
                  </a:ext>
                </a:extLst>
              </p:cNvPr>
              <p:cNvGrpSpPr/>
              <p:nvPr/>
            </p:nvGrpSpPr>
            <p:grpSpPr>
              <a:xfrm>
                <a:off x="10170627" y="6028445"/>
                <a:ext cx="12482" cy="24964"/>
                <a:chOff x="10170627" y="6028445"/>
                <a:chExt cx="12482" cy="24964"/>
              </a:xfrm>
              <a:grpFill/>
            </p:grpSpPr>
            <p:sp>
              <p:nvSpPr>
                <p:cNvPr id="1287" name="Freeform: Shape 1286">
                  <a:extLst>
                    <a:ext uri="{FF2B5EF4-FFF2-40B4-BE49-F238E27FC236}">
                      <a16:creationId xmlns:a16="http://schemas.microsoft.com/office/drawing/2014/main" id="{B4F54000-AC91-A12D-386B-E868012ED73C}"/>
                    </a:ext>
                  </a:extLst>
                </p:cNvPr>
                <p:cNvSpPr/>
                <p:nvPr/>
              </p:nvSpPr>
              <p:spPr>
                <a:xfrm>
                  <a:off x="1017062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grpFill/>
                <a:ln w="12204"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id="{2AF63DA6-6F0B-BFD3-E5F7-A1F0FD24B6F5}"/>
                    </a:ext>
                  </a:extLst>
                </p:cNvPr>
                <p:cNvSpPr/>
                <p:nvPr/>
              </p:nvSpPr>
              <p:spPr>
                <a:xfrm>
                  <a:off x="1017062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grpFill/>
                <a:ln w="12204" cap="flat">
                  <a:noFill/>
                  <a:prstDash val="solid"/>
                  <a:miter/>
                </a:ln>
              </p:spPr>
              <p:txBody>
                <a:bodyPr rtlCol="0" anchor="ctr"/>
                <a:lstStyle/>
                <a:p>
                  <a:endParaRPr lang="en-US"/>
                </a:p>
              </p:txBody>
            </p:sp>
          </p:grpSp>
          <p:grpSp>
            <p:nvGrpSpPr>
              <p:cNvPr id="1284" name="Graphic 272">
                <a:extLst>
                  <a:ext uri="{FF2B5EF4-FFF2-40B4-BE49-F238E27FC236}">
                    <a16:creationId xmlns:a16="http://schemas.microsoft.com/office/drawing/2014/main" id="{0A9D16D9-35D3-EB4F-D599-2B6D29BAD520}"/>
                  </a:ext>
                </a:extLst>
              </p:cNvPr>
              <p:cNvGrpSpPr/>
              <p:nvPr/>
            </p:nvGrpSpPr>
            <p:grpSpPr>
              <a:xfrm>
                <a:off x="10095732" y="6028445"/>
                <a:ext cx="12482" cy="24964"/>
                <a:chOff x="10095732" y="6028445"/>
                <a:chExt cx="12482" cy="24964"/>
              </a:xfrm>
              <a:grpFill/>
            </p:grpSpPr>
            <p:sp>
              <p:nvSpPr>
                <p:cNvPr id="1285" name="Freeform: Shape 1284">
                  <a:extLst>
                    <a:ext uri="{FF2B5EF4-FFF2-40B4-BE49-F238E27FC236}">
                      <a16:creationId xmlns:a16="http://schemas.microsoft.com/office/drawing/2014/main" id="{ED91855F-DA5C-7708-6DBE-FB0AD595BB2C}"/>
                    </a:ext>
                  </a:extLst>
                </p:cNvPr>
                <p:cNvSpPr/>
                <p:nvPr/>
              </p:nvSpPr>
              <p:spPr>
                <a:xfrm>
                  <a:off x="1009573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grpFill/>
                <a:ln w="12204"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id="{D98E7C81-2F63-1810-C77C-3C7045E792CE}"/>
                    </a:ext>
                  </a:extLst>
                </p:cNvPr>
                <p:cNvSpPr/>
                <p:nvPr/>
              </p:nvSpPr>
              <p:spPr>
                <a:xfrm>
                  <a:off x="1009573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grpFill/>
                <a:ln w="12204" cap="flat">
                  <a:noFill/>
                  <a:prstDash val="solid"/>
                  <a:miter/>
                </a:ln>
              </p:spPr>
              <p:txBody>
                <a:bodyPr rtlCol="0" anchor="ctr"/>
                <a:lstStyle/>
                <a:p>
                  <a:endParaRPr lang="en-US"/>
                </a:p>
              </p:txBody>
            </p:sp>
          </p:grpSp>
        </p:grpSp>
        <p:grpSp>
          <p:nvGrpSpPr>
            <p:cNvPr id="1266" name="Graphic 272">
              <a:extLst>
                <a:ext uri="{FF2B5EF4-FFF2-40B4-BE49-F238E27FC236}">
                  <a16:creationId xmlns:a16="http://schemas.microsoft.com/office/drawing/2014/main" id="{F0E8782A-2125-12F6-B978-1AB6F84538BC}"/>
                </a:ext>
              </a:extLst>
            </p:cNvPr>
            <p:cNvGrpSpPr/>
            <p:nvPr/>
          </p:nvGrpSpPr>
          <p:grpSpPr>
            <a:xfrm>
              <a:off x="10020838" y="5803762"/>
              <a:ext cx="24964" cy="187236"/>
              <a:chOff x="10020838" y="5803762"/>
              <a:chExt cx="24964" cy="187236"/>
            </a:xfrm>
            <a:grpFill/>
          </p:grpSpPr>
          <p:sp>
            <p:nvSpPr>
              <p:cNvPr id="1269" name="Freeform: Shape 1268">
                <a:extLst>
                  <a:ext uri="{FF2B5EF4-FFF2-40B4-BE49-F238E27FC236}">
                    <a16:creationId xmlns:a16="http://schemas.microsoft.com/office/drawing/2014/main" id="{DA707B41-F0E2-79FB-6257-DECA0A290B7E}"/>
                  </a:ext>
                </a:extLst>
              </p:cNvPr>
              <p:cNvSpPr/>
              <p:nvPr/>
            </p:nvSpPr>
            <p:spPr>
              <a:xfrm>
                <a:off x="10020838" y="597851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id="{871B6B6E-3BB7-A53A-DE30-A0E4A5C0395A}"/>
                  </a:ext>
                </a:extLst>
              </p:cNvPr>
              <p:cNvSpPr/>
              <p:nvPr/>
            </p:nvSpPr>
            <p:spPr>
              <a:xfrm>
                <a:off x="10020838" y="595355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id="{2D2F8E15-8699-3120-6D67-7CEC578A321B}"/>
                  </a:ext>
                </a:extLst>
              </p:cNvPr>
              <p:cNvSpPr/>
              <p:nvPr/>
            </p:nvSpPr>
            <p:spPr>
              <a:xfrm>
                <a:off x="10020838" y="592858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sp>
            <p:nvSpPr>
              <p:cNvPr id="1272" name="Freeform: Shape 1271">
                <a:extLst>
                  <a:ext uri="{FF2B5EF4-FFF2-40B4-BE49-F238E27FC236}">
                    <a16:creationId xmlns:a16="http://schemas.microsoft.com/office/drawing/2014/main" id="{6321652D-7116-3B0C-0D06-630283982C45}"/>
                  </a:ext>
                </a:extLst>
              </p:cNvPr>
              <p:cNvSpPr/>
              <p:nvPr/>
            </p:nvSpPr>
            <p:spPr>
              <a:xfrm>
                <a:off x="10020838" y="590362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sp>
            <p:nvSpPr>
              <p:cNvPr id="1273" name="Freeform: Shape 1272">
                <a:extLst>
                  <a:ext uri="{FF2B5EF4-FFF2-40B4-BE49-F238E27FC236}">
                    <a16:creationId xmlns:a16="http://schemas.microsoft.com/office/drawing/2014/main" id="{1DC1E961-1828-1091-E072-2F933757AF5C}"/>
                  </a:ext>
                </a:extLst>
              </p:cNvPr>
              <p:cNvSpPr/>
              <p:nvPr/>
            </p:nvSpPr>
            <p:spPr>
              <a:xfrm>
                <a:off x="10020838" y="587865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id="{1927A475-02B3-62FD-50A2-D3DE25945A2D}"/>
                  </a:ext>
                </a:extLst>
              </p:cNvPr>
              <p:cNvSpPr/>
              <p:nvPr/>
            </p:nvSpPr>
            <p:spPr>
              <a:xfrm>
                <a:off x="10020838" y="585369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id="{37D57C48-E78B-4BB9-3B9E-CED469505738}"/>
                  </a:ext>
                </a:extLst>
              </p:cNvPr>
              <p:cNvSpPr/>
              <p:nvPr/>
            </p:nvSpPr>
            <p:spPr>
              <a:xfrm>
                <a:off x="10020838" y="582872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id="{8F82A842-573E-2E7A-8049-62971948B5B3}"/>
                  </a:ext>
                </a:extLst>
              </p:cNvPr>
              <p:cNvSpPr/>
              <p:nvPr/>
            </p:nvSpPr>
            <p:spPr>
              <a:xfrm>
                <a:off x="10020838" y="5803762"/>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grpFill/>
              <a:ln w="12204" cap="flat">
                <a:noFill/>
                <a:prstDash val="solid"/>
                <a:miter/>
              </a:ln>
            </p:spPr>
            <p:txBody>
              <a:bodyPr rtlCol="0" anchor="ctr"/>
              <a:lstStyle/>
              <a:p>
                <a:endParaRPr lang="en-US"/>
              </a:p>
            </p:txBody>
          </p:sp>
        </p:grpSp>
        <p:sp>
          <p:nvSpPr>
            <p:cNvPr id="1267" name="Freeform: Shape 1266">
              <a:extLst>
                <a:ext uri="{FF2B5EF4-FFF2-40B4-BE49-F238E27FC236}">
                  <a16:creationId xmlns:a16="http://schemas.microsoft.com/office/drawing/2014/main" id="{D85C5C49-E434-7D1C-2F2D-B322ACBD02AB}"/>
                </a:ext>
              </a:extLst>
            </p:cNvPr>
            <p:cNvSpPr/>
            <p:nvPr/>
          </p:nvSpPr>
          <p:spPr>
            <a:xfrm>
              <a:off x="10083250" y="5916104"/>
              <a:ext cx="37447" cy="62412"/>
            </a:xfrm>
            <a:custGeom>
              <a:avLst/>
              <a:gdLst>
                <a:gd name="connsiteX0" fmla="*/ 31206 w 37447"/>
                <a:gd name="connsiteY0" fmla="*/ 62412 h 62412"/>
                <a:gd name="connsiteX1" fmla="*/ 6241 w 37447"/>
                <a:gd name="connsiteY1" fmla="*/ 62412 h 62412"/>
                <a:gd name="connsiteX2" fmla="*/ 0 w 37447"/>
                <a:gd name="connsiteY2" fmla="*/ 56171 h 62412"/>
                <a:gd name="connsiteX3" fmla="*/ 0 w 37447"/>
                <a:gd name="connsiteY3" fmla="*/ 6241 h 62412"/>
                <a:gd name="connsiteX4" fmla="*/ 6241 w 37447"/>
                <a:gd name="connsiteY4" fmla="*/ 0 h 62412"/>
                <a:gd name="connsiteX5" fmla="*/ 31206 w 37447"/>
                <a:gd name="connsiteY5" fmla="*/ 0 h 62412"/>
                <a:gd name="connsiteX6" fmla="*/ 37447 w 37447"/>
                <a:gd name="connsiteY6" fmla="*/ 6241 h 62412"/>
                <a:gd name="connsiteX7" fmla="*/ 37447 w 37447"/>
                <a:gd name="connsiteY7" fmla="*/ 56171 h 62412"/>
                <a:gd name="connsiteX8" fmla="*/ 31206 w 37447"/>
                <a:gd name="connsiteY8" fmla="*/ 62412 h 62412"/>
                <a:gd name="connsiteX9" fmla="*/ 12482 w 37447"/>
                <a:gd name="connsiteY9" fmla="*/ 49930 h 62412"/>
                <a:gd name="connsiteX10" fmla="*/ 24965 w 37447"/>
                <a:gd name="connsiteY10" fmla="*/ 49930 h 62412"/>
                <a:gd name="connsiteX11" fmla="*/ 24965 w 37447"/>
                <a:gd name="connsiteY11" fmla="*/ 12482 h 62412"/>
                <a:gd name="connsiteX12" fmla="*/ 12482 w 37447"/>
                <a:gd name="connsiteY12" fmla="*/ 12482 h 62412"/>
                <a:gd name="connsiteX13" fmla="*/ 12482 w 37447"/>
                <a:gd name="connsiteY13" fmla="*/ 49930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62412">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grpFill/>
            <a:ln w="12204"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id="{6F7CB034-50AF-56D7-BFB0-ABDA98D48A50}"/>
                </a:ext>
              </a:extLst>
            </p:cNvPr>
            <p:cNvSpPr/>
            <p:nvPr/>
          </p:nvSpPr>
          <p:spPr>
            <a:xfrm>
              <a:off x="10083250" y="581624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grpFill/>
            <a:ln w="12204" cap="flat">
              <a:noFill/>
              <a:prstDash val="solid"/>
              <a:miter/>
            </a:ln>
          </p:spPr>
          <p:txBody>
            <a:bodyPr rtlCol="0" anchor="ctr"/>
            <a:lstStyle/>
            <a:p>
              <a:endParaRPr lang="en-US"/>
            </a:p>
          </p:txBody>
        </p:sp>
      </p:grpSp>
      <p:grpSp>
        <p:nvGrpSpPr>
          <p:cNvPr id="1311" name="Graphic 274">
            <a:extLst>
              <a:ext uri="{FF2B5EF4-FFF2-40B4-BE49-F238E27FC236}">
                <a16:creationId xmlns:a16="http://schemas.microsoft.com/office/drawing/2014/main" id="{3480B779-9ED6-B008-EC6F-1491F322C199}"/>
              </a:ext>
            </a:extLst>
          </p:cNvPr>
          <p:cNvGrpSpPr/>
          <p:nvPr/>
        </p:nvGrpSpPr>
        <p:grpSpPr>
          <a:xfrm>
            <a:off x="10721830" y="5699656"/>
            <a:ext cx="367380" cy="293905"/>
            <a:chOff x="10617663" y="5772543"/>
            <a:chExt cx="367380" cy="293905"/>
          </a:xfrm>
          <a:solidFill>
            <a:schemeClr val="tx1"/>
          </a:solidFill>
        </p:grpSpPr>
        <p:grpSp>
          <p:nvGrpSpPr>
            <p:cNvPr id="1312" name="Graphic 274">
              <a:extLst>
                <a:ext uri="{FF2B5EF4-FFF2-40B4-BE49-F238E27FC236}">
                  <a16:creationId xmlns:a16="http://schemas.microsoft.com/office/drawing/2014/main" id="{662B76A8-96AA-5AE7-F8F1-AB3AE6B4B6CC}"/>
                </a:ext>
              </a:extLst>
            </p:cNvPr>
            <p:cNvGrpSpPr/>
            <p:nvPr/>
          </p:nvGrpSpPr>
          <p:grpSpPr>
            <a:xfrm>
              <a:off x="10617663" y="5772543"/>
              <a:ext cx="355134" cy="257167"/>
              <a:chOff x="10617663" y="5772543"/>
              <a:chExt cx="355134" cy="257167"/>
            </a:xfrm>
            <a:grpFill/>
          </p:grpSpPr>
          <p:sp>
            <p:nvSpPr>
              <p:cNvPr id="1319" name="Freeform: Shape 1318">
                <a:extLst>
                  <a:ext uri="{FF2B5EF4-FFF2-40B4-BE49-F238E27FC236}">
                    <a16:creationId xmlns:a16="http://schemas.microsoft.com/office/drawing/2014/main" id="{EAB523ED-E3C6-21BA-F4B3-926C2F9E34D6}"/>
                  </a:ext>
                </a:extLst>
              </p:cNvPr>
              <p:cNvSpPr/>
              <p:nvPr/>
            </p:nvSpPr>
            <p:spPr>
              <a:xfrm>
                <a:off x="10617663" y="5772543"/>
                <a:ext cx="330642" cy="61231"/>
              </a:xfrm>
              <a:custGeom>
                <a:avLst/>
                <a:gdLst>
                  <a:gd name="connsiteX0" fmla="*/ 6123 w 330642"/>
                  <a:gd name="connsiteY0" fmla="*/ 61231 h 61231"/>
                  <a:gd name="connsiteX1" fmla="*/ 0 w 330642"/>
                  <a:gd name="connsiteY1" fmla="*/ 55108 h 61231"/>
                  <a:gd name="connsiteX2" fmla="*/ 6123 w 330642"/>
                  <a:gd name="connsiteY2" fmla="*/ 48985 h 61231"/>
                  <a:gd name="connsiteX3" fmla="*/ 319425 w 330642"/>
                  <a:gd name="connsiteY3" fmla="*/ 2732 h 61231"/>
                  <a:gd name="connsiteX4" fmla="*/ 326296 w 330642"/>
                  <a:gd name="connsiteY4" fmla="*/ 270 h 61231"/>
                  <a:gd name="connsiteX5" fmla="*/ 330643 w 330642"/>
                  <a:gd name="connsiteY5" fmla="*/ 6124 h 61231"/>
                  <a:gd name="connsiteX6" fmla="*/ 330643 w 330642"/>
                  <a:gd name="connsiteY6" fmla="*/ 36739 h 61231"/>
                  <a:gd name="connsiteX7" fmla="*/ 324520 w 330642"/>
                  <a:gd name="connsiteY7" fmla="*/ 42862 h 61231"/>
                  <a:gd name="connsiteX8" fmla="*/ 318397 w 330642"/>
                  <a:gd name="connsiteY8" fmla="*/ 36739 h 61231"/>
                  <a:gd name="connsiteX9" fmla="*/ 318397 w 330642"/>
                  <a:gd name="connsiteY9" fmla="*/ 22362 h 61231"/>
                  <a:gd name="connsiteX10" fmla="*/ 6123 w 330642"/>
                  <a:gd name="connsiteY10" fmla="*/ 61231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642" h="61231">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grpFill/>
              <a:ln w="12204"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id="{74CA458A-964A-5074-E461-82741C1DF096}"/>
                  </a:ext>
                </a:extLst>
              </p:cNvPr>
              <p:cNvSpPr/>
              <p:nvPr/>
            </p:nvSpPr>
            <p:spPr>
              <a:xfrm>
                <a:off x="10617663" y="5821529"/>
                <a:ext cx="355134" cy="37447"/>
              </a:xfrm>
              <a:custGeom>
                <a:avLst/>
                <a:gdLst>
                  <a:gd name="connsiteX0" fmla="*/ 158941 w 355134"/>
                  <a:gd name="connsiteY0" fmla="*/ 37447 h 37447"/>
                  <a:gd name="connsiteX1" fmla="*/ 88980 w 355134"/>
                  <a:gd name="connsiteY1" fmla="*/ 37116 h 37447"/>
                  <a:gd name="connsiteX2" fmla="*/ 6123 w 355134"/>
                  <a:gd name="connsiteY2" fmla="*/ 36737 h 37447"/>
                  <a:gd name="connsiteX3" fmla="*/ 0 w 355134"/>
                  <a:gd name="connsiteY3" fmla="*/ 30614 h 37447"/>
                  <a:gd name="connsiteX4" fmla="*/ 6123 w 355134"/>
                  <a:gd name="connsiteY4" fmla="*/ 24491 h 37447"/>
                  <a:gd name="connsiteX5" fmla="*/ 89053 w 355134"/>
                  <a:gd name="connsiteY5" fmla="*/ 24858 h 37447"/>
                  <a:gd name="connsiteX6" fmla="*/ 344567 w 355134"/>
                  <a:gd name="connsiteY6" fmla="*/ 1897 h 37447"/>
                  <a:gd name="connsiteX7" fmla="*/ 351277 w 355134"/>
                  <a:gd name="connsiteY7" fmla="*/ 440 h 37447"/>
                  <a:gd name="connsiteX8" fmla="*/ 355135 w 355134"/>
                  <a:gd name="connsiteY8" fmla="*/ 6122 h 37447"/>
                  <a:gd name="connsiteX9" fmla="*/ 355135 w 355134"/>
                  <a:gd name="connsiteY9" fmla="*/ 30614 h 37447"/>
                  <a:gd name="connsiteX10" fmla="*/ 349012 w 355134"/>
                  <a:gd name="connsiteY10" fmla="*/ 36737 h 37447"/>
                  <a:gd name="connsiteX11" fmla="*/ 342889 w 355134"/>
                  <a:gd name="connsiteY11" fmla="*/ 30614 h 37447"/>
                  <a:gd name="connsiteX12" fmla="*/ 342889 w 355134"/>
                  <a:gd name="connsiteY12" fmla="*/ 18270 h 37447"/>
                  <a:gd name="connsiteX13" fmla="*/ 158941 w 355134"/>
                  <a:gd name="connsiteY13" fmla="*/ 37447 h 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134" h="37447">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grpFill/>
              <a:ln w="12204" cap="flat">
                <a:noFill/>
                <a:prstDash val="solid"/>
                <a:miter/>
              </a:ln>
            </p:spPr>
            <p:txBody>
              <a:bodyPr rtlCol="0" anchor="ctr"/>
              <a:lstStyle/>
              <a:p>
                <a:endParaRPr lang="en-US"/>
              </a:p>
            </p:txBody>
          </p:sp>
          <p:grpSp>
            <p:nvGrpSpPr>
              <p:cNvPr id="1321" name="Graphic 274">
                <a:extLst>
                  <a:ext uri="{FF2B5EF4-FFF2-40B4-BE49-F238E27FC236}">
                    <a16:creationId xmlns:a16="http://schemas.microsoft.com/office/drawing/2014/main" id="{E29FA429-8FCC-C599-3CF7-C444516EB56D}"/>
                  </a:ext>
                </a:extLst>
              </p:cNvPr>
              <p:cNvGrpSpPr/>
              <p:nvPr/>
            </p:nvGrpSpPr>
            <p:grpSpPr>
              <a:xfrm>
                <a:off x="10770724" y="5907250"/>
                <a:ext cx="61243" cy="122460"/>
                <a:chOff x="10770724" y="5907250"/>
                <a:chExt cx="61243" cy="122460"/>
              </a:xfrm>
              <a:grpFill/>
            </p:grpSpPr>
            <p:sp>
              <p:nvSpPr>
                <p:cNvPr id="1322" name="Freeform: Shape 1321">
                  <a:extLst>
                    <a:ext uri="{FF2B5EF4-FFF2-40B4-BE49-F238E27FC236}">
                      <a16:creationId xmlns:a16="http://schemas.microsoft.com/office/drawing/2014/main" id="{B596AB9F-CB01-840B-2806-DFFF154545D4}"/>
                    </a:ext>
                  </a:extLst>
                </p:cNvPr>
                <p:cNvSpPr/>
                <p:nvPr/>
              </p:nvSpPr>
              <p:spPr>
                <a:xfrm>
                  <a:off x="10770724" y="5919496"/>
                  <a:ext cx="61243" cy="97968"/>
                </a:xfrm>
                <a:custGeom>
                  <a:avLst/>
                  <a:gdLst>
                    <a:gd name="connsiteX0" fmla="*/ 30629 w 61243"/>
                    <a:gd name="connsiteY0" fmla="*/ 97968 h 97968"/>
                    <a:gd name="connsiteX1" fmla="*/ 61244 w 61243"/>
                    <a:gd name="connsiteY1" fmla="*/ 67353 h 97968"/>
                    <a:gd name="connsiteX2" fmla="*/ 33188 w 61243"/>
                    <a:gd name="connsiteY2" fmla="*/ 37252 h 97968"/>
                    <a:gd name="connsiteX3" fmla="*/ 31804 w 61243"/>
                    <a:gd name="connsiteY3" fmla="*/ 36799 h 97968"/>
                    <a:gd name="connsiteX4" fmla="*/ 18383 w 61243"/>
                    <a:gd name="connsiteY4" fmla="*/ 24492 h 97968"/>
                    <a:gd name="connsiteX5" fmla="*/ 30629 w 61243"/>
                    <a:gd name="connsiteY5" fmla="*/ 12246 h 97968"/>
                    <a:gd name="connsiteX6" fmla="*/ 45055 w 61243"/>
                    <a:gd name="connsiteY6" fmla="*/ 16924 h 97968"/>
                    <a:gd name="connsiteX7" fmla="*/ 53688 w 61243"/>
                    <a:gd name="connsiteY7" fmla="*/ 16189 h 97968"/>
                    <a:gd name="connsiteX8" fmla="*/ 52941 w 61243"/>
                    <a:gd name="connsiteY8" fmla="*/ 7568 h 97968"/>
                    <a:gd name="connsiteX9" fmla="*/ 30629 w 61243"/>
                    <a:gd name="connsiteY9" fmla="*/ 0 h 97968"/>
                    <a:gd name="connsiteX10" fmla="*/ 6137 w 61243"/>
                    <a:gd name="connsiteY10" fmla="*/ 24492 h 97968"/>
                    <a:gd name="connsiteX11" fmla="*/ 27996 w 61243"/>
                    <a:gd name="connsiteY11" fmla="*/ 48433 h 97968"/>
                    <a:gd name="connsiteX12" fmla="*/ 29380 w 61243"/>
                    <a:gd name="connsiteY12" fmla="*/ 48886 h 97968"/>
                    <a:gd name="connsiteX13" fmla="*/ 48998 w 61243"/>
                    <a:gd name="connsiteY13" fmla="*/ 67353 h 97968"/>
                    <a:gd name="connsiteX14" fmla="*/ 30629 w 61243"/>
                    <a:gd name="connsiteY14" fmla="*/ 85722 h 97968"/>
                    <a:gd name="connsiteX15" fmla="*/ 11035 w 61243"/>
                    <a:gd name="connsiteY15" fmla="*/ 75925 h 97968"/>
                    <a:gd name="connsiteX16" fmla="*/ 2463 w 61243"/>
                    <a:gd name="connsiteY16" fmla="*/ 74689 h 97968"/>
                    <a:gd name="connsiteX17" fmla="*/ 1226 w 61243"/>
                    <a:gd name="connsiteY17" fmla="*/ 83261 h 97968"/>
                    <a:gd name="connsiteX18" fmla="*/ 30629 w 61243"/>
                    <a:gd name="connsiteY18" fmla="*/ 97968 h 9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243" h="97968">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grpFill/>
                <a:ln w="12204" cap="flat">
                  <a:noFill/>
                  <a:prstDash val="solid"/>
                  <a:miter/>
                </a:ln>
              </p:spPr>
              <p:txBody>
                <a:bodyPr rtlCol="0" anchor="ctr"/>
                <a:lstStyle/>
                <a:p>
                  <a:endParaRPr lang="en-US"/>
                </a:p>
              </p:txBody>
            </p:sp>
            <p:sp>
              <p:nvSpPr>
                <p:cNvPr id="1323" name="Freeform: Shape 1322">
                  <a:extLst>
                    <a:ext uri="{FF2B5EF4-FFF2-40B4-BE49-F238E27FC236}">
                      <a16:creationId xmlns:a16="http://schemas.microsoft.com/office/drawing/2014/main" id="{FECAB55C-6B34-6C09-4958-8A8E0BEA7330}"/>
                    </a:ext>
                  </a:extLst>
                </p:cNvPr>
                <p:cNvSpPr/>
                <p:nvPr/>
              </p:nvSpPr>
              <p:spPr>
                <a:xfrm>
                  <a:off x="10795230" y="6011341"/>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grpFill/>
                <a:ln w="12204" cap="flat">
                  <a:noFill/>
                  <a:prstDash val="solid"/>
                  <a:miter/>
                </a:ln>
              </p:spPr>
              <p:txBody>
                <a:bodyPr rtlCol="0" anchor="ctr"/>
                <a:lstStyle/>
                <a:p>
                  <a:endParaRPr lang="en-US"/>
                </a:p>
              </p:txBody>
            </p:sp>
            <p:sp>
              <p:nvSpPr>
                <p:cNvPr id="1324" name="Freeform: Shape 1323">
                  <a:extLst>
                    <a:ext uri="{FF2B5EF4-FFF2-40B4-BE49-F238E27FC236}">
                      <a16:creationId xmlns:a16="http://schemas.microsoft.com/office/drawing/2014/main" id="{71D988ED-DDE1-9E7B-DD15-55BC3FA3FE99}"/>
                    </a:ext>
                  </a:extLst>
                </p:cNvPr>
                <p:cNvSpPr/>
                <p:nvPr/>
              </p:nvSpPr>
              <p:spPr>
                <a:xfrm>
                  <a:off x="10795230" y="5907250"/>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grpFill/>
                <a:ln w="12204" cap="flat">
                  <a:noFill/>
                  <a:prstDash val="solid"/>
                  <a:miter/>
                </a:ln>
              </p:spPr>
              <p:txBody>
                <a:bodyPr rtlCol="0" anchor="ctr"/>
                <a:lstStyle/>
                <a:p>
                  <a:endParaRPr lang="en-US"/>
                </a:p>
              </p:txBody>
            </p:sp>
          </p:grpSp>
        </p:grpSp>
        <p:grpSp>
          <p:nvGrpSpPr>
            <p:cNvPr id="1313" name="Graphic 274">
              <a:extLst>
                <a:ext uri="{FF2B5EF4-FFF2-40B4-BE49-F238E27FC236}">
                  <a16:creationId xmlns:a16="http://schemas.microsoft.com/office/drawing/2014/main" id="{CBBF47B7-1B73-72E0-3277-9BE1642D9358}"/>
                </a:ext>
              </a:extLst>
            </p:cNvPr>
            <p:cNvGrpSpPr/>
            <p:nvPr/>
          </p:nvGrpSpPr>
          <p:grpSpPr>
            <a:xfrm>
              <a:off x="10617663" y="5870512"/>
              <a:ext cx="367380" cy="195936"/>
              <a:chOff x="10617663" y="5870512"/>
              <a:chExt cx="367380" cy="195936"/>
            </a:xfrm>
            <a:grpFill/>
          </p:grpSpPr>
          <p:sp>
            <p:nvSpPr>
              <p:cNvPr id="1317" name="Freeform: Shape 1316">
                <a:extLst>
                  <a:ext uri="{FF2B5EF4-FFF2-40B4-BE49-F238E27FC236}">
                    <a16:creationId xmlns:a16="http://schemas.microsoft.com/office/drawing/2014/main" id="{20D8E27A-5D10-91CA-7148-A00BE2DE2BAC}"/>
                  </a:ext>
                </a:extLst>
              </p:cNvPr>
              <p:cNvSpPr/>
              <p:nvPr/>
            </p:nvSpPr>
            <p:spPr>
              <a:xfrm>
                <a:off x="10617663" y="5870512"/>
                <a:ext cx="367380" cy="195936"/>
              </a:xfrm>
              <a:custGeom>
                <a:avLst/>
                <a:gdLst>
                  <a:gd name="connsiteX0" fmla="*/ 6123 w 367380"/>
                  <a:gd name="connsiteY0" fmla="*/ 0 h 195936"/>
                  <a:gd name="connsiteX1" fmla="*/ 0 w 367380"/>
                  <a:gd name="connsiteY1" fmla="*/ 6123 h 195936"/>
                  <a:gd name="connsiteX2" fmla="*/ 6123 w 367380"/>
                  <a:gd name="connsiteY2" fmla="*/ 12246 h 195936"/>
                  <a:gd name="connsiteX3" fmla="*/ 355135 w 367380"/>
                  <a:gd name="connsiteY3" fmla="*/ 12246 h 195936"/>
                  <a:gd name="connsiteX4" fmla="*/ 355135 w 367380"/>
                  <a:gd name="connsiteY4" fmla="*/ 183690 h 195936"/>
                  <a:gd name="connsiteX5" fmla="*/ 6123 w 367380"/>
                  <a:gd name="connsiteY5" fmla="*/ 183690 h 195936"/>
                  <a:gd name="connsiteX6" fmla="*/ 0 w 367380"/>
                  <a:gd name="connsiteY6" fmla="*/ 189813 h 195936"/>
                  <a:gd name="connsiteX7" fmla="*/ 0 w 367380"/>
                  <a:gd name="connsiteY7" fmla="*/ 189813 h 195936"/>
                  <a:gd name="connsiteX8" fmla="*/ 6123 w 367380"/>
                  <a:gd name="connsiteY8" fmla="*/ 195937 h 195936"/>
                  <a:gd name="connsiteX9" fmla="*/ 361258 w 367380"/>
                  <a:gd name="connsiteY9" fmla="*/ 195937 h 195936"/>
                  <a:gd name="connsiteX10" fmla="*/ 367381 w 367380"/>
                  <a:gd name="connsiteY10" fmla="*/ 189813 h 195936"/>
                  <a:gd name="connsiteX11" fmla="*/ 367381 w 367380"/>
                  <a:gd name="connsiteY11" fmla="*/ 6123 h 195936"/>
                  <a:gd name="connsiteX12" fmla="*/ 361258 w 367380"/>
                  <a:gd name="connsiteY12" fmla="*/ 0 h 195936"/>
                  <a:gd name="connsiteX13" fmla="*/ 6123 w 367380"/>
                  <a:gd name="connsiteY13" fmla="*/ 0 h 19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380" h="195936">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grpFill/>
              <a:ln w="12204"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id="{46582E04-E096-D730-5081-9DBB8360D50B}"/>
                  </a:ext>
                </a:extLst>
              </p:cNvPr>
              <p:cNvSpPr/>
              <p:nvPr/>
            </p:nvSpPr>
            <p:spPr>
              <a:xfrm>
                <a:off x="10617663" y="5894992"/>
                <a:ext cx="12246" cy="171456"/>
              </a:xfrm>
              <a:custGeom>
                <a:avLst/>
                <a:gdLst>
                  <a:gd name="connsiteX0" fmla="*/ 0 w 12246"/>
                  <a:gd name="connsiteY0" fmla="*/ 6123 h 171456"/>
                  <a:gd name="connsiteX1" fmla="*/ 0 w 12246"/>
                  <a:gd name="connsiteY1" fmla="*/ 165334 h 171456"/>
                  <a:gd name="connsiteX2" fmla="*/ 6123 w 12246"/>
                  <a:gd name="connsiteY2" fmla="*/ 171457 h 171456"/>
                  <a:gd name="connsiteX3" fmla="*/ 6123 w 12246"/>
                  <a:gd name="connsiteY3" fmla="*/ 171457 h 171456"/>
                  <a:gd name="connsiteX4" fmla="*/ 12246 w 12246"/>
                  <a:gd name="connsiteY4" fmla="*/ 165334 h 171456"/>
                  <a:gd name="connsiteX5" fmla="*/ 12246 w 12246"/>
                  <a:gd name="connsiteY5" fmla="*/ 6123 h 171456"/>
                  <a:gd name="connsiteX6" fmla="*/ 6123 w 12246"/>
                  <a:gd name="connsiteY6" fmla="*/ 0 h 171456"/>
                  <a:gd name="connsiteX7" fmla="*/ 0 w 12246"/>
                  <a:gd name="connsiteY7" fmla="*/ 6123 h 17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 h="171456">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grpFill/>
              <a:ln w="12204" cap="flat">
                <a:noFill/>
                <a:prstDash val="solid"/>
                <a:miter/>
              </a:ln>
            </p:spPr>
            <p:txBody>
              <a:bodyPr rtlCol="0" anchor="ctr"/>
              <a:lstStyle/>
              <a:p>
                <a:endParaRPr lang="en-US"/>
              </a:p>
            </p:txBody>
          </p:sp>
        </p:grpSp>
        <p:grpSp>
          <p:nvGrpSpPr>
            <p:cNvPr id="1314" name="Graphic 274">
              <a:extLst>
                <a:ext uri="{FF2B5EF4-FFF2-40B4-BE49-F238E27FC236}">
                  <a16:creationId xmlns:a16="http://schemas.microsoft.com/office/drawing/2014/main" id="{1FA2B2B4-B108-C151-B6BD-EE6F8F4E488C}"/>
                </a:ext>
              </a:extLst>
            </p:cNvPr>
            <p:cNvGrpSpPr/>
            <p:nvPr/>
          </p:nvGrpSpPr>
          <p:grpSpPr>
            <a:xfrm>
              <a:off x="10642155" y="5895004"/>
              <a:ext cx="318396" cy="146952"/>
              <a:chOff x="10642155" y="5895004"/>
              <a:chExt cx="318396" cy="146952"/>
            </a:xfrm>
            <a:grpFill/>
          </p:grpSpPr>
          <p:sp>
            <p:nvSpPr>
              <p:cNvPr id="1315" name="Freeform: Shape 1314">
                <a:extLst>
                  <a:ext uri="{FF2B5EF4-FFF2-40B4-BE49-F238E27FC236}">
                    <a16:creationId xmlns:a16="http://schemas.microsoft.com/office/drawing/2014/main" id="{2B59B6C5-452B-62FF-4BEB-BD3065B5501C}"/>
                  </a:ext>
                </a:extLst>
              </p:cNvPr>
              <p:cNvSpPr/>
              <p:nvPr/>
            </p:nvSpPr>
            <p:spPr>
              <a:xfrm>
                <a:off x="10642155" y="5895004"/>
                <a:ext cx="122460" cy="146952"/>
              </a:xfrm>
              <a:custGeom>
                <a:avLst/>
                <a:gdLst>
                  <a:gd name="connsiteX0" fmla="*/ 116337 w 122460"/>
                  <a:gd name="connsiteY0" fmla="*/ 146952 h 146952"/>
                  <a:gd name="connsiteX1" fmla="*/ 29991 w 122460"/>
                  <a:gd name="connsiteY1" fmla="*/ 146952 h 146952"/>
                  <a:gd name="connsiteX2" fmla="*/ 23953 w 122460"/>
                  <a:gd name="connsiteY2" fmla="*/ 141846 h 146952"/>
                  <a:gd name="connsiteX3" fmla="*/ 4066 w 122460"/>
                  <a:gd name="connsiteY3" fmla="*/ 118223 h 146952"/>
                  <a:gd name="connsiteX4" fmla="*/ 0 w 122460"/>
                  <a:gd name="connsiteY4" fmla="*/ 112468 h 146952"/>
                  <a:gd name="connsiteX5" fmla="*/ 0 w 122460"/>
                  <a:gd name="connsiteY5" fmla="*/ 34497 h 146952"/>
                  <a:gd name="connsiteX6" fmla="*/ 4066 w 122460"/>
                  <a:gd name="connsiteY6" fmla="*/ 28729 h 146952"/>
                  <a:gd name="connsiteX7" fmla="*/ 23953 w 122460"/>
                  <a:gd name="connsiteY7" fmla="*/ 5107 h 146952"/>
                  <a:gd name="connsiteX8" fmla="*/ 29991 w 122460"/>
                  <a:gd name="connsiteY8" fmla="*/ 0 h 146952"/>
                  <a:gd name="connsiteX9" fmla="*/ 116337 w 122460"/>
                  <a:gd name="connsiteY9" fmla="*/ 0 h 146952"/>
                  <a:gd name="connsiteX10" fmla="*/ 122460 w 122460"/>
                  <a:gd name="connsiteY10" fmla="*/ 6123 h 146952"/>
                  <a:gd name="connsiteX11" fmla="*/ 116337 w 122460"/>
                  <a:gd name="connsiteY11" fmla="*/ 12246 h 146952"/>
                  <a:gd name="connsiteX12" fmla="*/ 34852 w 122460"/>
                  <a:gd name="connsiteY12" fmla="*/ 12246 h 146952"/>
                  <a:gd name="connsiteX13" fmla="*/ 12246 w 122460"/>
                  <a:gd name="connsiteY13" fmla="*/ 38563 h 146952"/>
                  <a:gd name="connsiteX14" fmla="*/ 12246 w 122460"/>
                  <a:gd name="connsiteY14" fmla="*/ 108377 h 146952"/>
                  <a:gd name="connsiteX15" fmla="*/ 34852 w 122460"/>
                  <a:gd name="connsiteY15" fmla="*/ 134706 h 146952"/>
                  <a:gd name="connsiteX16" fmla="*/ 116337 w 122460"/>
                  <a:gd name="connsiteY16" fmla="*/ 134706 h 146952"/>
                  <a:gd name="connsiteX17" fmla="*/ 122460 w 122460"/>
                  <a:gd name="connsiteY17" fmla="*/ 140829 h 146952"/>
                  <a:gd name="connsiteX18" fmla="*/ 116337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grpFill/>
              <a:ln w="12204"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id="{1B069DF4-590D-63C4-DDA6-69211001ABCE}"/>
                  </a:ext>
                </a:extLst>
              </p:cNvPr>
              <p:cNvSpPr/>
              <p:nvPr/>
            </p:nvSpPr>
            <p:spPr>
              <a:xfrm>
                <a:off x="10838091" y="5895004"/>
                <a:ext cx="122460" cy="146952"/>
              </a:xfrm>
              <a:custGeom>
                <a:avLst/>
                <a:gdLst>
                  <a:gd name="connsiteX0" fmla="*/ 6123 w 122460"/>
                  <a:gd name="connsiteY0" fmla="*/ 146952 h 146952"/>
                  <a:gd name="connsiteX1" fmla="*/ 92470 w 122460"/>
                  <a:gd name="connsiteY1" fmla="*/ 146952 h 146952"/>
                  <a:gd name="connsiteX2" fmla="*/ 98507 w 122460"/>
                  <a:gd name="connsiteY2" fmla="*/ 141846 h 146952"/>
                  <a:gd name="connsiteX3" fmla="*/ 118395 w 122460"/>
                  <a:gd name="connsiteY3" fmla="*/ 118223 h 146952"/>
                  <a:gd name="connsiteX4" fmla="*/ 122460 w 122460"/>
                  <a:gd name="connsiteY4" fmla="*/ 112468 h 146952"/>
                  <a:gd name="connsiteX5" fmla="*/ 122460 w 122460"/>
                  <a:gd name="connsiteY5" fmla="*/ 34497 h 146952"/>
                  <a:gd name="connsiteX6" fmla="*/ 118395 w 122460"/>
                  <a:gd name="connsiteY6" fmla="*/ 28729 h 146952"/>
                  <a:gd name="connsiteX7" fmla="*/ 98507 w 122460"/>
                  <a:gd name="connsiteY7" fmla="*/ 5107 h 146952"/>
                  <a:gd name="connsiteX8" fmla="*/ 92470 w 122460"/>
                  <a:gd name="connsiteY8" fmla="*/ 0 h 146952"/>
                  <a:gd name="connsiteX9" fmla="*/ 6123 w 122460"/>
                  <a:gd name="connsiteY9" fmla="*/ 0 h 146952"/>
                  <a:gd name="connsiteX10" fmla="*/ 0 w 122460"/>
                  <a:gd name="connsiteY10" fmla="*/ 6123 h 146952"/>
                  <a:gd name="connsiteX11" fmla="*/ 6123 w 122460"/>
                  <a:gd name="connsiteY11" fmla="*/ 12246 h 146952"/>
                  <a:gd name="connsiteX12" fmla="*/ 87608 w 122460"/>
                  <a:gd name="connsiteY12" fmla="*/ 12246 h 146952"/>
                  <a:gd name="connsiteX13" fmla="*/ 110214 w 122460"/>
                  <a:gd name="connsiteY13" fmla="*/ 38563 h 146952"/>
                  <a:gd name="connsiteX14" fmla="*/ 110214 w 122460"/>
                  <a:gd name="connsiteY14" fmla="*/ 108377 h 146952"/>
                  <a:gd name="connsiteX15" fmla="*/ 87608 w 122460"/>
                  <a:gd name="connsiteY15" fmla="*/ 134694 h 146952"/>
                  <a:gd name="connsiteX16" fmla="*/ 6123 w 122460"/>
                  <a:gd name="connsiteY16" fmla="*/ 134694 h 146952"/>
                  <a:gd name="connsiteX17" fmla="*/ 0 w 122460"/>
                  <a:gd name="connsiteY17" fmla="*/ 140817 h 146952"/>
                  <a:gd name="connsiteX18" fmla="*/ 6123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grpFill/>
              <a:ln w="1220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5408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2">
            <a:extLst>
              <a:ext uri="{FF2B5EF4-FFF2-40B4-BE49-F238E27FC236}">
                <a16:creationId xmlns:a16="http://schemas.microsoft.com/office/drawing/2014/main" id="{B5C414C6-1044-0E50-06F0-2A6FD31AFE36}"/>
              </a:ext>
            </a:extLst>
          </p:cNvPr>
          <p:cNvGrpSpPr/>
          <p:nvPr/>
        </p:nvGrpSpPr>
        <p:grpSpPr>
          <a:xfrm>
            <a:off x="1150413" y="759776"/>
            <a:ext cx="339572" cy="271659"/>
            <a:chOff x="1061520" y="806159"/>
            <a:chExt cx="339572" cy="271659"/>
          </a:xfrm>
          <a:solidFill>
            <a:schemeClr val="tx1"/>
          </a:solidFill>
        </p:grpSpPr>
        <p:grpSp>
          <p:nvGrpSpPr>
            <p:cNvPr id="5" name="Graphic 2">
              <a:extLst>
                <a:ext uri="{FF2B5EF4-FFF2-40B4-BE49-F238E27FC236}">
                  <a16:creationId xmlns:a16="http://schemas.microsoft.com/office/drawing/2014/main" id="{A57A6871-374E-E237-AC5D-606CBEB288F1}"/>
                </a:ext>
              </a:extLst>
            </p:cNvPr>
            <p:cNvGrpSpPr/>
            <p:nvPr/>
          </p:nvGrpSpPr>
          <p:grpSpPr>
            <a:xfrm>
              <a:off x="1061520" y="806159"/>
              <a:ext cx="328253" cy="79890"/>
              <a:chOff x="1061520" y="806159"/>
              <a:chExt cx="328253" cy="79890"/>
            </a:xfrm>
            <a:grpFill/>
          </p:grpSpPr>
          <p:sp>
            <p:nvSpPr>
              <p:cNvPr id="21" name="Freeform: Shape 20">
                <a:extLst>
                  <a:ext uri="{FF2B5EF4-FFF2-40B4-BE49-F238E27FC236}">
                    <a16:creationId xmlns:a16="http://schemas.microsoft.com/office/drawing/2014/main" id="{10194673-8E77-9736-0BF5-F39B3D01E908}"/>
                  </a:ext>
                </a:extLst>
              </p:cNvPr>
              <p:cNvSpPr/>
              <p:nvPr/>
            </p:nvSpPr>
            <p:spPr>
              <a:xfrm>
                <a:off x="1061520"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grpFill/>
              <a:ln w="1131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5D99D6C-2299-AD9E-05C4-C1E42ADFB653}"/>
                  </a:ext>
                </a:extLst>
              </p:cNvPr>
              <p:cNvSpPr/>
              <p:nvPr/>
            </p:nvSpPr>
            <p:spPr>
              <a:xfrm>
                <a:off x="1061520"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grpFill/>
              <a:ln w="1131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500D22C-1B22-9EA0-A8F8-8A0ECE5B8C0B}"/>
                </a:ext>
              </a:extLst>
            </p:cNvPr>
            <p:cNvGrpSpPr/>
            <p:nvPr/>
          </p:nvGrpSpPr>
          <p:grpSpPr>
            <a:xfrm>
              <a:off x="1186030" y="941219"/>
              <a:ext cx="94493" cy="102913"/>
              <a:chOff x="1186030" y="941219"/>
              <a:chExt cx="94493" cy="102913"/>
            </a:xfrm>
            <a:grpFill/>
          </p:grpSpPr>
          <p:sp>
            <p:nvSpPr>
              <p:cNvPr id="15" name="Freeform: Shape 14">
                <a:extLst>
                  <a:ext uri="{FF2B5EF4-FFF2-40B4-BE49-F238E27FC236}">
                    <a16:creationId xmlns:a16="http://schemas.microsoft.com/office/drawing/2014/main" id="{3714D441-1385-6B82-ABE0-64CAF4611C18}"/>
                  </a:ext>
                </a:extLst>
              </p:cNvPr>
              <p:cNvSpPr/>
              <p:nvPr/>
            </p:nvSpPr>
            <p:spPr>
              <a:xfrm>
                <a:off x="1194881" y="941219"/>
                <a:ext cx="85641" cy="102913"/>
              </a:xfrm>
              <a:custGeom>
                <a:avLst/>
                <a:gdLst>
                  <a:gd name="connsiteX0" fmla="*/ 51445 w 85641"/>
                  <a:gd name="connsiteY0" fmla="*/ 102913 h 102913"/>
                  <a:gd name="connsiteX1" fmla="*/ 0 w 85641"/>
                  <a:gd name="connsiteY1" fmla="*/ 51457 h 102913"/>
                  <a:gd name="connsiteX2" fmla="*/ 51445 w 85641"/>
                  <a:gd name="connsiteY2" fmla="*/ 0 h 102913"/>
                  <a:gd name="connsiteX3" fmla="*/ 75170 w 85641"/>
                  <a:gd name="connsiteY3" fmla="*/ 5784 h 102913"/>
                  <a:gd name="connsiteX4" fmla="*/ 77570 w 85641"/>
                  <a:gd name="connsiteY4" fmla="*/ 13413 h 102913"/>
                  <a:gd name="connsiteX5" fmla="*/ 69941 w 85641"/>
                  <a:gd name="connsiteY5" fmla="*/ 15824 h 102913"/>
                  <a:gd name="connsiteX6" fmla="*/ 51445 w 85641"/>
                  <a:gd name="connsiteY6" fmla="*/ 11319 h 102913"/>
                  <a:gd name="connsiteX7" fmla="*/ 11319 w 85641"/>
                  <a:gd name="connsiteY7" fmla="*/ 51457 h 102913"/>
                  <a:gd name="connsiteX8" fmla="*/ 51445 w 85641"/>
                  <a:gd name="connsiteY8" fmla="*/ 91594 h 102913"/>
                  <a:gd name="connsiteX9" fmla="*/ 76449 w 85641"/>
                  <a:gd name="connsiteY9" fmla="*/ 82856 h 102913"/>
                  <a:gd name="connsiteX10" fmla="*/ 84406 w 85641"/>
                  <a:gd name="connsiteY10" fmla="*/ 83750 h 102913"/>
                  <a:gd name="connsiteX11" fmla="*/ 83512 w 85641"/>
                  <a:gd name="connsiteY11" fmla="*/ 91696 h 102913"/>
                  <a:gd name="connsiteX12" fmla="*/ 51445 w 85641"/>
                  <a:gd name="connsiteY12" fmla="*/ 102913 h 10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41" h="102913">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grpFill/>
              <a:ln w="1131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4325C0A-D6B0-8BB3-D2B6-42687D000531}"/>
                  </a:ext>
                </a:extLst>
              </p:cNvPr>
              <p:cNvSpPr/>
              <p:nvPr/>
            </p:nvSpPr>
            <p:spPr>
              <a:xfrm>
                <a:off x="1186030" y="998584"/>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grpFill/>
              <a:ln w="1131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77FE469-D6F0-4EBD-38D0-9C68F71200D3}"/>
                  </a:ext>
                </a:extLst>
              </p:cNvPr>
              <p:cNvSpPr/>
              <p:nvPr/>
            </p:nvSpPr>
            <p:spPr>
              <a:xfrm>
                <a:off x="1186030" y="975946"/>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grpFill/>
              <a:ln w="1131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6A715232-C2F3-23C6-27DB-75CE2F519FC4}"/>
                </a:ext>
              </a:extLst>
            </p:cNvPr>
            <p:cNvGrpSpPr/>
            <p:nvPr/>
          </p:nvGrpSpPr>
          <p:grpSpPr>
            <a:xfrm>
              <a:off x="1061520" y="896713"/>
              <a:ext cx="339572" cy="181105"/>
              <a:chOff x="1061520" y="896713"/>
              <a:chExt cx="339572" cy="181105"/>
            </a:xfrm>
            <a:grpFill/>
          </p:grpSpPr>
          <p:sp>
            <p:nvSpPr>
              <p:cNvPr id="11" name="Freeform: Shape 10">
                <a:extLst>
                  <a:ext uri="{FF2B5EF4-FFF2-40B4-BE49-F238E27FC236}">
                    <a16:creationId xmlns:a16="http://schemas.microsoft.com/office/drawing/2014/main" id="{8614E31A-BC06-3DA2-95EC-7C066E9EA74E}"/>
                  </a:ext>
                </a:extLst>
              </p:cNvPr>
              <p:cNvSpPr/>
              <p:nvPr/>
            </p:nvSpPr>
            <p:spPr>
              <a:xfrm>
                <a:off x="1061520"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grpFill/>
              <a:ln w="1131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C92D4A9-1305-0B5C-E887-3083C1320F45}"/>
                  </a:ext>
                </a:extLst>
              </p:cNvPr>
              <p:cNvSpPr/>
              <p:nvPr/>
            </p:nvSpPr>
            <p:spPr>
              <a:xfrm>
                <a:off x="1061520"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grpFill/>
              <a:ln w="11311"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1CC1E3BA-EC83-74D0-E391-26BA227BA2FE}"/>
              </a:ext>
            </a:extLst>
          </p:cNvPr>
          <p:cNvGrpSpPr/>
          <p:nvPr/>
        </p:nvGrpSpPr>
        <p:grpSpPr>
          <a:xfrm>
            <a:off x="1776666" y="759776"/>
            <a:ext cx="339572" cy="271659"/>
            <a:chOff x="1687773" y="806159"/>
            <a:chExt cx="339572" cy="271659"/>
          </a:xfrm>
          <a:solidFill>
            <a:schemeClr val="tx1"/>
          </a:solidFill>
        </p:grpSpPr>
        <p:grpSp>
          <p:nvGrpSpPr>
            <p:cNvPr id="27" name="Graphic 4">
              <a:extLst>
                <a:ext uri="{FF2B5EF4-FFF2-40B4-BE49-F238E27FC236}">
                  <a16:creationId xmlns:a16="http://schemas.microsoft.com/office/drawing/2014/main" id="{BD0B21DD-5FE8-AC93-6380-214C847B4A47}"/>
                </a:ext>
              </a:extLst>
            </p:cNvPr>
            <p:cNvGrpSpPr/>
            <p:nvPr/>
          </p:nvGrpSpPr>
          <p:grpSpPr>
            <a:xfrm>
              <a:off x="1687773" y="806159"/>
              <a:ext cx="339572" cy="271659"/>
              <a:chOff x="1687773" y="806159"/>
              <a:chExt cx="339572" cy="271659"/>
            </a:xfrm>
            <a:grpFill/>
          </p:grpSpPr>
          <p:grpSp>
            <p:nvGrpSpPr>
              <p:cNvPr id="35" name="Graphic 4">
                <a:extLst>
                  <a:ext uri="{FF2B5EF4-FFF2-40B4-BE49-F238E27FC236}">
                    <a16:creationId xmlns:a16="http://schemas.microsoft.com/office/drawing/2014/main" id="{5B1BEB89-2DB3-E996-6BB5-DD777383676F}"/>
                  </a:ext>
                </a:extLst>
              </p:cNvPr>
              <p:cNvGrpSpPr/>
              <p:nvPr/>
            </p:nvGrpSpPr>
            <p:grpSpPr>
              <a:xfrm>
                <a:off x="1687773" y="806159"/>
                <a:ext cx="328253" cy="79890"/>
                <a:chOff x="1687773" y="806159"/>
                <a:chExt cx="328253" cy="79890"/>
              </a:xfrm>
              <a:grpFill/>
            </p:grpSpPr>
            <p:sp>
              <p:nvSpPr>
                <p:cNvPr id="43" name="Freeform: Shape 42">
                  <a:extLst>
                    <a:ext uri="{FF2B5EF4-FFF2-40B4-BE49-F238E27FC236}">
                      <a16:creationId xmlns:a16="http://schemas.microsoft.com/office/drawing/2014/main" id="{D0BB4285-C62C-9BC5-ED03-60C6270FE9AB}"/>
                    </a:ext>
                  </a:extLst>
                </p:cNvPr>
                <p:cNvSpPr/>
                <p:nvPr/>
              </p:nvSpPr>
              <p:spPr>
                <a:xfrm>
                  <a:off x="1687773"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grpFill/>
                <a:ln w="1131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DFAA25A-436E-85BC-987A-73CBEFBCC1C7}"/>
                    </a:ext>
                  </a:extLst>
                </p:cNvPr>
                <p:cNvSpPr/>
                <p:nvPr/>
              </p:nvSpPr>
              <p:spPr>
                <a:xfrm>
                  <a:off x="1687773"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grpFill/>
                <a:ln w="11311" cap="flat">
                  <a:noFill/>
                  <a:prstDash val="solid"/>
                  <a:miter/>
                </a:ln>
              </p:spPr>
              <p:txBody>
                <a:bodyPr rtlCol="0" anchor="ctr"/>
                <a:lstStyle/>
                <a:p>
                  <a:endParaRPr lang="en-US"/>
                </a:p>
              </p:txBody>
            </p:sp>
          </p:grpSp>
          <p:grpSp>
            <p:nvGrpSpPr>
              <p:cNvPr id="37" name="Graphic 4">
                <a:extLst>
                  <a:ext uri="{FF2B5EF4-FFF2-40B4-BE49-F238E27FC236}">
                    <a16:creationId xmlns:a16="http://schemas.microsoft.com/office/drawing/2014/main" id="{90FA6D07-D78D-D623-5E65-7A4DBE24054D}"/>
                  </a:ext>
                </a:extLst>
              </p:cNvPr>
              <p:cNvGrpSpPr/>
              <p:nvPr/>
            </p:nvGrpSpPr>
            <p:grpSpPr>
              <a:xfrm>
                <a:off x="1687773" y="896713"/>
                <a:ext cx="339572" cy="181105"/>
                <a:chOff x="1687773" y="896713"/>
                <a:chExt cx="339572" cy="181105"/>
              </a:xfrm>
              <a:grpFill/>
            </p:grpSpPr>
            <p:sp>
              <p:nvSpPr>
                <p:cNvPr id="39" name="Freeform: Shape 38">
                  <a:extLst>
                    <a:ext uri="{FF2B5EF4-FFF2-40B4-BE49-F238E27FC236}">
                      <a16:creationId xmlns:a16="http://schemas.microsoft.com/office/drawing/2014/main" id="{9AE06DAA-2EBC-217C-BCD6-FA817BA7031B}"/>
                    </a:ext>
                  </a:extLst>
                </p:cNvPr>
                <p:cNvSpPr/>
                <p:nvPr/>
              </p:nvSpPr>
              <p:spPr>
                <a:xfrm>
                  <a:off x="1687773"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grpFill/>
                <a:ln w="1131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45D6AB6-7588-52C7-6BF7-C9128EE1DAE7}"/>
                    </a:ext>
                  </a:extLst>
                </p:cNvPr>
                <p:cNvSpPr/>
                <p:nvPr/>
              </p:nvSpPr>
              <p:spPr>
                <a:xfrm>
                  <a:off x="1687773"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grpFill/>
                <a:ln w="11311" cap="flat">
                  <a:noFill/>
                  <a:prstDash val="solid"/>
                  <a:miter/>
                </a:ln>
              </p:spPr>
              <p:txBody>
                <a:bodyPr rtlCol="0" anchor="ctr"/>
                <a:lstStyle/>
                <a:p>
                  <a:endParaRPr lang="en-US"/>
                </a:p>
              </p:txBody>
            </p:sp>
          </p:grpSp>
        </p:grpSp>
        <p:sp>
          <p:nvSpPr>
            <p:cNvPr id="29" name="Freeform: Shape 28">
              <a:extLst>
                <a:ext uri="{FF2B5EF4-FFF2-40B4-BE49-F238E27FC236}">
                  <a16:creationId xmlns:a16="http://schemas.microsoft.com/office/drawing/2014/main" id="{4A41CC76-B7E2-D08E-4F89-EB8AC4DA3983}"/>
                </a:ext>
              </a:extLst>
            </p:cNvPr>
            <p:cNvSpPr/>
            <p:nvPr/>
          </p:nvSpPr>
          <p:spPr>
            <a:xfrm>
              <a:off x="1823602" y="941989"/>
              <a:ext cx="67914" cy="56595"/>
            </a:xfrm>
            <a:custGeom>
              <a:avLst/>
              <a:gdLst>
                <a:gd name="connsiteX0" fmla="*/ 5660 w 67914"/>
                <a:gd name="connsiteY0" fmla="*/ 56595 h 56595"/>
                <a:gd name="connsiteX1" fmla="*/ 0 w 67914"/>
                <a:gd name="connsiteY1" fmla="*/ 50936 h 56595"/>
                <a:gd name="connsiteX2" fmla="*/ 5660 w 67914"/>
                <a:gd name="connsiteY2" fmla="*/ 45276 h 56595"/>
                <a:gd name="connsiteX3" fmla="*/ 39617 w 67914"/>
                <a:gd name="connsiteY3" fmla="*/ 45276 h 56595"/>
                <a:gd name="connsiteX4" fmla="*/ 56595 w 67914"/>
                <a:gd name="connsiteY4" fmla="*/ 28298 h 56595"/>
                <a:gd name="connsiteX5" fmla="*/ 39617 w 67914"/>
                <a:gd name="connsiteY5" fmla="*/ 11319 h 56595"/>
                <a:gd name="connsiteX6" fmla="*/ 11319 w 67914"/>
                <a:gd name="connsiteY6" fmla="*/ 11319 h 56595"/>
                <a:gd name="connsiteX7" fmla="*/ 11319 w 67914"/>
                <a:gd name="connsiteY7" fmla="*/ 5660 h 56595"/>
                <a:gd name="connsiteX8" fmla="*/ 16979 w 67914"/>
                <a:gd name="connsiteY8" fmla="*/ 0 h 56595"/>
                <a:gd name="connsiteX9" fmla="*/ 39617 w 67914"/>
                <a:gd name="connsiteY9" fmla="*/ 0 h 56595"/>
                <a:gd name="connsiteX10" fmla="*/ 67915 w 67914"/>
                <a:gd name="connsiteY10" fmla="*/ 28298 h 56595"/>
                <a:gd name="connsiteX11" fmla="*/ 39617 w 67914"/>
                <a:gd name="connsiteY11" fmla="*/ 56595 h 56595"/>
                <a:gd name="connsiteX12" fmla="*/ 5660 w 67914"/>
                <a:gd name="connsiteY12" fmla="*/ 56595 h 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14" h="56595">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grpFill/>
            <a:ln w="1131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A8C79A8-8F8D-6012-85D1-66ECF718F45A}"/>
                </a:ext>
              </a:extLst>
            </p:cNvPr>
            <p:cNvSpPr/>
            <p:nvPr/>
          </p:nvSpPr>
          <p:spPr>
            <a:xfrm>
              <a:off x="1834921" y="94764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grpFill/>
            <a:ln w="1131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1A75A39-DAF7-2635-0AE1-FBFD5C91A81D}"/>
                </a:ext>
              </a:extLst>
            </p:cNvPr>
            <p:cNvSpPr/>
            <p:nvPr/>
          </p:nvSpPr>
          <p:spPr>
            <a:xfrm>
              <a:off x="1823602" y="1009904"/>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grpFill/>
            <a:ln w="11311" cap="flat">
              <a:noFill/>
              <a:prstDash val="solid"/>
              <a:miter/>
            </a:ln>
          </p:spPr>
          <p:txBody>
            <a:bodyPr rtlCol="0" anchor="ctr"/>
            <a:lstStyle/>
            <a:p>
              <a:endParaRPr lang="en-US"/>
            </a:p>
          </p:txBody>
        </p:sp>
      </p:grpSp>
      <p:grpSp>
        <p:nvGrpSpPr>
          <p:cNvPr id="47" name="Graphic 6">
            <a:extLst>
              <a:ext uri="{FF2B5EF4-FFF2-40B4-BE49-F238E27FC236}">
                <a16:creationId xmlns:a16="http://schemas.microsoft.com/office/drawing/2014/main" id="{C7A46474-1F79-53CA-F27F-E94156E09152}"/>
              </a:ext>
            </a:extLst>
          </p:cNvPr>
          <p:cNvGrpSpPr/>
          <p:nvPr/>
        </p:nvGrpSpPr>
        <p:grpSpPr>
          <a:xfrm>
            <a:off x="2402919" y="759776"/>
            <a:ext cx="339572" cy="271659"/>
            <a:chOff x="2314026" y="806159"/>
            <a:chExt cx="339572" cy="271659"/>
          </a:xfrm>
          <a:solidFill>
            <a:schemeClr val="tx1"/>
          </a:solidFill>
        </p:grpSpPr>
        <p:grpSp>
          <p:nvGrpSpPr>
            <p:cNvPr id="49" name="Graphic 6">
              <a:extLst>
                <a:ext uri="{FF2B5EF4-FFF2-40B4-BE49-F238E27FC236}">
                  <a16:creationId xmlns:a16="http://schemas.microsoft.com/office/drawing/2014/main" id="{2602C606-48F8-0090-211C-E40246EEF383}"/>
                </a:ext>
              </a:extLst>
            </p:cNvPr>
            <p:cNvGrpSpPr/>
            <p:nvPr/>
          </p:nvGrpSpPr>
          <p:grpSpPr>
            <a:xfrm>
              <a:off x="2314026" y="806159"/>
              <a:ext cx="339572" cy="271659"/>
              <a:chOff x="2314026" y="806159"/>
              <a:chExt cx="339572" cy="271659"/>
            </a:xfrm>
            <a:grpFill/>
          </p:grpSpPr>
          <p:grpSp>
            <p:nvGrpSpPr>
              <p:cNvPr id="61" name="Graphic 6">
                <a:extLst>
                  <a:ext uri="{FF2B5EF4-FFF2-40B4-BE49-F238E27FC236}">
                    <a16:creationId xmlns:a16="http://schemas.microsoft.com/office/drawing/2014/main" id="{A78FDA86-8616-F5CB-329E-B91D8F390683}"/>
                  </a:ext>
                </a:extLst>
              </p:cNvPr>
              <p:cNvGrpSpPr/>
              <p:nvPr/>
            </p:nvGrpSpPr>
            <p:grpSpPr>
              <a:xfrm>
                <a:off x="2314026" y="806159"/>
                <a:ext cx="328253" cy="79890"/>
                <a:chOff x="2314026" y="806159"/>
                <a:chExt cx="328253" cy="79890"/>
              </a:xfrm>
              <a:grpFill/>
            </p:grpSpPr>
            <p:sp>
              <p:nvSpPr>
                <p:cNvPr id="69" name="Freeform: Shape 68">
                  <a:extLst>
                    <a:ext uri="{FF2B5EF4-FFF2-40B4-BE49-F238E27FC236}">
                      <a16:creationId xmlns:a16="http://schemas.microsoft.com/office/drawing/2014/main" id="{DCFC05C8-ED17-1DCD-1882-3B1FE6117B45}"/>
                    </a:ext>
                  </a:extLst>
                </p:cNvPr>
                <p:cNvSpPr/>
                <p:nvPr/>
              </p:nvSpPr>
              <p:spPr>
                <a:xfrm>
                  <a:off x="2314026"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grpFill/>
                <a:ln w="1131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5530779-2D1C-194F-210A-581043708134}"/>
                    </a:ext>
                  </a:extLst>
                </p:cNvPr>
                <p:cNvSpPr/>
                <p:nvPr/>
              </p:nvSpPr>
              <p:spPr>
                <a:xfrm>
                  <a:off x="2314026"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grpFill/>
                <a:ln w="11311" cap="flat">
                  <a:noFill/>
                  <a:prstDash val="solid"/>
                  <a:miter/>
                </a:ln>
              </p:spPr>
              <p:txBody>
                <a:bodyPr rtlCol="0" anchor="ctr"/>
                <a:lstStyle/>
                <a:p>
                  <a:endParaRPr lang="en-US"/>
                </a:p>
              </p:txBody>
            </p:sp>
          </p:grpSp>
          <p:grpSp>
            <p:nvGrpSpPr>
              <p:cNvPr id="63" name="Graphic 6">
                <a:extLst>
                  <a:ext uri="{FF2B5EF4-FFF2-40B4-BE49-F238E27FC236}">
                    <a16:creationId xmlns:a16="http://schemas.microsoft.com/office/drawing/2014/main" id="{386478E7-59BB-2292-5D95-A6D97DEDA098}"/>
                  </a:ext>
                </a:extLst>
              </p:cNvPr>
              <p:cNvGrpSpPr/>
              <p:nvPr/>
            </p:nvGrpSpPr>
            <p:grpSpPr>
              <a:xfrm>
                <a:off x="2314026" y="896713"/>
                <a:ext cx="339572" cy="181105"/>
                <a:chOff x="2314026" y="896713"/>
                <a:chExt cx="339572" cy="181105"/>
              </a:xfrm>
              <a:grpFill/>
            </p:grpSpPr>
            <p:sp>
              <p:nvSpPr>
                <p:cNvPr id="65" name="Freeform: Shape 64">
                  <a:extLst>
                    <a:ext uri="{FF2B5EF4-FFF2-40B4-BE49-F238E27FC236}">
                      <a16:creationId xmlns:a16="http://schemas.microsoft.com/office/drawing/2014/main" id="{A551AE78-1BF7-2063-27D7-FF6D7A92C7EC}"/>
                    </a:ext>
                  </a:extLst>
                </p:cNvPr>
                <p:cNvSpPr/>
                <p:nvPr/>
              </p:nvSpPr>
              <p:spPr>
                <a:xfrm>
                  <a:off x="2314026"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grpFill/>
                <a:ln w="1131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C4F3F63-5FEF-38BA-8DD4-A29F5D08AF46}"/>
                    </a:ext>
                  </a:extLst>
                </p:cNvPr>
                <p:cNvSpPr/>
                <p:nvPr/>
              </p:nvSpPr>
              <p:spPr>
                <a:xfrm>
                  <a:off x="2314026"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grpFill/>
                <a:ln w="11311" cap="flat">
                  <a:noFill/>
                  <a:prstDash val="solid"/>
                  <a:miter/>
                </a:ln>
              </p:spPr>
              <p:txBody>
                <a:bodyPr rtlCol="0" anchor="ctr"/>
                <a:lstStyle/>
                <a:p>
                  <a:endParaRPr lang="en-US"/>
                </a:p>
              </p:txBody>
            </p:sp>
          </p:grpSp>
        </p:grpSp>
        <p:grpSp>
          <p:nvGrpSpPr>
            <p:cNvPr id="51" name="Graphic 6">
              <a:extLst>
                <a:ext uri="{FF2B5EF4-FFF2-40B4-BE49-F238E27FC236}">
                  <a16:creationId xmlns:a16="http://schemas.microsoft.com/office/drawing/2014/main" id="{508FB864-A503-F20D-D16D-31D29AD7ECC5}"/>
                </a:ext>
              </a:extLst>
            </p:cNvPr>
            <p:cNvGrpSpPr/>
            <p:nvPr/>
          </p:nvGrpSpPr>
          <p:grpSpPr>
            <a:xfrm>
              <a:off x="2449855" y="941989"/>
              <a:ext cx="67914" cy="96212"/>
              <a:chOff x="2449855" y="941989"/>
              <a:chExt cx="67914" cy="96212"/>
            </a:xfrm>
            <a:grpFill/>
          </p:grpSpPr>
          <p:sp>
            <p:nvSpPr>
              <p:cNvPr id="53" name="Freeform: Shape 52">
                <a:extLst>
                  <a:ext uri="{FF2B5EF4-FFF2-40B4-BE49-F238E27FC236}">
                    <a16:creationId xmlns:a16="http://schemas.microsoft.com/office/drawing/2014/main" id="{DF6D636A-08DC-595A-5D1D-FE28415EC54F}"/>
                  </a:ext>
                </a:extLst>
              </p:cNvPr>
              <p:cNvSpPr/>
              <p:nvPr/>
            </p:nvSpPr>
            <p:spPr>
              <a:xfrm>
                <a:off x="2461174" y="94198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grpFill/>
              <a:ln w="1131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C65C495-8D3F-866E-7312-AAEFCE8C3C80}"/>
                  </a:ext>
                </a:extLst>
              </p:cNvPr>
              <p:cNvSpPr/>
              <p:nvPr/>
            </p:nvSpPr>
            <p:spPr>
              <a:xfrm>
                <a:off x="2461174" y="987265"/>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grpFill/>
              <a:ln w="1131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3B88610-69DA-130E-1A45-8F474D047F68}"/>
                  </a:ext>
                </a:extLst>
              </p:cNvPr>
              <p:cNvSpPr/>
              <p:nvPr/>
            </p:nvSpPr>
            <p:spPr>
              <a:xfrm>
                <a:off x="2461174" y="941989"/>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grpFill/>
              <a:ln w="1131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DC7E683-B45C-857D-4D85-6888B771ECEF}"/>
                  </a:ext>
                </a:extLst>
              </p:cNvPr>
              <p:cNvSpPr/>
              <p:nvPr/>
            </p:nvSpPr>
            <p:spPr>
              <a:xfrm>
                <a:off x="2449855" y="1009904"/>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grpFill/>
              <a:ln w="11311" cap="flat">
                <a:noFill/>
                <a:prstDash val="solid"/>
                <a:miter/>
              </a:ln>
            </p:spPr>
            <p:txBody>
              <a:bodyPr rtlCol="0" anchor="ctr"/>
              <a:lstStyle/>
              <a:p>
                <a:endParaRPr lang="en-US"/>
              </a:p>
            </p:txBody>
          </p:sp>
        </p:grpSp>
      </p:grpSp>
      <p:grpSp>
        <p:nvGrpSpPr>
          <p:cNvPr id="73" name="Graphic 8">
            <a:extLst>
              <a:ext uri="{FF2B5EF4-FFF2-40B4-BE49-F238E27FC236}">
                <a16:creationId xmlns:a16="http://schemas.microsoft.com/office/drawing/2014/main" id="{2425762F-D51D-362F-7950-0439358B7381}"/>
              </a:ext>
            </a:extLst>
          </p:cNvPr>
          <p:cNvGrpSpPr/>
          <p:nvPr/>
        </p:nvGrpSpPr>
        <p:grpSpPr>
          <a:xfrm>
            <a:off x="6056846" y="727063"/>
            <a:ext cx="238678" cy="376861"/>
            <a:chOff x="5967953" y="773446"/>
            <a:chExt cx="238678" cy="376861"/>
          </a:xfrm>
          <a:solidFill>
            <a:schemeClr val="tx1"/>
          </a:solidFill>
        </p:grpSpPr>
        <p:sp>
          <p:nvSpPr>
            <p:cNvPr id="75" name="Freeform: Shape 74">
              <a:extLst>
                <a:ext uri="{FF2B5EF4-FFF2-40B4-BE49-F238E27FC236}">
                  <a16:creationId xmlns:a16="http://schemas.microsoft.com/office/drawing/2014/main" id="{77DCB666-3ED8-B80A-BCAF-FA41E19E5996}"/>
                </a:ext>
              </a:extLst>
            </p:cNvPr>
            <p:cNvSpPr/>
            <p:nvPr/>
          </p:nvSpPr>
          <p:spPr>
            <a:xfrm>
              <a:off x="5993077" y="1049811"/>
              <a:ext cx="163306" cy="100496"/>
            </a:xfrm>
            <a:custGeom>
              <a:avLst/>
              <a:gdLst>
                <a:gd name="connsiteX0" fmla="*/ 144463 w 163306"/>
                <a:gd name="connsiteY0" fmla="*/ 100497 h 100496"/>
                <a:gd name="connsiteX1" fmla="*/ 18454 w 163306"/>
                <a:gd name="connsiteY1" fmla="*/ 100497 h 100496"/>
                <a:gd name="connsiteX2" fmla="*/ 0 w 163306"/>
                <a:gd name="connsiteY2" fmla="*/ 81653 h 100496"/>
                <a:gd name="connsiteX3" fmla="*/ 0 w 163306"/>
                <a:gd name="connsiteY3" fmla="*/ 6281 h 100496"/>
                <a:gd name="connsiteX4" fmla="*/ 6281 w 163306"/>
                <a:gd name="connsiteY4" fmla="*/ 0 h 100496"/>
                <a:gd name="connsiteX5" fmla="*/ 12562 w 163306"/>
                <a:gd name="connsiteY5" fmla="*/ 6281 h 100496"/>
                <a:gd name="connsiteX6" fmla="*/ 12562 w 163306"/>
                <a:gd name="connsiteY6" fmla="*/ 81653 h 100496"/>
                <a:gd name="connsiteX7" fmla="*/ 18454 w 163306"/>
                <a:gd name="connsiteY7" fmla="*/ 87934 h 100496"/>
                <a:gd name="connsiteX8" fmla="*/ 144463 w 163306"/>
                <a:gd name="connsiteY8" fmla="*/ 87934 h 100496"/>
                <a:gd name="connsiteX9" fmla="*/ 150744 w 163306"/>
                <a:gd name="connsiteY9" fmla="*/ 81653 h 100496"/>
                <a:gd name="connsiteX10" fmla="*/ 150744 w 163306"/>
                <a:gd name="connsiteY10" fmla="*/ 6281 h 100496"/>
                <a:gd name="connsiteX11" fmla="*/ 157025 w 163306"/>
                <a:gd name="connsiteY11" fmla="*/ 0 h 100496"/>
                <a:gd name="connsiteX12" fmla="*/ 163306 w 163306"/>
                <a:gd name="connsiteY12" fmla="*/ 6281 h 100496"/>
                <a:gd name="connsiteX13" fmla="*/ 163306 w 163306"/>
                <a:gd name="connsiteY13" fmla="*/ 81653 h 100496"/>
                <a:gd name="connsiteX14" fmla="*/ 144463 w 163306"/>
                <a:gd name="connsiteY14"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306" h="100496">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grpFill/>
            <a:ln w="1250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DBCDEAE-D309-052A-5311-790CB91D9EAA}"/>
                </a:ext>
              </a:extLst>
            </p:cNvPr>
            <p:cNvSpPr/>
            <p:nvPr/>
          </p:nvSpPr>
          <p:spPr>
            <a:xfrm>
              <a:off x="6081011" y="1049811"/>
              <a:ext cx="50248" cy="100496"/>
            </a:xfrm>
            <a:custGeom>
              <a:avLst/>
              <a:gdLst>
                <a:gd name="connsiteX0" fmla="*/ 43967 w 50248"/>
                <a:gd name="connsiteY0" fmla="*/ 100497 h 100496"/>
                <a:gd name="connsiteX1" fmla="*/ 6281 w 50248"/>
                <a:gd name="connsiteY1" fmla="*/ 100497 h 100496"/>
                <a:gd name="connsiteX2" fmla="*/ 0 w 50248"/>
                <a:gd name="connsiteY2" fmla="*/ 94215 h 100496"/>
                <a:gd name="connsiteX3" fmla="*/ 0 w 50248"/>
                <a:gd name="connsiteY3" fmla="*/ 6281 h 100496"/>
                <a:gd name="connsiteX4" fmla="*/ 6281 w 50248"/>
                <a:gd name="connsiteY4" fmla="*/ 0 h 100496"/>
                <a:gd name="connsiteX5" fmla="*/ 12562 w 50248"/>
                <a:gd name="connsiteY5" fmla="*/ 6281 h 100496"/>
                <a:gd name="connsiteX6" fmla="*/ 12562 w 50248"/>
                <a:gd name="connsiteY6" fmla="*/ 87934 h 100496"/>
                <a:gd name="connsiteX7" fmla="*/ 37686 w 50248"/>
                <a:gd name="connsiteY7" fmla="*/ 87934 h 100496"/>
                <a:gd name="connsiteX8" fmla="*/ 37686 w 50248"/>
                <a:gd name="connsiteY8" fmla="*/ 6281 h 100496"/>
                <a:gd name="connsiteX9" fmla="*/ 43967 w 50248"/>
                <a:gd name="connsiteY9" fmla="*/ 0 h 100496"/>
                <a:gd name="connsiteX10" fmla="*/ 50248 w 50248"/>
                <a:gd name="connsiteY10" fmla="*/ 6281 h 100496"/>
                <a:gd name="connsiteX11" fmla="*/ 50248 w 50248"/>
                <a:gd name="connsiteY11" fmla="*/ 94215 h 100496"/>
                <a:gd name="connsiteX12" fmla="*/ 43967 w 50248"/>
                <a:gd name="connsiteY12"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8" h="100496">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grpFill/>
            <a:ln w="12502"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009AF75-C59D-EE0E-BF17-E7F9FFF3BA76}"/>
                </a:ext>
              </a:extLst>
            </p:cNvPr>
            <p:cNvSpPr/>
            <p:nvPr/>
          </p:nvSpPr>
          <p:spPr>
            <a:xfrm>
              <a:off x="6106135"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9657EF6-6B97-26B5-13D0-8B1A69243E29}"/>
                </a:ext>
              </a:extLst>
            </p:cNvPr>
            <p:cNvSpPr/>
            <p:nvPr/>
          </p:nvSpPr>
          <p:spPr>
            <a:xfrm>
              <a:off x="6055887"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C167A55-214D-5951-3CA0-187E6E3DB279}"/>
                </a:ext>
              </a:extLst>
            </p:cNvPr>
            <p:cNvSpPr/>
            <p:nvPr/>
          </p:nvSpPr>
          <p:spPr>
            <a:xfrm>
              <a:off x="6005639"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C6727ED-2432-6A94-A9DA-886AA25421A0}"/>
                </a:ext>
              </a:extLst>
            </p:cNvPr>
            <p:cNvSpPr/>
            <p:nvPr/>
          </p:nvSpPr>
          <p:spPr>
            <a:xfrm>
              <a:off x="6055887"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11F3BFC-41C6-62F3-8836-9898142F4549}"/>
                </a:ext>
              </a:extLst>
            </p:cNvPr>
            <p:cNvSpPr/>
            <p:nvPr/>
          </p:nvSpPr>
          <p:spPr>
            <a:xfrm>
              <a:off x="6106135"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3FDA691-4040-157A-7180-12E663485C08}"/>
                </a:ext>
              </a:extLst>
            </p:cNvPr>
            <p:cNvSpPr/>
            <p:nvPr/>
          </p:nvSpPr>
          <p:spPr>
            <a:xfrm>
              <a:off x="6106135"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A7C4B55-95B5-41CA-7C2A-4DEE705FFC22}"/>
                </a:ext>
              </a:extLst>
            </p:cNvPr>
            <p:cNvSpPr/>
            <p:nvPr/>
          </p:nvSpPr>
          <p:spPr>
            <a:xfrm>
              <a:off x="6055887"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72AF9FB-AF13-3E17-4D3F-93DD92930B23}"/>
                </a:ext>
              </a:extLst>
            </p:cNvPr>
            <p:cNvSpPr/>
            <p:nvPr/>
          </p:nvSpPr>
          <p:spPr>
            <a:xfrm>
              <a:off x="6005639"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7401A65-7686-9AC5-F0C0-F23C0F72C0A1}"/>
                </a:ext>
              </a:extLst>
            </p:cNvPr>
            <p:cNvSpPr/>
            <p:nvPr/>
          </p:nvSpPr>
          <p:spPr>
            <a:xfrm>
              <a:off x="6005639"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grpFill/>
            <a:ln w="12502"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77568E7-54FD-5906-F698-3847A3C1BD1A}"/>
                </a:ext>
              </a:extLst>
            </p:cNvPr>
            <p:cNvSpPr/>
            <p:nvPr/>
          </p:nvSpPr>
          <p:spPr>
            <a:xfrm>
              <a:off x="5993077" y="798570"/>
              <a:ext cx="163306" cy="62810"/>
            </a:xfrm>
            <a:custGeom>
              <a:avLst/>
              <a:gdLst>
                <a:gd name="connsiteX0" fmla="*/ 150744 w 163306"/>
                <a:gd name="connsiteY0" fmla="*/ 62810 h 62810"/>
                <a:gd name="connsiteX1" fmla="*/ 12562 w 163306"/>
                <a:gd name="connsiteY1" fmla="*/ 62810 h 62810"/>
                <a:gd name="connsiteX2" fmla="*/ 0 w 163306"/>
                <a:gd name="connsiteY2" fmla="*/ 50248 h 62810"/>
                <a:gd name="connsiteX3" fmla="*/ 0 w 163306"/>
                <a:gd name="connsiteY3" fmla="*/ 12562 h 62810"/>
                <a:gd name="connsiteX4" fmla="*/ 12562 w 163306"/>
                <a:gd name="connsiteY4" fmla="*/ 0 h 62810"/>
                <a:gd name="connsiteX5" fmla="*/ 150744 w 163306"/>
                <a:gd name="connsiteY5" fmla="*/ 0 h 62810"/>
                <a:gd name="connsiteX6" fmla="*/ 163306 w 163306"/>
                <a:gd name="connsiteY6" fmla="*/ 12562 h 62810"/>
                <a:gd name="connsiteX7" fmla="*/ 163306 w 163306"/>
                <a:gd name="connsiteY7" fmla="*/ 50248 h 62810"/>
                <a:gd name="connsiteX8" fmla="*/ 150744 w 163306"/>
                <a:gd name="connsiteY8" fmla="*/ 62810 h 62810"/>
                <a:gd name="connsiteX9" fmla="*/ 12562 w 163306"/>
                <a:gd name="connsiteY9" fmla="*/ 12562 h 62810"/>
                <a:gd name="connsiteX10" fmla="*/ 12562 w 163306"/>
                <a:gd name="connsiteY10" fmla="*/ 50248 h 62810"/>
                <a:gd name="connsiteX11" fmla="*/ 150744 w 163306"/>
                <a:gd name="connsiteY11" fmla="*/ 50248 h 62810"/>
                <a:gd name="connsiteX12" fmla="*/ 150744 w 163306"/>
                <a:gd name="connsiteY12" fmla="*/ 12562 h 62810"/>
                <a:gd name="connsiteX13" fmla="*/ 12562 w 163306"/>
                <a:gd name="connsiteY13"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06" h="62810">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grpFill/>
            <a:ln w="1250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36A211A-DBCD-ADF6-BC21-BE995B580FFF}"/>
                </a:ext>
              </a:extLst>
            </p:cNvPr>
            <p:cNvSpPr/>
            <p:nvPr/>
          </p:nvSpPr>
          <p:spPr>
            <a:xfrm>
              <a:off x="5967953" y="773446"/>
              <a:ext cx="213554" cy="263803"/>
            </a:xfrm>
            <a:custGeom>
              <a:avLst/>
              <a:gdLst>
                <a:gd name="connsiteX0" fmla="*/ 182149 w 213554"/>
                <a:gd name="connsiteY0" fmla="*/ 263803 h 263803"/>
                <a:gd name="connsiteX1" fmla="*/ 31405 w 213554"/>
                <a:gd name="connsiteY1" fmla="*/ 263803 h 263803"/>
                <a:gd name="connsiteX2" fmla="*/ 0 w 213554"/>
                <a:gd name="connsiteY2" fmla="*/ 232398 h 263803"/>
                <a:gd name="connsiteX3" fmla="*/ 0 w 213554"/>
                <a:gd name="connsiteY3" fmla="*/ 31405 h 263803"/>
                <a:gd name="connsiteX4" fmla="*/ 31405 w 213554"/>
                <a:gd name="connsiteY4" fmla="*/ 0 h 263803"/>
                <a:gd name="connsiteX5" fmla="*/ 182149 w 213554"/>
                <a:gd name="connsiteY5" fmla="*/ 0 h 263803"/>
                <a:gd name="connsiteX6" fmla="*/ 213555 w 213554"/>
                <a:gd name="connsiteY6" fmla="*/ 31405 h 263803"/>
                <a:gd name="connsiteX7" fmla="*/ 213555 w 213554"/>
                <a:gd name="connsiteY7" fmla="*/ 232398 h 263803"/>
                <a:gd name="connsiteX8" fmla="*/ 182149 w 213554"/>
                <a:gd name="connsiteY8" fmla="*/ 263803 h 263803"/>
                <a:gd name="connsiteX9" fmla="*/ 31405 w 213554"/>
                <a:gd name="connsiteY9" fmla="*/ 12562 h 263803"/>
                <a:gd name="connsiteX10" fmla="*/ 12562 w 213554"/>
                <a:gd name="connsiteY10" fmla="*/ 31405 h 263803"/>
                <a:gd name="connsiteX11" fmla="*/ 12562 w 213554"/>
                <a:gd name="connsiteY11" fmla="*/ 232398 h 263803"/>
                <a:gd name="connsiteX12" fmla="*/ 31405 w 213554"/>
                <a:gd name="connsiteY12" fmla="*/ 251241 h 263803"/>
                <a:gd name="connsiteX13" fmla="*/ 182149 w 213554"/>
                <a:gd name="connsiteY13" fmla="*/ 251241 h 263803"/>
                <a:gd name="connsiteX14" fmla="*/ 200993 w 213554"/>
                <a:gd name="connsiteY14" fmla="*/ 232398 h 263803"/>
                <a:gd name="connsiteX15" fmla="*/ 200993 w 213554"/>
                <a:gd name="connsiteY15" fmla="*/ 31405 h 263803"/>
                <a:gd name="connsiteX16" fmla="*/ 182149 w 213554"/>
                <a:gd name="connsiteY16" fmla="*/ 12562 h 263803"/>
                <a:gd name="connsiteX17" fmla="*/ 31405 w 213554"/>
                <a:gd name="connsiteY17" fmla="*/ 12562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554" h="263803">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grpFill/>
            <a:ln w="12502"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257AB55-A794-C5C3-377D-28AA896AB4D5}"/>
                </a:ext>
              </a:extLst>
            </p:cNvPr>
            <p:cNvSpPr/>
            <p:nvPr/>
          </p:nvSpPr>
          <p:spPr>
            <a:xfrm>
              <a:off x="6194070" y="798570"/>
              <a:ext cx="12562" cy="213555"/>
            </a:xfrm>
            <a:custGeom>
              <a:avLst/>
              <a:gdLst>
                <a:gd name="connsiteX0" fmla="*/ 6281 w 12562"/>
                <a:gd name="connsiteY0" fmla="*/ 213555 h 213555"/>
                <a:gd name="connsiteX1" fmla="*/ 0 w 12562"/>
                <a:gd name="connsiteY1" fmla="*/ 207274 h 213555"/>
                <a:gd name="connsiteX2" fmla="*/ 0 w 12562"/>
                <a:gd name="connsiteY2" fmla="*/ 6281 h 213555"/>
                <a:gd name="connsiteX3" fmla="*/ 6281 w 12562"/>
                <a:gd name="connsiteY3" fmla="*/ 0 h 213555"/>
                <a:gd name="connsiteX4" fmla="*/ 12562 w 12562"/>
                <a:gd name="connsiteY4" fmla="*/ 6281 h 213555"/>
                <a:gd name="connsiteX5" fmla="*/ 12562 w 12562"/>
                <a:gd name="connsiteY5" fmla="*/ 207274 h 213555"/>
                <a:gd name="connsiteX6" fmla="*/ 6281 w 12562"/>
                <a:gd name="connsiteY6" fmla="*/ 213555 h 21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213555">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grpFill/>
            <a:ln w="12502" cap="flat">
              <a:noFill/>
              <a:prstDash val="solid"/>
              <a:miter/>
            </a:ln>
          </p:spPr>
          <p:txBody>
            <a:bodyPr rtlCol="0" anchor="ctr"/>
            <a:lstStyle/>
            <a:p>
              <a:endParaRPr lang="en-US"/>
            </a:p>
          </p:txBody>
        </p:sp>
      </p:grpSp>
      <p:grpSp>
        <p:nvGrpSpPr>
          <p:cNvPr id="103" name="Graphic 10">
            <a:extLst>
              <a:ext uri="{FF2B5EF4-FFF2-40B4-BE49-F238E27FC236}">
                <a16:creationId xmlns:a16="http://schemas.microsoft.com/office/drawing/2014/main" id="{69D2D15A-DADA-ADBD-C586-98892D7AEC5E}"/>
              </a:ext>
            </a:extLst>
          </p:cNvPr>
          <p:cNvGrpSpPr/>
          <p:nvPr/>
        </p:nvGrpSpPr>
        <p:grpSpPr>
          <a:xfrm>
            <a:off x="5352632" y="744860"/>
            <a:ext cx="376861" cy="301490"/>
            <a:chOff x="5263739" y="791243"/>
            <a:chExt cx="376861" cy="301490"/>
          </a:xfrm>
          <a:solidFill>
            <a:schemeClr val="tx1"/>
          </a:solidFill>
        </p:grpSpPr>
        <p:grpSp>
          <p:nvGrpSpPr>
            <p:cNvPr id="105" name="Graphic 10">
              <a:extLst>
                <a:ext uri="{FF2B5EF4-FFF2-40B4-BE49-F238E27FC236}">
                  <a16:creationId xmlns:a16="http://schemas.microsoft.com/office/drawing/2014/main" id="{0DC3AA39-E708-9407-22EF-E2023EEF2A68}"/>
                </a:ext>
              </a:extLst>
            </p:cNvPr>
            <p:cNvGrpSpPr/>
            <p:nvPr/>
          </p:nvGrpSpPr>
          <p:grpSpPr>
            <a:xfrm>
              <a:off x="5263739" y="791243"/>
              <a:ext cx="376861" cy="301490"/>
              <a:chOff x="5263739" y="791243"/>
              <a:chExt cx="376861" cy="301490"/>
            </a:xfrm>
            <a:grpFill/>
          </p:grpSpPr>
          <p:sp>
            <p:nvSpPr>
              <p:cNvPr id="119" name="Freeform: Shape 118">
                <a:extLst>
                  <a:ext uri="{FF2B5EF4-FFF2-40B4-BE49-F238E27FC236}">
                    <a16:creationId xmlns:a16="http://schemas.microsoft.com/office/drawing/2014/main" id="{E39C508B-59DB-84D1-4EC1-C8F84D1F5BDB}"/>
                  </a:ext>
                </a:extLst>
              </p:cNvPr>
              <p:cNvSpPr/>
              <p:nvPr/>
            </p:nvSpPr>
            <p:spPr>
              <a:xfrm>
                <a:off x="5263739" y="791243"/>
                <a:ext cx="339175" cy="62811"/>
              </a:xfrm>
              <a:custGeom>
                <a:avLst/>
                <a:gdLst>
                  <a:gd name="connsiteX0" fmla="*/ 6281 w 339175"/>
                  <a:gd name="connsiteY0" fmla="*/ 62811 h 62811"/>
                  <a:gd name="connsiteX1" fmla="*/ 0 w 339175"/>
                  <a:gd name="connsiteY1" fmla="*/ 56530 h 62811"/>
                  <a:gd name="connsiteX2" fmla="*/ 6281 w 339175"/>
                  <a:gd name="connsiteY2" fmla="*/ 50249 h 62811"/>
                  <a:gd name="connsiteX3" fmla="*/ 327669 w 339175"/>
                  <a:gd name="connsiteY3" fmla="*/ 2802 h 62811"/>
                  <a:gd name="connsiteX4" fmla="*/ 334716 w 339175"/>
                  <a:gd name="connsiteY4" fmla="*/ 277 h 62811"/>
                  <a:gd name="connsiteX5" fmla="*/ 339176 w 339175"/>
                  <a:gd name="connsiteY5" fmla="*/ 6282 h 62811"/>
                  <a:gd name="connsiteX6" fmla="*/ 339176 w 339175"/>
                  <a:gd name="connsiteY6" fmla="*/ 37687 h 62811"/>
                  <a:gd name="connsiteX7" fmla="*/ 332895 w 339175"/>
                  <a:gd name="connsiteY7" fmla="*/ 43968 h 62811"/>
                  <a:gd name="connsiteX8" fmla="*/ 326614 w 339175"/>
                  <a:gd name="connsiteY8" fmla="*/ 37687 h 62811"/>
                  <a:gd name="connsiteX9" fmla="*/ 326614 w 339175"/>
                  <a:gd name="connsiteY9" fmla="*/ 22939 h 62811"/>
                  <a:gd name="connsiteX10" fmla="*/ 6281 w 339175"/>
                  <a:gd name="connsiteY10" fmla="*/ 62811 h 6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175" h="62811">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grpFill/>
              <a:ln w="1250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4062824-F442-D549-09EC-DDCFAA8A911E}"/>
                  </a:ext>
                </a:extLst>
              </p:cNvPr>
              <p:cNvSpPr/>
              <p:nvPr/>
            </p:nvSpPr>
            <p:spPr>
              <a:xfrm>
                <a:off x="5263739" y="841493"/>
                <a:ext cx="364299" cy="38413"/>
              </a:xfrm>
              <a:custGeom>
                <a:avLst/>
                <a:gdLst>
                  <a:gd name="connsiteX0" fmla="*/ 163043 w 364299"/>
                  <a:gd name="connsiteY0" fmla="*/ 38413 h 38413"/>
                  <a:gd name="connsiteX1" fmla="*/ 91276 w 364299"/>
                  <a:gd name="connsiteY1" fmla="*/ 38074 h 38413"/>
                  <a:gd name="connsiteX2" fmla="*/ 6281 w 364299"/>
                  <a:gd name="connsiteY2" fmla="*/ 37685 h 38413"/>
                  <a:gd name="connsiteX3" fmla="*/ 0 w 364299"/>
                  <a:gd name="connsiteY3" fmla="*/ 31404 h 38413"/>
                  <a:gd name="connsiteX4" fmla="*/ 6281 w 364299"/>
                  <a:gd name="connsiteY4" fmla="*/ 25123 h 38413"/>
                  <a:gd name="connsiteX5" fmla="*/ 91351 w 364299"/>
                  <a:gd name="connsiteY5" fmla="*/ 25500 h 38413"/>
                  <a:gd name="connsiteX6" fmla="*/ 353459 w 364299"/>
                  <a:gd name="connsiteY6" fmla="*/ 1946 h 38413"/>
                  <a:gd name="connsiteX7" fmla="*/ 360343 w 364299"/>
                  <a:gd name="connsiteY7" fmla="*/ 451 h 38413"/>
                  <a:gd name="connsiteX8" fmla="*/ 364300 w 364299"/>
                  <a:gd name="connsiteY8" fmla="*/ 6280 h 38413"/>
                  <a:gd name="connsiteX9" fmla="*/ 364300 w 364299"/>
                  <a:gd name="connsiteY9" fmla="*/ 31404 h 38413"/>
                  <a:gd name="connsiteX10" fmla="*/ 358019 w 364299"/>
                  <a:gd name="connsiteY10" fmla="*/ 37685 h 38413"/>
                  <a:gd name="connsiteX11" fmla="*/ 351738 w 364299"/>
                  <a:gd name="connsiteY11" fmla="*/ 31404 h 38413"/>
                  <a:gd name="connsiteX12" fmla="*/ 351738 w 364299"/>
                  <a:gd name="connsiteY12" fmla="*/ 18741 h 38413"/>
                  <a:gd name="connsiteX13" fmla="*/ 163043 w 364299"/>
                  <a:gd name="connsiteY13" fmla="*/ 38413 h 3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299" h="38413">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grpFill/>
              <a:ln w="12502" cap="flat">
                <a:noFill/>
                <a:prstDash val="solid"/>
                <a:miter/>
              </a:ln>
            </p:spPr>
            <p:txBody>
              <a:bodyPr rtlCol="0" anchor="ctr"/>
              <a:lstStyle/>
              <a:p>
                <a:endParaRPr lang="en-US"/>
              </a:p>
            </p:txBody>
          </p:sp>
          <p:grpSp>
            <p:nvGrpSpPr>
              <p:cNvPr id="123" name="Graphic 10">
                <a:extLst>
                  <a:ext uri="{FF2B5EF4-FFF2-40B4-BE49-F238E27FC236}">
                    <a16:creationId xmlns:a16="http://schemas.microsoft.com/office/drawing/2014/main" id="{11F5D2A2-E894-9674-9C07-E1D607E3CD71}"/>
                  </a:ext>
                </a:extLst>
              </p:cNvPr>
              <p:cNvGrpSpPr/>
              <p:nvPr/>
            </p:nvGrpSpPr>
            <p:grpSpPr>
              <a:xfrm>
                <a:off x="5263739" y="891740"/>
                <a:ext cx="376861" cy="200993"/>
                <a:chOff x="5263739" y="891740"/>
                <a:chExt cx="376861" cy="200993"/>
              </a:xfrm>
              <a:grpFill/>
            </p:grpSpPr>
            <p:sp>
              <p:nvSpPr>
                <p:cNvPr id="125" name="Freeform: Shape 124">
                  <a:extLst>
                    <a:ext uri="{FF2B5EF4-FFF2-40B4-BE49-F238E27FC236}">
                      <a16:creationId xmlns:a16="http://schemas.microsoft.com/office/drawing/2014/main" id="{C7F3B331-8987-FE62-717D-3CFB11B74ACE}"/>
                    </a:ext>
                  </a:extLst>
                </p:cNvPr>
                <p:cNvSpPr/>
                <p:nvPr/>
              </p:nvSpPr>
              <p:spPr>
                <a:xfrm>
                  <a:off x="5263739" y="891740"/>
                  <a:ext cx="376861" cy="200993"/>
                </a:xfrm>
                <a:custGeom>
                  <a:avLst/>
                  <a:gdLst>
                    <a:gd name="connsiteX0" fmla="*/ 6281 w 376861"/>
                    <a:gd name="connsiteY0" fmla="*/ 0 h 200993"/>
                    <a:gd name="connsiteX1" fmla="*/ 0 w 376861"/>
                    <a:gd name="connsiteY1" fmla="*/ 6281 h 200993"/>
                    <a:gd name="connsiteX2" fmla="*/ 6281 w 376861"/>
                    <a:gd name="connsiteY2" fmla="*/ 12562 h 200993"/>
                    <a:gd name="connsiteX3" fmla="*/ 364300 w 376861"/>
                    <a:gd name="connsiteY3" fmla="*/ 12562 h 200993"/>
                    <a:gd name="connsiteX4" fmla="*/ 364300 w 376861"/>
                    <a:gd name="connsiteY4" fmla="*/ 188431 h 200993"/>
                    <a:gd name="connsiteX5" fmla="*/ 6281 w 376861"/>
                    <a:gd name="connsiteY5" fmla="*/ 188431 h 200993"/>
                    <a:gd name="connsiteX6" fmla="*/ 0 w 376861"/>
                    <a:gd name="connsiteY6" fmla="*/ 194712 h 200993"/>
                    <a:gd name="connsiteX7" fmla="*/ 0 w 376861"/>
                    <a:gd name="connsiteY7" fmla="*/ 194712 h 200993"/>
                    <a:gd name="connsiteX8" fmla="*/ 6281 w 376861"/>
                    <a:gd name="connsiteY8" fmla="*/ 200993 h 200993"/>
                    <a:gd name="connsiteX9" fmla="*/ 370581 w 376861"/>
                    <a:gd name="connsiteY9" fmla="*/ 200993 h 200993"/>
                    <a:gd name="connsiteX10" fmla="*/ 376862 w 376861"/>
                    <a:gd name="connsiteY10" fmla="*/ 194712 h 200993"/>
                    <a:gd name="connsiteX11" fmla="*/ 376862 w 376861"/>
                    <a:gd name="connsiteY11" fmla="*/ 6281 h 200993"/>
                    <a:gd name="connsiteX12" fmla="*/ 370581 w 376861"/>
                    <a:gd name="connsiteY12" fmla="*/ 0 h 200993"/>
                    <a:gd name="connsiteX13" fmla="*/ 6281 w 376861"/>
                    <a:gd name="connsiteY13" fmla="*/ 0 h 20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61" h="200993">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grpFill/>
                <a:ln w="12502"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51540C9-6280-1F0A-F9AA-50968967B218}"/>
                    </a:ext>
                  </a:extLst>
                </p:cNvPr>
                <p:cNvSpPr/>
                <p:nvPr/>
              </p:nvSpPr>
              <p:spPr>
                <a:xfrm>
                  <a:off x="5263739" y="916852"/>
                  <a:ext cx="12562" cy="175881"/>
                </a:xfrm>
                <a:custGeom>
                  <a:avLst/>
                  <a:gdLst>
                    <a:gd name="connsiteX0" fmla="*/ 0 w 12562"/>
                    <a:gd name="connsiteY0" fmla="*/ 6281 h 175881"/>
                    <a:gd name="connsiteX1" fmla="*/ 0 w 12562"/>
                    <a:gd name="connsiteY1" fmla="*/ 169600 h 175881"/>
                    <a:gd name="connsiteX2" fmla="*/ 6281 w 12562"/>
                    <a:gd name="connsiteY2" fmla="*/ 175881 h 175881"/>
                    <a:gd name="connsiteX3" fmla="*/ 6281 w 12562"/>
                    <a:gd name="connsiteY3" fmla="*/ 175881 h 175881"/>
                    <a:gd name="connsiteX4" fmla="*/ 12562 w 12562"/>
                    <a:gd name="connsiteY4" fmla="*/ 169600 h 175881"/>
                    <a:gd name="connsiteX5" fmla="*/ 12562 w 12562"/>
                    <a:gd name="connsiteY5" fmla="*/ 6281 h 175881"/>
                    <a:gd name="connsiteX6" fmla="*/ 6281 w 12562"/>
                    <a:gd name="connsiteY6" fmla="*/ 0 h 175881"/>
                    <a:gd name="connsiteX7" fmla="*/ 0 w 12562"/>
                    <a:gd name="connsiteY7" fmla="*/ 6281 h 17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2" h="175881">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grpFill/>
                <a:ln w="12502" cap="flat">
                  <a:noFill/>
                  <a:prstDash val="solid"/>
                  <a:miter/>
                </a:ln>
              </p:spPr>
              <p:txBody>
                <a:bodyPr rtlCol="0" anchor="ctr"/>
                <a:lstStyle/>
                <a:p>
                  <a:endParaRPr lang="en-US"/>
                </a:p>
              </p:txBody>
            </p:sp>
          </p:grpSp>
        </p:grpSp>
        <p:grpSp>
          <p:nvGrpSpPr>
            <p:cNvPr id="107" name="Graphic 10">
              <a:extLst>
                <a:ext uri="{FF2B5EF4-FFF2-40B4-BE49-F238E27FC236}">
                  <a16:creationId xmlns:a16="http://schemas.microsoft.com/office/drawing/2014/main" id="{C0230CE2-C17B-A79D-2637-F8FF043D696F}"/>
                </a:ext>
              </a:extLst>
            </p:cNvPr>
            <p:cNvGrpSpPr/>
            <p:nvPr/>
          </p:nvGrpSpPr>
          <p:grpSpPr>
            <a:xfrm>
              <a:off x="5420756" y="935707"/>
              <a:ext cx="75375" cy="113058"/>
              <a:chOff x="5420756" y="935707"/>
              <a:chExt cx="75375" cy="113058"/>
            </a:xfrm>
            <a:grpFill/>
          </p:grpSpPr>
          <p:grpSp>
            <p:nvGrpSpPr>
              <p:cNvPr id="109" name="Graphic 10">
                <a:extLst>
                  <a:ext uri="{FF2B5EF4-FFF2-40B4-BE49-F238E27FC236}">
                    <a16:creationId xmlns:a16="http://schemas.microsoft.com/office/drawing/2014/main" id="{5EFA42CB-FC5C-E5F7-F270-35C141CAE585}"/>
                  </a:ext>
                </a:extLst>
              </p:cNvPr>
              <p:cNvGrpSpPr/>
              <p:nvPr/>
            </p:nvGrpSpPr>
            <p:grpSpPr>
              <a:xfrm>
                <a:off x="5427045" y="979675"/>
                <a:ext cx="62810" cy="37686"/>
                <a:chOff x="5427045" y="979675"/>
                <a:chExt cx="62810" cy="37686"/>
              </a:xfrm>
              <a:grpFill/>
            </p:grpSpPr>
            <p:sp>
              <p:nvSpPr>
                <p:cNvPr id="115" name="Freeform: Shape 114">
                  <a:extLst>
                    <a:ext uri="{FF2B5EF4-FFF2-40B4-BE49-F238E27FC236}">
                      <a16:creationId xmlns:a16="http://schemas.microsoft.com/office/drawing/2014/main" id="{2CA8D0F6-0AF7-A75C-AE5D-94F4856D1CEC}"/>
                    </a:ext>
                  </a:extLst>
                </p:cNvPr>
                <p:cNvSpPr/>
                <p:nvPr/>
              </p:nvSpPr>
              <p:spPr>
                <a:xfrm>
                  <a:off x="5427045" y="1004799"/>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grpFill/>
                <a:ln w="12502"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CB87286-2573-64F4-3F9F-921E07DF9277}"/>
                    </a:ext>
                  </a:extLst>
                </p:cNvPr>
                <p:cNvSpPr/>
                <p:nvPr/>
              </p:nvSpPr>
              <p:spPr>
                <a:xfrm>
                  <a:off x="5427045" y="979675"/>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grpFill/>
                <a:ln w="12502" cap="flat">
                  <a:noFill/>
                  <a:prstDash val="solid"/>
                  <a:miter/>
                </a:ln>
              </p:spPr>
              <p:txBody>
                <a:bodyPr rtlCol="0" anchor="ctr"/>
                <a:lstStyle/>
                <a:p>
                  <a:endParaRPr lang="en-US"/>
                </a:p>
              </p:txBody>
            </p:sp>
          </p:grpSp>
          <p:sp>
            <p:nvSpPr>
              <p:cNvPr id="111" name="Freeform: Shape 110">
                <a:extLst>
                  <a:ext uri="{FF2B5EF4-FFF2-40B4-BE49-F238E27FC236}">
                    <a16:creationId xmlns:a16="http://schemas.microsoft.com/office/drawing/2014/main" id="{59C6D5FB-F49A-892C-5CA7-A738B98B15E8}"/>
                  </a:ext>
                </a:extLst>
              </p:cNvPr>
              <p:cNvSpPr/>
              <p:nvPr/>
            </p:nvSpPr>
            <p:spPr>
              <a:xfrm>
                <a:off x="5452170" y="979675"/>
                <a:ext cx="12562" cy="69091"/>
              </a:xfrm>
              <a:custGeom>
                <a:avLst/>
                <a:gdLst>
                  <a:gd name="connsiteX0" fmla="*/ 6281 w 12562"/>
                  <a:gd name="connsiteY0" fmla="*/ 69091 h 69091"/>
                  <a:gd name="connsiteX1" fmla="*/ 0 w 12562"/>
                  <a:gd name="connsiteY1" fmla="*/ 62810 h 69091"/>
                  <a:gd name="connsiteX2" fmla="*/ 0 w 12562"/>
                  <a:gd name="connsiteY2" fmla="*/ 6281 h 69091"/>
                  <a:gd name="connsiteX3" fmla="*/ 6281 w 12562"/>
                  <a:gd name="connsiteY3" fmla="*/ 0 h 69091"/>
                  <a:gd name="connsiteX4" fmla="*/ 12562 w 12562"/>
                  <a:gd name="connsiteY4" fmla="*/ 6281 h 69091"/>
                  <a:gd name="connsiteX5" fmla="*/ 12562 w 12562"/>
                  <a:gd name="connsiteY5" fmla="*/ 62810 h 69091"/>
                  <a:gd name="connsiteX6" fmla="*/ 6281 w 12562"/>
                  <a:gd name="connsiteY6" fmla="*/ 69091 h 6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69091">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grpFill/>
              <a:ln w="12502"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949039C-830F-0E9E-3D64-3E0FB7AC8F0E}"/>
                  </a:ext>
                </a:extLst>
              </p:cNvPr>
              <p:cNvSpPr/>
              <p:nvPr/>
            </p:nvSpPr>
            <p:spPr>
              <a:xfrm>
                <a:off x="5420756" y="935707"/>
                <a:ext cx="75375" cy="51303"/>
              </a:xfrm>
              <a:custGeom>
                <a:avLst/>
                <a:gdLst>
                  <a:gd name="connsiteX0" fmla="*/ 37694 w 75375"/>
                  <a:gd name="connsiteY0" fmla="*/ 51304 h 51303"/>
                  <a:gd name="connsiteX1" fmla="*/ 32807 w 75375"/>
                  <a:gd name="connsiteY1" fmla="*/ 48967 h 51303"/>
                  <a:gd name="connsiteX2" fmla="*/ 1402 w 75375"/>
                  <a:gd name="connsiteY2" fmla="*/ 10238 h 51303"/>
                  <a:gd name="connsiteX3" fmla="*/ 2332 w 75375"/>
                  <a:gd name="connsiteY3" fmla="*/ 1407 h 51303"/>
                  <a:gd name="connsiteX4" fmla="*/ 11163 w 75375"/>
                  <a:gd name="connsiteY4" fmla="*/ 2324 h 51303"/>
                  <a:gd name="connsiteX5" fmla="*/ 37694 w 75375"/>
                  <a:gd name="connsiteY5" fmla="*/ 35048 h 51303"/>
                  <a:gd name="connsiteX6" fmla="*/ 64213 w 75375"/>
                  <a:gd name="connsiteY6" fmla="*/ 2324 h 51303"/>
                  <a:gd name="connsiteX7" fmla="*/ 73044 w 75375"/>
                  <a:gd name="connsiteY7" fmla="*/ 1407 h 51303"/>
                  <a:gd name="connsiteX8" fmla="*/ 73973 w 75375"/>
                  <a:gd name="connsiteY8" fmla="*/ 10238 h 51303"/>
                  <a:gd name="connsiteX9" fmla="*/ 42568 w 75375"/>
                  <a:gd name="connsiteY9" fmla="*/ 48967 h 51303"/>
                  <a:gd name="connsiteX10" fmla="*/ 37694 w 75375"/>
                  <a:gd name="connsiteY10" fmla="*/ 51304 h 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75" h="51303">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grpFill/>
              <a:ln w="12502" cap="flat">
                <a:noFill/>
                <a:prstDash val="solid"/>
                <a:miter/>
              </a:ln>
            </p:spPr>
            <p:txBody>
              <a:bodyPr rtlCol="0" anchor="ctr"/>
              <a:lstStyle/>
              <a:p>
                <a:endParaRPr lang="en-US"/>
              </a:p>
            </p:txBody>
          </p:sp>
        </p:grpSp>
      </p:grpSp>
      <p:grpSp>
        <p:nvGrpSpPr>
          <p:cNvPr id="129" name="Graphic 12">
            <a:extLst>
              <a:ext uri="{FF2B5EF4-FFF2-40B4-BE49-F238E27FC236}">
                <a16:creationId xmlns:a16="http://schemas.microsoft.com/office/drawing/2014/main" id="{5B71DF2F-7CF3-6BE4-2486-26646699D571}"/>
              </a:ext>
            </a:extLst>
          </p:cNvPr>
          <p:cNvGrpSpPr/>
          <p:nvPr/>
        </p:nvGrpSpPr>
        <p:grpSpPr>
          <a:xfrm>
            <a:off x="4790827" y="682764"/>
            <a:ext cx="367744" cy="385906"/>
            <a:chOff x="4701934" y="729147"/>
            <a:chExt cx="367744" cy="385906"/>
          </a:xfrm>
          <a:solidFill>
            <a:schemeClr val="tx1"/>
          </a:solidFill>
        </p:grpSpPr>
        <p:sp>
          <p:nvSpPr>
            <p:cNvPr id="131" name="Freeform: Shape 130">
              <a:extLst>
                <a:ext uri="{FF2B5EF4-FFF2-40B4-BE49-F238E27FC236}">
                  <a16:creationId xmlns:a16="http://schemas.microsoft.com/office/drawing/2014/main" id="{5B680B55-01C6-4226-ED1C-B3BC4017FD0B}"/>
                </a:ext>
              </a:extLst>
            </p:cNvPr>
            <p:cNvSpPr/>
            <p:nvPr/>
          </p:nvSpPr>
          <p:spPr>
            <a:xfrm>
              <a:off x="4701934" y="729147"/>
              <a:ext cx="367744" cy="385906"/>
            </a:xfrm>
            <a:custGeom>
              <a:avLst/>
              <a:gdLst>
                <a:gd name="connsiteX0" fmla="*/ 160794 w 367744"/>
                <a:gd name="connsiteY0" fmla="*/ 0 h 385906"/>
                <a:gd name="connsiteX1" fmla="*/ 144715 w 367744"/>
                <a:gd name="connsiteY1" fmla="*/ 0 h 385906"/>
                <a:gd name="connsiteX2" fmla="*/ 0 w 367744"/>
                <a:gd name="connsiteY2" fmla="*/ 144715 h 385906"/>
                <a:gd name="connsiteX3" fmla="*/ 0 w 367744"/>
                <a:gd name="connsiteY3" fmla="*/ 385907 h 385906"/>
                <a:gd name="connsiteX4" fmla="*/ 160794 w 367744"/>
                <a:gd name="connsiteY4" fmla="*/ 385907 h 385906"/>
                <a:gd name="connsiteX5" fmla="*/ 160794 w 367744"/>
                <a:gd name="connsiteY5" fmla="*/ 337668 h 385906"/>
                <a:gd name="connsiteX6" fmla="*/ 305509 w 367744"/>
                <a:gd name="connsiteY6" fmla="*/ 337668 h 385906"/>
                <a:gd name="connsiteX7" fmla="*/ 305509 w 367744"/>
                <a:gd name="connsiteY7" fmla="*/ 249231 h 385906"/>
                <a:gd name="connsiteX8" fmla="*/ 367745 w 367744"/>
                <a:gd name="connsiteY8" fmla="*/ 249231 h 385906"/>
                <a:gd name="connsiteX9" fmla="*/ 305493 w 367744"/>
                <a:gd name="connsiteY9" fmla="*/ 142520 h 385906"/>
                <a:gd name="connsiteX10" fmla="*/ 160794 w 367744"/>
                <a:gd name="connsiteY10" fmla="*/ 0 h 385906"/>
                <a:gd name="connsiteX11" fmla="*/ 289430 w 367744"/>
                <a:gd name="connsiteY11" fmla="*/ 233152 h 385906"/>
                <a:gd name="connsiteX12" fmla="*/ 289430 w 367744"/>
                <a:gd name="connsiteY12" fmla="*/ 321589 h 385906"/>
                <a:gd name="connsiteX13" fmla="*/ 144715 w 367744"/>
                <a:gd name="connsiteY13" fmla="*/ 321589 h 385906"/>
                <a:gd name="connsiteX14" fmla="*/ 144715 w 367744"/>
                <a:gd name="connsiteY14" fmla="*/ 369827 h 385906"/>
                <a:gd name="connsiteX15" fmla="*/ 16079 w 367744"/>
                <a:gd name="connsiteY15" fmla="*/ 369827 h 385906"/>
                <a:gd name="connsiteX16" fmla="*/ 16079 w 367744"/>
                <a:gd name="connsiteY16" fmla="*/ 144715 h 385906"/>
                <a:gd name="connsiteX17" fmla="*/ 144715 w 367744"/>
                <a:gd name="connsiteY17" fmla="*/ 16079 h 385906"/>
                <a:gd name="connsiteX18" fmla="*/ 160794 w 367744"/>
                <a:gd name="connsiteY18" fmla="*/ 16079 h 385906"/>
                <a:gd name="connsiteX19" fmla="*/ 289430 w 367744"/>
                <a:gd name="connsiteY19" fmla="*/ 144715 h 385906"/>
                <a:gd name="connsiteX20" fmla="*/ 289430 w 367744"/>
                <a:gd name="connsiteY20" fmla="*/ 146894 h 385906"/>
                <a:gd name="connsiteX21" fmla="*/ 339751 w 367744"/>
                <a:gd name="connsiteY21" fmla="*/ 233152 h 385906"/>
                <a:gd name="connsiteX22" fmla="*/ 289430 w 367744"/>
                <a:gd name="connsiteY22" fmla="*/ 233152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7744" h="385906">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grpFill/>
            <a:ln w="800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CEE60A0-AD86-5366-A682-89043D673BB1}"/>
                </a:ext>
              </a:extLst>
            </p:cNvPr>
            <p:cNvSpPr/>
            <p:nvPr/>
          </p:nvSpPr>
          <p:spPr>
            <a:xfrm>
              <a:off x="4808806" y="830335"/>
              <a:ext cx="91765" cy="180202"/>
            </a:xfrm>
            <a:custGeom>
              <a:avLst/>
              <a:gdLst>
                <a:gd name="connsiteX0" fmla="*/ 80397 w 91765"/>
                <a:gd name="connsiteY0" fmla="*/ 57251 h 180202"/>
                <a:gd name="connsiteX1" fmla="*/ 91765 w 91765"/>
                <a:gd name="connsiteY1" fmla="*/ 45883 h 180202"/>
                <a:gd name="connsiteX2" fmla="*/ 45883 w 91765"/>
                <a:gd name="connsiteY2" fmla="*/ 0 h 180202"/>
                <a:gd name="connsiteX3" fmla="*/ 0 w 91765"/>
                <a:gd name="connsiteY3" fmla="*/ 45883 h 180202"/>
                <a:gd name="connsiteX4" fmla="*/ 11368 w 91765"/>
                <a:gd name="connsiteY4" fmla="*/ 57251 h 180202"/>
                <a:gd name="connsiteX5" fmla="*/ 37843 w 91765"/>
                <a:gd name="connsiteY5" fmla="*/ 30776 h 180202"/>
                <a:gd name="connsiteX6" fmla="*/ 37843 w 91765"/>
                <a:gd name="connsiteY6" fmla="*/ 180202 h 180202"/>
                <a:gd name="connsiteX7" fmla="*/ 53922 w 91765"/>
                <a:gd name="connsiteY7" fmla="*/ 180202 h 180202"/>
                <a:gd name="connsiteX8" fmla="*/ 53922 w 91765"/>
                <a:gd name="connsiteY8" fmla="*/ 30776 h 18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 h="180202">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grpFill/>
            <a:ln w="800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7A66B84-F596-CFC8-53FE-550F3A637E78}"/>
                </a:ext>
              </a:extLst>
            </p:cNvPr>
            <p:cNvSpPr/>
            <p:nvPr/>
          </p:nvSpPr>
          <p:spPr>
            <a:xfrm>
              <a:off x="4750172" y="761306"/>
              <a:ext cx="209032" cy="202962"/>
            </a:xfrm>
            <a:custGeom>
              <a:avLst/>
              <a:gdLst>
                <a:gd name="connsiteX0" fmla="*/ 104516 w 209032"/>
                <a:gd name="connsiteY0" fmla="*/ 0 h 202962"/>
                <a:gd name="connsiteX1" fmla="*/ 0 w 209032"/>
                <a:gd name="connsiteY1" fmla="*/ 104516 h 202962"/>
                <a:gd name="connsiteX2" fmla="*/ 69672 w 209032"/>
                <a:gd name="connsiteY2" fmla="*/ 202963 h 202962"/>
                <a:gd name="connsiteX3" fmla="*/ 75043 w 209032"/>
                <a:gd name="connsiteY3" fmla="*/ 187808 h 202962"/>
                <a:gd name="connsiteX4" fmla="*/ 16079 w 209032"/>
                <a:gd name="connsiteY4" fmla="*/ 104516 h 202962"/>
                <a:gd name="connsiteX5" fmla="*/ 104516 w 209032"/>
                <a:gd name="connsiteY5" fmla="*/ 16079 h 202962"/>
                <a:gd name="connsiteX6" fmla="*/ 192953 w 209032"/>
                <a:gd name="connsiteY6" fmla="*/ 104516 h 202962"/>
                <a:gd name="connsiteX7" fmla="*/ 133990 w 209032"/>
                <a:gd name="connsiteY7" fmla="*/ 187808 h 202962"/>
                <a:gd name="connsiteX8" fmla="*/ 139361 w 209032"/>
                <a:gd name="connsiteY8" fmla="*/ 202963 h 202962"/>
                <a:gd name="connsiteX9" fmla="*/ 209033 w 209032"/>
                <a:gd name="connsiteY9" fmla="*/ 104516 h 202962"/>
                <a:gd name="connsiteX10" fmla="*/ 104516 w 209032"/>
                <a:gd name="connsiteY10" fmla="*/ 0 h 20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032" h="202962">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grpFill/>
            <a:ln w="8001" cap="flat">
              <a:noFill/>
              <a:prstDash val="solid"/>
              <a:miter/>
            </a:ln>
          </p:spPr>
          <p:txBody>
            <a:bodyPr rtlCol="0" anchor="ctr"/>
            <a:lstStyle/>
            <a:p>
              <a:endParaRPr lang="en-US"/>
            </a:p>
          </p:txBody>
        </p:sp>
      </p:grpSp>
      <p:sp>
        <p:nvSpPr>
          <p:cNvPr id="137" name="Graphic 14">
            <a:extLst>
              <a:ext uri="{FF2B5EF4-FFF2-40B4-BE49-F238E27FC236}">
                <a16:creationId xmlns:a16="http://schemas.microsoft.com/office/drawing/2014/main" id="{44683897-ADD3-16C0-3E3E-4BED99FC7315}"/>
              </a:ext>
            </a:extLst>
          </p:cNvPr>
          <p:cNvSpPr/>
          <p:nvPr/>
        </p:nvSpPr>
        <p:spPr>
          <a:xfrm>
            <a:off x="4176845" y="722540"/>
            <a:ext cx="385906" cy="389235"/>
          </a:xfrm>
          <a:custGeom>
            <a:avLst/>
            <a:gdLst>
              <a:gd name="connsiteX0" fmla="*/ 297470 w 385906"/>
              <a:gd name="connsiteY0" fmla="*/ 0 h 389235"/>
              <a:gd name="connsiteX1" fmla="*/ 0 w 385906"/>
              <a:gd name="connsiteY1" fmla="*/ 0 h 389235"/>
              <a:gd name="connsiteX2" fmla="*/ 0 w 385906"/>
              <a:gd name="connsiteY2" fmla="*/ 273350 h 389235"/>
              <a:gd name="connsiteX3" fmla="*/ 32159 w 385906"/>
              <a:gd name="connsiteY3" fmla="*/ 273350 h 389235"/>
              <a:gd name="connsiteX4" fmla="*/ 32159 w 385906"/>
              <a:gd name="connsiteY4" fmla="*/ 332957 h 389235"/>
              <a:gd name="connsiteX5" fmla="*/ 91765 w 385906"/>
              <a:gd name="connsiteY5" fmla="*/ 273350 h 389235"/>
              <a:gd name="connsiteX6" fmla="*/ 128636 w 385906"/>
              <a:gd name="connsiteY6" fmla="*/ 273350 h 389235"/>
              <a:gd name="connsiteX7" fmla="*/ 128636 w 385906"/>
              <a:gd name="connsiteY7" fmla="*/ 321589 h 389235"/>
              <a:gd name="connsiteX8" fmla="*/ 270022 w 385906"/>
              <a:gd name="connsiteY8" fmla="*/ 321589 h 389235"/>
              <a:gd name="connsiteX9" fmla="*/ 337668 w 385906"/>
              <a:gd name="connsiteY9" fmla="*/ 389235 h 389235"/>
              <a:gd name="connsiteX10" fmla="*/ 337668 w 385906"/>
              <a:gd name="connsiteY10" fmla="*/ 321589 h 389235"/>
              <a:gd name="connsiteX11" fmla="*/ 385907 w 385906"/>
              <a:gd name="connsiteY11" fmla="*/ 321589 h 389235"/>
              <a:gd name="connsiteX12" fmla="*/ 385907 w 385906"/>
              <a:gd name="connsiteY12" fmla="*/ 112556 h 389235"/>
              <a:gd name="connsiteX13" fmla="*/ 297470 w 385906"/>
              <a:gd name="connsiteY13" fmla="*/ 112556 h 389235"/>
              <a:gd name="connsiteX14" fmla="*/ 297470 w 385906"/>
              <a:gd name="connsiteY14" fmla="*/ 0 h 389235"/>
              <a:gd name="connsiteX15" fmla="*/ 85108 w 385906"/>
              <a:gd name="connsiteY15" fmla="*/ 257271 h 389235"/>
              <a:gd name="connsiteX16" fmla="*/ 48238 w 385906"/>
              <a:gd name="connsiteY16" fmla="*/ 294141 h 389235"/>
              <a:gd name="connsiteX17" fmla="*/ 48238 w 385906"/>
              <a:gd name="connsiteY17" fmla="*/ 257271 h 389235"/>
              <a:gd name="connsiteX18" fmla="*/ 16079 w 385906"/>
              <a:gd name="connsiteY18" fmla="*/ 257271 h 389235"/>
              <a:gd name="connsiteX19" fmla="*/ 16079 w 385906"/>
              <a:gd name="connsiteY19" fmla="*/ 96477 h 389235"/>
              <a:gd name="connsiteX20" fmla="*/ 72357 w 385906"/>
              <a:gd name="connsiteY20" fmla="*/ 96477 h 389235"/>
              <a:gd name="connsiteX21" fmla="*/ 72357 w 385906"/>
              <a:gd name="connsiteY21" fmla="*/ 154234 h 389235"/>
              <a:gd name="connsiteX22" fmla="*/ 56278 w 385906"/>
              <a:gd name="connsiteY22" fmla="*/ 176874 h 389235"/>
              <a:gd name="connsiteX23" fmla="*/ 80397 w 385906"/>
              <a:gd name="connsiteY23" fmla="*/ 200993 h 389235"/>
              <a:gd name="connsiteX24" fmla="*/ 104516 w 385906"/>
              <a:gd name="connsiteY24" fmla="*/ 176874 h 389235"/>
              <a:gd name="connsiteX25" fmla="*/ 88437 w 385906"/>
              <a:gd name="connsiteY25" fmla="*/ 154234 h 389235"/>
              <a:gd name="connsiteX26" fmla="*/ 88437 w 385906"/>
              <a:gd name="connsiteY26" fmla="*/ 80397 h 389235"/>
              <a:gd name="connsiteX27" fmla="*/ 16079 w 385906"/>
              <a:gd name="connsiteY27" fmla="*/ 80397 h 389235"/>
              <a:gd name="connsiteX28" fmla="*/ 16079 w 385906"/>
              <a:gd name="connsiteY28" fmla="*/ 16079 h 389235"/>
              <a:gd name="connsiteX29" fmla="*/ 281390 w 385906"/>
              <a:gd name="connsiteY29" fmla="*/ 16079 h 389235"/>
              <a:gd name="connsiteX30" fmla="*/ 281390 w 385906"/>
              <a:gd name="connsiteY30" fmla="*/ 56278 h 389235"/>
              <a:gd name="connsiteX31" fmla="*/ 183434 w 385906"/>
              <a:gd name="connsiteY31" fmla="*/ 56278 h 389235"/>
              <a:gd name="connsiteX32" fmla="*/ 160794 w 385906"/>
              <a:gd name="connsiteY32" fmla="*/ 40199 h 389235"/>
              <a:gd name="connsiteX33" fmla="*/ 136675 w 385906"/>
              <a:gd name="connsiteY33" fmla="*/ 64318 h 389235"/>
              <a:gd name="connsiteX34" fmla="*/ 160794 w 385906"/>
              <a:gd name="connsiteY34" fmla="*/ 88437 h 389235"/>
              <a:gd name="connsiteX35" fmla="*/ 183434 w 385906"/>
              <a:gd name="connsiteY35" fmla="*/ 72357 h 389235"/>
              <a:gd name="connsiteX36" fmla="*/ 281390 w 385906"/>
              <a:gd name="connsiteY36" fmla="*/ 72357 h 389235"/>
              <a:gd name="connsiteX37" fmla="*/ 281390 w 385906"/>
              <a:gd name="connsiteY37" fmla="*/ 112556 h 389235"/>
              <a:gd name="connsiteX38" fmla="*/ 128636 w 385906"/>
              <a:gd name="connsiteY38" fmla="*/ 112556 h 389235"/>
              <a:gd name="connsiteX39" fmla="*/ 128636 w 385906"/>
              <a:gd name="connsiteY39" fmla="*/ 257271 h 389235"/>
              <a:gd name="connsiteX40" fmla="*/ 85108 w 385906"/>
              <a:gd name="connsiteY40" fmla="*/ 257271 h 389235"/>
              <a:gd name="connsiteX41" fmla="*/ 88437 w 385906"/>
              <a:gd name="connsiteY41" fmla="*/ 176874 h 389235"/>
              <a:gd name="connsiteX42" fmla="*/ 80397 w 385906"/>
              <a:gd name="connsiteY42" fmla="*/ 184914 h 389235"/>
              <a:gd name="connsiteX43" fmla="*/ 72357 w 385906"/>
              <a:gd name="connsiteY43" fmla="*/ 176874 h 389235"/>
              <a:gd name="connsiteX44" fmla="*/ 80397 w 385906"/>
              <a:gd name="connsiteY44" fmla="*/ 168834 h 389235"/>
              <a:gd name="connsiteX45" fmla="*/ 88437 w 385906"/>
              <a:gd name="connsiteY45" fmla="*/ 176874 h 389235"/>
              <a:gd name="connsiteX46" fmla="*/ 168834 w 385906"/>
              <a:gd name="connsiteY46" fmla="*/ 64318 h 389235"/>
              <a:gd name="connsiteX47" fmla="*/ 160794 w 385906"/>
              <a:gd name="connsiteY47" fmla="*/ 72357 h 389235"/>
              <a:gd name="connsiteX48" fmla="*/ 152755 w 385906"/>
              <a:gd name="connsiteY48" fmla="*/ 64318 h 389235"/>
              <a:gd name="connsiteX49" fmla="*/ 160794 w 385906"/>
              <a:gd name="connsiteY49" fmla="*/ 56278 h 389235"/>
              <a:gd name="connsiteX50" fmla="*/ 168834 w 385906"/>
              <a:gd name="connsiteY50" fmla="*/ 64318 h 389235"/>
              <a:gd name="connsiteX51" fmla="*/ 369827 w 385906"/>
              <a:gd name="connsiteY51" fmla="*/ 128636 h 389235"/>
              <a:gd name="connsiteX52" fmla="*/ 369827 w 385906"/>
              <a:gd name="connsiteY52" fmla="*/ 257271 h 389235"/>
              <a:gd name="connsiteX53" fmla="*/ 320110 w 385906"/>
              <a:gd name="connsiteY53" fmla="*/ 257271 h 389235"/>
              <a:gd name="connsiteX54" fmla="*/ 297470 w 385906"/>
              <a:gd name="connsiteY54" fmla="*/ 241192 h 389235"/>
              <a:gd name="connsiteX55" fmla="*/ 273350 w 385906"/>
              <a:gd name="connsiteY55" fmla="*/ 265311 h 389235"/>
              <a:gd name="connsiteX56" fmla="*/ 297470 w 385906"/>
              <a:gd name="connsiteY56" fmla="*/ 289430 h 389235"/>
              <a:gd name="connsiteX57" fmla="*/ 320110 w 385906"/>
              <a:gd name="connsiteY57" fmla="*/ 273350 h 389235"/>
              <a:gd name="connsiteX58" fmla="*/ 369827 w 385906"/>
              <a:gd name="connsiteY58" fmla="*/ 273350 h 389235"/>
              <a:gd name="connsiteX59" fmla="*/ 369827 w 385906"/>
              <a:gd name="connsiteY59" fmla="*/ 305509 h 389235"/>
              <a:gd name="connsiteX60" fmla="*/ 321589 w 385906"/>
              <a:gd name="connsiteY60" fmla="*/ 305509 h 389235"/>
              <a:gd name="connsiteX61" fmla="*/ 321589 w 385906"/>
              <a:gd name="connsiteY61" fmla="*/ 350419 h 389235"/>
              <a:gd name="connsiteX62" fmla="*/ 276679 w 385906"/>
              <a:gd name="connsiteY62" fmla="*/ 305509 h 389235"/>
              <a:gd name="connsiteX63" fmla="*/ 144715 w 385906"/>
              <a:gd name="connsiteY63" fmla="*/ 305509 h 389235"/>
              <a:gd name="connsiteX64" fmla="*/ 144715 w 385906"/>
              <a:gd name="connsiteY64" fmla="*/ 273350 h 389235"/>
              <a:gd name="connsiteX65" fmla="*/ 144715 w 385906"/>
              <a:gd name="connsiteY65" fmla="*/ 184914 h 389235"/>
              <a:gd name="connsiteX66" fmla="*/ 200993 w 385906"/>
              <a:gd name="connsiteY66" fmla="*/ 184914 h 389235"/>
              <a:gd name="connsiteX67" fmla="*/ 200993 w 385906"/>
              <a:gd name="connsiteY67" fmla="*/ 210512 h 389235"/>
              <a:gd name="connsiteX68" fmla="*/ 184914 w 385906"/>
              <a:gd name="connsiteY68" fmla="*/ 233152 h 389235"/>
              <a:gd name="connsiteX69" fmla="*/ 209033 w 385906"/>
              <a:gd name="connsiteY69" fmla="*/ 257271 h 389235"/>
              <a:gd name="connsiteX70" fmla="*/ 233152 w 385906"/>
              <a:gd name="connsiteY70" fmla="*/ 233152 h 389235"/>
              <a:gd name="connsiteX71" fmla="*/ 217072 w 385906"/>
              <a:gd name="connsiteY71" fmla="*/ 210512 h 389235"/>
              <a:gd name="connsiteX72" fmla="*/ 217072 w 385906"/>
              <a:gd name="connsiteY72" fmla="*/ 168834 h 389235"/>
              <a:gd name="connsiteX73" fmla="*/ 144715 w 385906"/>
              <a:gd name="connsiteY73" fmla="*/ 168834 h 389235"/>
              <a:gd name="connsiteX74" fmla="*/ 144715 w 385906"/>
              <a:gd name="connsiteY74" fmla="*/ 128636 h 389235"/>
              <a:gd name="connsiteX75" fmla="*/ 249231 w 385906"/>
              <a:gd name="connsiteY75" fmla="*/ 128636 h 389235"/>
              <a:gd name="connsiteX76" fmla="*/ 249231 w 385906"/>
              <a:gd name="connsiteY76" fmla="*/ 192953 h 389235"/>
              <a:gd name="connsiteX77" fmla="*/ 298949 w 385906"/>
              <a:gd name="connsiteY77" fmla="*/ 192953 h 389235"/>
              <a:gd name="connsiteX78" fmla="*/ 321589 w 385906"/>
              <a:gd name="connsiteY78" fmla="*/ 209033 h 389235"/>
              <a:gd name="connsiteX79" fmla="*/ 345708 w 385906"/>
              <a:gd name="connsiteY79" fmla="*/ 184914 h 389235"/>
              <a:gd name="connsiteX80" fmla="*/ 321589 w 385906"/>
              <a:gd name="connsiteY80" fmla="*/ 160794 h 389235"/>
              <a:gd name="connsiteX81" fmla="*/ 298949 w 385906"/>
              <a:gd name="connsiteY81" fmla="*/ 176874 h 389235"/>
              <a:gd name="connsiteX82" fmla="*/ 265311 w 385906"/>
              <a:gd name="connsiteY82" fmla="*/ 176874 h 389235"/>
              <a:gd name="connsiteX83" fmla="*/ 265311 w 385906"/>
              <a:gd name="connsiteY83" fmla="*/ 128636 h 389235"/>
              <a:gd name="connsiteX84" fmla="*/ 297470 w 385906"/>
              <a:gd name="connsiteY84" fmla="*/ 128636 h 389235"/>
              <a:gd name="connsiteX85" fmla="*/ 369827 w 385906"/>
              <a:gd name="connsiteY85" fmla="*/ 128636 h 389235"/>
              <a:gd name="connsiteX86" fmla="*/ 305509 w 385906"/>
              <a:gd name="connsiteY86" fmla="*/ 265311 h 389235"/>
              <a:gd name="connsiteX87" fmla="*/ 297470 w 385906"/>
              <a:gd name="connsiteY87" fmla="*/ 273350 h 389235"/>
              <a:gd name="connsiteX88" fmla="*/ 289430 w 385906"/>
              <a:gd name="connsiteY88" fmla="*/ 265311 h 389235"/>
              <a:gd name="connsiteX89" fmla="*/ 297470 w 385906"/>
              <a:gd name="connsiteY89" fmla="*/ 257271 h 389235"/>
              <a:gd name="connsiteX90" fmla="*/ 305509 w 385906"/>
              <a:gd name="connsiteY90" fmla="*/ 265311 h 389235"/>
              <a:gd name="connsiteX91" fmla="*/ 217072 w 385906"/>
              <a:gd name="connsiteY91" fmla="*/ 233152 h 389235"/>
              <a:gd name="connsiteX92" fmla="*/ 209033 w 385906"/>
              <a:gd name="connsiteY92" fmla="*/ 241192 h 389235"/>
              <a:gd name="connsiteX93" fmla="*/ 200993 w 385906"/>
              <a:gd name="connsiteY93" fmla="*/ 233152 h 389235"/>
              <a:gd name="connsiteX94" fmla="*/ 209033 w 385906"/>
              <a:gd name="connsiteY94" fmla="*/ 225112 h 389235"/>
              <a:gd name="connsiteX95" fmla="*/ 217072 w 385906"/>
              <a:gd name="connsiteY95" fmla="*/ 233152 h 389235"/>
              <a:gd name="connsiteX96" fmla="*/ 313549 w 385906"/>
              <a:gd name="connsiteY96" fmla="*/ 184914 h 389235"/>
              <a:gd name="connsiteX97" fmla="*/ 321589 w 385906"/>
              <a:gd name="connsiteY97" fmla="*/ 176874 h 389235"/>
              <a:gd name="connsiteX98" fmla="*/ 329629 w 385906"/>
              <a:gd name="connsiteY98" fmla="*/ 184914 h 389235"/>
              <a:gd name="connsiteX99" fmla="*/ 321589 w 385906"/>
              <a:gd name="connsiteY99" fmla="*/ 192953 h 389235"/>
              <a:gd name="connsiteX100" fmla="*/ 313549 w 385906"/>
              <a:gd name="connsiteY100" fmla="*/ 184914 h 38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5906" h="389235">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chemeClr val="tx1"/>
          </a:solidFill>
          <a:ln w="8001" cap="flat">
            <a:noFill/>
            <a:prstDash val="solid"/>
            <a:miter/>
          </a:ln>
        </p:spPr>
        <p:txBody>
          <a:bodyPr rtlCol="0" anchor="ctr"/>
          <a:lstStyle/>
          <a:p>
            <a:endParaRPr lang="en-US"/>
          </a:p>
        </p:txBody>
      </p:sp>
      <p:grpSp>
        <p:nvGrpSpPr>
          <p:cNvPr id="139" name="Graphic 16">
            <a:extLst>
              <a:ext uri="{FF2B5EF4-FFF2-40B4-BE49-F238E27FC236}">
                <a16:creationId xmlns:a16="http://schemas.microsoft.com/office/drawing/2014/main" id="{35FA9DCC-667F-6DE7-D924-B5D9A9AA3320}"/>
              </a:ext>
            </a:extLst>
          </p:cNvPr>
          <p:cNvGrpSpPr/>
          <p:nvPr/>
        </p:nvGrpSpPr>
        <p:grpSpPr>
          <a:xfrm>
            <a:off x="3530281" y="702652"/>
            <a:ext cx="385906" cy="385906"/>
            <a:chOff x="3441388" y="749035"/>
            <a:chExt cx="385906" cy="385906"/>
          </a:xfrm>
          <a:solidFill>
            <a:schemeClr val="tx1"/>
          </a:solidFill>
        </p:grpSpPr>
        <p:sp>
          <p:nvSpPr>
            <p:cNvPr id="141" name="Freeform: Shape 140">
              <a:extLst>
                <a:ext uri="{FF2B5EF4-FFF2-40B4-BE49-F238E27FC236}">
                  <a16:creationId xmlns:a16="http://schemas.microsoft.com/office/drawing/2014/main" id="{40D52445-41D0-850F-494D-2832E2F4F0A6}"/>
                </a:ext>
              </a:extLst>
            </p:cNvPr>
            <p:cNvSpPr/>
            <p:nvPr/>
          </p:nvSpPr>
          <p:spPr>
            <a:xfrm>
              <a:off x="3682580" y="781194"/>
              <a:ext cx="144714" cy="353747"/>
            </a:xfrm>
            <a:custGeom>
              <a:avLst/>
              <a:gdLst>
                <a:gd name="connsiteX0" fmla="*/ 112556 w 144714"/>
                <a:gd name="connsiteY0" fmla="*/ 0 h 353747"/>
                <a:gd name="connsiteX1" fmla="*/ 80397 w 144714"/>
                <a:gd name="connsiteY1" fmla="*/ 32159 h 353747"/>
                <a:gd name="connsiteX2" fmla="*/ 80397 w 144714"/>
                <a:gd name="connsiteY2" fmla="*/ 136707 h 353747"/>
                <a:gd name="connsiteX3" fmla="*/ 60017 w 144714"/>
                <a:gd name="connsiteY3" fmla="*/ 145688 h 353747"/>
                <a:gd name="connsiteX4" fmla="*/ 0 w 144714"/>
                <a:gd name="connsiteY4" fmla="*/ 205704 h 353747"/>
                <a:gd name="connsiteX5" fmla="*/ 0 w 144714"/>
                <a:gd name="connsiteY5" fmla="*/ 353748 h 353747"/>
                <a:gd name="connsiteX6" fmla="*/ 104516 w 144714"/>
                <a:gd name="connsiteY6" fmla="*/ 353748 h 353747"/>
                <a:gd name="connsiteX7" fmla="*/ 104516 w 144714"/>
                <a:gd name="connsiteY7" fmla="*/ 260600 h 353747"/>
                <a:gd name="connsiteX8" fmla="*/ 144715 w 144714"/>
                <a:gd name="connsiteY8" fmla="*/ 220401 h 353747"/>
                <a:gd name="connsiteX9" fmla="*/ 144715 w 144714"/>
                <a:gd name="connsiteY9" fmla="*/ 32159 h 353747"/>
                <a:gd name="connsiteX10" fmla="*/ 112556 w 144714"/>
                <a:gd name="connsiteY10" fmla="*/ 0 h 353747"/>
                <a:gd name="connsiteX11" fmla="*/ 128636 w 144714"/>
                <a:gd name="connsiteY11" fmla="*/ 213744 h 353747"/>
                <a:gd name="connsiteX12" fmla="*/ 88437 w 144714"/>
                <a:gd name="connsiteY12" fmla="*/ 253943 h 353747"/>
                <a:gd name="connsiteX13" fmla="*/ 88437 w 144714"/>
                <a:gd name="connsiteY13" fmla="*/ 337668 h 353747"/>
                <a:gd name="connsiteX14" fmla="*/ 16079 w 144714"/>
                <a:gd name="connsiteY14" fmla="*/ 337668 h 353747"/>
                <a:gd name="connsiteX15" fmla="*/ 16079 w 144714"/>
                <a:gd name="connsiteY15" fmla="*/ 212361 h 353747"/>
                <a:gd name="connsiteX16" fmla="*/ 71385 w 144714"/>
                <a:gd name="connsiteY16" fmla="*/ 157056 h 353747"/>
                <a:gd name="connsiteX17" fmla="*/ 81780 w 144714"/>
                <a:gd name="connsiteY17" fmla="*/ 152755 h 353747"/>
                <a:gd name="connsiteX18" fmla="*/ 96477 w 144714"/>
                <a:gd name="connsiteY18" fmla="*/ 167451 h 353747"/>
                <a:gd name="connsiteX19" fmla="*/ 92175 w 144714"/>
                <a:gd name="connsiteY19" fmla="*/ 177847 h 353747"/>
                <a:gd name="connsiteX20" fmla="*/ 58634 w 144714"/>
                <a:gd name="connsiteY20" fmla="*/ 211388 h 353747"/>
                <a:gd name="connsiteX21" fmla="*/ 70002 w 144714"/>
                <a:gd name="connsiteY21" fmla="*/ 222757 h 353747"/>
                <a:gd name="connsiteX22" fmla="*/ 103544 w 144714"/>
                <a:gd name="connsiteY22" fmla="*/ 189215 h 353747"/>
                <a:gd name="connsiteX23" fmla="*/ 112556 w 144714"/>
                <a:gd name="connsiteY23" fmla="*/ 167451 h 353747"/>
                <a:gd name="connsiteX24" fmla="*/ 96477 w 144714"/>
                <a:gd name="connsiteY24" fmla="*/ 140422 h 353747"/>
                <a:gd name="connsiteX25" fmla="*/ 96477 w 144714"/>
                <a:gd name="connsiteY25" fmla="*/ 32159 h 353747"/>
                <a:gd name="connsiteX26" fmla="*/ 112556 w 144714"/>
                <a:gd name="connsiteY26" fmla="*/ 16079 h 353747"/>
                <a:gd name="connsiteX27" fmla="*/ 128636 w 144714"/>
                <a:gd name="connsiteY27" fmla="*/ 32159 h 353747"/>
                <a:gd name="connsiteX28" fmla="*/ 128636 w 144714"/>
                <a:gd name="connsiteY28" fmla="*/ 213744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grpFill/>
            <a:ln w="800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328CA06-30BD-DD68-AC7D-84E0D47E032D}"/>
                </a:ext>
              </a:extLst>
            </p:cNvPr>
            <p:cNvSpPr/>
            <p:nvPr/>
          </p:nvSpPr>
          <p:spPr>
            <a:xfrm>
              <a:off x="3441388" y="781194"/>
              <a:ext cx="144714" cy="353747"/>
            </a:xfrm>
            <a:custGeom>
              <a:avLst/>
              <a:gdLst>
                <a:gd name="connsiteX0" fmla="*/ 64318 w 144714"/>
                <a:gd name="connsiteY0" fmla="*/ 136707 h 353747"/>
                <a:gd name="connsiteX1" fmla="*/ 64318 w 144714"/>
                <a:gd name="connsiteY1" fmla="*/ 32159 h 353747"/>
                <a:gd name="connsiteX2" fmla="*/ 32159 w 144714"/>
                <a:gd name="connsiteY2" fmla="*/ 0 h 353747"/>
                <a:gd name="connsiteX3" fmla="*/ 0 w 144714"/>
                <a:gd name="connsiteY3" fmla="*/ 32159 h 353747"/>
                <a:gd name="connsiteX4" fmla="*/ 0 w 144714"/>
                <a:gd name="connsiteY4" fmla="*/ 220401 h 353747"/>
                <a:gd name="connsiteX5" fmla="*/ 40199 w 144714"/>
                <a:gd name="connsiteY5" fmla="*/ 260600 h 353747"/>
                <a:gd name="connsiteX6" fmla="*/ 40199 w 144714"/>
                <a:gd name="connsiteY6" fmla="*/ 353748 h 353747"/>
                <a:gd name="connsiteX7" fmla="*/ 144715 w 144714"/>
                <a:gd name="connsiteY7" fmla="*/ 353748 h 353747"/>
                <a:gd name="connsiteX8" fmla="*/ 144715 w 144714"/>
                <a:gd name="connsiteY8" fmla="*/ 205704 h 353747"/>
                <a:gd name="connsiteX9" fmla="*/ 84698 w 144714"/>
                <a:gd name="connsiteY9" fmla="*/ 145688 h 353747"/>
                <a:gd name="connsiteX10" fmla="*/ 64318 w 144714"/>
                <a:gd name="connsiteY10" fmla="*/ 136707 h 353747"/>
                <a:gd name="connsiteX11" fmla="*/ 128636 w 144714"/>
                <a:gd name="connsiteY11" fmla="*/ 337668 h 353747"/>
                <a:gd name="connsiteX12" fmla="*/ 56278 w 144714"/>
                <a:gd name="connsiteY12" fmla="*/ 337668 h 353747"/>
                <a:gd name="connsiteX13" fmla="*/ 56278 w 144714"/>
                <a:gd name="connsiteY13" fmla="*/ 253943 h 353747"/>
                <a:gd name="connsiteX14" fmla="*/ 16079 w 144714"/>
                <a:gd name="connsiteY14" fmla="*/ 213744 h 353747"/>
                <a:gd name="connsiteX15" fmla="*/ 16079 w 144714"/>
                <a:gd name="connsiteY15" fmla="*/ 32159 h 353747"/>
                <a:gd name="connsiteX16" fmla="*/ 32159 w 144714"/>
                <a:gd name="connsiteY16" fmla="*/ 16079 h 353747"/>
                <a:gd name="connsiteX17" fmla="*/ 48238 w 144714"/>
                <a:gd name="connsiteY17" fmla="*/ 32159 h 353747"/>
                <a:gd name="connsiteX18" fmla="*/ 48238 w 144714"/>
                <a:gd name="connsiteY18" fmla="*/ 140422 h 353747"/>
                <a:gd name="connsiteX19" fmla="*/ 32159 w 144714"/>
                <a:gd name="connsiteY19" fmla="*/ 167451 h 353747"/>
                <a:gd name="connsiteX20" fmla="*/ 41171 w 144714"/>
                <a:gd name="connsiteY20" fmla="*/ 189215 h 353747"/>
                <a:gd name="connsiteX21" fmla="*/ 74713 w 144714"/>
                <a:gd name="connsiteY21" fmla="*/ 222757 h 353747"/>
                <a:gd name="connsiteX22" fmla="*/ 86081 w 144714"/>
                <a:gd name="connsiteY22" fmla="*/ 211388 h 353747"/>
                <a:gd name="connsiteX23" fmla="*/ 52540 w 144714"/>
                <a:gd name="connsiteY23" fmla="*/ 177847 h 353747"/>
                <a:gd name="connsiteX24" fmla="*/ 48238 w 144714"/>
                <a:gd name="connsiteY24" fmla="*/ 167451 h 353747"/>
                <a:gd name="connsiteX25" fmla="*/ 62935 w 144714"/>
                <a:gd name="connsiteY25" fmla="*/ 152755 h 353747"/>
                <a:gd name="connsiteX26" fmla="*/ 73330 w 144714"/>
                <a:gd name="connsiteY26" fmla="*/ 157056 h 353747"/>
                <a:gd name="connsiteX27" fmla="*/ 128636 w 144714"/>
                <a:gd name="connsiteY27" fmla="*/ 212361 h 353747"/>
                <a:gd name="connsiteX28" fmla="*/ 128636 w 144714"/>
                <a:gd name="connsiteY28" fmla="*/ 337668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grpFill/>
            <a:ln w="800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354278E-3645-89A8-D4D2-A2767CB90EB0}"/>
                </a:ext>
              </a:extLst>
            </p:cNvPr>
            <p:cNvSpPr/>
            <p:nvPr/>
          </p:nvSpPr>
          <p:spPr>
            <a:xfrm>
              <a:off x="3545905" y="749035"/>
              <a:ext cx="64317" cy="120595"/>
            </a:xfrm>
            <a:custGeom>
              <a:avLst/>
              <a:gdLst>
                <a:gd name="connsiteX0" fmla="*/ 48238 w 64317"/>
                <a:gd name="connsiteY0" fmla="*/ 24119 h 120595"/>
                <a:gd name="connsiteX1" fmla="*/ 24119 w 64317"/>
                <a:gd name="connsiteY1" fmla="*/ 0 h 120595"/>
                <a:gd name="connsiteX2" fmla="*/ 0 w 64317"/>
                <a:gd name="connsiteY2" fmla="*/ 24119 h 120595"/>
                <a:gd name="connsiteX3" fmla="*/ 16079 w 64317"/>
                <a:gd name="connsiteY3" fmla="*/ 46759 h 120595"/>
                <a:gd name="connsiteX4" fmla="*/ 16079 w 64317"/>
                <a:gd name="connsiteY4" fmla="*/ 67646 h 120595"/>
                <a:gd name="connsiteX5" fmla="*/ 48238 w 64317"/>
                <a:gd name="connsiteY5" fmla="*/ 99805 h 120595"/>
                <a:gd name="connsiteX6" fmla="*/ 48238 w 64317"/>
                <a:gd name="connsiteY6" fmla="*/ 120596 h 120595"/>
                <a:gd name="connsiteX7" fmla="*/ 64318 w 64317"/>
                <a:gd name="connsiteY7" fmla="*/ 120596 h 120595"/>
                <a:gd name="connsiteX8" fmla="*/ 64318 w 64317"/>
                <a:gd name="connsiteY8" fmla="*/ 93148 h 120595"/>
                <a:gd name="connsiteX9" fmla="*/ 32159 w 64317"/>
                <a:gd name="connsiteY9" fmla="*/ 60989 h 120595"/>
                <a:gd name="connsiteX10" fmla="*/ 32159 w 64317"/>
                <a:gd name="connsiteY10" fmla="*/ 46759 h 120595"/>
                <a:gd name="connsiteX11" fmla="*/ 48238 w 64317"/>
                <a:gd name="connsiteY11" fmla="*/ 24119 h 120595"/>
                <a:gd name="connsiteX12" fmla="*/ 24119 w 64317"/>
                <a:gd name="connsiteY12" fmla="*/ 16079 h 120595"/>
                <a:gd name="connsiteX13" fmla="*/ 32159 w 64317"/>
                <a:gd name="connsiteY13" fmla="*/ 24119 h 120595"/>
                <a:gd name="connsiteX14" fmla="*/ 24119 w 64317"/>
                <a:gd name="connsiteY14" fmla="*/ 32159 h 120595"/>
                <a:gd name="connsiteX15" fmla="*/ 16079 w 64317"/>
                <a:gd name="connsiteY15" fmla="*/ 24119 h 120595"/>
                <a:gd name="connsiteX16" fmla="*/ 2411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grpFill/>
            <a:ln w="800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626A48F-7059-7BAC-387A-05CBCF940117}"/>
                </a:ext>
              </a:extLst>
            </p:cNvPr>
            <p:cNvSpPr/>
            <p:nvPr/>
          </p:nvSpPr>
          <p:spPr>
            <a:xfrm>
              <a:off x="3610222" y="749035"/>
              <a:ext cx="48238" cy="120595"/>
            </a:xfrm>
            <a:custGeom>
              <a:avLst/>
              <a:gdLst>
                <a:gd name="connsiteX0" fmla="*/ 32159 w 48238"/>
                <a:gd name="connsiteY0" fmla="*/ 120596 h 120595"/>
                <a:gd name="connsiteX1" fmla="*/ 32159 w 48238"/>
                <a:gd name="connsiteY1" fmla="*/ 46759 h 120595"/>
                <a:gd name="connsiteX2" fmla="*/ 48238 w 48238"/>
                <a:gd name="connsiteY2" fmla="*/ 24119 h 120595"/>
                <a:gd name="connsiteX3" fmla="*/ 24119 w 48238"/>
                <a:gd name="connsiteY3" fmla="*/ 0 h 120595"/>
                <a:gd name="connsiteX4" fmla="*/ 0 w 48238"/>
                <a:gd name="connsiteY4" fmla="*/ 24119 h 120595"/>
                <a:gd name="connsiteX5" fmla="*/ 16079 w 48238"/>
                <a:gd name="connsiteY5" fmla="*/ 46759 h 120595"/>
                <a:gd name="connsiteX6" fmla="*/ 16079 w 48238"/>
                <a:gd name="connsiteY6" fmla="*/ 120596 h 120595"/>
                <a:gd name="connsiteX7" fmla="*/ 32159 w 48238"/>
                <a:gd name="connsiteY7" fmla="*/ 120596 h 120595"/>
                <a:gd name="connsiteX8" fmla="*/ 24119 w 48238"/>
                <a:gd name="connsiteY8" fmla="*/ 16079 h 120595"/>
                <a:gd name="connsiteX9" fmla="*/ 32159 w 48238"/>
                <a:gd name="connsiteY9" fmla="*/ 24119 h 120595"/>
                <a:gd name="connsiteX10" fmla="*/ 24119 w 48238"/>
                <a:gd name="connsiteY10" fmla="*/ 32159 h 120595"/>
                <a:gd name="connsiteX11" fmla="*/ 16079 w 48238"/>
                <a:gd name="connsiteY11" fmla="*/ 24119 h 120595"/>
                <a:gd name="connsiteX12" fmla="*/ 24119 w 48238"/>
                <a:gd name="connsiteY12"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38" h="120595">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grpFill/>
            <a:ln w="800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0B1CD4-9E1D-A0C4-48E4-673514CEBAA2}"/>
                </a:ext>
              </a:extLst>
            </p:cNvPr>
            <p:cNvSpPr/>
            <p:nvPr/>
          </p:nvSpPr>
          <p:spPr>
            <a:xfrm>
              <a:off x="3658461" y="749035"/>
              <a:ext cx="64317" cy="120595"/>
            </a:xfrm>
            <a:custGeom>
              <a:avLst/>
              <a:gdLst>
                <a:gd name="connsiteX0" fmla="*/ 48238 w 64317"/>
                <a:gd name="connsiteY0" fmla="*/ 46759 h 120595"/>
                <a:gd name="connsiteX1" fmla="*/ 64318 w 64317"/>
                <a:gd name="connsiteY1" fmla="*/ 24119 h 120595"/>
                <a:gd name="connsiteX2" fmla="*/ 40199 w 64317"/>
                <a:gd name="connsiteY2" fmla="*/ 0 h 120595"/>
                <a:gd name="connsiteX3" fmla="*/ 16079 w 64317"/>
                <a:gd name="connsiteY3" fmla="*/ 24119 h 120595"/>
                <a:gd name="connsiteX4" fmla="*/ 32159 w 64317"/>
                <a:gd name="connsiteY4" fmla="*/ 46759 h 120595"/>
                <a:gd name="connsiteX5" fmla="*/ 32159 w 64317"/>
                <a:gd name="connsiteY5" fmla="*/ 60989 h 120595"/>
                <a:gd name="connsiteX6" fmla="*/ 0 w 64317"/>
                <a:gd name="connsiteY6" fmla="*/ 93148 h 120595"/>
                <a:gd name="connsiteX7" fmla="*/ 0 w 64317"/>
                <a:gd name="connsiteY7" fmla="*/ 120596 h 120595"/>
                <a:gd name="connsiteX8" fmla="*/ 16079 w 64317"/>
                <a:gd name="connsiteY8" fmla="*/ 120596 h 120595"/>
                <a:gd name="connsiteX9" fmla="*/ 16079 w 64317"/>
                <a:gd name="connsiteY9" fmla="*/ 99805 h 120595"/>
                <a:gd name="connsiteX10" fmla="*/ 48238 w 64317"/>
                <a:gd name="connsiteY10" fmla="*/ 67646 h 120595"/>
                <a:gd name="connsiteX11" fmla="*/ 48238 w 64317"/>
                <a:gd name="connsiteY11" fmla="*/ 46759 h 120595"/>
                <a:gd name="connsiteX12" fmla="*/ 40199 w 64317"/>
                <a:gd name="connsiteY12" fmla="*/ 16079 h 120595"/>
                <a:gd name="connsiteX13" fmla="*/ 48238 w 64317"/>
                <a:gd name="connsiteY13" fmla="*/ 24119 h 120595"/>
                <a:gd name="connsiteX14" fmla="*/ 40199 w 64317"/>
                <a:gd name="connsiteY14" fmla="*/ 32159 h 120595"/>
                <a:gd name="connsiteX15" fmla="*/ 32159 w 64317"/>
                <a:gd name="connsiteY15" fmla="*/ 24119 h 120595"/>
                <a:gd name="connsiteX16" fmla="*/ 4019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grpFill/>
            <a:ln w="800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7292813-365D-79F6-7E67-4DB4AF5F5178}"/>
                </a:ext>
              </a:extLst>
            </p:cNvPr>
            <p:cNvSpPr/>
            <p:nvPr/>
          </p:nvSpPr>
          <p:spPr>
            <a:xfrm>
              <a:off x="3561984" y="853552"/>
              <a:ext cx="144714" cy="48238"/>
            </a:xfrm>
            <a:custGeom>
              <a:avLst/>
              <a:gdLst>
                <a:gd name="connsiteX0" fmla="*/ 144715 w 144714"/>
                <a:gd name="connsiteY0" fmla="*/ 0 h 48238"/>
                <a:gd name="connsiteX1" fmla="*/ 128636 w 144714"/>
                <a:gd name="connsiteY1" fmla="*/ 0 h 48238"/>
                <a:gd name="connsiteX2" fmla="*/ 128636 w 144714"/>
                <a:gd name="connsiteY2" fmla="*/ 32159 h 48238"/>
                <a:gd name="connsiteX3" fmla="*/ 16079 w 144714"/>
                <a:gd name="connsiteY3" fmla="*/ 32159 h 48238"/>
                <a:gd name="connsiteX4" fmla="*/ 16079 w 144714"/>
                <a:gd name="connsiteY4" fmla="*/ 0 h 48238"/>
                <a:gd name="connsiteX5" fmla="*/ 0 w 144714"/>
                <a:gd name="connsiteY5" fmla="*/ 0 h 48238"/>
                <a:gd name="connsiteX6" fmla="*/ 0 w 144714"/>
                <a:gd name="connsiteY6" fmla="*/ 48238 h 48238"/>
                <a:gd name="connsiteX7" fmla="*/ 144715 w 144714"/>
                <a:gd name="connsiteY7" fmla="*/ 48238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14" h="48238">
                  <a:moveTo>
                    <a:pt x="144715" y="0"/>
                  </a:moveTo>
                  <a:lnTo>
                    <a:pt x="128636" y="0"/>
                  </a:lnTo>
                  <a:lnTo>
                    <a:pt x="128636" y="32159"/>
                  </a:lnTo>
                  <a:lnTo>
                    <a:pt x="16079" y="32159"/>
                  </a:lnTo>
                  <a:lnTo>
                    <a:pt x="16079" y="0"/>
                  </a:lnTo>
                  <a:lnTo>
                    <a:pt x="0" y="0"/>
                  </a:lnTo>
                  <a:lnTo>
                    <a:pt x="0" y="48238"/>
                  </a:lnTo>
                  <a:lnTo>
                    <a:pt x="144715" y="48238"/>
                  </a:lnTo>
                  <a:close/>
                </a:path>
              </a:pathLst>
            </a:custGeom>
            <a:grpFill/>
            <a:ln w="8001" cap="flat">
              <a:noFill/>
              <a:prstDash val="solid"/>
              <a:miter/>
            </a:ln>
          </p:spPr>
          <p:txBody>
            <a:bodyPr rtlCol="0" anchor="ctr"/>
            <a:lstStyle/>
            <a:p>
              <a:endParaRPr lang="en-US"/>
            </a:p>
          </p:txBody>
        </p:sp>
      </p:grpSp>
      <p:sp>
        <p:nvSpPr>
          <p:cNvPr id="157" name="Graphic 18">
            <a:extLst>
              <a:ext uri="{FF2B5EF4-FFF2-40B4-BE49-F238E27FC236}">
                <a16:creationId xmlns:a16="http://schemas.microsoft.com/office/drawing/2014/main" id="{1C262BD3-B0A5-83BE-30F9-0A9308BC429F}"/>
              </a:ext>
            </a:extLst>
          </p:cNvPr>
          <p:cNvSpPr/>
          <p:nvPr/>
        </p:nvSpPr>
        <p:spPr>
          <a:xfrm>
            <a:off x="2964165" y="721745"/>
            <a:ext cx="347722" cy="347722"/>
          </a:xfrm>
          <a:custGeom>
            <a:avLst/>
            <a:gdLst>
              <a:gd name="connsiteX0" fmla="*/ 272281 w 347722"/>
              <a:gd name="connsiteY0" fmla="*/ 108663 h 347722"/>
              <a:gd name="connsiteX1" fmla="*/ 217327 w 347722"/>
              <a:gd name="connsiteY1" fmla="*/ 108663 h 347722"/>
              <a:gd name="connsiteX2" fmla="*/ 217327 w 347722"/>
              <a:gd name="connsiteY2" fmla="*/ 94175 h 347722"/>
              <a:gd name="connsiteX3" fmla="*/ 253548 w 347722"/>
              <a:gd name="connsiteY3" fmla="*/ 94175 h 347722"/>
              <a:gd name="connsiteX4" fmla="*/ 253548 w 347722"/>
              <a:gd name="connsiteY4" fmla="*/ 50710 h 347722"/>
              <a:gd name="connsiteX5" fmla="*/ 217327 w 347722"/>
              <a:gd name="connsiteY5" fmla="*/ 50710 h 347722"/>
              <a:gd name="connsiteX6" fmla="*/ 217327 w 347722"/>
              <a:gd name="connsiteY6" fmla="*/ 0 h 347722"/>
              <a:gd name="connsiteX7" fmla="*/ 130396 w 347722"/>
              <a:gd name="connsiteY7" fmla="*/ 0 h 347722"/>
              <a:gd name="connsiteX8" fmla="*/ 130396 w 347722"/>
              <a:gd name="connsiteY8" fmla="*/ 50710 h 347722"/>
              <a:gd name="connsiteX9" fmla="*/ 94175 w 347722"/>
              <a:gd name="connsiteY9" fmla="*/ 50710 h 347722"/>
              <a:gd name="connsiteX10" fmla="*/ 94175 w 347722"/>
              <a:gd name="connsiteY10" fmla="*/ 94175 h 347722"/>
              <a:gd name="connsiteX11" fmla="*/ 130396 w 347722"/>
              <a:gd name="connsiteY11" fmla="*/ 94175 h 347722"/>
              <a:gd name="connsiteX12" fmla="*/ 130396 w 347722"/>
              <a:gd name="connsiteY12" fmla="*/ 108663 h 347722"/>
              <a:gd name="connsiteX13" fmla="*/ 75441 w 347722"/>
              <a:gd name="connsiteY13" fmla="*/ 108663 h 347722"/>
              <a:gd name="connsiteX14" fmla="*/ 46464 w 347722"/>
              <a:gd name="connsiteY14" fmla="*/ 79686 h 347722"/>
              <a:gd name="connsiteX15" fmla="*/ 0 w 347722"/>
              <a:gd name="connsiteY15" fmla="*/ 79686 h 347722"/>
              <a:gd name="connsiteX16" fmla="*/ 0 w 347722"/>
              <a:gd name="connsiteY16" fmla="*/ 94175 h 347722"/>
              <a:gd name="connsiteX17" fmla="*/ 40466 w 347722"/>
              <a:gd name="connsiteY17" fmla="*/ 94175 h 347722"/>
              <a:gd name="connsiteX18" fmla="*/ 69443 w 347722"/>
              <a:gd name="connsiteY18" fmla="*/ 123152 h 347722"/>
              <a:gd name="connsiteX19" fmla="*/ 130396 w 347722"/>
              <a:gd name="connsiteY19" fmla="*/ 123152 h 347722"/>
              <a:gd name="connsiteX20" fmla="*/ 130396 w 347722"/>
              <a:gd name="connsiteY20" fmla="*/ 129295 h 347722"/>
              <a:gd name="connsiteX21" fmla="*/ 127788 w 347722"/>
              <a:gd name="connsiteY21" fmla="*/ 137640 h 347722"/>
              <a:gd name="connsiteX22" fmla="*/ 0 w 347722"/>
              <a:gd name="connsiteY22" fmla="*/ 137640 h 347722"/>
              <a:gd name="connsiteX23" fmla="*/ 0 w 347722"/>
              <a:gd name="connsiteY23" fmla="*/ 152129 h 347722"/>
              <a:gd name="connsiteX24" fmla="*/ 123260 w 347722"/>
              <a:gd name="connsiteY24" fmla="*/ 152129 h 347722"/>
              <a:gd name="connsiteX25" fmla="*/ 118733 w 347722"/>
              <a:gd name="connsiteY25" fmla="*/ 166617 h 347722"/>
              <a:gd name="connsiteX26" fmla="*/ 69443 w 347722"/>
              <a:gd name="connsiteY26" fmla="*/ 166617 h 347722"/>
              <a:gd name="connsiteX27" fmla="*/ 40466 w 347722"/>
              <a:gd name="connsiteY27" fmla="*/ 195594 h 347722"/>
              <a:gd name="connsiteX28" fmla="*/ 0 w 347722"/>
              <a:gd name="connsiteY28" fmla="*/ 195594 h 347722"/>
              <a:gd name="connsiteX29" fmla="*/ 0 w 347722"/>
              <a:gd name="connsiteY29" fmla="*/ 210082 h 347722"/>
              <a:gd name="connsiteX30" fmla="*/ 46464 w 347722"/>
              <a:gd name="connsiteY30" fmla="*/ 210082 h 347722"/>
              <a:gd name="connsiteX31" fmla="*/ 75441 w 347722"/>
              <a:gd name="connsiteY31" fmla="*/ 181106 h 347722"/>
              <a:gd name="connsiteX32" fmla="*/ 114205 w 347722"/>
              <a:gd name="connsiteY32" fmla="*/ 181106 h 347722"/>
              <a:gd name="connsiteX33" fmla="*/ 93429 w 347722"/>
              <a:gd name="connsiteY33" fmla="*/ 247586 h 347722"/>
              <a:gd name="connsiteX34" fmla="*/ 123565 w 347722"/>
              <a:gd name="connsiteY34" fmla="*/ 289769 h 347722"/>
              <a:gd name="connsiteX35" fmla="*/ 50710 w 347722"/>
              <a:gd name="connsiteY35" fmla="*/ 289769 h 347722"/>
              <a:gd name="connsiteX36" fmla="*/ 50710 w 347722"/>
              <a:gd name="connsiteY36" fmla="*/ 347723 h 347722"/>
              <a:gd name="connsiteX37" fmla="*/ 297013 w 347722"/>
              <a:gd name="connsiteY37" fmla="*/ 347723 h 347722"/>
              <a:gd name="connsiteX38" fmla="*/ 297013 w 347722"/>
              <a:gd name="connsiteY38" fmla="*/ 289769 h 347722"/>
              <a:gd name="connsiteX39" fmla="*/ 224158 w 347722"/>
              <a:gd name="connsiteY39" fmla="*/ 289769 h 347722"/>
              <a:gd name="connsiteX40" fmla="*/ 254287 w 347722"/>
              <a:gd name="connsiteY40" fmla="*/ 247586 h 347722"/>
              <a:gd name="connsiteX41" fmla="*/ 233517 w 347722"/>
              <a:gd name="connsiteY41" fmla="*/ 181106 h 347722"/>
              <a:gd name="connsiteX42" fmla="*/ 272281 w 347722"/>
              <a:gd name="connsiteY42" fmla="*/ 181106 h 347722"/>
              <a:gd name="connsiteX43" fmla="*/ 301258 w 347722"/>
              <a:gd name="connsiteY43" fmla="*/ 210082 h 347722"/>
              <a:gd name="connsiteX44" fmla="*/ 347723 w 347722"/>
              <a:gd name="connsiteY44" fmla="*/ 210082 h 347722"/>
              <a:gd name="connsiteX45" fmla="*/ 347723 w 347722"/>
              <a:gd name="connsiteY45" fmla="*/ 195594 h 347722"/>
              <a:gd name="connsiteX46" fmla="*/ 307256 w 347722"/>
              <a:gd name="connsiteY46" fmla="*/ 195594 h 347722"/>
              <a:gd name="connsiteX47" fmla="*/ 278279 w 347722"/>
              <a:gd name="connsiteY47" fmla="*/ 166617 h 347722"/>
              <a:gd name="connsiteX48" fmla="*/ 228990 w 347722"/>
              <a:gd name="connsiteY48" fmla="*/ 166617 h 347722"/>
              <a:gd name="connsiteX49" fmla="*/ 224462 w 347722"/>
              <a:gd name="connsiteY49" fmla="*/ 152129 h 347722"/>
              <a:gd name="connsiteX50" fmla="*/ 347723 w 347722"/>
              <a:gd name="connsiteY50" fmla="*/ 152129 h 347722"/>
              <a:gd name="connsiteX51" fmla="*/ 347723 w 347722"/>
              <a:gd name="connsiteY51" fmla="*/ 137640 h 347722"/>
              <a:gd name="connsiteX52" fmla="*/ 219935 w 347722"/>
              <a:gd name="connsiteY52" fmla="*/ 137640 h 347722"/>
              <a:gd name="connsiteX53" fmla="*/ 217327 w 347722"/>
              <a:gd name="connsiteY53" fmla="*/ 129295 h 347722"/>
              <a:gd name="connsiteX54" fmla="*/ 217327 w 347722"/>
              <a:gd name="connsiteY54" fmla="*/ 123152 h 347722"/>
              <a:gd name="connsiteX55" fmla="*/ 278279 w 347722"/>
              <a:gd name="connsiteY55" fmla="*/ 123152 h 347722"/>
              <a:gd name="connsiteX56" fmla="*/ 307256 w 347722"/>
              <a:gd name="connsiteY56" fmla="*/ 94175 h 347722"/>
              <a:gd name="connsiteX57" fmla="*/ 347723 w 347722"/>
              <a:gd name="connsiteY57" fmla="*/ 94175 h 347722"/>
              <a:gd name="connsiteX58" fmla="*/ 347723 w 347722"/>
              <a:gd name="connsiteY58" fmla="*/ 79686 h 347722"/>
              <a:gd name="connsiteX59" fmla="*/ 301258 w 347722"/>
              <a:gd name="connsiteY59" fmla="*/ 79686 h 347722"/>
              <a:gd name="connsiteX60" fmla="*/ 272281 w 347722"/>
              <a:gd name="connsiteY60" fmla="*/ 108663 h 347722"/>
              <a:gd name="connsiteX61" fmla="*/ 144884 w 347722"/>
              <a:gd name="connsiteY61" fmla="*/ 14488 h 347722"/>
              <a:gd name="connsiteX62" fmla="*/ 202838 w 347722"/>
              <a:gd name="connsiteY62" fmla="*/ 14488 h 347722"/>
              <a:gd name="connsiteX63" fmla="*/ 202838 w 347722"/>
              <a:gd name="connsiteY63" fmla="*/ 50710 h 347722"/>
              <a:gd name="connsiteX64" fmla="*/ 144884 w 347722"/>
              <a:gd name="connsiteY64" fmla="*/ 50710 h 347722"/>
              <a:gd name="connsiteX65" fmla="*/ 144884 w 347722"/>
              <a:gd name="connsiteY65" fmla="*/ 14488 h 347722"/>
              <a:gd name="connsiteX66" fmla="*/ 108663 w 347722"/>
              <a:gd name="connsiteY66" fmla="*/ 79686 h 347722"/>
              <a:gd name="connsiteX67" fmla="*/ 108663 w 347722"/>
              <a:gd name="connsiteY67" fmla="*/ 65198 h 347722"/>
              <a:gd name="connsiteX68" fmla="*/ 130396 w 347722"/>
              <a:gd name="connsiteY68" fmla="*/ 65198 h 347722"/>
              <a:gd name="connsiteX69" fmla="*/ 217327 w 347722"/>
              <a:gd name="connsiteY69" fmla="*/ 65198 h 347722"/>
              <a:gd name="connsiteX70" fmla="*/ 239059 w 347722"/>
              <a:gd name="connsiteY70" fmla="*/ 65198 h 347722"/>
              <a:gd name="connsiteX71" fmla="*/ 239059 w 347722"/>
              <a:gd name="connsiteY71" fmla="*/ 79686 h 347722"/>
              <a:gd name="connsiteX72" fmla="*/ 217327 w 347722"/>
              <a:gd name="connsiteY72" fmla="*/ 79686 h 347722"/>
              <a:gd name="connsiteX73" fmla="*/ 130396 w 347722"/>
              <a:gd name="connsiteY73" fmla="*/ 79686 h 347722"/>
              <a:gd name="connsiteX74" fmla="*/ 108663 w 347722"/>
              <a:gd name="connsiteY74" fmla="*/ 79686 h 347722"/>
              <a:gd name="connsiteX75" fmla="*/ 202838 w 347722"/>
              <a:gd name="connsiteY75" fmla="*/ 94175 h 347722"/>
              <a:gd name="connsiteX76" fmla="*/ 202838 w 347722"/>
              <a:gd name="connsiteY76" fmla="*/ 123152 h 347722"/>
              <a:gd name="connsiteX77" fmla="*/ 144631 w 347722"/>
              <a:gd name="connsiteY77" fmla="*/ 123152 h 347722"/>
              <a:gd name="connsiteX78" fmla="*/ 144884 w 347722"/>
              <a:gd name="connsiteY78" fmla="*/ 94175 h 347722"/>
              <a:gd name="connsiteX79" fmla="*/ 202838 w 347722"/>
              <a:gd name="connsiteY79" fmla="*/ 94175 h 347722"/>
              <a:gd name="connsiteX80" fmla="*/ 282525 w 347722"/>
              <a:gd name="connsiteY80" fmla="*/ 304257 h 347722"/>
              <a:gd name="connsiteX81" fmla="*/ 282525 w 347722"/>
              <a:gd name="connsiteY81" fmla="*/ 333234 h 347722"/>
              <a:gd name="connsiteX82" fmla="*/ 65198 w 347722"/>
              <a:gd name="connsiteY82" fmla="*/ 333234 h 347722"/>
              <a:gd name="connsiteX83" fmla="*/ 65198 w 347722"/>
              <a:gd name="connsiteY83" fmla="*/ 304257 h 347722"/>
              <a:gd name="connsiteX84" fmla="*/ 133909 w 347722"/>
              <a:gd name="connsiteY84" fmla="*/ 304257 h 347722"/>
              <a:gd name="connsiteX85" fmla="*/ 213806 w 347722"/>
              <a:gd name="connsiteY85" fmla="*/ 304257 h 347722"/>
              <a:gd name="connsiteX86" fmla="*/ 282525 w 347722"/>
              <a:gd name="connsiteY86" fmla="*/ 304257 h 347722"/>
              <a:gd name="connsiteX87" fmla="*/ 206352 w 347722"/>
              <a:gd name="connsiteY87" fmla="*/ 289769 h 347722"/>
              <a:gd name="connsiteX88" fmla="*/ 141364 w 347722"/>
              <a:gd name="connsiteY88" fmla="*/ 289769 h 347722"/>
              <a:gd name="connsiteX89" fmla="*/ 109402 w 347722"/>
              <a:gd name="connsiteY89" fmla="*/ 245021 h 347722"/>
              <a:gd name="connsiteX90" fmla="*/ 142965 w 347722"/>
              <a:gd name="connsiteY90" fmla="*/ 137640 h 347722"/>
              <a:gd name="connsiteX91" fmla="*/ 205084 w 347722"/>
              <a:gd name="connsiteY91" fmla="*/ 137640 h 347722"/>
              <a:gd name="connsiteX92" fmla="*/ 238320 w 347722"/>
              <a:gd name="connsiteY92" fmla="*/ 245021 h 347722"/>
              <a:gd name="connsiteX93" fmla="*/ 206352 w 347722"/>
              <a:gd name="connsiteY93" fmla="*/ 289769 h 34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7722" h="347722">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chemeClr val="tx1"/>
          </a:solidFill>
          <a:ln w="7239" cap="flat">
            <a:noFill/>
            <a:prstDash val="solid"/>
            <a:miter/>
          </a:ln>
        </p:spPr>
        <p:txBody>
          <a:bodyPr rtlCol="0" anchor="ctr"/>
          <a:lstStyle/>
          <a:p>
            <a:endParaRPr lang="en-US"/>
          </a:p>
        </p:txBody>
      </p:sp>
      <p:grpSp>
        <p:nvGrpSpPr>
          <p:cNvPr id="159" name="Graphic 20">
            <a:extLst>
              <a:ext uri="{FF2B5EF4-FFF2-40B4-BE49-F238E27FC236}">
                <a16:creationId xmlns:a16="http://schemas.microsoft.com/office/drawing/2014/main" id="{FC4BE759-1A11-3B17-A898-6B1128CBB48D}"/>
              </a:ext>
            </a:extLst>
          </p:cNvPr>
          <p:cNvGrpSpPr/>
          <p:nvPr/>
        </p:nvGrpSpPr>
        <p:grpSpPr>
          <a:xfrm>
            <a:off x="1711326" y="1422194"/>
            <a:ext cx="428740" cy="340012"/>
            <a:chOff x="1622433" y="1468577"/>
            <a:chExt cx="428740" cy="340012"/>
          </a:xfrm>
          <a:solidFill>
            <a:schemeClr val="tx1"/>
          </a:solidFill>
        </p:grpSpPr>
        <p:sp>
          <p:nvSpPr>
            <p:cNvPr id="161" name="Freeform: Shape 160">
              <a:extLst>
                <a:ext uri="{FF2B5EF4-FFF2-40B4-BE49-F238E27FC236}">
                  <a16:creationId xmlns:a16="http://schemas.microsoft.com/office/drawing/2014/main" id="{D60F48D1-EB0F-1EC5-279C-3C03F8457596}"/>
                </a:ext>
              </a:extLst>
            </p:cNvPr>
            <p:cNvSpPr/>
            <p:nvPr/>
          </p:nvSpPr>
          <p:spPr>
            <a:xfrm>
              <a:off x="1681595" y="1468577"/>
              <a:ext cx="310446" cy="221747"/>
            </a:xfrm>
            <a:custGeom>
              <a:avLst/>
              <a:gdLst>
                <a:gd name="connsiteX0" fmla="*/ 303055 w 310446"/>
                <a:gd name="connsiteY0" fmla="*/ 221747 h 221747"/>
                <a:gd name="connsiteX1" fmla="*/ 7392 w 310446"/>
                <a:gd name="connsiteY1" fmla="*/ 221747 h 221747"/>
                <a:gd name="connsiteX2" fmla="*/ 0 w 310446"/>
                <a:gd name="connsiteY2" fmla="*/ 214356 h 221747"/>
                <a:gd name="connsiteX3" fmla="*/ 0 w 310446"/>
                <a:gd name="connsiteY3" fmla="*/ 7392 h 221747"/>
                <a:gd name="connsiteX4" fmla="*/ 7392 w 310446"/>
                <a:gd name="connsiteY4" fmla="*/ 0 h 221747"/>
                <a:gd name="connsiteX5" fmla="*/ 303055 w 310446"/>
                <a:gd name="connsiteY5" fmla="*/ 0 h 221747"/>
                <a:gd name="connsiteX6" fmla="*/ 310446 w 310446"/>
                <a:gd name="connsiteY6" fmla="*/ 7392 h 221747"/>
                <a:gd name="connsiteX7" fmla="*/ 310446 w 310446"/>
                <a:gd name="connsiteY7" fmla="*/ 214356 h 221747"/>
                <a:gd name="connsiteX8" fmla="*/ 303055 w 310446"/>
                <a:gd name="connsiteY8" fmla="*/ 221747 h 221747"/>
                <a:gd name="connsiteX9" fmla="*/ 14783 w 310446"/>
                <a:gd name="connsiteY9" fmla="*/ 206964 h 221747"/>
                <a:gd name="connsiteX10" fmla="*/ 295663 w 310446"/>
                <a:gd name="connsiteY10" fmla="*/ 206964 h 221747"/>
                <a:gd name="connsiteX11" fmla="*/ 295663 w 310446"/>
                <a:gd name="connsiteY11" fmla="*/ 14783 h 221747"/>
                <a:gd name="connsiteX12" fmla="*/ 14783 w 310446"/>
                <a:gd name="connsiteY12" fmla="*/ 14783 h 22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46" h="221747">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grpFill/>
            <a:ln w="7293"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BDB7990-5380-DE73-AAFC-EBAC6ACBE48E}"/>
                </a:ext>
              </a:extLst>
            </p:cNvPr>
            <p:cNvSpPr/>
            <p:nvPr/>
          </p:nvSpPr>
          <p:spPr>
            <a:xfrm>
              <a:off x="1711161" y="1490752"/>
              <a:ext cx="251313" cy="177397"/>
            </a:xfrm>
            <a:custGeom>
              <a:avLst/>
              <a:gdLst>
                <a:gd name="connsiteX0" fmla="*/ 221082 w 251313"/>
                <a:gd name="connsiteY0" fmla="*/ 177398 h 177397"/>
                <a:gd name="connsiteX1" fmla="*/ 30232 w 251313"/>
                <a:gd name="connsiteY1" fmla="*/ 177398 h 177397"/>
                <a:gd name="connsiteX2" fmla="*/ 0 w 251313"/>
                <a:gd name="connsiteY2" fmla="*/ 147166 h 177397"/>
                <a:gd name="connsiteX3" fmla="*/ 0 w 251313"/>
                <a:gd name="connsiteY3" fmla="*/ 40062 h 177397"/>
                <a:gd name="connsiteX4" fmla="*/ 40062 w 251313"/>
                <a:gd name="connsiteY4" fmla="*/ 0 h 177397"/>
                <a:gd name="connsiteX5" fmla="*/ 211251 w 251313"/>
                <a:gd name="connsiteY5" fmla="*/ 0 h 177397"/>
                <a:gd name="connsiteX6" fmla="*/ 251314 w 251313"/>
                <a:gd name="connsiteY6" fmla="*/ 40062 h 177397"/>
                <a:gd name="connsiteX7" fmla="*/ 251314 w 251313"/>
                <a:gd name="connsiteY7" fmla="*/ 147166 h 177397"/>
                <a:gd name="connsiteX8" fmla="*/ 221082 w 251313"/>
                <a:gd name="connsiteY8" fmla="*/ 177398 h 177397"/>
                <a:gd name="connsiteX9" fmla="*/ 40062 w 251313"/>
                <a:gd name="connsiteY9" fmla="*/ 14783 h 177397"/>
                <a:gd name="connsiteX10" fmla="*/ 14783 w 251313"/>
                <a:gd name="connsiteY10" fmla="*/ 40062 h 177397"/>
                <a:gd name="connsiteX11" fmla="*/ 14783 w 251313"/>
                <a:gd name="connsiteY11" fmla="*/ 147166 h 177397"/>
                <a:gd name="connsiteX12" fmla="*/ 30232 w 251313"/>
                <a:gd name="connsiteY12" fmla="*/ 162615 h 177397"/>
                <a:gd name="connsiteX13" fmla="*/ 221082 w 251313"/>
                <a:gd name="connsiteY13" fmla="*/ 162615 h 177397"/>
                <a:gd name="connsiteX14" fmla="*/ 236531 w 251313"/>
                <a:gd name="connsiteY14" fmla="*/ 147166 h 177397"/>
                <a:gd name="connsiteX15" fmla="*/ 236531 w 251313"/>
                <a:gd name="connsiteY15" fmla="*/ 40062 h 177397"/>
                <a:gd name="connsiteX16" fmla="*/ 211251 w 251313"/>
                <a:gd name="connsiteY16" fmla="*/ 1478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313" h="177397">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grpFill/>
            <a:ln w="7293"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4CB477C-00B6-55D1-4F95-B967B4666ED3}"/>
                </a:ext>
              </a:extLst>
            </p:cNvPr>
            <p:cNvSpPr/>
            <p:nvPr/>
          </p:nvSpPr>
          <p:spPr>
            <a:xfrm>
              <a:off x="1622433" y="1674409"/>
              <a:ext cx="428622" cy="112006"/>
            </a:xfrm>
            <a:custGeom>
              <a:avLst/>
              <a:gdLst>
                <a:gd name="connsiteX0" fmla="*/ 421349 w 428622"/>
                <a:gd name="connsiteY0" fmla="*/ 112006 h 112006"/>
                <a:gd name="connsiteX1" fmla="*/ 7421 w 428622"/>
                <a:gd name="connsiteY1" fmla="*/ 112006 h 112006"/>
                <a:gd name="connsiteX2" fmla="*/ 990 w 428622"/>
                <a:gd name="connsiteY2" fmla="*/ 108236 h 112006"/>
                <a:gd name="connsiteX3" fmla="*/ 990 w 428622"/>
                <a:gd name="connsiteY3" fmla="*/ 100845 h 112006"/>
                <a:gd name="connsiteX4" fmla="*/ 60123 w 428622"/>
                <a:gd name="connsiteY4" fmla="*/ 4754 h 112006"/>
                <a:gd name="connsiteX5" fmla="*/ 69666 w 428622"/>
                <a:gd name="connsiteY5" fmla="*/ 489 h 112006"/>
                <a:gd name="connsiteX6" fmla="*/ 73932 w 428622"/>
                <a:gd name="connsiteY6" fmla="*/ 10033 h 112006"/>
                <a:gd name="connsiteX7" fmla="*/ 72689 w 428622"/>
                <a:gd name="connsiteY7" fmla="*/ 12146 h 112006"/>
                <a:gd name="connsiteX8" fmla="*/ 20652 w 428622"/>
                <a:gd name="connsiteY8" fmla="*/ 97223 h 112006"/>
                <a:gd name="connsiteX9" fmla="*/ 408118 w 428622"/>
                <a:gd name="connsiteY9" fmla="*/ 97223 h 112006"/>
                <a:gd name="connsiteX10" fmla="*/ 355934 w 428622"/>
                <a:gd name="connsiteY10" fmla="*/ 12368 h 112006"/>
                <a:gd name="connsiteX11" fmla="*/ 360199 w 428622"/>
                <a:gd name="connsiteY11" fmla="*/ 2824 h 112006"/>
                <a:gd name="connsiteX12" fmla="*/ 368500 w 428622"/>
                <a:gd name="connsiteY12" fmla="*/ 4976 h 112006"/>
                <a:gd name="connsiteX13" fmla="*/ 427632 w 428622"/>
                <a:gd name="connsiteY13" fmla="*/ 101066 h 112006"/>
                <a:gd name="connsiteX14" fmla="*/ 427632 w 428622"/>
                <a:gd name="connsiteY14" fmla="*/ 108458 h 112006"/>
                <a:gd name="connsiteX15" fmla="*/ 421349 w 428622"/>
                <a:gd name="connsiteY15" fmla="*/ 112006 h 1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622" h="112006">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grpFill/>
            <a:ln w="7293"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DE10B330-FAB8-689F-A761-99BF27314ACD}"/>
                </a:ext>
              </a:extLst>
            </p:cNvPr>
            <p:cNvSpPr/>
            <p:nvPr/>
          </p:nvSpPr>
          <p:spPr>
            <a:xfrm>
              <a:off x="1622462" y="1771632"/>
              <a:ext cx="428711" cy="36957"/>
            </a:xfrm>
            <a:custGeom>
              <a:avLst/>
              <a:gdLst>
                <a:gd name="connsiteX0" fmla="*/ 421320 w 428711"/>
                <a:gd name="connsiteY0" fmla="*/ 36958 h 36957"/>
                <a:gd name="connsiteX1" fmla="*/ 7392 w 428711"/>
                <a:gd name="connsiteY1" fmla="*/ 36958 h 36957"/>
                <a:gd name="connsiteX2" fmla="*/ 0 w 428711"/>
                <a:gd name="connsiteY2" fmla="*/ 29566 h 36957"/>
                <a:gd name="connsiteX3" fmla="*/ 0 w 428711"/>
                <a:gd name="connsiteY3" fmla="*/ 7392 h 36957"/>
                <a:gd name="connsiteX4" fmla="*/ 7392 w 428711"/>
                <a:gd name="connsiteY4" fmla="*/ 0 h 36957"/>
                <a:gd name="connsiteX5" fmla="*/ 14783 w 428711"/>
                <a:gd name="connsiteY5" fmla="*/ 7392 h 36957"/>
                <a:gd name="connsiteX6" fmla="*/ 14783 w 428711"/>
                <a:gd name="connsiteY6" fmla="*/ 22175 h 36957"/>
                <a:gd name="connsiteX7" fmla="*/ 413928 w 428711"/>
                <a:gd name="connsiteY7" fmla="*/ 22175 h 36957"/>
                <a:gd name="connsiteX8" fmla="*/ 413928 w 428711"/>
                <a:gd name="connsiteY8" fmla="*/ 7392 h 36957"/>
                <a:gd name="connsiteX9" fmla="*/ 421320 w 428711"/>
                <a:gd name="connsiteY9" fmla="*/ 0 h 36957"/>
                <a:gd name="connsiteX10" fmla="*/ 428712 w 428711"/>
                <a:gd name="connsiteY10" fmla="*/ 7392 h 36957"/>
                <a:gd name="connsiteX11" fmla="*/ 428712 w 428711"/>
                <a:gd name="connsiteY11" fmla="*/ 29566 h 36957"/>
                <a:gd name="connsiteX12" fmla="*/ 421320 w 428711"/>
                <a:gd name="connsiteY12" fmla="*/ 36958 h 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11" h="36957">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grpFill/>
            <a:ln w="7293"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DA5C3C4-A372-BAF2-03CF-DF8EF6449ACC}"/>
                </a:ext>
              </a:extLst>
            </p:cNvPr>
            <p:cNvSpPr/>
            <p:nvPr/>
          </p:nvSpPr>
          <p:spPr>
            <a:xfrm>
              <a:off x="1799905" y="1727282"/>
              <a:ext cx="73900" cy="40653"/>
            </a:xfrm>
            <a:custGeom>
              <a:avLst/>
              <a:gdLst>
                <a:gd name="connsiteX0" fmla="*/ 66479 w 73900"/>
                <a:gd name="connsiteY0" fmla="*/ 40654 h 40653"/>
                <a:gd name="connsiteX1" fmla="*/ 7347 w 73900"/>
                <a:gd name="connsiteY1" fmla="*/ 40654 h 40653"/>
                <a:gd name="connsiteX2" fmla="*/ 990 w 73900"/>
                <a:gd name="connsiteY2" fmla="*/ 36958 h 40653"/>
                <a:gd name="connsiteX3" fmla="*/ 990 w 73900"/>
                <a:gd name="connsiteY3" fmla="*/ 29566 h 40653"/>
                <a:gd name="connsiteX4" fmla="*/ 15773 w 73900"/>
                <a:gd name="connsiteY4" fmla="*/ 3696 h 40653"/>
                <a:gd name="connsiteX5" fmla="*/ 22130 w 73900"/>
                <a:gd name="connsiteY5" fmla="*/ 0 h 40653"/>
                <a:gd name="connsiteX6" fmla="*/ 51696 w 73900"/>
                <a:gd name="connsiteY6" fmla="*/ 0 h 40653"/>
                <a:gd name="connsiteX7" fmla="*/ 58127 w 73900"/>
                <a:gd name="connsiteY7" fmla="*/ 3696 h 40653"/>
                <a:gd name="connsiteX8" fmla="*/ 72910 w 73900"/>
                <a:gd name="connsiteY8" fmla="*/ 29566 h 40653"/>
                <a:gd name="connsiteX9" fmla="*/ 72910 w 73900"/>
                <a:gd name="connsiteY9" fmla="*/ 36958 h 40653"/>
                <a:gd name="connsiteX10" fmla="*/ 66479 w 73900"/>
                <a:gd name="connsiteY10" fmla="*/ 40654 h 40653"/>
                <a:gd name="connsiteX11" fmla="*/ 20060 w 73900"/>
                <a:gd name="connsiteY11" fmla="*/ 25871 h 40653"/>
                <a:gd name="connsiteX12" fmla="*/ 53766 w 73900"/>
                <a:gd name="connsiteY12" fmla="*/ 25871 h 40653"/>
                <a:gd name="connsiteX13" fmla="*/ 47409 w 73900"/>
                <a:gd name="connsiteY13" fmla="*/ 14783 h 40653"/>
                <a:gd name="connsiteX14" fmla="*/ 26417 w 73900"/>
                <a:gd name="connsiteY14" fmla="*/ 14783 h 4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00" h="40653">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grpFill/>
            <a:ln w="7293" cap="flat">
              <a:noFill/>
              <a:prstDash val="solid"/>
              <a:miter/>
            </a:ln>
          </p:spPr>
          <p:txBody>
            <a:bodyPr rtlCol="0" anchor="ctr"/>
            <a:lstStyle/>
            <a:p>
              <a:endParaRPr lang="en-US"/>
            </a:p>
          </p:txBody>
        </p:sp>
      </p:grpSp>
      <p:grpSp>
        <p:nvGrpSpPr>
          <p:cNvPr id="171" name="Graphic 22">
            <a:extLst>
              <a:ext uri="{FF2B5EF4-FFF2-40B4-BE49-F238E27FC236}">
                <a16:creationId xmlns:a16="http://schemas.microsoft.com/office/drawing/2014/main" id="{D19BD5A2-BB7B-7F06-6B16-68113A367391}"/>
              </a:ext>
            </a:extLst>
          </p:cNvPr>
          <p:cNvGrpSpPr/>
          <p:nvPr/>
        </p:nvGrpSpPr>
        <p:grpSpPr>
          <a:xfrm>
            <a:off x="1083840" y="1555243"/>
            <a:ext cx="428711" cy="162614"/>
            <a:chOff x="994947" y="1601626"/>
            <a:chExt cx="428711" cy="162614"/>
          </a:xfrm>
          <a:solidFill>
            <a:schemeClr val="tx1"/>
          </a:solidFill>
        </p:grpSpPr>
        <p:sp>
          <p:nvSpPr>
            <p:cNvPr id="173" name="Freeform: Shape 172">
              <a:extLst>
                <a:ext uri="{FF2B5EF4-FFF2-40B4-BE49-F238E27FC236}">
                  <a16:creationId xmlns:a16="http://schemas.microsoft.com/office/drawing/2014/main" id="{0BDDC4B1-84F4-8F73-FFFF-2E8408C26388}"/>
                </a:ext>
              </a:extLst>
            </p:cNvPr>
            <p:cNvSpPr/>
            <p:nvPr/>
          </p:nvSpPr>
          <p:spPr>
            <a:xfrm>
              <a:off x="994947" y="1601626"/>
              <a:ext cx="369578" cy="162614"/>
            </a:xfrm>
            <a:custGeom>
              <a:avLst/>
              <a:gdLst>
                <a:gd name="connsiteX0" fmla="*/ 362187 w 369578"/>
                <a:gd name="connsiteY0" fmla="*/ 162615 h 162614"/>
                <a:gd name="connsiteX1" fmla="*/ 72068 w 369578"/>
                <a:gd name="connsiteY1" fmla="*/ 162615 h 162614"/>
                <a:gd name="connsiteX2" fmla="*/ 0 w 369578"/>
                <a:gd name="connsiteY2" fmla="*/ 90547 h 162614"/>
                <a:gd name="connsiteX3" fmla="*/ 0 w 369578"/>
                <a:gd name="connsiteY3" fmla="*/ 72068 h 162614"/>
                <a:gd name="connsiteX4" fmla="*/ 72068 w 369578"/>
                <a:gd name="connsiteY4" fmla="*/ 0 h 162614"/>
                <a:gd name="connsiteX5" fmla="*/ 362187 w 369578"/>
                <a:gd name="connsiteY5" fmla="*/ 0 h 162614"/>
                <a:gd name="connsiteX6" fmla="*/ 369579 w 369578"/>
                <a:gd name="connsiteY6" fmla="*/ 7392 h 162614"/>
                <a:gd name="connsiteX7" fmla="*/ 369579 w 369578"/>
                <a:gd name="connsiteY7" fmla="*/ 155223 h 162614"/>
                <a:gd name="connsiteX8" fmla="*/ 362187 w 369578"/>
                <a:gd name="connsiteY8" fmla="*/ 162615 h 162614"/>
                <a:gd name="connsiteX9" fmla="*/ 72068 w 369578"/>
                <a:gd name="connsiteY9" fmla="*/ 14783 h 162614"/>
                <a:gd name="connsiteX10" fmla="*/ 14783 w 369578"/>
                <a:gd name="connsiteY10" fmla="*/ 72068 h 162614"/>
                <a:gd name="connsiteX11" fmla="*/ 14783 w 369578"/>
                <a:gd name="connsiteY11" fmla="*/ 90547 h 162614"/>
                <a:gd name="connsiteX12" fmla="*/ 72068 w 369578"/>
                <a:gd name="connsiteY12" fmla="*/ 147832 h 162614"/>
                <a:gd name="connsiteX13" fmla="*/ 354796 w 369578"/>
                <a:gd name="connsiteY13" fmla="*/ 147832 h 162614"/>
                <a:gd name="connsiteX14" fmla="*/ 354796 w 369578"/>
                <a:gd name="connsiteY14" fmla="*/ 14783 h 16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578" h="162614">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grpFill/>
            <a:ln w="7293"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F069CF-A382-C656-0764-D77BB15A993B}"/>
                </a:ext>
              </a:extLst>
            </p:cNvPr>
            <p:cNvSpPr/>
            <p:nvPr/>
          </p:nvSpPr>
          <p:spPr>
            <a:xfrm>
              <a:off x="1349743" y="1623800"/>
              <a:ext cx="73915" cy="118265"/>
            </a:xfrm>
            <a:custGeom>
              <a:avLst/>
              <a:gdLst>
                <a:gd name="connsiteX0" fmla="*/ 66524 w 73915"/>
                <a:gd name="connsiteY0" fmla="*/ 118265 h 118265"/>
                <a:gd name="connsiteX1" fmla="*/ 7392 w 73915"/>
                <a:gd name="connsiteY1" fmla="*/ 118265 h 118265"/>
                <a:gd name="connsiteX2" fmla="*/ 0 w 73915"/>
                <a:gd name="connsiteY2" fmla="*/ 110874 h 118265"/>
                <a:gd name="connsiteX3" fmla="*/ 0 w 73915"/>
                <a:gd name="connsiteY3" fmla="*/ 7392 h 118265"/>
                <a:gd name="connsiteX4" fmla="*/ 7392 w 73915"/>
                <a:gd name="connsiteY4" fmla="*/ 0 h 118265"/>
                <a:gd name="connsiteX5" fmla="*/ 66524 w 73915"/>
                <a:gd name="connsiteY5" fmla="*/ 0 h 118265"/>
                <a:gd name="connsiteX6" fmla="*/ 73916 w 73915"/>
                <a:gd name="connsiteY6" fmla="*/ 7392 h 118265"/>
                <a:gd name="connsiteX7" fmla="*/ 73916 w 73915"/>
                <a:gd name="connsiteY7" fmla="*/ 110874 h 118265"/>
                <a:gd name="connsiteX8" fmla="*/ 66524 w 73915"/>
                <a:gd name="connsiteY8" fmla="*/ 118265 h 118265"/>
                <a:gd name="connsiteX9" fmla="*/ 14783 w 73915"/>
                <a:gd name="connsiteY9" fmla="*/ 103482 h 118265"/>
                <a:gd name="connsiteX10" fmla="*/ 59133 w 73915"/>
                <a:gd name="connsiteY10" fmla="*/ 103482 h 118265"/>
                <a:gd name="connsiteX11" fmla="*/ 59133 w 73915"/>
                <a:gd name="connsiteY11" fmla="*/ 14783 h 118265"/>
                <a:gd name="connsiteX12" fmla="*/ 14783 w 73915"/>
                <a:gd name="connsiteY12" fmla="*/ 14783 h 11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15" h="118265">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grpFill/>
            <a:ln w="7293"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36F242A-498F-D3C7-19E1-5BDE41C9FD1C}"/>
                </a:ext>
              </a:extLst>
            </p:cNvPr>
            <p:cNvSpPr/>
            <p:nvPr/>
          </p:nvSpPr>
          <p:spPr>
            <a:xfrm>
              <a:off x="1305394" y="1631192"/>
              <a:ext cx="14783" cy="103482"/>
            </a:xfrm>
            <a:custGeom>
              <a:avLst/>
              <a:gdLst>
                <a:gd name="connsiteX0" fmla="*/ 7392 w 14783"/>
                <a:gd name="connsiteY0" fmla="*/ 103482 h 103482"/>
                <a:gd name="connsiteX1" fmla="*/ 0 w 14783"/>
                <a:gd name="connsiteY1" fmla="*/ 96091 h 103482"/>
                <a:gd name="connsiteX2" fmla="*/ 0 w 14783"/>
                <a:gd name="connsiteY2" fmla="*/ 7392 h 103482"/>
                <a:gd name="connsiteX3" fmla="*/ 7392 w 14783"/>
                <a:gd name="connsiteY3" fmla="*/ 0 h 103482"/>
                <a:gd name="connsiteX4" fmla="*/ 14783 w 14783"/>
                <a:gd name="connsiteY4" fmla="*/ 7392 h 103482"/>
                <a:gd name="connsiteX5" fmla="*/ 14783 w 14783"/>
                <a:gd name="connsiteY5" fmla="*/ 96091 h 103482"/>
                <a:gd name="connsiteX6" fmla="*/ 7392 w 14783"/>
                <a:gd name="connsiteY6" fmla="*/ 103482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83" h="103482">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grpFill/>
            <a:ln w="7293"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C60CEB23-9C44-0E7B-905A-ABE008EFF39E}"/>
                </a:ext>
              </a:extLst>
            </p:cNvPr>
            <p:cNvSpPr/>
            <p:nvPr/>
          </p:nvSpPr>
          <p:spPr>
            <a:xfrm>
              <a:off x="1054080" y="1631192"/>
              <a:ext cx="229138" cy="103482"/>
            </a:xfrm>
            <a:custGeom>
              <a:avLst/>
              <a:gdLst>
                <a:gd name="connsiteX0" fmla="*/ 177398 w 229138"/>
                <a:gd name="connsiteY0" fmla="*/ 103482 h 103482"/>
                <a:gd name="connsiteX1" fmla="*/ 51741 w 229138"/>
                <a:gd name="connsiteY1" fmla="*/ 103482 h 103482"/>
                <a:gd name="connsiteX2" fmla="*/ 0 w 229138"/>
                <a:gd name="connsiteY2" fmla="*/ 51741 h 103482"/>
                <a:gd name="connsiteX3" fmla="*/ 51741 w 229138"/>
                <a:gd name="connsiteY3" fmla="*/ 0 h 103482"/>
                <a:gd name="connsiteX4" fmla="*/ 177398 w 229138"/>
                <a:gd name="connsiteY4" fmla="*/ 0 h 103482"/>
                <a:gd name="connsiteX5" fmla="*/ 229139 w 229138"/>
                <a:gd name="connsiteY5" fmla="*/ 51741 h 103482"/>
                <a:gd name="connsiteX6" fmla="*/ 177398 w 229138"/>
                <a:gd name="connsiteY6" fmla="*/ 103482 h 103482"/>
                <a:gd name="connsiteX7" fmla="*/ 51741 w 229138"/>
                <a:gd name="connsiteY7" fmla="*/ 14783 h 103482"/>
                <a:gd name="connsiteX8" fmla="*/ 14783 w 229138"/>
                <a:gd name="connsiteY8" fmla="*/ 51741 h 103482"/>
                <a:gd name="connsiteX9" fmla="*/ 51741 w 229138"/>
                <a:gd name="connsiteY9" fmla="*/ 88699 h 103482"/>
                <a:gd name="connsiteX10" fmla="*/ 177398 w 229138"/>
                <a:gd name="connsiteY10" fmla="*/ 88699 h 103482"/>
                <a:gd name="connsiteX11" fmla="*/ 214356 w 229138"/>
                <a:gd name="connsiteY11" fmla="*/ 51741 h 103482"/>
                <a:gd name="connsiteX12" fmla="*/ 177398 w 229138"/>
                <a:gd name="connsiteY12" fmla="*/ 14783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38" h="103482">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grpFill/>
            <a:ln w="7293"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3913662-843E-2867-791B-73594AF395D3}"/>
                </a:ext>
              </a:extLst>
            </p:cNvPr>
            <p:cNvSpPr/>
            <p:nvPr/>
          </p:nvSpPr>
          <p:spPr>
            <a:xfrm>
              <a:off x="1194520" y="1638584"/>
              <a:ext cx="88698" cy="88698"/>
            </a:xfrm>
            <a:custGeom>
              <a:avLst/>
              <a:gdLst>
                <a:gd name="connsiteX0" fmla="*/ 44349 w 88698"/>
                <a:gd name="connsiteY0" fmla="*/ 88699 h 88698"/>
                <a:gd name="connsiteX1" fmla="*/ 0 w 88698"/>
                <a:gd name="connsiteY1" fmla="*/ 44349 h 88698"/>
                <a:gd name="connsiteX2" fmla="*/ 44349 w 88698"/>
                <a:gd name="connsiteY2" fmla="*/ 0 h 88698"/>
                <a:gd name="connsiteX3" fmla="*/ 88699 w 88698"/>
                <a:gd name="connsiteY3" fmla="*/ 44349 h 88698"/>
                <a:gd name="connsiteX4" fmla="*/ 44349 w 88698"/>
                <a:gd name="connsiteY4" fmla="*/ 88699 h 88698"/>
                <a:gd name="connsiteX5" fmla="*/ 44349 w 88698"/>
                <a:gd name="connsiteY5" fmla="*/ 14783 h 88698"/>
                <a:gd name="connsiteX6" fmla="*/ 14783 w 88698"/>
                <a:gd name="connsiteY6" fmla="*/ 44349 h 88698"/>
                <a:gd name="connsiteX7" fmla="*/ 44349 w 88698"/>
                <a:gd name="connsiteY7" fmla="*/ 73916 h 88698"/>
                <a:gd name="connsiteX8" fmla="*/ 73916 w 88698"/>
                <a:gd name="connsiteY8" fmla="*/ 44349 h 88698"/>
                <a:gd name="connsiteX9" fmla="*/ 44349 w 88698"/>
                <a:gd name="connsiteY9" fmla="*/ 14783 h 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98" h="88698">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grpFill/>
            <a:ln w="7293" cap="flat">
              <a:noFill/>
              <a:prstDash val="solid"/>
              <a:miter/>
            </a:ln>
          </p:spPr>
          <p:txBody>
            <a:bodyPr rtlCol="0" anchor="ctr"/>
            <a:lstStyle/>
            <a:p>
              <a:endParaRPr lang="en-US"/>
            </a:p>
          </p:txBody>
        </p:sp>
      </p:grpSp>
      <p:grpSp>
        <p:nvGrpSpPr>
          <p:cNvPr id="183" name="Graphic 24">
            <a:extLst>
              <a:ext uri="{FF2B5EF4-FFF2-40B4-BE49-F238E27FC236}">
                <a16:creationId xmlns:a16="http://schemas.microsoft.com/office/drawing/2014/main" id="{91CA63D4-FE2C-2926-F111-735B9B0EC13F}"/>
              </a:ext>
            </a:extLst>
          </p:cNvPr>
          <p:cNvGrpSpPr/>
          <p:nvPr/>
        </p:nvGrpSpPr>
        <p:grpSpPr>
          <a:xfrm>
            <a:off x="10829943" y="694613"/>
            <a:ext cx="385055" cy="385055"/>
            <a:chOff x="10741050" y="740996"/>
            <a:chExt cx="385055" cy="385055"/>
          </a:xfrm>
          <a:solidFill>
            <a:schemeClr val="tx1"/>
          </a:solidFill>
        </p:grpSpPr>
        <p:sp>
          <p:nvSpPr>
            <p:cNvPr id="185" name="Freeform: Shape 184">
              <a:extLst>
                <a:ext uri="{FF2B5EF4-FFF2-40B4-BE49-F238E27FC236}">
                  <a16:creationId xmlns:a16="http://schemas.microsoft.com/office/drawing/2014/main" id="{DF692BD2-441E-C252-97D8-16C34FF05704}"/>
                </a:ext>
              </a:extLst>
            </p:cNvPr>
            <p:cNvSpPr/>
            <p:nvPr/>
          </p:nvSpPr>
          <p:spPr>
            <a:xfrm>
              <a:off x="10741050" y="740996"/>
              <a:ext cx="385055" cy="385055"/>
            </a:xfrm>
            <a:custGeom>
              <a:avLst/>
              <a:gdLst>
                <a:gd name="connsiteX0" fmla="*/ 261287 w 385055"/>
                <a:gd name="connsiteY0" fmla="*/ 0 h 385055"/>
                <a:gd name="connsiteX1" fmla="*/ 247535 w 385055"/>
                <a:gd name="connsiteY1" fmla="*/ 0 h 385055"/>
                <a:gd name="connsiteX2" fmla="*/ 137520 w 385055"/>
                <a:gd name="connsiteY2" fmla="*/ 0 h 385055"/>
                <a:gd name="connsiteX3" fmla="*/ 123768 w 385055"/>
                <a:gd name="connsiteY3" fmla="*/ 0 h 385055"/>
                <a:gd name="connsiteX4" fmla="*/ 0 w 385055"/>
                <a:gd name="connsiteY4" fmla="*/ 0 h 385055"/>
                <a:gd name="connsiteX5" fmla="*/ 0 w 385055"/>
                <a:gd name="connsiteY5" fmla="*/ 385055 h 385055"/>
                <a:gd name="connsiteX6" fmla="*/ 123768 w 385055"/>
                <a:gd name="connsiteY6" fmla="*/ 385055 h 385055"/>
                <a:gd name="connsiteX7" fmla="*/ 137520 w 385055"/>
                <a:gd name="connsiteY7" fmla="*/ 385055 h 385055"/>
                <a:gd name="connsiteX8" fmla="*/ 247535 w 385055"/>
                <a:gd name="connsiteY8" fmla="*/ 385055 h 385055"/>
                <a:gd name="connsiteX9" fmla="*/ 261287 w 385055"/>
                <a:gd name="connsiteY9" fmla="*/ 385055 h 385055"/>
                <a:gd name="connsiteX10" fmla="*/ 385055 w 385055"/>
                <a:gd name="connsiteY10" fmla="*/ 385055 h 385055"/>
                <a:gd name="connsiteX11" fmla="*/ 385055 w 385055"/>
                <a:gd name="connsiteY11" fmla="*/ 0 h 385055"/>
                <a:gd name="connsiteX12" fmla="*/ 261287 w 385055"/>
                <a:gd name="connsiteY12" fmla="*/ 0 h 385055"/>
                <a:gd name="connsiteX13" fmla="*/ 123768 w 385055"/>
                <a:gd name="connsiteY13" fmla="*/ 371303 h 385055"/>
                <a:gd name="connsiteX14" fmla="*/ 13752 w 385055"/>
                <a:gd name="connsiteY14" fmla="*/ 371303 h 385055"/>
                <a:gd name="connsiteX15" fmla="*/ 13752 w 385055"/>
                <a:gd name="connsiteY15" fmla="*/ 13752 h 385055"/>
                <a:gd name="connsiteX16" fmla="*/ 123768 w 385055"/>
                <a:gd name="connsiteY16" fmla="*/ 13752 h 385055"/>
                <a:gd name="connsiteX17" fmla="*/ 123768 w 385055"/>
                <a:gd name="connsiteY17" fmla="*/ 371303 h 385055"/>
                <a:gd name="connsiteX18" fmla="*/ 247535 w 385055"/>
                <a:gd name="connsiteY18" fmla="*/ 371303 h 385055"/>
                <a:gd name="connsiteX19" fmla="*/ 137520 w 385055"/>
                <a:gd name="connsiteY19" fmla="*/ 371303 h 385055"/>
                <a:gd name="connsiteX20" fmla="*/ 137520 w 385055"/>
                <a:gd name="connsiteY20" fmla="*/ 13752 h 385055"/>
                <a:gd name="connsiteX21" fmla="*/ 247535 w 385055"/>
                <a:gd name="connsiteY21" fmla="*/ 13752 h 385055"/>
                <a:gd name="connsiteX22" fmla="*/ 247535 w 385055"/>
                <a:gd name="connsiteY22" fmla="*/ 371303 h 385055"/>
                <a:gd name="connsiteX23" fmla="*/ 371303 w 385055"/>
                <a:gd name="connsiteY23" fmla="*/ 371303 h 385055"/>
                <a:gd name="connsiteX24" fmla="*/ 261287 w 385055"/>
                <a:gd name="connsiteY24" fmla="*/ 371303 h 385055"/>
                <a:gd name="connsiteX25" fmla="*/ 261287 w 385055"/>
                <a:gd name="connsiteY25" fmla="*/ 13752 h 385055"/>
                <a:gd name="connsiteX26" fmla="*/ 371303 w 385055"/>
                <a:gd name="connsiteY26" fmla="*/ 13752 h 385055"/>
                <a:gd name="connsiteX27" fmla="*/ 371303 w 385055"/>
                <a:gd name="connsiteY27" fmla="*/ 371303 h 38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5055" h="385055">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grpFill/>
            <a:ln w="680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310E313-CE00-F54F-9A40-C00721AD1D8F}"/>
                </a:ext>
              </a:extLst>
            </p:cNvPr>
            <p:cNvSpPr/>
            <p:nvPr/>
          </p:nvSpPr>
          <p:spPr>
            <a:xfrm>
              <a:off x="10768553"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grpFill/>
            <a:ln w="6804"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E792103-D20C-3223-549E-A8E28356C917}"/>
                </a:ext>
              </a:extLst>
            </p:cNvPr>
            <p:cNvSpPr/>
            <p:nvPr/>
          </p:nvSpPr>
          <p:spPr>
            <a:xfrm>
              <a:off x="10892321"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grpFill/>
            <a:ln w="6804"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75C0CBCF-0529-C7C4-D893-D0985369C9EF}"/>
                </a:ext>
              </a:extLst>
            </p:cNvPr>
            <p:cNvSpPr/>
            <p:nvPr/>
          </p:nvSpPr>
          <p:spPr>
            <a:xfrm>
              <a:off x="11016089"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grpFill/>
            <a:ln w="6804"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D1C3650B-074B-3AC4-29A9-B8E59D7C7614}"/>
                </a:ext>
              </a:extLst>
            </p:cNvPr>
            <p:cNvSpPr/>
            <p:nvPr/>
          </p:nvSpPr>
          <p:spPr>
            <a:xfrm>
              <a:off x="10768553"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grpFill/>
            <a:ln w="6804"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89A41C3B-3DEB-9492-A7C4-C106C8B14F3A}"/>
                </a:ext>
              </a:extLst>
            </p:cNvPr>
            <p:cNvSpPr/>
            <p:nvPr/>
          </p:nvSpPr>
          <p:spPr>
            <a:xfrm>
              <a:off x="10892321"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grpFill/>
            <a:ln w="6804"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6F32655A-1520-1A4F-0365-7C35B5141360}"/>
                </a:ext>
              </a:extLst>
            </p:cNvPr>
            <p:cNvSpPr/>
            <p:nvPr/>
          </p:nvSpPr>
          <p:spPr>
            <a:xfrm>
              <a:off x="11016089"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grpFill/>
            <a:ln w="6804" cap="flat">
              <a:noFill/>
              <a:prstDash val="solid"/>
              <a:miter/>
            </a:ln>
          </p:spPr>
          <p:txBody>
            <a:bodyPr rtlCol="0" anchor="ctr"/>
            <a:lstStyle/>
            <a:p>
              <a:endParaRPr lang="en-US"/>
            </a:p>
          </p:txBody>
        </p:sp>
      </p:grpSp>
      <p:grpSp>
        <p:nvGrpSpPr>
          <p:cNvPr id="199" name="Graphic 26">
            <a:extLst>
              <a:ext uri="{FF2B5EF4-FFF2-40B4-BE49-F238E27FC236}">
                <a16:creationId xmlns:a16="http://schemas.microsoft.com/office/drawing/2014/main" id="{8804D252-133C-F3BD-549D-E6B3CB5C80C5}"/>
              </a:ext>
            </a:extLst>
          </p:cNvPr>
          <p:cNvGrpSpPr/>
          <p:nvPr/>
        </p:nvGrpSpPr>
        <p:grpSpPr>
          <a:xfrm>
            <a:off x="10224000" y="720911"/>
            <a:ext cx="385045" cy="372219"/>
            <a:chOff x="10135107" y="767294"/>
            <a:chExt cx="385045" cy="372219"/>
          </a:xfrm>
          <a:solidFill>
            <a:schemeClr val="tx1"/>
          </a:solidFill>
        </p:grpSpPr>
        <p:sp>
          <p:nvSpPr>
            <p:cNvPr id="201" name="Freeform: Shape 200">
              <a:extLst>
                <a:ext uri="{FF2B5EF4-FFF2-40B4-BE49-F238E27FC236}">
                  <a16:creationId xmlns:a16="http://schemas.microsoft.com/office/drawing/2014/main" id="{E1A31FB1-5041-2C28-F0E4-50E133D935F8}"/>
                </a:ext>
              </a:extLst>
            </p:cNvPr>
            <p:cNvSpPr/>
            <p:nvPr/>
          </p:nvSpPr>
          <p:spPr>
            <a:xfrm>
              <a:off x="10135107" y="889228"/>
              <a:ext cx="385045" cy="250285"/>
            </a:xfrm>
            <a:custGeom>
              <a:avLst/>
              <a:gdLst>
                <a:gd name="connsiteX0" fmla="*/ 381570 w 385045"/>
                <a:gd name="connsiteY0" fmla="*/ 102591 h 250285"/>
                <a:gd name="connsiteX1" fmla="*/ 330364 w 385045"/>
                <a:gd name="connsiteY1" fmla="*/ 101693 h 250285"/>
                <a:gd name="connsiteX2" fmla="*/ 275026 w 385045"/>
                <a:gd name="connsiteY2" fmla="*/ 135527 h 250285"/>
                <a:gd name="connsiteX3" fmla="*/ 233664 w 385045"/>
                <a:gd name="connsiteY3" fmla="*/ 141476 h 250285"/>
                <a:gd name="connsiteX4" fmla="*/ 229788 w 385045"/>
                <a:gd name="connsiteY4" fmla="*/ 120041 h 250285"/>
                <a:gd name="connsiteX5" fmla="*/ 209778 w 385045"/>
                <a:gd name="connsiteY5" fmla="*/ 102335 h 250285"/>
                <a:gd name="connsiteX6" fmla="*/ 231033 w 385045"/>
                <a:gd name="connsiteY6" fmla="*/ 57758 h 250285"/>
                <a:gd name="connsiteX7" fmla="*/ 173275 w 385045"/>
                <a:gd name="connsiteY7" fmla="*/ 0 h 250285"/>
                <a:gd name="connsiteX8" fmla="*/ 115517 w 385045"/>
                <a:gd name="connsiteY8" fmla="*/ 57758 h 250285"/>
                <a:gd name="connsiteX9" fmla="*/ 122107 w 385045"/>
                <a:gd name="connsiteY9" fmla="*/ 84430 h 250285"/>
                <a:gd name="connsiteX10" fmla="*/ 121857 w 385045"/>
                <a:gd name="connsiteY10" fmla="*/ 84256 h 250285"/>
                <a:gd name="connsiteX11" fmla="*/ 44930 w 385045"/>
                <a:gd name="connsiteY11" fmla="*/ 64169 h 250285"/>
                <a:gd name="connsiteX12" fmla="*/ 44930 w 385045"/>
                <a:gd name="connsiteY12" fmla="*/ 44743 h 250285"/>
                <a:gd name="connsiteX13" fmla="*/ 0 w 385045"/>
                <a:gd name="connsiteY13" fmla="*/ 44743 h 250285"/>
                <a:gd name="connsiteX14" fmla="*/ 0 w 385045"/>
                <a:gd name="connsiteY14" fmla="*/ 250286 h 250285"/>
                <a:gd name="connsiteX15" fmla="*/ 44923 w 385045"/>
                <a:gd name="connsiteY15" fmla="*/ 250286 h 250285"/>
                <a:gd name="connsiteX16" fmla="*/ 44923 w 385045"/>
                <a:gd name="connsiteY16" fmla="*/ 231033 h 250285"/>
                <a:gd name="connsiteX17" fmla="*/ 128352 w 385045"/>
                <a:gd name="connsiteY17" fmla="*/ 231033 h 250285"/>
                <a:gd name="connsiteX18" fmla="*/ 167602 w 385045"/>
                <a:gd name="connsiteY18" fmla="*/ 228068 h 250285"/>
                <a:gd name="connsiteX19" fmla="*/ 250793 w 385045"/>
                <a:gd name="connsiteY19" fmla="*/ 215419 h 250285"/>
                <a:gd name="connsiteX20" fmla="*/ 259623 w 385045"/>
                <a:gd name="connsiteY20" fmla="*/ 214405 h 250285"/>
                <a:gd name="connsiteX21" fmla="*/ 280814 w 385045"/>
                <a:gd name="connsiteY21" fmla="*/ 203816 h 250285"/>
                <a:gd name="connsiteX22" fmla="*/ 378086 w 385045"/>
                <a:gd name="connsiteY22" fmla="*/ 128063 h 250285"/>
                <a:gd name="connsiteX23" fmla="*/ 378233 w 385045"/>
                <a:gd name="connsiteY23" fmla="*/ 127941 h 250285"/>
                <a:gd name="connsiteX24" fmla="*/ 381570 w 385045"/>
                <a:gd name="connsiteY24" fmla="*/ 102591 h 250285"/>
                <a:gd name="connsiteX25" fmla="*/ 148695 w 385045"/>
                <a:gd name="connsiteY25" fmla="*/ 95295 h 250285"/>
                <a:gd name="connsiteX26" fmla="*/ 128352 w 385045"/>
                <a:gd name="connsiteY26" fmla="*/ 57758 h 250285"/>
                <a:gd name="connsiteX27" fmla="*/ 173275 w 385045"/>
                <a:gd name="connsiteY27" fmla="*/ 12835 h 250285"/>
                <a:gd name="connsiteX28" fmla="*/ 218198 w 385045"/>
                <a:gd name="connsiteY28" fmla="*/ 57758 h 250285"/>
                <a:gd name="connsiteX29" fmla="*/ 194761 w 385045"/>
                <a:gd name="connsiteY29" fmla="*/ 97156 h 250285"/>
                <a:gd name="connsiteX30" fmla="*/ 192354 w 385045"/>
                <a:gd name="connsiteY30" fmla="*/ 96803 h 250285"/>
                <a:gd name="connsiteX31" fmla="*/ 189948 w 385045"/>
                <a:gd name="connsiteY31" fmla="*/ 96450 h 250285"/>
                <a:gd name="connsiteX32" fmla="*/ 183658 w 385045"/>
                <a:gd name="connsiteY32" fmla="*/ 96078 h 250285"/>
                <a:gd name="connsiteX33" fmla="*/ 158630 w 385045"/>
                <a:gd name="connsiteY33" fmla="*/ 96078 h 250285"/>
                <a:gd name="connsiteX34" fmla="*/ 148695 w 385045"/>
                <a:gd name="connsiteY34" fmla="*/ 95295 h 250285"/>
                <a:gd name="connsiteX35" fmla="*/ 32088 w 385045"/>
                <a:gd name="connsiteY35" fmla="*/ 237451 h 250285"/>
                <a:gd name="connsiteX36" fmla="*/ 12835 w 385045"/>
                <a:gd name="connsiteY36" fmla="*/ 237451 h 250285"/>
                <a:gd name="connsiteX37" fmla="*/ 12835 w 385045"/>
                <a:gd name="connsiteY37" fmla="*/ 57579 h 250285"/>
                <a:gd name="connsiteX38" fmla="*/ 32088 w 385045"/>
                <a:gd name="connsiteY38" fmla="*/ 57579 h 250285"/>
                <a:gd name="connsiteX39" fmla="*/ 32088 w 385045"/>
                <a:gd name="connsiteY39" fmla="*/ 64388 h 250285"/>
                <a:gd name="connsiteX40" fmla="*/ 32088 w 385045"/>
                <a:gd name="connsiteY40" fmla="*/ 231039 h 250285"/>
                <a:gd name="connsiteX41" fmla="*/ 32088 w 385045"/>
                <a:gd name="connsiteY41" fmla="*/ 237451 h 250285"/>
                <a:gd name="connsiteX42" fmla="*/ 370115 w 385045"/>
                <a:gd name="connsiteY42" fmla="*/ 118007 h 250285"/>
                <a:gd name="connsiteX43" fmla="*/ 272677 w 385045"/>
                <a:gd name="connsiteY43" fmla="*/ 193882 h 250285"/>
                <a:gd name="connsiteX44" fmla="*/ 272183 w 385045"/>
                <a:gd name="connsiteY44" fmla="*/ 194312 h 250285"/>
                <a:gd name="connsiteX45" fmla="*/ 257204 w 385045"/>
                <a:gd name="connsiteY45" fmla="*/ 201807 h 250285"/>
                <a:gd name="connsiteX46" fmla="*/ 250286 w 385045"/>
                <a:gd name="connsiteY46" fmla="*/ 202590 h 250285"/>
                <a:gd name="connsiteX47" fmla="*/ 165670 w 385045"/>
                <a:gd name="connsiteY47" fmla="*/ 215381 h 250285"/>
                <a:gd name="connsiteX48" fmla="*/ 128352 w 385045"/>
                <a:gd name="connsiteY48" fmla="*/ 218204 h 250285"/>
                <a:gd name="connsiteX49" fmla="*/ 44923 w 385045"/>
                <a:gd name="connsiteY49" fmla="*/ 218204 h 250285"/>
                <a:gd name="connsiteX50" fmla="*/ 44923 w 385045"/>
                <a:gd name="connsiteY50" fmla="*/ 77024 h 250285"/>
                <a:gd name="connsiteX51" fmla="*/ 114130 w 385045"/>
                <a:gd name="connsiteY51" fmla="*/ 94505 h 250285"/>
                <a:gd name="connsiteX52" fmla="*/ 143940 w 385045"/>
                <a:gd name="connsiteY52" fmla="*/ 107469 h 250285"/>
                <a:gd name="connsiteX53" fmla="*/ 144036 w 385045"/>
                <a:gd name="connsiteY53" fmla="*/ 107527 h 250285"/>
                <a:gd name="connsiteX54" fmla="*/ 145256 w 385045"/>
                <a:gd name="connsiteY54" fmla="*/ 107738 h 250285"/>
                <a:gd name="connsiteX55" fmla="*/ 145442 w 385045"/>
                <a:gd name="connsiteY55" fmla="*/ 107764 h 250285"/>
                <a:gd name="connsiteX56" fmla="*/ 151827 w 385045"/>
                <a:gd name="connsiteY56" fmla="*/ 108598 h 250285"/>
                <a:gd name="connsiteX57" fmla="*/ 152033 w 385045"/>
                <a:gd name="connsiteY57" fmla="*/ 108624 h 250285"/>
                <a:gd name="connsiteX58" fmla="*/ 158623 w 385045"/>
                <a:gd name="connsiteY58" fmla="*/ 108919 h 250285"/>
                <a:gd name="connsiteX59" fmla="*/ 183652 w 385045"/>
                <a:gd name="connsiteY59" fmla="*/ 108919 h 250285"/>
                <a:gd name="connsiteX60" fmla="*/ 194138 w 385045"/>
                <a:gd name="connsiteY60" fmla="*/ 110158 h 250285"/>
                <a:gd name="connsiteX61" fmla="*/ 194549 w 385045"/>
                <a:gd name="connsiteY61" fmla="*/ 110261 h 250285"/>
                <a:gd name="connsiteX62" fmla="*/ 219109 w 385045"/>
                <a:gd name="connsiteY62" fmla="*/ 127190 h 250285"/>
                <a:gd name="connsiteX63" fmla="*/ 221971 w 385045"/>
                <a:gd name="connsiteY63" fmla="*/ 136130 h 250285"/>
                <a:gd name="connsiteX64" fmla="*/ 204240 w 385045"/>
                <a:gd name="connsiteY64" fmla="*/ 141270 h 250285"/>
                <a:gd name="connsiteX65" fmla="*/ 197122 w 385045"/>
                <a:gd name="connsiteY65" fmla="*/ 141193 h 250285"/>
                <a:gd name="connsiteX66" fmla="*/ 134769 w 385045"/>
                <a:gd name="connsiteY66" fmla="*/ 141193 h 250285"/>
                <a:gd name="connsiteX67" fmla="*/ 102681 w 385045"/>
                <a:gd name="connsiteY67" fmla="*/ 166864 h 250285"/>
                <a:gd name="connsiteX68" fmla="*/ 109099 w 385045"/>
                <a:gd name="connsiteY68" fmla="*/ 173281 h 250285"/>
                <a:gd name="connsiteX69" fmla="*/ 115517 w 385045"/>
                <a:gd name="connsiteY69" fmla="*/ 166864 h 250285"/>
                <a:gd name="connsiteX70" fmla="*/ 134769 w 385045"/>
                <a:gd name="connsiteY70" fmla="*/ 154028 h 250285"/>
                <a:gd name="connsiteX71" fmla="*/ 196981 w 385045"/>
                <a:gd name="connsiteY71" fmla="*/ 154028 h 250285"/>
                <a:gd name="connsiteX72" fmla="*/ 204759 w 385045"/>
                <a:gd name="connsiteY72" fmla="*/ 154112 h 250285"/>
                <a:gd name="connsiteX73" fmla="*/ 208174 w 385045"/>
                <a:gd name="connsiteY73" fmla="*/ 154170 h 250285"/>
                <a:gd name="connsiteX74" fmla="*/ 281385 w 385045"/>
                <a:gd name="connsiteY74" fmla="*/ 146667 h 250285"/>
                <a:gd name="connsiteX75" fmla="*/ 336692 w 385045"/>
                <a:gd name="connsiteY75" fmla="*/ 112847 h 250285"/>
                <a:gd name="connsiteX76" fmla="*/ 371135 w 385045"/>
                <a:gd name="connsiteY76" fmla="*/ 110074 h 250285"/>
                <a:gd name="connsiteX77" fmla="*/ 370115 w 385045"/>
                <a:gd name="connsiteY77" fmla="*/ 118007 h 25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5045" h="250285">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grpFill/>
            <a:ln w="6350"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DB7C66C-33EC-75E3-F611-C1DC2BDE3A3B}"/>
                </a:ext>
              </a:extLst>
            </p:cNvPr>
            <p:cNvSpPr/>
            <p:nvPr/>
          </p:nvSpPr>
          <p:spPr>
            <a:xfrm>
              <a:off x="10276293" y="914898"/>
              <a:ext cx="64175" cy="64175"/>
            </a:xfrm>
            <a:custGeom>
              <a:avLst/>
              <a:gdLst>
                <a:gd name="connsiteX0" fmla="*/ 64176 w 64175"/>
                <a:gd name="connsiteY0" fmla="*/ 32088 h 64175"/>
                <a:gd name="connsiteX1" fmla="*/ 32088 w 64175"/>
                <a:gd name="connsiteY1" fmla="*/ 0 h 64175"/>
                <a:gd name="connsiteX2" fmla="*/ 0 w 64175"/>
                <a:gd name="connsiteY2" fmla="*/ 32088 h 64175"/>
                <a:gd name="connsiteX3" fmla="*/ 32088 w 64175"/>
                <a:gd name="connsiteY3" fmla="*/ 64176 h 64175"/>
                <a:gd name="connsiteX4" fmla="*/ 64176 w 64175"/>
                <a:gd name="connsiteY4" fmla="*/ 32088 h 64175"/>
                <a:gd name="connsiteX5" fmla="*/ 32088 w 64175"/>
                <a:gd name="connsiteY5" fmla="*/ 51341 h 64175"/>
                <a:gd name="connsiteX6" fmla="*/ 12835 w 64175"/>
                <a:gd name="connsiteY6" fmla="*/ 32088 h 64175"/>
                <a:gd name="connsiteX7" fmla="*/ 32088 w 64175"/>
                <a:gd name="connsiteY7" fmla="*/ 12835 h 64175"/>
                <a:gd name="connsiteX8" fmla="*/ 51341 w 64175"/>
                <a:gd name="connsiteY8" fmla="*/ 32088 h 64175"/>
                <a:gd name="connsiteX9" fmla="*/ 32088 w 64175"/>
                <a:gd name="connsiteY9" fmla="*/ 51341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grpFill/>
            <a:ln w="6350"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CC8979E-7035-C684-16CA-EAA0B573CA01}"/>
                </a:ext>
              </a:extLst>
            </p:cNvPr>
            <p:cNvSpPr/>
            <p:nvPr/>
          </p:nvSpPr>
          <p:spPr>
            <a:xfrm>
              <a:off x="10346887" y="767294"/>
              <a:ext cx="115516" cy="115516"/>
            </a:xfrm>
            <a:custGeom>
              <a:avLst/>
              <a:gdLst>
                <a:gd name="connsiteX0" fmla="*/ 57758 w 115516"/>
                <a:gd name="connsiteY0" fmla="*/ 115517 h 115516"/>
                <a:gd name="connsiteX1" fmla="*/ 115517 w 115516"/>
                <a:gd name="connsiteY1" fmla="*/ 57758 h 115516"/>
                <a:gd name="connsiteX2" fmla="*/ 57758 w 115516"/>
                <a:gd name="connsiteY2" fmla="*/ 0 h 115516"/>
                <a:gd name="connsiteX3" fmla="*/ 0 w 115516"/>
                <a:gd name="connsiteY3" fmla="*/ 57758 h 115516"/>
                <a:gd name="connsiteX4" fmla="*/ 57758 w 115516"/>
                <a:gd name="connsiteY4" fmla="*/ 115517 h 115516"/>
                <a:gd name="connsiteX5" fmla="*/ 57758 w 115516"/>
                <a:gd name="connsiteY5" fmla="*/ 12835 h 115516"/>
                <a:gd name="connsiteX6" fmla="*/ 102681 w 115516"/>
                <a:gd name="connsiteY6" fmla="*/ 57758 h 115516"/>
                <a:gd name="connsiteX7" fmla="*/ 57758 w 115516"/>
                <a:gd name="connsiteY7" fmla="*/ 102681 h 115516"/>
                <a:gd name="connsiteX8" fmla="*/ 12835 w 115516"/>
                <a:gd name="connsiteY8" fmla="*/ 57758 h 115516"/>
                <a:gd name="connsiteX9" fmla="*/ 57758 w 115516"/>
                <a:gd name="connsiteY9" fmla="*/ 12835 h 11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16" h="115516">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grpFill/>
            <a:ln w="6350"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040B00FB-CB6F-9068-EC42-0C1673297F4D}"/>
                </a:ext>
              </a:extLst>
            </p:cNvPr>
            <p:cNvSpPr/>
            <p:nvPr/>
          </p:nvSpPr>
          <p:spPr>
            <a:xfrm>
              <a:off x="10372557" y="792964"/>
              <a:ext cx="64175" cy="64175"/>
            </a:xfrm>
            <a:custGeom>
              <a:avLst/>
              <a:gdLst>
                <a:gd name="connsiteX0" fmla="*/ 32088 w 64175"/>
                <a:gd name="connsiteY0" fmla="*/ 64176 h 64175"/>
                <a:gd name="connsiteX1" fmla="*/ 64176 w 64175"/>
                <a:gd name="connsiteY1" fmla="*/ 32088 h 64175"/>
                <a:gd name="connsiteX2" fmla="*/ 32088 w 64175"/>
                <a:gd name="connsiteY2" fmla="*/ 0 h 64175"/>
                <a:gd name="connsiteX3" fmla="*/ 0 w 64175"/>
                <a:gd name="connsiteY3" fmla="*/ 32088 h 64175"/>
                <a:gd name="connsiteX4" fmla="*/ 32088 w 64175"/>
                <a:gd name="connsiteY4" fmla="*/ 64176 h 64175"/>
                <a:gd name="connsiteX5" fmla="*/ 32088 w 64175"/>
                <a:gd name="connsiteY5" fmla="*/ 12835 h 64175"/>
                <a:gd name="connsiteX6" fmla="*/ 51341 w 64175"/>
                <a:gd name="connsiteY6" fmla="*/ 32088 h 64175"/>
                <a:gd name="connsiteX7" fmla="*/ 32088 w 64175"/>
                <a:gd name="connsiteY7" fmla="*/ 51341 h 64175"/>
                <a:gd name="connsiteX8" fmla="*/ 12835 w 64175"/>
                <a:gd name="connsiteY8" fmla="*/ 32088 h 64175"/>
                <a:gd name="connsiteX9" fmla="*/ 32088 w 64175"/>
                <a:gd name="connsiteY9" fmla="*/ 12835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grpFill/>
            <a:ln w="6350" cap="flat">
              <a:noFill/>
              <a:prstDash val="solid"/>
              <a:miter/>
            </a:ln>
          </p:spPr>
          <p:txBody>
            <a:bodyPr rtlCol="0" anchor="ctr"/>
            <a:lstStyle/>
            <a:p>
              <a:endParaRPr lang="en-US"/>
            </a:p>
          </p:txBody>
        </p:sp>
      </p:grpSp>
      <p:grpSp>
        <p:nvGrpSpPr>
          <p:cNvPr id="209" name="Graphic 28">
            <a:extLst>
              <a:ext uri="{FF2B5EF4-FFF2-40B4-BE49-F238E27FC236}">
                <a16:creationId xmlns:a16="http://schemas.microsoft.com/office/drawing/2014/main" id="{755593E1-6A32-F948-8E6F-51AAB78B7EEB}"/>
              </a:ext>
            </a:extLst>
          </p:cNvPr>
          <p:cNvGrpSpPr/>
          <p:nvPr/>
        </p:nvGrpSpPr>
        <p:grpSpPr>
          <a:xfrm>
            <a:off x="9618058" y="690767"/>
            <a:ext cx="385054" cy="352967"/>
            <a:chOff x="9529165" y="737150"/>
            <a:chExt cx="385054" cy="352967"/>
          </a:xfrm>
          <a:solidFill>
            <a:schemeClr val="tx1"/>
          </a:solidFill>
        </p:grpSpPr>
        <p:sp>
          <p:nvSpPr>
            <p:cNvPr id="211" name="Freeform: Shape 210">
              <a:extLst>
                <a:ext uri="{FF2B5EF4-FFF2-40B4-BE49-F238E27FC236}">
                  <a16:creationId xmlns:a16="http://schemas.microsoft.com/office/drawing/2014/main" id="{9D32565D-651A-F58D-28A7-D6408752551B}"/>
                </a:ext>
              </a:extLst>
            </p:cNvPr>
            <p:cNvSpPr/>
            <p:nvPr/>
          </p:nvSpPr>
          <p:spPr>
            <a:xfrm>
              <a:off x="9529165" y="826997"/>
              <a:ext cx="385054" cy="263120"/>
            </a:xfrm>
            <a:custGeom>
              <a:avLst/>
              <a:gdLst>
                <a:gd name="connsiteX0" fmla="*/ 378636 w 385054"/>
                <a:gd name="connsiteY0" fmla="*/ 250285 h 263120"/>
                <a:gd name="connsiteX1" fmla="*/ 378636 w 385054"/>
                <a:gd name="connsiteY1" fmla="*/ 0 h 263120"/>
                <a:gd name="connsiteX2" fmla="*/ 301626 w 385054"/>
                <a:gd name="connsiteY2" fmla="*/ 0 h 263120"/>
                <a:gd name="connsiteX3" fmla="*/ 301626 w 385054"/>
                <a:gd name="connsiteY3" fmla="*/ 250285 h 263120"/>
                <a:gd name="connsiteX4" fmla="*/ 282373 w 385054"/>
                <a:gd name="connsiteY4" fmla="*/ 250285 h 263120"/>
                <a:gd name="connsiteX5" fmla="*/ 282373 w 385054"/>
                <a:gd name="connsiteY5" fmla="*/ 51341 h 263120"/>
                <a:gd name="connsiteX6" fmla="*/ 205362 w 385054"/>
                <a:gd name="connsiteY6" fmla="*/ 51341 h 263120"/>
                <a:gd name="connsiteX7" fmla="*/ 205362 w 385054"/>
                <a:gd name="connsiteY7" fmla="*/ 250285 h 263120"/>
                <a:gd name="connsiteX8" fmla="*/ 186109 w 385054"/>
                <a:gd name="connsiteY8" fmla="*/ 250285 h 263120"/>
                <a:gd name="connsiteX9" fmla="*/ 186109 w 385054"/>
                <a:gd name="connsiteY9" fmla="*/ 102681 h 263120"/>
                <a:gd name="connsiteX10" fmla="*/ 109099 w 385054"/>
                <a:gd name="connsiteY10" fmla="*/ 102681 h 263120"/>
                <a:gd name="connsiteX11" fmla="*/ 109099 w 385054"/>
                <a:gd name="connsiteY11" fmla="*/ 250285 h 263120"/>
                <a:gd name="connsiteX12" fmla="*/ 89846 w 385054"/>
                <a:gd name="connsiteY12" fmla="*/ 250285 h 263120"/>
                <a:gd name="connsiteX13" fmla="*/ 89846 w 385054"/>
                <a:gd name="connsiteY13" fmla="*/ 160439 h 263120"/>
                <a:gd name="connsiteX14" fmla="*/ 12835 w 385054"/>
                <a:gd name="connsiteY14" fmla="*/ 160439 h 263120"/>
                <a:gd name="connsiteX15" fmla="*/ 12835 w 385054"/>
                <a:gd name="connsiteY15" fmla="*/ 250285 h 263120"/>
                <a:gd name="connsiteX16" fmla="*/ 6418 w 385054"/>
                <a:gd name="connsiteY16" fmla="*/ 250285 h 263120"/>
                <a:gd name="connsiteX17" fmla="*/ 0 w 385054"/>
                <a:gd name="connsiteY17" fmla="*/ 256703 h 263120"/>
                <a:gd name="connsiteX18" fmla="*/ 6418 w 385054"/>
                <a:gd name="connsiteY18" fmla="*/ 263120 h 263120"/>
                <a:gd name="connsiteX19" fmla="*/ 12835 w 385054"/>
                <a:gd name="connsiteY19" fmla="*/ 263120 h 263120"/>
                <a:gd name="connsiteX20" fmla="*/ 89846 w 385054"/>
                <a:gd name="connsiteY20" fmla="*/ 263120 h 263120"/>
                <a:gd name="connsiteX21" fmla="*/ 109099 w 385054"/>
                <a:gd name="connsiteY21" fmla="*/ 263120 h 263120"/>
                <a:gd name="connsiteX22" fmla="*/ 186109 w 385054"/>
                <a:gd name="connsiteY22" fmla="*/ 263120 h 263120"/>
                <a:gd name="connsiteX23" fmla="*/ 205362 w 385054"/>
                <a:gd name="connsiteY23" fmla="*/ 263120 h 263120"/>
                <a:gd name="connsiteX24" fmla="*/ 282373 w 385054"/>
                <a:gd name="connsiteY24" fmla="*/ 263120 h 263120"/>
                <a:gd name="connsiteX25" fmla="*/ 301626 w 385054"/>
                <a:gd name="connsiteY25" fmla="*/ 263120 h 263120"/>
                <a:gd name="connsiteX26" fmla="*/ 378636 w 385054"/>
                <a:gd name="connsiteY26" fmla="*/ 263120 h 263120"/>
                <a:gd name="connsiteX27" fmla="*/ 385054 w 385054"/>
                <a:gd name="connsiteY27" fmla="*/ 256703 h 263120"/>
                <a:gd name="connsiteX28" fmla="*/ 378636 w 385054"/>
                <a:gd name="connsiteY28" fmla="*/ 250285 h 263120"/>
                <a:gd name="connsiteX29" fmla="*/ 25670 w 385054"/>
                <a:gd name="connsiteY29" fmla="*/ 250285 h 263120"/>
                <a:gd name="connsiteX30" fmla="*/ 25670 w 385054"/>
                <a:gd name="connsiteY30" fmla="*/ 173274 h 263120"/>
                <a:gd name="connsiteX31" fmla="*/ 77011 w 385054"/>
                <a:gd name="connsiteY31" fmla="*/ 173274 h 263120"/>
                <a:gd name="connsiteX32" fmla="*/ 77011 w 385054"/>
                <a:gd name="connsiteY32" fmla="*/ 250285 h 263120"/>
                <a:gd name="connsiteX33" fmla="*/ 25670 w 385054"/>
                <a:gd name="connsiteY33" fmla="*/ 250285 h 263120"/>
                <a:gd name="connsiteX34" fmla="*/ 121934 w 385054"/>
                <a:gd name="connsiteY34" fmla="*/ 250285 h 263120"/>
                <a:gd name="connsiteX35" fmla="*/ 121934 w 385054"/>
                <a:gd name="connsiteY35" fmla="*/ 115516 h 263120"/>
                <a:gd name="connsiteX36" fmla="*/ 173274 w 385054"/>
                <a:gd name="connsiteY36" fmla="*/ 115516 h 263120"/>
                <a:gd name="connsiteX37" fmla="*/ 173274 w 385054"/>
                <a:gd name="connsiteY37" fmla="*/ 250285 h 263120"/>
                <a:gd name="connsiteX38" fmla="*/ 121934 w 385054"/>
                <a:gd name="connsiteY38" fmla="*/ 250285 h 263120"/>
                <a:gd name="connsiteX39" fmla="*/ 218197 w 385054"/>
                <a:gd name="connsiteY39" fmla="*/ 250285 h 263120"/>
                <a:gd name="connsiteX40" fmla="*/ 218197 w 385054"/>
                <a:gd name="connsiteY40" fmla="*/ 64176 h 263120"/>
                <a:gd name="connsiteX41" fmla="*/ 269538 w 385054"/>
                <a:gd name="connsiteY41" fmla="*/ 64176 h 263120"/>
                <a:gd name="connsiteX42" fmla="*/ 269538 w 385054"/>
                <a:gd name="connsiteY42" fmla="*/ 250285 h 263120"/>
                <a:gd name="connsiteX43" fmla="*/ 218197 w 385054"/>
                <a:gd name="connsiteY43" fmla="*/ 250285 h 263120"/>
                <a:gd name="connsiteX44" fmla="*/ 314461 w 385054"/>
                <a:gd name="connsiteY44" fmla="*/ 250285 h 263120"/>
                <a:gd name="connsiteX45" fmla="*/ 314461 w 385054"/>
                <a:gd name="connsiteY45" fmla="*/ 12835 h 263120"/>
                <a:gd name="connsiteX46" fmla="*/ 365801 w 385054"/>
                <a:gd name="connsiteY46" fmla="*/ 12835 h 263120"/>
                <a:gd name="connsiteX47" fmla="*/ 365801 w 385054"/>
                <a:gd name="connsiteY47" fmla="*/ 250285 h 263120"/>
                <a:gd name="connsiteX48" fmla="*/ 314461 w 385054"/>
                <a:gd name="connsiteY48" fmla="*/ 250285 h 2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5054" h="263120">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grpFill/>
            <a:ln w="6350"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583B595F-2EDE-8C48-EAEE-BE36EB334198}"/>
                </a:ext>
              </a:extLst>
            </p:cNvPr>
            <p:cNvSpPr/>
            <p:nvPr/>
          </p:nvSpPr>
          <p:spPr>
            <a:xfrm>
              <a:off x="9574272" y="737150"/>
              <a:ext cx="262910" cy="162558"/>
            </a:xfrm>
            <a:custGeom>
              <a:avLst/>
              <a:gdLst>
                <a:gd name="connsiteX0" fmla="*/ 6426 w 262910"/>
                <a:gd name="connsiteY0" fmla="*/ 162558 h 162558"/>
                <a:gd name="connsiteX1" fmla="*/ 9628 w 262910"/>
                <a:gd name="connsiteY1" fmla="*/ 161698 h 162558"/>
                <a:gd name="connsiteX2" fmla="*/ 242387 w 262910"/>
                <a:gd name="connsiteY2" fmla="*/ 27314 h 162558"/>
                <a:gd name="connsiteX3" fmla="*/ 227819 w 262910"/>
                <a:gd name="connsiteY3" fmla="*/ 59338 h 162558"/>
                <a:gd name="connsiteX4" fmla="*/ 231002 w 262910"/>
                <a:gd name="connsiteY4" fmla="*/ 67835 h 162558"/>
                <a:gd name="connsiteX5" fmla="*/ 233659 w 262910"/>
                <a:gd name="connsiteY5" fmla="*/ 68412 h 162558"/>
                <a:gd name="connsiteX6" fmla="*/ 239505 w 262910"/>
                <a:gd name="connsiteY6" fmla="*/ 64652 h 162558"/>
                <a:gd name="connsiteX7" fmla="*/ 262365 w 262910"/>
                <a:gd name="connsiteY7" fmla="*/ 14402 h 162558"/>
                <a:gd name="connsiteX8" fmla="*/ 262480 w 262910"/>
                <a:gd name="connsiteY8" fmla="*/ 13902 h 162558"/>
                <a:gd name="connsiteX9" fmla="*/ 262762 w 262910"/>
                <a:gd name="connsiteY9" fmla="*/ 12875 h 162558"/>
                <a:gd name="connsiteX10" fmla="*/ 262910 w 262910"/>
                <a:gd name="connsiteY10" fmla="*/ 12361 h 162558"/>
                <a:gd name="connsiteX11" fmla="*/ 262891 w 262910"/>
                <a:gd name="connsiteY11" fmla="*/ 12143 h 162558"/>
                <a:gd name="connsiteX12" fmla="*/ 262865 w 262910"/>
                <a:gd name="connsiteY12" fmla="*/ 11431 h 162558"/>
                <a:gd name="connsiteX13" fmla="*/ 262711 w 262910"/>
                <a:gd name="connsiteY13" fmla="*/ 10391 h 162558"/>
                <a:gd name="connsiteX14" fmla="*/ 262563 w 262910"/>
                <a:gd name="connsiteY14" fmla="*/ 9659 h 162558"/>
                <a:gd name="connsiteX15" fmla="*/ 262249 w 262910"/>
                <a:gd name="connsiteY15" fmla="*/ 9011 h 162558"/>
                <a:gd name="connsiteX16" fmla="*/ 262076 w 262910"/>
                <a:gd name="connsiteY16" fmla="*/ 8536 h 162558"/>
                <a:gd name="connsiteX17" fmla="*/ 261729 w 262910"/>
                <a:gd name="connsiteY17" fmla="*/ 8145 h 162558"/>
                <a:gd name="connsiteX18" fmla="*/ 261331 w 262910"/>
                <a:gd name="connsiteY18" fmla="*/ 7555 h 162558"/>
                <a:gd name="connsiteX19" fmla="*/ 260760 w 262910"/>
                <a:gd name="connsiteY19" fmla="*/ 7054 h 162558"/>
                <a:gd name="connsiteX20" fmla="*/ 259939 w 262910"/>
                <a:gd name="connsiteY20" fmla="*/ 6406 h 162558"/>
                <a:gd name="connsiteX21" fmla="*/ 259342 w 262910"/>
                <a:gd name="connsiteY21" fmla="*/ 6027 h 162558"/>
                <a:gd name="connsiteX22" fmla="*/ 259162 w 262910"/>
                <a:gd name="connsiteY22" fmla="*/ 5899 h 162558"/>
                <a:gd name="connsiteX23" fmla="*/ 258668 w 262910"/>
                <a:gd name="connsiteY23" fmla="*/ 5783 h 162558"/>
                <a:gd name="connsiteX24" fmla="*/ 257603 w 262910"/>
                <a:gd name="connsiteY24" fmla="*/ 5501 h 162558"/>
                <a:gd name="connsiteX25" fmla="*/ 257128 w 262910"/>
                <a:gd name="connsiteY25" fmla="*/ 5360 h 162558"/>
                <a:gd name="connsiteX26" fmla="*/ 202181 w 262910"/>
                <a:gd name="connsiteY26" fmla="*/ 33 h 162558"/>
                <a:gd name="connsiteX27" fmla="*/ 195173 w 262910"/>
                <a:gd name="connsiteY27" fmla="*/ 5796 h 162558"/>
                <a:gd name="connsiteX28" fmla="*/ 200936 w 262910"/>
                <a:gd name="connsiteY28" fmla="*/ 12804 h 162558"/>
                <a:gd name="connsiteX29" fmla="*/ 235950 w 262910"/>
                <a:gd name="connsiteY29" fmla="*/ 16199 h 162558"/>
                <a:gd name="connsiteX30" fmla="*/ 3210 w 262910"/>
                <a:gd name="connsiteY30" fmla="*/ 150583 h 162558"/>
                <a:gd name="connsiteX31" fmla="*/ 861 w 262910"/>
                <a:gd name="connsiteY31" fmla="*/ 159349 h 162558"/>
                <a:gd name="connsiteX32" fmla="*/ 6426 w 262910"/>
                <a:gd name="connsiteY32" fmla="*/ 162558 h 16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2910" h="162558">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grpFill/>
            <a:ln w="6350" cap="flat">
              <a:noFill/>
              <a:prstDash val="solid"/>
              <a:miter/>
            </a:ln>
          </p:spPr>
          <p:txBody>
            <a:bodyPr rtlCol="0" anchor="ctr"/>
            <a:lstStyle/>
            <a:p>
              <a:endParaRPr lang="en-US"/>
            </a:p>
          </p:txBody>
        </p:sp>
      </p:grpSp>
      <p:grpSp>
        <p:nvGrpSpPr>
          <p:cNvPr id="253" name="Graphic 30">
            <a:extLst>
              <a:ext uri="{FF2B5EF4-FFF2-40B4-BE49-F238E27FC236}">
                <a16:creationId xmlns:a16="http://schemas.microsoft.com/office/drawing/2014/main" id="{FE9BDBCC-BF33-2E01-C607-AD3C1EEB3461}"/>
              </a:ext>
            </a:extLst>
          </p:cNvPr>
          <p:cNvGrpSpPr/>
          <p:nvPr/>
        </p:nvGrpSpPr>
        <p:grpSpPr>
          <a:xfrm>
            <a:off x="8990941" y="716708"/>
            <a:ext cx="424872" cy="363513"/>
            <a:chOff x="8902048" y="763091"/>
            <a:chExt cx="424872" cy="363513"/>
          </a:xfrm>
          <a:solidFill>
            <a:schemeClr val="tx1"/>
          </a:solidFill>
        </p:grpSpPr>
        <p:sp>
          <p:nvSpPr>
            <p:cNvPr id="254" name="Freeform: Shape 253">
              <a:extLst>
                <a:ext uri="{FF2B5EF4-FFF2-40B4-BE49-F238E27FC236}">
                  <a16:creationId xmlns:a16="http://schemas.microsoft.com/office/drawing/2014/main" id="{B374F647-17CC-5F5D-A1E3-7A2D9584DB82}"/>
                </a:ext>
              </a:extLst>
            </p:cNvPr>
            <p:cNvSpPr/>
            <p:nvPr/>
          </p:nvSpPr>
          <p:spPr>
            <a:xfrm>
              <a:off x="8902048" y="763091"/>
              <a:ext cx="424872" cy="363220"/>
            </a:xfrm>
            <a:custGeom>
              <a:avLst/>
              <a:gdLst>
                <a:gd name="connsiteX0" fmla="*/ 358944 w 424872"/>
                <a:gd name="connsiteY0" fmla="*/ 363220 h 363220"/>
                <a:gd name="connsiteX1" fmla="*/ 353817 w 424872"/>
                <a:gd name="connsiteY1" fmla="*/ 361096 h 363220"/>
                <a:gd name="connsiteX2" fmla="*/ 353817 w 424872"/>
                <a:gd name="connsiteY2" fmla="*/ 350767 h 363220"/>
                <a:gd name="connsiteX3" fmla="*/ 371764 w 424872"/>
                <a:gd name="connsiteY3" fmla="*/ 329523 h 363220"/>
                <a:gd name="connsiteX4" fmla="*/ 372203 w 424872"/>
                <a:gd name="connsiteY4" fmla="*/ 328937 h 363220"/>
                <a:gd name="connsiteX5" fmla="*/ 407512 w 424872"/>
                <a:gd name="connsiteY5" fmla="*/ 244988 h 363220"/>
                <a:gd name="connsiteX6" fmla="*/ 410222 w 424872"/>
                <a:gd name="connsiteY6" fmla="*/ 212317 h 363220"/>
                <a:gd name="connsiteX7" fmla="*/ 212437 w 424872"/>
                <a:gd name="connsiteY7" fmla="*/ 14532 h 363220"/>
                <a:gd name="connsiteX8" fmla="*/ 14651 w 424872"/>
                <a:gd name="connsiteY8" fmla="*/ 212317 h 363220"/>
                <a:gd name="connsiteX9" fmla="*/ 16409 w 424872"/>
                <a:gd name="connsiteY9" fmla="*/ 238762 h 363220"/>
                <a:gd name="connsiteX10" fmla="*/ 53036 w 424872"/>
                <a:gd name="connsiteY10" fmla="*/ 329084 h 363220"/>
                <a:gd name="connsiteX11" fmla="*/ 53036 w 424872"/>
                <a:gd name="connsiteY11" fmla="*/ 329450 h 363220"/>
                <a:gd name="connsiteX12" fmla="*/ 71130 w 424872"/>
                <a:gd name="connsiteY12" fmla="*/ 350767 h 363220"/>
                <a:gd name="connsiteX13" fmla="*/ 70261 w 424872"/>
                <a:gd name="connsiteY13" fmla="*/ 361090 h 363220"/>
                <a:gd name="connsiteX14" fmla="*/ 60728 w 424872"/>
                <a:gd name="connsiteY14" fmla="*/ 361023 h 363220"/>
                <a:gd name="connsiteX15" fmla="*/ 41389 w 424872"/>
                <a:gd name="connsiteY15" fmla="*/ 338387 h 363220"/>
                <a:gd name="connsiteX16" fmla="*/ 41389 w 424872"/>
                <a:gd name="connsiteY16" fmla="*/ 338021 h 363220"/>
                <a:gd name="connsiteX17" fmla="*/ 1905 w 424872"/>
                <a:gd name="connsiteY17" fmla="*/ 240740 h 363220"/>
                <a:gd name="connsiteX18" fmla="*/ 0 w 424872"/>
                <a:gd name="connsiteY18" fmla="*/ 212317 h 363220"/>
                <a:gd name="connsiteX19" fmla="*/ 212556 w 424872"/>
                <a:gd name="connsiteY19" fmla="*/ 0 h 363220"/>
                <a:gd name="connsiteX20" fmla="*/ 424873 w 424872"/>
                <a:gd name="connsiteY20" fmla="*/ 212555 h 363220"/>
                <a:gd name="connsiteX21" fmla="*/ 383777 w 424872"/>
                <a:gd name="connsiteY21" fmla="*/ 338021 h 363220"/>
                <a:gd name="connsiteX22" fmla="*/ 383338 w 424872"/>
                <a:gd name="connsiteY22" fmla="*/ 338607 h 363220"/>
                <a:gd name="connsiteX23" fmla="*/ 364145 w 424872"/>
                <a:gd name="connsiteY23" fmla="*/ 361023 h 363220"/>
                <a:gd name="connsiteX24" fmla="*/ 358944 w 424872"/>
                <a:gd name="connsiteY24" fmla="*/ 363220 h 3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4872" h="363220">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grpFill/>
            <a:ln w="7293"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9235AD9-FC77-1696-DE17-615B9E4F3A3E}"/>
                </a:ext>
              </a:extLst>
            </p:cNvPr>
            <p:cNvSpPr/>
            <p:nvPr/>
          </p:nvSpPr>
          <p:spPr>
            <a:xfrm>
              <a:off x="8931350" y="787878"/>
              <a:ext cx="366269" cy="210018"/>
            </a:xfrm>
            <a:custGeom>
              <a:avLst/>
              <a:gdLst>
                <a:gd name="connsiteX0" fmla="*/ 357845 w 366269"/>
                <a:gd name="connsiteY0" fmla="*/ 210019 h 210018"/>
                <a:gd name="connsiteX1" fmla="*/ 357040 w 366269"/>
                <a:gd name="connsiteY1" fmla="*/ 210019 h 210018"/>
                <a:gd name="connsiteX2" fmla="*/ 350593 w 366269"/>
                <a:gd name="connsiteY2" fmla="*/ 201961 h 210018"/>
                <a:gd name="connsiteX3" fmla="*/ 351619 w 366269"/>
                <a:gd name="connsiteY3" fmla="*/ 183135 h 210018"/>
                <a:gd name="connsiteX4" fmla="*/ 183135 w 366269"/>
                <a:gd name="connsiteY4" fmla="*/ 14651 h 210018"/>
                <a:gd name="connsiteX5" fmla="*/ 14651 w 366269"/>
                <a:gd name="connsiteY5" fmla="*/ 183135 h 210018"/>
                <a:gd name="connsiteX6" fmla="*/ 15310 w 366269"/>
                <a:gd name="connsiteY6" fmla="*/ 197786 h 210018"/>
                <a:gd name="connsiteX7" fmla="*/ 8644 w 366269"/>
                <a:gd name="connsiteY7" fmla="*/ 205770 h 210018"/>
                <a:gd name="connsiteX8" fmla="*/ 659 w 366269"/>
                <a:gd name="connsiteY8" fmla="*/ 199104 h 210018"/>
                <a:gd name="connsiteX9" fmla="*/ 0 w 366269"/>
                <a:gd name="connsiteY9" fmla="*/ 183135 h 210018"/>
                <a:gd name="connsiteX10" fmla="*/ 183135 w 366269"/>
                <a:gd name="connsiteY10" fmla="*/ 0 h 210018"/>
                <a:gd name="connsiteX11" fmla="*/ 366270 w 366269"/>
                <a:gd name="connsiteY11" fmla="*/ 183135 h 210018"/>
                <a:gd name="connsiteX12" fmla="*/ 365097 w 366269"/>
                <a:gd name="connsiteY12" fmla="*/ 203499 h 210018"/>
                <a:gd name="connsiteX13" fmla="*/ 357845 w 366269"/>
                <a:gd name="connsiteY13" fmla="*/ 210019 h 2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269" h="210018">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grpFill/>
            <a:ln w="7293"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D7C8E8D-9FC2-B86B-CFCB-91C00D7F3AFF}"/>
                </a:ext>
              </a:extLst>
            </p:cNvPr>
            <p:cNvSpPr/>
            <p:nvPr/>
          </p:nvSpPr>
          <p:spPr>
            <a:xfrm>
              <a:off x="8903845" y="978194"/>
              <a:ext cx="120088" cy="148409"/>
            </a:xfrm>
            <a:custGeom>
              <a:avLst/>
              <a:gdLst>
                <a:gd name="connsiteX0" fmla="*/ 67721 w 120088"/>
                <a:gd name="connsiteY0" fmla="*/ 148410 h 148409"/>
                <a:gd name="connsiteX1" fmla="*/ 62520 w 120088"/>
                <a:gd name="connsiteY1" fmla="*/ 146285 h 148409"/>
                <a:gd name="connsiteX2" fmla="*/ 40105 w 120088"/>
                <a:gd name="connsiteY2" fmla="*/ 123870 h 148409"/>
                <a:gd name="connsiteX3" fmla="*/ 39299 w 120088"/>
                <a:gd name="connsiteY3" fmla="*/ 122917 h 148409"/>
                <a:gd name="connsiteX4" fmla="*/ 108 w 120088"/>
                <a:gd name="connsiteY4" fmla="*/ 25636 h 148409"/>
                <a:gd name="connsiteX5" fmla="*/ 2159 w 120088"/>
                <a:gd name="connsiteY5" fmla="*/ 19190 h 148409"/>
                <a:gd name="connsiteX6" fmla="*/ 7140 w 120088"/>
                <a:gd name="connsiteY6" fmla="*/ 14209 h 148409"/>
                <a:gd name="connsiteX7" fmla="*/ 75853 w 120088"/>
                <a:gd name="connsiteY7" fmla="*/ 14209 h 148409"/>
                <a:gd name="connsiteX8" fmla="*/ 105887 w 120088"/>
                <a:gd name="connsiteY8" fmla="*/ 44316 h 148409"/>
                <a:gd name="connsiteX9" fmla="*/ 105887 w 120088"/>
                <a:gd name="connsiteY9" fmla="*/ 112955 h 148409"/>
                <a:gd name="connsiteX10" fmla="*/ 72922 w 120088"/>
                <a:gd name="connsiteY10" fmla="*/ 145992 h 148409"/>
                <a:gd name="connsiteX11" fmla="*/ 67721 w 120088"/>
                <a:gd name="connsiteY11" fmla="*/ 148117 h 148409"/>
                <a:gd name="connsiteX12" fmla="*/ 50800 w 120088"/>
                <a:gd name="connsiteY12" fmla="*/ 113834 h 148409"/>
                <a:gd name="connsiteX13" fmla="*/ 67721 w 120088"/>
                <a:gd name="connsiteY13" fmla="*/ 130682 h 148409"/>
                <a:gd name="connsiteX14" fmla="*/ 95485 w 120088"/>
                <a:gd name="connsiteY14" fmla="*/ 102846 h 148409"/>
                <a:gd name="connsiteX15" fmla="*/ 95485 w 120088"/>
                <a:gd name="connsiteY15" fmla="*/ 102846 h 148409"/>
                <a:gd name="connsiteX16" fmla="*/ 95666 w 120088"/>
                <a:gd name="connsiteY16" fmla="*/ 55192 h 148409"/>
                <a:gd name="connsiteX17" fmla="*/ 95485 w 120088"/>
                <a:gd name="connsiteY17" fmla="*/ 55011 h 148409"/>
                <a:gd name="connsiteX18" fmla="*/ 65451 w 120088"/>
                <a:gd name="connsiteY18" fmla="*/ 24904 h 148409"/>
                <a:gd name="connsiteX19" fmla="*/ 17693 w 120088"/>
                <a:gd name="connsiteY19" fmla="*/ 24754 h 148409"/>
                <a:gd name="connsiteX20" fmla="*/ 17543 w 120088"/>
                <a:gd name="connsiteY20" fmla="*/ 24904 h 148409"/>
                <a:gd name="connsiteX21" fmla="*/ 15125 w 120088"/>
                <a:gd name="connsiteY21" fmla="*/ 27248 h 148409"/>
                <a:gd name="connsiteX22" fmla="*/ 50800 w 120088"/>
                <a:gd name="connsiteY22" fmla="*/ 113834 h 1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088" h="148409">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grpFill/>
            <a:ln w="7293"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0BD0FF8-7E41-14FB-43BA-93B70B886ECD}"/>
                </a:ext>
              </a:extLst>
            </p:cNvPr>
            <p:cNvSpPr/>
            <p:nvPr/>
          </p:nvSpPr>
          <p:spPr>
            <a:xfrm>
              <a:off x="9205036" y="982150"/>
              <a:ext cx="118759" cy="144454"/>
            </a:xfrm>
            <a:custGeom>
              <a:avLst/>
              <a:gdLst>
                <a:gd name="connsiteX0" fmla="*/ 52367 w 118759"/>
                <a:gd name="connsiteY0" fmla="*/ 144454 h 144454"/>
                <a:gd name="connsiteX1" fmla="*/ 52367 w 118759"/>
                <a:gd name="connsiteY1" fmla="*/ 144454 h 144454"/>
                <a:gd name="connsiteX2" fmla="*/ 47166 w 118759"/>
                <a:gd name="connsiteY2" fmla="*/ 142330 h 144454"/>
                <a:gd name="connsiteX3" fmla="*/ 14202 w 118759"/>
                <a:gd name="connsiteY3" fmla="*/ 109292 h 144454"/>
                <a:gd name="connsiteX4" fmla="*/ 14202 w 118759"/>
                <a:gd name="connsiteY4" fmla="*/ 40653 h 144454"/>
                <a:gd name="connsiteX5" fmla="*/ 40574 w 118759"/>
                <a:gd name="connsiteY5" fmla="*/ 14209 h 144454"/>
                <a:gd name="connsiteX6" fmla="*/ 109286 w 118759"/>
                <a:gd name="connsiteY6" fmla="*/ 14209 h 144454"/>
                <a:gd name="connsiteX7" fmla="*/ 116611 w 118759"/>
                <a:gd name="connsiteY7" fmla="*/ 21534 h 144454"/>
                <a:gd name="connsiteX8" fmla="*/ 118662 w 118759"/>
                <a:gd name="connsiteY8" fmla="*/ 27907 h 144454"/>
                <a:gd name="connsiteX9" fmla="*/ 80424 w 118759"/>
                <a:gd name="connsiteY9" fmla="*/ 118596 h 144454"/>
                <a:gd name="connsiteX10" fmla="*/ 79618 w 118759"/>
                <a:gd name="connsiteY10" fmla="*/ 119548 h 144454"/>
                <a:gd name="connsiteX11" fmla="*/ 57202 w 118759"/>
                <a:gd name="connsiteY11" fmla="*/ 141964 h 144454"/>
                <a:gd name="connsiteX12" fmla="*/ 52367 w 118759"/>
                <a:gd name="connsiteY12" fmla="*/ 144454 h 144454"/>
                <a:gd name="connsiteX13" fmla="*/ 74930 w 118759"/>
                <a:gd name="connsiteY13" fmla="*/ 14648 h 144454"/>
                <a:gd name="connsiteX14" fmla="*/ 50976 w 118759"/>
                <a:gd name="connsiteY14" fmla="*/ 24611 h 144454"/>
                <a:gd name="connsiteX15" fmla="*/ 24604 w 118759"/>
                <a:gd name="connsiteY15" fmla="*/ 51055 h 144454"/>
                <a:gd name="connsiteX16" fmla="*/ 24423 w 118759"/>
                <a:gd name="connsiteY16" fmla="*/ 98709 h 144454"/>
                <a:gd name="connsiteX17" fmla="*/ 24604 w 118759"/>
                <a:gd name="connsiteY17" fmla="*/ 98890 h 144454"/>
                <a:gd name="connsiteX18" fmla="*/ 52367 w 118759"/>
                <a:gd name="connsiteY18" fmla="*/ 126727 h 144454"/>
                <a:gd name="connsiteX19" fmla="*/ 69289 w 118759"/>
                <a:gd name="connsiteY19" fmla="*/ 109878 h 144454"/>
                <a:gd name="connsiteX20" fmla="*/ 103938 w 118759"/>
                <a:gd name="connsiteY20" fmla="*/ 29299 h 144454"/>
                <a:gd name="connsiteX21" fmla="*/ 98884 w 118759"/>
                <a:gd name="connsiteY21" fmla="*/ 24318 h 144454"/>
                <a:gd name="connsiteX22" fmla="*/ 74930 w 118759"/>
                <a:gd name="connsiteY22" fmla="*/ 14648 h 14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759" h="144454">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grpFill/>
            <a:ln w="7293" cap="flat">
              <a:noFill/>
              <a:prstDash val="solid"/>
              <a:miter/>
            </a:ln>
          </p:spPr>
          <p:txBody>
            <a:bodyPr rtlCol="0" anchor="ctr"/>
            <a:lstStyle/>
            <a:p>
              <a:endParaRPr lang="en-US"/>
            </a:p>
          </p:txBody>
        </p:sp>
      </p:grpSp>
      <p:grpSp>
        <p:nvGrpSpPr>
          <p:cNvPr id="258" name="Graphic 32">
            <a:extLst>
              <a:ext uri="{FF2B5EF4-FFF2-40B4-BE49-F238E27FC236}">
                <a16:creationId xmlns:a16="http://schemas.microsoft.com/office/drawing/2014/main" id="{B544EB75-2B8B-8BBE-1301-0EE0C1249269}"/>
              </a:ext>
            </a:extLst>
          </p:cNvPr>
          <p:cNvGrpSpPr/>
          <p:nvPr/>
        </p:nvGrpSpPr>
        <p:grpSpPr>
          <a:xfrm>
            <a:off x="8378657" y="690371"/>
            <a:ext cx="466312" cy="337678"/>
            <a:chOff x="8289764" y="736754"/>
            <a:chExt cx="466312" cy="337678"/>
          </a:xfrm>
          <a:solidFill>
            <a:schemeClr val="tx1"/>
          </a:solidFill>
        </p:grpSpPr>
        <p:sp>
          <p:nvSpPr>
            <p:cNvPr id="259" name="Freeform: Shape 258">
              <a:extLst>
                <a:ext uri="{FF2B5EF4-FFF2-40B4-BE49-F238E27FC236}">
                  <a16:creationId xmlns:a16="http://schemas.microsoft.com/office/drawing/2014/main" id="{003E470D-E524-6A0D-18A6-723946004870}"/>
                </a:ext>
              </a:extLst>
            </p:cNvPr>
            <p:cNvSpPr/>
            <p:nvPr/>
          </p:nvSpPr>
          <p:spPr>
            <a:xfrm>
              <a:off x="8289764" y="897558"/>
              <a:ext cx="466303" cy="176874"/>
            </a:xfrm>
            <a:custGeom>
              <a:avLst/>
              <a:gdLst>
                <a:gd name="connsiteX0" fmla="*/ 409382 w 466303"/>
                <a:gd name="connsiteY0" fmla="*/ 176874 h 176874"/>
                <a:gd name="connsiteX1" fmla="*/ 56921 w 466303"/>
                <a:gd name="connsiteY1" fmla="*/ 176874 h 176874"/>
                <a:gd name="connsiteX2" fmla="*/ 0 w 466303"/>
                <a:gd name="connsiteY2" fmla="*/ 119953 h 176874"/>
                <a:gd name="connsiteX3" fmla="*/ 0 w 466303"/>
                <a:gd name="connsiteY3" fmla="*/ 56921 h 176874"/>
                <a:gd name="connsiteX4" fmla="*/ 56921 w 466303"/>
                <a:gd name="connsiteY4" fmla="*/ 0 h 176874"/>
                <a:gd name="connsiteX5" fmla="*/ 409382 w 466303"/>
                <a:gd name="connsiteY5" fmla="*/ 0 h 176874"/>
                <a:gd name="connsiteX6" fmla="*/ 466304 w 466303"/>
                <a:gd name="connsiteY6" fmla="*/ 56921 h 176874"/>
                <a:gd name="connsiteX7" fmla="*/ 466304 w 466303"/>
                <a:gd name="connsiteY7" fmla="*/ 119953 h 176874"/>
                <a:gd name="connsiteX8" fmla="*/ 409382 w 466303"/>
                <a:gd name="connsiteY8" fmla="*/ 176874 h 176874"/>
                <a:gd name="connsiteX9" fmla="*/ 56921 w 466303"/>
                <a:gd name="connsiteY9" fmla="*/ 16079 h 176874"/>
                <a:gd name="connsiteX10" fmla="*/ 16079 w 466303"/>
                <a:gd name="connsiteY10" fmla="*/ 56921 h 176874"/>
                <a:gd name="connsiteX11" fmla="*/ 16079 w 466303"/>
                <a:gd name="connsiteY11" fmla="*/ 119953 h 176874"/>
                <a:gd name="connsiteX12" fmla="*/ 56921 w 466303"/>
                <a:gd name="connsiteY12" fmla="*/ 160795 h 176874"/>
                <a:gd name="connsiteX13" fmla="*/ 409382 w 466303"/>
                <a:gd name="connsiteY13" fmla="*/ 160795 h 176874"/>
                <a:gd name="connsiteX14" fmla="*/ 450224 w 466303"/>
                <a:gd name="connsiteY14" fmla="*/ 119953 h 176874"/>
                <a:gd name="connsiteX15" fmla="*/ 450224 w 466303"/>
                <a:gd name="connsiteY15" fmla="*/ 56921 h 176874"/>
                <a:gd name="connsiteX16" fmla="*/ 409382 w 466303"/>
                <a:gd name="connsiteY16" fmla="*/ 16079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3" h="176874">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grpFill/>
            <a:ln w="8037"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1F80E39-8350-93C0-9F03-ED74CFCF10C2}"/>
                </a:ext>
              </a:extLst>
            </p:cNvPr>
            <p:cNvSpPr/>
            <p:nvPr/>
          </p:nvSpPr>
          <p:spPr>
            <a:xfrm>
              <a:off x="8611352" y="937757"/>
              <a:ext cx="80397" cy="80397"/>
            </a:xfrm>
            <a:custGeom>
              <a:avLst/>
              <a:gdLst>
                <a:gd name="connsiteX0" fmla="*/ 72357 w 80397"/>
                <a:gd name="connsiteY0" fmla="*/ 80397 h 80397"/>
                <a:gd name="connsiteX1" fmla="*/ 8040 w 80397"/>
                <a:gd name="connsiteY1" fmla="*/ 80397 h 80397"/>
                <a:gd name="connsiteX2" fmla="*/ 0 w 80397"/>
                <a:gd name="connsiteY2" fmla="*/ 72358 h 80397"/>
                <a:gd name="connsiteX3" fmla="*/ 0 w 80397"/>
                <a:gd name="connsiteY3" fmla="*/ 8040 h 80397"/>
                <a:gd name="connsiteX4" fmla="*/ 8040 w 80397"/>
                <a:gd name="connsiteY4" fmla="*/ 0 h 80397"/>
                <a:gd name="connsiteX5" fmla="*/ 72357 w 80397"/>
                <a:gd name="connsiteY5" fmla="*/ 0 h 80397"/>
                <a:gd name="connsiteX6" fmla="*/ 80397 w 80397"/>
                <a:gd name="connsiteY6" fmla="*/ 8040 h 80397"/>
                <a:gd name="connsiteX7" fmla="*/ 80397 w 80397"/>
                <a:gd name="connsiteY7" fmla="*/ 72358 h 80397"/>
                <a:gd name="connsiteX8" fmla="*/ 72357 w 80397"/>
                <a:gd name="connsiteY8" fmla="*/ 80397 h 80397"/>
                <a:gd name="connsiteX9" fmla="*/ 16079 w 80397"/>
                <a:gd name="connsiteY9" fmla="*/ 64318 h 80397"/>
                <a:gd name="connsiteX10" fmla="*/ 64318 w 80397"/>
                <a:gd name="connsiteY10" fmla="*/ 64318 h 80397"/>
                <a:gd name="connsiteX11" fmla="*/ 64318 w 80397"/>
                <a:gd name="connsiteY11" fmla="*/ 16079 h 80397"/>
                <a:gd name="connsiteX12" fmla="*/ 16079 w 80397"/>
                <a:gd name="connsiteY12" fmla="*/ 16079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97" h="80397">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grpFill/>
            <a:ln w="8037"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BB2631C7-49A6-B518-5F30-1800B9534A40}"/>
                </a:ext>
              </a:extLst>
            </p:cNvPr>
            <p:cNvSpPr/>
            <p:nvPr/>
          </p:nvSpPr>
          <p:spPr>
            <a:xfrm>
              <a:off x="8514876" y="921677"/>
              <a:ext cx="16079" cy="128635"/>
            </a:xfrm>
            <a:custGeom>
              <a:avLst/>
              <a:gdLst>
                <a:gd name="connsiteX0" fmla="*/ 8040 w 16079"/>
                <a:gd name="connsiteY0" fmla="*/ 128636 h 128635"/>
                <a:gd name="connsiteX1" fmla="*/ 0 w 16079"/>
                <a:gd name="connsiteY1" fmla="*/ 120596 h 128635"/>
                <a:gd name="connsiteX2" fmla="*/ 0 w 16079"/>
                <a:gd name="connsiteY2" fmla="*/ 8040 h 128635"/>
                <a:gd name="connsiteX3" fmla="*/ 8040 w 16079"/>
                <a:gd name="connsiteY3" fmla="*/ 0 h 128635"/>
                <a:gd name="connsiteX4" fmla="*/ 16079 w 16079"/>
                <a:gd name="connsiteY4" fmla="*/ 8040 h 128635"/>
                <a:gd name="connsiteX5" fmla="*/ 16079 w 16079"/>
                <a:gd name="connsiteY5" fmla="*/ 120596 h 128635"/>
                <a:gd name="connsiteX6" fmla="*/ 8040 w 16079"/>
                <a:gd name="connsiteY6" fmla="*/ 128636 h 12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128635">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grpFill/>
            <a:ln w="8037"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9E3A713-CE7B-0B5D-99F9-369176B66147}"/>
                </a:ext>
              </a:extLst>
            </p:cNvPr>
            <p:cNvSpPr/>
            <p:nvPr/>
          </p:nvSpPr>
          <p:spPr>
            <a:xfrm>
              <a:off x="8611352" y="1034234"/>
              <a:ext cx="80397" cy="16079"/>
            </a:xfrm>
            <a:custGeom>
              <a:avLst/>
              <a:gdLst>
                <a:gd name="connsiteX0" fmla="*/ 72357 w 80397"/>
                <a:gd name="connsiteY0" fmla="*/ 16079 h 16079"/>
                <a:gd name="connsiteX1" fmla="*/ 8040 w 80397"/>
                <a:gd name="connsiteY1" fmla="*/ 16079 h 16079"/>
                <a:gd name="connsiteX2" fmla="*/ 0 w 80397"/>
                <a:gd name="connsiteY2" fmla="*/ 8040 h 16079"/>
                <a:gd name="connsiteX3" fmla="*/ 8040 w 80397"/>
                <a:gd name="connsiteY3" fmla="*/ 0 h 16079"/>
                <a:gd name="connsiteX4" fmla="*/ 72357 w 80397"/>
                <a:gd name="connsiteY4" fmla="*/ 0 h 16079"/>
                <a:gd name="connsiteX5" fmla="*/ 80397 w 80397"/>
                <a:gd name="connsiteY5" fmla="*/ 8040 h 16079"/>
                <a:gd name="connsiteX6" fmla="*/ 72357 w 80397"/>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97" h="16079">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grpFill/>
            <a:ln w="8037"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12CA13B-C531-9B06-F0F3-19DD8374FC84}"/>
                </a:ext>
              </a:extLst>
            </p:cNvPr>
            <p:cNvSpPr/>
            <p:nvPr/>
          </p:nvSpPr>
          <p:spPr>
            <a:xfrm>
              <a:off x="8354081" y="937757"/>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grpFill/>
            <a:ln w="8037"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5BC74BD-1CAD-928E-3735-D0144627FBB8}"/>
                </a:ext>
              </a:extLst>
            </p:cNvPr>
            <p:cNvSpPr/>
            <p:nvPr/>
          </p:nvSpPr>
          <p:spPr>
            <a:xfrm>
              <a:off x="8354081" y="969916"/>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grpFill/>
            <a:ln w="8037"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49936F7-D496-7FA1-0FB0-5B4A9E9FBDC4}"/>
                </a:ext>
              </a:extLst>
            </p:cNvPr>
            <p:cNvSpPr/>
            <p:nvPr/>
          </p:nvSpPr>
          <p:spPr>
            <a:xfrm>
              <a:off x="8675658" y="736754"/>
              <a:ext cx="80418" cy="176883"/>
            </a:xfrm>
            <a:custGeom>
              <a:avLst/>
              <a:gdLst>
                <a:gd name="connsiteX0" fmla="*/ 8051 w 80418"/>
                <a:gd name="connsiteY0" fmla="*/ 176883 h 176883"/>
                <a:gd name="connsiteX1" fmla="*/ 5077 w 80418"/>
                <a:gd name="connsiteY1" fmla="*/ 176321 h 176883"/>
                <a:gd name="connsiteX2" fmla="*/ 569 w 80418"/>
                <a:gd name="connsiteY2" fmla="*/ 165883 h 176883"/>
                <a:gd name="connsiteX3" fmla="*/ 575 w 80418"/>
                <a:gd name="connsiteY3" fmla="*/ 165869 h 176883"/>
                <a:gd name="connsiteX4" fmla="*/ 64892 w 80418"/>
                <a:gd name="connsiteY4" fmla="*/ 5074 h 176883"/>
                <a:gd name="connsiteX5" fmla="*/ 75344 w 80418"/>
                <a:gd name="connsiteY5" fmla="*/ 572 h 176883"/>
                <a:gd name="connsiteX6" fmla="*/ 79846 w 80418"/>
                <a:gd name="connsiteY6" fmla="*/ 11024 h 176883"/>
                <a:gd name="connsiteX7" fmla="*/ 15528 w 80418"/>
                <a:gd name="connsiteY7" fmla="*/ 171818 h 176883"/>
                <a:gd name="connsiteX8" fmla="*/ 8051 w 80418"/>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8" h="176883">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grpFill/>
            <a:ln w="8037"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C0064C7-D5C0-4360-2596-8CB9CFDEEE73}"/>
                </a:ext>
              </a:extLst>
            </p:cNvPr>
            <p:cNvSpPr/>
            <p:nvPr/>
          </p:nvSpPr>
          <p:spPr>
            <a:xfrm>
              <a:off x="8611343" y="736754"/>
              <a:ext cx="80417" cy="176883"/>
            </a:xfrm>
            <a:custGeom>
              <a:avLst/>
              <a:gdLst>
                <a:gd name="connsiteX0" fmla="*/ 72367 w 80417"/>
                <a:gd name="connsiteY0" fmla="*/ 176883 h 176883"/>
                <a:gd name="connsiteX1" fmla="*/ 64890 w 80417"/>
                <a:gd name="connsiteY1" fmla="*/ 171818 h 176883"/>
                <a:gd name="connsiteX2" fmla="*/ 572 w 80417"/>
                <a:gd name="connsiteY2" fmla="*/ 11024 h 176883"/>
                <a:gd name="connsiteX3" fmla="*/ 5074 w 80417"/>
                <a:gd name="connsiteY3" fmla="*/ 572 h 176883"/>
                <a:gd name="connsiteX4" fmla="*/ 15526 w 80417"/>
                <a:gd name="connsiteY4" fmla="*/ 5074 h 176883"/>
                <a:gd name="connsiteX5" fmla="*/ 79844 w 80417"/>
                <a:gd name="connsiteY5" fmla="*/ 165869 h 176883"/>
                <a:gd name="connsiteX6" fmla="*/ 75355 w 80417"/>
                <a:gd name="connsiteY6" fmla="*/ 176315 h 176883"/>
                <a:gd name="connsiteX7" fmla="*/ 75341 w 80417"/>
                <a:gd name="connsiteY7" fmla="*/ 176321 h 176883"/>
                <a:gd name="connsiteX8" fmla="*/ 72367 w 80417"/>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7" h="176883">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grpFill/>
            <a:ln w="8037" cap="flat">
              <a:noFill/>
              <a:prstDash val="solid"/>
              <a:miter/>
            </a:ln>
          </p:spPr>
          <p:txBody>
            <a:bodyPr rtlCol="0" anchor="ctr"/>
            <a:lstStyle/>
            <a:p>
              <a:endParaRPr lang="en-US"/>
            </a:p>
          </p:txBody>
        </p:sp>
      </p:grpSp>
      <p:grpSp>
        <p:nvGrpSpPr>
          <p:cNvPr id="267" name="Graphic 34">
            <a:extLst>
              <a:ext uri="{FF2B5EF4-FFF2-40B4-BE49-F238E27FC236}">
                <a16:creationId xmlns:a16="http://schemas.microsoft.com/office/drawing/2014/main" id="{63D91314-611B-E4DB-4C26-F47D76C729A5}"/>
              </a:ext>
            </a:extLst>
          </p:cNvPr>
          <p:cNvGrpSpPr/>
          <p:nvPr/>
        </p:nvGrpSpPr>
        <p:grpSpPr>
          <a:xfrm>
            <a:off x="7826041" y="722595"/>
            <a:ext cx="385906" cy="385850"/>
            <a:chOff x="7737148" y="768978"/>
            <a:chExt cx="385906" cy="385850"/>
          </a:xfrm>
          <a:solidFill>
            <a:schemeClr val="tx1"/>
          </a:solidFill>
        </p:grpSpPr>
        <p:sp>
          <p:nvSpPr>
            <p:cNvPr id="268" name="Freeform: Shape 267">
              <a:extLst>
                <a:ext uri="{FF2B5EF4-FFF2-40B4-BE49-F238E27FC236}">
                  <a16:creationId xmlns:a16="http://schemas.microsoft.com/office/drawing/2014/main" id="{4091E5E1-ABEE-0D79-19BA-7B0C135A5F26}"/>
                </a:ext>
              </a:extLst>
            </p:cNvPr>
            <p:cNvSpPr/>
            <p:nvPr/>
          </p:nvSpPr>
          <p:spPr>
            <a:xfrm>
              <a:off x="7737148" y="768978"/>
              <a:ext cx="385906" cy="385850"/>
            </a:xfrm>
            <a:custGeom>
              <a:avLst/>
              <a:gdLst>
                <a:gd name="connsiteX0" fmla="*/ 384958 w 385906"/>
                <a:gd name="connsiteY0" fmla="*/ 173481 h 385850"/>
                <a:gd name="connsiteX1" fmla="*/ 350620 w 385906"/>
                <a:gd name="connsiteY1" fmla="*/ 162129 h 385850"/>
                <a:gd name="connsiteX2" fmla="*/ 344880 w 385906"/>
                <a:gd name="connsiteY2" fmla="*/ 140639 h 385850"/>
                <a:gd name="connsiteX3" fmla="*/ 368991 w 385906"/>
                <a:gd name="connsiteY3" fmla="*/ 113601 h 385850"/>
                <a:gd name="connsiteX4" fmla="*/ 366635 w 385906"/>
                <a:gd name="connsiteY4" fmla="*/ 108753 h 385850"/>
                <a:gd name="connsiteX5" fmla="*/ 352598 w 385906"/>
                <a:gd name="connsiteY5" fmla="*/ 84497 h 385850"/>
                <a:gd name="connsiteX6" fmla="*/ 349575 w 385906"/>
                <a:gd name="connsiteY6" fmla="*/ 80051 h 385850"/>
                <a:gd name="connsiteX7" fmla="*/ 314273 w 385906"/>
                <a:gd name="connsiteY7" fmla="*/ 87400 h 385850"/>
                <a:gd name="connsiteX8" fmla="*/ 298451 w 385906"/>
                <a:gd name="connsiteY8" fmla="*/ 71570 h 385850"/>
                <a:gd name="connsiteX9" fmla="*/ 305791 w 385906"/>
                <a:gd name="connsiteY9" fmla="*/ 36267 h 385850"/>
                <a:gd name="connsiteX10" fmla="*/ 301345 w 385906"/>
                <a:gd name="connsiteY10" fmla="*/ 33244 h 385850"/>
                <a:gd name="connsiteX11" fmla="*/ 277073 w 385906"/>
                <a:gd name="connsiteY11" fmla="*/ 19207 h 385850"/>
                <a:gd name="connsiteX12" fmla="*/ 272233 w 385906"/>
                <a:gd name="connsiteY12" fmla="*/ 16867 h 385850"/>
                <a:gd name="connsiteX13" fmla="*/ 245211 w 385906"/>
                <a:gd name="connsiteY13" fmla="*/ 40978 h 385850"/>
                <a:gd name="connsiteX14" fmla="*/ 223721 w 385906"/>
                <a:gd name="connsiteY14" fmla="*/ 35238 h 385850"/>
                <a:gd name="connsiteX15" fmla="*/ 212369 w 385906"/>
                <a:gd name="connsiteY15" fmla="*/ 900 h 385850"/>
                <a:gd name="connsiteX16" fmla="*/ 207007 w 385906"/>
                <a:gd name="connsiteY16" fmla="*/ 507 h 385850"/>
                <a:gd name="connsiteX17" fmla="*/ 178900 w 385906"/>
                <a:gd name="connsiteY17" fmla="*/ 507 h 385850"/>
                <a:gd name="connsiteX18" fmla="*/ 173537 w 385906"/>
                <a:gd name="connsiteY18" fmla="*/ 892 h 385850"/>
                <a:gd name="connsiteX19" fmla="*/ 162185 w 385906"/>
                <a:gd name="connsiteY19" fmla="*/ 35238 h 385850"/>
                <a:gd name="connsiteX20" fmla="*/ 140695 w 385906"/>
                <a:gd name="connsiteY20" fmla="*/ 40978 h 385850"/>
                <a:gd name="connsiteX21" fmla="*/ 113658 w 385906"/>
                <a:gd name="connsiteY21" fmla="*/ 16867 h 385850"/>
                <a:gd name="connsiteX22" fmla="*/ 108810 w 385906"/>
                <a:gd name="connsiteY22" fmla="*/ 19223 h 385850"/>
                <a:gd name="connsiteX23" fmla="*/ 84554 w 385906"/>
                <a:gd name="connsiteY23" fmla="*/ 33260 h 385850"/>
                <a:gd name="connsiteX24" fmla="*/ 80116 w 385906"/>
                <a:gd name="connsiteY24" fmla="*/ 36283 h 385850"/>
                <a:gd name="connsiteX25" fmla="*/ 87464 w 385906"/>
                <a:gd name="connsiteY25" fmla="*/ 71586 h 385850"/>
                <a:gd name="connsiteX26" fmla="*/ 71634 w 385906"/>
                <a:gd name="connsiteY26" fmla="*/ 87408 h 385850"/>
                <a:gd name="connsiteX27" fmla="*/ 36340 w 385906"/>
                <a:gd name="connsiteY27" fmla="*/ 80060 h 385850"/>
                <a:gd name="connsiteX28" fmla="*/ 33317 w 385906"/>
                <a:gd name="connsiteY28" fmla="*/ 84505 h 385850"/>
                <a:gd name="connsiteX29" fmla="*/ 19279 w 385906"/>
                <a:gd name="connsiteY29" fmla="*/ 108777 h 385850"/>
                <a:gd name="connsiteX30" fmla="*/ 16940 w 385906"/>
                <a:gd name="connsiteY30" fmla="*/ 113617 h 385850"/>
                <a:gd name="connsiteX31" fmla="*/ 41035 w 385906"/>
                <a:gd name="connsiteY31" fmla="*/ 140639 h 385850"/>
                <a:gd name="connsiteX32" fmla="*/ 35294 w 385906"/>
                <a:gd name="connsiteY32" fmla="*/ 162129 h 385850"/>
                <a:gd name="connsiteX33" fmla="*/ 957 w 385906"/>
                <a:gd name="connsiteY33" fmla="*/ 173481 h 385850"/>
                <a:gd name="connsiteX34" fmla="*/ 563 w 385906"/>
                <a:gd name="connsiteY34" fmla="*/ 178844 h 385850"/>
                <a:gd name="connsiteX35" fmla="*/ 0 w 385906"/>
                <a:gd name="connsiteY35" fmla="*/ 192897 h 385850"/>
                <a:gd name="connsiteX36" fmla="*/ 563 w 385906"/>
                <a:gd name="connsiteY36" fmla="*/ 206950 h 385850"/>
                <a:gd name="connsiteX37" fmla="*/ 949 w 385906"/>
                <a:gd name="connsiteY37" fmla="*/ 212313 h 385850"/>
                <a:gd name="connsiteX38" fmla="*/ 35286 w 385906"/>
                <a:gd name="connsiteY38" fmla="*/ 223665 h 385850"/>
                <a:gd name="connsiteX39" fmla="*/ 41027 w 385906"/>
                <a:gd name="connsiteY39" fmla="*/ 245155 h 385850"/>
                <a:gd name="connsiteX40" fmla="*/ 16916 w 385906"/>
                <a:gd name="connsiteY40" fmla="*/ 272193 h 385850"/>
                <a:gd name="connsiteX41" fmla="*/ 19271 w 385906"/>
                <a:gd name="connsiteY41" fmla="*/ 277041 h 385850"/>
                <a:gd name="connsiteX42" fmla="*/ 33309 w 385906"/>
                <a:gd name="connsiteY42" fmla="*/ 301297 h 385850"/>
                <a:gd name="connsiteX43" fmla="*/ 36331 w 385906"/>
                <a:gd name="connsiteY43" fmla="*/ 305743 h 385850"/>
                <a:gd name="connsiteX44" fmla="*/ 71634 w 385906"/>
                <a:gd name="connsiteY44" fmla="*/ 298394 h 385850"/>
                <a:gd name="connsiteX45" fmla="*/ 87456 w 385906"/>
                <a:gd name="connsiteY45" fmla="*/ 314224 h 385850"/>
                <a:gd name="connsiteX46" fmla="*/ 80116 w 385906"/>
                <a:gd name="connsiteY46" fmla="*/ 349527 h 385850"/>
                <a:gd name="connsiteX47" fmla="*/ 84562 w 385906"/>
                <a:gd name="connsiteY47" fmla="*/ 352550 h 385850"/>
                <a:gd name="connsiteX48" fmla="*/ 108834 w 385906"/>
                <a:gd name="connsiteY48" fmla="*/ 366587 h 385850"/>
                <a:gd name="connsiteX49" fmla="*/ 113674 w 385906"/>
                <a:gd name="connsiteY49" fmla="*/ 368927 h 385850"/>
                <a:gd name="connsiteX50" fmla="*/ 140703 w 385906"/>
                <a:gd name="connsiteY50" fmla="*/ 344832 h 385850"/>
                <a:gd name="connsiteX51" fmla="*/ 162193 w 385906"/>
                <a:gd name="connsiteY51" fmla="*/ 350572 h 385850"/>
                <a:gd name="connsiteX52" fmla="*/ 173545 w 385906"/>
                <a:gd name="connsiteY52" fmla="*/ 384910 h 385850"/>
                <a:gd name="connsiteX53" fmla="*/ 178908 w 385906"/>
                <a:gd name="connsiteY53" fmla="*/ 385296 h 385850"/>
                <a:gd name="connsiteX54" fmla="*/ 192953 w 385906"/>
                <a:gd name="connsiteY54" fmla="*/ 385850 h 385850"/>
                <a:gd name="connsiteX55" fmla="*/ 207007 w 385906"/>
                <a:gd name="connsiteY55" fmla="*/ 385288 h 385850"/>
                <a:gd name="connsiteX56" fmla="*/ 212369 w 385906"/>
                <a:gd name="connsiteY56" fmla="*/ 384902 h 385850"/>
                <a:gd name="connsiteX57" fmla="*/ 223721 w 385906"/>
                <a:gd name="connsiteY57" fmla="*/ 350564 h 385850"/>
                <a:gd name="connsiteX58" fmla="*/ 245211 w 385906"/>
                <a:gd name="connsiteY58" fmla="*/ 344824 h 385850"/>
                <a:gd name="connsiteX59" fmla="*/ 272249 w 385906"/>
                <a:gd name="connsiteY59" fmla="*/ 368935 h 385850"/>
                <a:gd name="connsiteX60" fmla="*/ 277097 w 385906"/>
                <a:gd name="connsiteY60" fmla="*/ 366579 h 385850"/>
                <a:gd name="connsiteX61" fmla="*/ 301353 w 385906"/>
                <a:gd name="connsiteY61" fmla="*/ 352542 h 385850"/>
                <a:gd name="connsiteX62" fmla="*/ 305799 w 385906"/>
                <a:gd name="connsiteY62" fmla="*/ 349519 h 385850"/>
                <a:gd name="connsiteX63" fmla="*/ 298451 w 385906"/>
                <a:gd name="connsiteY63" fmla="*/ 314216 h 385850"/>
                <a:gd name="connsiteX64" fmla="*/ 314281 w 385906"/>
                <a:gd name="connsiteY64" fmla="*/ 298394 h 385850"/>
                <a:gd name="connsiteX65" fmla="*/ 349583 w 385906"/>
                <a:gd name="connsiteY65" fmla="*/ 305734 h 385850"/>
                <a:gd name="connsiteX66" fmla="*/ 352606 w 385906"/>
                <a:gd name="connsiteY66" fmla="*/ 301289 h 385850"/>
                <a:gd name="connsiteX67" fmla="*/ 366643 w 385906"/>
                <a:gd name="connsiteY67" fmla="*/ 277017 h 385850"/>
                <a:gd name="connsiteX68" fmla="*/ 368983 w 385906"/>
                <a:gd name="connsiteY68" fmla="*/ 272177 h 385850"/>
                <a:gd name="connsiteX69" fmla="*/ 344872 w 385906"/>
                <a:gd name="connsiteY69" fmla="*/ 245155 h 385850"/>
                <a:gd name="connsiteX70" fmla="*/ 350612 w 385906"/>
                <a:gd name="connsiteY70" fmla="*/ 223665 h 385850"/>
                <a:gd name="connsiteX71" fmla="*/ 384950 w 385906"/>
                <a:gd name="connsiteY71" fmla="*/ 212313 h 385850"/>
                <a:gd name="connsiteX72" fmla="*/ 385336 w 385906"/>
                <a:gd name="connsiteY72" fmla="*/ 206950 h 385850"/>
                <a:gd name="connsiteX73" fmla="*/ 385907 w 385906"/>
                <a:gd name="connsiteY73" fmla="*/ 192897 h 385850"/>
                <a:gd name="connsiteX74" fmla="*/ 385344 w 385906"/>
                <a:gd name="connsiteY74" fmla="*/ 178844 h 385850"/>
                <a:gd name="connsiteX75" fmla="*/ 384958 w 385906"/>
                <a:gd name="connsiteY75" fmla="*/ 173481 h 385850"/>
                <a:gd name="connsiteX76" fmla="*/ 369634 w 385906"/>
                <a:gd name="connsiteY76" fmla="*/ 200438 h 385850"/>
                <a:gd name="connsiteX77" fmla="*/ 336390 w 385906"/>
                <a:gd name="connsiteY77" fmla="*/ 211429 h 385850"/>
                <a:gd name="connsiteX78" fmla="*/ 335602 w 385906"/>
                <a:gd name="connsiteY78" fmla="*/ 216244 h 385850"/>
                <a:gd name="connsiteX79" fmla="*/ 328165 w 385906"/>
                <a:gd name="connsiteY79" fmla="*/ 244086 h 385850"/>
                <a:gd name="connsiteX80" fmla="*/ 326445 w 385906"/>
                <a:gd name="connsiteY80" fmla="*/ 248636 h 385850"/>
                <a:gd name="connsiteX81" fmla="*/ 349744 w 385906"/>
                <a:gd name="connsiteY81" fmla="*/ 274782 h 385850"/>
                <a:gd name="connsiteX82" fmla="*/ 342219 w 385906"/>
                <a:gd name="connsiteY82" fmla="*/ 287782 h 385850"/>
                <a:gd name="connsiteX83" fmla="*/ 308074 w 385906"/>
                <a:gd name="connsiteY83" fmla="*/ 280675 h 385850"/>
                <a:gd name="connsiteX84" fmla="*/ 304987 w 385906"/>
                <a:gd name="connsiteY84" fmla="*/ 284453 h 385850"/>
                <a:gd name="connsiteX85" fmla="*/ 284494 w 385906"/>
                <a:gd name="connsiteY85" fmla="*/ 304939 h 385850"/>
                <a:gd name="connsiteX86" fmla="*/ 280715 w 385906"/>
                <a:gd name="connsiteY86" fmla="*/ 308026 h 385850"/>
                <a:gd name="connsiteX87" fmla="*/ 287830 w 385906"/>
                <a:gd name="connsiteY87" fmla="*/ 342171 h 385850"/>
                <a:gd name="connsiteX88" fmla="*/ 274830 w 385906"/>
                <a:gd name="connsiteY88" fmla="*/ 349704 h 385850"/>
                <a:gd name="connsiteX89" fmla="*/ 248685 w 385906"/>
                <a:gd name="connsiteY89" fmla="*/ 326389 h 385850"/>
                <a:gd name="connsiteX90" fmla="*/ 244126 w 385906"/>
                <a:gd name="connsiteY90" fmla="*/ 328125 h 385850"/>
                <a:gd name="connsiteX91" fmla="*/ 216293 w 385906"/>
                <a:gd name="connsiteY91" fmla="*/ 335554 h 385850"/>
                <a:gd name="connsiteX92" fmla="*/ 211477 w 385906"/>
                <a:gd name="connsiteY92" fmla="*/ 336342 h 385850"/>
                <a:gd name="connsiteX93" fmla="*/ 200487 w 385906"/>
                <a:gd name="connsiteY93" fmla="*/ 369586 h 385850"/>
                <a:gd name="connsiteX94" fmla="*/ 185396 w 385906"/>
                <a:gd name="connsiteY94" fmla="*/ 369586 h 385850"/>
                <a:gd name="connsiteX95" fmla="*/ 174406 w 385906"/>
                <a:gd name="connsiteY95" fmla="*/ 336342 h 385850"/>
                <a:gd name="connsiteX96" fmla="*/ 169590 w 385906"/>
                <a:gd name="connsiteY96" fmla="*/ 335554 h 385850"/>
                <a:gd name="connsiteX97" fmla="*/ 141756 w 385906"/>
                <a:gd name="connsiteY97" fmla="*/ 328117 h 385850"/>
                <a:gd name="connsiteX98" fmla="*/ 137198 w 385906"/>
                <a:gd name="connsiteY98" fmla="*/ 326389 h 385850"/>
                <a:gd name="connsiteX99" fmla="*/ 111053 w 385906"/>
                <a:gd name="connsiteY99" fmla="*/ 349696 h 385850"/>
                <a:gd name="connsiteX100" fmla="*/ 98052 w 385906"/>
                <a:gd name="connsiteY100" fmla="*/ 342171 h 385850"/>
                <a:gd name="connsiteX101" fmla="*/ 105160 w 385906"/>
                <a:gd name="connsiteY101" fmla="*/ 308026 h 385850"/>
                <a:gd name="connsiteX102" fmla="*/ 101381 w 385906"/>
                <a:gd name="connsiteY102" fmla="*/ 304939 h 385850"/>
                <a:gd name="connsiteX103" fmla="*/ 80896 w 385906"/>
                <a:gd name="connsiteY103" fmla="*/ 284445 h 385850"/>
                <a:gd name="connsiteX104" fmla="*/ 77808 w 385906"/>
                <a:gd name="connsiteY104" fmla="*/ 280667 h 385850"/>
                <a:gd name="connsiteX105" fmla="*/ 43664 w 385906"/>
                <a:gd name="connsiteY105" fmla="*/ 287782 h 385850"/>
                <a:gd name="connsiteX106" fmla="*/ 36131 w 385906"/>
                <a:gd name="connsiteY106" fmla="*/ 274782 h 385850"/>
                <a:gd name="connsiteX107" fmla="*/ 59446 w 385906"/>
                <a:gd name="connsiteY107" fmla="*/ 248636 h 385850"/>
                <a:gd name="connsiteX108" fmla="*/ 57709 w 385906"/>
                <a:gd name="connsiteY108" fmla="*/ 244078 h 385850"/>
                <a:gd name="connsiteX109" fmla="*/ 50280 w 385906"/>
                <a:gd name="connsiteY109" fmla="*/ 216244 h 385850"/>
                <a:gd name="connsiteX110" fmla="*/ 49493 w 385906"/>
                <a:gd name="connsiteY110" fmla="*/ 211429 h 385850"/>
                <a:gd name="connsiteX111" fmla="*/ 16248 w 385906"/>
                <a:gd name="connsiteY111" fmla="*/ 200438 h 385850"/>
                <a:gd name="connsiteX112" fmla="*/ 16079 w 385906"/>
                <a:gd name="connsiteY112" fmla="*/ 192897 h 385850"/>
                <a:gd name="connsiteX113" fmla="*/ 16272 w 385906"/>
                <a:gd name="connsiteY113" fmla="*/ 185356 h 385850"/>
                <a:gd name="connsiteX114" fmla="*/ 49517 w 385906"/>
                <a:gd name="connsiteY114" fmla="*/ 174365 h 385850"/>
                <a:gd name="connsiteX115" fmla="*/ 50305 w 385906"/>
                <a:gd name="connsiteY115" fmla="*/ 169550 h 385850"/>
                <a:gd name="connsiteX116" fmla="*/ 57741 w 385906"/>
                <a:gd name="connsiteY116" fmla="*/ 141716 h 385850"/>
                <a:gd name="connsiteX117" fmla="*/ 59470 w 385906"/>
                <a:gd name="connsiteY117" fmla="*/ 137158 h 385850"/>
                <a:gd name="connsiteX118" fmla="*/ 36163 w 385906"/>
                <a:gd name="connsiteY118" fmla="*/ 111012 h 385850"/>
                <a:gd name="connsiteX119" fmla="*/ 43688 w 385906"/>
                <a:gd name="connsiteY119" fmla="*/ 98012 h 385850"/>
                <a:gd name="connsiteX120" fmla="*/ 77833 w 385906"/>
                <a:gd name="connsiteY120" fmla="*/ 105119 h 385850"/>
                <a:gd name="connsiteX121" fmla="*/ 80920 w 385906"/>
                <a:gd name="connsiteY121" fmla="*/ 101341 h 385850"/>
                <a:gd name="connsiteX122" fmla="*/ 101413 w 385906"/>
                <a:gd name="connsiteY122" fmla="*/ 80855 h 385850"/>
                <a:gd name="connsiteX123" fmla="*/ 105192 w 385906"/>
                <a:gd name="connsiteY123" fmla="*/ 77768 h 385850"/>
                <a:gd name="connsiteX124" fmla="*/ 98077 w 385906"/>
                <a:gd name="connsiteY124" fmla="*/ 43624 h 385850"/>
                <a:gd name="connsiteX125" fmla="*/ 111077 w 385906"/>
                <a:gd name="connsiteY125" fmla="*/ 36090 h 385850"/>
                <a:gd name="connsiteX126" fmla="*/ 137222 w 385906"/>
                <a:gd name="connsiteY126" fmla="*/ 59397 h 385850"/>
                <a:gd name="connsiteX127" fmla="*/ 141772 w 385906"/>
                <a:gd name="connsiteY127" fmla="*/ 57677 h 385850"/>
                <a:gd name="connsiteX128" fmla="*/ 169614 w 385906"/>
                <a:gd name="connsiteY128" fmla="*/ 50240 h 385850"/>
                <a:gd name="connsiteX129" fmla="*/ 174430 w 385906"/>
                <a:gd name="connsiteY129" fmla="*/ 49452 h 385850"/>
                <a:gd name="connsiteX130" fmla="*/ 185420 w 385906"/>
                <a:gd name="connsiteY130" fmla="*/ 16208 h 385850"/>
                <a:gd name="connsiteX131" fmla="*/ 200511 w 385906"/>
                <a:gd name="connsiteY131" fmla="*/ 16208 h 385850"/>
                <a:gd name="connsiteX132" fmla="*/ 211501 w 385906"/>
                <a:gd name="connsiteY132" fmla="*/ 49452 h 385850"/>
                <a:gd name="connsiteX133" fmla="*/ 216317 w 385906"/>
                <a:gd name="connsiteY133" fmla="*/ 50240 h 385850"/>
                <a:gd name="connsiteX134" fmla="*/ 244150 w 385906"/>
                <a:gd name="connsiteY134" fmla="*/ 57677 h 385850"/>
                <a:gd name="connsiteX135" fmla="*/ 248709 w 385906"/>
                <a:gd name="connsiteY135" fmla="*/ 59405 h 385850"/>
                <a:gd name="connsiteX136" fmla="*/ 274854 w 385906"/>
                <a:gd name="connsiteY136" fmla="*/ 36098 h 385850"/>
                <a:gd name="connsiteX137" fmla="*/ 287854 w 385906"/>
                <a:gd name="connsiteY137" fmla="*/ 43624 h 385850"/>
                <a:gd name="connsiteX138" fmla="*/ 280747 w 385906"/>
                <a:gd name="connsiteY138" fmla="*/ 77768 h 385850"/>
                <a:gd name="connsiteX139" fmla="*/ 284526 w 385906"/>
                <a:gd name="connsiteY139" fmla="*/ 80855 h 385850"/>
                <a:gd name="connsiteX140" fmla="*/ 305011 w 385906"/>
                <a:gd name="connsiteY140" fmla="*/ 101349 h 385850"/>
                <a:gd name="connsiteX141" fmla="*/ 308098 w 385906"/>
                <a:gd name="connsiteY141" fmla="*/ 105127 h 385850"/>
                <a:gd name="connsiteX142" fmla="*/ 342243 w 385906"/>
                <a:gd name="connsiteY142" fmla="*/ 98012 h 385850"/>
                <a:gd name="connsiteX143" fmla="*/ 349776 w 385906"/>
                <a:gd name="connsiteY143" fmla="*/ 111012 h 385850"/>
                <a:gd name="connsiteX144" fmla="*/ 326461 w 385906"/>
                <a:gd name="connsiteY144" fmla="*/ 137158 h 385850"/>
                <a:gd name="connsiteX145" fmla="*/ 328197 w 385906"/>
                <a:gd name="connsiteY145" fmla="*/ 141716 h 385850"/>
                <a:gd name="connsiteX146" fmla="*/ 335626 w 385906"/>
                <a:gd name="connsiteY146" fmla="*/ 169550 h 385850"/>
                <a:gd name="connsiteX147" fmla="*/ 336414 w 385906"/>
                <a:gd name="connsiteY147" fmla="*/ 174365 h 385850"/>
                <a:gd name="connsiteX148" fmla="*/ 369658 w 385906"/>
                <a:gd name="connsiteY148" fmla="*/ 185356 h 385850"/>
                <a:gd name="connsiteX149" fmla="*/ 369827 w 385906"/>
                <a:gd name="connsiteY149" fmla="*/ 192897 h 385850"/>
                <a:gd name="connsiteX150" fmla="*/ 369634 w 385906"/>
                <a:gd name="connsiteY150" fmla="*/ 200438 h 3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85906" h="385850">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grpFill/>
            <a:ln w="8001"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CF7157D8-4947-A1FB-EBB7-07C28E35CF2F}"/>
                </a:ext>
              </a:extLst>
            </p:cNvPr>
            <p:cNvSpPr/>
            <p:nvPr/>
          </p:nvSpPr>
          <p:spPr>
            <a:xfrm>
              <a:off x="7849711" y="849337"/>
              <a:ext cx="160787" cy="241173"/>
            </a:xfrm>
            <a:custGeom>
              <a:avLst/>
              <a:gdLst>
                <a:gd name="connsiteX0" fmla="*/ 78051 w 160787"/>
                <a:gd name="connsiteY0" fmla="*/ 14 h 241173"/>
                <a:gd name="connsiteX1" fmla="*/ 41 w 160787"/>
                <a:gd name="connsiteY1" fmla="*/ 77815 h 241173"/>
                <a:gd name="connsiteX2" fmla="*/ 27762 w 160787"/>
                <a:gd name="connsiteY2" fmla="*/ 141079 h 241173"/>
                <a:gd name="connsiteX3" fmla="*/ 48231 w 160787"/>
                <a:gd name="connsiteY3" fmla="*/ 184896 h 241173"/>
                <a:gd name="connsiteX4" fmla="*/ 48231 w 160787"/>
                <a:gd name="connsiteY4" fmla="*/ 192935 h 241173"/>
                <a:gd name="connsiteX5" fmla="*/ 48231 w 160787"/>
                <a:gd name="connsiteY5" fmla="*/ 225094 h 241173"/>
                <a:gd name="connsiteX6" fmla="*/ 72350 w 160787"/>
                <a:gd name="connsiteY6" fmla="*/ 225094 h 241173"/>
                <a:gd name="connsiteX7" fmla="*/ 72350 w 160787"/>
                <a:gd name="connsiteY7" fmla="*/ 241174 h 241173"/>
                <a:gd name="connsiteX8" fmla="*/ 88430 w 160787"/>
                <a:gd name="connsiteY8" fmla="*/ 241174 h 241173"/>
                <a:gd name="connsiteX9" fmla="*/ 88430 w 160787"/>
                <a:gd name="connsiteY9" fmla="*/ 225094 h 241173"/>
                <a:gd name="connsiteX10" fmla="*/ 112549 w 160787"/>
                <a:gd name="connsiteY10" fmla="*/ 225094 h 241173"/>
                <a:gd name="connsiteX11" fmla="*/ 112549 w 160787"/>
                <a:gd name="connsiteY11" fmla="*/ 192389 h 241173"/>
                <a:gd name="connsiteX12" fmla="*/ 112549 w 160787"/>
                <a:gd name="connsiteY12" fmla="*/ 184349 h 241173"/>
                <a:gd name="connsiteX13" fmla="*/ 133444 w 160787"/>
                <a:gd name="connsiteY13" fmla="*/ 140709 h 241173"/>
                <a:gd name="connsiteX14" fmla="*/ 160787 w 160787"/>
                <a:gd name="connsiteY14" fmla="*/ 80379 h 241173"/>
                <a:gd name="connsiteX15" fmla="*/ 136419 w 160787"/>
                <a:gd name="connsiteY15" fmla="*/ 22718 h 241173"/>
                <a:gd name="connsiteX16" fmla="*/ 78051 w 160787"/>
                <a:gd name="connsiteY16" fmla="*/ 14 h 241173"/>
                <a:gd name="connsiteX17" fmla="*/ 96470 w 160787"/>
                <a:gd name="connsiteY17" fmla="*/ 209015 h 241173"/>
                <a:gd name="connsiteX18" fmla="*/ 64311 w 160787"/>
                <a:gd name="connsiteY18" fmla="*/ 209015 h 241173"/>
                <a:gd name="connsiteX19" fmla="*/ 64311 w 160787"/>
                <a:gd name="connsiteY19" fmla="*/ 192935 h 241173"/>
                <a:gd name="connsiteX20" fmla="*/ 96470 w 160787"/>
                <a:gd name="connsiteY20" fmla="*/ 192935 h 241173"/>
                <a:gd name="connsiteX21" fmla="*/ 96470 w 160787"/>
                <a:gd name="connsiteY21" fmla="*/ 209015 h 241173"/>
                <a:gd name="connsiteX22" fmla="*/ 122840 w 160787"/>
                <a:gd name="connsiteY22" fmla="*/ 128618 h 241173"/>
                <a:gd name="connsiteX23" fmla="*/ 96928 w 160787"/>
                <a:gd name="connsiteY23" fmla="*/ 176856 h 241173"/>
                <a:gd name="connsiteX24" fmla="*/ 88430 w 160787"/>
                <a:gd name="connsiteY24" fmla="*/ 176856 h 241173"/>
                <a:gd name="connsiteX25" fmla="*/ 88430 w 160787"/>
                <a:gd name="connsiteY25" fmla="*/ 99787 h 241173"/>
                <a:gd name="connsiteX26" fmla="*/ 110193 w 160787"/>
                <a:gd name="connsiteY26" fmla="*/ 78024 h 241173"/>
                <a:gd name="connsiteX27" fmla="*/ 98825 w 160787"/>
                <a:gd name="connsiteY27" fmla="*/ 66655 h 241173"/>
                <a:gd name="connsiteX28" fmla="*/ 80390 w 160787"/>
                <a:gd name="connsiteY28" fmla="*/ 85090 h 241173"/>
                <a:gd name="connsiteX29" fmla="*/ 61955 w 160787"/>
                <a:gd name="connsiteY29" fmla="*/ 66655 h 241173"/>
                <a:gd name="connsiteX30" fmla="*/ 50587 w 160787"/>
                <a:gd name="connsiteY30" fmla="*/ 78024 h 241173"/>
                <a:gd name="connsiteX31" fmla="*/ 72350 w 160787"/>
                <a:gd name="connsiteY31" fmla="*/ 99787 h 241173"/>
                <a:gd name="connsiteX32" fmla="*/ 72350 w 160787"/>
                <a:gd name="connsiteY32" fmla="*/ 176856 h 241173"/>
                <a:gd name="connsiteX33" fmla="*/ 63909 w 160787"/>
                <a:gd name="connsiteY33" fmla="*/ 176856 h 241173"/>
                <a:gd name="connsiteX34" fmla="*/ 38278 w 160787"/>
                <a:gd name="connsiteY34" fmla="*/ 128923 h 241173"/>
                <a:gd name="connsiteX35" fmla="*/ 16105 w 160787"/>
                <a:gd name="connsiteY35" fmla="*/ 78313 h 241173"/>
                <a:gd name="connsiteX36" fmla="*/ 78501 w 160787"/>
                <a:gd name="connsiteY36" fmla="*/ 16094 h 241173"/>
                <a:gd name="connsiteX37" fmla="*/ 125212 w 160787"/>
                <a:gd name="connsiteY37" fmla="*/ 34247 h 241173"/>
                <a:gd name="connsiteX38" fmla="*/ 144708 w 160787"/>
                <a:gd name="connsiteY38" fmla="*/ 80379 h 241173"/>
                <a:gd name="connsiteX39" fmla="*/ 122840 w 160787"/>
                <a:gd name="connsiteY39" fmla="*/ 128618 h 2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0787" h="241173">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grpFill/>
            <a:ln w="8001" cap="flat">
              <a:noFill/>
              <a:prstDash val="solid"/>
              <a:miter/>
            </a:ln>
          </p:spPr>
          <p:txBody>
            <a:bodyPr rtlCol="0" anchor="ctr"/>
            <a:lstStyle/>
            <a:p>
              <a:endParaRPr lang="en-US"/>
            </a:p>
          </p:txBody>
        </p:sp>
      </p:grpSp>
      <p:grpSp>
        <p:nvGrpSpPr>
          <p:cNvPr id="270" name="Graphic 36">
            <a:extLst>
              <a:ext uri="{FF2B5EF4-FFF2-40B4-BE49-F238E27FC236}">
                <a16:creationId xmlns:a16="http://schemas.microsoft.com/office/drawing/2014/main" id="{D0B5247F-C2B8-C72E-19A5-1DABDA04210B}"/>
              </a:ext>
            </a:extLst>
          </p:cNvPr>
          <p:cNvGrpSpPr/>
          <p:nvPr/>
        </p:nvGrpSpPr>
        <p:grpSpPr>
          <a:xfrm>
            <a:off x="7171987" y="791301"/>
            <a:ext cx="450825" cy="281398"/>
            <a:chOff x="7083094" y="837684"/>
            <a:chExt cx="450825" cy="281398"/>
          </a:xfrm>
          <a:solidFill>
            <a:schemeClr val="tx1"/>
          </a:solidFill>
        </p:grpSpPr>
        <p:sp>
          <p:nvSpPr>
            <p:cNvPr id="271" name="Freeform: Shape 270">
              <a:extLst>
                <a:ext uri="{FF2B5EF4-FFF2-40B4-BE49-F238E27FC236}">
                  <a16:creationId xmlns:a16="http://schemas.microsoft.com/office/drawing/2014/main" id="{C2B18E44-C9D2-313B-CAFF-B771A5566374}"/>
                </a:ext>
              </a:extLst>
            </p:cNvPr>
            <p:cNvSpPr/>
            <p:nvPr/>
          </p:nvSpPr>
          <p:spPr>
            <a:xfrm>
              <a:off x="7139668"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grpFill/>
            <a:ln w="8037"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DE85CAD-2C91-E597-A8B4-59226A4A84D2}"/>
                </a:ext>
              </a:extLst>
            </p:cNvPr>
            <p:cNvSpPr/>
            <p:nvPr/>
          </p:nvSpPr>
          <p:spPr>
            <a:xfrm>
              <a:off x="7396939"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grpFill/>
            <a:ln w="8037"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DF9D37DF-A821-6421-8D22-5CF29D8EE789}"/>
                </a:ext>
              </a:extLst>
            </p:cNvPr>
            <p:cNvSpPr/>
            <p:nvPr/>
          </p:nvSpPr>
          <p:spPr>
            <a:xfrm>
              <a:off x="7083094" y="853759"/>
              <a:ext cx="450825" cy="265322"/>
            </a:xfrm>
            <a:custGeom>
              <a:avLst/>
              <a:gdLst>
                <a:gd name="connsiteX0" fmla="*/ 415950 w 450825"/>
                <a:gd name="connsiteY0" fmla="*/ 265315 h 265322"/>
                <a:gd name="connsiteX1" fmla="*/ 366747 w 450825"/>
                <a:gd name="connsiteY1" fmla="*/ 265315 h 265322"/>
                <a:gd name="connsiteX2" fmla="*/ 314489 w 450825"/>
                <a:gd name="connsiteY2" fmla="*/ 232111 h 265322"/>
                <a:gd name="connsiteX3" fmla="*/ 230393 w 450825"/>
                <a:gd name="connsiteY3" fmla="*/ 176878 h 265322"/>
                <a:gd name="connsiteX4" fmla="*/ 220424 w 450825"/>
                <a:gd name="connsiteY4" fmla="*/ 176878 h 265322"/>
                <a:gd name="connsiteX5" fmla="*/ 136328 w 450825"/>
                <a:gd name="connsiteY5" fmla="*/ 232111 h 265322"/>
                <a:gd name="connsiteX6" fmla="*/ 84070 w 450825"/>
                <a:gd name="connsiteY6" fmla="*/ 265315 h 265322"/>
                <a:gd name="connsiteX7" fmla="*/ 34867 w 450825"/>
                <a:gd name="connsiteY7" fmla="*/ 265315 h 265322"/>
                <a:gd name="connsiteX8" fmla="*/ 0 w 450825"/>
                <a:gd name="connsiteY8" fmla="*/ 230559 h 265322"/>
                <a:gd name="connsiteX9" fmla="*/ 1100 w 450825"/>
                <a:gd name="connsiteY9" fmla="*/ 221820 h 265322"/>
                <a:gd name="connsiteX10" fmla="*/ 56574 w 450825"/>
                <a:gd name="connsiteY10" fmla="*/ 6034 h 265322"/>
                <a:gd name="connsiteX11" fmla="*/ 64614 w 450825"/>
                <a:gd name="connsiteY11" fmla="*/ 4 h 265322"/>
                <a:gd name="connsiteX12" fmla="*/ 386203 w 450825"/>
                <a:gd name="connsiteY12" fmla="*/ 4 h 265322"/>
                <a:gd name="connsiteX13" fmla="*/ 394243 w 450825"/>
                <a:gd name="connsiteY13" fmla="*/ 6034 h 265322"/>
                <a:gd name="connsiteX14" fmla="*/ 449717 w 450825"/>
                <a:gd name="connsiteY14" fmla="*/ 221820 h 265322"/>
                <a:gd name="connsiteX15" fmla="*/ 424688 w 450825"/>
                <a:gd name="connsiteY15" fmla="*/ 264215 h 265322"/>
                <a:gd name="connsiteX16" fmla="*/ 415950 w 450825"/>
                <a:gd name="connsiteY16" fmla="*/ 265315 h 265322"/>
                <a:gd name="connsiteX17" fmla="*/ 220424 w 450825"/>
                <a:gd name="connsiteY17" fmla="*/ 160799 h 265322"/>
                <a:gd name="connsiteX18" fmla="*/ 230393 w 450825"/>
                <a:gd name="connsiteY18" fmla="*/ 160799 h 265322"/>
                <a:gd name="connsiteX19" fmla="*/ 329201 w 450825"/>
                <a:gd name="connsiteY19" fmla="*/ 225760 h 265322"/>
                <a:gd name="connsiteX20" fmla="*/ 366747 w 450825"/>
                <a:gd name="connsiteY20" fmla="*/ 249236 h 265322"/>
                <a:gd name="connsiteX21" fmla="*/ 415950 w 450825"/>
                <a:gd name="connsiteY21" fmla="*/ 249236 h 265322"/>
                <a:gd name="connsiteX22" fmla="*/ 435028 w 450825"/>
                <a:gd name="connsiteY22" fmla="*/ 230856 h 265322"/>
                <a:gd name="connsiteX23" fmla="*/ 434441 w 450825"/>
                <a:gd name="connsiteY23" fmla="*/ 225840 h 265322"/>
                <a:gd name="connsiteX24" fmla="*/ 380012 w 450825"/>
                <a:gd name="connsiteY24" fmla="*/ 16084 h 265322"/>
                <a:gd name="connsiteX25" fmla="*/ 70805 w 450825"/>
                <a:gd name="connsiteY25" fmla="*/ 16084 h 265322"/>
                <a:gd name="connsiteX26" fmla="*/ 16376 w 450825"/>
                <a:gd name="connsiteY26" fmla="*/ 225840 h 265322"/>
                <a:gd name="connsiteX27" fmla="*/ 29852 w 450825"/>
                <a:gd name="connsiteY27" fmla="*/ 248649 h 265322"/>
                <a:gd name="connsiteX28" fmla="*/ 34867 w 450825"/>
                <a:gd name="connsiteY28" fmla="*/ 249236 h 265322"/>
                <a:gd name="connsiteX29" fmla="*/ 84070 w 450825"/>
                <a:gd name="connsiteY29" fmla="*/ 249236 h 265322"/>
                <a:gd name="connsiteX30" fmla="*/ 121616 w 450825"/>
                <a:gd name="connsiteY30" fmla="*/ 225760 h 265322"/>
                <a:gd name="connsiteX31" fmla="*/ 220424 w 450825"/>
                <a:gd name="connsiteY31" fmla="*/ 160799 h 2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0825" h="265322">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grpFill/>
            <a:ln w="8037"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6D299E7-F826-2D1C-ED3D-C46508AC3565}"/>
                </a:ext>
              </a:extLst>
            </p:cNvPr>
            <p:cNvSpPr/>
            <p:nvPr/>
          </p:nvSpPr>
          <p:spPr>
            <a:xfrm>
              <a:off x="7155748" y="902002"/>
              <a:ext cx="96476" cy="96476"/>
            </a:xfrm>
            <a:custGeom>
              <a:avLst/>
              <a:gdLst>
                <a:gd name="connsiteX0" fmla="*/ 64318 w 96476"/>
                <a:gd name="connsiteY0" fmla="*/ 96477 h 96476"/>
                <a:gd name="connsiteX1" fmla="*/ 32159 w 96476"/>
                <a:gd name="connsiteY1" fmla="*/ 96477 h 96476"/>
                <a:gd name="connsiteX2" fmla="*/ 24119 w 96476"/>
                <a:gd name="connsiteY2" fmla="*/ 88437 h 96476"/>
                <a:gd name="connsiteX3" fmla="*/ 24119 w 96476"/>
                <a:gd name="connsiteY3" fmla="*/ 72358 h 96476"/>
                <a:gd name="connsiteX4" fmla="*/ 8040 w 96476"/>
                <a:gd name="connsiteY4" fmla="*/ 72358 h 96476"/>
                <a:gd name="connsiteX5" fmla="*/ 0 w 96476"/>
                <a:gd name="connsiteY5" fmla="*/ 64318 h 96476"/>
                <a:gd name="connsiteX6" fmla="*/ 0 w 96476"/>
                <a:gd name="connsiteY6" fmla="*/ 32159 h 96476"/>
                <a:gd name="connsiteX7" fmla="*/ 8040 w 96476"/>
                <a:gd name="connsiteY7" fmla="*/ 24119 h 96476"/>
                <a:gd name="connsiteX8" fmla="*/ 24119 w 96476"/>
                <a:gd name="connsiteY8" fmla="*/ 24119 h 96476"/>
                <a:gd name="connsiteX9" fmla="*/ 24119 w 96476"/>
                <a:gd name="connsiteY9" fmla="*/ 8040 h 96476"/>
                <a:gd name="connsiteX10" fmla="*/ 32159 w 96476"/>
                <a:gd name="connsiteY10" fmla="*/ 0 h 96476"/>
                <a:gd name="connsiteX11" fmla="*/ 64318 w 96476"/>
                <a:gd name="connsiteY11" fmla="*/ 0 h 96476"/>
                <a:gd name="connsiteX12" fmla="*/ 72357 w 96476"/>
                <a:gd name="connsiteY12" fmla="*/ 8040 h 96476"/>
                <a:gd name="connsiteX13" fmla="*/ 72357 w 96476"/>
                <a:gd name="connsiteY13" fmla="*/ 24119 h 96476"/>
                <a:gd name="connsiteX14" fmla="*/ 88437 w 96476"/>
                <a:gd name="connsiteY14" fmla="*/ 24119 h 96476"/>
                <a:gd name="connsiteX15" fmla="*/ 96477 w 96476"/>
                <a:gd name="connsiteY15" fmla="*/ 32159 h 96476"/>
                <a:gd name="connsiteX16" fmla="*/ 96477 w 96476"/>
                <a:gd name="connsiteY16" fmla="*/ 64318 h 96476"/>
                <a:gd name="connsiteX17" fmla="*/ 88437 w 96476"/>
                <a:gd name="connsiteY17" fmla="*/ 72358 h 96476"/>
                <a:gd name="connsiteX18" fmla="*/ 72357 w 96476"/>
                <a:gd name="connsiteY18" fmla="*/ 72358 h 96476"/>
                <a:gd name="connsiteX19" fmla="*/ 72357 w 96476"/>
                <a:gd name="connsiteY19" fmla="*/ 88437 h 96476"/>
                <a:gd name="connsiteX20" fmla="*/ 64318 w 96476"/>
                <a:gd name="connsiteY20" fmla="*/ 96477 h 96476"/>
                <a:gd name="connsiteX21" fmla="*/ 40199 w 96476"/>
                <a:gd name="connsiteY21" fmla="*/ 80397 h 96476"/>
                <a:gd name="connsiteX22" fmla="*/ 56278 w 96476"/>
                <a:gd name="connsiteY22" fmla="*/ 80397 h 96476"/>
                <a:gd name="connsiteX23" fmla="*/ 56278 w 96476"/>
                <a:gd name="connsiteY23" fmla="*/ 64318 h 96476"/>
                <a:gd name="connsiteX24" fmla="*/ 64318 w 96476"/>
                <a:gd name="connsiteY24" fmla="*/ 56278 h 96476"/>
                <a:gd name="connsiteX25" fmla="*/ 80397 w 96476"/>
                <a:gd name="connsiteY25" fmla="*/ 56278 h 96476"/>
                <a:gd name="connsiteX26" fmla="*/ 80397 w 96476"/>
                <a:gd name="connsiteY26" fmla="*/ 40199 h 96476"/>
                <a:gd name="connsiteX27" fmla="*/ 64318 w 96476"/>
                <a:gd name="connsiteY27" fmla="*/ 40199 h 96476"/>
                <a:gd name="connsiteX28" fmla="*/ 56278 w 96476"/>
                <a:gd name="connsiteY28" fmla="*/ 32159 h 96476"/>
                <a:gd name="connsiteX29" fmla="*/ 56278 w 96476"/>
                <a:gd name="connsiteY29" fmla="*/ 16079 h 96476"/>
                <a:gd name="connsiteX30" fmla="*/ 40199 w 96476"/>
                <a:gd name="connsiteY30" fmla="*/ 16079 h 96476"/>
                <a:gd name="connsiteX31" fmla="*/ 40199 w 96476"/>
                <a:gd name="connsiteY31" fmla="*/ 32159 h 96476"/>
                <a:gd name="connsiteX32" fmla="*/ 32159 w 96476"/>
                <a:gd name="connsiteY32" fmla="*/ 40199 h 96476"/>
                <a:gd name="connsiteX33" fmla="*/ 16079 w 96476"/>
                <a:gd name="connsiteY33" fmla="*/ 40199 h 96476"/>
                <a:gd name="connsiteX34" fmla="*/ 16079 w 96476"/>
                <a:gd name="connsiteY34" fmla="*/ 56278 h 96476"/>
                <a:gd name="connsiteX35" fmla="*/ 32159 w 96476"/>
                <a:gd name="connsiteY35" fmla="*/ 56278 h 96476"/>
                <a:gd name="connsiteX36" fmla="*/ 40199 w 96476"/>
                <a:gd name="connsiteY36" fmla="*/ 64318 h 9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476" h="96476">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grpFill/>
            <a:ln w="8037"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21297528-90B7-8413-44F7-EAA48DEDDFB2}"/>
                </a:ext>
              </a:extLst>
            </p:cNvPr>
            <p:cNvSpPr/>
            <p:nvPr/>
          </p:nvSpPr>
          <p:spPr>
            <a:xfrm>
              <a:off x="7404979" y="902002"/>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grpFill/>
            <a:ln w="8037"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6E38E67-6B64-E294-C2C3-B079D752133E}"/>
                </a:ext>
              </a:extLst>
            </p:cNvPr>
            <p:cNvSpPr/>
            <p:nvPr/>
          </p:nvSpPr>
          <p:spPr>
            <a:xfrm>
              <a:off x="7404979" y="966319"/>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grpFill/>
            <a:ln w="8037"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4A09B5D-5A85-C402-FD8B-61C000447B42}"/>
                </a:ext>
              </a:extLst>
            </p:cNvPr>
            <p:cNvSpPr/>
            <p:nvPr/>
          </p:nvSpPr>
          <p:spPr>
            <a:xfrm>
              <a:off x="7437138"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grpFill/>
            <a:ln w="8037"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C1946C60-44D0-9319-B6DC-DC06D1831D61}"/>
                </a:ext>
              </a:extLst>
            </p:cNvPr>
            <p:cNvSpPr/>
            <p:nvPr/>
          </p:nvSpPr>
          <p:spPr>
            <a:xfrm>
              <a:off x="7372820"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grpFill/>
            <a:ln w="8037" cap="flat">
              <a:noFill/>
              <a:prstDash val="solid"/>
              <a:miter/>
            </a:ln>
          </p:spPr>
          <p:txBody>
            <a:bodyPr rtlCol="0" anchor="ctr"/>
            <a:lstStyle/>
            <a:p>
              <a:endParaRPr lang="en-US"/>
            </a:p>
          </p:txBody>
        </p:sp>
      </p:grpSp>
      <p:grpSp>
        <p:nvGrpSpPr>
          <p:cNvPr id="301" name="Graphic 38">
            <a:extLst>
              <a:ext uri="{FF2B5EF4-FFF2-40B4-BE49-F238E27FC236}">
                <a16:creationId xmlns:a16="http://schemas.microsoft.com/office/drawing/2014/main" id="{D52C81EC-3E2A-8798-A779-AC01C776C5C5}"/>
              </a:ext>
            </a:extLst>
          </p:cNvPr>
          <p:cNvGrpSpPr/>
          <p:nvPr/>
        </p:nvGrpSpPr>
        <p:grpSpPr>
          <a:xfrm>
            <a:off x="6618874" y="771030"/>
            <a:ext cx="301387" cy="326614"/>
            <a:chOff x="6529981" y="817413"/>
            <a:chExt cx="301387" cy="326614"/>
          </a:xfrm>
          <a:solidFill>
            <a:schemeClr val="tx1"/>
          </a:solidFill>
        </p:grpSpPr>
        <p:sp>
          <p:nvSpPr>
            <p:cNvPr id="302" name="Freeform: Shape 301">
              <a:extLst>
                <a:ext uri="{FF2B5EF4-FFF2-40B4-BE49-F238E27FC236}">
                  <a16:creationId xmlns:a16="http://schemas.microsoft.com/office/drawing/2014/main" id="{E383AC55-A80B-49AB-3E09-17DB5611EDA2}"/>
                </a:ext>
              </a:extLst>
            </p:cNvPr>
            <p:cNvSpPr/>
            <p:nvPr/>
          </p:nvSpPr>
          <p:spPr>
            <a:xfrm>
              <a:off x="6555002" y="1081217"/>
              <a:ext cx="263803" cy="62810"/>
            </a:xfrm>
            <a:custGeom>
              <a:avLst/>
              <a:gdLst>
                <a:gd name="connsiteX0" fmla="*/ 257523 w 263803"/>
                <a:gd name="connsiteY0" fmla="*/ 62810 h 62810"/>
                <a:gd name="connsiteX1" fmla="*/ 6281 w 263803"/>
                <a:gd name="connsiteY1" fmla="*/ 62810 h 62810"/>
                <a:gd name="connsiteX2" fmla="*/ 0 w 263803"/>
                <a:gd name="connsiteY2" fmla="*/ 56529 h 62810"/>
                <a:gd name="connsiteX3" fmla="*/ 0 w 263803"/>
                <a:gd name="connsiteY3" fmla="*/ 6281 h 62810"/>
                <a:gd name="connsiteX4" fmla="*/ 6281 w 263803"/>
                <a:gd name="connsiteY4" fmla="*/ 0 h 62810"/>
                <a:gd name="connsiteX5" fmla="*/ 257523 w 263803"/>
                <a:gd name="connsiteY5" fmla="*/ 0 h 62810"/>
                <a:gd name="connsiteX6" fmla="*/ 263804 w 263803"/>
                <a:gd name="connsiteY6" fmla="*/ 6281 h 62810"/>
                <a:gd name="connsiteX7" fmla="*/ 263804 w 263803"/>
                <a:gd name="connsiteY7" fmla="*/ 56529 h 62810"/>
                <a:gd name="connsiteX8" fmla="*/ 257523 w 263803"/>
                <a:gd name="connsiteY8" fmla="*/ 62810 h 62810"/>
                <a:gd name="connsiteX9" fmla="*/ 12562 w 263803"/>
                <a:gd name="connsiteY9" fmla="*/ 50248 h 62810"/>
                <a:gd name="connsiteX10" fmla="*/ 251242 w 263803"/>
                <a:gd name="connsiteY10" fmla="*/ 50248 h 62810"/>
                <a:gd name="connsiteX11" fmla="*/ 251242 w 263803"/>
                <a:gd name="connsiteY11" fmla="*/ 12562 h 62810"/>
                <a:gd name="connsiteX12" fmla="*/ 12562 w 263803"/>
                <a:gd name="connsiteY12"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03" h="62810">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grpFill/>
            <a:ln w="625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3CF81897-0F04-78C3-2496-B1AD61012493}"/>
                </a:ext>
              </a:extLst>
            </p:cNvPr>
            <p:cNvSpPr/>
            <p:nvPr/>
          </p:nvSpPr>
          <p:spPr>
            <a:xfrm>
              <a:off x="6686899" y="962877"/>
              <a:ext cx="123557" cy="123615"/>
            </a:xfrm>
            <a:custGeom>
              <a:avLst/>
              <a:gdLst>
                <a:gd name="connsiteX0" fmla="*/ 28521 w 123557"/>
                <a:gd name="connsiteY0" fmla="*/ 123616 h 123615"/>
                <a:gd name="connsiteX1" fmla="*/ 24061 w 123557"/>
                <a:gd name="connsiteY1" fmla="*/ 121794 h 123615"/>
                <a:gd name="connsiteX2" fmla="*/ 1826 w 123557"/>
                <a:gd name="connsiteY2" fmla="*/ 99497 h 123615"/>
                <a:gd name="connsiteX3" fmla="*/ 1826 w 123557"/>
                <a:gd name="connsiteY3" fmla="*/ 90640 h 123615"/>
                <a:gd name="connsiteX4" fmla="*/ 90703 w 123557"/>
                <a:gd name="connsiteY4" fmla="*/ 1826 h 123615"/>
                <a:gd name="connsiteX5" fmla="*/ 99559 w 123557"/>
                <a:gd name="connsiteY5" fmla="*/ 1826 h 123615"/>
                <a:gd name="connsiteX6" fmla="*/ 121732 w 123557"/>
                <a:gd name="connsiteY6" fmla="*/ 24124 h 123615"/>
                <a:gd name="connsiteX7" fmla="*/ 121732 w 123557"/>
                <a:gd name="connsiteY7" fmla="*/ 32980 h 123615"/>
                <a:gd name="connsiteX8" fmla="*/ 32918 w 123557"/>
                <a:gd name="connsiteY8" fmla="*/ 121794 h 123615"/>
                <a:gd name="connsiteX9" fmla="*/ 28521 w 123557"/>
                <a:gd name="connsiteY9" fmla="*/ 123616 h 123615"/>
                <a:gd name="connsiteX10" fmla="*/ 15142 w 123557"/>
                <a:gd name="connsiteY10" fmla="*/ 95100 h 123615"/>
                <a:gd name="connsiteX11" fmla="*/ 28521 w 123557"/>
                <a:gd name="connsiteY11" fmla="*/ 108416 h 123615"/>
                <a:gd name="connsiteX12" fmla="*/ 108416 w 123557"/>
                <a:gd name="connsiteY12" fmla="*/ 28521 h 123615"/>
                <a:gd name="connsiteX13" fmla="*/ 95100 w 123557"/>
                <a:gd name="connsiteY13" fmla="*/ 15205 h 12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57" h="123615">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grpFill/>
            <a:ln w="625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FC4A5D00-AA7E-C4E7-C01B-471709484C9A}"/>
                </a:ext>
              </a:extLst>
            </p:cNvPr>
            <p:cNvSpPr/>
            <p:nvPr/>
          </p:nvSpPr>
          <p:spPr>
            <a:xfrm>
              <a:off x="6689851" y="836220"/>
              <a:ext cx="123553" cy="123647"/>
            </a:xfrm>
            <a:custGeom>
              <a:avLst/>
              <a:gdLst>
                <a:gd name="connsiteX0" fmla="*/ 95100 w 123553"/>
                <a:gd name="connsiteY0" fmla="*/ 123647 h 123647"/>
                <a:gd name="connsiteX1" fmla="*/ 90640 w 123553"/>
                <a:gd name="connsiteY1" fmla="*/ 121763 h 123647"/>
                <a:gd name="connsiteX2" fmla="*/ 1826 w 123553"/>
                <a:gd name="connsiteY2" fmla="*/ 32949 h 123647"/>
                <a:gd name="connsiteX3" fmla="*/ 1826 w 123553"/>
                <a:gd name="connsiteY3" fmla="*/ 24093 h 123647"/>
                <a:gd name="connsiteX4" fmla="*/ 23998 w 123553"/>
                <a:gd name="connsiteY4" fmla="*/ 1858 h 123647"/>
                <a:gd name="connsiteX5" fmla="*/ 32881 w 123553"/>
                <a:gd name="connsiteY5" fmla="*/ 1821 h 123647"/>
                <a:gd name="connsiteX6" fmla="*/ 32918 w 123553"/>
                <a:gd name="connsiteY6" fmla="*/ 1858 h 123647"/>
                <a:gd name="connsiteX7" fmla="*/ 121732 w 123553"/>
                <a:gd name="connsiteY7" fmla="*/ 90735 h 123647"/>
                <a:gd name="connsiteX8" fmla="*/ 123553 w 123553"/>
                <a:gd name="connsiteY8" fmla="*/ 95131 h 123647"/>
                <a:gd name="connsiteX9" fmla="*/ 121732 w 123553"/>
                <a:gd name="connsiteY9" fmla="*/ 99591 h 123647"/>
                <a:gd name="connsiteX10" fmla="*/ 99497 w 123553"/>
                <a:gd name="connsiteY10" fmla="*/ 121763 h 123647"/>
                <a:gd name="connsiteX11" fmla="*/ 95100 w 123553"/>
                <a:gd name="connsiteY11" fmla="*/ 123647 h 123647"/>
                <a:gd name="connsiteX12" fmla="*/ 15142 w 123553"/>
                <a:gd name="connsiteY12" fmla="*/ 28552 h 123647"/>
                <a:gd name="connsiteX13" fmla="*/ 95100 w 123553"/>
                <a:gd name="connsiteY13" fmla="*/ 108447 h 123647"/>
                <a:gd name="connsiteX14" fmla="*/ 108416 w 123553"/>
                <a:gd name="connsiteY14" fmla="*/ 95131 h 123647"/>
                <a:gd name="connsiteX15" fmla="*/ 28458 w 123553"/>
                <a:gd name="connsiteY15" fmla="*/ 15174 h 12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553" h="123647">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grpFill/>
            <a:ln w="625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C7065DBF-C821-FAFD-F6A9-F4B374EC83A7}"/>
                </a:ext>
              </a:extLst>
            </p:cNvPr>
            <p:cNvSpPr/>
            <p:nvPr/>
          </p:nvSpPr>
          <p:spPr>
            <a:xfrm>
              <a:off x="6529981" y="829975"/>
              <a:ext cx="138080" cy="133163"/>
            </a:xfrm>
            <a:custGeom>
              <a:avLst/>
              <a:gdLst>
                <a:gd name="connsiteX0" fmla="*/ 96625 w 138080"/>
                <a:gd name="connsiteY0" fmla="*/ 133158 h 133163"/>
                <a:gd name="connsiteX1" fmla="*/ 91600 w 138080"/>
                <a:gd name="connsiteY1" fmla="*/ 130646 h 133163"/>
                <a:gd name="connsiteX2" fmla="*/ 1153 w 138080"/>
                <a:gd name="connsiteY2" fmla="*/ 10050 h 133163"/>
                <a:gd name="connsiteX3" fmla="*/ 588 w 138080"/>
                <a:gd name="connsiteY3" fmla="*/ 3769 h 133163"/>
                <a:gd name="connsiteX4" fmla="*/ 6178 w 138080"/>
                <a:gd name="connsiteY4" fmla="*/ 0 h 133163"/>
                <a:gd name="connsiteX5" fmla="*/ 131799 w 138080"/>
                <a:gd name="connsiteY5" fmla="*/ 0 h 133163"/>
                <a:gd name="connsiteX6" fmla="*/ 136824 w 138080"/>
                <a:gd name="connsiteY6" fmla="*/ 2512 h 133163"/>
                <a:gd name="connsiteX7" fmla="*/ 137829 w 138080"/>
                <a:gd name="connsiteY7" fmla="*/ 8040 h 133163"/>
                <a:gd name="connsiteX8" fmla="*/ 102655 w 138080"/>
                <a:gd name="connsiteY8" fmla="*/ 128636 h 133163"/>
                <a:gd name="connsiteX9" fmla="*/ 97756 w 138080"/>
                <a:gd name="connsiteY9" fmla="*/ 133033 h 133163"/>
                <a:gd name="connsiteX10" fmla="*/ 96625 w 138080"/>
                <a:gd name="connsiteY10" fmla="*/ 133158 h 133163"/>
                <a:gd name="connsiteX11" fmla="*/ 18740 w 138080"/>
                <a:gd name="connsiteY11" fmla="*/ 12562 h 133163"/>
                <a:gd name="connsiteX12" fmla="*/ 94113 w 138080"/>
                <a:gd name="connsiteY12" fmla="*/ 113059 h 133163"/>
                <a:gd name="connsiteX13" fmla="*/ 123445 w 138080"/>
                <a:gd name="connsiteY13" fmla="*/ 12562 h 1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080" h="133163">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grpFill/>
            <a:ln w="625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6489D2C-1B58-AB04-1C3F-0BB1A61B35E3}"/>
                </a:ext>
              </a:extLst>
            </p:cNvPr>
            <p:cNvSpPr/>
            <p:nvPr/>
          </p:nvSpPr>
          <p:spPr>
            <a:xfrm>
              <a:off x="6793682" y="943034"/>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grpFill/>
            <a:ln w="6251"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29D6D950-0BFF-84E9-3E6A-7112E19C33AD}"/>
                </a:ext>
              </a:extLst>
            </p:cNvPr>
            <p:cNvSpPr/>
            <p:nvPr/>
          </p:nvSpPr>
          <p:spPr>
            <a:xfrm>
              <a:off x="6668061" y="817413"/>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grpFill/>
            <a:ln w="6251"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2CC3E375-3E6C-E98E-A448-5011642007A5}"/>
                </a:ext>
              </a:extLst>
            </p:cNvPr>
            <p:cNvSpPr/>
            <p:nvPr/>
          </p:nvSpPr>
          <p:spPr>
            <a:xfrm>
              <a:off x="6668061" y="1068655"/>
              <a:ext cx="37686" cy="25124"/>
            </a:xfrm>
            <a:custGeom>
              <a:avLst/>
              <a:gdLst>
                <a:gd name="connsiteX0" fmla="*/ 31405 w 37686"/>
                <a:gd name="connsiteY0" fmla="*/ 25124 h 25124"/>
                <a:gd name="connsiteX1" fmla="*/ 6281 w 37686"/>
                <a:gd name="connsiteY1" fmla="*/ 25124 h 25124"/>
                <a:gd name="connsiteX2" fmla="*/ 0 w 37686"/>
                <a:gd name="connsiteY2" fmla="*/ 18843 h 25124"/>
                <a:gd name="connsiteX3" fmla="*/ 18843 w 37686"/>
                <a:gd name="connsiteY3" fmla="*/ 0 h 25124"/>
                <a:gd name="connsiteX4" fmla="*/ 37686 w 37686"/>
                <a:gd name="connsiteY4" fmla="*/ 18843 h 25124"/>
                <a:gd name="connsiteX5" fmla="*/ 31405 w 37686"/>
                <a:gd name="connsiteY5" fmla="*/ 25124 h 25124"/>
                <a:gd name="connsiteX6" fmla="*/ 18843 w 37686"/>
                <a:gd name="connsiteY6" fmla="*/ 12562 h 25124"/>
                <a:gd name="connsiteX7" fmla="*/ 18843 w 37686"/>
                <a:gd name="connsiteY7" fmla="*/ 12562 h 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86" h="25124">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grpFill/>
            <a:ln w="6251"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C2A406B8-F960-2CA7-EEF6-6C0FA82EBB43}"/>
                </a:ext>
              </a:extLst>
            </p:cNvPr>
            <p:cNvSpPr/>
            <p:nvPr/>
          </p:nvSpPr>
          <p:spPr>
            <a:xfrm>
              <a:off x="6536118" y="861171"/>
              <a:ext cx="74873" cy="81865"/>
            </a:xfrm>
            <a:custGeom>
              <a:avLst/>
              <a:gdLst>
                <a:gd name="connsiteX0" fmla="*/ 44008 w 74873"/>
                <a:gd name="connsiteY0" fmla="*/ 81863 h 81865"/>
                <a:gd name="connsiteX1" fmla="*/ 0 w 74873"/>
                <a:gd name="connsiteY1" fmla="*/ 37936 h 81865"/>
                <a:gd name="connsiteX2" fmla="*/ 20014 w 74873"/>
                <a:gd name="connsiteY2" fmla="*/ 1026 h 81865"/>
                <a:gd name="connsiteX3" fmla="*/ 28494 w 74873"/>
                <a:gd name="connsiteY3" fmla="*/ 2533 h 81865"/>
                <a:gd name="connsiteX4" fmla="*/ 73592 w 74873"/>
                <a:gd name="connsiteY4" fmla="*/ 63020 h 81865"/>
                <a:gd name="connsiteX5" fmla="*/ 72712 w 74873"/>
                <a:gd name="connsiteY5" fmla="*/ 71562 h 81865"/>
                <a:gd name="connsiteX6" fmla="*/ 44008 w 74873"/>
                <a:gd name="connsiteY6" fmla="*/ 81863 h 81865"/>
                <a:gd name="connsiteX7" fmla="*/ 22276 w 74873"/>
                <a:gd name="connsiteY7" fmla="*/ 15221 h 81865"/>
                <a:gd name="connsiteX8" fmla="*/ 15994 w 74873"/>
                <a:gd name="connsiteY8" fmla="*/ 59188 h 81865"/>
                <a:gd name="connsiteX9" fmla="*/ 59962 w 74873"/>
                <a:gd name="connsiteY9" fmla="*/ 65469 h 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73" h="81865">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grpFill/>
            <a:ln w="6251" cap="flat">
              <a:noFill/>
              <a:prstDash val="solid"/>
              <a:miter/>
            </a:ln>
          </p:spPr>
          <p:txBody>
            <a:bodyPr rtlCol="0" anchor="ctr"/>
            <a:lstStyle/>
            <a:p>
              <a:endParaRPr lang="en-US"/>
            </a:p>
          </p:txBody>
        </p:sp>
      </p:grpSp>
      <p:grpSp>
        <p:nvGrpSpPr>
          <p:cNvPr id="932" name="Graphic 40">
            <a:extLst>
              <a:ext uri="{FF2B5EF4-FFF2-40B4-BE49-F238E27FC236}">
                <a16:creationId xmlns:a16="http://schemas.microsoft.com/office/drawing/2014/main" id="{D85AEF6B-29AA-27EA-0729-664ABFE6A252}"/>
              </a:ext>
            </a:extLst>
          </p:cNvPr>
          <p:cNvGrpSpPr/>
          <p:nvPr/>
        </p:nvGrpSpPr>
        <p:grpSpPr>
          <a:xfrm>
            <a:off x="7755603" y="1431538"/>
            <a:ext cx="401985" cy="401986"/>
            <a:chOff x="7666710" y="1477921"/>
            <a:chExt cx="401985" cy="401986"/>
          </a:xfrm>
          <a:solidFill>
            <a:schemeClr val="tx1"/>
          </a:solidFill>
        </p:grpSpPr>
        <p:sp>
          <p:nvSpPr>
            <p:cNvPr id="933" name="Freeform: Shape 932">
              <a:extLst>
                <a:ext uri="{FF2B5EF4-FFF2-40B4-BE49-F238E27FC236}">
                  <a16:creationId xmlns:a16="http://schemas.microsoft.com/office/drawing/2014/main" id="{C325F89B-C6F9-56F0-939D-D21E24BB7816}"/>
                </a:ext>
              </a:extLst>
            </p:cNvPr>
            <p:cNvSpPr/>
            <p:nvPr/>
          </p:nvSpPr>
          <p:spPr>
            <a:xfrm>
              <a:off x="7779768" y="1641227"/>
              <a:ext cx="175868" cy="200993"/>
            </a:xfrm>
            <a:custGeom>
              <a:avLst/>
              <a:gdLst>
                <a:gd name="connsiteX0" fmla="*/ 0 w 175868"/>
                <a:gd name="connsiteY0" fmla="*/ 0 h 200993"/>
                <a:gd name="connsiteX1" fmla="*/ 175868 w 175868"/>
                <a:gd name="connsiteY1" fmla="*/ 0 h 200993"/>
                <a:gd name="connsiteX2" fmla="*/ 175868 w 175868"/>
                <a:gd name="connsiteY2" fmla="*/ 200993 h 200993"/>
                <a:gd name="connsiteX3" fmla="*/ 0 w 175868"/>
                <a:gd name="connsiteY3" fmla="*/ 200993 h 200993"/>
              </a:gdLst>
              <a:ahLst/>
              <a:cxnLst>
                <a:cxn ang="0">
                  <a:pos x="connsiteX0" y="connsiteY0"/>
                </a:cxn>
                <a:cxn ang="0">
                  <a:pos x="connsiteX1" y="connsiteY1"/>
                </a:cxn>
                <a:cxn ang="0">
                  <a:pos x="connsiteX2" y="connsiteY2"/>
                </a:cxn>
                <a:cxn ang="0">
                  <a:pos x="connsiteX3" y="connsiteY3"/>
                </a:cxn>
              </a:cxnLst>
              <a:rect l="l" t="t" r="r" b="b"/>
              <a:pathLst>
                <a:path w="175868" h="200993">
                  <a:moveTo>
                    <a:pt x="0" y="0"/>
                  </a:moveTo>
                  <a:lnTo>
                    <a:pt x="175868" y="0"/>
                  </a:lnTo>
                  <a:lnTo>
                    <a:pt x="175868" y="200993"/>
                  </a:lnTo>
                  <a:lnTo>
                    <a:pt x="0" y="200993"/>
                  </a:lnTo>
                  <a:close/>
                </a:path>
              </a:pathLst>
            </a:custGeom>
            <a:grpFill/>
            <a:ln w="25003" cap="flat">
              <a:solidFill>
                <a:srgbClr val="152730"/>
              </a:solid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8C9D9FAB-00F8-0302-A0D4-310C2D0FFF80}"/>
                </a:ext>
              </a:extLst>
            </p:cNvPr>
            <p:cNvSpPr/>
            <p:nvPr/>
          </p:nvSpPr>
          <p:spPr>
            <a:xfrm>
              <a:off x="7742082" y="1553293"/>
              <a:ext cx="251240" cy="75372"/>
            </a:xfrm>
            <a:custGeom>
              <a:avLst/>
              <a:gdLst>
                <a:gd name="connsiteX0" fmla="*/ 0 w 251240"/>
                <a:gd name="connsiteY0" fmla="*/ 0 h 75372"/>
                <a:gd name="connsiteX1" fmla="*/ 0 w 251240"/>
                <a:gd name="connsiteY1" fmla="*/ 75372 h 75372"/>
                <a:gd name="connsiteX2" fmla="*/ 251241 w 251240"/>
                <a:gd name="connsiteY2" fmla="*/ 75372 h 75372"/>
                <a:gd name="connsiteX3" fmla="*/ 251241 w 251240"/>
                <a:gd name="connsiteY3" fmla="*/ 0 h 75372"/>
                <a:gd name="connsiteX4" fmla="*/ 0 w 251240"/>
                <a:gd name="connsiteY4" fmla="*/ 0 h 75372"/>
                <a:gd name="connsiteX5" fmla="*/ 226117 w 251240"/>
                <a:gd name="connsiteY5" fmla="*/ 50248 h 75372"/>
                <a:gd name="connsiteX6" fmla="*/ 25124 w 251240"/>
                <a:gd name="connsiteY6" fmla="*/ 50248 h 75372"/>
                <a:gd name="connsiteX7" fmla="*/ 25124 w 251240"/>
                <a:gd name="connsiteY7" fmla="*/ 25124 h 75372"/>
                <a:gd name="connsiteX8" fmla="*/ 226117 w 251240"/>
                <a:gd name="connsiteY8" fmla="*/ 25124 h 75372"/>
                <a:gd name="connsiteX9" fmla="*/ 226117 w 251240"/>
                <a:gd name="connsiteY9" fmla="*/ 50248 h 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240" h="75372">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grpFill/>
            <a:ln w="12502"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C9275FCF-DE61-E706-E98A-06CF28877710}"/>
                </a:ext>
              </a:extLst>
            </p:cNvPr>
            <p:cNvSpPr/>
            <p:nvPr/>
          </p:nvSpPr>
          <p:spPr>
            <a:xfrm>
              <a:off x="7817454" y="1503045"/>
              <a:ext cx="100496" cy="87934"/>
            </a:xfrm>
            <a:custGeom>
              <a:avLst/>
              <a:gdLst>
                <a:gd name="connsiteX0" fmla="*/ 0 w 100496"/>
                <a:gd name="connsiteY0" fmla="*/ 0 h 87934"/>
                <a:gd name="connsiteX1" fmla="*/ 100496 w 100496"/>
                <a:gd name="connsiteY1" fmla="*/ 0 h 87934"/>
                <a:gd name="connsiteX2" fmla="*/ 100496 w 100496"/>
                <a:gd name="connsiteY2" fmla="*/ 87934 h 87934"/>
                <a:gd name="connsiteX3" fmla="*/ 0 w 100496"/>
                <a:gd name="connsiteY3" fmla="*/ 87934 h 87934"/>
              </a:gdLst>
              <a:ahLst/>
              <a:cxnLst>
                <a:cxn ang="0">
                  <a:pos x="connsiteX0" y="connsiteY0"/>
                </a:cxn>
                <a:cxn ang="0">
                  <a:pos x="connsiteX1" y="connsiteY1"/>
                </a:cxn>
                <a:cxn ang="0">
                  <a:pos x="connsiteX2" y="connsiteY2"/>
                </a:cxn>
                <a:cxn ang="0">
                  <a:pos x="connsiteX3" y="connsiteY3"/>
                </a:cxn>
              </a:cxnLst>
              <a:rect l="l" t="t" r="r" b="b"/>
              <a:pathLst>
                <a:path w="100496" h="87934">
                  <a:moveTo>
                    <a:pt x="0" y="0"/>
                  </a:moveTo>
                  <a:lnTo>
                    <a:pt x="100496" y="0"/>
                  </a:lnTo>
                  <a:lnTo>
                    <a:pt x="100496" y="87934"/>
                  </a:lnTo>
                  <a:lnTo>
                    <a:pt x="0" y="87934"/>
                  </a:lnTo>
                  <a:close/>
                </a:path>
              </a:pathLst>
            </a:custGeom>
            <a:grpFill/>
            <a:ln w="12502"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B86E6F67-FDC4-38AF-F41B-2D59C6E19416}"/>
                </a:ext>
              </a:extLst>
            </p:cNvPr>
            <p:cNvSpPr/>
            <p:nvPr/>
          </p:nvSpPr>
          <p:spPr>
            <a:xfrm>
              <a:off x="7817454"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grpFill/>
            <a:ln w="12502"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7591A3A9-DBAD-9A95-0FFE-A16134D9B62D}"/>
                </a:ext>
              </a:extLst>
            </p:cNvPr>
            <p:cNvSpPr/>
            <p:nvPr/>
          </p:nvSpPr>
          <p:spPr>
            <a:xfrm>
              <a:off x="7855140" y="1653789"/>
              <a:ext cx="12562" cy="75372"/>
            </a:xfrm>
            <a:custGeom>
              <a:avLst/>
              <a:gdLst>
                <a:gd name="connsiteX0" fmla="*/ 0 w 12562"/>
                <a:gd name="connsiteY0" fmla="*/ 0 h 75372"/>
                <a:gd name="connsiteX1" fmla="*/ 12562 w 12562"/>
                <a:gd name="connsiteY1" fmla="*/ 0 h 75372"/>
                <a:gd name="connsiteX2" fmla="*/ 12562 w 12562"/>
                <a:gd name="connsiteY2" fmla="*/ 75372 h 75372"/>
                <a:gd name="connsiteX3" fmla="*/ 0 w 12562"/>
                <a:gd name="connsiteY3" fmla="*/ 75372 h 75372"/>
              </a:gdLst>
              <a:ahLst/>
              <a:cxnLst>
                <a:cxn ang="0">
                  <a:pos x="connsiteX0" y="connsiteY0"/>
                </a:cxn>
                <a:cxn ang="0">
                  <a:pos x="connsiteX1" y="connsiteY1"/>
                </a:cxn>
                <a:cxn ang="0">
                  <a:pos x="connsiteX2" y="connsiteY2"/>
                </a:cxn>
                <a:cxn ang="0">
                  <a:pos x="connsiteX3" y="connsiteY3"/>
                </a:cxn>
              </a:cxnLst>
              <a:rect l="l" t="t" r="r" b="b"/>
              <a:pathLst>
                <a:path w="12562" h="75372">
                  <a:moveTo>
                    <a:pt x="0" y="0"/>
                  </a:moveTo>
                  <a:lnTo>
                    <a:pt x="12562" y="0"/>
                  </a:lnTo>
                  <a:lnTo>
                    <a:pt x="12562" y="75372"/>
                  </a:lnTo>
                  <a:lnTo>
                    <a:pt x="0" y="75372"/>
                  </a:lnTo>
                  <a:close/>
                </a:path>
              </a:pathLst>
            </a:custGeom>
            <a:grpFill/>
            <a:ln w="12502"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E5C4459F-7EFA-0451-46F7-45EBB7F81A5D}"/>
                </a:ext>
              </a:extLst>
            </p:cNvPr>
            <p:cNvSpPr/>
            <p:nvPr/>
          </p:nvSpPr>
          <p:spPr>
            <a:xfrm>
              <a:off x="7905388"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grpFill/>
            <a:ln w="12502"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5CA2D21D-C100-D157-A14C-7E122C26D63D}"/>
                </a:ext>
              </a:extLst>
            </p:cNvPr>
            <p:cNvSpPr/>
            <p:nvPr/>
          </p:nvSpPr>
          <p:spPr>
            <a:xfrm>
              <a:off x="7880264" y="1754286"/>
              <a:ext cx="12562" cy="50248"/>
            </a:xfrm>
            <a:custGeom>
              <a:avLst/>
              <a:gdLst>
                <a:gd name="connsiteX0" fmla="*/ 0 w 12562"/>
                <a:gd name="connsiteY0" fmla="*/ 0 h 50248"/>
                <a:gd name="connsiteX1" fmla="*/ 12562 w 12562"/>
                <a:gd name="connsiteY1" fmla="*/ 0 h 50248"/>
                <a:gd name="connsiteX2" fmla="*/ 12562 w 12562"/>
                <a:gd name="connsiteY2" fmla="*/ 50248 h 50248"/>
                <a:gd name="connsiteX3" fmla="*/ 0 w 12562"/>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2562" h="50248">
                  <a:moveTo>
                    <a:pt x="0" y="0"/>
                  </a:moveTo>
                  <a:lnTo>
                    <a:pt x="12562" y="0"/>
                  </a:lnTo>
                  <a:lnTo>
                    <a:pt x="12562" y="50248"/>
                  </a:lnTo>
                  <a:lnTo>
                    <a:pt x="0" y="50248"/>
                  </a:lnTo>
                  <a:close/>
                </a:path>
              </a:pathLst>
            </a:custGeom>
            <a:grpFill/>
            <a:ln w="12502"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4FB3827E-D372-C92E-2130-612BA30E29E1}"/>
                </a:ext>
              </a:extLst>
            </p:cNvPr>
            <p:cNvSpPr/>
            <p:nvPr/>
          </p:nvSpPr>
          <p:spPr>
            <a:xfrm>
              <a:off x="7830016" y="1791972"/>
              <a:ext cx="12562" cy="25124"/>
            </a:xfrm>
            <a:custGeom>
              <a:avLst/>
              <a:gdLst>
                <a:gd name="connsiteX0" fmla="*/ 0 w 12562"/>
                <a:gd name="connsiteY0" fmla="*/ 0 h 25124"/>
                <a:gd name="connsiteX1" fmla="*/ 12562 w 12562"/>
                <a:gd name="connsiteY1" fmla="*/ 0 h 25124"/>
                <a:gd name="connsiteX2" fmla="*/ 12562 w 12562"/>
                <a:gd name="connsiteY2" fmla="*/ 25124 h 25124"/>
                <a:gd name="connsiteX3" fmla="*/ 0 w 12562"/>
                <a:gd name="connsiteY3" fmla="*/ 25124 h 25124"/>
              </a:gdLst>
              <a:ahLst/>
              <a:cxnLst>
                <a:cxn ang="0">
                  <a:pos x="connsiteX0" y="connsiteY0"/>
                </a:cxn>
                <a:cxn ang="0">
                  <a:pos x="connsiteX1" y="connsiteY1"/>
                </a:cxn>
                <a:cxn ang="0">
                  <a:pos x="connsiteX2" y="connsiteY2"/>
                </a:cxn>
                <a:cxn ang="0">
                  <a:pos x="connsiteX3" y="connsiteY3"/>
                </a:cxn>
              </a:cxnLst>
              <a:rect l="l" t="t" r="r" b="b"/>
              <a:pathLst>
                <a:path w="12562" h="25124">
                  <a:moveTo>
                    <a:pt x="0" y="0"/>
                  </a:moveTo>
                  <a:lnTo>
                    <a:pt x="12562" y="0"/>
                  </a:lnTo>
                  <a:lnTo>
                    <a:pt x="12562" y="25124"/>
                  </a:lnTo>
                  <a:lnTo>
                    <a:pt x="0" y="25124"/>
                  </a:lnTo>
                  <a:close/>
                </a:path>
              </a:pathLst>
            </a:custGeom>
            <a:grpFill/>
            <a:ln w="12502" cap="flat">
              <a:noFill/>
              <a:prstDash val="solid"/>
              <a:miter/>
            </a:ln>
          </p:spPr>
          <p:txBody>
            <a:bodyPr rtlCol="0" anchor="ctr"/>
            <a:lstStyle/>
            <a:p>
              <a:endParaRPr lang="en-US"/>
            </a:p>
          </p:txBody>
        </p:sp>
      </p:grpSp>
      <p:sp>
        <p:nvSpPr>
          <p:cNvPr id="941" name="Graphic 42">
            <a:extLst>
              <a:ext uri="{FF2B5EF4-FFF2-40B4-BE49-F238E27FC236}">
                <a16:creationId xmlns:a16="http://schemas.microsoft.com/office/drawing/2014/main" id="{E8B77D7A-62FB-48D1-A305-8FC53AC6B58E}"/>
              </a:ext>
            </a:extLst>
          </p:cNvPr>
          <p:cNvSpPr/>
          <p:nvPr/>
        </p:nvSpPr>
        <p:spPr>
          <a:xfrm>
            <a:off x="7211929" y="1470510"/>
            <a:ext cx="340995" cy="340962"/>
          </a:xfrm>
          <a:custGeom>
            <a:avLst/>
            <a:gdLst>
              <a:gd name="connsiteX0" fmla="*/ 335087 w 340995"/>
              <a:gd name="connsiteY0" fmla="*/ 126272 h 340962"/>
              <a:gd name="connsiteX1" fmla="*/ 126272 w 340995"/>
              <a:gd name="connsiteY1" fmla="*/ 5876 h 340962"/>
              <a:gd name="connsiteX2" fmla="*/ 5876 w 340995"/>
              <a:gd name="connsiteY2" fmla="*/ 214691 h 340962"/>
              <a:gd name="connsiteX3" fmla="*/ 214691 w 340995"/>
              <a:gd name="connsiteY3" fmla="*/ 335087 h 340962"/>
              <a:gd name="connsiteX4" fmla="*/ 318156 w 340995"/>
              <a:gd name="connsiteY4" fmla="*/ 255578 h 340962"/>
              <a:gd name="connsiteX5" fmla="*/ 335087 w 340995"/>
              <a:gd name="connsiteY5" fmla="*/ 126272 h 340962"/>
              <a:gd name="connsiteX6" fmla="*/ 313157 w 340995"/>
              <a:gd name="connsiteY6" fmla="*/ 132180 h 340962"/>
              <a:gd name="connsiteX7" fmla="*/ 318156 w 340995"/>
              <a:gd name="connsiteY7" fmla="*/ 163882 h 340962"/>
              <a:gd name="connsiteX8" fmla="*/ 261343 w 340995"/>
              <a:gd name="connsiteY8" fmla="*/ 196606 h 340962"/>
              <a:gd name="connsiteX9" fmla="*/ 261343 w 340995"/>
              <a:gd name="connsiteY9" fmla="*/ 54119 h 340962"/>
              <a:gd name="connsiteX10" fmla="*/ 313157 w 340995"/>
              <a:gd name="connsiteY10" fmla="*/ 132180 h 340962"/>
              <a:gd name="connsiteX11" fmla="*/ 102267 w 340995"/>
              <a:gd name="connsiteY11" fmla="*/ 209673 h 340962"/>
              <a:gd name="connsiteX12" fmla="*/ 102267 w 340995"/>
              <a:gd name="connsiteY12" fmla="*/ 131044 h 340962"/>
              <a:gd name="connsiteX13" fmla="*/ 170443 w 340995"/>
              <a:gd name="connsiteY13" fmla="*/ 91616 h 340962"/>
              <a:gd name="connsiteX14" fmla="*/ 238618 w 340995"/>
              <a:gd name="connsiteY14" fmla="*/ 131044 h 340962"/>
              <a:gd name="connsiteX15" fmla="*/ 238618 w 340995"/>
              <a:gd name="connsiteY15" fmla="*/ 209673 h 340962"/>
              <a:gd name="connsiteX16" fmla="*/ 170443 w 340995"/>
              <a:gd name="connsiteY16" fmla="*/ 249101 h 340962"/>
              <a:gd name="connsiteX17" fmla="*/ 238618 w 340995"/>
              <a:gd name="connsiteY17" fmla="*/ 39234 h 340962"/>
              <a:gd name="connsiteX18" fmla="*/ 238618 w 340995"/>
              <a:gd name="connsiteY18" fmla="*/ 104569 h 340962"/>
              <a:gd name="connsiteX19" fmla="*/ 115107 w 340995"/>
              <a:gd name="connsiteY19" fmla="*/ 34008 h 340962"/>
              <a:gd name="connsiteX20" fmla="*/ 170443 w 340995"/>
              <a:gd name="connsiteY20" fmla="*/ 22645 h 340962"/>
              <a:gd name="connsiteX21" fmla="*/ 238618 w 340995"/>
              <a:gd name="connsiteY21" fmla="*/ 39462 h 340962"/>
              <a:gd name="connsiteX22" fmla="*/ 90905 w 340995"/>
              <a:gd name="connsiteY22" fmla="*/ 45938 h 340962"/>
              <a:gd name="connsiteX23" fmla="*/ 147718 w 340995"/>
              <a:gd name="connsiteY23" fmla="*/ 78549 h 340962"/>
              <a:gd name="connsiteX24" fmla="*/ 24206 w 340995"/>
              <a:gd name="connsiteY24" fmla="*/ 149792 h 340962"/>
              <a:gd name="connsiteX25" fmla="*/ 90905 w 340995"/>
              <a:gd name="connsiteY25" fmla="*/ 45938 h 340962"/>
              <a:gd name="connsiteX26" fmla="*/ 22729 w 340995"/>
              <a:gd name="connsiteY26" fmla="*/ 176722 h 340962"/>
              <a:gd name="connsiteX27" fmla="*/ 79542 w 340995"/>
              <a:gd name="connsiteY27" fmla="*/ 144111 h 340962"/>
              <a:gd name="connsiteX28" fmla="*/ 79542 w 340995"/>
              <a:gd name="connsiteY28" fmla="*/ 286598 h 340962"/>
              <a:gd name="connsiteX29" fmla="*/ 22729 w 340995"/>
              <a:gd name="connsiteY29" fmla="*/ 176722 h 340962"/>
              <a:gd name="connsiteX30" fmla="*/ 102267 w 340995"/>
              <a:gd name="connsiteY30" fmla="*/ 301710 h 340962"/>
              <a:gd name="connsiteX31" fmla="*/ 102267 w 340995"/>
              <a:gd name="connsiteY31" fmla="*/ 235921 h 340962"/>
              <a:gd name="connsiteX32" fmla="*/ 225665 w 340995"/>
              <a:gd name="connsiteY32" fmla="*/ 306710 h 340962"/>
              <a:gd name="connsiteX33" fmla="*/ 102267 w 340995"/>
              <a:gd name="connsiteY33" fmla="*/ 301142 h 340962"/>
              <a:gd name="connsiteX34" fmla="*/ 249981 w 340995"/>
              <a:gd name="connsiteY34" fmla="*/ 295347 h 340962"/>
              <a:gd name="connsiteX35" fmla="*/ 193168 w 340995"/>
              <a:gd name="connsiteY35" fmla="*/ 262623 h 340962"/>
              <a:gd name="connsiteX36" fmla="*/ 316793 w 340995"/>
              <a:gd name="connsiteY36" fmla="*/ 190811 h 340962"/>
              <a:gd name="connsiteX37" fmla="*/ 249981 w 340995"/>
              <a:gd name="connsiteY37" fmla="*/ 295347 h 34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0995" h="340962">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chemeClr val="tx1"/>
          </a:solidFill>
          <a:ln w="11311" cap="flat">
            <a:noFill/>
            <a:prstDash val="solid"/>
            <a:miter/>
          </a:ln>
        </p:spPr>
        <p:txBody>
          <a:bodyPr rtlCol="0" anchor="ctr"/>
          <a:lstStyle/>
          <a:p>
            <a:endParaRPr lang="en-US"/>
          </a:p>
        </p:txBody>
      </p:sp>
      <p:grpSp>
        <p:nvGrpSpPr>
          <p:cNvPr id="942" name="Graphic 44">
            <a:extLst>
              <a:ext uri="{FF2B5EF4-FFF2-40B4-BE49-F238E27FC236}">
                <a16:creationId xmlns:a16="http://schemas.microsoft.com/office/drawing/2014/main" id="{56576039-7459-537A-1117-9E86A47D9434}"/>
              </a:ext>
            </a:extLst>
          </p:cNvPr>
          <p:cNvGrpSpPr/>
          <p:nvPr/>
        </p:nvGrpSpPr>
        <p:grpSpPr>
          <a:xfrm>
            <a:off x="6610820" y="1465878"/>
            <a:ext cx="314142" cy="336447"/>
            <a:chOff x="6521927" y="1512261"/>
            <a:chExt cx="314142" cy="336447"/>
          </a:xfrm>
          <a:solidFill>
            <a:schemeClr val="tx1"/>
          </a:solidFill>
        </p:grpSpPr>
        <p:sp>
          <p:nvSpPr>
            <p:cNvPr id="943" name="Freeform: Shape 942">
              <a:extLst>
                <a:ext uri="{FF2B5EF4-FFF2-40B4-BE49-F238E27FC236}">
                  <a16:creationId xmlns:a16="http://schemas.microsoft.com/office/drawing/2014/main" id="{70FA612B-57B7-7758-664F-541E2D1BE903}"/>
                </a:ext>
              </a:extLst>
            </p:cNvPr>
            <p:cNvSpPr/>
            <p:nvPr/>
          </p:nvSpPr>
          <p:spPr>
            <a:xfrm>
              <a:off x="6525383" y="1512261"/>
              <a:ext cx="296333" cy="224899"/>
            </a:xfrm>
            <a:custGeom>
              <a:avLst/>
              <a:gdLst>
                <a:gd name="connsiteX0" fmla="*/ 63220 w 296333"/>
                <a:gd name="connsiteY0" fmla="*/ 215329 h 224899"/>
                <a:gd name="connsiteX1" fmla="*/ 2321 w 296333"/>
                <a:gd name="connsiteY1" fmla="*/ 167695 h 224899"/>
                <a:gd name="connsiteX2" fmla="*/ 64426 w 296333"/>
                <a:gd name="connsiteY2" fmla="*/ 48912 h 224899"/>
                <a:gd name="connsiteX3" fmla="*/ 131355 w 296333"/>
                <a:gd name="connsiteY3" fmla="*/ -8369 h 224899"/>
                <a:gd name="connsiteX4" fmla="*/ 230843 w 296333"/>
                <a:gd name="connsiteY4" fmla="*/ 61574 h 224899"/>
                <a:gd name="connsiteX5" fmla="*/ 288728 w 296333"/>
                <a:gd name="connsiteY5" fmla="*/ 109811 h 224899"/>
                <a:gd name="connsiteX6" fmla="*/ 244711 w 296333"/>
                <a:gd name="connsiteY6" fmla="*/ 171916 h 22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33" h="224899">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grpFill/>
            <a:ln w="12502" cap="rnd">
              <a:solidFill>
                <a:srgbClr val="000000"/>
              </a:solidFill>
              <a:prstDash val="solid"/>
              <a:round/>
            </a:ln>
          </p:spPr>
          <p:txBody>
            <a:bodyPr rtlCol="0" anchor="ctr"/>
            <a:lstStyle/>
            <a:p>
              <a:endParaRPr lang="en-US"/>
            </a:p>
          </p:txBody>
        </p:sp>
        <p:sp>
          <p:nvSpPr>
            <p:cNvPr id="944" name="Freeform: Shape 943">
              <a:extLst>
                <a:ext uri="{FF2B5EF4-FFF2-40B4-BE49-F238E27FC236}">
                  <a16:creationId xmlns:a16="http://schemas.microsoft.com/office/drawing/2014/main" id="{1794C158-7B86-E0EC-7B41-619B0F7E5603}"/>
                </a:ext>
              </a:extLst>
            </p:cNvPr>
            <p:cNvSpPr/>
            <p:nvPr/>
          </p:nvSpPr>
          <p:spPr>
            <a:xfrm>
              <a:off x="6677491" y="1667217"/>
              <a:ext cx="6281" cy="148931"/>
            </a:xfrm>
            <a:custGeom>
              <a:avLst/>
              <a:gdLst>
                <a:gd name="connsiteX0" fmla="*/ -6890 w 6281"/>
                <a:gd name="connsiteY0" fmla="*/ -9746 h 148931"/>
                <a:gd name="connsiteX1" fmla="*/ -6890 w 6281"/>
                <a:gd name="connsiteY1" fmla="*/ 139186 h 148931"/>
              </a:gdLst>
              <a:ahLst/>
              <a:cxnLst>
                <a:cxn ang="0">
                  <a:pos x="connsiteX0" y="connsiteY0"/>
                </a:cxn>
                <a:cxn ang="0">
                  <a:pos x="connsiteX1" y="connsiteY1"/>
                </a:cxn>
              </a:cxnLst>
              <a:rect l="l" t="t" r="r" b="b"/>
              <a:pathLst>
                <a:path w="6281" h="148931">
                  <a:moveTo>
                    <a:pt x="-6890" y="-9746"/>
                  </a:moveTo>
                  <a:lnTo>
                    <a:pt x="-6890" y="139186"/>
                  </a:lnTo>
                </a:path>
              </a:pathLst>
            </a:custGeom>
            <a:grpFill/>
            <a:ln w="12502" cap="rnd">
              <a:solidFill>
                <a:srgbClr val="000000"/>
              </a:solidFill>
              <a:prstDash val="solid"/>
              <a:round/>
            </a:ln>
          </p:spPr>
          <p:txBody>
            <a:bodyPr rtlCol="0" anchor="ctr"/>
            <a:lstStyle/>
            <a:p>
              <a:endParaRPr lang="en-US"/>
            </a:p>
          </p:txBody>
        </p:sp>
        <p:sp>
          <p:nvSpPr>
            <p:cNvPr id="945" name="Freeform: Shape 944">
              <a:extLst>
                <a:ext uri="{FF2B5EF4-FFF2-40B4-BE49-F238E27FC236}">
                  <a16:creationId xmlns:a16="http://schemas.microsoft.com/office/drawing/2014/main" id="{519E9270-BB2D-FDFE-DE06-122910CE7977}"/>
                </a:ext>
              </a:extLst>
            </p:cNvPr>
            <p:cNvSpPr/>
            <p:nvPr/>
          </p:nvSpPr>
          <p:spPr>
            <a:xfrm>
              <a:off x="6730551" y="1667217"/>
              <a:ext cx="72958" cy="116371"/>
            </a:xfrm>
            <a:custGeom>
              <a:avLst/>
              <a:gdLst>
                <a:gd name="connsiteX0" fmla="*/ -7024 w 72958"/>
                <a:gd name="connsiteY0" fmla="*/ -9721 h 116371"/>
                <a:gd name="connsiteX1" fmla="*/ -7024 w 72958"/>
                <a:gd name="connsiteY1" fmla="*/ 106650 h 116371"/>
                <a:gd name="connsiteX2" fmla="*/ 65934 w 72958"/>
                <a:gd name="connsiteY2" fmla="*/ 106650 h 116371"/>
              </a:gdLst>
              <a:ahLst/>
              <a:cxnLst>
                <a:cxn ang="0">
                  <a:pos x="connsiteX0" y="connsiteY0"/>
                </a:cxn>
                <a:cxn ang="0">
                  <a:pos x="connsiteX1" y="connsiteY1"/>
                </a:cxn>
                <a:cxn ang="0">
                  <a:pos x="connsiteX2" y="connsiteY2"/>
                </a:cxn>
              </a:cxnLst>
              <a:rect l="l" t="t" r="r" b="b"/>
              <a:pathLst>
                <a:path w="72958" h="116371">
                  <a:moveTo>
                    <a:pt x="-7024" y="-9721"/>
                  </a:moveTo>
                  <a:lnTo>
                    <a:pt x="-7024" y="106650"/>
                  </a:lnTo>
                  <a:lnTo>
                    <a:pt x="65934" y="106650"/>
                  </a:lnTo>
                </a:path>
              </a:pathLst>
            </a:custGeom>
            <a:grpFill/>
            <a:ln w="12502" cap="rnd">
              <a:solidFill>
                <a:srgbClr val="000000"/>
              </a:solidFill>
              <a:prstDash val="solid"/>
              <a:round/>
            </a:ln>
          </p:spPr>
          <p:txBody>
            <a:bodyPr rtlCol="0" anchor="ctr"/>
            <a:lstStyle/>
            <a:p>
              <a:endParaRPr lang="en-US"/>
            </a:p>
          </p:txBody>
        </p:sp>
        <p:sp>
          <p:nvSpPr>
            <p:cNvPr id="946" name="Freeform: Shape 945">
              <a:extLst>
                <a:ext uri="{FF2B5EF4-FFF2-40B4-BE49-F238E27FC236}">
                  <a16:creationId xmlns:a16="http://schemas.microsoft.com/office/drawing/2014/main" id="{6F266B22-4D00-A7CD-DF90-612391FBBF58}"/>
                </a:ext>
              </a:extLst>
            </p:cNvPr>
            <p:cNvSpPr/>
            <p:nvPr/>
          </p:nvSpPr>
          <p:spPr>
            <a:xfrm>
              <a:off x="6553884" y="1667217"/>
              <a:ext cx="73561" cy="116974"/>
            </a:xfrm>
            <a:custGeom>
              <a:avLst/>
              <a:gdLst>
                <a:gd name="connsiteX0" fmla="*/ 66801 w 73561"/>
                <a:gd name="connsiteY0" fmla="*/ -9722 h 116974"/>
                <a:gd name="connsiteX1" fmla="*/ 66801 w 73561"/>
                <a:gd name="connsiteY1" fmla="*/ 107253 h 116974"/>
                <a:gd name="connsiteX2" fmla="*/ -6760 w 73561"/>
                <a:gd name="connsiteY2" fmla="*/ 107253 h 116974"/>
              </a:gdLst>
              <a:ahLst/>
              <a:cxnLst>
                <a:cxn ang="0">
                  <a:pos x="connsiteX0" y="connsiteY0"/>
                </a:cxn>
                <a:cxn ang="0">
                  <a:pos x="connsiteX1" y="connsiteY1"/>
                </a:cxn>
                <a:cxn ang="0">
                  <a:pos x="connsiteX2" y="connsiteY2"/>
                </a:cxn>
              </a:cxnLst>
              <a:rect l="l" t="t" r="r" b="b"/>
              <a:pathLst>
                <a:path w="73561" h="116974">
                  <a:moveTo>
                    <a:pt x="66801" y="-9722"/>
                  </a:moveTo>
                  <a:lnTo>
                    <a:pt x="66801" y="107253"/>
                  </a:lnTo>
                  <a:lnTo>
                    <a:pt x="-6760" y="107253"/>
                  </a:lnTo>
                </a:path>
              </a:pathLst>
            </a:custGeom>
            <a:grpFill/>
            <a:ln w="12502" cap="rnd">
              <a:solidFill>
                <a:srgbClr val="000000"/>
              </a:solidFill>
              <a:prstDash val="solid"/>
              <a:round/>
            </a:ln>
          </p:spPr>
          <p:txBody>
            <a:bodyPr rtlCol="0" anchor="ctr"/>
            <a:lstStyle/>
            <a:p>
              <a:endParaRPr lang="en-US"/>
            </a:p>
          </p:txBody>
        </p:sp>
        <p:sp>
          <p:nvSpPr>
            <p:cNvPr id="947" name="Freeform: Shape 946">
              <a:extLst>
                <a:ext uri="{FF2B5EF4-FFF2-40B4-BE49-F238E27FC236}">
                  <a16:creationId xmlns:a16="http://schemas.microsoft.com/office/drawing/2014/main" id="{48DB399F-111D-1394-7AF3-43349FE78C8E}"/>
                </a:ext>
              </a:extLst>
            </p:cNvPr>
            <p:cNvSpPr/>
            <p:nvPr/>
          </p:nvSpPr>
          <p:spPr>
            <a:xfrm>
              <a:off x="6661814" y="1817354"/>
              <a:ext cx="31353" cy="31353"/>
            </a:xfrm>
            <a:custGeom>
              <a:avLst/>
              <a:gdLst>
                <a:gd name="connsiteX0" fmla="*/ 24464 w 31353"/>
                <a:gd name="connsiteY0" fmla="*/ 5795 h 31353"/>
                <a:gd name="connsiteX1" fmla="*/ 8787 w 31353"/>
                <a:gd name="connsiteY1" fmla="*/ 21471 h 31353"/>
                <a:gd name="connsiteX2" fmla="*/ -6890 w 31353"/>
                <a:gd name="connsiteY2" fmla="*/ 5795 h 31353"/>
                <a:gd name="connsiteX3" fmla="*/ 8787 w 31353"/>
                <a:gd name="connsiteY3" fmla="*/ -9882 h 31353"/>
                <a:gd name="connsiteX4" fmla="*/ 24464 w 31353"/>
                <a:gd name="connsiteY4" fmla="*/ 5795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grpFill/>
            <a:ln w="12502" cap="flat">
              <a:solidFill>
                <a:srgbClr val="000000"/>
              </a:solid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A516B9C7-F6DC-04E9-DD3A-AB184A2326B8}"/>
                </a:ext>
              </a:extLst>
            </p:cNvPr>
            <p:cNvSpPr/>
            <p:nvPr/>
          </p:nvSpPr>
          <p:spPr>
            <a:xfrm>
              <a:off x="6804715" y="1767912"/>
              <a:ext cx="31353" cy="31353"/>
            </a:xfrm>
            <a:custGeom>
              <a:avLst/>
              <a:gdLst>
                <a:gd name="connsiteX0" fmla="*/ 24249 w 31353"/>
                <a:gd name="connsiteY0" fmla="*/ 5869 h 31353"/>
                <a:gd name="connsiteX1" fmla="*/ 8572 w 31353"/>
                <a:gd name="connsiteY1" fmla="*/ 21546 h 31353"/>
                <a:gd name="connsiteX2" fmla="*/ -7104 w 31353"/>
                <a:gd name="connsiteY2" fmla="*/ 5869 h 31353"/>
                <a:gd name="connsiteX3" fmla="*/ 8572 w 31353"/>
                <a:gd name="connsiteY3" fmla="*/ -9808 h 31353"/>
                <a:gd name="connsiteX4" fmla="*/ 24249 w 31353"/>
                <a:gd name="connsiteY4" fmla="*/ 5869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grpFill/>
            <a:ln w="12502" cap="flat">
              <a:solidFill>
                <a:srgbClr val="000000"/>
              </a:solid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CF389C10-4581-8E49-28F7-0715AC403339}"/>
                </a:ext>
              </a:extLst>
            </p:cNvPr>
            <p:cNvSpPr/>
            <p:nvPr/>
          </p:nvSpPr>
          <p:spPr>
            <a:xfrm>
              <a:off x="6521927" y="1768515"/>
              <a:ext cx="31353" cy="31353"/>
            </a:xfrm>
            <a:custGeom>
              <a:avLst/>
              <a:gdLst>
                <a:gd name="connsiteX0" fmla="*/ 24673 w 31353"/>
                <a:gd name="connsiteY0" fmla="*/ 5868 h 31353"/>
                <a:gd name="connsiteX1" fmla="*/ 8996 w 31353"/>
                <a:gd name="connsiteY1" fmla="*/ 21545 h 31353"/>
                <a:gd name="connsiteX2" fmla="*/ -6681 w 31353"/>
                <a:gd name="connsiteY2" fmla="*/ 5868 h 31353"/>
                <a:gd name="connsiteX3" fmla="*/ 8996 w 31353"/>
                <a:gd name="connsiteY3" fmla="*/ -9809 h 31353"/>
                <a:gd name="connsiteX4" fmla="*/ 24673 w 31353"/>
                <a:gd name="connsiteY4" fmla="*/ 5868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grpFill/>
            <a:ln w="12502" cap="flat">
              <a:solidFill>
                <a:srgbClr val="000000"/>
              </a:solid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EF868934-EAF5-D5FD-8447-045CE47F5DF9}"/>
                </a:ext>
              </a:extLst>
            </p:cNvPr>
            <p:cNvSpPr/>
            <p:nvPr/>
          </p:nvSpPr>
          <p:spPr>
            <a:xfrm>
              <a:off x="6626239" y="1539313"/>
              <a:ext cx="74767" cy="33842"/>
            </a:xfrm>
            <a:custGeom>
              <a:avLst/>
              <a:gdLst>
                <a:gd name="connsiteX0" fmla="*/ -6869 w 74767"/>
                <a:gd name="connsiteY0" fmla="*/ 24375 h 33842"/>
                <a:gd name="connsiteX1" fmla="*/ 67898 w 74767"/>
                <a:gd name="connsiteY1" fmla="*/ -4567 h 33842"/>
              </a:gdLst>
              <a:ahLst/>
              <a:cxnLst>
                <a:cxn ang="0">
                  <a:pos x="connsiteX0" y="connsiteY0"/>
                </a:cxn>
                <a:cxn ang="0">
                  <a:pos x="connsiteX1" y="connsiteY1"/>
                </a:cxn>
              </a:cxnLst>
              <a:rect l="l" t="t" r="r" b="b"/>
              <a:pathLst>
                <a:path w="74767" h="33842">
                  <a:moveTo>
                    <a:pt x="-6869" y="24375"/>
                  </a:moveTo>
                  <a:cubicBezTo>
                    <a:pt x="5793" y="-4567"/>
                    <a:pt x="39559" y="-17230"/>
                    <a:pt x="67898" y="-4567"/>
                  </a:cubicBezTo>
                </a:path>
              </a:pathLst>
            </a:custGeom>
            <a:grpFill/>
            <a:ln w="12502" cap="rnd">
              <a:solidFill>
                <a:srgbClr val="000000"/>
              </a:solidFill>
              <a:prstDash val="solid"/>
              <a:round/>
            </a:ln>
          </p:spPr>
          <p:txBody>
            <a:bodyPr rtlCol="0" anchor="ctr"/>
            <a:lstStyle/>
            <a:p>
              <a:endParaRPr lang="en-US"/>
            </a:p>
          </p:txBody>
        </p:sp>
        <p:sp>
          <p:nvSpPr>
            <p:cNvPr id="951" name="Freeform: Shape 950">
              <a:extLst>
                <a:ext uri="{FF2B5EF4-FFF2-40B4-BE49-F238E27FC236}">
                  <a16:creationId xmlns:a16="http://schemas.microsoft.com/office/drawing/2014/main" id="{512C47E4-3E29-9E93-1148-39F47A408C53}"/>
                </a:ext>
              </a:extLst>
            </p:cNvPr>
            <p:cNvSpPr/>
            <p:nvPr/>
          </p:nvSpPr>
          <p:spPr>
            <a:xfrm>
              <a:off x="6604532" y="1632848"/>
              <a:ext cx="148328" cy="6281"/>
            </a:xfrm>
            <a:custGeom>
              <a:avLst/>
              <a:gdLst>
                <a:gd name="connsiteX0" fmla="*/ -6892 w 148328"/>
                <a:gd name="connsiteY0" fmla="*/ -9582 h 6281"/>
                <a:gd name="connsiteX1" fmla="*/ 141436 w 148328"/>
                <a:gd name="connsiteY1" fmla="*/ -9582 h 6281"/>
              </a:gdLst>
              <a:ahLst/>
              <a:cxnLst>
                <a:cxn ang="0">
                  <a:pos x="connsiteX0" y="connsiteY0"/>
                </a:cxn>
                <a:cxn ang="0">
                  <a:pos x="connsiteX1" y="connsiteY1"/>
                </a:cxn>
              </a:cxnLst>
              <a:rect l="l" t="t" r="r" b="b"/>
              <a:pathLst>
                <a:path w="148328" h="6281">
                  <a:moveTo>
                    <a:pt x="-6892" y="-9582"/>
                  </a:moveTo>
                  <a:lnTo>
                    <a:pt x="141436" y="-9582"/>
                  </a:lnTo>
                </a:path>
              </a:pathLst>
            </a:custGeom>
            <a:grpFill/>
            <a:ln w="12502" cap="rnd">
              <a:solidFill>
                <a:srgbClr val="000000"/>
              </a:solidFill>
              <a:prstDash val="solid"/>
              <a:round/>
            </a:ln>
          </p:spPr>
          <p:txBody>
            <a:bodyPr rtlCol="0" anchor="ctr"/>
            <a:lstStyle/>
            <a:p>
              <a:endParaRPr lang="en-US"/>
            </a:p>
          </p:txBody>
        </p:sp>
      </p:grpSp>
      <p:grpSp>
        <p:nvGrpSpPr>
          <p:cNvPr id="952" name="Graphic 46">
            <a:extLst>
              <a:ext uri="{FF2B5EF4-FFF2-40B4-BE49-F238E27FC236}">
                <a16:creationId xmlns:a16="http://schemas.microsoft.com/office/drawing/2014/main" id="{6FB5F019-749E-C72D-370E-70942AF26BE4}"/>
              </a:ext>
            </a:extLst>
          </p:cNvPr>
          <p:cNvGrpSpPr/>
          <p:nvPr/>
        </p:nvGrpSpPr>
        <p:grpSpPr>
          <a:xfrm>
            <a:off x="6024740" y="1454210"/>
            <a:ext cx="316443" cy="316443"/>
            <a:chOff x="5935847" y="1500593"/>
            <a:chExt cx="316443" cy="316443"/>
          </a:xfrm>
          <a:solidFill>
            <a:schemeClr val="tx1"/>
          </a:solidFill>
        </p:grpSpPr>
        <p:sp>
          <p:nvSpPr>
            <p:cNvPr id="953" name="Freeform: Shape 952">
              <a:extLst>
                <a:ext uri="{FF2B5EF4-FFF2-40B4-BE49-F238E27FC236}">
                  <a16:creationId xmlns:a16="http://schemas.microsoft.com/office/drawing/2014/main" id="{07C66BAC-B0D4-263F-AEEC-63B3A0F2984B}"/>
                </a:ext>
              </a:extLst>
            </p:cNvPr>
            <p:cNvSpPr/>
            <p:nvPr/>
          </p:nvSpPr>
          <p:spPr>
            <a:xfrm>
              <a:off x="5935847" y="1500593"/>
              <a:ext cx="136512" cy="136512"/>
            </a:xfrm>
            <a:custGeom>
              <a:avLst/>
              <a:gdLst>
                <a:gd name="connsiteX0" fmla="*/ 13185 w 136512"/>
                <a:gd name="connsiteY0" fmla="*/ 22507 h 136512"/>
                <a:gd name="connsiteX1" fmla="*/ 127191 w 136512"/>
                <a:gd name="connsiteY1" fmla="*/ 136513 h 136512"/>
                <a:gd name="connsiteX2" fmla="*/ 136513 w 136512"/>
                <a:gd name="connsiteY2" fmla="*/ 127191 h 136512"/>
                <a:gd name="connsiteX3" fmla="*/ 22507 w 136512"/>
                <a:gd name="connsiteY3" fmla="*/ 13185 h 136512"/>
                <a:gd name="connsiteX4" fmla="*/ 85704 w 136512"/>
                <a:gd name="connsiteY4" fmla="*/ 13185 h 136512"/>
                <a:gd name="connsiteX5" fmla="*/ 85704 w 136512"/>
                <a:gd name="connsiteY5" fmla="*/ 0 h 136512"/>
                <a:gd name="connsiteX6" fmla="*/ 0 w 136512"/>
                <a:gd name="connsiteY6" fmla="*/ 0 h 136512"/>
                <a:gd name="connsiteX7" fmla="*/ 0 w 136512"/>
                <a:gd name="connsiteY7" fmla="*/ 85704 h 136512"/>
                <a:gd name="connsiteX8" fmla="*/ 13185 w 136512"/>
                <a:gd name="connsiteY8" fmla="*/ 85704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grpFill/>
            <a:ln w="6477"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68F72B95-D457-0174-2B60-12D522D05A81}"/>
                </a:ext>
              </a:extLst>
            </p:cNvPr>
            <p:cNvSpPr/>
            <p:nvPr/>
          </p:nvSpPr>
          <p:spPr>
            <a:xfrm>
              <a:off x="6115778" y="1680524"/>
              <a:ext cx="136512" cy="136512"/>
            </a:xfrm>
            <a:custGeom>
              <a:avLst/>
              <a:gdLst>
                <a:gd name="connsiteX0" fmla="*/ 123327 w 136512"/>
                <a:gd name="connsiteY0" fmla="*/ 114005 h 136512"/>
                <a:gd name="connsiteX1" fmla="*/ 9322 w 136512"/>
                <a:gd name="connsiteY1" fmla="*/ 0 h 136512"/>
                <a:gd name="connsiteX2" fmla="*/ 0 w 136512"/>
                <a:gd name="connsiteY2" fmla="*/ 9322 h 136512"/>
                <a:gd name="connsiteX3" fmla="*/ 114005 w 136512"/>
                <a:gd name="connsiteY3" fmla="*/ 123327 h 136512"/>
                <a:gd name="connsiteX4" fmla="*/ 50809 w 136512"/>
                <a:gd name="connsiteY4" fmla="*/ 123327 h 136512"/>
                <a:gd name="connsiteX5" fmla="*/ 50809 w 136512"/>
                <a:gd name="connsiteY5" fmla="*/ 136513 h 136512"/>
                <a:gd name="connsiteX6" fmla="*/ 136513 w 136512"/>
                <a:gd name="connsiteY6" fmla="*/ 136513 h 136512"/>
                <a:gd name="connsiteX7" fmla="*/ 136513 w 136512"/>
                <a:gd name="connsiteY7" fmla="*/ 50809 h 136512"/>
                <a:gd name="connsiteX8" fmla="*/ 123327 w 136512"/>
                <a:gd name="connsiteY8" fmla="*/ 50809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grpFill/>
            <a:ln w="6477"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EC7BB90D-EC56-ACD9-B487-BF8CF6F5738A}"/>
                </a:ext>
              </a:extLst>
            </p:cNvPr>
            <p:cNvSpPr/>
            <p:nvPr/>
          </p:nvSpPr>
          <p:spPr>
            <a:xfrm>
              <a:off x="6115778" y="1500593"/>
              <a:ext cx="136512" cy="136512"/>
            </a:xfrm>
            <a:custGeom>
              <a:avLst/>
              <a:gdLst>
                <a:gd name="connsiteX0" fmla="*/ 50809 w 136512"/>
                <a:gd name="connsiteY0" fmla="*/ 13185 h 136512"/>
                <a:gd name="connsiteX1" fmla="*/ 114005 w 136512"/>
                <a:gd name="connsiteY1" fmla="*/ 13185 h 136512"/>
                <a:gd name="connsiteX2" fmla="*/ 0 w 136512"/>
                <a:gd name="connsiteY2" fmla="*/ 127191 h 136512"/>
                <a:gd name="connsiteX3" fmla="*/ 9322 w 136512"/>
                <a:gd name="connsiteY3" fmla="*/ 136513 h 136512"/>
                <a:gd name="connsiteX4" fmla="*/ 123327 w 136512"/>
                <a:gd name="connsiteY4" fmla="*/ 22507 h 136512"/>
                <a:gd name="connsiteX5" fmla="*/ 123327 w 136512"/>
                <a:gd name="connsiteY5" fmla="*/ 85704 h 136512"/>
                <a:gd name="connsiteX6" fmla="*/ 136513 w 136512"/>
                <a:gd name="connsiteY6" fmla="*/ 85704 h 136512"/>
                <a:gd name="connsiteX7" fmla="*/ 136513 w 136512"/>
                <a:gd name="connsiteY7" fmla="*/ 0 h 136512"/>
                <a:gd name="connsiteX8" fmla="*/ 50809 w 136512"/>
                <a:gd name="connsiteY8" fmla="*/ 0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grpFill/>
            <a:ln w="6477"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8BEDB1D4-D3B8-EEC6-D6CA-430525A60FB1}"/>
                </a:ext>
              </a:extLst>
            </p:cNvPr>
            <p:cNvSpPr/>
            <p:nvPr/>
          </p:nvSpPr>
          <p:spPr>
            <a:xfrm>
              <a:off x="5935847" y="1680524"/>
              <a:ext cx="136512" cy="136512"/>
            </a:xfrm>
            <a:custGeom>
              <a:avLst/>
              <a:gdLst>
                <a:gd name="connsiteX0" fmla="*/ 85704 w 136512"/>
                <a:gd name="connsiteY0" fmla="*/ 123327 h 136512"/>
                <a:gd name="connsiteX1" fmla="*/ 22507 w 136512"/>
                <a:gd name="connsiteY1" fmla="*/ 123327 h 136512"/>
                <a:gd name="connsiteX2" fmla="*/ 136513 w 136512"/>
                <a:gd name="connsiteY2" fmla="*/ 9322 h 136512"/>
                <a:gd name="connsiteX3" fmla="*/ 127191 w 136512"/>
                <a:gd name="connsiteY3" fmla="*/ 0 h 136512"/>
                <a:gd name="connsiteX4" fmla="*/ 13185 w 136512"/>
                <a:gd name="connsiteY4" fmla="*/ 114005 h 136512"/>
                <a:gd name="connsiteX5" fmla="*/ 13185 w 136512"/>
                <a:gd name="connsiteY5" fmla="*/ 50809 h 136512"/>
                <a:gd name="connsiteX6" fmla="*/ 0 w 136512"/>
                <a:gd name="connsiteY6" fmla="*/ 50809 h 136512"/>
                <a:gd name="connsiteX7" fmla="*/ 0 w 136512"/>
                <a:gd name="connsiteY7" fmla="*/ 136513 h 136512"/>
                <a:gd name="connsiteX8" fmla="*/ 85704 w 136512"/>
                <a:gd name="connsiteY8" fmla="*/ 136513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grpFill/>
            <a:ln w="6477" cap="flat">
              <a:noFill/>
              <a:prstDash val="solid"/>
              <a:miter/>
            </a:ln>
          </p:spPr>
          <p:txBody>
            <a:bodyPr rtlCol="0" anchor="ctr"/>
            <a:lstStyle/>
            <a:p>
              <a:endParaRPr lang="en-US"/>
            </a:p>
          </p:txBody>
        </p:sp>
      </p:grpSp>
      <p:grpSp>
        <p:nvGrpSpPr>
          <p:cNvPr id="957" name="Graphic 48">
            <a:extLst>
              <a:ext uri="{FF2B5EF4-FFF2-40B4-BE49-F238E27FC236}">
                <a16:creationId xmlns:a16="http://schemas.microsoft.com/office/drawing/2014/main" id="{FB3ED80C-E4CF-957D-DF27-45A64301435D}"/>
              </a:ext>
            </a:extLst>
          </p:cNvPr>
          <p:cNvGrpSpPr/>
          <p:nvPr/>
        </p:nvGrpSpPr>
        <p:grpSpPr>
          <a:xfrm>
            <a:off x="5382671" y="1405443"/>
            <a:ext cx="349481" cy="398208"/>
            <a:chOff x="5293778" y="1451826"/>
            <a:chExt cx="349481" cy="398208"/>
          </a:xfrm>
          <a:solidFill>
            <a:schemeClr val="tx1"/>
          </a:solidFill>
        </p:grpSpPr>
        <p:sp>
          <p:nvSpPr>
            <p:cNvPr id="958" name="Freeform: Shape 957">
              <a:extLst>
                <a:ext uri="{FF2B5EF4-FFF2-40B4-BE49-F238E27FC236}">
                  <a16:creationId xmlns:a16="http://schemas.microsoft.com/office/drawing/2014/main" id="{D4E9B59E-25C7-912F-B8F0-07EEDB544351}"/>
                </a:ext>
              </a:extLst>
            </p:cNvPr>
            <p:cNvSpPr/>
            <p:nvPr/>
          </p:nvSpPr>
          <p:spPr>
            <a:xfrm>
              <a:off x="5296592" y="1566386"/>
              <a:ext cx="232153" cy="232113"/>
            </a:xfrm>
            <a:custGeom>
              <a:avLst/>
              <a:gdLst>
                <a:gd name="connsiteX0" fmla="*/ 53511 w 232153"/>
                <a:gd name="connsiteY0" fmla="*/ 232113 h 232113"/>
                <a:gd name="connsiteX1" fmla="*/ 47802 w 232153"/>
                <a:gd name="connsiteY1" fmla="*/ 229701 h 232113"/>
                <a:gd name="connsiteX2" fmla="*/ 2378 w 232153"/>
                <a:gd name="connsiteY2" fmla="*/ 184277 h 232113"/>
                <a:gd name="connsiteX3" fmla="*/ 2331 w 232153"/>
                <a:gd name="connsiteY3" fmla="*/ 172907 h 232113"/>
                <a:gd name="connsiteX4" fmla="*/ 2378 w 232153"/>
                <a:gd name="connsiteY4" fmla="*/ 172861 h 232113"/>
                <a:gd name="connsiteX5" fmla="*/ 172981 w 232153"/>
                <a:gd name="connsiteY5" fmla="*/ 2338 h 232113"/>
                <a:gd name="connsiteX6" fmla="*/ 184317 w 232153"/>
                <a:gd name="connsiteY6" fmla="*/ 2338 h 232113"/>
                <a:gd name="connsiteX7" fmla="*/ 229822 w 232153"/>
                <a:gd name="connsiteY7" fmla="*/ 47843 h 232113"/>
                <a:gd name="connsiteX8" fmla="*/ 232153 w 232153"/>
                <a:gd name="connsiteY8" fmla="*/ 53470 h 232113"/>
                <a:gd name="connsiteX9" fmla="*/ 229822 w 232153"/>
                <a:gd name="connsiteY9" fmla="*/ 59179 h 232113"/>
                <a:gd name="connsiteX10" fmla="*/ 59299 w 232153"/>
                <a:gd name="connsiteY10" fmla="*/ 229701 h 232113"/>
                <a:gd name="connsiteX11" fmla="*/ 53511 w 232153"/>
                <a:gd name="connsiteY11" fmla="*/ 232113 h 232113"/>
                <a:gd name="connsiteX12" fmla="*/ 19422 w 232153"/>
                <a:gd name="connsiteY12" fmla="*/ 178569 h 232113"/>
                <a:gd name="connsiteX13" fmla="*/ 53511 w 232153"/>
                <a:gd name="connsiteY13" fmla="*/ 212416 h 232113"/>
                <a:gd name="connsiteX14" fmla="*/ 212697 w 232153"/>
                <a:gd name="connsiteY14" fmla="*/ 53229 h 232113"/>
                <a:gd name="connsiteX15" fmla="*/ 178609 w 232153"/>
                <a:gd name="connsiteY15" fmla="*/ 19462 h 23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153" h="232113">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grpFill/>
            <a:ln w="8037"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3FF4F8A9-C7FF-096A-8853-499703CB7AD5}"/>
                </a:ext>
              </a:extLst>
            </p:cNvPr>
            <p:cNvSpPr/>
            <p:nvPr/>
          </p:nvSpPr>
          <p:spPr>
            <a:xfrm>
              <a:off x="5466386" y="1451826"/>
              <a:ext cx="176873" cy="176874"/>
            </a:xfrm>
            <a:custGeom>
              <a:avLst/>
              <a:gdLst>
                <a:gd name="connsiteX0" fmla="*/ 88408 w 176873"/>
                <a:gd name="connsiteY0" fmla="*/ 176874 h 176874"/>
                <a:gd name="connsiteX1" fmla="*/ 0 w 176873"/>
                <a:gd name="connsiteY1" fmla="*/ 88407 h 176874"/>
                <a:gd name="connsiteX2" fmla="*/ 88467 w 176873"/>
                <a:gd name="connsiteY2" fmla="*/ 0 h 176874"/>
                <a:gd name="connsiteX3" fmla="*/ 176874 w 176873"/>
                <a:gd name="connsiteY3" fmla="*/ 88467 h 176874"/>
                <a:gd name="connsiteX4" fmla="*/ 150957 w 176873"/>
                <a:gd name="connsiteY4" fmla="*/ 150986 h 176874"/>
                <a:gd name="connsiteX5" fmla="*/ 150957 w 176873"/>
                <a:gd name="connsiteY5" fmla="*/ 150986 h 176874"/>
                <a:gd name="connsiteX6" fmla="*/ 88408 w 176873"/>
                <a:gd name="connsiteY6" fmla="*/ 176874 h 176874"/>
                <a:gd name="connsiteX7" fmla="*/ 88408 w 176873"/>
                <a:gd name="connsiteY7" fmla="*/ 16079 h 176874"/>
                <a:gd name="connsiteX8" fmla="*/ 16148 w 176873"/>
                <a:gd name="connsiteY8" fmla="*/ 88534 h 176874"/>
                <a:gd name="connsiteX9" fmla="*/ 88603 w 176873"/>
                <a:gd name="connsiteY9" fmla="*/ 160795 h 176874"/>
                <a:gd name="connsiteX10" fmla="*/ 139621 w 176873"/>
                <a:gd name="connsiteY10" fmla="*/ 139650 h 176874"/>
                <a:gd name="connsiteX11" fmla="*/ 139621 w 176873"/>
                <a:gd name="connsiteY11" fmla="*/ 139650 h 176874"/>
                <a:gd name="connsiteX12" fmla="*/ 139557 w 176873"/>
                <a:gd name="connsiteY12" fmla="*/ 37321 h 176874"/>
                <a:gd name="connsiteX13" fmla="*/ 88408 w 176873"/>
                <a:gd name="connsiteY13" fmla="*/ 16160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873" h="176874">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grpFill/>
            <a:ln w="8037"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334BD20E-2B52-2A70-9869-6306E4DAAB4B}"/>
                </a:ext>
              </a:extLst>
            </p:cNvPr>
            <p:cNvSpPr/>
            <p:nvPr/>
          </p:nvSpPr>
          <p:spPr>
            <a:xfrm>
              <a:off x="5421731" y="1566386"/>
              <a:ext cx="107015" cy="107015"/>
            </a:xfrm>
            <a:custGeom>
              <a:avLst/>
              <a:gdLst>
                <a:gd name="connsiteX0" fmla="*/ 53470 w 107015"/>
                <a:gd name="connsiteY0" fmla="*/ 107015 h 107015"/>
                <a:gd name="connsiteX1" fmla="*/ 53470 w 107015"/>
                <a:gd name="connsiteY1" fmla="*/ 107015 h 107015"/>
                <a:gd name="connsiteX2" fmla="*/ 47843 w 107015"/>
                <a:gd name="connsiteY2" fmla="*/ 104684 h 107015"/>
                <a:gd name="connsiteX3" fmla="*/ 2338 w 107015"/>
                <a:gd name="connsiteY3" fmla="*/ 59179 h 107015"/>
                <a:gd name="connsiteX4" fmla="*/ 2338 w 107015"/>
                <a:gd name="connsiteY4" fmla="*/ 47843 h 107015"/>
                <a:gd name="connsiteX5" fmla="*/ 47843 w 107015"/>
                <a:gd name="connsiteY5" fmla="*/ 2338 h 107015"/>
                <a:gd name="connsiteX6" fmla="*/ 59179 w 107015"/>
                <a:gd name="connsiteY6" fmla="*/ 2338 h 107015"/>
                <a:gd name="connsiteX7" fmla="*/ 104683 w 107015"/>
                <a:gd name="connsiteY7" fmla="*/ 47843 h 107015"/>
                <a:gd name="connsiteX8" fmla="*/ 107015 w 107015"/>
                <a:gd name="connsiteY8" fmla="*/ 53470 h 107015"/>
                <a:gd name="connsiteX9" fmla="*/ 104683 w 107015"/>
                <a:gd name="connsiteY9" fmla="*/ 59179 h 107015"/>
                <a:gd name="connsiteX10" fmla="*/ 59179 w 107015"/>
                <a:gd name="connsiteY10" fmla="*/ 104684 h 107015"/>
                <a:gd name="connsiteX11" fmla="*/ 53470 w 107015"/>
                <a:gd name="connsiteY11" fmla="*/ 107015 h 107015"/>
                <a:gd name="connsiteX12" fmla="*/ 19382 w 107015"/>
                <a:gd name="connsiteY12" fmla="*/ 53470 h 107015"/>
                <a:gd name="connsiteX13" fmla="*/ 53470 w 107015"/>
                <a:gd name="connsiteY13" fmla="*/ 87639 h 107015"/>
                <a:gd name="connsiteX14" fmla="*/ 87639 w 107015"/>
                <a:gd name="connsiteY14" fmla="*/ 53470 h 107015"/>
                <a:gd name="connsiteX15" fmla="*/ 53470 w 107015"/>
                <a:gd name="connsiteY15" fmla="*/ 19462 h 10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015" h="107015">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grpFill/>
            <a:ln w="8037"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F34E1B48-9556-2D9A-D1B2-4E832F902BE7}"/>
                </a:ext>
              </a:extLst>
            </p:cNvPr>
            <p:cNvSpPr/>
            <p:nvPr/>
          </p:nvSpPr>
          <p:spPr>
            <a:xfrm>
              <a:off x="5293778" y="1751099"/>
              <a:ext cx="50662" cy="50242"/>
            </a:xfrm>
            <a:custGeom>
              <a:avLst/>
              <a:gdLst>
                <a:gd name="connsiteX0" fmla="*/ 25130 w 50662"/>
                <a:gd name="connsiteY0" fmla="*/ 50214 h 50242"/>
                <a:gd name="connsiteX1" fmla="*/ 19422 w 50662"/>
                <a:gd name="connsiteY1" fmla="*/ 47883 h 50242"/>
                <a:gd name="connsiteX2" fmla="*/ 2378 w 50662"/>
                <a:gd name="connsiteY2" fmla="*/ 30839 h 50242"/>
                <a:gd name="connsiteX3" fmla="*/ 2331 w 50662"/>
                <a:gd name="connsiteY3" fmla="*/ 19469 h 50242"/>
                <a:gd name="connsiteX4" fmla="*/ 2378 w 50662"/>
                <a:gd name="connsiteY4" fmla="*/ 19422 h 50242"/>
                <a:gd name="connsiteX5" fmla="*/ 19422 w 50662"/>
                <a:gd name="connsiteY5" fmla="*/ 2378 h 50242"/>
                <a:gd name="connsiteX6" fmla="*/ 30792 w 50662"/>
                <a:gd name="connsiteY6" fmla="*/ 2331 h 50242"/>
                <a:gd name="connsiteX7" fmla="*/ 30839 w 50662"/>
                <a:gd name="connsiteY7" fmla="*/ 2378 h 50242"/>
                <a:gd name="connsiteX8" fmla="*/ 48285 w 50662"/>
                <a:gd name="connsiteY8" fmla="*/ 19663 h 50242"/>
                <a:gd name="connsiteX9" fmla="*/ 48331 w 50662"/>
                <a:gd name="connsiteY9" fmla="*/ 31033 h 50242"/>
                <a:gd name="connsiteX10" fmla="*/ 48285 w 50662"/>
                <a:gd name="connsiteY10" fmla="*/ 31080 h 50242"/>
                <a:gd name="connsiteX11" fmla="*/ 31241 w 50662"/>
                <a:gd name="connsiteY11" fmla="*/ 48124 h 50242"/>
                <a:gd name="connsiteX12" fmla="*/ 25130 w 50662"/>
                <a:gd name="connsiteY12" fmla="*/ 50214 h 50242"/>
                <a:gd name="connsiteX13" fmla="*/ 19422 w 50662"/>
                <a:gd name="connsiteY13" fmla="*/ 25130 h 50242"/>
                <a:gd name="connsiteX14" fmla="*/ 25130 w 50662"/>
                <a:gd name="connsiteY14" fmla="*/ 30839 h 50242"/>
                <a:gd name="connsiteX15" fmla="*/ 30839 w 50662"/>
                <a:gd name="connsiteY15" fmla="*/ 25130 h 50242"/>
                <a:gd name="connsiteX16" fmla="*/ 25130 w 50662"/>
                <a:gd name="connsiteY16" fmla="*/ 19663 h 5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662" h="50242">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grpFill/>
            <a:ln w="8037"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8684D5EC-7B54-2550-D350-ECE8F8A8299C}"/>
                </a:ext>
              </a:extLst>
            </p:cNvPr>
            <p:cNvSpPr/>
            <p:nvPr/>
          </p:nvSpPr>
          <p:spPr>
            <a:xfrm>
              <a:off x="5301768" y="1776676"/>
              <a:ext cx="153377" cy="73358"/>
            </a:xfrm>
            <a:custGeom>
              <a:avLst/>
              <a:gdLst>
                <a:gd name="connsiteX0" fmla="*/ 27834 w 153377"/>
                <a:gd name="connsiteY0" fmla="*/ 73358 h 73358"/>
                <a:gd name="connsiteX1" fmla="*/ 13282 w 153377"/>
                <a:gd name="connsiteY1" fmla="*/ 67730 h 73358"/>
                <a:gd name="connsiteX2" fmla="*/ 579 w 153377"/>
                <a:gd name="connsiteY2" fmla="*/ 7352 h 73358"/>
                <a:gd name="connsiteX3" fmla="*/ 9277 w 153377"/>
                <a:gd name="connsiteY3" fmla="*/ 30 h 73358"/>
                <a:gd name="connsiteX4" fmla="*/ 9342 w 153377"/>
                <a:gd name="connsiteY4" fmla="*/ 36 h 73358"/>
                <a:gd name="connsiteX5" fmla="*/ 16578 w 153377"/>
                <a:gd name="connsiteY5" fmla="*/ 8799 h 73358"/>
                <a:gd name="connsiteX6" fmla="*/ 24055 w 153377"/>
                <a:gd name="connsiteY6" fmla="*/ 55831 h 73358"/>
                <a:gd name="connsiteX7" fmla="*/ 29763 w 153377"/>
                <a:gd name="connsiteY7" fmla="*/ 57037 h 73358"/>
                <a:gd name="connsiteX8" fmla="*/ 89418 w 153377"/>
                <a:gd name="connsiteY8" fmla="*/ 29783 h 73358"/>
                <a:gd name="connsiteX9" fmla="*/ 143123 w 153377"/>
                <a:gd name="connsiteY9" fmla="*/ 7432 h 73358"/>
                <a:gd name="connsiteX10" fmla="*/ 152851 w 153377"/>
                <a:gd name="connsiteY10" fmla="*/ 16919 h 73358"/>
                <a:gd name="connsiteX11" fmla="*/ 148188 w 153377"/>
                <a:gd name="connsiteY11" fmla="*/ 27290 h 73358"/>
                <a:gd name="connsiteX12" fmla="*/ 137817 w 153377"/>
                <a:gd name="connsiteY12" fmla="*/ 22627 h 73358"/>
                <a:gd name="connsiteX13" fmla="*/ 98824 w 153377"/>
                <a:gd name="connsiteY13" fmla="*/ 42968 h 73358"/>
                <a:gd name="connsiteX14" fmla="*/ 33059 w 153377"/>
                <a:gd name="connsiteY14" fmla="*/ 72795 h 73358"/>
                <a:gd name="connsiteX15" fmla="*/ 27834 w 153377"/>
                <a:gd name="connsiteY15" fmla="*/ 73358 h 7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377" h="73358">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grpFill/>
            <a:ln w="8037" cap="flat">
              <a:noFill/>
              <a:prstDash val="solid"/>
              <a:miter/>
            </a:ln>
          </p:spPr>
          <p:txBody>
            <a:bodyPr rtlCol="0" anchor="ctr"/>
            <a:lstStyle/>
            <a:p>
              <a:endParaRPr lang="en-US"/>
            </a:p>
          </p:txBody>
        </p:sp>
      </p:grpSp>
      <p:grpSp>
        <p:nvGrpSpPr>
          <p:cNvPr id="963" name="Graphic 50">
            <a:extLst>
              <a:ext uri="{FF2B5EF4-FFF2-40B4-BE49-F238E27FC236}">
                <a16:creationId xmlns:a16="http://schemas.microsoft.com/office/drawing/2014/main" id="{545AFB5C-0647-E889-F972-6F2DC7ECC8D1}"/>
              </a:ext>
            </a:extLst>
          </p:cNvPr>
          <p:cNvGrpSpPr/>
          <p:nvPr/>
        </p:nvGrpSpPr>
        <p:grpSpPr>
          <a:xfrm>
            <a:off x="4800448" y="1370631"/>
            <a:ext cx="305509" cy="466304"/>
            <a:chOff x="4711555" y="1417014"/>
            <a:chExt cx="305509" cy="466304"/>
          </a:xfrm>
          <a:solidFill>
            <a:schemeClr val="tx1"/>
          </a:solidFill>
        </p:grpSpPr>
        <p:sp>
          <p:nvSpPr>
            <p:cNvPr id="964" name="Freeform: Shape 963">
              <a:extLst>
                <a:ext uri="{FF2B5EF4-FFF2-40B4-BE49-F238E27FC236}">
                  <a16:creationId xmlns:a16="http://schemas.microsoft.com/office/drawing/2014/main" id="{7DFAE268-10DD-3207-4817-4FF2428BEA98}"/>
                </a:ext>
              </a:extLst>
            </p:cNvPr>
            <p:cNvSpPr/>
            <p:nvPr/>
          </p:nvSpPr>
          <p:spPr>
            <a:xfrm>
              <a:off x="4711555" y="1417014"/>
              <a:ext cx="305509" cy="466304"/>
            </a:xfrm>
            <a:custGeom>
              <a:avLst/>
              <a:gdLst>
                <a:gd name="connsiteX0" fmla="*/ 224630 w 305509"/>
                <a:gd name="connsiteY0" fmla="*/ 466305 h 466304"/>
                <a:gd name="connsiteX1" fmla="*/ 80880 w 305509"/>
                <a:gd name="connsiteY1" fmla="*/ 466305 h 466304"/>
                <a:gd name="connsiteX2" fmla="*/ 0 w 305509"/>
                <a:gd name="connsiteY2" fmla="*/ 385425 h 466304"/>
                <a:gd name="connsiteX3" fmla="*/ 0 w 305509"/>
                <a:gd name="connsiteY3" fmla="*/ 80880 h 466304"/>
                <a:gd name="connsiteX4" fmla="*/ 80880 w 305509"/>
                <a:gd name="connsiteY4" fmla="*/ 0 h 466304"/>
                <a:gd name="connsiteX5" fmla="*/ 224630 w 305509"/>
                <a:gd name="connsiteY5" fmla="*/ 0 h 466304"/>
                <a:gd name="connsiteX6" fmla="*/ 305509 w 305509"/>
                <a:gd name="connsiteY6" fmla="*/ 80880 h 466304"/>
                <a:gd name="connsiteX7" fmla="*/ 305509 w 305509"/>
                <a:gd name="connsiteY7" fmla="*/ 385425 h 466304"/>
                <a:gd name="connsiteX8" fmla="*/ 224630 w 305509"/>
                <a:gd name="connsiteY8" fmla="*/ 466305 h 466304"/>
                <a:gd name="connsiteX9" fmla="*/ 80880 w 305509"/>
                <a:gd name="connsiteY9" fmla="*/ 16079 h 466304"/>
                <a:gd name="connsiteX10" fmla="*/ 16079 w 305509"/>
                <a:gd name="connsiteY10" fmla="*/ 80880 h 466304"/>
                <a:gd name="connsiteX11" fmla="*/ 16079 w 305509"/>
                <a:gd name="connsiteY11" fmla="*/ 385425 h 466304"/>
                <a:gd name="connsiteX12" fmla="*/ 80880 w 305509"/>
                <a:gd name="connsiteY12" fmla="*/ 450225 h 466304"/>
                <a:gd name="connsiteX13" fmla="*/ 224630 w 305509"/>
                <a:gd name="connsiteY13" fmla="*/ 450225 h 466304"/>
                <a:gd name="connsiteX14" fmla="*/ 289430 w 305509"/>
                <a:gd name="connsiteY14" fmla="*/ 385425 h 466304"/>
                <a:gd name="connsiteX15" fmla="*/ 289430 w 305509"/>
                <a:gd name="connsiteY15" fmla="*/ 80880 h 466304"/>
                <a:gd name="connsiteX16" fmla="*/ 224630 w 305509"/>
                <a:gd name="connsiteY16" fmla="*/ 16079 h 46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509" h="466304">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grpFill/>
            <a:ln w="8037"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CEA7B6A5-1018-60B7-1940-4DE01BF09A22}"/>
                </a:ext>
              </a:extLst>
            </p:cNvPr>
            <p:cNvSpPr/>
            <p:nvPr/>
          </p:nvSpPr>
          <p:spPr>
            <a:xfrm>
              <a:off x="4743714" y="1449173"/>
              <a:ext cx="241191" cy="369827"/>
            </a:xfrm>
            <a:custGeom>
              <a:avLst/>
              <a:gdLst>
                <a:gd name="connsiteX0" fmla="*/ 198822 w 241191"/>
                <a:gd name="connsiteY0" fmla="*/ 369828 h 369827"/>
                <a:gd name="connsiteX1" fmla="*/ 42369 w 241191"/>
                <a:gd name="connsiteY1" fmla="*/ 369828 h 369827"/>
                <a:gd name="connsiteX2" fmla="*/ 0 w 241191"/>
                <a:gd name="connsiteY2" fmla="*/ 327458 h 369827"/>
                <a:gd name="connsiteX3" fmla="*/ 0 w 241191"/>
                <a:gd name="connsiteY3" fmla="*/ 42369 h 369827"/>
                <a:gd name="connsiteX4" fmla="*/ 42369 w 241191"/>
                <a:gd name="connsiteY4" fmla="*/ 0 h 369827"/>
                <a:gd name="connsiteX5" fmla="*/ 198822 w 241191"/>
                <a:gd name="connsiteY5" fmla="*/ 0 h 369827"/>
                <a:gd name="connsiteX6" fmla="*/ 241192 w 241191"/>
                <a:gd name="connsiteY6" fmla="*/ 42369 h 369827"/>
                <a:gd name="connsiteX7" fmla="*/ 241192 w 241191"/>
                <a:gd name="connsiteY7" fmla="*/ 327458 h 369827"/>
                <a:gd name="connsiteX8" fmla="*/ 198822 w 241191"/>
                <a:gd name="connsiteY8" fmla="*/ 369828 h 369827"/>
                <a:gd name="connsiteX9" fmla="*/ 42369 w 241191"/>
                <a:gd name="connsiteY9" fmla="*/ 16079 h 369827"/>
                <a:gd name="connsiteX10" fmla="*/ 16079 w 241191"/>
                <a:gd name="connsiteY10" fmla="*/ 42369 h 369827"/>
                <a:gd name="connsiteX11" fmla="*/ 16079 w 241191"/>
                <a:gd name="connsiteY11" fmla="*/ 327458 h 369827"/>
                <a:gd name="connsiteX12" fmla="*/ 42369 w 241191"/>
                <a:gd name="connsiteY12" fmla="*/ 353748 h 369827"/>
                <a:gd name="connsiteX13" fmla="*/ 198822 w 241191"/>
                <a:gd name="connsiteY13" fmla="*/ 353748 h 369827"/>
                <a:gd name="connsiteX14" fmla="*/ 225112 w 241191"/>
                <a:gd name="connsiteY14" fmla="*/ 327458 h 369827"/>
                <a:gd name="connsiteX15" fmla="*/ 225112 w 241191"/>
                <a:gd name="connsiteY15" fmla="*/ 42369 h 369827"/>
                <a:gd name="connsiteX16" fmla="*/ 198822 w 241191"/>
                <a:gd name="connsiteY16" fmla="*/ 16079 h 36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191" h="369827">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grpFill/>
            <a:ln w="8037"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A75EE749-0859-549B-8123-AFFCEA91B04F}"/>
                </a:ext>
              </a:extLst>
            </p:cNvPr>
            <p:cNvSpPr/>
            <p:nvPr/>
          </p:nvSpPr>
          <p:spPr>
            <a:xfrm>
              <a:off x="4840190" y="1819000"/>
              <a:ext cx="48238" cy="48238"/>
            </a:xfrm>
            <a:custGeom>
              <a:avLst/>
              <a:gdLst>
                <a:gd name="connsiteX0" fmla="*/ 24119 w 48238"/>
                <a:gd name="connsiteY0" fmla="*/ 48238 h 48238"/>
                <a:gd name="connsiteX1" fmla="*/ 0 w 48238"/>
                <a:gd name="connsiteY1" fmla="*/ 24119 h 48238"/>
                <a:gd name="connsiteX2" fmla="*/ 24119 w 48238"/>
                <a:gd name="connsiteY2" fmla="*/ 0 h 48238"/>
                <a:gd name="connsiteX3" fmla="*/ 48238 w 48238"/>
                <a:gd name="connsiteY3" fmla="*/ 24119 h 48238"/>
                <a:gd name="connsiteX4" fmla="*/ 24119 w 48238"/>
                <a:gd name="connsiteY4" fmla="*/ 48238 h 48238"/>
                <a:gd name="connsiteX5" fmla="*/ 24119 w 48238"/>
                <a:gd name="connsiteY5" fmla="*/ 16079 h 48238"/>
                <a:gd name="connsiteX6" fmla="*/ 16079 w 48238"/>
                <a:gd name="connsiteY6" fmla="*/ 24119 h 48238"/>
                <a:gd name="connsiteX7" fmla="*/ 24119 w 48238"/>
                <a:gd name="connsiteY7" fmla="*/ 32159 h 48238"/>
                <a:gd name="connsiteX8" fmla="*/ 32159 w 48238"/>
                <a:gd name="connsiteY8" fmla="*/ 24119 h 48238"/>
                <a:gd name="connsiteX9" fmla="*/ 2411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grpFill/>
            <a:ln w="8037" cap="flat">
              <a:noFill/>
              <a:prstDash val="solid"/>
              <a:miter/>
            </a:ln>
          </p:spPr>
          <p:txBody>
            <a:bodyPr rtlCol="0" anchor="ctr"/>
            <a:lstStyle/>
            <a:p>
              <a:endParaRPr lang="en-US"/>
            </a:p>
          </p:txBody>
        </p:sp>
      </p:grpSp>
      <p:grpSp>
        <p:nvGrpSpPr>
          <p:cNvPr id="967" name="Graphic 52">
            <a:extLst>
              <a:ext uri="{FF2B5EF4-FFF2-40B4-BE49-F238E27FC236}">
                <a16:creationId xmlns:a16="http://schemas.microsoft.com/office/drawing/2014/main" id="{4618DC88-9DD9-D2CE-1C4C-381C55F257B9}"/>
              </a:ext>
            </a:extLst>
          </p:cNvPr>
          <p:cNvGrpSpPr/>
          <p:nvPr/>
        </p:nvGrpSpPr>
        <p:grpSpPr>
          <a:xfrm>
            <a:off x="4141174" y="1462725"/>
            <a:ext cx="401986" cy="339608"/>
            <a:chOff x="4052281" y="1509108"/>
            <a:chExt cx="401986" cy="339608"/>
          </a:xfrm>
          <a:solidFill>
            <a:schemeClr val="tx1"/>
          </a:solidFill>
        </p:grpSpPr>
        <p:sp>
          <p:nvSpPr>
            <p:cNvPr id="968" name="Freeform: Shape 967">
              <a:extLst>
                <a:ext uri="{FF2B5EF4-FFF2-40B4-BE49-F238E27FC236}">
                  <a16:creationId xmlns:a16="http://schemas.microsoft.com/office/drawing/2014/main" id="{516730B1-D910-ADAC-4B89-6D95EF21B961}"/>
                </a:ext>
              </a:extLst>
            </p:cNvPr>
            <p:cNvSpPr/>
            <p:nvPr/>
          </p:nvSpPr>
          <p:spPr>
            <a:xfrm>
              <a:off x="4052281" y="1509108"/>
              <a:ext cx="401986" cy="339608"/>
            </a:xfrm>
            <a:custGeom>
              <a:avLst/>
              <a:gdLst>
                <a:gd name="connsiteX0" fmla="*/ 0 w 401986"/>
                <a:gd name="connsiteY0" fmla="*/ 0 h 339608"/>
                <a:gd name="connsiteX1" fmla="*/ 0 w 401986"/>
                <a:gd name="connsiteY1" fmla="*/ 221785 h 339608"/>
                <a:gd name="connsiteX2" fmla="*/ 0 w 401986"/>
                <a:gd name="connsiteY2" fmla="*/ 235647 h 339608"/>
                <a:gd name="connsiteX3" fmla="*/ 0 w 401986"/>
                <a:gd name="connsiteY3" fmla="*/ 242578 h 339608"/>
                <a:gd name="connsiteX4" fmla="*/ 0 w 401986"/>
                <a:gd name="connsiteY4" fmla="*/ 256439 h 339608"/>
                <a:gd name="connsiteX5" fmla="*/ 0 w 401986"/>
                <a:gd name="connsiteY5" fmla="*/ 263370 h 339608"/>
                <a:gd name="connsiteX6" fmla="*/ 0 w 401986"/>
                <a:gd name="connsiteY6" fmla="*/ 277232 h 339608"/>
                <a:gd name="connsiteX7" fmla="*/ 0 w 401986"/>
                <a:gd name="connsiteY7" fmla="*/ 284163 h 339608"/>
                <a:gd name="connsiteX8" fmla="*/ 0 w 401986"/>
                <a:gd name="connsiteY8" fmla="*/ 298024 h 339608"/>
                <a:gd name="connsiteX9" fmla="*/ 0 w 401986"/>
                <a:gd name="connsiteY9" fmla="*/ 304955 h 339608"/>
                <a:gd name="connsiteX10" fmla="*/ 0 w 401986"/>
                <a:gd name="connsiteY10" fmla="*/ 318816 h 339608"/>
                <a:gd name="connsiteX11" fmla="*/ 0 w 401986"/>
                <a:gd name="connsiteY11" fmla="*/ 339609 h 339608"/>
                <a:gd name="connsiteX12" fmla="*/ 401986 w 401986"/>
                <a:gd name="connsiteY12" fmla="*/ 339609 h 339608"/>
                <a:gd name="connsiteX13" fmla="*/ 401986 w 401986"/>
                <a:gd name="connsiteY13" fmla="*/ 318816 h 339608"/>
                <a:gd name="connsiteX14" fmla="*/ 401986 w 401986"/>
                <a:gd name="connsiteY14" fmla="*/ 304955 h 339608"/>
                <a:gd name="connsiteX15" fmla="*/ 401986 w 401986"/>
                <a:gd name="connsiteY15" fmla="*/ 298024 h 339608"/>
                <a:gd name="connsiteX16" fmla="*/ 401986 w 401986"/>
                <a:gd name="connsiteY16" fmla="*/ 284163 h 339608"/>
                <a:gd name="connsiteX17" fmla="*/ 401986 w 401986"/>
                <a:gd name="connsiteY17" fmla="*/ 277232 h 339608"/>
                <a:gd name="connsiteX18" fmla="*/ 401986 w 401986"/>
                <a:gd name="connsiteY18" fmla="*/ 263370 h 339608"/>
                <a:gd name="connsiteX19" fmla="*/ 401986 w 401986"/>
                <a:gd name="connsiteY19" fmla="*/ 256439 h 339608"/>
                <a:gd name="connsiteX20" fmla="*/ 401986 w 401986"/>
                <a:gd name="connsiteY20" fmla="*/ 242578 h 339608"/>
                <a:gd name="connsiteX21" fmla="*/ 401986 w 401986"/>
                <a:gd name="connsiteY21" fmla="*/ 235647 h 339608"/>
                <a:gd name="connsiteX22" fmla="*/ 401986 w 401986"/>
                <a:gd name="connsiteY22" fmla="*/ 221785 h 339608"/>
                <a:gd name="connsiteX23" fmla="*/ 401986 w 401986"/>
                <a:gd name="connsiteY23" fmla="*/ 0 h 339608"/>
                <a:gd name="connsiteX24" fmla="*/ 0 w 401986"/>
                <a:gd name="connsiteY24" fmla="*/ 0 h 339608"/>
                <a:gd name="connsiteX25" fmla="*/ 388124 w 401986"/>
                <a:gd name="connsiteY25" fmla="*/ 325747 h 339608"/>
                <a:gd name="connsiteX26" fmla="*/ 13862 w 401986"/>
                <a:gd name="connsiteY26" fmla="*/ 325747 h 339608"/>
                <a:gd name="connsiteX27" fmla="*/ 13862 w 401986"/>
                <a:gd name="connsiteY27" fmla="*/ 318816 h 339608"/>
                <a:gd name="connsiteX28" fmla="*/ 388124 w 401986"/>
                <a:gd name="connsiteY28" fmla="*/ 318816 h 339608"/>
                <a:gd name="connsiteX29" fmla="*/ 388124 w 401986"/>
                <a:gd name="connsiteY29" fmla="*/ 325747 h 339608"/>
                <a:gd name="connsiteX30" fmla="*/ 388124 w 401986"/>
                <a:gd name="connsiteY30" fmla="*/ 304955 h 339608"/>
                <a:gd name="connsiteX31" fmla="*/ 13862 w 401986"/>
                <a:gd name="connsiteY31" fmla="*/ 304955 h 339608"/>
                <a:gd name="connsiteX32" fmla="*/ 13862 w 401986"/>
                <a:gd name="connsiteY32" fmla="*/ 298024 h 339608"/>
                <a:gd name="connsiteX33" fmla="*/ 388124 w 401986"/>
                <a:gd name="connsiteY33" fmla="*/ 298024 h 339608"/>
                <a:gd name="connsiteX34" fmla="*/ 388124 w 401986"/>
                <a:gd name="connsiteY34" fmla="*/ 304955 h 339608"/>
                <a:gd name="connsiteX35" fmla="*/ 388124 w 401986"/>
                <a:gd name="connsiteY35" fmla="*/ 284163 h 339608"/>
                <a:gd name="connsiteX36" fmla="*/ 13862 w 401986"/>
                <a:gd name="connsiteY36" fmla="*/ 284163 h 339608"/>
                <a:gd name="connsiteX37" fmla="*/ 13862 w 401986"/>
                <a:gd name="connsiteY37" fmla="*/ 277232 h 339608"/>
                <a:gd name="connsiteX38" fmla="*/ 388124 w 401986"/>
                <a:gd name="connsiteY38" fmla="*/ 277232 h 339608"/>
                <a:gd name="connsiteX39" fmla="*/ 388124 w 401986"/>
                <a:gd name="connsiteY39" fmla="*/ 284163 h 339608"/>
                <a:gd name="connsiteX40" fmla="*/ 388124 w 401986"/>
                <a:gd name="connsiteY40" fmla="*/ 263370 h 339608"/>
                <a:gd name="connsiteX41" fmla="*/ 13862 w 401986"/>
                <a:gd name="connsiteY41" fmla="*/ 263370 h 339608"/>
                <a:gd name="connsiteX42" fmla="*/ 13862 w 401986"/>
                <a:gd name="connsiteY42" fmla="*/ 256439 h 339608"/>
                <a:gd name="connsiteX43" fmla="*/ 388124 w 401986"/>
                <a:gd name="connsiteY43" fmla="*/ 256439 h 339608"/>
                <a:gd name="connsiteX44" fmla="*/ 388124 w 401986"/>
                <a:gd name="connsiteY44" fmla="*/ 263370 h 339608"/>
                <a:gd name="connsiteX45" fmla="*/ 388124 w 401986"/>
                <a:gd name="connsiteY45" fmla="*/ 242578 h 339608"/>
                <a:gd name="connsiteX46" fmla="*/ 13862 w 401986"/>
                <a:gd name="connsiteY46" fmla="*/ 242578 h 339608"/>
                <a:gd name="connsiteX47" fmla="*/ 13862 w 401986"/>
                <a:gd name="connsiteY47" fmla="*/ 235647 h 339608"/>
                <a:gd name="connsiteX48" fmla="*/ 388124 w 401986"/>
                <a:gd name="connsiteY48" fmla="*/ 235647 h 339608"/>
                <a:gd name="connsiteX49" fmla="*/ 388124 w 401986"/>
                <a:gd name="connsiteY49" fmla="*/ 242578 h 339608"/>
                <a:gd name="connsiteX50" fmla="*/ 13862 w 401986"/>
                <a:gd name="connsiteY50" fmla="*/ 221785 h 339608"/>
                <a:gd name="connsiteX51" fmla="*/ 13862 w 401986"/>
                <a:gd name="connsiteY51" fmla="*/ 13862 h 339608"/>
                <a:gd name="connsiteX52" fmla="*/ 388124 w 401986"/>
                <a:gd name="connsiteY52" fmla="*/ 13862 h 339608"/>
                <a:gd name="connsiteX53" fmla="*/ 388124 w 401986"/>
                <a:gd name="connsiteY53" fmla="*/ 221785 h 339608"/>
                <a:gd name="connsiteX54" fmla="*/ 13862 w 401986"/>
                <a:gd name="connsiteY54" fmla="*/ 221785 h 33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1986" h="339608">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grpFill/>
            <a:ln w="6897"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70949B2B-20C4-E0FA-1F4F-14E3CC2CDAB5}"/>
                </a:ext>
              </a:extLst>
            </p:cNvPr>
            <p:cNvSpPr/>
            <p:nvPr/>
          </p:nvSpPr>
          <p:spPr>
            <a:xfrm>
              <a:off x="4073073" y="1529900"/>
              <a:ext cx="48515" cy="48515"/>
            </a:xfrm>
            <a:custGeom>
              <a:avLst/>
              <a:gdLst>
                <a:gd name="connsiteX0" fmla="*/ 24258 w 48515"/>
                <a:gd name="connsiteY0" fmla="*/ 48516 h 48515"/>
                <a:gd name="connsiteX1" fmla="*/ 48516 w 48515"/>
                <a:gd name="connsiteY1" fmla="*/ 24258 h 48515"/>
                <a:gd name="connsiteX2" fmla="*/ 24258 w 48515"/>
                <a:gd name="connsiteY2" fmla="*/ 0 h 48515"/>
                <a:gd name="connsiteX3" fmla="*/ 0 w 48515"/>
                <a:gd name="connsiteY3" fmla="*/ 24258 h 48515"/>
                <a:gd name="connsiteX4" fmla="*/ 24258 w 48515"/>
                <a:gd name="connsiteY4" fmla="*/ 48516 h 48515"/>
                <a:gd name="connsiteX5" fmla="*/ 24258 w 48515"/>
                <a:gd name="connsiteY5" fmla="*/ 13862 h 48515"/>
                <a:gd name="connsiteX6" fmla="*/ 34654 w 48515"/>
                <a:gd name="connsiteY6" fmla="*/ 24258 h 48515"/>
                <a:gd name="connsiteX7" fmla="*/ 24258 w 48515"/>
                <a:gd name="connsiteY7" fmla="*/ 34654 h 48515"/>
                <a:gd name="connsiteX8" fmla="*/ 13862 w 48515"/>
                <a:gd name="connsiteY8" fmla="*/ 24258 h 48515"/>
                <a:gd name="connsiteX9" fmla="*/ 24258 w 48515"/>
                <a:gd name="connsiteY9" fmla="*/ 13862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grpFill/>
            <a:ln w="6897"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3BD785E4-B917-0219-0F09-435E3EA11823}"/>
                </a:ext>
              </a:extLst>
            </p:cNvPr>
            <p:cNvSpPr/>
            <p:nvPr/>
          </p:nvSpPr>
          <p:spPr>
            <a:xfrm>
              <a:off x="4384959" y="1529900"/>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grpFill/>
            <a:ln w="6897"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A0AB0009-BCF5-2A31-894D-BF6D69F061FB}"/>
                </a:ext>
              </a:extLst>
            </p:cNvPr>
            <p:cNvSpPr/>
            <p:nvPr/>
          </p:nvSpPr>
          <p:spPr>
            <a:xfrm>
              <a:off x="4073073"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grpFill/>
            <a:ln w="6897"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71F472DA-71D2-981F-BFA7-2F81413A3357}"/>
                </a:ext>
              </a:extLst>
            </p:cNvPr>
            <p:cNvSpPr/>
            <p:nvPr/>
          </p:nvSpPr>
          <p:spPr>
            <a:xfrm>
              <a:off x="4384959"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grpFill/>
            <a:ln w="6897"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58978453-28B6-D307-63B1-B77FEEB5B281}"/>
                </a:ext>
              </a:extLst>
            </p:cNvPr>
            <p:cNvSpPr/>
            <p:nvPr/>
          </p:nvSpPr>
          <p:spPr>
            <a:xfrm>
              <a:off x="4086934" y="1529900"/>
              <a:ext cx="332678" cy="194062"/>
            </a:xfrm>
            <a:custGeom>
              <a:avLst/>
              <a:gdLst>
                <a:gd name="connsiteX0" fmla="*/ 184622 w 332678"/>
                <a:gd name="connsiteY0" fmla="*/ 192281 h 194062"/>
                <a:gd name="connsiteX1" fmla="*/ 187402 w 332678"/>
                <a:gd name="connsiteY1" fmla="*/ 191699 h 194062"/>
                <a:gd name="connsiteX2" fmla="*/ 193563 w 332678"/>
                <a:gd name="connsiteY2" fmla="*/ 190112 h 194062"/>
                <a:gd name="connsiteX3" fmla="*/ 196183 w 332678"/>
                <a:gd name="connsiteY3" fmla="*/ 189328 h 194062"/>
                <a:gd name="connsiteX4" fmla="*/ 202275 w 332678"/>
                <a:gd name="connsiteY4" fmla="*/ 187097 h 194062"/>
                <a:gd name="connsiteX5" fmla="*/ 204639 w 332678"/>
                <a:gd name="connsiteY5" fmla="*/ 186161 h 194062"/>
                <a:gd name="connsiteX6" fmla="*/ 210966 w 332678"/>
                <a:gd name="connsiteY6" fmla="*/ 183112 h 194062"/>
                <a:gd name="connsiteX7" fmla="*/ 215333 w 332678"/>
                <a:gd name="connsiteY7" fmla="*/ 180658 h 194062"/>
                <a:gd name="connsiteX8" fmla="*/ 216074 w 332678"/>
                <a:gd name="connsiteY8" fmla="*/ 180208 h 194062"/>
                <a:gd name="connsiteX9" fmla="*/ 291918 w 332678"/>
                <a:gd name="connsiteY9" fmla="*/ 180208 h 194062"/>
                <a:gd name="connsiteX10" fmla="*/ 291246 w 332678"/>
                <a:gd name="connsiteY10" fmla="*/ 172667 h 194062"/>
                <a:gd name="connsiteX11" fmla="*/ 291093 w 332678"/>
                <a:gd name="connsiteY11" fmla="*/ 169804 h 194062"/>
                <a:gd name="connsiteX12" fmla="*/ 322282 w 332678"/>
                <a:gd name="connsiteY12" fmla="*/ 138616 h 194062"/>
                <a:gd name="connsiteX13" fmla="*/ 325110 w 332678"/>
                <a:gd name="connsiteY13" fmla="*/ 138761 h 194062"/>
                <a:gd name="connsiteX14" fmla="*/ 332678 w 332678"/>
                <a:gd name="connsiteY14" fmla="*/ 139454 h 194062"/>
                <a:gd name="connsiteX15" fmla="*/ 332678 w 332678"/>
                <a:gd name="connsiteY15" fmla="*/ 54608 h 194062"/>
                <a:gd name="connsiteX16" fmla="*/ 325110 w 332678"/>
                <a:gd name="connsiteY16" fmla="*/ 55301 h 194062"/>
                <a:gd name="connsiteX17" fmla="*/ 322282 w 332678"/>
                <a:gd name="connsiteY17" fmla="*/ 55446 h 194062"/>
                <a:gd name="connsiteX18" fmla="*/ 291093 w 332678"/>
                <a:gd name="connsiteY18" fmla="*/ 24258 h 194062"/>
                <a:gd name="connsiteX19" fmla="*/ 291239 w 332678"/>
                <a:gd name="connsiteY19" fmla="*/ 21402 h 194062"/>
                <a:gd name="connsiteX20" fmla="*/ 291911 w 332678"/>
                <a:gd name="connsiteY20" fmla="*/ 13862 h 194062"/>
                <a:gd name="connsiteX21" fmla="*/ 216061 w 332678"/>
                <a:gd name="connsiteY21" fmla="*/ 13862 h 194062"/>
                <a:gd name="connsiteX22" fmla="*/ 166339 w 332678"/>
                <a:gd name="connsiteY22" fmla="*/ 0 h 194062"/>
                <a:gd name="connsiteX23" fmla="*/ 116618 w 332678"/>
                <a:gd name="connsiteY23" fmla="*/ 13862 h 194062"/>
                <a:gd name="connsiteX24" fmla="*/ 40767 w 332678"/>
                <a:gd name="connsiteY24" fmla="*/ 13862 h 194062"/>
                <a:gd name="connsiteX25" fmla="*/ 41439 w 332678"/>
                <a:gd name="connsiteY25" fmla="*/ 21402 h 194062"/>
                <a:gd name="connsiteX26" fmla="*/ 41585 w 332678"/>
                <a:gd name="connsiteY26" fmla="*/ 24258 h 194062"/>
                <a:gd name="connsiteX27" fmla="*/ 10396 w 332678"/>
                <a:gd name="connsiteY27" fmla="*/ 55446 h 194062"/>
                <a:gd name="connsiteX28" fmla="*/ 7568 w 332678"/>
                <a:gd name="connsiteY28" fmla="*/ 55301 h 194062"/>
                <a:gd name="connsiteX29" fmla="*/ 0 w 332678"/>
                <a:gd name="connsiteY29" fmla="*/ 54608 h 194062"/>
                <a:gd name="connsiteX30" fmla="*/ 0 w 332678"/>
                <a:gd name="connsiteY30" fmla="*/ 139454 h 194062"/>
                <a:gd name="connsiteX31" fmla="*/ 7568 w 332678"/>
                <a:gd name="connsiteY31" fmla="*/ 138761 h 194062"/>
                <a:gd name="connsiteX32" fmla="*/ 10396 w 332678"/>
                <a:gd name="connsiteY32" fmla="*/ 138616 h 194062"/>
                <a:gd name="connsiteX33" fmla="*/ 41585 w 332678"/>
                <a:gd name="connsiteY33" fmla="*/ 169804 h 194062"/>
                <a:gd name="connsiteX34" fmla="*/ 41439 w 332678"/>
                <a:gd name="connsiteY34" fmla="*/ 172660 h 194062"/>
                <a:gd name="connsiteX35" fmla="*/ 40767 w 332678"/>
                <a:gd name="connsiteY35" fmla="*/ 180201 h 194062"/>
                <a:gd name="connsiteX36" fmla="*/ 116611 w 332678"/>
                <a:gd name="connsiteY36" fmla="*/ 180201 h 194062"/>
                <a:gd name="connsiteX37" fmla="*/ 117352 w 332678"/>
                <a:gd name="connsiteY37" fmla="*/ 180651 h 194062"/>
                <a:gd name="connsiteX38" fmla="*/ 121719 w 332678"/>
                <a:gd name="connsiteY38" fmla="*/ 183105 h 194062"/>
                <a:gd name="connsiteX39" fmla="*/ 128046 w 332678"/>
                <a:gd name="connsiteY39" fmla="*/ 186154 h 194062"/>
                <a:gd name="connsiteX40" fmla="*/ 130410 w 332678"/>
                <a:gd name="connsiteY40" fmla="*/ 187090 h 194062"/>
                <a:gd name="connsiteX41" fmla="*/ 136502 w 332678"/>
                <a:gd name="connsiteY41" fmla="*/ 189322 h 194062"/>
                <a:gd name="connsiteX42" fmla="*/ 139122 w 332678"/>
                <a:gd name="connsiteY42" fmla="*/ 190105 h 194062"/>
                <a:gd name="connsiteX43" fmla="*/ 145283 w 332678"/>
                <a:gd name="connsiteY43" fmla="*/ 191692 h 194062"/>
                <a:gd name="connsiteX44" fmla="*/ 148063 w 332678"/>
                <a:gd name="connsiteY44" fmla="*/ 192274 h 194062"/>
                <a:gd name="connsiteX45" fmla="*/ 154550 w 332678"/>
                <a:gd name="connsiteY45" fmla="*/ 193265 h 194062"/>
                <a:gd name="connsiteX46" fmla="*/ 157156 w 332678"/>
                <a:gd name="connsiteY46" fmla="*/ 193591 h 194062"/>
                <a:gd name="connsiteX47" fmla="*/ 166339 w 332678"/>
                <a:gd name="connsiteY47" fmla="*/ 194062 h 194062"/>
                <a:gd name="connsiteX48" fmla="*/ 175522 w 332678"/>
                <a:gd name="connsiteY48" fmla="*/ 193598 h 194062"/>
                <a:gd name="connsiteX49" fmla="*/ 178128 w 332678"/>
                <a:gd name="connsiteY49" fmla="*/ 193272 h 194062"/>
                <a:gd name="connsiteX50" fmla="*/ 184622 w 332678"/>
                <a:gd name="connsiteY50" fmla="*/ 192281 h 194062"/>
                <a:gd name="connsiteX51" fmla="*/ 183306 w 332678"/>
                <a:gd name="connsiteY51" fmla="*/ 178447 h 194062"/>
                <a:gd name="connsiteX52" fmla="*/ 182391 w 332678"/>
                <a:gd name="connsiteY52" fmla="*/ 178613 h 194062"/>
                <a:gd name="connsiteX53" fmla="*/ 175855 w 332678"/>
                <a:gd name="connsiteY53" fmla="*/ 179612 h 194062"/>
                <a:gd name="connsiteX54" fmla="*/ 173970 w 332678"/>
                <a:gd name="connsiteY54" fmla="*/ 179813 h 194062"/>
                <a:gd name="connsiteX55" fmla="*/ 166339 w 332678"/>
                <a:gd name="connsiteY55" fmla="*/ 180201 h 194062"/>
                <a:gd name="connsiteX56" fmla="*/ 158715 w 332678"/>
                <a:gd name="connsiteY56" fmla="*/ 179813 h 194062"/>
                <a:gd name="connsiteX57" fmla="*/ 156830 w 332678"/>
                <a:gd name="connsiteY57" fmla="*/ 179612 h 194062"/>
                <a:gd name="connsiteX58" fmla="*/ 150287 w 332678"/>
                <a:gd name="connsiteY58" fmla="*/ 178613 h 194062"/>
                <a:gd name="connsiteX59" fmla="*/ 149372 w 332678"/>
                <a:gd name="connsiteY59" fmla="*/ 178447 h 194062"/>
                <a:gd name="connsiteX60" fmla="*/ 142095 w 332678"/>
                <a:gd name="connsiteY60" fmla="*/ 176569 h 194062"/>
                <a:gd name="connsiteX61" fmla="*/ 140667 w 332678"/>
                <a:gd name="connsiteY61" fmla="*/ 176098 h 194062"/>
                <a:gd name="connsiteX62" fmla="*/ 135150 w 332678"/>
                <a:gd name="connsiteY62" fmla="*/ 174074 h 194062"/>
                <a:gd name="connsiteX63" fmla="*/ 133224 w 332678"/>
                <a:gd name="connsiteY63" fmla="*/ 173277 h 194062"/>
                <a:gd name="connsiteX64" fmla="*/ 127610 w 332678"/>
                <a:gd name="connsiteY64" fmla="*/ 170567 h 194062"/>
                <a:gd name="connsiteX65" fmla="*/ 124921 w 332678"/>
                <a:gd name="connsiteY65" fmla="*/ 169042 h 194062"/>
                <a:gd name="connsiteX66" fmla="*/ 121864 w 332678"/>
                <a:gd name="connsiteY66" fmla="*/ 167185 h 194062"/>
                <a:gd name="connsiteX67" fmla="*/ 121864 w 332678"/>
                <a:gd name="connsiteY67" fmla="*/ 167185 h 194062"/>
                <a:gd name="connsiteX68" fmla="*/ 143821 w 332678"/>
                <a:gd name="connsiteY68" fmla="*/ 147182 h 194062"/>
                <a:gd name="connsiteX69" fmla="*/ 152484 w 332678"/>
                <a:gd name="connsiteY69" fmla="*/ 128441 h 194062"/>
                <a:gd name="connsiteX70" fmla="*/ 151202 w 332678"/>
                <a:gd name="connsiteY70" fmla="*/ 121157 h 194062"/>
                <a:gd name="connsiteX71" fmla="*/ 145533 w 332678"/>
                <a:gd name="connsiteY71" fmla="*/ 114303 h 194062"/>
                <a:gd name="connsiteX72" fmla="*/ 138616 w 332678"/>
                <a:gd name="connsiteY72" fmla="*/ 103962 h 194062"/>
                <a:gd name="connsiteX73" fmla="*/ 145859 w 332678"/>
                <a:gd name="connsiteY73" fmla="*/ 85332 h 194062"/>
                <a:gd name="connsiteX74" fmla="*/ 153489 w 332678"/>
                <a:gd name="connsiteY74" fmla="*/ 77923 h 194062"/>
                <a:gd name="connsiteX75" fmla="*/ 143655 w 332678"/>
                <a:gd name="connsiteY75" fmla="*/ 74437 h 194062"/>
                <a:gd name="connsiteX76" fmla="*/ 138311 w 332678"/>
                <a:gd name="connsiteY76" fmla="*/ 60138 h 194062"/>
                <a:gd name="connsiteX77" fmla="*/ 189190 w 332678"/>
                <a:gd name="connsiteY77" fmla="*/ 67312 h 194062"/>
                <a:gd name="connsiteX78" fmla="*/ 204299 w 332678"/>
                <a:gd name="connsiteY78" fmla="*/ 95090 h 194062"/>
                <a:gd name="connsiteX79" fmla="*/ 197992 w 332678"/>
                <a:gd name="connsiteY79" fmla="*/ 101252 h 194062"/>
                <a:gd name="connsiteX80" fmla="*/ 194263 w 332678"/>
                <a:gd name="connsiteY80" fmla="*/ 102832 h 194062"/>
                <a:gd name="connsiteX81" fmla="*/ 193951 w 332678"/>
                <a:gd name="connsiteY81" fmla="*/ 105625 h 194062"/>
                <a:gd name="connsiteX82" fmla="*/ 188552 w 332678"/>
                <a:gd name="connsiteY82" fmla="*/ 111766 h 194062"/>
                <a:gd name="connsiteX83" fmla="*/ 181497 w 332678"/>
                <a:gd name="connsiteY83" fmla="*/ 120963 h 194062"/>
                <a:gd name="connsiteX84" fmla="*/ 180589 w 332678"/>
                <a:gd name="connsiteY84" fmla="*/ 124553 h 194062"/>
                <a:gd name="connsiteX85" fmla="*/ 189086 w 332678"/>
                <a:gd name="connsiteY85" fmla="*/ 147432 h 194062"/>
                <a:gd name="connsiteX86" fmla="*/ 210821 w 332678"/>
                <a:gd name="connsiteY86" fmla="*/ 167205 h 194062"/>
                <a:gd name="connsiteX87" fmla="*/ 207834 w 332678"/>
                <a:gd name="connsiteY87" fmla="*/ 169021 h 194062"/>
                <a:gd name="connsiteX88" fmla="*/ 205006 w 332678"/>
                <a:gd name="connsiteY88" fmla="*/ 170622 h 194062"/>
                <a:gd name="connsiteX89" fmla="*/ 199468 w 332678"/>
                <a:gd name="connsiteY89" fmla="*/ 173291 h 194062"/>
                <a:gd name="connsiteX90" fmla="*/ 197507 w 332678"/>
                <a:gd name="connsiteY90" fmla="*/ 174102 h 194062"/>
                <a:gd name="connsiteX91" fmla="*/ 192031 w 332678"/>
                <a:gd name="connsiteY91" fmla="*/ 176111 h 194062"/>
                <a:gd name="connsiteX92" fmla="*/ 190576 w 332678"/>
                <a:gd name="connsiteY92" fmla="*/ 176597 h 194062"/>
                <a:gd name="connsiteX93" fmla="*/ 183306 w 332678"/>
                <a:gd name="connsiteY93" fmla="*/ 178447 h 194062"/>
                <a:gd name="connsiteX94" fmla="*/ 234171 w 332678"/>
                <a:gd name="connsiteY94" fmla="*/ 27723 h 194062"/>
                <a:gd name="connsiteX95" fmla="*/ 277357 w 332678"/>
                <a:gd name="connsiteY95" fmla="*/ 27723 h 194062"/>
                <a:gd name="connsiteX96" fmla="*/ 318810 w 332678"/>
                <a:gd name="connsiteY96" fmla="*/ 69176 h 194062"/>
                <a:gd name="connsiteX97" fmla="*/ 318810 w 332678"/>
                <a:gd name="connsiteY97" fmla="*/ 124886 h 194062"/>
                <a:gd name="connsiteX98" fmla="*/ 277357 w 332678"/>
                <a:gd name="connsiteY98" fmla="*/ 166339 h 194062"/>
                <a:gd name="connsiteX99" fmla="*/ 234171 w 332678"/>
                <a:gd name="connsiteY99" fmla="*/ 166339 h 194062"/>
                <a:gd name="connsiteX100" fmla="*/ 234469 w 332678"/>
                <a:gd name="connsiteY100" fmla="*/ 166020 h 194062"/>
                <a:gd name="connsiteX101" fmla="*/ 237899 w 332678"/>
                <a:gd name="connsiteY101" fmla="*/ 162326 h 194062"/>
                <a:gd name="connsiteX102" fmla="*/ 241081 w 332678"/>
                <a:gd name="connsiteY102" fmla="*/ 158826 h 194062"/>
                <a:gd name="connsiteX103" fmla="*/ 242280 w 332678"/>
                <a:gd name="connsiteY103" fmla="*/ 157246 h 194062"/>
                <a:gd name="connsiteX104" fmla="*/ 262760 w 332678"/>
                <a:gd name="connsiteY104" fmla="*/ 107628 h 194062"/>
                <a:gd name="connsiteX105" fmla="*/ 262864 w 332678"/>
                <a:gd name="connsiteY105" fmla="*/ 106928 h 194062"/>
                <a:gd name="connsiteX106" fmla="*/ 263370 w 332678"/>
                <a:gd name="connsiteY106" fmla="*/ 97031 h 194062"/>
                <a:gd name="connsiteX107" fmla="*/ 262871 w 332678"/>
                <a:gd name="connsiteY107" fmla="*/ 87134 h 194062"/>
                <a:gd name="connsiteX108" fmla="*/ 262767 w 332678"/>
                <a:gd name="connsiteY108" fmla="*/ 86434 h 194062"/>
                <a:gd name="connsiteX109" fmla="*/ 242287 w 332678"/>
                <a:gd name="connsiteY109" fmla="*/ 36816 h 194062"/>
                <a:gd name="connsiteX110" fmla="*/ 241088 w 332678"/>
                <a:gd name="connsiteY110" fmla="*/ 35236 h 194062"/>
                <a:gd name="connsiteX111" fmla="*/ 237906 w 332678"/>
                <a:gd name="connsiteY111" fmla="*/ 31736 h 194062"/>
                <a:gd name="connsiteX112" fmla="*/ 234476 w 332678"/>
                <a:gd name="connsiteY112" fmla="*/ 28042 h 194062"/>
                <a:gd name="connsiteX113" fmla="*/ 234171 w 332678"/>
                <a:gd name="connsiteY113" fmla="*/ 27723 h 194062"/>
                <a:gd name="connsiteX114" fmla="*/ 210814 w 332678"/>
                <a:gd name="connsiteY114" fmla="*/ 26871 h 194062"/>
                <a:gd name="connsiteX115" fmla="*/ 226228 w 332678"/>
                <a:gd name="connsiteY115" fmla="*/ 39464 h 194062"/>
                <a:gd name="connsiteX116" fmla="*/ 228044 w 332678"/>
                <a:gd name="connsiteY116" fmla="*/ 41467 h 194062"/>
                <a:gd name="connsiteX117" fmla="*/ 232279 w 332678"/>
                <a:gd name="connsiteY117" fmla="*/ 46554 h 194062"/>
                <a:gd name="connsiteX118" fmla="*/ 234351 w 332678"/>
                <a:gd name="connsiteY118" fmla="*/ 49326 h 194062"/>
                <a:gd name="connsiteX119" fmla="*/ 237893 w 332678"/>
                <a:gd name="connsiteY119" fmla="*/ 54871 h 194062"/>
                <a:gd name="connsiteX120" fmla="*/ 239376 w 332678"/>
                <a:gd name="connsiteY120" fmla="*/ 57311 h 194062"/>
                <a:gd name="connsiteX121" fmla="*/ 243202 w 332678"/>
                <a:gd name="connsiteY121" fmla="*/ 65371 h 194062"/>
                <a:gd name="connsiteX122" fmla="*/ 244359 w 332678"/>
                <a:gd name="connsiteY122" fmla="*/ 68532 h 194062"/>
                <a:gd name="connsiteX123" fmla="*/ 246293 w 332678"/>
                <a:gd name="connsiteY123" fmla="*/ 74437 h 194062"/>
                <a:gd name="connsiteX124" fmla="*/ 247180 w 332678"/>
                <a:gd name="connsiteY124" fmla="*/ 77874 h 194062"/>
                <a:gd name="connsiteX125" fmla="*/ 248413 w 332678"/>
                <a:gd name="connsiteY125" fmla="*/ 84278 h 194062"/>
                <a:gd name="connsiteX126" fmla="*/ 248878 w 332678"/>
                <a:gd name="connsiteY126" fmla="*/ 87335 h 194062"/>
                <a:gd name="connsiteX127" fmla="*/ 249509 w 332678"/>
                <a:gd name="connsiteY127" fmla="*/ 97031 h 194062"/>
                <a:gd name="connsiteX128" fmla="*/ 248892 w 332678"/>
                <a:gd name="connsiteY128" fmla="*/ 106727 h 194062"/>
                <a:gd name="connsiteX129" fmla="*/ 248427 w 332678"/>
                <a:gd name="connsiteY129" fmla="*/ 109784 h 194062"/>
                <a:gd name="connsiteX130" fmla="*/ 247194 w 332678"/>
                <a:gd name="connsiteY130" fmla="*/ 116195 h 194062"/>
                <a:gd name="connsiteX131" fmla="*/ 246307 w 332678"/>
                <a:gd name="connsiteY131" fmla="*/ 119632 h 194062"/>
                <a:gd name="connsiteX132" fmla="*/ 244373 w 332678"/>
                <a:gd name="connsiteY132" fmla="*/ 125544 h 194062"/>
                <a:gd name="connsiteX133" fmla="*/ 243215 w 332678"/>
                <a:gd name="connsiteY133" fmla="*/ 128705 h 194062"/>
                <a:gd name="connsiteX134" fmla="*/ 239390 w 332678"/>
                <a:gd name="connsiteY134" fmla="*/ 136765 h 194062"/>
                <a:gd name="connsiteX135" fmla="*/ 237906 w 332678"/>
                <a:gd name="connsiteY135" fmla="*/ 139205 h 194062"/>
                <a:gd name="connsiteX136" fmla="*/ 234365 w 332678"/>
                <a:gd name="connsiteY136" fmla="*/ 144750 h 194062"/>
                <a:gd name="connsiteX137" fmla="*/ 232292 w 332678"/>
                <a:gd name="connsiteY137" fmla="*/ 147522 h 194062"/>
                <a:gd name="connsiteX138" fmla="*/ 228051 w 332678"/>
                <a:gd name="connsiteY138" fmla="*/ 152609 h 194062"/>
                <a:gd name="connsiteX139" fmla="*/ 226235 w 332678"/>
                <a:gd name="connsiteY139" fmla="*/ 154605 h 194062"/>
                <a:gd name="connsiteX140" fmla="*/ 221952 w 332678"/>
                <a:gd name="connsiteY140" fmla="*/ 158597 h 194062"/>
                <a:gd name="connsiteX141" fmla="*/ 198408 w 332678"/>
                <a:gd name="connsiteY141" fmla="*/ 137174 h 194062"/>
                <a:gd name="connsiteX142" fmla="*/ 194242 w 332678"/>
                <a:gd name="connsiteY142" fmla="*/ 126910 h 194062"/>
                <a:gd name="connsiteX143" fmla="*/ 194443 w 332678"/>
                <a:gd name="connsiteY143" fmla="*/ 125981 h 194062"/>
                <a:gd name="connsiteX144" fmla="*/ 198740 w 332678"/>
                <a:gd name="connsiteY144" fmla="*/ 121150 h 194062"/>
                <a:gd name="connsiteX145" fmla="*/ 205768 w 332678"/>
                <a:gd name="connsiteY145" fmla="*/ 112910 h 194062"/>
                <a:gd name="connsiteX146" fmla="*/ 217911 w 332678"/>
                <a:gd name="connsiteY146" fmla="*/ 97696 h 194062"/>
                <a:gd name="connsiteX147" fmla="*/ 198602 w 332678"/>
                <a:gd name="connsiteY147" fmla="*/ 57151 h 194062"/>
                <a:gd name="connsiteX148" fmla="*/ 128504 w 332678"/>
                <a:gd name="connsiteY148" fmla="*/ 49299 h 194062"/>
                <a:gd name="connsiteX149" fmla="*/ 125863 w 332678"/>
                <a:gd name="connsiteY149" fmla="*/ 50657 h 194062"/>
                <a:gd name="connsiteX150" fmla="*/ 125032 w 332678"/>
                <a:gd name="connsiteY150" fmla="*/ 53506 h 194062"/>
                <a:gd name="connsiteX151" fmla="*/ 131512 w 332678"/>
                <a:gd name="connsiteY151" fmla="*/ 81298 h 194062"/>
                <a:gd name="connsiteX152" fmla="*/ 124754 w 332678"/>
                <a:gd name="connsiteY152" fmla="*/ 103962 h 194062"/>
                <a:gd name="connsiteX153" fmla="*/ 136557 w 332678"/>
                <a:gd name="connsiteY153" fmla="*/ 124879 h 194062"/>
                <a:gd name="connsiteX154" fmla="*/ 138311 w 332678"/>
                <a:gd name="connsiteY154" fmla="*/ 126383 h 194062"/>
                <a:gd name="connsiteX155" fmla="*/ 138616 w 332678"/>
                <a:gd name="connsiteY155" fmla="*/ 128691 h 194062"/>
                <a:gd name="connsiteX156" fmla="*/ 134471 w 332678"/>
                <a:gd name="connsiteY156" fmla="*/ 136946 h 194062"/>
                <a:gd name="connsiteX157" fmla="*/ 110726 w 332678"/>
                <a:gd name="connsiteY157" fmla="*/ 158583 h 194062"/>
                <a:gd name="connsiteX158" fmla="*/ 106450 w 332678"/>
                <a:gd name="connsiteY158" fmla="*/ 154591 h 194062"/>
                <a:gd name="connsiteX159" fmla="*/ 104634 w 332678"/>
                <a:gd name="connsiteY159" fmla="*/ 152595 h 194062"/>
                <a:gd name="connsiteX160" fmla="*/ 100393 w 332678"/>
                <a:gd name="connsiteY160" fmla="*/ 147508 h 194062"/>
                <a:gd name="connsiteX161" fmla="*/ 98320 w 332678"/>
                <a:gd name="connsiteY161" fmla="*/ 144736 h 194062"/>
                <a:gd name="connsiteX162" fmla="*/ 94779 w 332678"/>
                <a:gd name="connsiteY162" fmla="*/ 139191 h 194062"/>
                <a:gd name="connsiteX163" fmla="*/ 93295 w 332678"/>
                <a:gd name="connsiteY163" fmla="*/ 136751 h 194062"/>
                <a:gd name="connsiteX164" fmla="*/ 89470 w 332678"/>
                <a:gd name="connsiteY164" fmla="*/ 128691 h 194062"/>
                <a:gd name="connsiteX165" fmla="*/ 88312 w 332678"/>
                <a:gd name="connsiteY165" fmla="*/ 125531 h 194062"/>
                <a:gd name="connsiteX166" fmla="*/ 86378 w 332678"/>
                <a:gd name="connsiteY166" fmla="*/ 119619 h 194062"/>
                <a:gd name="connsiteX167" fmla="*/ 85491 w 332678"/>
                <a:gd name="connsiteY167" fmla="*/ 116181 h 194062"/>
                <a:gd name="connsiteX168" fmla="*/ 84258 w 332678"/>
                <a:gd name="connsiteY168" fmla="*/ 109770 h 194062"/>
                <a:gd name="connsiteX169" fmla="*/ 83793 w 332678"/>
                <a:gd name="connsiteY169" fmla="*/ 106713 h 194062"/>
                <a:gd name="connsiteX170" fmla="*/ 83170 w 332678"/>
                <a:gd name="connsiteY170" fmla="*/ 97031 h 194062"/>
                <a:gd name="connsiteX171" fmla="*/ 83786 w 332678"/>
                <a:gd name="connsiteY171" fmla="*/ 87335 h 194062"/>
                <a:gd name="connsiteX172" fmla="*/ 84251 w 332678"/>
                <a:gd name="connsiteY172" fmla="*/ 84278 h 194062"/>
                <a:gd name="connsiteX173" fmla="*/ 85484 w 332678"/>
                <a:gd name="connsiteY173" fmla="*/ 77874 h 194062"/>
                <a:gd name="connsiteX174" fmla="*/ 86372 w 332678"/>
                <a:gd name="connsiteY174" fmla="*/ 74437 h 194062"/>
                <a:gd name="connsiteX175" fmla="*/ 88305 w 332678"/>
                <a:gd name="connsiteY175" fmla="*/ 68532 h 194062"/>
                <a:gd name="connsiteX176" fmla="*/ 89463 w 332678"/>
                <a:gd name="connsiteY176" fmla="*/ 65371 h 194062"/>
                <a:gd name="connsiteX177" fmla="*/ 93288 w 332678"/>
                <a:gd name="connsiteY177" fmla="*/ 57311 h 194062"/>
                <a:gd name="connsiteX178" fmla="*/ 94772 w 332678"/>
                <a:gd name="connsiteY178" fmla="*/ 54871 h 194062"/>
                <a:gd name="connsiteX179" fmla="*/ 98313 w 332678"/>
                <a:gd name="connsiteY179" fmla="*/ 49326 h 194062"/>
                <a:gd name="connsiteX180" fmla="*/ 100386 w 332678"/>
                <a:gd name="connsiteY180" fmla="*/ 46554 h 194062"/>
                <a:gd name="connsiteX181" fmla="*/ 104620 w 332678"/>
                <a:gd name="connsiteY181" fmla="*/ 41467 h 194062"/>
                <a:gd name="connsiteX182" fmla="*/ 106436 w 332678"/>
                <a:gd name="connsiteY182" fmla="*/ 39464 h 194062"/>
                <a:gd name="connsiteX183" fmla="*/ 121850 w 332678"/>
                <a:gd name="connsiteY183" fmla="*/ 26871 h 194062"/>
                <a:gd name="connsiteX184" fmla="*/ 166339 w 332678"/>
                <a:gd name="connsiteY184" fmla="*/ 13862 h 194062"/>
                <a:gd name="connsiteX185" fmla="*/ 210814 w 332678"/>
                <a:gd name="connsiteY185" fmla="*/ 26871 h 194062"/>
                <a:gd name="connsiteX186" fmla="*/ 55315 w 332678"/>
                <a:gd name="connsiteY186" fmla="*/ 166339 h 194062"/>
                <a:gd name="connsiteX187" fmla="*/ 13862 w 332678"/>
                <a:gd name="connsiteY187" fmla="*/ 124886 h 194062"/>
                <a:gd name="connsiteX188" fmla="*/ 13862 w 332678"/>
                <a:gd name="connsiteY188" fmla="*/ 69176 h 194062"/>
                <a:gd name="connsiteX189" fmla="*/ 55315 w 332678"/>
                <a:gd name="connsiteY189" fmla="*/ 27723 h 194062"/>
                <a:gd name="connsiteX190" fmla="*/ 98500 w 332678"/>
                <a:gd name="connsiteY190" fmla="*/ 27723 h 194062"/>
                <a:gd name="connsiteX191" fmla="*/ 98202 w 332678"/>
                <a:gd name="connsiteY191" fmla="*/ 28042 h 194062"/>
                <a:gd name="connsiteX192" fmla="*/ 94772 w 332678"/>
                <a:gd name="connsiteY192" fmla="*/ 31736 h 194062"/>
                <a:gd name="connsiteX193" fmla="*/ 91590 w 332678"/>
                <a:gd name="connsiteY193" fmla="*/ 35236 h 194062"/>
                <a:gd name="connsiteX194" fmla="*/ 90391 w 332678"/>
                <a:gd name="connsiteY194" fmla="*/ 36816 h 194062"/>
                <a:gd name="connsiteX195" fmla="*/ 69911 w 332678"/>
                <a:gd name="connsiteY195" fmla="*/ 86434 h 194062"/>
                <a:gd name="connsiteX196" fmla="*/ 69807 w 332678"/>
                <a:gd name="connsiteY196" fmla="*/ 87134 h 194062"/>
                <a:gd name="connsiteX197" fmla="*/ 69308 w 332678"/>
                <a:gd name="connsiteY197" fmla="*/ 97031 h 194062"/>
                <a:gd name="connsiteX198" fmla="*/ 69807 w 332678"/>
                <a:gd name="connsiteY198" fmla="*/ 106928 h 194062"/>
                <a:gd name="connsiteX199" fmla="*/ 69911 w 332678"/>
                <a:gd name="connsiteY199" fmla="*/ 107628 h 194062"/>
                <a:gd name="connsiteX200" fmla="*/ 90391 w 332678"/>
                <a:gd name="connsiteY200" fmla="*/ 157246 h 194062"/>
                <a:gd name="connsiteX201" fmla="*/ 91590 w 332678"/>
                <a:gd name="connsiteY201" fmla="*/ 158826 h 194062"/>
                <a:gd name="connsiteX202" fmla="*/ 94772 w 332678"/>
                <a:gd name="connsiteY202" fmla="*/ 162326 h 194062"/>
                <a:gd name="connsiteX203" fmla="*/ 98202 w 332678"/>
                <a:gd name="connsiteY203" fmla="*/ 166020 h 194062"/>
                <a:gd name="connsiteX204" fmla="*/ 98500 w 332678"/>
                <a:gd name="connsiteY204" fmla="*/ 166339 h 194062"/>
                <a:gd name="connsiteX205" fmla="*/ 55315 w 332678"/>
                <a:gd name="connsiteY205" fmla="*/ 166339 h 1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32678" h="194062">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grpFill/>
            <a:ln w="6897" cap="flat">
              <a:noFill/>
              <a:prstDash val="solid"/>
              <a:miter/>
            </a:ln>
          </p:spPr>
          <p:txBody>
            <a:bodyPr rtlCol="0" anchor="ctr"/>
            <a:lstStyle/>
            <a:p>
              <a:endParaRPr lang="en-US"/>
            </a:p>
          </p:txBody>
        </p:sp>
      </p:grpSp>
      <p:grpSp>
        <p:nvGrpSpPr>
          <p:cNvPr id="974" name="Graphic 54">
            <a:extLst>
              <a:ext uri="{FF2B5EF4-FFF2-40B4-BE49-F238E27FC236}">
                <a16:creationId xmlns:a16="http://schemas.microsoft.com/office/drawing/2014/main" id="{B5B4B18E-E385-9BA9-031F-5999F33B5793}"/>
              </a:ext>
            </a:extLst>
          </p:cNvPr>
          <p:cNvGrpSpPr/>
          <p:nvPr/>
        </p:nvGrpSpPr>
        <p:grpSpPr>
          <a:xfrm>
            <a:off x="3566932" y="1444982"/>
            <a:ext cx="362211" cy="362211"/>
            <a:chOff x="3478039" y="1491365"/>
            <a:chExt cx="362211" cy="362211"/>
          </a:xfrm>
          <a:solidFill>
            <a:schemeClr val="tx1"/>
          </a:solidFill>
        </p:grpSpPr>
        <p:sp>
          <p:nvSpPr>
            <p:cNvPr id="975" name="Freeform: Shape 974">
              <a:extLst>
                <a:ext uri="{FF2B5EF4-FFF2-40B4-BE49-F238E27FC236}">
                  <a16:creationId xmlns:a16="http://schemas.microsoft.com/office/drawing/2014/main" id="{9CE063E8-E8AB-B47A-F011-CFEA0A3FCA3E}"/>
                </a:ext>
              </a:extLst>
            </p:cNvPr>
            <p:cNvSpPr/>
            <p:nvPr/>
          </p:nvSpPr>
          <p:spPr>
            <a:xfrm>
              <a:off x="3557272" y="1525322"/>
              <a:ext cx="203743" cy="294296"/>
            </a:xfrm>
            <a:custGeom>
              <a:avLst/>
              <a:gdLst>
                <a:gd name="connsiteX0" fmla="*/ 0 w 203743"/>
                <a:gd name="connsiteY0" fmla="*/ 0 h 294296"/>
                <a:gd name="connsiteX1" fmla="*/ 203744 w 203743"/>
                <a:gd name="connsiteY1" fmla="*/ 0 h 294296"/>
                <a:gd name="connsiteX2" fmla="*/ 203744 w 203743"/>
                <a:gd name="connsiteY2" fmla="*/ 294296 h 294296"/>
                <a:gd name="connsiteX3" fmla="*/ 0 w 203743"/>
                <a:gd name="connsiteY3" fmla="*/ 294296 h 294296"/>
              </a:gdLst>
              <a:ahLst/>
              <a:cxnLst>
                <a:cxn ang="0">
                  <a:pos x="connsiteX0" y="connsiteY0"/>
                </a:cxn>
                <a:cxn ang="0">
                  <a:pos x="connsiteX1" y="connsiteY1"/>
                </a:cxn>
                <a:cxn ang="0">
                  <a:pos x="connsiteX2" y="connsiteY2"/>
                </a:cxn>
                <a:cxn ang="0">
                  <a:pos x="connsiteX3" y="connsiteY3"/>
                </a:cxn>
              </a:cxnLst>
              <a:rect l="l" t="t" r="r" b="b"/>
              <a:pathLst>
                <a:path w="203743" h="294296">
                  <a:moveTo>
                    <a:pt x="0" y="0"/>
                  </a:moveTo>
                  <a:lnTo>
                    <a:pt x="203744" y="0"/>
                  </a:lnTo>
                  <a:lnTo>
                    <a:pt x="203744" y="294296"/>
                  </a:lnTo>
                  <a:lnTo>
                    <a:pt x="0" y="294296"/>
                  </a:lnTo>
                  <a:close/>
                </a:path>
              </a:pathLst>
            </a:custGeom>
            <a:grpFill/>
            <a:ln w="22622" cap="flat">
              <a:solidFill>
                <a:srgbClr val="152730"/>
              </a:solid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219CE452-579A-D44C-580A-043591A02592}"/>
                </a:ext>
              </a:extLst>
            </p:cNvPr>
            <p:cNvSpPr/>
            <p:nvPr/>
          </p:nvSpPr>
          <p:spPr>
            <a:xfrm>
              <a:off x="3602549" y="1570598"/>
              <a:ext cx="112059" cy="69046"/>
            </a:xfrm>
            <a:custGeom>
              <a:avLst/>
              <a:gdLst>
                <a:gd name="connsiteX0" fmla="*/ 112059 w 112059"/>
                <a:gd name="connsiteY0" fmla="*/ 67915 h 69046"/>
                <a:gd name="connsiteX1" fmla="*/ 0 w 112059"/>
                <a:gd name="connsiteY1" fmla="*/ 69046 h 69046"/>
                <a:gd name="connsiteX2" fmla="*/ 0 w 112059"/>
                <a:gd name="connsiteY2" fmla="*/ 1132 h 69046"/>
                <a:gd name="connsiteX3" fmla="*/ 112059 w 112059"/>
                <a:gd name="connsiteY3" fmla="*/ 0 h 69046"/>
              </a:gdLst>
              <a:ahLst/>
              <a:cxnLst>
                <a:cxn ang="0">
                  <a:pos x="connsiteX0" y="connsiteY0"/>
                </a:cxn>
                <a:cxn ang="0">
                  <a:pos x="connsiteX1" y="connsiteY1"/>
                </a:cxn>
                <a:cxn ang="0">
                  <a:pos x="connsiteX2" y="connsiteY2"/>
                </a:cxn>
                <a:cxn ang="0">
                  <a:pos x="connsiteX3" y="connsiteY3"/>
                </a:cxn>
              </a:cxnLst>
              <a:rect l="l" t="t" r="r" b="b"/>
              <a:pathLst>
                <a:path w="112059" h="69046">
                  <a:moveTo>
                    <a:pt x="112059" y="67915"/>
                  </a:moveTo>
                  <a:lnTo>
                    <a:pt x="0" y="69046"/>
                  </a:lnTo>
                  <a:lnTo>
                    <a:pt x="0" y="1132"/>
                  </a:lnTo>
                  <a:lnTo>
                    <a:pt x="112059" y="0"/>
                  </a:lnTo>
                  <a:close/>
                </a:path>
              </a:pathLst>
            </a:custGeom>
            <a:grpFill/>
            <a:ln w="22622" cap="flat">
              <a:solidFill>
                <a:srgbClr val="152730"/>
              </a:solid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8F9E7144-EE59-569C-BA3C-2F192124CDEC}"/>
                </a:ext>
              </a:extLst>
            </p:cNvPr>
            <p:cNvSpPr/>
            <p:nvPr/>
          </p:nvSpPr>
          <p:spPr>
            <a:xfrm>
              <a:off x="3591229"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B87FC826-F199-AEA0-BA36-8A04FF2C9BEE}"/>
                </a:ext>
              </a:extLst>
            </p:cNvPr>
            <p:cNvSpPr/>
            <p:nvPr/>
          </p:nvSpPr>
          <p:spPr>
            <a:xfrm>
              <a:off x="3647825"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AF6E5752-3BB9-FF13-85E5-2526DFAADDAC}"/>
                </a:ext>
              </a:extLst>
            </p:cNvPr>
            <p:cNvSpPr/>
            <p:nvPr/>
          </p:nvSpPr>
          <p:spPr>
            <a:xfrm>
              <a:off x="3704420"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FC9C6AC2-C663-FA62-2D2A-BB226BE2A082}"/>
                </a:ext>
              </a:extLst>
            </p:cNvPr>
            <p:cNvSpPr/>
            <p:nvPr/>
          </p:nvSpPr>
          <p:spPr>
            <a:xfrm>
              <a:off x="3591229"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3C65D81A-183E-5680-C128-F6CC3FB91F16}"/>
                </a:ext>
              </a:extLst>
            </p:cNvPr>
            <p:cNvSpPr/>
            <p:nvPr/>
          </p:nvSpPr>
          <p:spPr>
            <a:xfrm>
              <a:off x="3647825"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EAD2B5F4-42F1-A311-0532-39C63D09E54D}"/>
                </a:ext>
              </a:extLst>
            </p:cNvPr>
            <p:cNvSpPr/>
            <p:nvPr/>
          </p:nvSpPr>
          <p:spPr>
            <a:xfrm>
              <a:off x="3704420"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EF63EE60-6EA1-FD8E-3E88-5E42C8E5648F}"/>
                </a:ext>
              </a:extLst>
            </p:cNvPr>
            <p:cNvSpPr/>
            <p:nvPr/>
          </p:nvSpPr>
          <p:spPr>
            <a:xfrm>
              <a:off x="3591229"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FB0B246A-AAAA-39A3-761F-DD73793A141D}"/>
                </a:ext>
              </a:extLst>
            </p:cNvPr>
            <p:cNvSpPr/>
            <p:nvPr/>
          </p:nvSpPr>
          <p:spPr>
            <a:xfrm>
              <a:off x="3647825"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B01BDC4E-6B19-E0FC-7630-AEFBCA349149}"/>
                </a:ext>
              </a:extLst>
            </p:cNvPr>
            <p:cNvSpPr/>
            <p:nvPr/>
          </p:nvSpPr>
          <p:spPr>
            <a:xfrm>
              <a:off x="3704420"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grpFill/>
            <a:ln w="11311" cap="flat">
              <a:noFill/>
              <a:prstDash val="solid"/>
              <a:miter/>
            </a:ln>
          </p:spPr>
          <p:txBody>
            <a:bodyPr rtlCol="0" anchor="ctr"/>
            <a:lstStyle/>
            <a:p>
              <a:endParaRPr lang="en-US"/>
            </a:p>
          </p:txBody>
        </p:sp>
      </p:grpSp>
      <p:grpSp>
        <p:nvGrpSpPr>
          <p:cNvPr id="986" name="Graphic 56">
            <a:extLst>
              <a:ext uri="{FF2B5EF4-FFF2-40B4-BE49-F238E27FC236}">
                <a16:creationId xmlns:a16="http://schemas.microsoft.com/office/drawing/2014/main" id="{F64D824C-5669-7A28-F135-7ADF8A44D94F}"/>
              </a:ext>
            </a:extLst>
          </p:cNvPr>
          <p:cNvGrpSpPr/>
          <p:nvPr/>
        </p:nvGrpSpPr>
        <p:grpSpPr>
          <a:xfrm>
            <a:off x="2941927" y="1444982"/>
            <a:ext cx="362211" cy="362211"/>
            <a:chOff x="2853034" y="1491365"/>
            <a:chExt cx="362211" cy="362211"/>
          </a:xfrm>
          <a:solidFill>
            <a:schemeClr val="tx1"/>
          </a:solidFill>
        </p:grpSpPr>
        <p:sp>
          <p:nvSpPr>
            <p:cNvPr id="987" name="Freeform: Shape 986">
              <a:extLst>
                <a:ext uri="{FF2B5EF4-FFF2-40B4-BE49-F238E27FC236}">
                  <a16:creationId xmlns:a16="http://schemas.microsoft.com/office/drawing/2014/main" id="{775E218C-4FAE-C9EF-F9DF-3620616CA5D6}"/>
                </a:ext>
              </a:extLst>
            </p:cNvPr>
            <p:cNvSpPr/>
            <p:nvPr/>
          </p:nvSpPr>
          <p:spPr>
            <a:xfrm>
              <a:off x="2886991" y="1525322"/>
              <a:ext cx="294296" cy="203743"/>
            </a:xfrm>
            <a:custGeom>
              <a:avLst/>
              <a:gdLst>
                <a:gd name="connsiteX0" fmla="*/ 0 w 294296"/>
                <a:gd name="connsiteY0" fmla="*/ 0 h 203743"/>
                <a:gd name="connsiteX1" fmla="*/ 294296 w 294296"/>
                <a:gd name="connsiteY1" fmla="*/ 0 h 203743"/>
                <a:gd name="connsiteX2" fmla="*/ 294296 w 294296"/>
                <a:gd name="connsiteY2" fmla="*/ 203744 h 203743"/>
                <a:gd name="connsiteX3" fmla="*/ 0 w 294296"/>
                <a:gd name="connsiteY3" fmla="*/ 203744 h 203743"/>
              </a:gdLst>
              <a:ahLst/>
              <a:cxnLst>
                <a:cxn ang="0">
                  <a:pos x="connsiteX0" y="connsiteY0"/>
                </a:cxn>
                <a:cxn ang="0">
                  <a:pos x="connsiteX1" y="connsiteY1"/>
                </a:cxn>
                <a:cxn ang="0">
                  <a:pos x="connsiteX2" y="connsiteY2"/>
                </a:cxn>
                <a:cxn ang="0">
                  <a:pos x="connsiteX3" y="connsiteY3"/>
                </a:cxn>
              </a:cxnLst>
              <a:rect l="l" t="t" r="r" b="b"/>
              <a:pathLst>
                <a:path w="294296" h="203743">
                  <a:moveTo>
                    <a:pt x="0" y="0"/>
                  </a:moveTo>
                  <a:lnTo>
                    <a:pt x="294296" y="0"/>
                  </a:lnTo>
                  <a:lnTo>
                    <a:pt x="294296" y="203744"/>
                  </a:lnTo>
                  <a:lnTo>
                    <a:pt x="0" y="203744"/>
                  </a:lnTo>
                  <a:close/>
                </a:path>
              </a:pathLst>
            </a:custGeom>
            <a:grpFill/>
            <a:ln w="22622" cap="flat">
              <a:solidFill>
                <a:srgbClr val="152730"/>
              </a:solid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29227F71-6673-BAF5-43B6-34ACE7920CD7}"/>
                </a:ext>
              </a:extLst>
            </p:cNvPr>
            <p:cNvSpPr/>
            <p:nvPr/>
          </p:nvSpPr>
          <p:spPr>
            <a:xfrm>
              <a:off x="2875672" y="1763023"/>
              <a:ext cx="316934" cy="67914"/>
            </a:xfrm>
            <a:custGeom>
              <a:avLst/>
              <a:gdLst>
                <a:gd name="connsiteX0" fmla="*/ 0 w 316934"/>
                <a:gd name="connsiteY0" fmla="*/ 0 h 67914"/>
                <a:gd name="connsiteX1" fmla="*/ 0 w 316934"/>
                <a:gd name="connsiteY1" fmla="*/ 67915 h 67914"/>
                <a:gd name="connsiteX2" fmla="*/ 316935 w 316934"/>
                <a:gd name="connsiteY2" fmla="*/ 67915 h 67914"/>
                <a:gd name="connsiteX3" fmla="*/ 316935 w 316934"/>
                <a:gd name="connsiteY3" fmla="*/ 0 h 67914"/>
                <a:gd name="connsiteX4" fmla="*/ 0 w 316934"/>
                <a:gd name="connsiteY4" fmla="*/ 0 h 67914"/>
                <a:gd name="connsiteX5" fmla="*/ 45276 w 316934"/>
                <a:gd name="connsiteY5" fmla="*/ 45276 h 67914"/>
                <a:gd name="connsiteX6" fmla="*/ 22638 w 316934"/>
                <a:gd name="connsiteY6" fmla="*/ 45276 h 67914"/>
                <a:gd name="connsiteX7" fmla="*/ 22638 w 316934"/>
                <a:gd name="connsiteY7" fmla="*/ 22638 h 67914"/>
                <a:gd name="connsiteX8" fmla="*/ 45276 w 316934"/>
                <a:gd name="connsiteY8" fmla="*/ 22638 h 67914"/>
                <a:gd name="connsiteX9" fmla="*/ 45276 w 316934"/>
                <a:gd name="connsiteY9" fmla="*/ 45276 h 67914"/>
                <a:gd name="connsiteX10" fmla="*/ 294296 w 316934"/>
                <a:gd name="connsiteY10" fmla="*/ 45276 h 67914"/>
                <a:gd name="connsiteX11" fmla="*/ 203744 w 316934"/>
                <a:gd name="connsiteY11" fmla="*/ 45276 h 67914"/>
                <a:gd name="connsiteX12" fmla="*/ 203744 w 316934"/>
                <a:gd name="connsiteY12" fmla="*/ 22638 h 67914"/>
                <a:gd name="connsiteX13" fmla="*/ 294296 w 316934"/>
                <a:gd name="connsiteY13" fmla="*/ 22638 h 67914"/>
                <a:gd name="connsiteX14" fmla="*/ 294296 w 316934"/>
                <a:gd name="connsiteY14" fmla="*/ 45276 h 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934" h="67914">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grpFill/>
            <a:ln w="11311" cap="flat">
              <a:noFill/>
              <a:prstDash val="solid"/>
              <a:miter/>
            </a:ln>
          </p:spPr>
          <p:txBody>
            <a:bodyPr rtlCol="0" anchor="ctr"/>
            <a:lstStyle/>
            <a:p>
              <a:endParaRPr lang="en-US"/>
            </a:p>
          </p:txBody>
        </p:sp>
      </p:grpSp>
      <p:grpSp>
        <p:nvGrpSpPr>
          <p:cNvPr id="989" name="Graphic 58">
            <a:extLst>
              <a:ext uri="{FF2B5EF4-FFF2-40B4-BE49-F238E27FC236}">
                <a16:creationId xmlns:a16="http://schemas.microsoft.com/office/drawing/2014/main" id="{9ED90D5B-2D56-273B-908D-950CC42090CC}"/>
              </a:ext>
            </a:extLst>
          </p:cNvPr>
          <p:cNvGrpSpPr/>
          <p:nvPr/>
        </p:nvGrpSpPr>
        <p:grpSpPr>
          <a:xfrm>
            <a:off x="2339773" y="1400020"/>
            <a:ext cx="377226" cy="377227"/>
            <a:chOff x="2250880" y="1446403"/>
            <a:chExt cx="377226" cy="377227"/>
          </a:xfrm>
          <a:solidFill>
            <a:schemeClr val="tx1"/>
          </a:solidFill>
        </p:grpSpPr>
        <p:sp>
          <p:nvSpPr>
            <p:cNvPr id="990" name="Freeform: Shape 989">
              <a:extLst>
                <a:ext uri="{FF2B5EF4-FFF2-40B4-BE49-F238E27FC236}">
                  <a16:creationId xmlns:a16="http://schemas.microsoft.com/office/drawing/2014/main" id="{75529001-5D0C-F493-2691-F0370E93FDA3}"/>
                </a:ext>
              </a:extLst>
            </p:cNvPr>
            <p:cNvSpPr/>
            <p:nvPr/>
          </p:nvSpPr>
          <p:spPr>
            <a:xfrm>
              <a:off x="2345186" y="1528921"/>
              <a:ext cx="188613" cy="259343"/>
            </a:xfrm>
            <a:custGeom>
              <a:avLst/>
              <a:gdLst>
                <a:gd name="connsiteX0" fmla="*/ 0 w 188613"/>
                <a:gd name="connsiteY0" fmla="*/ 0 h 259343"/>
                <a:gd name="connsiteX1" fmla="*/ 188613 w 188613"/>
                <a:gd name="connsiteY1" fmla="*/ 0 h 259343"/>
                <a:gd name="connsiteX2" fmla="*/ 188613 w 188613"/>
                <a:gd name="connsiteY2" fmla="*/ 259344 h 259343"/>
                <a:gd name="connsiteX3" fmla="*/ 0 w 188613"/>
                <a:gd name="connsiteY3" fmla="*/ 259344 h 259343"/>
              </a:gdLst>
              <a:ahLst/>
              <a:cxnLst>
                <a:cxn ang="0">
                  <a:pos x="connsiteX0" y="connsiteY0"/>
                </a:cxn>
                <a:cxn ang="0">
                  <a:pos x="connsiteX1" y="connsiteY1"/>
                </a:cxn>
                <a:cxn ang="0">
                  <a:pos x="connsiteX2" y="connsiteY2"/>
                </a:cxn>
                <a:cxn ang="0">
                  <a:pos x="connsiteX3" y="connsiteY3"/>
                </a:cxn>
              </a:cxnLst>
              <a:rect l="l" t="t" r="r" b="b"/>
              <a:pathLst>
                <a:path w="188613" h="259343">
                  <a:moveTo>
                    <a:pt x="0" y="0"/>
                  </a:moveTo>
                  <a:lnTo>
                    <a:pt x="188613" y="0"/>
                  </a:lnTo>
                  <a:lnTo>
                    <a:pt x="188613" y="259344"/>
                  </a:lnTo>
                  <a:lnTo>
                    <a:pt x="0" y="259344"/>
                  </a:lnTo>
                  <a:close/>
                </a:path>
              </a:pathLst>
            </a:custGeom>
            <a:grpFill/>
            <a:ln w="23217" cap="flat">
              <a:solidFill>
                <a:srgbClr val="152730"/>
              </a:solid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CBFA7FCB-7E68-EC7C-419F-E1E1BB41A066}"/>
                </a:ext>
              </a:extLst>
            </p:cNvPr>
            <p:cNvSpPr/>
            <p:nvPr/>
          </p:nvSpPr>
          <p:spPr>
            <a:xfrm>
              <a:off x="2439493"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grpFill/>
            <a:ln w="23217" cap="flat">
              <a:solidFill>
                <a:srgbClr val="152730"/>
              </a:solid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813185F0-A818-2E1C-ABD9-2E9A739F3FF3}"/>
                </a:ext>
              </a:extLst>
            </p:cNvPr>
            <p:cNvSpPr/>
            <p:nvPr/>
          </p:nvSpPr>
          <p:spPr>
            <a:xfrm>
              <a:off x="2486646"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grpFill/>
            <a:ln w="23217" cap="flat">
              <a:solidFill>
                <a:srgbClr val="152730"/>
              </a:solid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6CF58193-5F9A-48A3-032E-F05DBEDDFAE9}"/>
                </a:ext>
              </a:extLst>
            </p:cNvPr>
            <p:cNvSpPr/>
            <p:nvPr/>
          </p:nvSpPr>
          <p:spPr>
            <a:xfrm>
              <a:off x="2392339"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grpFill/>
            <a:ln w="23217" cap="flat">
              <a:solidFill>
                <a:srgbClr val="152730"/>
              </a:solid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92B76859-28B5-8B78-13D8-7156EE337C90}"/>
                </a:ext>
              </a:extLst>
            </p:cNvPr>
            <p:cNvSpPr/>
            <p:nvPr/>
          </p:nvSpPr>
          <p:spPr>
            <a:xfrm>
              <a:off x="2309821" y="1528921"/>
              <a:ext cx="259342" cy="11788"/>
            </a:xfrm>
            <a:custGeom>
              <a:avLst/>
              <a:gdLst>
                <a:gd name="connsiteX0" fmla="*/ 0 w 259342"/>
                <a:gd name="connsiteY0" fmla="*/ 0 h 11788"/>
                <a:gd name="connsiteX1" fmla="*/ 259343 w 259342"/>
                <a:gd name="connsiteY1" fmla="*/ 0 h 11788"/>
              </a:gdLst>
              <a:ahLst/>
              <a:cxnLst>
                <a:cxn ang="0">
                  <a:pos x="connsiteX0" y="connsiteY0"/>
                </a:cxn>
                <a:cxn ang="0">
                  <a:pos x="connsiteX1" y="connsiteY1"/>
                </a:cxn>
              </a:cxnLst>
              <a:rect l="l" t="t" r="r" b="b"/>
              <a:pathLst>
                <a:path w="259342" h="11788">
                  <a:moveTo>
                    <a:pt x="0" y="0"/>
                  </a:moveTo>
                  <a:lnTo>
                    <a:pt x="259343" y="0"/>
                  </a:lnTo>
                </a:path>
              </a:pathLst>
            </a:custGeom>
            <a:grpFill/>
            <a:ln w="23217" cap="flat">
              <a:solidFill>
                <a:srgbClr val="152730"/>
              </a:solid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254D33BA-C8D1-CE4B-59AD-CB7F5C016EA1}"/>
                </a:ext>
              </a:extLst>
            </p:cNvPr>
            <p:cNvSpPr/>
            <p:nvPr/>
          </p:nvSpPr>
          <p:spPr>
            <a:xfrm>
              <a:off x="2404128" y="1481768"/>
              <a:ext cx="70729" cy="47153"/>
            </a:xfrm>
            <a:custGeom>
              <a:avLst/>
              <a:gdLst>
                <a:gd name="connsiteX0" fmla="*/ 0 w 70729"/>
                <a:gd name="connsiteY0" fmla="*/ 0 h 47153"/>
                <a:gd name="connsiteX1" fmla="*/ 70730 w 70729"/>
                <a:gd name="connsiteY1" fmla="*/ 0 h 47153"/>
                <a:gd name="connsiteX2" fmla="*/ 70730 w 70729"/>
                <a:gd name="connsiteY2" fmla="*/ 47153 h 47153"/>
                <a:gd name="connsiteX3" fmla="*/ 0 w 70729"/>
                <a:gd name="connsiteY3" fmla="*/ 47153 h 47153"/>
              </a:gdLst>
              <a:ahLst/>
              <a:cxnLst>
                <a:cxn ang="0">
                  <a:pos x="connsiteX0" y="connsiteY0"/>
                </a:cxn>
                <a:cxn ang="0">
                  <a:pos x="connsiteX1" y="connsiteY1"/>
                </a:cxn>
                <a:cxn ang="0">
                  <a:pos x="connsiteX2" y="connsiteY2"/>
                </a:cxn>
                <a:cxn ang="0">
                  <a:pos x="connsiteX3" y="connsiteY3"/>
                </a:cxn>
              </a:cxnLst>
              <a:rect l="l" t="t" r="r" b="b"/>
              <a:pathLst>
                <a:path w="70729" h="47153">
                  <a:moveTo>
                    <a:pt x="0" y="0"/>
                  </a:moveTo>
                  <a:lnTo>
                    <a:pt x="70730" y="0"/>
                  </a:lnTo>
                  <a:lnTo>
                    <a:pt x="70730" y="47153"/>
                  </a:lnTo>
                  <a:lnTo>
                    <a:pt x="0" y="47153"/>
                  </a:lnTo>
                  <a:close/>
                </a:path>
              </a:pathLst>
            </a:custGeom>
            <a:grpFill/>
            <a:ln w="23217" cap="flat">
              <a:solidFill>
                <a:srgbClr val="152730"/>
              </a:solidFill>
              <a:prstDash val="solid"/>
              <a:miter/>
            </a:ln>
          </p:spPr>
          <p:txBody>
            <a:bodyPr rtlCol="0" anchor="ctr"/>
            <a:lstStyle/>
            <a:p>
              <a:endParaRPr lang="en-US"/>
            </a:p>
          </p:txBody>
        </p:sp>
      </p:grpSp>
      <p:grpSp>
        <p:nvGrpSpPr>
          <p:cNvPr id="996" name="Graphic 60">
            <a:extLst>
              <a:ext uri="{FF2B5EF4-FFF2-40B4-BE49-F238E27FC236}">
                <a16:creationId xmlns:a16="http://schemas.microsoft.com/office/drawing/2014/main" id="{8C1A96AA-EB72-16DB-BE1D-B369E646C685}"/>
              </a:ext>
            </a:extLst>
          </p:cNvPr>
          <p:cNvGrpSpPr/>
          <p:nvPr/>
        </p:nvGrpSpPr>
        <p:grpSpPr>
          <a:xfrm>
            <a:off x="3509996" y="2055309"/>
            <a:ext cx="432010" cy="432010"/>
            <a:chOff x="3421103" y="2101692"/>
            <a:chExt cx="432010" cy="432010"/>
          </a:xfrm>
          <a:solidFill>
            <a:schemeClr val="tx1"/>
          </a:solidFill>
        </p:grpSpPr>
        <p:sp>
          <p:nvSpPr>
            <p:cNvPr id="997" name="Freeform: Shape 996">
              <a:extLst>
                <a:ext uri="{FF2B5EF4-FFF2-40B4-BE49-F238E27FC236}">
                  <a16:creationId xmlns:a16="http://schemas.microsoft.com/office/drawing/2014/main" id="{73DD453A-57B1-AAC3-1709-4B4820DAF95D}"/>
                </a:ext>
              </a:extLst>
            </p:cNvPr>
            <p:cNvSpPr/>
            <p:nvPr/>
          </p:nvSpPr>
          <p:spPr>
            <a:xfrm>
              <a:off x="3529105" y="2479700"/>
              <a:ext cx="216005" cy="13500"/>
            </a:xfrm>
            <a:custGeom>
              <a:avLst/>
              <a:gdLst>
                <a:gd name="connsiteX0" fmla="*/ 0 w 216005"/>
                <a:gd name="connsiteY0" fmla="*/ 0 h 13500"/>
                <a:gd name="connsiteX1" fmla="*/ 216005 w 216005"/>
                <a:gd name="connsiteY1" fmla="*/ 0 h 13500"/>
                <a:gd name="connsiteX2" fmla="*/ 216005 w 216005"/>
                <a:gd name="connsiteY2" fmla="*/ 13500 h 13500"/>
                <a:gd name="connsiteX3" fmla="*/ 0 w 216005"/>
                <a:gd name="connsiteY3" fmla="*/ 13500 h 13500"/>
              </a:gdLst>
              <a:ahLst/>
              <a:cxnLst>
                <a:cxn ang="0">
                  <a:pos x="connsiteX0" y="connsiteY0"/>
                </a:cxn>
                <a:cxn ang="0">
                  <a:pos x="connsiteX1" y="connsiteY1"/>
                </a:cxn>
                <a:cxn ang="0">
                  <a:pos x="connsiteX2" y="connsiteY2"/>
                </a:cxn>
                <a:cxn ang="0">
                  <a:pos x="connsiteX3" y="connsiteY3"/>
                </a:cxn>
              </a:cxnLst>
              <a:rect l="l" t="t" r="r" b="b"/>
              <a:pathLst>
                <a:path w="216005" h="13500">
                  <a:moveTo>
                    <a:pt x="0" y="0"/>
                  </a:moveTo>
                  <a:lnTo>
                    <a:pt x="216005" y="0"/>
                  </a:lnTo>
                  <a:lnTo>
                    <a:pt x="216005" y="13500"/>
                  </a:lnTo>
                  <a:lnTo>
                    <a:pt x="0" y="13500"/>
                  </a:lnTo>
                  <a:close/>
                </a:path>
              </a:pathLst>
            </a:custGeom>
            <a:grpFill/>
            <a:ln w="1339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E91AA9BE-C5F5-8C39-17C5-FCA037838D3A}"/>
                </a:ext>
              </a:extLst>
            </p:cNvPr>
            <p:cNvSpPr/>
            <p:nvPr/>
          </p:nvSpPr>
          <p:spPr>
            <a:xfrm>
              <a:off x="3515605" y="2398698"/>
              <a:ext cx="243005" cy="54001"/>
            </a:xfrm>
            <a:custGeom>
              <a:avLst/>
              <a:gdLst>
                <a:gd name="connsiteX0" fmla="*/ 0 w 243005"/>
                <a:gd name="connsiteY0" fmla="*/ 0 h 54001"/>
                <a:gd name="connsiteX1" fmla="*/ 243006 w 243005"/>
                <a:gd name="connsiteY1" fmla="*/ 0 h 54001"/>
                <a:gd name="connsiteX2" fmla="*/ 243006 w 243005"/>
                <a:gd name="connsiteY2" fmla="*/ 54001 h 54001"/>
                <a:gd name="connsiteX3" fmla="*/ 0 w 243005"/>
                <a:gd name="connsiteY3" fmla="*/ 54001 h 54001"/>
              </a:gdLst>
              <a:ahLst/>
              <a:cxnLst>
                <a:cxn ang="0">
                  <a:pos x="connsiteX0" y="connsiteY0"/>
                </a:cxn>
                <a:cxn ang="0">
                  <a:pos x="connsiteX1" y="connsiteY1"/>
                </a:cxn>
                <a:cxn ang="0">
                  <a:pos x="connsiteX2" y="connsiteY2"/>
                </a:cxn>
                <a:cxn ang="0">
                  <a:pos x="connsiteX3" y="connsiteY3"/>
                </a:cxn>
              </a:cxnLst>
              <a:rect l="l" t="t" r="r" b="b"/>
              <a:pathLst>
                <a:path w="243005" h="54001">
                  <a:moveTo>
                    <a:pt x="0" y="0"/>
                  </a:moveTo>
                  <a:lnTo>
                    <a:pt x="243006" y="0"/>
                  </a:lnTo>
                  <a:lnTo>
                    <a:pt x="243006" y="54001"/>
                  </a:lnTo>
                  <a:lnTo>
                    <a:pt x="0" y="54001"/>
                  </a:lnTo>
                  <a:close/>
                </a:path>
              </a:pathLst>
            </a:custGeom>
            <a:grpFill/>
            <a:ln w="22732" cap="flat">
              <a:solidFill>
                <a:srgbClr val="152730"/>
              </a:solid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id="{3CCF9669-F414-3B3E-E22B-355DD8A3B3A1}"/>
                </a:ext>
              </a:extLst>
            </p:cNvPr>
            <p:cNvSpPr/>
            <p:nvPr/>
          </p:nvSpPr>
          <p:spPr>
            <a:xfrm>
              <a:off x="3610107" y="2250195"/>
              <a:ext cx="54001" cy="148503"/>
            </a:xfrm>
            <a:custGeom>
              <a:avLst/>
              <a:gdLst>
                <a:gd name="connsiteX0" fmla="*/ 0 w 54001"/>
                <a:gd name="connsiteY0" fmla="*/ 0 h 148503"/>
                <a:gd name="connsiteX1" fmla="*/ 54001 w 54001"/>
                <a:gd name="connsiteY1" fmla="*/ 0 h 148503"/>
                <a:gd name="connsiteX2" fmla="*/ 54001 w 54001"/>
                <a:gd name="connsiteY2" fmla="*/ 148503 h 148503"/>
                <a:gd name="connsiteX3" fmla="*/ 0 w 54001"/>
                <a:gd name="connsiteY3" fmla="*/ 148503 h 148503"/>
              </a:gdLst>
              <a:ahLst/>
              <a:cxnLst>
                <a:cxn ang="0">
                  <a:pos x="connsiteX0" y="connsiteY0"/>
                </a:cxn>
                <a:cxn ang="0">
                  <a:pos x="connsiteX1" y="connsiteY1"/>
                </a:cxn>
                <a:cxn ang="0">
                  <a:pos x="connsiteX2" y="connsiteY2"/>
                </a:cxn>
                <a:cxn ang="0">
                  <a:pos x="connsiteX3" y="connsiteY3"/>
                </a:cxn>
              </a:cxnLst>
              <a:rect l="l" t="t" r="r" b="b"/>
              <a:pathLst>
                <a:path w="54001" h="148503">
                  <a:moveTo>
                    <a:pt x="0" y="0"/>
                  </a:moveTo>
                  <a:lnTo>
                    <a:pt x="54001" y="0"/>
                  </a:lnTo>
                  <a:lnTo>
                    <a:pt x="54001" y="148503"/>
                  </a:lnTo>
                  <a:lnTo>
                    <a:pt x="0" y="148503"/>
                  </a:lnTo>
                  <a:close/>
                </a:path>
              </a:pathLst>
            </a:custGeom>
            <a:grpFill/>
            <a:ln w="1339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id="{E23AF220-E6E5-9DFB-150B-C212C6023565}"/>
                </a:ext>
              </a:extLst>
            </p:cNvPr>
            <p:cNvSpPr/>
            <p:nvPr/>
          </p:nvSpPr>
          <p:spPr>
            <a:xfrm>
              <a:off x="3566906" y="2142192"/>
              <a:ext cx="140422" cy="245705"/>
            </a:xfrm>
            <a:custGeom>
              <a:avLst/>
              <a:gdLst>
                <a:gd name="connsiteX0" fmla="*/ 70202 w 140422"/>
                <a:gd name="connsiteY0" fmla="*/ 0 h 245705"/>
                <a:gd name="connsiteX1" fmla="*/ 0 w 140422"/>
                <a:gd name="connsiteY1" fmla="*/ 70202 h 245705"/>
                <a:gd name="connsiteX2" fmla="*/ 70202 w 140422"/>
                <a:gd name="connsiteY2" fmla="*/ 245706 h 245705"/>
                <a:gd name="connsiteX3" fmla="*/ 140403 w 140422"/>
                <a:gd name="connsiteY3" fmla="*/ 70202 h 245705"/>
                <a:gd name="connsiteX4" fmla="*/ 70202 w 140422"/>
                <a:gd name="connsiteY4" fmla="*/ 0 h 245705"/>
                <a:gd name="connsiteX5" fmla="*/ 70202 w 140422"/>
                <a:gd name="connsiteY5" fmla="*/ 108003 h 245705"/>
                <a:gd name="connsiteX6" fmla="*/ 29701 w 140422"/>
                <a:gd name="connsiteY6" fmla="*/ 67502 h 245705"/>
                <a:gd name="connsiteX7" fmla="*/ 70202 w 140422"/>
                <a:gd name="connsiteY7" fmla="*/ 27001 h 245705"/>
                <a:gd name="connsiteX8" fmla="*/ 110703 w 140422"/>
                <a:gd name="connsiteY8" fmla="*/ 67502 h 245705"/>
                <a:gd name="connsiteX9" fmla="*/ 70202 w 140422"/>
                <a:gd name="connsiteY9" fmla="*/ 108003 h 2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22" h="245705">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grpFill/>
            <a:ln w="13395" cap="flat">
              <a:noFill/>
              <a:prstDash val="solid"/>
              <a:miter/>
            </a:ln>
          </p:spPr>
          <p:txBody>
            <a:bodyPr rtlCol="0" anchor="ctr"/>
            <a:lstStyle/>
            <a:p>
              <a:endParaRPr lang="en-US"/>
            </a:p>
          </p:txBody>
        </p:sp>
      </p:grpSp>
      <p:grpSp>
        <p:nvGrpSpPr>
          <p:cNvPr id="1001" name="Graphic 62">
            <a:extLst>
              <a:ext uri="{FF2B5EF4-FFF2-40B4-BE49-F238E27FC236}">
                <a16:creationId xmlns:a16="http://schemas.microsoft.com/office/drawing/2014/main" id="{664267A4-726A-1AA9-BED4-ECE7743525B4}"/>
              </a:ext>
            </a:extLst>
          </p:cNvPr>
          <p:cNvGrpSpPr/>
          <p:nvPr/>
        </p:nvGrpSpPr>
        <p:grpSpPr>
          <a:xfrm>
            <a:off x="2900877" y="2094449"/>
            <a:ext cx="432011" cy="432011"/>
            <a:chOff x="2811984" y="2140832"/>
            <a:chExt cx="432011" cy="432011"/>
          </a:xfrm>
          <a:solidFill>
            <a:schemeClr val="tx1"/>
          </a:solidFill>
        </p:grpSpPr>
        <p:grpSp>
          <p:nvGrpSpPr>
            <p:cNvPr id="1002" name="Graphic 62">
              <a:extLst>
                <a:ext uri="{FF2B5EF4-FFF2-40B4-BE49-F238E27FC236}">
                  <a16:creationId xmlns:a16="http://schemas.microsoft.com/office/drawing/2014/main" id="{22E87D33-C1ED-BE08-8099-2E6D931DE55D}"/>
                </a:ext>
              </a:extLst>
            </p:cNvPr>
            <p:cNvGrpSpPr/>
            <p:nvPr/>
          </p:nvGrpSpPr>
          <p:grpSpPr>
            <a:xfrm>
              <a:off x="2892986" y="2181333"/>
              <a:ext cx="108002" cy="351008"/>
              <a:chOff x="2892986" y="2181333"/>
              <a:chExt cx="108002" cy="351008"/>
            </a:xfrm>
            <a:grpFill/>
          </p:grpSpPr>
          <p:sp>
            <p:nvSpPr>
              <p:cNvPr id="1008" name="Freeform: Shape 1007">
                <a:extLst>
                  <a:ext uri="{FF2B5EF4-FFF2-40B4-BE49-F238E27FC236}">
                    <a16:creationId xmlns:a16="http://schemas.microsoft.com/office/drawing/2014/main" id="{82138B08-E22B-CD0E-18E8-28112E11729C}"/>
                  </a:ext>
                </a:extLst>
              </p:cNvPr>
              <p:cNvSpPr/>
              <p:nvPr/>
            </p:nvSpPr>
            <p:spPr>
              <a:xfrm>
                <a:off x="2892986"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grpFill/>
              <a:ln w="26789" cap="flat">
                <a:solidFill>
                  <a:srgbClr val="152730"/>
                </a:solid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id="{9AD7259B-50BA-EED4-4B56-E78A84B1ADD6}"/>
                  </a:ext>
                </a:extLst>
              </p:cNvPr>
              <p:cNvSpPr/>
              <p:nvPr/>
            </p:nvSpPr>
            <p:spPr>
              <a:xfrm>
                <a:off x="2946987"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grpFill/>
              <a:ln w="26789" cap="flat">
                <a:solidFill>
                  <a:srgbClr val="152730"/>
                </a:solid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id="{1CFDAB2C-02FD-E570-011D-61D5FD4824DB}"/>
                  </a:ext>
                </a:extLst>
              </p:cNvPr>
              <p:cNvSpPr/>
              <p:nvPr/>
            </p:nvSpPr>
            <p:spPr>
              <a:xfrm>
                <a:off x="2946987"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grpFill/>
              <a:ln w="26789" cap="flat">
                <a:solidFill>
                  <a:srgbClr val="152730"/>
                </a:solid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id="{3282B51C-9A12-0388-977C-37DA6DB1363B}"/>
                  </a:ext>
                </a:extLst>
              </p:cNvPr>
              <p:cNvSpPr/>
              <p:nvPr/>
            </p:nvSpPr>
            <p:spPr>
              <a:xfrm>
                <a:off x="2946987"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grpFill/>
              <a:ln w="26789" cap="flat">
                <a:solidFill>
                  <a:srgbClr val="152730"/>
                </a:solidFill>
                <a:prstDash val="solid"/>
                <a:miter/>
              </a:ln>
            </p:spPr>
            <p:txBody>
              <a:bodyPr rtlCol="0" anchor="ctr"/>
              <a:lstStyle/>
              <a:p>
                <a:endParaRPr lang="en-US"/>
              </a:p>
            </p:txBody>
          </p:sp>
        </p:grpSp>
        <p:grpSp>
          <p:nvGrpSpPr>
            <p:cNvPr id="1003" name="Graphic 62">
              <a:extLst>
                <a:ext uri="{FF2B5EF4-FFF2-40B4-BE49-F238E27FC236}">
                  <a16:creationId xmlns:a16="http://schemas.microsoft.com/office/drawing/2014/main" id="{9EDEA470-3495-0886-6041-7EAB571387CF}"/>
                </a:ext>
              </a:extLst>
            </p:cNvPr>
            <p:cNvGrpSpPr/>
            <p:nvPr/>
          </p:nvGrpSpPr>
          <p:grpSpPr>
            <a:xfrm>
              <a:off x="3054990" y="2181333"/>
              <a:ext cx="108002" cy="351008"/>
              <a:chOff x="3054990" y="2181333"/>
              <a:chExt cx="108002" cy="351008"/>
            </a:xfrm>
            <a:grpFill/>
          </p:grpSpPr>
          <p:sp>
            <p:nvSpPr>
              <p:cNvPr id="1004" name="Freeform: Shape 1003">
                <a:extLst>
                  <a:ext uri="{FF2B5EF4-FFF2-40B4-BE49-F238E27FC236}">
                    <a16:creationId xmlns:a16="http://schemas.microsoft.com/office/drawing/2014/main" id="{789DCF48-91A2-C901-D9DC-9A114B056DEE}"/>
                  </a:ext>
                </a:extLst>
              </p:cNvPr>
              <p:cNvSpPr/>
              <p:nvPr/>
            </p:nvSpPr>
            <p:spPr>
              <a:xfrm>
                <a:off x="3054990"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grpFill/>
              <a:ln w="26789" cap="flat">
                <a:solidFill>
                  <a:srgbClr val="152730"/>
                </a:solid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id="{CBB4830D-1A80-3263-53A7-929AB8A58746}"/>
                  </a:ext>
                </a:extLst>
              </p:cNvPr>
              <p:cNvSpPr/>
              <p:nvPr/>
            </p:nvSpPr>
            <p:spPr>
              <a:xfrm>
                <a:off x="3108991"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grpFill/>
              <a:ln w="26789" cap="flat">
                <a:solidFill>
                  <a:srgbClr val="152730"/>
                </a:solid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id="{D7534ED0-53DD-26C3-D9F0-D6198FFA1B5E}"/>
                  </a:ext>
                </a:extLst>
              </p:cNvPr>
              <p:cNvSpPr/>
              <p:nvPr/>
            </p:nvSpPr>
            <p:spPr>
              <a:xfrm>
                <a:off x="3108991"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grpFill/>
              <a:ln w="26789" cap="flat">
                <a:solidFill>
                  <a:srgbClr val="152730"/>
                </a:solid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id="{589B7D1B-D303-42FA-1634-A8A7C1CCB962}"/>
                  </a:ext>
                </a:extLst>
              </p:cNvPr>
              <p:cNvSpPr/>
              <p:nvPr/>
            </p:nvSpPr>
            <p:spPr>
              <a:xfrm>
                <a:off x="3108991"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grpFill/>
              <a:ln w="26789" cap="flat">
                <a:solidFill>
                  <a:srgbClr val="152730"/>
                </a:solidFill>
                <a:prstDash val="solid"/>
                <a:miter/>
              </a:ln>
            </p:spPr>
            <p:txBody>
              <a:bodyPr rtlCol="0" anchor="ctr"/>
              <a:lstStyle/>
              <a:p>
                <a:endParaRPr lang="en-US"/>
              </a:p>
            </p:txBody>
          </p:sp>
        </p:grpSp>
      </p:grpSp>
      <p:grpSp>
        <p:nvGrpSpPr>
          <p:cNvPr id="1012" name="Graphic 64">
            <a:extLst>
              <a:ext uri="{FF2B5EF4-FFF2-40B4-BE49-F238E27FC236}">
                <a16:creationId xmlns:a16="http://schemas.microsoft.com/office/drawing/2014/main" id="{26FC6AF1-D4CB-98C1-6AB7-F88C18613189}"/>
              </a:ext>
            </a:extLst>
          </p:cNvPr>
          <p:cNvGrpSpPr/>
          <p:nvPr/>
        </p:nvGrpSpPr>
        <p:grpSpPr>
          <a:xfrm>
            <a:off x="2284989" y="2094449"/>
            <a:ext cx="432011" cy="432011"/>
            <a:chOff x="2196096" y="2140832"/>
            <a:chExt cx="432011" cy="432011"/>
          </a:xfrm>
          <a:solidFill>
            <a:schemeClr val="tx1"/>
          </a:solidFill>
        </p:grpSpPr>
        <p:sp>
          <p:nvSpPr>
            <p:cNvPr id="1013" name="Freeform: Shape 1012">
              <a:extLst>
                <a:ext uri="{FF2B5EF4-FFF2-40B4-BE49-F238E27FC236}">
                  <a16:creationId xmlns:a16="http://schemas.microsoft.com/office/drawing/2014/main" id="{2D755299-4AD9-C4E1-7918-B69A092A7FAC}"/>
                </a:ext>
              </a:extLst>
            </p:cNvPr>
            <p:cNvSpPr/>
            <p:nvPr/>
          </p:nvSpPr>
          <p:spPr>
            <a:xfrm>
              <a:off x="2263597" y="2181333"/>
              <a:ext cx="297007" cy="324008"/>
            </a:xfrm>
            <a:custGeom>
              <a:avLst/>
              <a:gdLst>
                <a:gd name="connsiteX0" fmla="*/ 0 w 297007"/>
                <a:gd name="connsiteY0" fmla="*/ 0 h 324008"/>
                <a:gd name="connsiteX1" fmla="*/ 297008 w 297007"/>
                <a:gd name="connsiteY1" fmla="*/ 0 h 324008"/>
                <a:gd name="connsiteX2" fmla="*/ 297008 w 297007"/>
                <a:gd name="connsiteY2" fmla="*/ 324008 h 324008"/>
                <a:gd name="connsiteX3" fmla="*/ 0 w 297007"/>
                <a:gd name="connsiteY3" fmla="*/ 324008 h 324008"/>
              </a:gdLst>
              <a:ahLst/>
              <a:cxnLst>
                <a:cxn ang="0">
                  <a:pos x="connsiteX0" y="connsiteY0"/>
                </a:cxn>
                <a:cxn ang="0">
                  <a:pos x="connsiteX1" y="connsiteY1"/>
                </a:cxn>
                <a:cxn ang="0">
                  <a:pos x="connsiteX2" y="connsiteY2"/>
                </a:cxn>
                <a:cxn ang="0">
                  <a:pos x="connsiteX3" y="connsiteY3"/>
                </a:cxn>
              </a:cxnLst>
              <a:rect l="l" t="t" r="r" b="b"/>
              <a:pathLst>
                <a:path w="297007" h="324008">
                  <a:moveTo>
                    <a:pt x="0" y="0"/>
                  </a:moveTo>
                  <a:lnTo>
                    <a:pt x="297008" y="0"/>
                  </a:lnTo>
                  <a:lnTo>
                    <a:pt x="297008" y="324008"/>
                  </a:lnTo>
                  <a:lnTo>
                    <a:pt x="0" y="324008"/>
                  </a:lnTo>
                  <a:close/>
                </a:path>
              </a:pathLst>
            </a:custGeom>
            <a:grpFill/>
            <a:ln w="26789" cap="flat">
              <a:solidFill>
                <a:srgbClr val="152730"/>
              </a:solid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id="{B193E43A-23F1-115A-E28A-C92ED9AFA045}"/>
                </a:ext>
              </a:extLst>
            </p:cNvPr>
            <p:cNvSpPr/>
            <p:nvPr/>
          </p:nvSpPr>
          <p:spPr>
            <a:xfrm>
              <a:off x="2277098" y="2289335"/>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grpFill/>
            <a:ln w="26789" cap="flat">
              <a:solidFill>
                <a:srgbClr val="152730"/>
              </a:solid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id="{E3C9EE93-6009-536A-15B7-3463040D6350}"/>
                </a:ext>
              </a:extLst>
            </p:cNvPr>
            <p:cNvSpPr/>
            <p:nvPr/>
          </p:nvSpPr>
          <p:spPr>
            <a:xfrm>
              <a:off x="2277098" y="2397338"/>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grpFill/>
            <a:ln w="26789" cap="flat">
              <a:solidFill>
                <a:srgbClr val="152730"/>
              </a:solid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id="{5F07AFD7-79D1-19A4-6C02-C33B55EBED08}"/>
                </a:ext>
              </a:extLst>
            </p:cNvPr>
            <p:cNvSpPr/>
            <p:nvPr/>
          </p:nvSpPr>
          <p:spPr>
            <a:xfrm>
              <a:off x="2385100" y="2235334"/>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grpFill/>
            <a:ln w="26789" cap="flat">
              <a:solidFill>
                <a:srgbClr val="152730"/>
              </a:solid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0BC5FABE-493D-5569-22DB-89C1F248F132}"/>
                </a:ext>
              </a:extLst>
            </p:cNvPr>
            <p:cNvSpPr/>
            <p:nvPr/>
          </p:nvSpPr>
          <p:spPr>
            <a:xfrm>
              <a:off x="2385100" y="2343337"/>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grpFill/>
            <a:ln w="26789" cap="flat">
              <a:solidFill>
                <a:srgbClr val="152730"/>
              </a:solid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id="{2AD9525B-B447-D2E1-28A9-BBFD759E0148}"/>
                </a:ext>
              </a:extLst>
            </p:cNvPr>
            <p:cNvSpPr/>
            <p:nvPr/>
          </p:nvSpPr>
          <p:spPr>
            <a:xfrm>
              <a:off x="2385100" y="2451339"/>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grpFill/>
            <a:ln w="26789" cap="flat">
              <a:solidFill>
                <a:srgbClr val="152730"/>
              </a:solid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id="{19C4BA7C-6ECE-4B68-8142-1CB8C7407927}"/>
                </a:ext>
              </a:extLst>
            </p:cNvPr>
            <p:cNvSpPr/>
            <p:nvPr/>
          </p:nvSpPr>
          <p:spPr>
            <a:xfrm>
              <a:off x="2304098"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grpFill/>
            <a:ln w="1339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id="{8F97FCF5-8758-FC39-29CC-AE23FED846AF}"/>
                </a:ext>
              </a:extLst>
            </p:cNvPr>
            <p:cNvSpPr/>
            <p:nvPr/>
          </p:nvSpPr>
          <p:spPr>
            <a:xfrm>
              <a:off x="2466102"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grpFill/>
            <a:ln w="13395" cap="flat">
              <a:noFill/>
              <a:prstDash val="solid"/>
              <a:miter/>
            </a:ln>
          </p:spPr>
          <p:txBody>
            <a:bodyPr rtlCol="0" anchor="ctr"/>
            <a:lstStyle/>
            <a:p>
              <a:endParaRPr lang="en-US"/>
            </a:p>
          </p:txBody>
        </p:sp>
      </p:grpSp>
      <p:grpSp>
        <p:nvGrpSpPr>
          <p:cNvPr id="1021" name="Graphic 66">
            <a:extLst>
              <a:ext uri="{FF2B5EF4-FFF2-40B4-BE49-F238E27FC236}">
                <a16:creationId xmlns:a16="http://schemas.microsoft.com/office/drawing/2014/main" id="{CC17665D-49D8-07D4-6B71-1FB916632DD9}"/>
              </a:ext>
            </a:extLst>
          </p:cNvPr>
          <p:cNvGrpSpPr/>
          <p:nvPr/>
        </p:nvGrpSpPr>
        <p:grpSpPr>
          <a:xfrm>
            <a:off x="1689181" y="2077909"/>
            <a:ext cx="473060" cy="473060"/>
            <a:chOff x="1600288" y="2124292"/>
            <a:chExt cx="473060" cy="473060"/>
          </a:xfrm>
          <a:solidFill>
            <a:schemeClr val="tx1"/>
          </a:solidFill>
        </p:grpSpPr>
        <p:sp>
          <p:nvSpPr>
            <p:cNvPr id="1022" name="Freeform: Shape 1021">
              <a:extLst>
                <a:ext uri="{FF2B5EF4-FFF2-40B4-BE49-F238E27FC236}">
                  <a16:creationId xmlns:a16="http://schemas.microsoft.com/office/drawing/2014/main" id="{4109F137-97A5-42A0-4294-056F205D5E5C}"/>
                </a:ext>
              </a:extLst>
            </p:cNvPr>
            <p:cNvSpPr/>
            <p:nvPr/>
          </p:nvSpPr>
          <p:spPr>
            <a:xfrm>
              <a:off x="1688986" y="2316472"/>
              <a:ext cx="295662" cy="14783"/>
            </a:xfrm>
            <a:custGeom>
              <a:avLst/>
              <a:gdLst>
                <a:gd name="connsiteX0" fmla="*/ 0 w 295662"/>
                <a:gd name="connsiteY0" fmla="*/ 0 h 14783"/>
                <a:gd name="connsiteX1" fmla="*/ 295663 w 295662"/>
                <a:gd name="connsiteY1" fmla="*/ 0 h 14783"/>
              </a:gdLst>
              <a:ahLst/>
              <a:cxnLst>
                <a:cxn ang="0">
                  <a:pos x="connsiteX0" y="connsiteY0"/>
                </a:cxn>
                <a:cxn ang="0">
                  <a:pos x="connsiteX1" y="connsiteY1"/>
                </a:cxn>
              </a:cxnLst>
              <a:rect l="l" t="t" r="r" b="b"/>
              <a:pathLst>
                <a:path w="295662" h="14783">
                  <a:moveTo>
                    <a:pt x="0" y="0"/>
                  </a:moveTo>
                  <a:lnTo>
                    <a:pt x="295663" y="0"/>
                  </a:lnTo>
                </a:path>
              </a:pathLst>
            </a:custGeom>
            <a:grpFill/>
            <a:ln w="58341" cap="flat">
              <a:solidFill>
                <a:srgbClr val="152730"/>
              </a:solid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id="{91130E20-F0B1-2DC7-15E6-0BF2C0EA7D3C}"/>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grpFill/>
            <a:ln w="29170" cap="flat">
              <a:solidFill>
                <a:srgbClr val="152730"/>
              </a:solid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4E2EFD51-FDAD-3333-619A-0F7D0C9F6F44}"/>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grpFill/>
            <a:ln w="29170" cap="flat">
              <a:solidFill>
                <a:srgbClr val="152730"/>
              </a:solid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497F54BC-D895-32BD-DB38-F3F1F648FC90}"/>
                </a:ext>
              </a:extLst>
            </p:cNvPr>
            <p:cNvSpPr/>
            <p:nvPr/>
          </p:nvSpPr>
          <p:spPr>
            <a:xfrm>
              <a:off x="1725944"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grpFill/>
            <a:ln w="14585" cap="flat">
              <a:solidFill>
                <a:srgbClr val="152730"/>
              </a:solid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id="{26AD0765-30F1-6C99-83F4-ECB1A2672AAF}"/>
                </a:ext>
              </a:extLst>
            </p:cNvPr>
            <p:cNvSpPr/>
            <p:nvPr/>
          </p:nvSpPr>
          <p:spPr>
            <a:xfrm>
              <a:off x="1659420" y="2442129"/>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grpFill/>
            <a:ln w="14585" cap="flat">
              <a:solidFill>
                <a:srgbClr val="152730"/>
              </a:solid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id="{CEF91E4E-8487-35D3-4AB3-4A3B547E6179}"/>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grpFill/>
            <a:ln w="29170" cap="flat">
              <a:solidFill>
                <a:srgbClr val="152730"/>
              </a:solid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id="{347D59E0-6761-257C-F9A2-48F1344B5F4E}"/>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grpFill/>
            <a:ln w="29170" cap="flat">
              <a:solidFill>
                <a:srgbClr val="152730"/>
              </a:solid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id="{20265419-974E-43DB-8B77-6FBFD8632726}"/>
                </a:ext>
              </a:extLst>
            </p:cNvPr>
            <p:cNvSpPr/>
            <p:nvPr/>
          </p:nvSpPr>
          <p:spPr>
            <a:xfrm>
              <a:off x="171855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grpFill/>
            <a:ln w="29170" cap="flat">
              <a:solidFill>
                <a:srgbClr val="152730"/>
              </a:solid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id="{2F2AB4DF-757E-7422-F97F-D92582550CFD}"/>
                </a:ext>
              </a:extLst>
            </p:cNvPr>
            <p:cNvSpPr/>
            <p:nvPr/>
          </p:nvSpPr>
          <p:spPr>
            <a:xfrm>
              <a:off x="1659420" y="2449520"/>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grpFill/>
            <a:ln w="29170" cap="flat">
              <a:solidFill>
                <a:srgbClr val="152730"/>
              </a:solid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AE97A6C9-9D05-E87D-2A59-734B2F0BAC0D}"/>
                </a:ext>
              </a:extLst>
            </p:cNvPr>
            <p:cNvSpPr/>
            <p:nvPr/>
          </p:nvSpPr>
          <p:spPr>
            <a:xfrm>
              <a:off x="1955083" y="2390388"/>
              <a:ext cx="88698" cy="14783"/>
            </a:xfrm>
            <a:custGeom>
              <a:avLst/>
              <a:gdLst>
                <a:gd name="connsiteX0" fmla="*/ 0 w 88698"/>
                <a:gd name="connsiteY0" fmla="*/ 0 h 14783"/>
                <a:gd name="connsiteX1" fmla="*/ 88699 w 88698"/>
                <a:gd name="connsiteY1" fmla="*/ 0 h 14783"/>
              </a:gdLst>
              <a:ahLst/>
              <a:cxnLst>
                <a:cxn ang="0">
                  <a:pos x="connsiteX0" y="connsiteY0"/>
                </a:cxn>
                <a:cxn ang="0">
                  <a:pos x="connsiteX1" y="connsiteY1"/>
                </a:cxn>
              </a:cxnLst>
              <a:rect l="l" t="t" r="r" b="b"/>
              <a:pathLst>
                <a:path w="88698" h="14783">
                  <a:moveTo>
                    <a:pt x="0" y="0"/>
                  </a:moveTo>
                  <a:lnTo>
                    <a:pt x="88699" y="0"/>
                  </a:lnTo>
                </a:path>
              </a:pathLst>
            </a:custGeom>
            <a:grpFill/>
            <a:ln w="29170" cap="flat">
              <a:solidFill>
                <a:srgbClr val="152730"/>
              </a:solid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id="{B12FBDE8-59BF-D74C-620B-3AF5A8A9B644}"/>
                </a:ext>
              </a:extLst>
            </p:cNvPr>
            <p:cNvSpPr/>
            <p:nvPr/>
          </p:nvSpPr>
          <p:spPr>
            <a:xfrm>
              <a:off x="2028998"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grpFill/>
            <a:ln w="29170" cap="flat">
              <a:solidFill>
                <a:srgbClr val="152730"/>
              </a:solid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098E52A6-03A0-60A1-1FAC-8790A902FA58}"/>
                </a:ext>
              </a:extLst>
            </p:cNvPr>
            <p:cNvSpPr/>
            <p:nvPr/>
          </p:nvSpPr>
          <p:spPr>
            <a:xfrm>
              <a:off x="195508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grpFill/>
            <a:ln w="29170" cap="flat">
              <a:solidFill>
                <a:srgbClr val="152730"/>
              </a:solid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05EDDB5E-0D19-C01B-EB0A-402E4B23FDCD}"/>
                </a:ext>
              </a:extLst>
            </p:cNvPr>
            <p:cNvSpPr/>
            <p:nvPr/>
          </p:nvSpPr>
          <p:spPr>
            <a:xfrm>
              <a:off x="1940299" y="2449520"/>
              <a:ext cx="73915" cy="14783"/>
            </a:xfrm>
            <a:custGeom>
              <a:avLst/>
              <a:gdLst>
                <a:gd name="connsiteX0" fmla="*/ 0 w 73915"/>
                <a:gd name="connsiteY0" fmla="*/ 0 h 14783"/>
                <a:gd name="connsiteX1" fmla="*/ 73916 w 73915"/>
                <a:gd name="connsiteY1" fmla="*/ 0 h 14783"/>
              </a:gdLst>
              <a:ahLst/>
              <a:cxnLst>
                <a:cxn ang="0">
                  <a:pos x="connsiteX0" y="connsiteY0"/>
                </a:cxn>
                <a:cxn ang="0">
                  <a:pos x="connsiteX1" y="connsiteY1"/>
                </a:cxn>
              </a:cxnLst>
              <a:rect l="l" t="t" r="r" b="b"/>
              <a:pathLst>
                <a:path w="73915" h="14783">
                  <a:moveTo>
                    <a:pt x="0" y="0"/>
                  </a:moveTo>
                  <a:lnTo>
                    <a:pt x="73916" y="0"/>
                  </a:lnTo>
                </a:path>
              </a:pathLst>
            </a:custGeom>
            <a:grpFill/>
            <a:ln w="29170" cap="flat">
              <a:solidFill>
                <a:srgbClr val="152730"/>
              </a:solid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5FFC4191-FCD0-EB58-4069-40653D707FB4}"/>
                </a:ext>
              </a:extLst>
            </p:cNvPr>
            <p:cNvSpPr/>
            <p:nvPr/>
          </p:nvSpPr>
          <p:spPr>
            <a:xfrm>
              <a:off x="1777685"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grpFill/>
            <a:ln w="29170" cap="flat">
              <a:solidFill>
                <a:srgbClr val="152730"/>
              </a:solid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EAB03F99-2AA1-CFDC-9A6C-506B892BC955}"/>
                </a:ext>
              </a:extLst>
            </p:cNvPr>
            <p:cNvSpPr/>
            <p:nvPr/>
          </p:nvSpPr>
          <p:spPr>
            <a:xfrm>
              <a:off x="1895950"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grpFill/>
            <a:ln w="29170" cap="flat">
              <a:solidFill>
                <a:srgbClr val="152730"/>
              </a:solidFill>
              <a:prstDash val="solid"/>
              <a:miter/>
            </a:ln>
          </p:spPr>
          <p:txBody>
            <a:bodyPr rtlCol="0" anchor="ctr"/>
            <a:lstStyle/>
            <a:p>
              <a:endParaRPr lang="en-US"/>
            </a:p>
          </p:txBody>
        </p:sp>
      </p:grpSp>
      <p:grpSp>
        <p:nvGrpSpPr>
          <p:cNvPr id="1037" name="Graphic 68">
            <a:extLst>
              <a:ext uri="{FF2B5EF4-FFF2-40B4-BE49-F238E27FC236}">
                <a16:creationId xmlns:a16="http://schemas.microsoft.com/office/drawing/2014/main" id="{88D176AF-A2D7-626D-B15D-F6B71CDCDF44}"/>
              </a:ext>
            </a:extLst>
          </p:cNvPr>
          <p:cNvGrpSpPr/>
          <p:nvPr/>
        </p:nvGrpSpPr>
        <p:grpSpPr>
          <a:xfrm>
            <a:off x="1061666" y="2077908"/>
            <a:ext cx="473061" cy="473061"/>
            <a:chOff x="972773" y="2124291"/>
            <a:chExt cx="473061" cy="473061"/>
          </a:xfrm>
          <a:solidFill>
            <a:schemeClr val="tx1"/>
          </a:solidFill>
        </p:grpSpPr>
        <p:sp>
          <p:nvSpPr>
            <p:cNvPr id="1038" name="Freeform: Shape 1037">
              <a:extLst>
                <a:ext uri="{FF2B5EF4-FFF2-40B4-BE49-F238E27FC236}">
                  <a16:creationId xmlns:a16="http://schemas.microsoft.com/office/drawing/2014/main" id="{70EE1F08-AC3C-1442-9549-EEA15B1FE87C}"/>
                </a:ext>
              </a:extLst>
            </p:cNvPr>
            <p:cNvSpPr/>
            <p:nvPr/>
          </p:nvSpPr>
          <p:spPr>
            <a:xfrm>
              <a:off x="1135387" y="2153857"/>
              <a:ext cx="147831" cy="221747"/>
            </a:xfrm>
            <a:custGeom>
              <a:avLst/>
              <a:gdLst>
                <a:gd name="connsiteX0" fmla="*/ 0 w 147831"/>
                <a:gd name="connsiteY0" fmla="*/ 0 h 221747"/>
                <a:gd name="connsiteX1" fmla="*/ 147832 w 147831"/>
                <a:gd name="connsiteY1" fmla="*/ 0 h 221747"/>
                <a:gd name="connsiteX2" fmla="*/ 147832 w 147831"/>
                <a:gd name="connsiteY2" fmla="*/ 221747 h 221747"/>
                <a:gd name="connsiteX3" fmla="*/ 0 w 147831"/>
                <a:gd name="connsiteY3" fmla="*/ 221747 h 221747"/>
              </a:gdLst>
              <a:ahLst/>
              <a:cxnLst>
                <a:cxn ang="0">
                  <a:pos x="connsiteX0" y="connsiteY0"/>
                </a:cxn>
                <a:cxn ang="0">
                  <a:pos x="connsiteX1" y="connsiteY1"/>
                </a:cxn>
                <a:cxn ang="0">
                  <a:pos x="connsiteX2" y="connsiteY2"/>
                </a:cxn>
                <a:cxn ang="0">
                  <a:pos x="connsiteX3" y="connsiteY3"/>
                </a:cxn>
              </a:cxnLst>
              <a:rect l="l" t="t" r="r" b="b"/>
              <a:pathLst>
                <a:path w="147831" h="221747">
                  <a:moveTo>
                    <a:pt x="0" y="0"/>
                  </a:moveTo>
                  <a:lnTo>
                    <a:pt x="147832" y="0"/>
                  </a:lnTo>
                  <a:lnTo>
                    <a:pt x="147832" y="221747"/>
                  </a:lnTo>
                  <a:lnTo>
                    <a:pt x="0" y="221747"/>
                  </a:lnTo>
                  <a:close/>
                </a:path>
              </a:pathLst>
            </a:custGeom>
            <a:grpFill/>
            <a:ln w="1458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C21AC85B-469E-4270-B33E-7AB137734EE1}"/>
                </a:ext>
              </a:extLst>
            </p:cNvPr>
            <p:cNvSpPr/>
            <p:nvPr/>
          </p:nvSpPr>
          <p:spPr>
            <a:xfrm>
              <a:off x="109103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grpFill/>
            <a:ln w="29170" cap="flat">
              <a:solidFill>
                <a:srgbClr val="152730"/>
              </a:solid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E7FAF119-E525-5E58-6D66-115E521F44AE}"/>
                </a:ext>
              </a:extLst>
            </p:cNvPr>
            <p:cNvSpPr/>
            <p:nvPr/>
          </p:nvSpPr>
          <p:spPr>
            <a:xfrm>
              <a:off x="132756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grpFill/>
            <a:ln w="29170" cap="flat">
              <a:solidFill>
                <a:srgbClr val="152730"/>
              </a:solid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3E6F86F0-533E-838D-8248-9E41CE8C37DE}"/>
                </a:ext>
              </a:extLst>
            </p:cNvPr>
            <p:cNvSpPr/>
            <p:nvPr/>
          </p:nvSpPr>
          <p:spPr>
            <a:xfrm>
              <a:off x="1135387" y="2523436"/>
              <a:ext cx="147831" cy="14783"/>
            </a:xfrm>
            <a:custGeom>
              <a:avLst/>
              <a:gdLst>
                <a:gd name="connsiteX0" fmla="*/ 0 w 147831"/>
                <a:gd name="connsiteY0" fmla="*/ 0 h 14783"/>
                <a:gd name="connsiteX1" fmla="*/ 147832 w 147831"/>
                <a:gd name="connsiteY1" fmla="*/ 0 h 14783"/>
              </a:gdLst>
              <a:ahLst/>
              <a:cxnLst>
                <a:cxn ang="0">
                  <a:pos x="connsiteX0" y="connsiteY0"/>
                </a:cxn>
                <a:cxn ang="0">
                  <a:pos x="connsiteX1" y="connsiteY1"/>
                </a:cxn>
              </a:cxnLst>
              <a:rect l="l" t="t" r="r" b="b"/>
              <a:pathLst>
                <a:path w="147831" h="14783">
                  <a:moveTo>
                    <a:pt x="0" y="0"/>
                  </a:moveTo>
                  <a:lnTo>
                    <a:pt x="147832" y="0"/>
                  </a:lnTo>
                </a:path>
              </a:pathLst>
            </a:custGeom>
            <a:grpFill/>
            <a:ln w="29170" cap="flat">
              <a:solidFill>
                <a:srgbClr val="152730"/>
              </a:solid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5E272339-AD1E-5780-1AA2-388F11138B07}"/>
                </a:ext>
              </a:extLst>
            </p:cNvPr>
            <p:cNvSpPr/>
            <p:nvPr/>
          </p:nvSpPr>
          <p:spPr>
            <a:xfrm>
              <a:off x="1209303" y="2479086"/>
              <a:ext cx="14783" cy="88698"/>
            </a:xfrm>
            <a:custGeom>
              <a:avLst/>
              <a:gdLst>
                <a:gd name="connsiteX0" fmla="*/ 0 w 14783"/>
                <a:gd name="connsiteY0" fmla="*/ 88699 h 88698"/>
                <a:gd name="connsiteX1" fmla="*/ 0 w 14783"/>
                <a:gd name="connsiteY1" fmla="*/ 0 h 88698"/>
              </a:gdLst>
              <a:ahLst/>
              <a:cxnLst>
                <a:cxn ang="0">
                  <a:pos x="connsiteX0" y="connsiteY0"/>
                </a:cxn>
                <a:cxn ang="0">
                  <a:pos x="connsiteX1" y="connsiteY1"/>
                </a:cxn>
              </a:cxnLst>
              <a:rect l="l" t="t" r="r" b="b"/>
              <a:pathLst>
                <a:path w="14783" h="88698">
                  <a:moveTo>
                    <a:pt x="0" y="88699"/>
                  </a:moveTo>
                  <a:lnTo>
                    <a:pt x="0" y="0"/>
                  </a:lnTo>
                </a:path>
              </a:pathLst>
            </a:custGeom>
            <a:grpFill/>
            <a:ln w="29170" cap="flat">
              <a:solidFill>
                <a:srgbClr val="152730"/>
              </a:solid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DCA0F683-E48E-F218-5B9C-77E6481EBEE3}"/>
                </a:ext>
              </a:extLst>
            </p:cNvPr>
            <p:cNvSpPr/>
            <p:nvPr/>
          </p:nvSpPr>
          <p:spPr>
            <a:xfrm>
              <a:off x="1298002"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grpFill/>
            <a:ln w="29170" cap="flat">
              <a:solidFill>
                <a:srgbClr val="152730"/>
              </a:solid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C46EDA38-0E0E-A090-830C-3C55A70003C8}"/>
                </a:ext>
              </a:extLst>
            </p:cNvPr>
            <p:cNvSpPr/>
            <p:nvPr/>
          </p:nvSpPr>
          <p:spPr>
            <a:xfrm>
              <a:off x="1120604"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grpFill/>
            <a:ln w="29170" cap="flat">
              <a:solidFill>
                <a:srgbClr val="152730"/>
              </a:solid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13367113-D2D2-81A3-F0A5-DEC8A4DFF849}"/>
                </a:ext>
              </a:extLst>
            </p:cNvPr>
            <p:cNvSpPr/>
            <p:nvPr/>
          </p:nvSpPr>
          <p:spPr>
            <a:xfrm>
              <a:off x="1164954" y="2375604"/>
              <a:ext cx="88698" cy="44349"/>
            </a:xfrm>
            <a:custGeom>
              <a:avLst/>
              <a:gdLst>
                <a:gd name="connsiteX0" fmla="*/ 0 w 88698"/>
                <a:gd name="connsiteY0" fmla="*/ 0 h 44349"/>
                <a:gd name="connsiteX1" fmla="*/ 88699 w 88698"/>
                <a:gd name="connsiteY1" fmla="*/ 0 h 44349"/>
                <a:gd name="connsiteX2" fmla="*/ 88699 w 88698"/>
                <a:gd name="connsiteY2" fmla="*/ 44349 h 44349"/>
                <a:gd name="connsiteX3" fmla="*/ 0 w 88698"/>
                <a:gd name="connsiteY3" fmla="*/ 44349 h 44349"/>
              </a:gdLst>
              <a:ahLst/>
              <a:cxnLst>
                <a:cxn ang="0">
                  <a:pos x="connsiteX0" y="connsiteY0"/>
                </a:cxn>
                <a:cxn ang="0">
                  <a:pos x="connsiteX1" y="connsiteY1"/>
                </a:cxn>
                <a:cxn ang="0">
                  <a:pos x="connsiteX2" y="connsiteY2"/>
                </a:cxn>
                <a:cxn ang="0">
                  <a:pos x="connsiteX3" y="connsiteY3"/>
                </a:cxn>
              </a:cxnLst>
              <a:rect l="l" t="t" r="r" b="b"/>
              <a:pathLst>
                <a:path w="88698" h="44349">
                  <a:moveTo>
                    <a:pt x="0" y="0"/>
                  </a:moveTo>
                  <a:lnTo>
                    <a:pt x="88699" y="0"/>
                  </a:lnTo>
                  <a:lnTo>
                    <a:pt x="88699" y="44349"/>
                  </a:lnTo>
                  <a:lnTo>
                    <a:pt x="0" y="44349"/>
                  </a:lnTo>
                  <a:close/>
                </a:path>
              </a:pathLst>
            </a:custGeom>
            <a:grpFill/>
            <a:ln w="1458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783052D9-303F-991B-B5B8-87A1714871A9}"/>
                </a:ext>
              </a:extLst>
            </p:cNvPr>
            <p:cNvSpPr/>
            <p:nvPr/>
          </p:nvSpPr>
          <p:spPr>
            <a:xfrm>
              <a:off x="1105821" y="2405170"/>
              <a:ext cx="206964" cy="73915"/>
            </a:xfrm>
            <a:custGeom>
              <a:avLst/>
              <a:gdLst>
                <a:gd name="connsiteX0" fmla="*/ 0 w 206964"/>
                <a:gd name="connsiteY0" fmla="*/ 0 h 73915"/>
                <a:gd name="connsiteX1" fmla="*/ 0 w 206964"/>
                <a:gd name="connsiteY1" fmla="*/ 73916 h 73915"/>
                <a:gd name="connsiteX2" fmla="*/ 206964 w 206964"/>
                <a:gd name="connsiteY2" fmla="*/ 73916 h 73915"/>
                <a:gd name="connsiteX3" fmla="*/ 206964 w 206964"/>
                <a:gd name="connsiteY3" fmla="*/ 0 h 73915"/>
                <a:gd name="connsiteX4" fmla="*/ 0 w 206964"/>
                <a:gd name="connsiteY4" fmla="*/ 0 h 73915"/>
                <a:gd name="connsiteX5" fmla="*/ 192181 w 206964"/>
                <a:gd name="connsiteY5" fmla="*/ 44349 h 73915"/>
                <a:gd name="connsiteX6" fmla="*/ 14783 w 206964"/>
                <a:gd name="connsiteY6" fmla="*/ 44349 h 73915"/>
                <a:gd name="connsiteX7" fmla="*/ 14783 w 206964"/>
                <a:gd name="connsiteY7" fmla="*/ 29566 h 73915"/>
                <a:gd name="connsiteX8" fmla="*/ 192181 w 206964"/>
                <a:gd name="connsiteY8" fmla="*/ 29566 h 73915"/>
                <a:gd name="connsiteX9" fmla="*/ 192181 w 206964"/>
                <a:gd name="connsiteY9" fmla="*/ 44349 h 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64" h="73915">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grpFill/>
            <a:ln w="14585" cap="flat">
              <a:noFill/>
              <a:prstDash val="solid"/>
              <a:miter/>
            </a:ln>
          </p:spPr>
          <p:txBody>
            <a:bodyPr rtlCol="0" anchor="ctr"/>
            <a:lstStyle/>
            <a:p>
              <a:endParaRPr lang="en-US"/>
            </a:p>
          </p:txBody>
        </p:sp>
      </p:grpSp>
      <p:grpSp>
        <p:nvGrpSpPr>
          <p:cNvPr id="1047" name="Graphic 70">
            <a:extLst>
              <a:ext uri="{FF2B5EF4-FFF2-40B4-BE49-F238E27FC236}">
                <a16:creationId xmlns:a16="http://schemas.microsoft.com/office/drawing/2014/main" id="{4206BE95-738B-BEA9-B4D3-A9EBE7BDCEB0}"/>
              </a:ext>
            </a:extLst>
          </p:cNvPr>
          <p:cNvGrpSpPr/>
          <p:nvPr/>
        </p:nvGrpSpPr>
        <p:grpSpPr>
          <a:xfrm>
            <a:off x="10801015" y="1451854"/>
            <a:ext cx="385054" cy="385054"/>
            <a:chOff x="10712122" y="1498237"/>
            <a:chExt cx="385054" cy="385054"/>
          </a:xfrm>
          <a:solidFill>
            <a:schemeClr val="tx1"/>
          </a:solidFill>
        </p:grpSpPr>
        <p:sp>
          <p:nvSpPr>
            <p:cNvPr id="1048" name="Freeform: Shape 1047">
              <a:extLst>
                <a:ext uri="{FF2B5EF4-FFF2-40B4-BE49-F238E27FC236}">
                  <a16:creationId xmlns:a16="http://schemas.microsoft.com/office/drawing/2014/main" id="{2FB4712A-2D15-EEEE-47C2-B6F75FD33DA2}"/>
                </a:ext>
              </a:extLst>
            </p:cNvPr>
            <p:cNvSpPr/>
            <p:nvPr/>
          </p:nvSpPr>
          <p:spPr>
            <a:xfrm>
              <a:off x="10784319" y="1534335"/>
              <a:ext cx="192527" cy="276757"/>
            </a:xfrm>
            <a:custGeom>
              <a:avLst/>
              <a:gdLst>
                <a:gd name="connsiteX0" fmla="*/ 0 w 192527"/>
                <a:gd name="connsiteY0" fmla="*/ 264725 h 276757"/>
                <a:gd name="connsiteX1" fmla="*/ 0 w 192527"/>
                <a:gd name="connsiteY1" fmla="*/ 0 h 276757"/>
                <a:gd name="connsiteX2" fmla="*/ 192527 w 192527"/>
                <a:gd name="connsiteY2" fmla="*/ 0 h 276757"/>
                <a:gd name="connsiteX3" fmla="*/ 192527 w 192527"/>
                <a:gd name="connsiteY3" fmla="*/ 276758 h 276757"/>
                <a:gd name="connsiteX4" fmla="*/ 12033 w 192527"/>
                <a:gd name="connsiteY4" fmla="*/ 276758 h 27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27" h="276757">
                  <a:moveTo>
                    <a:pt x="0" y="264725"/>
                  </a:moveTo>
                  <a:lnTo>
                    <a:pt x="0" y="0"/>
                  </a:lnTo>
                  <a:lnTo>
                    <a:pt x="192527" y="0"/>
                  </a:lnTo>
                  <a:lnTo>
                    <a:pt x="192527" y="276758"/>
                  </a:lnTo>
                  <a:lnTo>
                    <a:pt x="12033" y="276758"/>
                  </a:lnTo>
                </a:path>
              </a:pathLst>
            </a:custGeom>
            <a:grpFill/>
            <a:ln w="23813" cap="flat">
              <a:solidFill>
                <a:srgbClr val="152730"/>
              </a:solid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EC1ED374-4DA1-E09D-70E7-7662290A2F68}"/>
                </a:ext>
              </a:extLst>
            </p:cNvPr>
            <p:cNvSpPr/>
            <p:nvPr/>
          </p:nvSpPr>
          <p:spPr>
            <a:xfrm>
              <a:off x="10784319" y="1558401"/>
              <a:ext cx="228625" cy="288790"/>
            </a:xfrm>
            <a:custGeom>
              <a:avLst/>
              <a:gdLst>
                <a:gd name="connsiteX0" fmla="*/ 192527 w 228625"/>
                <a:gd name="connsiteY0" fmla="*/ 0 h 288790"/>
                <a:gd name="connsiteX1" fmla="*/ 228626 w 228625"/>
                <a:gd name="connsiteY1" fmla="*/ 0 h 288790"/>
                <a:gd name="connsiteX2" fmla="*/ 228626 w 228625"/>
                <a:gd name="connsiteY2" fmla="*/ 288791 h 288790"/>
                <a:gd name="connsiteX3" fmla="*/ 24066 w 228625"/>
                <a:gd name="connsiteY3" fmla="*/ 288791 h 288790"/>
                <a:gd name="connsiteX4" fmla="*/ 0 w 228625"/>
                <a:gd name="connsiteY4" fmla="*/ 252692 h 28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25" h="288790">
                  <a:moveTo>
                    <a:pt x="192527" y="0"/>
                  </a:moveTo>
                  <a:lnTo>
                    <a:pt x="228626" y="0"/>
                  </a:lnTo>
                  <a:lnTo>
                    <a:pt x="228626" y="288791"/>
                  </a:lnTo>
                  <a:lnTo>
                    <a:pt x="24066" y="288791"/>
                  </a:lnTo>
                  <a:lnTo>
                    <a:pt x="0" y="252692"/>
                  </a:lnTo>
                </a:path>
              </a:pathLst>
            </a:custGeom>
            <a:grpFill/>
            <a:ln w="23813" cap="flat">
              <a:solidFill>
                <a:srgbClr val="152730"/>
              </a:solid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CF1FAFA0-9392-E5C7-9E57-A98EC90FD8B0}"/>
                </a:ext>
              </a:extLst>
            </p:cNvPr>
            <p:cNvSpPr/>
            <p:nvPr/>
          </p:nvSpPr>
          <p:spPr>
            <a:xfrm>
              <a:off x="10784319" y="1787027"/>
              <a:ext cx="72197" cy="60164"/>
            </a:xfrm>
            <a:custGeom>
              <a:avLst/>
              <a:gdLst>
                <a:gd name="connsiteX0" fmla="*/ 0 w 72197"/>
                <a:gd name="connsiteY0" fmla="*/ 0 h 60164"/>
                <a:gd name="connsiteX1" fmla="*/ 0 w 72197"/>
                <a:gd name="connsiteY1" fmla="*/ 24066 h 60164"/>
                <a:gd name="connsiteX2" fmla="*/ 24066 w 72197"/>
                <a:gd name="connsiteY2" fmla="*/ 60165 h 60164"/>
                <a:gd name="connsiteX3" fmla="*/ 72198 w 72197"/>
                <a:gd name="connsiteY3" fmla="*/ 60165 h 60164"/>
              </a:gdLst>
              <a:ahLst/>
              <a:cxnLst>
                <a:cxn ang="0">
                  <a:pos x="connsiteX0" y="connsiteY0"/>
                </a:cxn>
                <a:cxn ang="0">
                  <a:pos x="connsiteX1" y="connsiteY1"/>
                </a:cxn>
                <a:cxn ang="0">
                  <a:pos x="connsiteX2" y="connsiteY2"/>
                </a:cxn>
                <a:cxn ang="0">
                  <a:pos x="connsiteX3" y="connsiteY3"/>
                </a:cxn>
              </a:cxnLst>
              <a:rect l="l" t="t" r="r" b="b"/>
              <a:pathLst>
                <a:path w="72197" h="60164">
                  <a:moveTo>
                    <a:pt x="0" y="0"/>
                  </a:moveTo>
                  <a:lnTo>
                    <a:pt x="0" y="24066"/>
                  </a:lnTo>
                  <a:lnTo>
                    <a:pt x="24066" y="60165"/>
                  </a:lnTo>
                  <a:lnTo>
                    <a:pt x="72198" y="60165"/>
                  </a:lnTo>
                </a:path>
              </a:pathLst>
            </a:custGeom>
            <a:grpFill/>
            <a:ln w="23813" cap="flat">
              <a:solidFill>
                <a:srgbClr val="152730"/>
              </a:solid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AB9CECA6-F3A2-D19A-4A96-D1635B84CBE0}"/>
                </a:ext>
              </a:extLst>
            </p:cNvPr>
            <p:cNvSpPr/>
            <p:nvPr/>
          </p:nvSpPr>
          <p:spPr>
            <a:xfrm>
              <a:off x="10820418" y="1582467"/>
              <a:ext cx="120329" cy="12032"/>
            </a:xfrm>
            <a:custGeom>
              <a:avLst/>
              <a:gdLst>
                <a:gd name="connsiteX0" fmla="*/ 0 w 120329"/>
                <a:gd name="connsiteY0" fmla="*/ 0 h 12032"/>
                <a:gd name="connsiteX1" fmla="*/ 120329 w 120329"/>
                <a:gd name="connsiteY1" fmla="*/ 0 h 12032"/>
              </a:gdLst>
              <a:ahLst/>
              <a:cxnLst>
                <a:cxn ang="0">
                  <a:pos x="connsiteX0" y="connsiteY0"/>
                </a:cxn>
                <a:cxn ang="0">
                  <a:pos x="connsiteX1" y="connsiteY1"/>
                </a:cxn>
              </a:cxnLst>
              <a:rect l="l" t="t" r="r" b="b"/>
              <a:pathLst>
                <a:path w="120329" h="12032">
                  <a:moveTo>
                    <a:pt x="0" y="0"/>
                  </a:moveTo>
                  <a:lnTo>
                    <a:pt x="120329" y="0"/>
                  </a:lnTo>
                </a:path>
              </a:pathLst>
            </a:custGeom>
            <a:grpFill/>
            <a:ln w="23813" cap="flat">
              <a:solidFill>
                <a:srgbClr val="152730"/>
              </a:solidFill>
              <a:prstDash val="solid"/>
              <a:miter/>
            </a:ln>
          </p:spPr>
          <p:txBody>
            <a:bodyPr rtlCol="0" anchor="ctr"/>
            <a:lstStyle/>
            <a:p>
              <a:endParaRPr lang="en-US"/>
            </a:p>
          </p:txBody>
        </p:sp>
      </p:grpSp>
      <p:grpSp>
        <p:nvGrpSpPr>
          <p:cNvPr id="1052" name="Graphic 72">
            <a:extLst>
              <a:ext uri="{FF2B5EF4-FFF2-40B4-BE49-F238E27FC236}">
                <a16:creationId xmlns:a16="http://schemas.microsoft.com/office/drawing/2014/main" id="{578C8D3A-7D7E-6DE0-46CB-A32BABC29B20}"/>
              </a:ext>
            </a:extLst>
          </p:cNvPr>
          <p:cNvGrpSpPr/>
          <p:nvPr/>
        </p:nvGrpSpPr>
        <p:grpSpPr>
          <a:xfrm>
            <a:off x="10208369" y="1444982"/>
            <a:ext cx="385054" cy="385054"/>
            <a:chOff x="10119476" y="1491365"/>
            <a:chExt cx="385054" cy="385054"/>
          </a:xfrm>
          <a:solidFill>
            <a:schemeClr val="tx1"/>
          </a:solidFill>
        </p:grpSpPr>
        <p:sp>
          <p:nvSpPr>
            <p:cNvPr id="1053" name="Freeform: Shape 1052">
              <a:extLst>
                <a:ext uri="{FF2B5EF4-FFF2-40B4-BE49-F238E27FC236}">
                  <a16:creationId xmlns:a16="http://schemas.microsoft.com/office/drawing/2014/main" id="{F3BA4B4A-1199-7710-86F6-9C7D2CC87AED}"/>
                </a:ext>
              </a:extLst>
            </p:cNvPr>
            <p:cNvSpPr/>
            <p:nvPr/>
          </p:nvSpPr>
          <p:spPr>
            <a:xfrm>
              <a:off x="10203706" y="1527463"/>
              <a:ext cx="216592" cy="312856"/>
            </a:xfrm>
            <a:custGeom>
              <a:avLst/>
              <a:gdLst>
                <a:gd name="connsiteX0" fmla="*/ 180494 w 216592"/>
                <a:gd name="connsiteY0" fmla="*/ 312856 h 312856"/>
                <a:gd name="connsiteX1" fmla="*/ 36099 w 216592"/>
                <a:gd name="connsiteY1" fmla="*/ 312856 h 312856"/>
                <a:gd name="connsiteX2" fmla="*/ 0 w 216592"/>
                <a:gd name="connsiteY2" fmla="*/ 0 h 312856"/>
                <a:gd name="connsiteX3" fmla="*/ 216593 w 216592"/>
                <a:gd name="connsiteY3" fmla="*/ 0 h 312856"/>
              </a:gdLst>
              <a:ahLst/>
              <a:cxnLst>
                <a:cxn ang="0">
                  <a:pos x="connsiteX0" y="connsiteY0"/>
                </a:cxn>
                <a:cxn ang="0">
                  <a:pos x="connsiteX1" y="connsiteY1"/>
                </a:cxn>
                <a:cxn ang="0">
                  <a:pos x="connsiteX2" y="connsiteY2"/>
                </a:cxn>
                <a:cxn ang="0">
                  <a:pos x="connsiteX3" y="connsiteY3"/>
                </a:cxn>
              </a:cxnLst>
              <a:rect l="l" t="t" r="r" b="b"/>
              <a:pathLst>
                <a:path w="216592" h="312856">
                  <a:moveTo>
                    <a:pt x="180494" y="312856"/>
                  </a:moveTo>
                  <a:lnTo>
                    <a:pt x="36099" y="312856"/>
                  </a:lnTo>
                  <a:lnTo>
                    <a:pt x="0" y="0"/>
                  </a:lnTo>
                  <a:lnTo>
                    <a:pt x="216593" y="0"/>
                  </a:lnTo>
                  <a:close/>
                </a:path>
              </a:pathLst>
            </a:custGeom>
            <a:grpFill/>
            <a:ln w="23813" cap="flat">
              <a:solidFill>
                <a:srgbClr val="152730"/>
              </a:solid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AE0F0BD-847E-B37F-2F9C-CC9EEC363DBA}"/>
                </a:ext>
              </a:extLst>
            </p:cNvPr>
            <p:cNvSpPr/>
            <p:nvPr/>
          </p:nvSpPr>
          <p:spPr>
            <a:xfrm>
              <a:off x="10251838" y="1527463"/>
              <a:ext cx="36098" cy="312856"/>
            </a:xfrm>
            <a:custGeom>
              <a:avLst/>
              <a:gdLst>
                <a:gd name="connsiteX0" fmla="*/ 36099 w 36098"/>
                <a:gd name="connsiteY0" fmla="*/ 312856 h 312856"/>
                <a:gd name="connsiteX1" fmla="*/ 0 w 36098"/>
                <a:gd name="connsiteY1" fmla="*/ 0 h 312856"/>
              </a:gdLst>
              <a:ahLst/>
              <a:cxnLst>
                <a:cxn ang="0">
                  <a:pos x="connsiteX0" y="connsiteY0"/>
                </a:cxn>
                <a:cxn ang="0">
                  <a:pos x="connsiteX1" y="connsiteY1"/>
                </a:cxn>
              </a:cxnLst>
              <a:rect l="l" t="t" r="r" b="b"/>
              <a:pathLst>
                <a:path w="36098" h="312856">
                  <a:moveTo>
                    <a:pt x="36099" y="312856"/>
                  </a:moveTo>
                  <a:lnTo>
                    <a:pt x="0" y="0"/>
                  </a:lnTo>
                </a:path>
              </a:pathLst>
            </a:custGeom>
            <a:grpFill/>
            <a:ln w="23813" cap="flat">
              <a:solidFill>
                <a:srgbClr val="152730"/>
              </a:solid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C8FBD0EC-8BA1-E3D2-36BC-E5601C3B82E8}"/>
                </a:ext>
              </a:extLst>
            </p:cNvPr>
            <p:cNvSpPr/>
            <p:nvPr/>
          </p:nvSpPr>
          <p:spPr>
            <a:xfrm>
              <a:off x="10336068" y="1527463"/>
              <a:ext cx="36098" cy="312856"/>
            </a:xfrm>
            <a:custGeom>
              <a:avLst/>
              <a:gdLst>
                <a:gd name="connsiteX0" fmla="*/ 0 w 36098"/>
                <a:gd name="connsiteY0" fmla="*/ 312856 h 312856"/>
                <a:gd name="connsiteX1" fmla="*/ 36099 w 36098"/>
                <a:gd name="connsiteY1" fmla="*/ 0 h 312856"/>
              </a:gdLst>
              <a:ahLst/>
              <a:cxnLst>
                <a:cxn ang="0">
                  <a:pos x="connsiteX0" y="connsiteY0"/>
                </a:cxn>
                <a:cxn ang="0">
                  <a:pos x="connsiteX1" y="connsiteY1"/>
                </a:cxn>
              </a:cxnLst>
              <a:rect l="l" t="t" r="r" b="b"/>
              <a:pathLst>
                <a:path w="36098" h="312856">
                  <a:moveTo>
                    <a:pt x="0" y="312856"/>
                  </a:moveTo>
                  <a:lnTo>
                    <a:pt x="36099" y="0"/>
                  </a:lnTo>
                </a:path>
              </a:pathLst>
            </a:custGeom>
            <a:grpFill/>
            <a:ln w="23813" cap="flat">
              <a:solidFill>
                <a:srgbClr val="152730"/>
              </a:solid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40B635F0-2E51-9981-BFC2-C11AF7BEE69D}"/>
                </a:ext>
              </a:extLst>
            </p:cNvPr>
            <p:cNvSpPr/>
            <p:nvPr/>
          </p:nvSpPr>
          <p:spPr>
            <a:xfrm>
              <a:off x="10215739" y="1599661"/>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grpFill/>
            <a:ln w="23813" cap="flat">
              <a:solidFill>
                <a:srgbClr val="152730"/>
              </a:solid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FADE728D-6F21-F41B-9223-831662F3F3D3}"/>
                </a:ext>
              </a:extLst>
            </p:cNvPr>
            <p:cNvSpPr/>
            <p:nvPr/>
          </p:nvSpPr>
          <p:spPr>
            <a:xfrm>
              <a:off x="10215739" y="1683892"/>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grpFill/>
            <a:ln w="23813" cap="flat">
              <a:solidFill>
                <a:srgbClr val="152730"/>
              </a:solid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AB9B4279-E30D-B7EA-9466-1B7862561B96}"/>
                </a:ext>
              </a:extLst>
            </p:cNvPr>
            <p:cNvSpPr/>
            <p:nvPr/>
          </p:nvSpPr>
          <p:spPr>
            <a:xfrm>
              <a:off x="10227772" y="1768122"/>
              <a:ext cx="168461" cy="12032"/>
            </a:xfrm>
            <a:custGeom>
              <a:avLst/>
              <a:gdLst>
                <a:gd name="connsiteX0" fmla="*/ 0 w 168461"/>
                <a:gd name="connsiteY0" fmla="*/ 0 h 12032"/>
                <a:gd name="connsiteX1" fmla="*/ 168461 w 168461"/>
                <a:gd name="connsiteY1" fmla="*/ 0 h 12032"/>
              </a:gdLst>
              <a:ahLst/>
              <a:cxnLst>
                <a:cxn ang="0">
                  <a:pos x="connsiteX0" y="connsiteY0"/>
                </a:cxn>
                <a:cxn ang="0">
                  <a:pos x="connsiteX1" y="connsiteY1"/>
                </a:cxn>
              </a:cxnLst>
              <a:rect l="l" t="t" r="r" b="b"/>
              <a:pathLst>
                <a:path w="168461" h="12032">
                  <a:moveTo>
                    <a:pt x="0" y="0"/>
                  </a:moveTo>
                  <a:lnTo>
                    <a:pt x="168461" y="0"/>
                  </a:lnTo>
                </a:path>
              </a:pathLst>
            </a:custGeom>
            <a:grpFill/>
            <a:ln w="23813" cap="flat">
              <a:solidFill>
                <a:srgbClr val="152730"/>
              </a:solidFill>
              <a:prstDash val="solid"/>
              <a:miter/>
            </a:ln>
          </p:spPr>
          <p:txBody>
            <a:bodyPr rtlCol="0" anchor="ctr"/>
            <a:lstStyle/>
            <a:p>
              <a:endParaRPr lang="en-US"/>
            </a:p>
          </p:txBody>
        </p:sp>
      </p:grpSp>
      <p:grpSp>
        <p:nvGrpSpPr>
          <p:cNvPr id="1059" name="Graphic 74">
            <a:extLst>
              <a:ext uri="{FF2B5EF4-FFF2-40B4-BE49-F238E27FC236}">
                <a16:creationId xmlns:a16="http://schemas.microsoft.com/office/drawing/2014/main" id="{92B6C0C8-E077-F090-635D-9D7B71384ED7}"/>
              </a:ext>
            </a:extLst>
          </p:cNvPr>
          <p:cNvGrpSpPr/>
          <p:nvPr/>
        </p:nvGrpSpPr>
        <p:grpSpPr>
          <a:xfrm>
            <a:off x="9559780" y="1406708"/>
            <a:ext cx="466373" cy="466373"/>
            <a:chOff x="9470887" y="1453091"/>
            <a:chExt cx="466373" cy="466373"/>
          </a:xfrm>
          <a:solidFill>
            <a:schemeClr val="tx1"/>
          </a:solidFill>
        </p:grpSpPr>
        <p:sp>
          <p:nvSpPr>
            <p:cNvPr id="1060" name="Freeform: Shape 1059">
              <a:extLst>
                <a:ext uri="{FF2B5EF4-FFF2-40B4-BE49-F238E27FC236}">
                  <a16:creationId xmlns:a16="http://schemas.microsoft.com/office/drawing/2014/main" id="{634B0674-0A8D-0324-4D51-20496EAE60D8}"/>
                </a:ext>
              </a:extLst>
            </p:cNvPr>
            <p:cNvSpPr/>
            <p:nvPr/>
          </p:nvSpPr>
          <p:spPr>
            <a:xfrm>
              <a:off x="9572906" y="1496813"/>
              <a:ext cx="262334" cy="349779"/>
            </a:xfrm>
            <a:custGeom>
              <a:avLst/>
              <a:gdLst>
                <a:gd name="connsiteX0" fmla="*/ 0 w 262334"/>
                <a:gd name="connsiteY0" fmla="*/ 0 h 349779"/>
                <a:gd name="connsiteX1" fmla="*/ 262335 w 262334"/>
                <a:gd name="connsiteY1" fmla="*/ 0 h 349779"/>
                <a:gd name="connsiteX2" fmla="*/ 262335 w 262334"/>
                <a:gd name="connsiteY2" fmla="*/ 349780 h 349779"/>
                <a:gd name="connsiteX3" fmla="*/ 0 w 262334"/>
                <a:gd name="connsiteY3" fmla="*/ 349780 h 349779"/>
              </a:gdLst>
              <a:ahLst/>
              <a:cxnLst>
                <a:cxn ang="0">
                  <a:pos x="connsiteX0" y="connsiteY0"/>
                </a:cxn>
                <a:cxn ang="0">
                  <a:pos x="connsiteX1" y="connsiteY1"/>
                </a:cxn>
                <a:cxn ang="0">
                  <a:pos x="connsiteX2" y="connsiteY2"/>
                </a:cxn>
                <a:cxn ang="0">
                  <a:pos x="connsiteX3" y="connsiteY3"/>
                </a:cxn>
              </a:cxnLst>
              <a:rect l="l" t="t" r="r" b="b"/>
              <a:pathLst>
                <a:path w="262334" h="349779">
                  <a:moveTo>
                    <a:pt x="0" y="0"/>
                  </a:moveTo>
                  <a:lnTo>
                    <a:pt x="262335" y="0"/>
                  </a:lnTo>
                  <a:lnTo>
                    <a:pt x="262335" y="349780"/>
                  </a:lnTo>
                  <a:lnTo>
                    <a:pt x="0" y="349780"/>
                  </a:lnTo>
                  <a:close/>
                </a:path>
              </a:pathLst>
            </a:custGeom>
            <a:grpFill/>
            <a:ln w="28575" cap="flat">
              <a:solidFill>
                <a:srgbClr val="152730"/>
              </a:solid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25C681D7-E34B-6C98-2467-015E46E18372}"/>
                </a:ext>
              </a:extLst>
            </p:cNvPr>
            <p:cNvSpPr/>
            <p:nvPr/>
          </p:nvSpPr>
          <p:spPr>
            <a:xfrm>
              <a:off x="9572906" y="1729999"/>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grpFill/>
            <a:ln w="28575" cap="flat">
              <a:solidFill>
                <a:srgbClr val="152730"/>
              </a:solid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EB772060-FBE6-28AE-B964-2741BDC627F7}"/>
                </a:ext>
              </a:extLst>
            </p:cNvPr>
            <p:cNvSpPr/>
            <p:nvPr/>
          </p:nvSpPr>
          <p:spPr>
            <a:xfrm>
              <a:off x="9704073" y="1715425"/>
              <a:ext cx="14574" cy="116593"/>
            </a:xfrm>
            <a:custGeom>
              <a:avLst/>
              <a:gdLst>
                <a:gd name="connsiteX0" fmla="*/ 0 w 14574"/>
                <a:gd name="connsiteY0" fmla="*/ 0 h 116593"/>
                <a:gd name="connsiteX1" fmla="*/ 0 w 14574"/>
                <a:gd name="connsiteY1" fmla="*/ 116593 h 116593"/>
              </a:gdLst>
              <a:ahLst/>
              <a:cxnLst>
                <a:cxn ang="0">
                  <a:pos x="connsiteX0" y="connsiteY0"/>
                </a:cxn>
                <a:cxn ang="0">
                  <a:pos x="connsiteX1" y="connsiteY1"/>
                </a:cxn>
              </a:cxnLst>
              <a:rect l="l" t="t" r="r" b="b"/>
              <a:pathLst>
                <a:path w="14574" h="116593">
                  <a:moveTo>
                    <a:pt x="0" y="0"/>
                  </a:moveTo>
                  <a:lnTo>
                    <a:pt x="0" y="116593"/>
                  </a:lnTo>
                </a:path>
              </a:pathLst>
            </a:custGeom>
            <a:grpFill/>
            <a:ln w="28575" cap="flat">
              <a:solidFill>
                <a:srgbClr val="152730"/>
              </a:solid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EB191292-772B-E3A3-1187-1684A4C6E379}"/>
                </a:ext>
              </a:extLst>
            </p:cNvPr>
            <p:cNvSpPr/>
            <p:nvPr/>
          </p:nvSpPr>
          <p:spPr>
            <a:xfrm>
              <a:off x="9704073" y="1511387"/>
              <a:ext cx="14574" cy="204038"/>
            </a:xfrm>
            <a:custGeom>
              <a:avLst/>
              <a:gdLst>
                <a:gd name="connsiteX0" fmla="*/ 0 w 14574"/>
                <a:gd name="connsiteY0" fmla="*/ 0 h 204038"/>
                <a:gd name="connsiteX1" fmla="*/ 0 w 14574"/>
                <a:gd name="connsiteY1" fmla="*/ 204038 h 204038"/>
              </a:gdLst>
              <a:ahLst/>
              <a:cxnLst>
                <a:cxn ang="0">
                  <a:pos x="connsiteX0" y="connsiteY0"/>
                </a:cxn>
                <a:cxn ang="0">
                  <a:pos x="connsiteX1" y="connsiteY1"/>
                </a:cxn>
              </a:cxnLst>
              <a:rect l="l" t="t" r="r" b="b"/>
              <a:pathLst>
                <a:path w="14574" h="204038">
                  <a:moveTo>
                    <a:pt x="0" y="0"/>
                  </a:moveTo>
                  <a:lnTo>
                    <a:pt x="0" y="204038"/>
                  </a:lnTo>
                </a:path>
              </a:pathLst>
            </a:custGeom>
            <a:grpFill/>
            <a:ln w="28575" cap="flat">
              <a:solidFill>
                <a:srgbClr val="152730"/>
              </a:solid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606FE906-4F2B-5D08-B9AD-C5ED967BA216}"/>
                </a:ext>
              </a:extLst>
            </p:cNvPr>
            <p:cNvSpPr/>
            <p:nvPr/>
          </p:nvSpPr>
          <p:spPr>
            <a:xfrm>
              <a:off x="9587480" y="1613406"/>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grpFill/>
            <a:ln w="28575" cap="flat">
              <a:solidFill>
                <a:srgbClr val="152730"/>
              </a:solid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E04CBC74-7FFD-B349-E65D-8AF157FCB8AC}"/>
                </a:ext>
              </a:extLst>
            </p:cNvPr>
            <p:cNvSpPr/>
            <p:nvPr/>
          </p:nvSpPr>
          <p:spPr>
            <a:xfrm>
              <a:off x="958748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grpFill/>
            <a:ln w="14288"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4C9ADB6E-C775-7D8A-8EB3-1E3B7BFBECA0}"/>
                </a:ext>
              </a:extLst>
            </p:cNvPr>
            <p:cNvSpPr/>
            <p:nvPr/>
          </p:nvSpPr>
          <p:spPr>
            <a:xfrm>
              <a:off x="976237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grpFill/>
            <a:ln w="14288"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5FF11AB2-F7F0-EDCA-C096-C163C1E7A58F}"/>
                </a:ext>
              </a:extLst>
            </p:cNvPr>
            <p:cNvSpPr/>
            <p:nvPr/>
          </p:nvSpPr>
          <p:spPr>
            <a:xfrm>
              <a:off x="9718647"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grpFill/>
            <a:ln w="28575" cap="flat">
              <a:solidFill>
                <a:srgbClr val="152730"/>
              </a:solid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B807E3AC-E3A7-7244-F2E6-F80454056D81}"/>
                </a:ext>
              </a:extLst>
            </p:cNvPr>
            <p:cNvSpPr/>
            <p:nvPr/>
          </p:nvSpPr>
          <p:spPr>
            <a:xfrm>
              <a:off x="9660351"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grpFill/>
            <a:ln w="28575" cap="flat">
              <a:solidFill>
                <a:srgbClr val="152730"/>
              </a:solid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C6890AC5-3E39-D970-12DA-CDFEDEF59E8B}"/>
                </a:ext>
              </a:extLst>
            </p:cNvPr>
            <p:cNvSpPr/>
            <p:nvPr/>
          </p:nvSpPr>
          <p:spPr>
            <a:xfrm>
              <a:off x="9602054"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grpFill/>
            <a:ln w="14288"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DFBEF8E6-F1C6-01CB-D180-C6C67D6246A2}"/>
                </a:ext>
              </a:extLst>
            </p:cNvPr>
            <p:cNvSpPr/>
            <p:nvPr/>
          </p:nvSpPr>
          <p:spPr>
            <a:xfrm>
              <a:off x="9733221"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grpFill/>
            <a:ln w="14288" cap="flat">
              <a:noFill/>
              <a:prstDash val="solid"/>
              <a:miter/>
            </a:ln>
          </p:spPr>
          <p:txBody>
            <a:bodyPr rtlCol="0" anchor="ctr"/>
            <a:lstStyle/>
            <a:p>
              <a:endParaRPr lang="en-US"/>
            </a:p>
          </p:txBody>
        </p:sp>
      </p:grpSp>
      <p:grpSp>
        <p:nvGrpSpPr>
          <p:cNvPr id="1071" name="Graphic 76">
            <a:extLst>
              <a:ext uri="{FF2B5EF4-FFF2-40B4-BE49-F238E27FC236}">
                <a16:creationId xmlns:a16="http://schemas.microsoft.com/office/drawing/2014/main" id="{735899F7-97B3-9AEA-E6FB-039BD8246F15}"/>
              </a:ext>
            </a:extLst>
          </p:cNvPr>
          <p:cNvGrpSpPr/>
          <p:nvPr/>
        </p:nvGrpSpPr>
        <p:grpSpPr>
          <a:xfrm>
            <a:off x="8981986" y="1420685"/>
            <a:ext cx="401985" cy="401986"/>
            <a:chOff x="8893093" y="1467068"/>
            <a:chExt cx="401985" cy="401986"/>
          </a:xfrm>
          <a:solidFill>
            <a:schemeClr val="tx1"/>
          </a:solidFill>
        </p:grpSpPr>
        <p:sp>
          <p:nvSpPr>
            <p:cNvPr id="1072" name="Freeform: Shape 1071">
              <a:extLst>
                <a:ext uri="{FF2B5EF4-FFF2-40B4-BE49-F238E27FC236}">
                  <a16:creationId xmlns:a16="http://schemas.microsoft.com/office/drawing/2014/main" id="{AAC2C09F-9474-83E5-9BC7-C47456A5F168}"/>
                </a:ext>
              </a:extLst>
            </p:cNvPr>
            <p:cNvSpPr/>
            <p:nvPr/>
          </p:nvSpPr>
          <p:spPr>
            <a:xfrm>
              <a:off x="9031275" y="1504754"/>
              <a:ext cx="125620" cy="100496"/>
            </a:xfrm>
            <a:custGeom>
              <a:avLst/>
              <a:gdLst>
                <a:gd name="connsiteX0" fmla="*/ 0 w 125620"/>
                <a:gd name="connsiteY0" fmla="*/ 0 h 100496"/>
                <a:gd name="connsiteX1" fmla="*/ 125620 w 125620"/>
                <a:gd name="connsiteY1" fmla="*/ 0 h 100496"/>
                <a:gd name="connsiteX2" fmla="*/ 125620 w 125620"/>
                <a:gd name="connsiteY2" fmla="*/ 100497 h 100496"/>
                <a:gd name="connsiteX3" fmla="*/ 0 w 125620"/>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0" h="100496">
                  <a:moveTo>
                    <a:pt x="0" y="0"/>
                  </a:moveTo>
                  <a:lnTo>
                    <a:pt x="125620" y="0"/>
                  </a:lnTo>
                  <a:lnTo>
                    <a:pt x="125620" y="100497"/>
                  </a:lnTo>
                  <a:lnTo>
                    <a:pt x="0" y="100497"/>
                  </a:lnTo>
                  <a:close/>
                </a:path>
              </a:pathLst>
            </a:custGeom>
            <a:grpFill/>
            <a:ln w="25003" cap="flat">
              <a:solidFill>
                <a:srgbClr val="152730"/>
              </a:solid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E076831D-4860-1A35-50D8-7E51C1C39D7D}"/>
                </a:ext>
              </a:extLst>
            </p:cNvPr>
            <p:cNvSpPr/>
            <p:nvPr/>
          </p:nvSpPr>
          <p:spPr>
            <a:xfrm>
              <a:off x="9031275" y="1655498"/>
              <a:ext cx="125620" cy="175868"/>
            </a:xfrm>
            <a:custGeom>
              <a:avLst/>
              <a:gdLst>
                <a:gd name="connsiteX0" fmla="*/ 0 w 125620"/>
                <a:gd name="connsiteY0" fmla="*/ 0 h 175868"/>
                <a:gd name="connsiteX1" fmla="*/ 125620 w 125620"/>
                <a:gd name="connsiteY1" fmla="*/ 0 h 175868"/>
                <a:gd name="connsiteX2" fmla="*/ 125620 w 125620"/>
                <a:gd name="connsiteY2" fmla="*/ 175869 h 175868"/>
                <a:gd name="connsiteX3" fmla="*/ 0 w 125620"/>
                <a:gd name="connsiteY3" fmla="*/ 175869 h 175868"/>
              </a:gdLst>
              <a:ahLst/>
              <a:cxnLst>
                <a:cxn ang="0">
                  <a:pos x="connsiteX0" y="connsiteY0"/>
                </a:cxn>
                <a:cxn ang="0">
                  <a:pos x="connsiteX1" y="connsiteY1"/>
                </a:cxn>
                <a:cxn ang="0">
                  <a:pos x="connsiteX2" y="connsiteY2"/>
                </a:cxn>
                <a:cxn ang="0">
                  <a:pos x="connsiteX3" y="connsiteY3"/>
                </a:cxn>
              </a:cxnLst>
              <a:rect l="l" t="t" r="r" b="b"/>
              <a:pathLst>
                <a:path w="125620" h="175868">
                  <a:moveTo>
                    <a:pt x="0" y="0"/>
                  </a:moveTo>
                  <a:lnTo>
                    <a:pt x="125620" y="0"/>
                  </a:lnTo>
                  <a:lnTo>
                    <a:pt x="125620" y="175869"/>
                  </a:lnTo>
                  <a:lnTo>
                    <a:pt x="0" y="175869"/>
                  </a:lnTo>
                  <a:close/>
                </a:path>
              </a:pathLst>
            </a:custGeom>
            <a:grpFill/>
            <a:ln w="25003" cap="flat">
              <a:solidFill>
                <a:srgbClr val="152730"/>
              </a:solid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AD7F210C-7FC4-45D7-3C63-67FD48B9724D}"/>
                </a:ext>
              </a:extLst>
            </p:cNvPr>
            <p:cNvSpPr/>
            <p:nvPr/>
          </p:nvSpPr>
          <p:spPr>
            <a:xfrm>
              <a:off x="9056399" y="1799962"/>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grpFill/>
            <a:ln w="12502" cap="flat">
              <a:solidFill>
                <a:srgbClr val="152730"/>
              </a:solid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422B9F55-B69A-C430-8311-A193B4DFC745}"/>
                </a:ext>
              </a:extLst>
            </p:cNvPr>
            <p:cNvSpPr/>
            <p:nvPr/>
          </p:nvSpPr>
          <p:spPr>
            <a:xfrm>
              <a:off x="9056399" y="1774838"/>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grpFill/>
            <a:ln w="12502" cap="flat">
              <a:solidFill>
                <a:srgbClr val="152730"/>
              </a:solid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id="{B3FAC227-9F60-AC10-248E-585921B2BE03}"/>
                </a:ext>
              </a:extLst>
            </p:cNvPr>
            <p:cNvSpPr/>
            <p:nvPr/>
          </p:nvSpPr>
          <p:spPr>
            <a:xfrm>
              <a:off x="9056399" y="1749714"/>
              <a:ext cx="62810" cy="12562"/>
            </a:xfrm>
            <a:custGeom>
              <a:avLst/>
              <a:gdLst>
                <a:gd name="connsiteX0" fmla="*/ 0 w 62810"/>
                <a:gd name="connsiteY0" fmla="*/ 0 h 12562"/>
                <a:gd name="connsiteX1" fmla="*/ 62810 w 62810"/>
                <a:gd name="connsiteY1" fmla="*/ 0 h 12562"/>
              </a:gdLst>
              <a:ahLst/>
              <a:cxnLst>
                <a:cxn ang="0">
                  <a:pos x="connsiteX0" y="connsiteY0"/>
                </a:cxn>
                <a:cxn ang="0">
                  <a:pos x="connsiteX1" y="connsiteY1"/>
                </a:cxn>
              </a:cxnLst>
              <a:rect l="l" t="t" r="r" b="b"/>
              <a:pathLst>
                <a:path w="62810" h="12562">
                  <a:moveTo>
                    <a:pt x="0" y="0"/>
                  </a:moveTo>
                  <a:lnTo>
                    <a:pt x="62810" y="0"/>
                  </a:lnTo>
                </a:path>
              </a:pathLst>
            </a:custGeom>
            <a:grpFill/>
            <a:ln w="12502" cap="flat">
              <a:solidFill>
                <a:srgbClr val="152730"/>
              </a:solid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40316B70-ACE3-96D0-AEFD-6921D8A40380}"/>
                </a:ext>
              </a:extLst>
            </p:cNvPr>
            <p:cNvSpPr/>
            <p:nvPr/>
          </p:nvSpPr>
          <p:spPr>
            <a:xfrm>
              <a:off x="9056399" y="1724590"/>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grpFill/>
            <a:ln w="12502" cap="flat">
              <a:solidFill>
                <a:srgbClr val="152730"/>
              </a:solid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13D61A16-2350-7A5F-314A-E1062BA9E1E0}"/>
                </a:ext>
              </a:extLst>
            </p:cNvPr>
            <p:cNvSpPr/>
            <p:nvPr/>
          </p:nvSpPr>
          <p:spPr>
            <a:xfrm>
              <a:off x="8955903" y="1555002"/>
              <a:ext cx="276364" cy="150744"/>
            </a:xfrm>
            <a:custGeom>
              <a:avLst/>
              <a:gdLst>
                <a:gd name="connsiteX0" fmla="*/ 0 w 276364"/>
                <a:gd name="connsiteY0" fmla="*/ 0 h 150744"/>
                <a:gd name="connsiteX1" fmla="*/ 0 w 276364"/>
                <a:gd name="connsiteY1" fmla="*/ 150745 h 150744"/>
                <a:gd name="connsiteX2" fmla="*/ 276365 w 276364"/>
                <a:gd name="connsiteY2" fmla="*/ 150745 h 150744"/>
                <a:gd name="connsiteX3" fmla="*/ 276365 w 276364"/>
                <a:gd name="connsiteY3" fmla="*/ 0 h 150744"/>
                <a:gd name="connsiteX4" fmla="*/ 0 w 276364"/>
                <a:gd name="connsiteY4" fmla="*/ 0 h 150744"/>
                <a:gd name="connsiteX5" fmla="*/ 50248 w 276364"/>
                <a:gd name="connsiteY5" fmla="*/ 125621 h 150744"/>
                <a:gd name="connsiteX6" fmla="*/ 25124 w 276364"/>
                <a:gd name="connsiteY6" fmla="*/ 125621 h 150744"/>
                <a:gd name="connsiteX7" fmla="*/ 25124 w 276364"/>
                <a:gd name="connsiteY7" fmla="*/ 100497 h 150744"/>
                <a:gd name="connsiteX8" fmla="*/ 50248 w 276364"/>
                <a:gd name="connsiteY8" fmla="*/ 100497 h 150744"/>
                <a:gd name="connsiteX9" fmla="*/ 50248 w 276364"/>
                <a:gd name="connsiteY9" fmla="*/ 125621 h 150744"/>
                <a:gd name="connsiteX10" fmla="*/ 50248 w 276364"/>
                <a:gd name="connsiteY10" fmla="*/ 75372 h 150744"/>
                <a:gd name="connsiteX11" fmla="*/ 25124 w 276364"/>
                <a:gd name="connsiteY11" fmla="*/ 75372 h 150744"/>
                <a:gd name="connsiteX12" fmla="*/ 25124 w 276364"/>
                <a:gd name="connsiteY12" fmla="*/ 50248 h 150744"/>
                <a:gd name="connsiteX13" fmla="*/ 50248 w 276364"/>
                <a:gd name="connsiteY13" fmla="*/ 50248 h 150744"/>
                <a:gd name="connsiteX14" fmla="*/ 50248 w 276364"/>
                <a:gd name="connsiteY14" fmla="*/ 75372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364" h="150744">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grpFill/>
            <a:ln w="12502" cap="flat">
              <a:noFill/>
              <a:prstDash val="solid"/>
              <a:miter/>
            </a:ln>
          </p:spPr>
          <p:txBody>
            <a:bodyPr rtlCol="0" anchor="ctr"/>
            <a:lstStyle/>
            <a:p>
              <a:endParaRPr lang="en-US"/>
            </a:p>
          </p:txBody>
        </p:sp>
      </p:grpSp>
      <p:grpSp>
        <p:nvGrpSpPr>
          <p:cNvPr id="1079" name="Graphic 78">
            <a:extLst>
              <a:ext uri="{FF2B5EF4-FFF2-40B4-BE49-F238E27FC236}">
                <a16:creationId xmlns:a16="http://schemas.microsoft.com/office/drawing/2014/main" id="{65B6F6C4-9E11-D51B-0AEE-BF1EEB6E4B13}"/>
              </a:ext>
            </a:extLst>
          </p:cNvPr>
          <p:cNvGrpSpPr/>
          <p:nvPr/>
        </p:nvGrpSpPr>
        <p:grpSpPr>
          <a:xfrm>
            <a:off x="8382932" y="1434923"/>
            <a:ext cx="401985" cy="401986"/>
            <a:chOff x="8294039" y="1481306"/>
            <a:chExt cx="401985" cy="401986"/>
          </a:xfrm>
          <a:solidFill>
            <a:schemeClr val="tx1"/>
          </a:solidFill>
        </p:grpSpPr>
        <p:sp>
          <p:nvSpPr>
            <p:cNvPr id="1080" name="Freeform: Shape 1079">
              <a:extLst>
                <a:ext uri="{FF2B5EF4-FFF2-40B4-BE49-F238E27FC236}">
                  <a16:creationId xmlns:a16="http://schemas.microsoft.com/office/drawing/2014/main" id="{29FBFCE9-6E65-AE31-DFE3-66D0D11BAC4B}"/>
                </a:ext>
              </a:extLst>
            </p:cNvPr>
            <p:cNvSpPr/>
            <p:nvPr/>
          </p:nvSpPr>
          <p:spPr>
            <a:xfrm>
              <a:off x="8469907" y="1506430"/>
              <a:ext cx="50248" cy="288927"/>
            </a:xfrm>
            <a:custGeom>
              <a:avLst/>
              <a:gdLst>
                <a:gd name="connsiteX0" fmla="*/ 0 w 50248"/>
                <a:gd name="connsiteY0" fmla="*/ 0 h 288927"/>
                <a:gd name="connsiteX1" fmla="*/ 50248 w 50248"/>
                <a:gd name="connsiteY1" fmla="*/ 0 h 288927"/>
                <a:gd name="connsiteX2" fmla="*/ 50248 w 50248"/>
                <a:gd name="connsiteY2" fmla="*/ 288927 h 288927"/>
                <a:gd name="connsiteX3" fmla="*/ 0 w 50248"/>
                <a:gd name="connsiteY3" fmla="*/ 288927 h 288927"/>
              </a:gdLst>
              <a:ahLst/>
              <a:cxnLst>
                <a:cxn ang="0">
                  <a:pos x="connsiteX0" y="connsiteY0"/>
                </a:cxn>
                <a:cxn ang="0">
                  <a:pos x="connsiteX1" y="connsiteY1"/>
                </a:cxn>
                <a:cxn ang="0">
                  <a:pos x="connsiteX2" y="connsiteY2"/>
                </a:cxn>
                <a:cxn ang="0">
                  <a:pos x="connsiteX3" y="connsiteY3"/>
                </a:cxn>
              </a:cxnLst>
              <a:rect l="l" t="t" r="r" b="b"/>
              <a:pathLst>
                <a:path w="50248" h="288927">
                  <a:moveTo>
                    <a:pt x="0" y="0"/>
                  </a:moveTo>
                  <a:lnTo>
                    <a:pt x="50248" y="0"/>
                  </a:lnTo>
                  <a:lnTo>
                    <a:pt x="50248" y="288927"/>
                  </a:lnTo>
                  <a:lnTo>
                    <a:pt x="0" y="288927"/>
                  </a:lnTo>
                  <a:close/>
                </a:path>
              </a:pathLst>
            </a:custGeom>
            <a:grpFill/>
            <a:ln w="12502"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6128177E-F9CD-C0B1-03C8-239D2BCE3788}"/>
                </a:ext>
              </a:extLst>
            </p:cNvPr>
            <p:cNvSpPr/>
            <p:nvPr/>
          </p:nvSpPr>
          <p:spPr>
            <a:xfrm>
              <a:off x="8469907" y="1795357"/>
              <a:ext cx="50248" cy="62810"/>
            </a:xfrm>
            <a:custGeom>
              <a:avLst/>
              <a:gdLst>
                <a:gd name="connsiteX0" fmla="*/ 35174 w 50248"/>
                <a:gd name="connsiteY0" fmla="*/ 0 h 62810"/>
                <a:gd name="connsiteX1" fmla="*/ 25124 w 50248"/>
                <a:gd name="connsiteY1" fmla="*/ 26380 h 62810"/>
                <a:gd name="connsiteX2" fmla="*/ 15074 w 50248"/>
                <a:gd name="connsiteY2" fmla="*/ 0 h 62810"/>
                <a:gd name="connsiteX3" fmla="*/ 37686 w 50248"/>
                <a:gd name="connsiteY3" fmla="*/ 0 h 62810"/>
                <a:gd name="connsiteX4" fmla="*/ 50248 w 50248"/>
                <a:gd name="connsiteY4" fmla="*/ 0 h 62810"/>
                <a:gd name="connsiteX5" fmla="*/ 0 w 50248"/>
                <a:gd name="connsiteY5" fmla="*/ 0 h 62810"/>
                <a:gd name="connsiteX6" fmla="*/ 25124 w 50248"/>
                <a:gd name="connsiteY6" fmla="*/ 62810 h 62810"/>
                <a:gd name="connsiteX7" fmla="*/ 50248 w 50248"/>
                <a:gd name="connsiteY7" fmla="*/ 0 h 62810"/>
                <a:gd name="connsiteX8" fmla="*/ 50248 w 50248"/>
                <a:gd name="connsiteY8" fmla="*/ 0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48" h="62810">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grpFill/>
            <a:ln w="12502"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F572D539-E66B-42C1-5E73-192A6A82F949}"/>
                </a:ext>
              </a:extLst>
            </p:cNvPr>
            <p:cNvSpPr/>
            <p:nvPr/>
          </p:nvSpPr>
          <p:spPr>
            <a:xfrm>
              <a:off x="8526436" y="1569240"/>
              <a:ext cx="12562" cy="62810"/>
            </a:xfrm>
            <a:custGeom>
              <a:avLst/>
              <a:gdLst>
                <a:gd name="connsiteX0" fmla="*/ 0 w 12562"/>
                <a:gd name="connsiteY0" fmla="*/ 0 h 62810"/>
                <a:gd name="connsiteX1" fmla="*/ 0 w 12562"/>
                <a:gd name="connsiteY1" fmla="*/ 62810 h 62810"/>
              </a:gdLst>
              <a:ahLst/>
              <a:cxnLst>
                <a:cxn ang="0">
                  <a:pos x="connsiteX0" y="connsiteY0"/>
                </a:cxn>
                <a:cxn ang="0">
                  <a:pos x="connsiteX1" y="connsiteY1"/>
                </a:cxn>
              </a:cxnLst>
              <a:rect l="l" t="t" r="r" b="b"/>
              <a:pathLst>
                <a:path w="12562" h="62810">
                  <a:moveTo>
                    <a:pt x="0" y="0"/>
                  </a:moveTo>
                  <a:lnTo>
                    <a:pt x="0" y="62810"/>
                  </a:lnTo>
                </a:path>
              </a:pathLst>
            </a:custGeom>
            <a:grpFill/>
            <a:ln w="12502" cap="flat">
              <a:solidFill>
                <a:srgbClr val="152730"/>
              </a:solid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B6E6FB37-057B-9431-71E4-FC23A7CBBB84}"/>
                </a:ext>
              </a:extLst>
            </p:cNvPr>
            <p:cNvSpPr/>
            <p:nvPr/>
          </p:nvSpPr>
          <p:spPr>
            <a:xfrm>
              <a:off x="8526436" y="1531554"/>
              <a:ext cx="12562" cy="25124"/>
            </a:xfrm>
            <a:custGeom>
              <a:avLst/>
              <a:gdLst>
                <a:gd name="connsiteX0" fmla="*/ 0 w 12562"/>
                <a:gd name="connsiteY0" fmla="*/ 0 h 25124"/>
                <a:gd name="connsiteX1" fmla="*/ 0 w 12562"/>
                <a:gd name="connsiteY1" fmla="*/ 25124 h 25124"/>
              </a:gdLst>
              <a:ahLst/>
              <a:cxnLst>
                <a:cxn ang="0">
                  <a:pos x="connsiteX0" y="connsiteY0"/>
                </a:cxn>
                <a:cxn ang="0">
                  <a:pos x="connsiteX1" y="connsiteY1"/>
                </a:cxn>
              </a:cxnLst>
              <a:rect l="l" t="t" r="r" b="b"/>
              <a:pathLst>
                <a:path w="12562" h="25124">
                  <a:moveTo>
                    <a:pt x="0" y="0"/>
                  </a:moveTo>
                  <a:lnTo>
                    <a:pt x="0" y="25124"/>
                  </a:lnTo>
                </a:path>
              </a:pathLst>
            </a:custGeom>
            <a:grpFill/>
            <a:ln w="12502" cap="flat">
              <a:solidFill>
                <a:srgbClr val="152730"/>
              </a:solidFill>
              <a:prstDash val="solid"/>
              <a:miter/>
            </a:ln>
          </p:spPr>
          <p:txBody>
            <a:bodyPr rtlCol="0" anchor="ctr"/>
            <a:lstStyle/>
            <a:p>
              <a:endParaRPr lang="en-US"/>
            </a:p>
          </p:txBody>
        </p:sp>
      </p:grpSp>
      <p:grpSp>
        <p:nvGrpSpPr>
          <p:cNvPr id="1084" name="Graphic 80">
            <a:extLst>
              <a:ext uri="{FF2B5EF4-FFF2-40B4-BE49-F238E27FC236}">
                <a16:creationId xmlns:a16="http://schemas.microsoft.com/office/drawing/2014/main" id="{05CE29BB-FB32-7B77-D597-71774908A482}"/>
              </a:ext>
            </a:extLst>
          </p:cNvPr>
          <p:cNvGrpSpPr/>
          <p:nvPr/>
        </p:nvGrpSpPr>
        <p:grpSpPr>
          <a:xfrm>
            <a:off x="4227910" y="2124836"/>
            <a:ext cx="198495" cy="405010"/>
            <a:chOff x="4139017" y="2171219"/>
            <a:chExt cx="198495" cy="405010"/>
          </a:xfrm>
          <a:solidFill>
            <a:schemeClr val="tx1"/>
          </a:solidFill>
        </p:grpSpPr>
        <p:sp>
          <p:nvSpPr>
            <p:cNvPr id="1085" name="Freeform: Shape 1084">
              <a:extLst>
                <a:ext uri="{FF2B5EF4-FFF2-40B4-BE49-F238E27FC236}">
                  <a16:creationId xmlns:a16="http://schemas.microsoft.com/office/drawing/2014/main" id="{F2A82E50-7566-FDAC-C970-CA5DF6CECA4B}"/>
                </a:ext>
              </a:extLst>
            </p:cNvPr>
            <p:cNvSpPr/>
            <p:nvPr/>
          </p:nvSpPr>
          <p:spPr>
            <a:xfrm>
              <a:off x="4202711" y="217121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grpFill/>
            <a:ln w="446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AEC02430-7777-48CC-3634-70F4A1A000E6}"/>
                </a:ext>
              </a:extLst>
            </p:cNvPr>
            <p:cNvSpPr/>
            <p:nvPr/>
          </p:nvSpPr>
          <p:spPr>
            <a:xfrm>
              <a:off x="4139017" y="2252221"/>
              <a:ext cx="198495" cy="324008"/>
            </a:xfrm>
            <a:custGeom>
              <a:avLst/>
              <a:gdLst>
                <a:gd name="connsiteX0" fmla="*/ 197798 w 198495"/>
                <a:gd name="connsiteY0" fmla="*/ 138604 h 324008"/>
                <a:gd name="connsiteX1" fmla="*/ 165397 w 198495"/>
                <a:gd name="connsiteY1" fmla="*/ 27001 h 324008"/>
                <a:gd name="connsiteX2" fmla="*/ 158197 w 198495"/>
                <a:gd name="connsiteY2" fmla="*/ 17100 h 324008"/>
                <a:gd name="connsiteX3" fmla="*/ 120396 w 198495"/>
                <a:gd name="connsiteY3" fmla="*/ 1800 h 324008"/>
                <a:gd name="connsiteX4" fmla="*/ 99695 w 198495"/>
                <a:gd name="connsiteY4" fmla="*/ 0 h 324008"/>
                <a:gd name="connsiteX5" fmla="*/ 78995 w 198495"/>
                <a:gd name="connsiteY5" fmla="*/ 1800 h 324008"/>
                <a:gd name="connsiteX6" fmla="*/ 41194 w 198495"/>
                <a:gd name="connsiteY6" fmla="*/ 17100 h 324008"/>
                <a:gd name="connsiteX7" fmla="*/ 33994 w 198495"/>
                <a:gd name="connsiteY7" fmla="*/ 27001 h 324008"/>
                <a:gd name="connsiteX8" fmla="*/ 693 w 198495"/>
                <a:gd name="connsiteY8" fmla="*/ 138604 h 324008"/>
                <a:gd name="connsiteX9" fmla="*/ 13293 w 198495"/>
                <a:gd name="connsiteY9" fmla="*/ 161104 h 324008"/>
                <a:gd name="connsiteX10" fmla="*/ 18693 w 198495"/>
                <a:gd name="connsiteY10" fmla="*/ 162004 h 324008"/>
                <a:gd name="connsiteX11" fmla="*/ 35794 w 198495"/>
                <a:gd name="connsiteY11" fmla="*/ 149404 h 324008"/>
                <a:gd name="connsiteX12" fmla="*/ 63694 w 198495"/>
                <a:gd name="connsiteY12" fmla="*/ 54901 h 324008"/>
                <a:gd name="connsiteX13" fmla="*/ 63694 w 198495"/>
                <a:gd name="connsiteY13" fmla="*/ 86402 h 324008"/>
                <a:gd name="connsiteX14" fmla="*/ 30393 w 198495"/>
                <a:gd name="connsiteY14" fmla="*/ 198005 h 324008"/>
                <a:gd name="connsiteX15" fmla="*/ 54694 w 198495"/>
                <a:gd name="connsiteY15" fmla="*/ 198005 h 324008"/>
                <a:gd name="connsiteX16" fmla="*/ 54694 w 198495"/>
                <a:gd name="connsiteY16" fmla="*/ 324008 h 324008"/>
                <a:gd name="connsiteX17" fmla="*/ 90695 w 198495"/>
                <a:gd name="connsiteY17" fmla="*/ 324008 h 324008"/>
                <a:gd name="connsiteX18" fmla="*/ 90695 w 198495"/>
                <a:gd name="connsiteY18" fmla="*/ 198005 h 324008"/>
                <a:gd name="connsiteX19" fmla="*/ 108695 w 198495"/>
                <a:gd name="connsiteY19" fmla="*/ 198005 h 324008"/>
                <a:gd name="connsiteX20" fmla="*/ 108695 w 198495"/>
                <a:gd name="connsiteY20" fmla="*/ 324008 h 324008"/>
                <a:gd name="connsiteX21" fmla="*/ 144696 w 198495"/>
                <a:gd name="connsiteY21" fmla="*/ 324008 h 324008"/>
                <a:gd name="connsiteX22" fmla="*/ 144696 w 198495"/>
                <a:gd name="connsiteY22" fmla="*/ 198005 h 324008"/>
                <a:gd name="connsiteX23" fmla="*/ 168997 w 198495"/>
                <a:gd name="connsiteY23" fmla="*/ 198005 h 324008"/>
                <a:gd name="connsiteX24" fmla="*/ 135696 w 198495"/>
                <a:gd name="connsiteY24" fmla="*/ 86402 h 324008"/>
                <a:gd name="connsiteX25" fmla="*/ 135696 w 198495"/>
                <a:gd name="connsiteY25" fmla="*/ 54901 h 324008"/>
                <a:gd name="connsiteX26" fmla="*/ 163597 w 198495"/>
                <a:gd name="connsiteY26" fmla="*/ 149404 h 324008"/>
                <a:gd name="connsiteX27" fmla="*/ 180697 w 198495"/>
                <a:gd name="connsiteY27" fmla="*/ 162004 h 324008"/>
                <a:gd name="connsiteX28" fmla="*/ 186097 w 198495"/>
                <a:gd name="connsiteY28" fmla="*/ 161104 h 324008"/>
                <a:gd name="connsiteX29" fmla="*/ 197798 w 198495"/>
                <a:gd name="connsiteY29"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495" h="324008">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grpFill/>
            <a:ln w="4465" cap="flat">
              <a:noFill/>
              <a:prstDash val="solid"/>
              <a:miter/>
            </a:ln>
          </p:spPr>
          <p:txBody>
            <a:bodyPr rtlCol="0" anchor="ctr"/>
            <a:lstStyle/>
            <a:p>
              <a:endParaRPr lang="en-US"/>
            </a:p>
          </p:txBody>
        </p:sp>
      </p:grpSp>
      <p:grpSp>
        <p:nvGrpSpPr>
          <p:cNvPr id="1087" name="Graphic 82">
            <a:extLst>
              <a:ext uri="{FF2B5EF4-FFF2-40B4-BE49-F238E27FC236}">
                <a16:creationId xmlns:a16="http://schemas.microsoft.com/office/drawing/2014/main" id="{81A9571D-2B1C-1589-4546-5294ED9EEEB5}"/>
              </a:ext>
            </a:extLst>
          </p:cNvPr>
          <p:cNvGrpSpPr/>
          <p:nvPr/>
        </p:nvGrpSpPr>
        <p:grpSpPr>
          <a:xfrm>
            <a:off x="9596631" y="2148572"/>
            <a:ext cx="401985" cy="401985"/>
            <a:chOff x="9507738" y="2194955"/>
            <a:chExt cx="401985" cy="401985"/>
          </a:xfrm>
          <a:solidFill>
            <a:schemeClr val="tx1"/>
          </a:solidFill>
        </p:grpSpPr>
        <p:sp>
          <p:nvSpPr>
            <p:cNvPr id="1088" name="Freeform: Shape 1087">
              <a:extLst>
                <a:ext uri="{FF2B5EF4-FFF2-40B4-BE49-F238E27FC236}">
                  <a16:creationId xmlns:a16="http://schemas.microsoft.com/office/drawing/2014/main" id="{608ADD7C-BFE5-EB89-B2F9-27EFDAC1D385}"/>
                </a:ext>
              </a:extLst>
            </p:cNvPr>
            <p:cNvSpPr/>
            <p:nvPr/>
          </p:nvSpPr>
          <p:spPr>
            <a:xfrm>
              <a:off x="9620796" y="2320575"/>
              <a:ext cx="200992" cy="150744"/>
            </a:xfrm>
            <a:custGeom>
              <a:avLst/>
              <a:gdLst>
                <a:gd name="connsiteX0" fmla="*/ 37686 w 200992"/>
                <a:gd name="connsiteY0" fmla="*/ 0 h 150744"/>
                <a:gd name="connsiteX1" fmla="*/ 0 w 200992"/>
                <a:gd name="connsiteY1" fmla="*/ 150744 h 150744"/>
                <a:gd name="connsiteX2" fmla="*/ 163306 w 200992"/>
                <a:gd name="connsiteY2" fmla="*/ 150744 h 150744"/>
                <a:gd name="connsiteX3" fmla="*/ 200993 w 200992"/>
                <a:gd name="connsiteY3" fmla="*/ 0 h 150744"/>
              </a:gdLst>
              <a:ahLst/>
              <a:cxnLst>
                <a:cxn ang="0">
                  <a:pos x="connsiteX0" y="connsiteY0"/>
                </a:cxn>
                <a:cxn ang="0">
                  <a:pos x="connsiteX1" y="connsiteY1"/>
                </a:cxn>
                <a:cxn ang="0">
                  <a:pos x="connsiteX2" y="connsiteY2"/>
                </a:cxn>
                <a:cxn ang="0">
                  <a:pos x="connsiteX3" y="connsiteY3"/>
                </a:cxn>
              </a:cxnLst>
              <a:rect l="l" t="t" r="r" b="b"/>
              <a:pathLst>
                <a:path w="200992" h="150744">
                  <a:moveTo>
                    <a:pt x="37686" y="0"/>
                  </a:moveTo>
                  <a:lnTo>
                    <a:pt x="0" y="150744"/>
                  </a:lnTo>
                  <a:lnTo>
                    <a:pt x="163306" y="150744"/>
                  </a:lnTo>
                  <a:lnTo>
                    <a:pt x="200993" y="0"/>
                  </a:lnTo>
                  <a:close/>
                </a:path>
              </a:pathLst>
            </a:custGeom>
            <a:grpFill/>
            <a:ln w="12502"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id="{85FE8986-ADA7-38D4-A378-722B614C7E03}"/>
                </a:ext>
              </a:extLst>
            </p:cNvPr>
            <p:cNvSpPr/>
            <p:nvPr/>
          </p:nvSpPr>
          <p:spPr>
            <a:xfrm>
              <a:off x="9686118" y="2320575"/>
              <a:ext cx="198480" cy="150744"/>
            </a:xfrm>
            <a:custGeom>
              <a:avLst/>
              <a:gdLst>
                <a:gd name="connsiteX0" fmla="*/ 182149 w 198480"/>
                <a:gd name="connsiteY0" fmla="*/ 12562 h 150744"/>
                <a:gd name="connsiteX1" fmla="*/ 152001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6330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grpFill/>
            <a:ln w="12502"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id="{247CD59C-5D5F-40C0-34F3-352D4A22D86D}"/>
                </a:ext>
              </a:extLst>
            </p:cNvPr>
            <p:cNvSpPr/>
            <p:nvPr/>
          </p:nvSpPr>
          <p:spPr>
            <a:xfrm>
              <a:off x="9535374" y="2320575"/>
              <a:ext cx="198480" cy="150744"/>
            </a:xfrm>
            <a:custGeom>
              <a:avLst/>
              <a:gdLst>
                <a:gd name="connsiteX0" fmla="*/ 183406 w 198480"/>
                <a:gd name="connsiteY0" fmla="*/ 12562 h 150744"/>
                <a:gd name="connsiteX1" fmla="*/ 162050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7335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grpFill/>
            <a:ln w="12502"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id="{41927283-4595-5DB9-5C96-E6A4F02EE0A0}"/>
                </a:ext>
              </a:extLst>
            </p:cNvPr>
            <p:cNvSpPr/>
            <p:nvPr/>
          </p:nvSpPr>
          <p:spPr>
            <a:xfrm>
              <a:off x="9564267" y="2383385"/>
              <a:ext cx="26380" cy="62810"/>
            </a:xfrm>
            <a:custGeom>
              <a:avLst/>
              <a:gdLst>
                <a:gd name="connsiteX0" fmla="*/ 13818 w 26380"/>
                <a:gd name="connsiteY0" fmla="*/ 0 h 62810"/>
                <a:gd name="connsiteX1" fmla="*/ 0 w 26380"/>
                <a:gd name="connsiteY1" fmla="*/ 62810 h 62810"/>
                <a:gd name="connsiteX2" fmla="*/ 12562 w 26380"/>
                <a:gd name="connsiteY2" fmla="*/ 62810 h 62810"/>
                <a:gd name="connsiteX3" fmla="*/ 26380 w 26380"/>
                <a:gd name="connsiteY3" fmla="*/ 0 h 62810"/>
              </a:gdLst>
              <a:ahLst/>
              <a:cxnLst>
                <a:cxn ang="0">
                  <a:pos x="connsiteX0" y="connsiteY0"/>
                </a:cxn>
                <a:cxn ang="0">
                  <a:pos x="connsiteX1" y="connsiteY1"/>
                </a:cxn>
                <a:cxn ang="0">
                  <a:pos x="connsiteX2" y="connsiteY2"/>
                </a:cxn>
                <a:cxn ang="0">
                  <a:pos x="connsiteX3" y="connsiteY3"/>
                </a:cxn>
              </a:cxnLst>
              <a:rect l="l" t="t" r="r" b="b"/>
              <a:pathLst>
                <a:path w="26380" h="62810">
                  <a:moveTo>
                    <a:pt x="13818" y="0"/>
                  </a:moveTo>
                  <a:lnTo>
                    <a:pt x="0" y="62810"/>
                  </a:lnTo>
                  <a:lnTo>
                    <a:pt x="12562" y="62810"/>
                  </a:lnTo>
                  <a:lnTo>
                    <a:pt x="26380" y="0"/>
                  </a:lnTo>
                  <a:close/>
                </a:path>
              </a:pathLst>
            </a:custGeom>
            <a:grpFill/>
            <a:ln w="12502" cap="flat">
              <a:noFill/>
              <a:prstDash val="solid"/>
              <a:miter/>
            </a:ln>
          </p:spPr>
          <p:txBody>
            <a:bodyPr rtlCol="0" anchor="ctr"/>
            <a:lstStyle/>
            <a:p>
              <a:endParaRPr lang="en-US"/>
            </a:p>
          </p:txBody>
        </p:sp>
      </p:grpSp>
      <p:grpSp>
        <p:nvGrpSpPr>
          <p:cNvPr id="1092" name="Graphic 84">
            <a:extLst>
              <a:ext uri="{FF2B5EF4-FFF2-40B4-BE49-F238E27FC236}">
                <a16:creationId xmlns:a16="http://schemas.microsoft.com/office/drawing/2014/main" id="{E3B77121-969F-F85D-03C0-9BDCA70D85EC}"/>
              </a:ext>
            </a:extLst>
          </p:cNvPr>
          <p:cNvGrpSpPr/>
          <p:nvPr/>
        </p:nvGrpSpPr>
        <p:grpSpPr>
          <a:xfrm>
            <a:off x="8981985" y="2122367"/>
            <a:ext cx="401985" cy="401986"/>
            <a:chOff x="8893092" y="2168750"/>
            <a:chExt cx="401985" cy="401986"/>
          </a:xfrm>
          <a:solidFill>
            <a:schemeClr val="tx1"/>
          </a:solidFill>
        </p:grpSpPr>
        <p:sp>
          <p:nvSpPr>
            <p:cNvPr id="1093" name="Freeform: Shape 1092">
              <a:extLst>
                <a:ext uri="{FF2B5EF4-FFF2-40B4-BE49-F238E27FC236}">
                  <a16:creationId xmlns:a16="http://schemas.microsoft.com/office/drawing/2014/main" id="{DF2A971F-C49A-CF17-F2EA-78A4F61E6935}"/>
                </a:ext>
              </a:extLst>
            </p:cNvPr>
            <p:cNvSpPr/>
            <p:nvPr/>
          </p:nvSpPr>
          <p:spPr>
            <a:xfrm>
              <a:off x="8930778" y="2281808"/>
              <a:ext cx="326612" cy="125620"/>
            </a:xfrm>
            <a:custGeom>
              <a:avLst/>
              <a:gdLst>
                <a:gd name="connsiteX0" fmla="*/ 0 w 326612"/>
                <a:gd name="connsiteY0" fmla="*/ 0 h 125620"/>
                <a:gd name="connsiteX1" fmla="*/ 326613 w 326612"/>
                <a:gd name="connsiteY1" fmla="*/ 0 h 125620"/>
                <a:gd name="connsiteX2" fmla="*/ 326613 w 326612"/>
                <a:gd name="connsiteY2" fmla="*/ 125621 h 125620"/>
                <a:gd name="connsiteX3" fmla="*/ 0 w 326612"/>
                <a:gd name="connsiteY3" fmla="*/ 125621 h 125620"/>
              </a:gdLst>
              <a:ahLst/>
              <a:cxnLst>
                <a:cxn ang="0">
                  <a:pos x="connsiteX0" y="connsiteY0"/>
                </a:cxn>
                <a:cxn ang="0">
                  <a:pos x="connsiteX1" y="connsiteY1"/>
                </a:cxn>
                <a:cxn ang="0">
                  <a:pos x="connsiteX2" y="connsiteY2"/>
                </a:cxn>
                <a:cxn ang="0">
                  <a:pos x="connsiteX3" y="connsiteY3"/>
                </a:cxn>
              </a:cxnLst>
              <a:rect l="l" t="t" r="r" b="b"/>
              <a:pathLst>
                <a:path w="326612" h="125620">
                  <a:moveTo>
                    <a:pt x="0" y="0"/>
                  </a:moveTo>
                  <a:lnTo>
                    <a:pt x="326613" y="0"/>
                  </a:lnTo>
                  <a:lnTo>
                    <a:pt x="326613" y="125621"/>
                  </a:lnTo>
                  <a:lnTo>
                    <a:pt x="0" y="125621"/>
                  </a:lnTo>
                  <a:close/>
                </a:path>
              </a:pathLst>
            </a:custGeom>
            <a:grpFill/>
            <a:ln w="25003" cap="flat">
              <a:solidFill>
                <a:srgbClr val="152730"/>
              </a:solid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id="{96D213AF-5743-0D4B-8416-7EA1D51573E3}"/>
                </a:ext>
              </a:extLst>
            </p:cNvPr>
            <p:cNvSpPr/>
            <p:nvPr/>
          </p:nvSpPr>
          <p:spPr>
            <a:xfrm>
              <a:off x="8955902" y="2394867"/>
              <a:ext cx="276364" cy="100496"/>
            </a:xfrm>
            <a:custGeom>
              <a:avLst/>
              <a:gdLst>
                <a:gd name="connsiteX0" fmla="*/ 276365 w 276364"/>
                <a:gd name="connsiteY0" fmla="*/ 0 h 100496"/>
                <a:gd name="connsiteX1" fmla="*/ 276365 w 276364"/>
                <a:gd name="connsiteY1" fmla="*/ 100497 h 100496"/>
                <a:gd name="connsiteX2" fmla="*/ 0 w 276364"/>
                <a:gd name="connsiteY2" fmla="*/ 100497 h 100496"/>
                <a:gd name="connsiteX3" fmla="*/ 0 w 276364"/>
                <a:gd name="connsiteY3" fmla="*/ 0 h 100496"/>
              </a:gdLst>
              <a:ahLst/>
              <a:cxnLst>
                <a:cxn ang="0">
                  <a:pos x="connsiteX0" y="connsiteY0"/>
                </a:cxn>
                <a:cxn ang="0">
                  <a:pos x="connsiteX1" y="connsiteY1"/>
                </a:cxn>
                <a:cxn ang="0">
                  <a:pos x="connsiteX2" y="connsiteY2"/>
                </a:cxn>
                <a:cxn ang="0">
                  <a:pos x="connsiteX3" y="connsiteY3"/>
                </a:cxn>
              </a:cxnLst>
              <a:rect l="l" t="t" r="r" b="b"/>
              <a:pathLst>
                <a:path w="276364" h="100496">
                  <a:moveTo>
                    <a:pt x="276365" y="0"/>
                  </a:moveTo>
                  <a:lnTo>
                    <a:pt x="276365" y="100497"/>
                  </a:lnTo>
                  <a:lnTo>
                    <a:pt x="0" y="100497"/>
                  </a:lnTo>
                  <a:lnTo>
                    <a:pt x="0" y="0"/>
                  </a:lnTo>
                </a:path>
              </a:pathLst>
            </a:custGeom>
            <a:grpFill/>
            <a:ln w="25003" cap="flat">
              <a:solidFill>
                <a:srgbClr val="152730"/>
              </a:solid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id="{D847C856-28B4-BD57-05AA-61E17B9FE2FA}"/>
                </a:ext>
              </a:extLst>
            </p:cNvPr>
            <p:cNvSpPr/>
            <p:nvPr/>
          </p:nvSpPr>
          <p:spPr>
            <a:xfrm>
              <a:off x="9043836" y="2231560"/>
              <a:ext cx="100496" cy="50248"/>
            </a:xfrm>
            <a:custGeom>
              <a:avLst/>
              <a:gdLst>
                <a:gd name="connsiteX0" fmla="*/ 0 w 100496"/>
                <a:gd name="connsiteY0" fmla="*/ 0 h 50248"/>
                <a:gd name="connsiteX1" fmla="*/ 100496 w 100496"/>
                <a:gd name="connsiteY1" fmla="*/ 0 h 50248"/>
                <a:gd name="connsiteX2" fmla="*/ 100496 w 100496"/>
                <a:gd name="connsiteY2" fmla="*/ 50248 h 50248"/>
                <a:gd name="connsiteX3" fmla="*/ 0 w 100496"/>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00496" h="50248">
                  <a:moveTo>
                    <a:pt x="0" y="0"/>
                  </a:moveTo>
                  <a:lnTo>
                    <a:pt x="100496" y="0"/>
                  </a:lnTo>
                  <a:lnTo>
                    <a:pt x="100496" y="50248"/>
                  </a:lnTo>
                  <a:lnTo>
                    <a:pt x="0" y="50248"/>
                  </a:lnTo>
                  <a:close/>
                </a:path>
              </a:pathLst>
            </a:custGeom>
            <a:grpFill/>
            <a:ln w="25003" cap="flat">
              <a:solidFill>
                <a:srgbClr val="152730"/>
              </a:solid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id="{8F165B09-F8BA-280C-02BE-997F2BCEC78C}"/>
                </a:ext>
              </a:extLst>
            </p:cNvPr>
            <p:cNvSpPr/>
            <p:nvPr/>
          </p:nvSpPr>
          <p:spPr>
            <a:xfrm>
              <a:off x="8993588"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grpFill/>
            <a:ln w="12502" cap="flat">
              <a:solidFill>
                <a:srgbClr val="152730"/>
              </a:solid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id="{B8D0E2E2-86BA-B1E7-D124-50F9E997FF7F}"/>
                </a:ext>
              </a:extLst>
            </p:cNvPr>
            <p:cNvSpPr/>
            <p:nvPr/>
          </p:nvSpPr>
          <p:spPr>
            <a:xfrm>
              <a:off x="9169456"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grpFill/>
            <a:ln w="12502" cap="flat">
              <a:solidFill>
                <a:srgbClr val="152730"/>
              </a:solidFill>
              <a:prstDash val="solid"/>
              <a:miter/>
            </a:ln>
          </p:spPr>
          <p:txBody>
            <a:bodyPr rtlCol="0" anchor="ctr"/>
            <a:lstStyle/>
            <a:p>
              <a:endParaRPr lang="en-US"/>
            </a:p>
          </p:txBody>
        </p:sp>
      </p:grpSp>
      <p:grpSp>
        <p:nvGrpSpPr>
          <p:cNvPr id="1098" name="Graphic 86">
            <a:extLst>
              <a:ext uri="{FF2B5EF4-FFF2-40B4-BE49-F238E27FC236}">
                <a16:creationId xmlns:a16="http://schemas.microsoft.com/office/drawing/2014/main" id="{13ADA930-BB56-6D88-EE16-8F334BA5673F}"/>
              </a:ext>
            </a:extLst>
          </p:cNvPr>
          <p:cNvGrpSpPr/>
          <p:nvPr/>
        </p:nvGrpSpPr>
        <p:grpSpPr>
          <a:xfrm>
            <a:off x="8365001" y="2100092"/>
            <a:ext cx="401985" cy="401986"/>
            <a:chOff x="8276108" y="2146475"/>
            <a:chExt cx="401985" cy="401986"/>
          </a:xfrm>
          <a:solidFill>
            <a:schemeClr val="tx1"/>
          </a:solidFill>
        </p:grpSpPr>
        <p:sp>
          <p:nvSpPr>
            <p:cNvPr id="1099" name="Freeform: Shape 1098">
              <a:extLst>
                <a:ext uri="{FF2B5EF4-FFF2-40B4-BE49-F238E27FC236}">
                  <a16:creationId xmlns:a16="http://schemas.microsoft.com/office/drawing/2014/main" id="{1ADFFEDB-B9AE-007A-6CEA-0C398DBCE142}"/>
                </a:ext>
              </a:extLst>
            </p:cNvPr>
            <p:cNvSpPr/>
            <p:nvPr/>
          </p:nvSpPr>
          <p:spPr>
            <a:xfrm>
              <a:off x="8389166" y="2196723"/>
              <a:ext cx="200992" cy="301489"/>
            </a:xfrm>
            <a:custGeom>
              <a:avLst/>
              <a:gdLst>
                <a:gd name="connsiteX0" fmla="*/ 0 w 200992"/>
                <a:gd name="connsiteY0" fmla="*/ 0 h 301489"/>
                <a:gd name="connsiteX1" fmla="*/ 200993 w 200992"/>
                <a:gd name="connsiteY1" fmla="*/ 0 h 301489"/>
                <a:gd name="connsiteX2" fmla="*/ 200993 w 200992"/>
                <a:gd name="connsiteY2" fmla="*/ 301490 h 301489"/>
                <a:gd name="connsiteX3" fmla="*/ 0 w 200992"/>
                <a:gd name="connsiteY3" fmla="*/ 301490 h 301489"/>
              </a:gdLst>
              <a:ahLst/>
              <a:cxnLst>
                <a:cxn ang="0">
                  <a:pos x="connsiteX0" y="connsiteY0"/>
                </a:cxn>
                <a:cxn ang="0">
                  <a:pos x="connsiteX1" y="connsiteY1"/>
                </a:cxn>
                <a:cxn ang="0">
                  <a:pos x="connsiteX2" y="connsiteY2"/>
                </a:cxn>
                <a:cxn ang="0">
                  <a:pos x="connsiteX3" y="connsiteY3"/>
                </a:cxn>
              </a:cxnLst>
              <a:rect l="l" t="t" r="r" b="b"/>
              <a:pathLst>
                <a:path w="200992" h="301489">
                  <a:moveTo>
                    <a:pt x="0" y="0"/>
                  </a:moveTo>
                  <a:lnTo>
                    <a:pt x="200993" y="0"/>
                  </a:lnTo>
                  <a:lnTo>
                    <a:pt x="200993" y="301490"/>
                  </a:lnTo>
                  <a:lnTo>
                    <a:pt x="0" y="301490"/>
                  </a:lnTo>
                  <a:close/>
                </a:path>
              </a:pathLst>
            </a:custGeom>
            <a:grpFill/>
            <a:ln w="25003" cap="flat">
              <a:solidFill>
                <a:srgbClr val="152730"/>
              </a:solid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id="{53D419F3-2E2D-C719-E114-046E8E663D95}"/>
                </a:ext>
              </a:extLst>
            </p:cNvPr>
            <p:cNvSpPr/>
            <p:nvPr/>
          </p:nvSpPr>
          <p:spPr>
            <a:xfrm>
              <a:off x="8364042" y="2246971"/>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grpFill/>
            <a:ln w="25003" cap="flat">
              <a:solidFill>
                <a:srgbClr val="152730"/>
              </a:solid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id="{577516F5-CAD0-730A-C8CC-A09F8732490C}"/>
                </a:ext>
              </a:extLst>
            </p:cNvPr>
            <p:cNvSpPr/>
            <p:nvPr/>
          </p:nvSpPr>
          <p:spPr>
            <a:xfrm>
              <a:off x="8364042" y="2297219"/>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grpFill/>
            <a:ln w="25003" cap="flat">
              <a:solidFill>
                <a:srgbClr val="152730"/>
              </a:solid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id="{F609D135-33FD-9260-710C-6C758DC2F80B}"/>
                </a:ext>
              </a:extLst>
            </p:cNvPr>
            <p:cNvSpPr/>
            <p:nvPr/>
          </p:nvSpPr>
          <p:spPr>
            <a:xfrm>
              <a:off x="8364042" y="2347468"/>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grpFill/>
            <a:ln w="25003" cap="flat">
              <a:solidFill>
                <a:srgbClr val="152730"/>
              </a:solid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71679E2F-32B2-19F4-02F7-FD2CA6648F6C}"/>
                </a:ext>
              </a:extLst>
            </p:cNvPr>
            <p:cNvSpPr/>
            <p:nvPr/>
          </p:nvSpPr>
          <p:spPr>
            <a:xfrm>
              <a:off x="8364042" y="2397716"/>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grpFill/>
            <a:ln w="25003" cap="flat">
              <a:solidFill>
                <a:srgbClr val="152730"/>
              </a:solid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48E95D4C-3B3A-9A39-8E15-F1BA667E8615}"/>
                </a:ext>
              </a:extLst>
            </p:cNvPr>
            <p:cNvSpPr/>
            <p:nvPr/>
          </p:nvSpPr>
          <p:spPr>
            <a:xfrm>
              <a:off x="8364042" y="2447964"/>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grpFill/>
            <a:ln w="25003" cap="flat">
              <a:solidFill>
                <a:srgbClr val="152730"/>
              </a:solid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1113BA74-06D3-976F-E768-F9BE60DC36C9}"/>
                </a:ext>
              </a:extLst>
            </p:cNvPr>
            <p:cNvSpPr/>
            <p:nvPr/>
          </p:nvSpPr>
          <p:spPr>
            <a:xfrm>
              <a:off x="8439414" y="2272095"/>
              <a:ext cx="113058" cy="12562"/>
            </a:xfrm>
            <a:custGeom>
              <a:avLst/>
              <a:gdLst>
                <a:gd name="connsiteX0" fmla="*/ 0 w 113058"/>
                <a:gd name="connsiteY0" fmla="*/ 0 h 12562"/>
                <a:gd name="connsiteX1" fmla="*/ 113058 w 113058"/>
                <a:gd name="connsiteY1" fmla="*/ 0 h 12562"/>
              </a:gdLst>
              <a:ahLst/>
              <a:cxnLst>
                <a:cxn ang="0">
                  <a:pos x="connsiteX0" y="connsiteY0"/>
                </a:cxn>
                <a:cxn ang="0">
                  <a:pos x="connsiteX1" y="connsiteY1"/>
                </a:cxn>
              </a:cxnLst>
              <a:rect l="l" t="t" r="r" b="b"/>
              <a:pathLst>
                <a:path w="113058" h="12562">
                  <a:moveTo>
                    <a:pt x="0" y="0"/>
                  </a:moveTo>
                  <a:lnTo>
                    <a:pt x="113058" y="0"/>
                  </a:lnTo>
                </a:path>
              </a:pathLst>
            </a:custGeom>
            <a:grpFill/>
            <a:ln w="25003" cap="flat">
              <a:solidFill>
                <a:srgbClr val="152730"/>
              </a:solidFill>
              <a:prstDash val="solid"/>
              <a:miter/>
            </a:ln>
          </p:spPr>
          <p:txBody>
            <a:bodyPr rtlCol="0" anchor="ctr"/>
            <a:lstStyle/>
            <a:p>
              <a:endParaRPr lang="en-US"/>
            </a:p>
          </p:txBody>
        </p:sp>
      </p:grpSp>
      <p:grpSp>
        <p:nvGrpSpPr>
          <p:cNvPr id="1106" name="Graphic 88">
            <a:extLst>
              <a:ext uri="{FF2B5EF4-FFF2-40B4-BE49-F238E27FC236}">
                <a16:creationId xmlns:a16="http://schemas.microsoft.com/office/drawing/2014/main" id="{00E2E6A2-54C9-F5C7-1B3B-DC8986BAB64E}"/>
              </a:ext>
            </a:extLst>
          </p:cNvPr>
          <p:cNvGrpSpPr/>
          <p:nvPr/>
        </p:nvGrpSpPr>
        <p:grpSpPr>
          <a:xfrm>
            <a:off x="7701989" y="2077919"/>
            <a:ext cx="487043" cy="487043"/>
            <a:chOff x="7613096" y="2124302"/>
            <a:chExt cx="487043" cy="487043"/>
          </a:xfrm>
          <a:solidFill>
            <a:schemeClr val="tx1"/>
          </a:solidFill>
        </p:grpSpPr>
        <p:sp>
          <p:nvSpPr>
            <p:cNvPr id="1107" name="Freeform: Shape 1106">
              <a:extLst>
                <a:ext uri="{FF2B5EF4-FFF2-40B4-BE49-F238E27FC236}">
                  <a16:creationId xmlns:a16="http://schemas.microsoft.com/office/drawing/2014/main" id="{73816F90-79B3-DE76-6367-5FD46FF4F80E}"/>
                </a:ext>
              </a:extLst>
            </p:cNvPr>
            <p:cNvSpPr/>
            <p:nvPr/>
          </p:nvSpPr>
          <p:spPr>
            <a:xfrm>
              <a:off x="7658756" y="2169962"/>
              <a:ext cx="395722" cy="395722"/>
            </a:xfrm>
            <a:custGeom>
              <a:avLst/>
              <a:gdLst>
                <a:gd name="connsiteX0" fmla="*/ 395722 w 395722"/>
                <a:gd name="connsiteY0" fmla="*/ 197861 h 395722"/>
                <a:gd name="connsiteX1" fmla="*/ 197861 w 395722"/>
                <a:gd name="connsiteY1" fmla="*/ 395722 h 395722"/>
                <a:gd name="connsiteX2" fmla="*/ 0 w 395722"/>
                <a:gd name="connsiteY2" fmla="*/ 197861 h 395722"/>
                <a:gd name="connsiteX3" fmla="*/ 197861 w 395722"/>
                <a:gd name="connsiteY3" fmla="*/ 0 h 395722"/>
                <a:gd name="connsiteX4" fmla="*/ 395722 w 395722"/>
                <a:gd name="connsiteY4" fmla="*/ 197861 h 39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22" h="395722">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grpFill/>
            <a:ln w="30361" cap="flat">
              <a:solidFill>
                <a:srgbClr val="152730"/>
              </a:solid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id="{7CDB4E62-A55F-2C02-B323-41029F96895C}"/>
                </a:ext>
              </a:extLst>
            </p:cNvPr>
            <p:cNvSpPr/>
            <p:nvPr/>
          </p:nvSpPr>
          <p:spPr>
            <a:xfrm>
              <a:off x="7856617" y="2200402"/>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grpFill/>
            <a:ln w="30361" cap="flat">
              <a:solidFill>
                <a:srgbClr val="152730"/>
              </a:solid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C4EECFC3-29FF-58B5-F083-619FA9E0FA6D}"/>
                </a:ext>
              </a:extLst>
            </p:cNvPr>
            <p:cNvSpPr/>
            <p:nvPr/>
          </p:nvSpPr>
          <p:spPr>
            <a:xfrm>
              <a:off x="7856617" y="2489584"/>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grpFill/>
            <a:ln w="30361" cap="flat">
              <a:solidFill>
                <a:srgbClr val="152730"/>
              </a:solid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F19635BF-EEED-8C9F-7BB8-FD8DC83D6EF4}"/>
                </a:ext>
              </a:extLst>
            </p:cNvPr>
            <p:cNvSpPr/>
            <p:nvPr/>
          </p:nvSpPr>
          <p:spPr>
            <a:xfrm>
              <a:off x="7978378"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grpFill/>
            <a:ln w="30361" cap="flat">
              <a:solidFill>
                <a:srgbClr val="152730"/>
              </a:solid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4DDD1BD4-F250-BE5D-CC8F-2376B55677B1}"/>
                </a:ext>
              </a:extLst>
            </p:cNvPr>
            <p:cNvSpPr/>
            <p:nvPr/>
          </p:nvSpPr>
          <p:spPr>
            <a:xfrm>
              <a:off x="7689196"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grpFill/>
            <a:ln w="30361" cap="flat">
              <a:solidFill>
                <a:srgbClr val="152730"/>
              </a:solid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9713ECC8-C42F-A34B-D78B-944D35C0BDC1}"/>
                </a:ext>
              </a:extLst>
            </p:cNvPr>
            <p:cNvSpPr/>
            <p:nvPr/>
          </p:nvSpPr>
          <p:spPr>
            <a:xfrm>
              <a:off x="7795737" y="2325207"/>
              <a:ext cx="73056" cy="54792"/>
            </a:xfrm>
            <a:custGeom>
              <a:avLst/>
              <a:gdLst>
                <a:gd name="connsiteX0" fmla="*/ 73056 w 73056"/>
                <a:gd name="connsiteY0" fmla="*/ 54792 h 54792"/>
                <a:gd name="connsiteX1" fmla="*/ 0 w 73056"/>
                <a:gd name="connsiteY1" fmla="*/ 0 h 54792"/>
              </a:gdLst>
              <a:ahLst/>
              <a:cxnLst>
                <a:cxn ang="0">
                  <a:pos x="connsiteX0" y="connsiteY0"/>
                </a:cxn>
                <a:cxn ang="0">
                  <a:pos x="connsiteX1" y="connsiteY1"/>
                </a:cxn>
              </a:cxnLst>
              <a:rect l="l" t="t" r="r" b="b"/>
              <a:pathLst>
                <a:path w="73056" h="54792">
                  <a:moveTo>
                    <a:pt x="73056" y="54792"/>
                  </a:moveTo>
                  <a:lnTo>
                    <a:pt x="0" y="0"/>
                  </a:lnTo>
                </a:path>
              </a:pathLst>
            </a:custGeom>
            <a:grpFill/>
            <a:ln w="15180" cap="flat">
              <a:solidFill>
                <a:srgbClr val="152730"/>
              </a:solid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id="{8EF5CCF5-6990-7789-8D3F-00A371EF24EF}"/>
                </a:ext>
              </a:extLst>
            </p:cNvPr>
            <p:cNvSpPr/>
            <p:nvPr/>
          </p:nvSpPr>
          <p:spPr>
            <a:xfrm>
              <a:off x="7867271" y="2284112"/>
              <a:ext cx="65446" cy="85232"/>
            </a:xfrm>
            <a:custGeom>
              <a:avLst/>
              <a:gdLst>
                <a:gd name="connsiteX0" fmla="*/ 0 w 65446"/>
                <a:gd name="connsiteY0" fmla="*/ 85233 h 85232"/>
                <a:gd name="connsiteX1" fmla="*/ 65446 w 65446"/>
                <a:gd name="connsiteY1" fmla="*/ 0 h 85232"/>
              </a:gdLst>
              <a:ahLst/>
              <a:cxnLst>
                <a:cxn ang="0">
                  <a:pos x="connsiteX0" y="connsiteY0"/>
                </a:cxn>
                <a:cxn ang="0">
                  <a:pos x="connsiteX1" y="connsiteY1"/>
                </a:cxn>
              </a:cxnLst>
              <a:rect l="l" t="t" r="r" b="b"/>
              <a:pathLst>
                <a:path w="65446" h="85232">
                  <a:moveTo>
                    <a:pt x="0" y="85233"/>
                  </a:moveTo>
                  <a:lnTo>
                    <a:pt x="65446" y="0"/>
                  </a:lnTo>
                </a:path>
              </a:pathLst>
            </a:custGeom>
            <a:grpFill/>
            <a:ln w="15180" cap="flat">
              <a:solidFill>
                <a:srgbClr val="152730"/>
              </a:solidFill>
              <a:prstDash val="solid"/>
              <a:miter/>
            </a:ln>
          </p:spPr>
          <p:txBody>
            <a:bodyPr rtlCol="0" anchor="ctr"/>
            <a:lstStyle/>
            <a:p>
              <a:endParaRPr lang="en-US"/>
            </a:p>
          </p:txBody>
        </p:sp>
      </p:grpSp>
      <p:grpSp>
        <p:nvGrpSpPr>
          <p:cNvPr id="1114" name="Graphic 90">
            <a:extLst>
              <a:ext uri="{FF2B5EF4-FFF2-40B4-BE49-F238E27FC236}">
                <a16:creationId xmlns:a16="http://schemas.microsoft.com/office/drawing/2014/main" id="{6EDE8590-F745-FE1F-7F5F-AC90ABB0F113}"/>
              </a:ext>
            </a:extLst>
          </p:cNvPr>
          <p:cNvGrpSpPr/>
          <p:nvPr/>
        </p:nvGrpSpPr>
        <p:grpSpPr>
          <a:xfrm>
            <a:off x="7161250" y="2148572"/>
            <a:ext cx="363603" cy="363603"/>
            <a:chOff x="7072357" y="2194955"/>
            <a:chExt cx="363603" cy="363603"/>
          </a:xfrm>
          <a:solidFill>
            <a:schemeClr val="tx1"/>
          </a:solidFill>
        </p:grpSpPr>
        <p:grpSp>
          <p:nvGrpSpPr>
            <p:cNvPr id="1115" name="Graphic 90">
              <a:extLst>
                <a:ext uri="{FF2B5EF4-FFF2-40B4-BE49-F238E27FC236}">
                  <a16:creationId xmlns:a16="http://schemas.microsoft.com/office/drawing/2014/main" id="{C8C4EDA8-E655-362A-3889-61DB05B4A1FD}"/>
                </a:ext>
              </a:extLst>
            </p:cNvPr>
            <p:cNvGrpSpPr/>
            <p:nvPr/>
          </p:nvGrpSpPr>
          <p:grpSpPr>
            <a:xfrm>
              <a:off x="7095082" y="2240405"/>
              <a:ext cx="113625" cy="272702"/>
              <a:chOff x="7095082" y="2240405"/>
              <a:chExt cx="113625" cy="272702"/>
            </a:xfrm>
            <a:grpFill/>
          </p:grpSpPr>
          <p:sp>
            <p:nvSpPr>
              <p:cNvPr id="1129" name="Freeform: Shape 1128">
                <a:extLst>
                  <a:ext uri="{FF2B5EF4-FFF2-40B4-BE49-F238E27FC236}">
                    <a16:creationId xmlns:a16="http://schemas.microsoft.com/office/drawing/2014/main" id="{6C69068D-9803-2597-8D24-A7DE4ED4F70B}"/>
                  </a:ext>
                </a:extLst>
              </p:cNvPr>
              <p:cNvSpPr/>
              <p:nvPr/>
            </p:nvSpPr>
            <p:spPr>
              <a:xfrm>
                <a:off x="7117807" y="2240405"/>
                <a:ext cx="68175" cy="272702"/>
              </a:xfrm>
              <a:custGeom>
                <a:avLst/>
                <a:gdLst>
                  <a:gd name="connsiteX0" fmla="*/ 0 w 68175"/>
                  <a:gd name="connsiteY0" fmla="*/ 0 h 272702"/>
                  <a:gd name="connsiteX1" fmla="*/ 0 w 68175"/>
                  <a:gd name="connsiteY1" fmla="*/ 34088 h 272702"/>
                  <a:gd name="connsiteX2" fmla="*/ 0 w 68175"/>
                  <a:gd name="connsiteY2" fmla="*/ 238614 h 272702"/>
                  <a:gd name="connsiteX3" fmla="*/ 0 w 68175"/>
                  <a:gd name="connsiteY3" fmla="*/ 272702 h 272702"/>
                  <a:gd name="connsiteX4" fmla="*/ 68176 w 68175"/>
                  <a:gd name="connsiteY4" fmla="*/ 272702 h 272702"/>
                  <a:gd name="connsiteX5" fmla="*/ 68176 w 68175"/>
                  <a:gd name="connsiteY5" fmla="*/ 238614 h 272702"/>
                  <a:gd name="connsiteX6" fmla="*/ 68176 w 68175"/>
                  <a:gd name="connsiteY6" fmla="*/ 34088 h 272702"/>
                  <a:gd name="connsiteX7" fmla="*/ 68176 w 68175"/>
                  <a:gd name="connsiteY7" fmla="*/ 0 h 2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5" h="272702">
                    <a:moveTo>
                      <a:pt x="0" y="0"/>
                    </a:moveTo>
                    <a:lnTo>
                      <a:pt x="0" y="34088"/>
                    </a:lnTo>
                    <a:lnTo>
                      <a:pt x="0" y="238614"/>
                    </a:lnTo>
                    <a:lnTo>
                      <a:pt x="0" y="272702"/>
                    </a:lnTo>
                    <a:lnTo>
                      <a:pt x="68176" y="272702"/>
                    </a:lnTo>
                    <a:lnTo>
                      <a:pt x="68176" y="238614"/>
                    </a:lnTo>
                    <a:lnTo>
                      <a:pt x="68176" y="34088"/>
                    </a:lnTo>
                    <a:lnTo>
                      <a:pt x="68176" y="0"/>
                    </a:lnTo>
                    <a:close/>
                  </a:path>
                </a:pathLst>
              </a:custGeom>
              <a:grpFill/>
              <a:ln w="11311"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id="{99838096-102C-F833-ACB5-FC7C2490B808}"/>
                  </a:ext>
                </a:extLst>
              </p:cNvPr>
              <p:cNvSpPr/>
              <p:nvPr/>
            </p:nvSpPr>
            <p:spPr>
              <a:xfrm>
                <a:off x="7197345"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grpFill/>
              <a:ln w="11311"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id="{2FED119C-EF6E-81FC-A140-AD325A6FBB67}"/>
                  </a:ext>
                </a:extLst>
              </p:cNvPr>
              <p:cNvSpPr/>
              <p:nvPr/>
            </p:nvSpPr>
            <p:spPr>
              <a:xfrm>
                <a:off x="7095082"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grpFill/>
              <a:ln w="11311" cap="flat">
                <a:noFill/>
                <a:prstDash val="solid"/>
                <a:miter/>
              </a:ln>
            </p:spPr>
            <p:txBody>
              <a:bodyPr rtlCol="0" anchor="ctr"/>
              <a:lstStyle/>
              <a:p>
                <a:endParaRPr lang="en-US"/>
              </a:p>
            </p:txBody>
          </p:sp>
        </p:grpSp>
        <p:sp>
          <p:nvSpPr>
            <p:cNvPr id="1116" name="Freeform: Shape 1115">
              <a:extLst>
                <a:ext uri="{FF2B5EF4-FFF2-40B4-BE49-F238E27FC236}">
                  <a16:creationId xmlns:a16="http://schemas.microsoft.com/office/drawing/2014/main" id="{28C2827D-AEAE-0866-6E8E-0B6026AD5171}"/>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id="{3D587A8C-787C-7327-44A1-BAA6DFE5F2E6}"/>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id="{5220D19C-94AE-E97D-00F2-69C7D11F1845}"/>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id="{065EA68D-5683-CE47-7065-7E5D1A29A20E}"/>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id="{6A3A6DA7-EEB7-327C-FCFA-999082C6508E}"/>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id="{14011558-7BBC-406B-C09B-BB7A4CE7B9BA}"/>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id="{25AA6045-8D67-10B7-BAB0-BB6AF35138BB}"/>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id="{61D45A99-FEBD-BFDF-D03D-8BD3CB1A20F9}"/>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id="{9FBB1BB3-101D-ECD5-428C-97E856EF46C1}"/>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id="{0C2023CA-B413-DF25-4D1D-797A2A7F72BD}"/>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id="{B7B5AB1E-EC9D-A7AD-94A3-4CCEA283D8E1}"/>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id="{EF596166-743E-6EAF-816B-57C765F70716}"/>
                </a:ext>
              </a:extLst>
            </p:cNvPr>
            <p:cNvSpPr/>
            <p:nvPr/>
          </p:nvSpPr>
          <p:spPr>
            <a:xfrm>
              <a:off x="7072357" y="2194955"/>
              <a:ext cx="11362" cy="11362"/>
            </a:xfrm>
            <a:custGeom>
              <a:avLst/>
              <a:gdLst/>
              <a:ahLst/>
              <a:cxnLst/>
              <a:rect l="l" t="t" r="r" b="b"/>
              <a:pathLst>
                <a:path w="11362" h="11362"/>
              </a:pathLst>
            </a:custGeom>
            <a:grpFill/>
            <a:ln w="22622" cap="flat">
              <a:solidFill>
                <a:srgbClr val="FFFFFF"/>
              </a:solid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id="{60CBAA70-A363-B9E7-BBE7-009D7EC9F6AC}"/>
                </a:ext>
              </a:extLst>
            </p:cNvPr>
            <p:cNvSpPr/>
            <p:nvPr/>
          </p:nvSpPr>
          <p:spPr>
            <a:xfrm>
              <a:off x="7208708" y="2297218"/>
              <a:ext cx="204526" cy="159076"/>
            </a:xfrm>
            <a:custGeom>
              <a:avLst/>
              <a:gdLst>
                <a:gd name="connsiteX0" fmla="*/ 0 w 204526"/>
                <a:gd name="connsiteY0" fmla="*/ 0 h 159076"/>
                <a:gd name="connsiteX1" fmla="*/ 0 w 204526"/>
                <a:gd name="connsiteY1" fmla="*/ 159076 h 159076"/>
                <a:gd name="connsiteX2" fmla="*/ 204527 w 204526"/>
                <a:gd name="connsiteY2" fmla="*/ 159076 h 159076"/>
                <a:gd name="connsiteX3" fmla="*/ 204527 w 204526"/>
                <a:gd name="connsiteY3" fmla="*/ 0 h 159076"/>
                <a:gd name="connsiteX4" fmla="*/ 0 w 204526"/>
                <a:gd name="connsiteY4" fmla="*/ 0 h 159076"/>
                <a:gd name="connsiteX5" fmla="*/ 45450 w 204526"/>
                <a:gd name="connsiteY5" fmla="*/ 136351 h 159076"/>
                <a:gd name="connsiteX6" fmla="*/ 22725 w 204526"/>
                <a:gd name="connsiteY6" fmla="*/ 136351 h 159076"/>
                <a:gd name="connsiteX7" fmla="*/ 22725 w 204526"/>
                <a:gd name="connsiteY7" fmla="*/ 113626 h 159076"/>
                <a:gd name="connsiteX8" fmla="*/ 45450 w 204526"/>
                <a:gd name="connsiteY8" fmla="*/ 113626 h 159076"/>
                <a:gd name="connsiteX9" fmla="*/ 45450 w 204526"/>
                <a:gd name="connsiteY9" fmla="*/ 136351 h 159076"/>
                <a:gd name="connsiteX10" fmla="*/ 45450 w 204526"/>
                <a:gd name="connsiteY10" fmla="*/ 90901 h 159076"/>
                <a:gd name="connsiteX11" fmla="*/ 22725 w 204526"/>
                <a:gd name="connsiteY11" fmla="*/ 90901 h 159076"/>
                <a:gd name="connsiteX12" fmla="*/ 22725 w 204526"/>
                <a:gd name="connsiteY12" fmla="*/ 68176 h 159076"/>
                <a:gd name="connsiteX13" fmla="*/ 45450 w 204526"/>
                <a:gd name="connsiteY13" fmla="*/ 68176 h 159076"/>
                <a:gd name="connsiteX14" fmla="*/ 45450 w 204526"/>
                <a:gd name="connsiteY14" fmla="*/ 90901 h 159076"/>
                <a:gd name="connsiteX15" fmla="*/ 45450 w 204526"/>
                <a:gd name="connsiteY15" fmla="*/ 45450 h 159076"/>
                <a:gd name="connsiteX16" fmla="*/ 22725 w 204526"/>
                <a:gd name="connsiteY16" fmla="*/ 45450 h 159076"/>
                <a:gd name="connsiteX17" fmla="*/ 22725 w 204526"/>
                <a:gd name="connsiteY17" fmla="*/ 22725 h 159076"/>
                <a:gd name="connsiteX18" fmla="*/ 45450 w 204526"/>
                <a:gd name="connsiteY18" fmla="*/ 22725 h 159076"/>
                <a:gd name="connsiteX19" fmla="*/ 45450 w 204526"/>
                <a:gd name="connsiteY19" fmla="*/ 45450 h 159076"/>
                <a:gd name="connsiteX20" fmla="*/ 90901 w 204526"/>
                <a:gd name="connsiteY20" fmla="*/ 136351 h 159076"/>
                <a:gd name="connsiteX21" fmla="*/ 68176 w 204526"/>
                <a:gd name="connsiteY21" fmla="*/ 136351 h 159076"/>
                <a:gd name="connsiteX22" fmla="*/ 68176 w 204526"/>
                <a:gd name="connsiteY22" fmla="*/ 113626 h 159076"/>
                <a:gd name="connsiteX23" fmla="*/ 90901 w 204526"/>
                <a:gd name="connsiteY23" fmla="*/ 113626 h 159076"/>
                <a:gd name="connsiteX24" fmla="*/ 90901 w 204526"/>
                <a:gd name="connsiteY24" fmla="*/ 136351 h 159076"/>
                <a:gd name="connsiteX25" fmla="*/ 90901 w 204526"/>
                <a:gd name="connsiteY25" fmla="*/ 90901 h 159076"/>
                <a:gd name="connsiteX26" fmla="*/ 68176 w 204526"/>
                <a:gd name="connsiteY26" fmla="*/ 90901 h 159076"/>
                <a:gd name="connsiteX27" fmla="*/ 68176 w 204526"/>
                <a:gd name="connsiteY27" fmla="*/ 68176 h 159076"/>
                <a:gd name="connsiteX28" fmla="*/ 90901 w 204526"/>
                <a:gd name="connsiteY28" fmla="*/ 68176 h 159076"/>
                <a:gd name="connsiteX29" fmla="*/ 90901 w 204526"/>
                <a:gd name="connsiteY29" fmla="*/ 90901 h 159076"/>
                <a:gd name="connsiteX30" fmla="*/ 90901 w 204526"/>
                <a:gd name="connsiteY30" fmla="*/ 45450 h 159076"/>
                <a:gd name="connsiteX31" fmla="*/ 68176 w 204526"/>
                <a:gd name="connsiteY31" fmla="*/ 45450 h 159076"/>
                <a:gd name="connsiteX32" fmla="*/ 68176 w 204526"/>
                <a:gd name="connsiteY32" fmla="*/ 22725 h 159076"/>
                <a:gd name="connsiteX33" fmla="*/ 90901 w 204526"/>
                <a:gd name="connsiteY33" fmla="*/ 22725 h 159076"/>
                <a:gd name="connsiteX34" fmla="*/ 90901 w 204526"/>
                <a:gd name="connsiteY34" fmla="*/ 45450 h 159076"/>
                <a:gd name="connsiteX35" fmla="*/ 136351 w 204526"/>
                <a:gd name="connsiteY35" fmla="*/ 136351 h 159076"/>
                <a:gd name="connsiteX36" fmla="*/ 113626 w 204526"/>
                <a:gd name="connsiteY36" fmla="*/ 136351 h 159076"/>
                <a:gd name="connsiteX37" fmla="*/ 113626 w 204526"/>
                <a:gd name="connsiteY37" fmla="*/ 113626 h 159076"/>
                <a:gd name="connsiteX38" fmla="*/ 136351 w 204526"/>
                <a:gd name="connsiteY38" fmla="*/ 113626 h 159076"/>
                <a:gd name="connsiteX39" fmla="*/ 136351 w 204526"/>
                <a:gd name="connsiteY39" fmla="*/ 136351 h 159076"/>
                <a:gd name="connsiteX40" fmla="*/ 136351 w 204526"/>
                <a:gd name="connsiteY40" fmla="*/ 90901 h 159076"/>
                <a:gd name="connsiteX41" fmla="*/ 113626 w 204526"/>
                <a:gd name="connsiteY41" fmla="*/ 90901 h 159076"/>
                <a:gd name="connsiteX42" fmla="*/ 113626 w 204526"/>
                <a:gd name="connsiteY42" fmla="*/ 68176 h 159076"/>
                <a:gd name="connsiteX43" fmla="*/ 136351 w 204526"/>
                <a:gd name="connsiteY43" fmla="*/ 68176 h 159076"/>
                <a:gd name="connsiteX44" fmla="*/ 136351 w 204526"/>
                <a:gd name="connsiteY44" fmla="*/ 90901 h 159076"/>
                <a:gd name="connsiteX45" fmla="*/ 136351 w 204526"/>
                <a:gd name="connsiteY45" fmla="*/ 45450 h 159076"/>
                <a:gd name="connsiteX46" fmla="*/ 113626 w 204526"/>
                <a:gd name="connsiteY46" fmla="*/ 45450 h 159076"/>
                <a:gd name="connsiteX47" fmla="*/ 113626 w 204526"/>
                <a:gd name="connsiteY47" fmla="*/ 22725 h 159076"/>
                <a:gd name="connsiteX48" fmla="*/ 136351 w 204526"/>
                <a:gd name="connsiteY48" fmla="*/ 22725 h 159076"/>
                <a:gd name="connsiteX49" fmla="*/ 136351 w 204526"/>
                <a:gd name="connsiteY49" fmla="*/ 45450 h 159076"/>
                <a:gd name="connsiteX50" fmla="*/ 181802 w 204526"/>
                <a:gd name="connsiteY50" fmla="*/ 136351 h 159076"/>
                <a:gd name="connsiteX51" fmla="*/ 159076 w 204526"/>
                <a:gd name="connsiteY51" fmla="*/ 136351 h 159076"/>
                <a:gd name="connsiteX52" fmla="*/ 159076 w 204526"/>
                <a:gd name="connsiteY52" fmla="*/ 113626 h 159076"/>
                <a:gd name="connsiteX53" fmla="*/ 181802 w 204526"/>
                <a:gd name="connsiteY53" fmla="*/ 113626 h 159076"/>
                <a:gd name="connsiteX54" fmla="*/ 181802 w 204526"/>
                <a:gd name="connsiteY54" fmla="*/ 136351 h 159076"/>
                <a:gd name="connsiteX55" fmla="*/ 181802 w 204526"/>
                <a:gd name="connsiteY55" fmla="*/ 90901 h 159076"/>
                <a:gd name="connsiteX56" fmla="*/ 159076 w 204526"/>
                <a:gd name="connsiteY56" fmla="*/ 90901 h 159076"/>
                <a:gd name="connsiteX57" fmla="*/ 159076 w 204526"/>
                <a:gd name="connsiteY57" fmla="*/ 22725 h 159076"/>
                <a:gd name="connsiteX58" fmla="*/ 181802 w 204526"/>
                <a:gd name="connsiteY58" fmla="*/ 22725 h 159076"/>
                <a:gd name="connsiteX59" fmla="*/ 181802 w 204526"/>
                <a:gd name="connsiteY59" fmla="*/ 90901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4526" h="159076">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grpFill/>
            <a:ln w="11311" cap="flat">
              <a:noFill/>
              <a:prstDash val="solid"/>
              <a:miter/>
            </a:ln>
          </p:spPr>
          <p:txBody>
            <a:bodyPr rtlCol="0" anchor="ctr"/>
            <a:lstStyle/>
            <a:p>
              <a:endParaRPr lang="en-US"/>
            </a:p>
          </p:txBody>
        </p:sp>
      </p:grpSp>
      <p:grpSp>
        <p:nvGrpSpPr>
          <p:cNvPr id="1132" name="Graphic 92">
            <a:extLst>
              <a:ext uri="{FF2B5EF4-FFF2-40B4-BE49-F238E27FC236}">
                <a16:creationId xmlns:a16="http://schemas.microsoft.com/office/drawing/2014/main" id="{C986A290-21EB-6DDD-44FF-708DD144274C}"/>
              </a:ext>
            </a:extLst>
          </p:cNvPr>
          <p:cNvGrpSpPr/>
          <p:nvPr/>
        </p:nvGrpSpPr>
        <p:grpSpPr>
          <a:xfrm>
            <a:off x="6560097" y="2125285"/>
            <a:ext cx="401987" cy="401987"/>
            <a:chOff x="6471204" y="2171668"/>
            <a:chExt cx="401987" cy="401987"/>
          </a:xfrm>
          <a:solidFill>
            <a:schemeClr val="tx1"/>
          </a:solidFill>
        </p:grpSpPr>
        <p:sp>
          <p:nvSpPr>
            <p:cNvPr id="1133" name="Freeform: Shape 1132">
              <a:extLst>
                <a:ext uri="{FF2B5EF4-FFF2-40B4-BE49-F238E27FC236}">
                  <a16:creationId xmlns:a16="http://schemas.microsoft.com/office/drawing/2014/main" id="{44453B3E-DB14-A39E-77BA-7D73DB5520DA}"/>
                </a:ext>
              </a:extLst>
            </p:cNvPr>
            <p:cNvSpPr/>
            <p:nvPr/>
          </p:nvSpPr>
          <p:spPr>
            <a:xfrm>
              <a:off x="6735007" y="2334975"/>
              <a:ext cx="50248" cy="138183"/>
            </a:xfrm>
            <a:custGeom>
              <a:avLst/>
              <a:gdLst>
                <a:gd name="connsiteX0" fmla="*/ 0 w 50248"/>
                <a:gd name="connsiteY0" fmla="*/ 0 h 138183"/>
                <a:gd name="connsiteX1" fmla="*/ 50248 w 50248"/>
                <a:gd name="connsiteY1" fmla="*/ 0 h 138183"/>
                <a:gd name="connsiteX2" fmla="*/ 50248 w 50248"/>
                <a:gd name="connsiteY2" fmla="*/ 138183 h 138183"/>
                <a:gd name="connsiteX3" fmla="*/ 0 w 50248"/>
                <a:gd name="connsiteY3" fmla="*/ 138183 h 138183"/>
              </a:gdLst>
              <a:ahLst/>
              <a:cxnLst>
                <a:cxn ang="0">
                  <a:pos x="connsiteX0" y="connsiteY0"/>
                </a:cxn>
                <a:cxn ang="0">
                  <a:pos x="connsiteX1" y="connsiteY1"/>
                </a:cxn>
                <a:cxn ang="0">
                  <a:pos x="connsiteX2" y="connsiteY2"/>
                </a:cxn>
                <a:cxn ang="0">
                  <a:pos x="connsiteX3" y="connsiteY3"/>
                </a:cxn>
              </a:cxnLst>
              <a:rect l="l" t="t" r="r" b="b"/>
              <a:pathLst>
                <a:path w="50248" h="138183">
                  <a:moveTo>
                    <a:pt x="0" y="0"/>
                  </a:moveTo>
                  <a:lnTo>
                    <a:pt x="50248" y="0"/>
                  </a:lnTo>
                  <a:lnTo>
                    <a:pt x="50248" y="138183"/>
                  </a:lnTo>
                  <a:lnTo>
                    <a:pt x="0" y="138183"/>
                  </a:lnTo>
                </a:path>
              </a:pathLst>
            </a:custGeom>
            <a:grpFill/>
            <a:ln w="25003" cap="flat">
              <a:solidFill>
                <a:srgbClr val="152730"/>
              </a:solid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id="{39A7C957-BFE7-4BDC-BF46-050F463F6A7A}"/>
                </a:ext>
              </a:extLst>
            </p:cNvPr>
            <p:cNvSpPr/>
            <p:nvPr/>
          </p:nvSpPr>
          <p:spPr>
            <a:xfrm>
              <a:off x="6584262"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grpFill/>
            <a:ln w="25003" cap="flat">
              <a:solidFill>
                <a:srgbClr val="152730"/>
              </a:solid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id="{39F1BA12-EA6D-7D01-3582-8C48FF3311A7}"/>
                </a:ext>
              </a:extLst>
            </p:cNvPr>
            <p:cNvSpPr/>
            <p:nvPr/>
          </p:nvSpPr>
          <p:spPr>
            <a:xfrm>
              <a:off x="6634511"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grpFill/>
            <a:ln w="25003" cap="flat">
              <a:solidFill>
                <a:srgbClr val="152730"/>
              </a:solid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B97D31FC-89AE-CC5D-9F41-6A1BA8353A9C}"/>
                </a:ext>
              </a:extLst>
            </p:cNvPr>
            <p:cNvSpPr/>
            <p:nvPr/>
          </p:nvSpPr>
          <p:spPr>
            <a:xfrm>
              <a:off x="6684759"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grpFill/>
            <a:ln w="25003" cap="flat">
              <a:solidFill>
                <a:srgbClr val="152730"/>
              </a:solid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id="{F15CC7AD-AA6E-92D6-E570-FB8DE3539C26}"/>
                </a:ext>
              </a:extLst>
            </p:cNvPr>
            <p:cNvSpPr/>
            <p:nvPr/>
          </p:nvSpPr>
          <p:spPr>
            <a:xfrm>
              <a:off x="6534014" y="2272164"/>
              <a:ext cx="200993" cy="263803"/>
            </a:xfrm>
            <a:custGeom>
              <a:avLst/>
              <a:gdLst>
                <a:gd name="connsiteX0" fmla="*/ 0 w 200993"/>
                <a:gd name="connsiteY0" fmla="*/ 0 h 263803"/>
                <a:gd name="connsiteX1" fmla="*/ 0 w 200993"/>
                <a:gd name="connsiteY1" fmla="*/ 263804 h 263803"/>
                <a:gd name="connsiteX2" fmla="*/ 200994 w 200993"/>
                <a:gd name="connsiteY2" fmla="*/ 263804 h 263803"/>
                <a:gd name="connsiteX3" fmla="*/ 200994 w 200993"/>
                <a:gd name="connsiteY3" fmla="*/ 0 h 263803"/>
                <a:gd name="connsiteX4" fmla="*/ 0 w 200993"/>
                <a:gd name="connsiteY4" fmla="*/ 0 h 263803"/>
                <a:gd name="connsiteX5" fmla="*/ 50248 w 200993"/>
                <a:gd name="connsiteY5" fmla="*/ 238680 h 263803"/>
                <a:gd name="connsiteX6" fmla="*/ 25124 w 200993"/>
                <a:gd name="connsiteY6" fmla="*/ 238680 h 263803"/>
                <a:gd name="connsiteX7" fmla="*/ 25124 w 200993"/>
                <a:gd name="connsiteY7" fmla="*/ 100497 h 263803"/>
                <a:gd name="connsiteX8" fmla="*/ 50248 w 200993"/>
                <a:gd name="connsiteY8" fmla="*/ 100497 h 263803"/>
                <a:gd name="connsiteX9" fmla="*/ 50248 w 200993"/>
                <a:gd name="connsiteY9" fmla="*/ 238680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993" h="263803">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grpFill/>
            <a:ln w="12502" cap="flat">
              <a:noFill/>
              <a:prstDash val="solid"/>
              <a:miter/>
            </a:ln>
          </p:spPr>
          <p:txBody>
            <a:bodyPr rtlCol="0" anchor="ctr"/>
            <a:lstStyle/>
            <a:p>
              <a:endParaRPr lang="en-US"/>
            </a:p>
          </p:txBody>
        </p:sp>
      </p:grpSp>
      <p:grpSp>
        <p:nvGrpSpPr>
          <p:cNvPr id="1138" name="Graphic 94">
            <a:extLst>
              <a:ext uri="{FF2B5EF4-FFF2-40B4-BE49-F238E27FC236}">
                <a16:creationId xmlns:a16="http://schemas.microsoft.com/office/drawing/2014/main" id="{BB2DC718-46B3-5E02-3307-18FA5D5E9F8C}"/>
              </a:ext>
            </a:extLst>
          </p:cNvPr>
          <p:cNvGrpSpPr/>
          <p:nvPr/>
        </p:nvGrpSpPr>
        <p:grpSpPr>
          <a:xfrm>
            <a:off x="5886792" y="2085130"/>
            <a:ext cx="473061" cy="473061"/>
            <a:chOff x="5797899" y="2131513"/>
            <a:chExt cx="473061" cy="473061"/>
          </a:xfrm>
          <a:solidFill>
            <a:schemeClr val="tx1"/>
          </a:solidFill>
        </p:grpSpPr>
        <p:sp>
          <p:nvSpPr>
            <p:cNvPr id="1139" name="Freeform: Shape 1138">
              <a:extLst>
                <a:ext uri="{FF2B5EF4-FFF2-40B4-BE49-F238E27FC236}">
                  <a16:creationId xmlns:a16="http://schemas.microsoft.com/office/drawing/2014/main" id="{C0BEBB3E-6226-4CF3-0EE2-EB44F0052F92}"/>
                </a:ext>
              </a:extLst>
            </p:cNvPr>
            <p:cNvSpPr/>
            <p:nvPr/>
          </p:nvSpPr>
          <p:spPr>
            <a:xfrm>
              <a:off x="6034429" y="2552832"/>
              <a:ext cx="133048" cy="14783"/>
            </a:xfrm>
            <a:custGeom>
              <a:avLst/>
              <a:gdLst>
                <a:gd name="connsiteX0" fmla="*/ 0 w 133048"/>
                <a:gd name="connsiteY0" fmla="*/ 0 h 14783"/>
                <a:gd name="connsiteX1" fmla="*/ 133048 w 133048"/>
                <a:gd name="connsiteY1" fmla="*/ 0 h 14783"/>
              </a:gdLst>
              <a:ahLst/>
              <a:cxnLst>
                <a:cxn ang="0">
                  <a:pos x="connsiteX0" y="connsiteY0"/>
                </a:cxn>
                <a:cxn ang="0">
                  <a:pos x="connsiteX1" y="connsiteY1"/>
                </a:cxn>
              </a:cxnLst>
              <a:rect l="l" t="t" r="r" b="b"/>
              <a:pathLst>
                <a:path w="133048" h="14783">
                  <a:moveTo>
                    <a:pt x="0" y="0"/>
                  </a:moveTo>
                  <a:lnTo>
                    <a:pt x="133048" y="0"/>
                  </a:lnTo>
                </a:path>
              </a:pathLst>
            </a:custGeom>
            <a:grpFill/>
            <a:ln w="43755" cap="flat">
              <a:solidFill>
                <a:srgbClr val="152730"/>
              </a:solid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id="{6BD852DA-ACE0-4DBB-E7F2-7DFE0050D807}"/>
                </a:ext>
              </a:extLst>
            </p:cNvPr>
            <p:cNvSpPr/>
            <p:nvPr/>
          </p:nvSpPr>
          <p:spPr>
            <a:xfrm>
              <a:off x="5922077" y="2220211"/>
              <a:ext cx="133048" cy="133048"/>
            </a:xfrm>
            <a:custGeom>
              <a:avLst/>
              <a:gdLst>
                <a:gd name="connsiteX0" fmla="*/ 104960 w 133048"/>
                <a:gd name="connsiteY0" fmla="*/ 133048 h 133048"/>
                <a:gd name="connsiteX1" fmla="*/ 0 w 133048"/>
                <a:gd name="connsiteY1" fmla="*/ 28088 h 133048"/>
                <a:gd name="connsiteX2" fmla="*/ 66524 w 133048"/>
                <a:gd name="connsiteY2" fmla="*/ 0 h 133048"/>
                <a:gd name="connsiteX3" fmla="*/ 133048 w 133048"/>
                <a:gd name="connsiteY3" fmla="*/ 66524 h 133048"/>
              </a:gdLst>
              <a:ahLst/>
              <a:cxnLst>
                <a:cxn ang="0">
                  <a:pos x="connsiteX0" y="connsiteY0"/>
                </a:cxn>
                <a:cxn ang="0">
                  <a:pos x="connsiteX1" y="connsiteY1"/>
                </a:cxn>
                <a:cxn ang="0">
                  <a:pos x="connsiteX2" y="connsiteY2"/>
                </a:cxn>
                <a:cxn ang="0">
                  <a:pos x="connsiteX3" y="connsiteY3"/>
                </a:cxn>
              </a:cxnLst>
              <a:rect l="l" t="t" r="r" b="b"/>
              <a:pathLst>
                <a:path w="133048" h="133048">
                  <a:moveTo>
                    <a:pt x="104960" y="133048"/>
                  </a:moveTo>
                  <a:lnTo>
                    <a:pt x="0" y="28088"/>
                  </a:lnTo>
                  <a:lnTo>
                    <a:pt x="66524" y="0"/>
                  </a:lnTo>
                  <a:lnTo>
                    <a:pt x="133048" y="66524"/>
                  </a:lnTo>
                  <a:close/>
                </a:path>
              </a:pathLst>
            </a:custGeom>
            <a:grpFill/>
            <a:ln w="1458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id="{F282AB1F-3C73-9FB8-42CE-903EE9472247}"/>
                </a:ext>
              </a:extLst>
            </p:cNvPr>
            <p:cNvSpPr/>
            <p:nvPr/>
          </p:nvSpPr>
          <p:spPr>
            <a:xfrm>
              <a:off x="5997471" y="2227603"/>
              <a:ext cx="170006" cy="317837"/>
            </a:xfrm>
            <a:custGeom>
              <a:avLst/>
              <a:gdLst>
                <a:gd name="connsiteX0" fmla="*/ 96091 w 170006"/>
                <a:gd name="connsiteY0" fmla="*/ 317838 h 317837"/>
                <a:gd name="connsiteX1" fmla="*/ 170006 w 170006"/>
                <a:gd name="connsiteY1" fmla="*/ 125657 h 317837"/>
                <a:gd name="connsiteX2" fmla="*/ 59133 w 170006"/>
                <a:gd name="connsiteY2" fmla="*/ 0 h 317837"/>
                <a:gd name="connsiteX3" fmla="*/ 0 w 170006"/>
                <a:gd name="connsiteY3" fmla="*/ 59133 h 317837"/>
              </a:gdLst>
              <a:ahLst/>
              <a:cxnLst>
                <a:cxn ang="0">
                  <a:pos x="connsiteX0" y="connsiteY0"/>
                </a:cxn>
                <a:cxn ang="0">
                  <a:pos x="connsiteX1" y="connsiteY1"/>
                </a:cxn>
                <a:cxn ang="0">
                  <a:pos x="connsiteX2" y="connsiteY2"/>
                </a:cxn>
                <a:cxn ang="0">
                  <a:pos x="connsiteX3" y="connsiteY3"/>
                </a:cxn>
              </a:cxnLst>
              <a:rect l="l" t="t" r="r" b="b"/>
              <a:pathLst>
                <a:path w="170006" h="317837">
                  <a:moveTo>
                    <a:pt x="96091" y="317838"/>
                  </a:moveTo>
                  <a:lnTo>
                    <a:pt x="170006" y="125657"/>
                  </a:lnTo>
                  <a:lnTo>
                    <a:pt x="59133" y="0"/>
                  </a:lnTo>
                  <a:lnTo>
                    <a:pt x="0" y="59133"/>
                  </a:lnTo>
                </a:path>
              </a:pathLst>
            </a:custGeom>
            <a:grpFill/>
            <a:ln w="29170" cap="flat">
              <a:solidFill>
                <a:srgbClr val="152730"/>
              </a:solidFill>
              <a:prstDash val="solid"/>
              <a:miter/>
            </a:ln>
          </p:spPr>
          <p:txBody>
            <a:bodyPr rtlCol="0" anchor="ctr"/>
            <a:lstStyle/>
            <a:p>
              <a:endParaRPr lang="en-US"/>
            </a:p>
          </p:txBody>
        </p:sp>
      </p:grpSp>
      <p:grpSp>
        <p:nvGrpSpPr>
          <p:cNvPr id="1142" name="Graphic 96">
            <a:extLst>
              <a:ext uri="{FF2B5EF4-FFF2-40B4-BE49-F238E27FC236}">
                <a16:creationId xmlns:a16="http://schemas.microsoft.com/office/drawing/2014/main" id="{D4F2D4C8-5162-E866-E05B-FFCEBC649660}"/>
              </a:ext>
            </a:extLst>
          </p:cNvPr>
          <p:cNvGrpSpPr/>
          <p:nvPr/>
        </p:nvGrpSpPr>
        <p:grpSpPr>
          <a:xfrm>
            <a:off x="5352006" y="2187991"/>
            <a:ext cx="401145" cy="285620"/>
            <a:chOff x="5263113" y="2234374"/>
            <a:chExt cx="401145" cy="285620"/>
          </a:xfrm>
          <a:solidFill>
            <a:schemeClr val="tx1"/>
          </a:solidFill>
        </p:grpSpPr>
        <p:grpSp>
          <p:nvGrpSpPr>
            <p:cNvPr id="1143" name="Graphic 96">
              <a:extLst>
                <a:ext uri="{FF2B5EF4-FFF2-40B4-BE49-F238E27FC236}">
                  <a16:creationId xmlns:a16="http://schemas.microsoft.com/office/drawing/2014/main" id="{6917645D-6E33-AD58-0C63-086B6FCFE924}"/>
                </a:ext>
              </a:extLst>
            </p:cNvPr>
            <p:cNvGrpSpPr/>
            <p:nvPr/>
          </p:nvGrpSpPr>
          <p:grpSpPr>
            <a:xfrm>
              <a:off x="5263113" y="2234374"/>
              <a:ext cx="401145" cy="285620"/>
              <a:chOff x="5263113" y="2234374"/>
              <a:chExt cx="401145" cy="285620"/>
            </a:xfrm>
            <a:grpFill/>
          </p:grpSpPr>
          <p:sp>
            <p:nvSpPr>
              <p:cNvPr id="1147" name="Freeform: Shape 1146">
                <a:extLst>
                  <a:ext uri="{FF2B5EF4-FFF2-40B4-BE49-F238E27FC236}">
                    <a16:creationId xmlns:a16="http://schemas.microsoft.com/office/drawing/2014/main" id="{9BA91380-6D75-502C-66B5-2124A4A8BF7F}"/>
                  </a:ext>
                </a:extLst>
              </p:cNvPr>
              <p:cNvSpPr/>
              <p:nvPr/>
            </p:nvSpPr>
            <p:spPr>
              <a:xfrm>
                <a:off x="5263113" y="2234374"/>
                <a:ext cx="401145" cy="285620"/>
              </a:xfrm>
              <a:custGeom>
                <a:avLst/>
                <a:gdLst>
                  <a:gd name="connsiteX0" fmla="*/ 0 w 401145"/>
                  <a:gd name="connsiteY0" fmla="*/ 255798 h 285620"/>
                  <a:gd name="connsiteX1" fmla="*/ 0 w 401145"/>
                  <a:gd name="connsiteY1" fmla="*/ 29823 h 285620"/>
                  <a:gd name="connsiteX2" fmla="*/ 29823 w 401145"/>
                  <a:gd name="connsiteY2" fmla="*/ 0 h 285620"/>
                  <a:gd name="connsiteX3" fmla="*/ 371304 w 401145"/>
                  <a:gd name="connsiteY3" fmla="*/ 0 h 285620"/>
                  <a:gd name="connsiteX4" fmla="*/ 401146 w 401145"/>
                  <a:gd name="connsiteY4" fmla="*/ 29823 h 285620"/>
                  <a:gd name="connsiteX5" fmla="*/ 401146 w 401145"/>
                  <a:gd name="connsiteY5" fmla="*/ 255798 h 285620"/>
                  <a:gd name="connsiteX6" fmla="*/ 371304 w 401145"/>
                  <a:gd name="connsiteY6" fmla="*/ 285620 h 285620"/>
                  <a:gd name="connsiteX7" fmla="*/ 29823 w 401145"/>
                  <a:gd name="connsiteY7" fmla="*/ 285620 h 285620"/>
                  <a:gd name="connsiteX8" fmla="*/ 0 w 401145"/>
                  <a:gd name="connsiteY8" fmla="*/ 255798 h 285620"/>
                  <a:gd name="connsiteX9" fmla="*/ 382283 w 401145"/>
                  <a:gd name="connsiteY9" fmla="*/ 255798 h 285620"/>
                  <a:gd name="connsiteX10" fmla="*/ 382283 w 401145"/>
                  <a:gd name="connsiteY10" fmla="*/ 29823 h 285620"/>
                  <a:gd name="connsiteX11" fmla="*/ 371304 w 401145"/>
                  <a:gd name="connsiteY11" fmla="*/ 18883 h 285620"/>
                  <a:gd name="connsiteX12" fmla="*/ 29823 w 401145"/>
                  <a:gd name="connsiteY12" fmla="*/ 18883 h 285620"/>
                  <a:gd name="connsiteX13" fmla="*/ 18883 w 401145"/>
                  <a:gd name="connsiteY13" fmla="*/ 29823 h 285620"/>
                  <a:gd name="connsiteX14" fmla="*/ 18883 w 401145"/>
                  <a:gd name="connsiteY14" fmla="*/ 255798 h 285620"/>
                  <a:gd name="connsiteX15" fmla="*/ 29823 w 401145"/>
                  <a:gd name="connsiteY15" fmla="*/ 266747 h 285620"/>
                  <a:gd name="connsiteX16" fmla="*/ 371304 w 401145"/>
                  <a:gd name="connsiteY16" fmla="*/ 266747 h 285620"/>
                  <a:gd name="connsiteX17" fmla="*/ 382283 w 401145"/>
                  <a:gd name="connsiteY17" fmla="*/ 255798 h 28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1145" h="285620">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grpFill/>
              <a:ln w="9723" cap="flat">
                <a:noFill/>
                <a:prstDash val="solid"/>
                <a:round/>
              </a:ln>
            </p:spPr>
            <p:txBody>
              <a:bodyPr rtlCol="0" anchor="ctr"/>
              <a:lstStyle/>
              <a:p>
                <a:endParaRPr lang="en-US"/>
              </a:p>
            </p:txBody>
          </p:sp>
          <p:sp>
            <p:nvSpPr>
              <p:cNvPr id="1148" name="Freeform: Shape 1147">
                <a:extLst>
                  <a:ext uri="{FF2B5EF4-FFF2-40B4-BE49-F238E27FC236}">
                    <a16:creationId xmlns:a16="http://schemas.microsoft.com/office/drawing/2014/main" id="{8DD4F1DA-ACA9-48B8-0344-CEF6BD317F63}"/>
                  </a:ext>
                </a:extLst>
              </p:cNvPr>
              <p:cNvSpPr/>
              <p:nvPr/>
            </p:nvSpPr>
            <p:spPr>
              <a:xfrm>
                <a:off x="5296247" y="2263152"/>
                <a:ext cx="69333" cy="18094"/>
              </a:xfrm>
              <a:custGeom>
                <a:avLst/>
                <a:gdLst>
                  <a:gd name="connsiteX0" fmla="*/ 0 w 69333"/>
                  <a:gd name="connsiteY0" fmla="*/ 9057 h 18094"/>
                  <a:gd name="connsiteX1" fmla="*/ 9057 w 69333"/>
                  <a:gd name="connsiteY1" fmla="*/ 0 h 18094"/>
                  <a:gd name="connsiteX2" fmla="*/ 18104 w 69333"/>
                  <a:gd name="connsiteY2" fmla="*/ 9057 h 18094"/>
                  <a:gd name="connsiteX3" fmla="*/ 9057 w 69333"/>
                  <a:gd name="connsiteY3" fmla="*/ 18095 h 18094"/>
                  <a:gd name="connsiteX4" fmla="*/ 0 w 69333"/>
                  <a:gd name="connsiteY4" fmla="*/ 9057 h 18094"/>
                  <a:gd name="connsiteX5" fmla="*/ 25624 w 69333"/>
                  <a:gd name="connsiteY5" fmla="*/ 9057 h 18094"/>
                  <a:gd name="connsiteX6" fmla="*/ 34671 w 69333"/>
                  <a:gd name="connsiteY6" fmla="*/ 0 h 18094"/>
                  <a:gd name="connsiteX7" fmla="*/ 43729 w 69333"/>
                  <a:gd name="connsiteY7" fmla="*/ 9057 h 18094"/>
                  <a:gd name="connsiteX8" fmla="*/ 34671 w 69333"/>
                  <a:gd name="connsiteY8" fmla="*/ 18095 h 18094"/>
                  <a:gd name="connsiteX9" fmla="*/ 25624 w 69333"/>
                  <a:gd name="connsiteY9" fmla="*/ 9057 h 18094"/>
                  <a:gd name="connsiteX10" fmla="*/ 51238 w 69333"/>
                  <a:gd name="connsiteY10" fmla="*/ 9057 h 18094"/>
                  <a:gd name="connsiteX11" fmla="*/ 60276 w 69333"/>
                  <a:gd name="connsiteY11" fmla="*/ 0 h 18094"/>
                  <a:gd name="connsiteX12" fmla="*/ 69333 w 69333"/>
                  <a:gd name="connsiteY12" fmla="*/ 9057 h 18094"/>
                  <a:gd name="connsiteX13" fmla="*/ 60276 w 69333"/>
                  <a:gd name="connsiteY13" fmla="*/ 18095 h 18094"/>
                  <a:gd name="connsiteX14" fmla="*/ 51238 w 69333"/>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3"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grpFill/>
              <a:ln w="9723" cap="flat">
                <a:noFill/>
                <a:prstDash val="solid"/>
                <a:round/>
              </a:ln>
            </p:spPr>
            <p:txBody>
              <a:bodyPr rtlCol="0" anchor="ctr"/>
              <a:lstStyle/>
              <a:p>
                <a:endParaRPr lang="en-US"/>
              </a:p>
            </p:txBody>
          </p:sp>
        </p:grpSp>
        <p:sp>
          <p:nvSpPr>
            <p:cNvPr id="1144" name="Freeform: Shape 1143">
              <a:extLst>
                <a:ext uri="{FF2B5EF4-FFF2-40B4-BE49-F238E27FC236}">
                  <a16:creationId xmlns:a16="http://schemas.microsoft.com/office/drawing/2014/main" id="{B78217C0-D952-0D80-C1F1-90E70CAF574E}"/>
                </a:ext>
              </a:extLst>
            </p:cNvPr>
            <p:cNvSpPr/>
            <p:nvPr/>
          </p:nvSpPr>
          <p:spPr>
            <a:xfrm>
              <a:off x="5404903" y="2297715"/>
              <a:ext cx="123123" cy="123123"/>
            </a:xfrm>
            <a:custGeom>
              <a:avLst/>
              <a:gdLst>
                <a:gd name="connsiteX0" fmla="*/ 51574 w 123123"/>
                <a:gd name="connsiteY0" fmla="*/ 116807 h 123123"/>
                <a:gd name="connsiteX1" fmla="*/ 48824 w 123123"/>
                <a:gd name="connsiteY1" fmla="*/ 105128 h 123123"/>
                <a:gd name="connsiteX2" fmla="*/ 40052 w 123123"/>
                <a:gd name="connsiteY2" fmla="*/ 101521 h 123123"/>
                <a:gd name="connsiteX3" fmla="*/ 28630 w 123123"/>
                <a:gd name="connsiteY3" fmla="*/ 108597 h 123123"/>
                <a:gd name="connsiteX4" fmla="*/ 19711 w 123123"/>
                <a:gd name="connsiteY4" fmla="*/ 108597 h 123123"/>
                <a:gd name="connsiteX5" fmla="*/ 14517 w 123123"/>
                <a:gd name="connsiteY5" fmla="*/ 103364 h 123123"/>
                <a:gd name="connsiteX6" fmla="*/ 14517 w 123123"/>
                <a:gd name="connsiteY6" fmla="*/ 94455 h 123123"/>
                <a:gd name="connsiteX7" fmla="*/ 21554 w 123123"/>
                <a:gd name="connsiteY7" fmla="*/ 83022 h 123123"/>
                <a:gd name="connsiteX8" fmla="*/ 17286 w 123123"/>
                <a:gd name="connsiteY8" fmla="*/ 71580 h 123123"/>
                <a:gd name="connsiteX9" fmla="*/ 6307 w 123123"/>
                <a:gd name="connsiteY9" fmla="*/ 68949 h 123123"/>
                <a:gd name="connsiteX10" fmla="*/ 0 w 123123"/>
                <a:gd name="connsiteY10" fmla="*/ 62661 h 123123"/>
                <a:gd name="connsiteX11" fmla="*/ 0 w 123123"/>
                <a:gd name="connsiteY11" fmla="*/ 55279 h 123123"/>
                <a:gd name="connsiteX12" fmla="*/ 6307 w 123123"/>
                <a:gd name="connsiteY12" fmla="*/ 48991 h 123123"/>
                <a:gd name="connsiteX13" fmla="*/ 18903 w 123123"/>
                <a:gd name="connsiteY13" fmla="*/ 46025 h 123123"/>
                <a:gd name="connsiteX14" fmla="*/ 22480 w 123123"/>
                <a:gd name="connsiteY14" fmla="*/ 38545 h 123123"/>
                <a:gd name="connsiteX15" fmla="*/ 16340 w 123123"/>
                <a:gd name="connsiteY15" fmla="*/ 28600 h 123123"/>
                <a:gd name="connsiteX16" fmla="*/ 16340 w 123123"/>
                <a:gd name="connsiteY16" fmla="*/ 19691 h 123123"/>
                <a:gd name="connsiteX17" fmla="*/ 21554 w 123123"/>
                <a:gd name="connsiteY17" fmla="*/ 14487 h 123123"/>
                <a:gd name="connsiteX18" fmla="*/ 30453 w 123123"/>
                <a:gd name="connsiteY18" fmla="*/ 14487 h 123123"/>
                <a:gd name="connsiteX19" fmla="*/ 41127 w 123123"/>
                <a:gd name="connsiteY19" fmla="*/ 21091 h 123123"/>
                <a:gd name="connsiteX20" fmla="*/ 48380 w 123123"/>
                <a:gd name="connsiteY20" fmla="*/ 18124 h 123123"/>
                <a:gd name="connsiteX21" fmla="*/ 51574 w 123123"/>
                <a:gd name="connsiteY21" fmla="*/ 6317 h 123123"/>
                <a:gd name="connsiteX22" fmla="*/ 57861 w 123123"/>
                <a:gd name="connsiteY22" fmla="*/ 0 h 123123"/>
                <a:gd name="connsiteX23" fmla="*/ 65243 w 123123"/>
                <a:gd name="connsiteY23" fmla="*/ 0 h 123123"/>
                <a:gd name="connsiteX24" fmla="*/ 71550 w 123123"/>
                <a:gd name="connsiteY24" fmla="*/ 6317 h 123123"/>
                <a:gd name="connsiteX25" fmla="*/ 74537 w 123123"/>
                <a:gd name="connsiteY25" fmla="*/ 18095 h 123123"/>
                <a:gd name="connsiteX26" fmla="*/ 83239 w 123123"/>
                <a:gd name="connsiteY26" fmla="*/ 21702 h 123123"/>
                <a:gd name="connsiteX27" fmla="*/ 92641 w 123123"/>
                <a:gd name="connsiteY27" fmla="*/ 16301 h 123123"/>
                <a:gd name="connsiteX28" fmla="*/ 101550 w 123123"/>
                <a:gd name="connsiteY28" fmla="*/ 16301 h 123123"/>
                <a:gd name="connsiteX29" fmla="*/ 106774 w 123123"/>
                <a:gd name="connsiteY29" fmla="*/ 21514 h 123123"/>
                <a:gd name="connsiteX30" fmla="*/ 106774 w 123123"/>
                <a:gd name="connsiteY30" fmla="*/ 30434 h 123123"/>
                <a:gd name="connsiteX31" fmla="*/ 101274 w 123123"/>
                <a:gd name="connsiteY31" fmla="*/ 39658 h 123123"/>
                <a:gd name="connsiteX32" fmla="*/ 104044 w 123123"/>
                <a:gd name="connsiteY32" fmla="*/ 45572 h 123123"/>
                <a:gd name="connsiteX33" fmla="*/ 116817 w 123123"/>
                <a:gd name="connsiteY33" fmla="*/ 48972 h 123123"/>
                <a:gd name="connsiteX34" fmla="*/ 123124 w 123123"/>
                <a:gd name="connsiteY34" fmla="*/ 55279 h 123123"/>
                <a:gd name="connsiteX35" fmla="*/ 123124 w 123123"/>
                <a:gd name="connsiteY35" fmla="*/ 62661 h 123123"/>
                <a:gd name="connsiteX36" fmla="*/ 116817 w 123123"/>
                <a:gd name="connsiteY36" fmla="*/ 68949 h 123123"/>
                <a:gd name="connsiteX37" fmla="*/ 105739 w 123123"/>
                <a:gd name="connsiteY37" fmla="*/ 71767 h 123123"/>
                <a:gd name="connsiteX38" fmla="*/ 102280 w 123123"/>
                <a:gd name="connsiteY38" fmla="*/ 81642 h 123123"/>
                <a:gd name="connsiteX39" fmla="*/ 108617 w 123123"/>
                <a:gd name="connsiteY39" fmla="*/ 92612 h 123123"/>
                <a:gd name="connsiteX40" fmla="*/ 108617 w 123123"/>
                <a:gd name="connsiteY40" fmla="*/ 101521 h 123123"/>
                <a:gd name="connsiteX41" fmla="*/ 103393 w 123123"/>
                <a:gd name="connsiteY41" fmla="*/ 106744 h 123123"/>
                <a:gd name="connsiteX42" fmla="*/ 94504 w 123123"/>
                <a:gd name="connsiteY42" fmla="*/ 106744 h 123123"/>
                <a:gd name="connsiteX43" fmla="*/ 84432 w 123123"/>
                <a:gd name="connsiteY43" fmla="*/ 100772 h 123123"/>
                <a:gd name="connsiteX44" fmla="*/ 74300 w 123123"/>
                <a:gd name="connsiteY44" fmla="*/ 105128 h 123123"/>
                <a:gd name="connsiteX45" fmla="*/ 71580 w 123123"/>
                <a:gd name="connsiteY45" fmla="*/ 116807 h 123123"/>
                <a:gd name="connsiteX46" fmla="*/ 65263 w 123123"/>
                <a:gd name="connsiteY46" fmla="*/ 123124 h 123123"/>
                <a:gd name="connsiteX47" fmla="*/ 57881 w 123123"/>
                <a:gd name="connsiteY47" fmla="*/ 123124 h 123123"/>
                <a:gd name="connsiteX48" fmla="*/ 51574 w 123123"/>
                <a:gd name="connsiteY48" fmla="*/ 116807 h 123123"/>
                <a:gd name="connsiteX49" fmla="*/ 84126 w 123123"/>
                <a:gd name="connsiteY49" fmla="*/ 61567 h 123123"/>
                <a:gd name="connsiteX50" fmla="*/ 61547 w 123123"/>
                <a:gd name="connsiteY50" fmla="*/ 39008 h 123123"/>
                <a:gd name="connsiteX51" fmla="*/ 39028 w 123123"/>
                <a:gd name="connsiteY51" fmla="*/ 61567 h 123123"/>
                <a:gd name="connsiteX52" fmla="*/ 61547 w 123123"/>
                <a:gd name="connsiteY52" fmla="*/ 84096 h 123123"/>
                <a:gd name="connsiteX53" fmla="*/ 84126 w 123123"/>
                <a:gd name="connsiteY53" fmla="*/ 61567 h 12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123" h="123123">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grpFill/>
            <a:ln w="9723" cap="flat">
              <a:noFill/>
              <a:prstDash val="solid"/>
              <a:round/>
            </a:ln>
          </p:spPr>
          <p:txBody>
            <a:bodyPr rtlCol="0" anchor="ctr"/>
            <a:lstStyle/>
            <a:p>
              <a:endParaRPr lang="en-US"/>
            </a:p>
          </p:txBody>
        </p:sp>
        <p:sp>
          <p:nvSpPr>
            <p:cNvPr id="1145" name="Freeform: Shape 1144">
              <a:extLst>
                <a:ext uri="{FF2B5EF4-FFF2-40B4-BE49-F238E27FC236}">
                  <a16:creationId xmlns:a16="http://schemas.microsoft.com/office/drawing/2014/main" id="{C6F698D2-85F1-9629-8742-41AA3ADE7225}"/>
                </a:ext>
              </a:extLst>
            </p:cNvPr>
            <p:cNvSpPr/>
            <p:nvPr/>
          </p:nvSpPr>
          <p:spPr>
            <a:xfrm>
              <a:off x="5399325" y="2447577"/>
              <a:ext cx="128702" cy="29655"/>
            </a:xfrm>
            <a:custGeom>
              <a:avLst/>
              <a:gdLst>
                <a:gd name="connsiteX0" fmla="*/ 0 w 128702"/>
                <a:gd name="connsiteY0" fmla="*/ 29655 h 29655"/>
                <a:gd name="connsiteX1" fmla="*/ 0 w 128702"/>
                <a:gd name="connsiteY1" fmla="*/ 18242 h 29655"/>
                <a:gd name="connsiteX2" fmla="*/ 11422 w 128702"/>
                <a:gd name="connsiteY2" fmla="*/ 18242 h 29655"/>
                <a:gd name="connsiteX3" fmla="*/ 11422 w 128702"/>
                <a:gd name="connsiteY3" fmla="*/ 29655 h 29655"/>
                <a:gd name="connsiteX4" fmla="*/ 0 w 128702"/>
                <a:gd name="connsiteY4" fmla="*/ 29655 h 29655"/>
                <a:gd name="connsiteX5" fmla="*/ 19543 w 128702"/>
                <a:gd name="connsiteY5" fmla="*/ 29655 h 29655"/>
                <a:gd name="connsiteX6" fmla="*/ 19543 w 128702"/>
                <a:gd name="connsiteY6" fmla="*/ 18242 h 29655"/>
                <a:gd name="connsiteX7" fmla="*/ 30956 w 128702"/>
                <a:gd name="connsiteY7" fmla="*/ 18242 h 29655"/>
                <a:gd name="connsiteX8" fmla="*/ 30956 w 128702"/>
                <a:gd name="connsiteY8" fmla="*/ 29655 h 29655"/>
                <a:gd name="connsiteX9" fmla="*/ 19543 w 128702"/>
                <a:gd name="connsiteY9" fmla="*/ 29655 h 29655"/>
                <a:gd name="connsiteX10" fmla="*/ 39097 w 128702"/>
                <a:gd name="connsiteY10" fmla="*/ 29655 h 29655"/>
                <a:gd name="connsiteX11" fmla="*/ 39097 w 128702"/>
                <a:gd name="connsiteY11" fmla="*/ 18242 h 29655"/>
                <a:gd name="connsiteX12" fmla="*/ 50499 w 128702"/>
                <a:gd name="connsiteY12" fmla="*/ 18242 h 29655"/>
                <a:gd name="connsiteX13" fmla="*/ 50499 w 128702"/>
                <a:gd name="connsiteY13" fmla="*/ 29655 h 29655"/>
                <a:gd name="connsiteX14" fmla="*/ 39097 w 128702"/>
                <a:gd name="connsiteY14" fmla="*/ 29655 h 29655"/>
                <a:gd name="connsiteX15" fmla="*/ 58630 w 128702"/>
                <a:gd name="connsiteY15" fmla="*/ 29655 h 29655"/>
                <a:gd name="connsiteX16" fmla="*/ 58630 w 128702"/>
                <a:gd name="connsiteY16" fmla="*/ 18242 h 29655"/>
                <a:gd name="connsiteX17" fmla="*/ 70072 w 128702"/>
                <a:gd name="connsiteY17" fmla="*/ 18242 h 29655"/>
                <a:gd name="connsiteX18" fmla="*/ 70072 w 128702"/>
                <a:gd name="connsiteY18" fmla="*/ 29655 h 29655"/>
                <a:gd name="connsiteX19" fmla="*/ 58630 w 128702"/>
                <a:gd name="connsiteY19" fmla="*/ 29655 h 29655"/>
                <a:gd name="connsiteX20" fmla="*/ 78183 w 128702"/>
                <a:gd name="connsiteY20" fmla="*/ 29655 h 29655"/>
                <a:gd name="connsiteX21" fmla="*/ 78183 w 128702"/>
                <a:gd name="connsiteY21" fmla="*/ 18242 h 29655"/>
                <a:gd name="connsiteX22" fmla="*/ 89606 w 128702"/>
                <a:gd name="connsiteY22" fmla="*/ 18242 h 29655"/>
                <a:gd name="connsiteX23" fmla="*/ 89606 w 128702"/>
                <a:gd name="connsiteY23" fmla="*/ 29655 h 29655"/>
                <a:gd name="connsiteX24" fmla="*/ 78183 w 128702"/>
                <a:gd name="connsiteY24" fmla="*/ 29655 h 29655"/>
                <a:gd name="connsiteX25" fmla="*/ 97727 w 128702"/>
                <a:gd name="connsiteY25" fmla="*/ 29655 h 29655"/>
                <a:gd name="connsiteX26" fmla="*/ 97727 w 128702"/>
                <a:gd name="connsiteY26" fmla="*/ 18242 h 29655"/>
                <a:gd name="connsiteX27" fmla="*/ 109159 w 128702"/>
                <a:gd name="connsiteY27" fmla="*/ 18242 h 29655"/>
                <a:gd name="connsiteX28" fmla="*/ 109159 w 128702"/>
                <a:gd name="connsiteY28" fmla="*/ 29655 h 29655"/>
                <a:gd name="connsiteX29" fmla="*/ 97727 w 128702"/>
                <a:gd name="connsiteY29" fmla="*/ 29655 h 29655"/>
                <a:gd name="connsiteX30" fmla="*/ 117299 w 128702"/>
                <a:gd name="connsiteY30" fmla="*/ 29655 h 29655"/>
                <a:gd name="connsiteX31" fmla="*/ 117299 w 128702"/>
                <a:gd name="connsiteY31" fmla="*/ 18242 h 29655"/>
                <a:gd name="connsiteX32" fmla="*/ 128702 w 128702"/>
                <a:gd name="connsiteY32" fmla="*/ 18242 h 29655"/>
                <a:gd name="connsiteX33" fmla="*/ 128702 w 128702"/>
                <a:gd name="connsiteY33" fmla="*/ 29655 h 29655"/>
                <a:gd name="connsiteX34" fmla="*/ 117299 w 128702"/>
                <a:gd name="connsiteY34" fmla="*/ 29655 h 29655"/>
                <a:gd name="connsiteX35" fmla="*/ 0 w 128702"/>
                <a:gd name="connsiteY35" fmla="*/ 11432 h 29655"/>
                <a:gd name="connsiteX36" fmla="*/ 0 w 128702"/>
                <a:gd name="connsiteY36" fmla="*/ 0 h 29655"/>
                <a:gd name="connsiteX37" fmla="*/ 11422 w 128702"/>
                <a:gd name="connsiteY37" fmla="*/ 0 h 29655"/>
                <a:gd name="connsiteX38" fmla="*/ 11422 w 128702"/>
                <a:gd name="connsiteY38" fmla="*/ 11432 h 29655"/>
                <a:gd name="connsiteX39" fmla="*/ 0 w 128702"/>
                <a:gd name="connsiteY39" fmla="*/ 11432 h 29655"/>
                <a:gd name="connsiteX40" fmla="*/ 19543 w 128702"/>
                <a:gd name="connsiteY40" fmla="*/ 11432 h 29655"/>
                <a:gd name="connsiteX41" fmla="*/ 19543 w 128702"/>
                <a:gd name="connsiteY41" fmla="*/ 0 h 29655"/>
                <a:gd name="connsiteX42" fmla="*/ 30956 w 128702"/>
                <a:gd name="connsiteY42" fmla="*/ 0 h 29655"/>
                <a:gd name="connsiteX43" fmla="*/ 30956 w 128702"/>
                <a:gd name="connsiteY43" fmla="*/ 11432 h 29655"/>
                <a:gd name="connsiteX44" fmla="*/ 19543 w 128702"/>
                <a:gd name="connsiteY44" fmla="*/ 11432 h 29655"/>
                <a:gd name="connsiteX45" fmla="*/ 39097 w 128702"/>
                <a:gd name="connsiteY45" fmla="*/ 11432 h 29655"/>
                <a:gd name="connsiteX46" fmla="*/ 39097 w 128702"/>
                <a:gd name="connsiteY46" fmla="*/ 0 h 29655"/>
                <a:gd name="connsiteX47" fmla="*/ 50499 w 128702"/>
                <a:gd name="connsiteY47" fmla="*/ 0 h 29655"/>
                <a:gd name="connsiteX48" fmla="*/ 50499 w 128702"/>
                <a:gd name="connsiteY48" fmla="*/ 11432 h 29655"/>
                <a:gd name="connsiteX49" fmla="*/ 39097 w 128702"/>
                <a:gd name="connsiteY49" fmla="*/ 11432 h 29655"/>
                <a:gd name="connsiteX50" fmla="*/ 58630 w 128702"/>
                <a:gd name="connsiteY50" fmla="*/ 11432 h 29655"/>
                <a:gd name="connsiteX51" fmla="*/ 58630 w 128702"/>
                <a:gd name="connsiteY51" fmla="*/ 0 h 29655"/>
                <a:gd name="connsiteX52" fmla="*/ 70072 w 128702"/>
                <a:gd name="connsiteY52" fmla="*/ 0 h 29655"/>
                <a:gd name="connsiteX53" fmla="*/ 70072 w 128702"/>
                <a:gd name="connsiteY53" fmla="*/ 11432 h 29655"/>
                <a:gd name="connsiteX54" fmla="*/ 58630 w 128702"/>
                <a:gd name="connsiteY54" fmla="*/ 11432 h 29655"/>
                <a:gd name="connsiteX55" fmla="*/ 78183 w 128702"/>
                <a:gd name="connsiteY55" fmla="*/ 11432 h 29655"/>
                <a:gd name="connsiteX56" fmla="*/ 78183 w 128702"/>
                <a:gd name="connsiteY56" fmla="*/ 0 h 29655"/>
                <a:gd name="connsiteX57" fmla="*/ 89606 w 128702"/>
                <a:gd name="connsiteY57" fmla="*/ 0 h 29655"/>
                <a:gd name="connsiteX58" fmla="*/ 89606 w 128702"/>
                <a:gd name="connsiteY58" fmla="*/ 11432 h 29655"/>
                <a:gd name="connsiteX59" fmla="*/ 78183 w 128702"/>
                <a:gd name="connsiteY59" fmla="*/ 11432 h 29655"/>
                <a:gd name="connsiteX60" fmla="*/ 97727 w 128702"/>
                <a:gd name="connsiteY60" fmla="*/ 11432 h 29655"/>
                <a:gd name="connsiteX61" fmla="*/ 97727 w 128702"/>
                <a:gd name="connsiteY61" fmla="*/ 0 h 29655"/>
                <a:gd name="connsiteX62" fmla="*/ 109159 w 128702"/>
                <a:gd name="connsiteY62" fmla="*/ 0 h 29655"/>
                <a:gd name="connsiteX63" fmla="*/ 109159 w 128702"/>
                <a:gd name="connsiteY63" fmla="*/ 11432 h 29655"/>
                <a:gd name="connsiteX64" fmla="*/ 97727 w 128702"/>
                <a:gd name="connsiteY64" fmla="*/ 11432 h 29655"/>
                <a:gd name="connsiteX65" fmla="*/ 117299 w 128702"/>
                <a:gd name="connsiteY65" fmla="*/ 11432 h 29655"/>
                <a:gd name="connsiteX66" fmla="*/ 117299 w 128702"/>
                <a:gd name="connsiteY66" fmla="*/ 0 h 29655"/>
                <a:gd name="connsiteX67" fmla="*/ 128702 w 128702"/>
                <a:gd name="connsiteY67" fmla="*/ 0 h 29655"/>
                <a:gd name="connsiteX68" fmla="*/ 128702 w 128702"/>
                <a:gd name="connsiteY68" fmla="*/ 11432 h 29655"/>
                <a:gd name="connsiteX69" fmla="*/ 117299 w 128702"/>
                <a:gd name="connsiteY69" fmla="*/ 11432 h 2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8702" h="29655">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grpFill/>
            <a:ln w="9723" cap="flat">
              <a:noFill/>
              <a:prstDash val="solid"/>
              <a:round/>
            </a:ln>
          </p:spPr>
          <p:txBody>
            <a:bodyPr rtlCol="0" anchor="ctr"/>
            <a:lstStyle/>
            <a:p>
              <a:endParaRPr lang="en-US"/>
            </a:p>
          </p:txBody>
        </p:sp>
        <p:sp>
          <p:nvSpPr>
            <p:cNvPr id="1146" name="Freeform: Shape 1145">
              <a:extLst>
                <a:ext uri="{FF2B5EF4-FFF2-40B4-BE49-F238E27FC236}">
                  <a16:creationId xmlns:a16="http://schemas.microsoft.com/office/drawing/2014/main" id="{DB57CE63-76E1-206D-7B52-34E66CA26C5A}"/>
                </a:ext>
              </a:extLst>
            </p:cNvPr>
            <p:cNvSpPr/>
            <p:nvPr/>
          </p:nvSpPr>
          <p:spPr>
            <a:xfrm>
              <a:off x="5311493" y="2405277"/>
              <a:ext cx="304404" cy="71954"/>
            </a:xfrm>
            <a:custGeom>
              <a:avLst/>
              <a:gdLst>
                <a:gd name="connsiteX0" fmla="*/ 37835 w 304404"/>
                <a:gd name="connsiteY0" fmla="*/ 71955 h 71954"/>
                <a:gd name="connsiteX1" fmla="*/ 5391 w 304404"/>
                <a:gd name="connsiteY1" fmla="*/ 71955 h 71954"/>
                <a:gd name="connsiteX2" fmla="*/ 148 w 304404"/>
                <a:gd name="connsiteY2" fmla="*/ 66711 h 71954"/>
                <a:gd name="connsiteX3" fmla="*/ 5391 w 304404"/>
                <a:gd name="connsiteY3" fmla="*/ 61468 h 71954"/>
                <a:gd name="connsiteX4" fmla="*/ 37835 w 304404"/>
                <a:gd name="connsiteY4" fmla="*/ 61468 h 71954"/>
                <a:gd name="connsiteX5" fmla="*/ 43078 w 304404"/>
                <a:gd name="connsiteY5" fmla="*/ 66711 h 71954"/>
                <a:gd name="connsiteX6" fmla="*/ 37835 w 304404"/>
                <a:gd name="connsiteY6" fmla="*/ 71955 h 71954"/>
                <a:gd name="connsiteX7" fmla="*/ 285749 w 304404"/>
                <a:gd name="connsiteY7" fmla="*/ 71955 h 71954"/>
                <a:gd name="connsiteX8" fmla="*/ 253295 w 304404"/>
                <a:gd name="connsiteY8" fmla="*/ 71955 h 71954"/>
                <a:gd name="connsiteX9" fmla="*/ 248061 w 304404"/>
                <a:gd name="connsiteY9" fmla="*/ 66711 h 71954"/>
                <a:gd name="connsiteX10" fmla="*/ 253295 w 304404"/>
                <a:gd name="connsiteY10" fmla="*/ 61468 h 71954"/>
                <a:gd name="connsiteX11" fmla="*/ 285749 w 304404"/>
                <a:gd name="connsiteY11" fmla="*/ 61468 h 71954"/>
                <a:gd name="connsiteX12" fmla="*/ 290982 w 304404"/>
                <a:gd name="connsiteY12" fmla="*/ 66711 h 71954"/>
                <a:gd name="connsiteX13" fmla="*/ 285749 w 304404"/>
                <a:gd name="connsiteY13" fmla="*/ 71955 h 71954"/>
                <a:gd name="connsiteX14" fmla="*/ 51258 w 304404"/>
                <a:gd name="connsiteY14" fmla="*/ 52953 h 71954"/>
                <a:gd name="connsiteX15" fmla="*/ 5243 w 304404"/>
                <a:gd name="connsiteY15" fmla="*/ 52953 h 71954"/>
                <a:gd name="connsiteX16" fmla="*/ 0 w 304404"/>
                <a:gd name="connsiteY16" fmla="*/ 47720 h 71954"/>
                <a:gd name="connsiteX17" fmla="*/ 5243 w 304404"/>
                <a:gd name="connsiteY17" fmla="*/ 42467 h 71954"/>
                <a:gd name="connsiteX18" fmla="*/ 51258 w 304404"/>
                <a:gd name="connsiteY18" fmla="*/ 42467 h 71954"/>
                <a:gd name="connsiteX19" fmla="*/ 56491 w 304404"/>
                <a:gd name="connsiteY19" fmla="*/ 47720 h 71954"/>
                <a:gd name="connsiteX20" fmla="*/ 51258 w 304404"/>
                <a:gd name="connsiteY20" fmla="*/ 52953 h 71954"/>
                <a:gd name="connsiteX21" fmla="*/ 299172 w 304404"/>
                <a:gd name="connsiteY21" fmla="*/ 52953 h 71954"/>
                <a:gd name="connsiteX22" fmla="*/ 253157 w 304404"/>
                <a:gd name="connsiteY22" fmla="*/ 52953 h 71954"/>
                <a:gd name="connsiteX23" fmla="*/ 247914 w 304404"/>
                <a:gd name="connsiteY23" fmla="*/ 47720 h 71954"/>
                <a:gd name="connsiteX24" fmla="*/ 253157 w 304404"/>
                <a:gd name="connsiteY24" fmla="*/ 42467 h 71954"/>
                <a:gd name="connsiteX25" fmla="*/ 299172 w 304404"/>
                <a:gd name="connsiteY25" fmla="*/ 42467 h 71954"/>
                <a:gd name="connsiteX26" fmla="*/ 304405 w 304404"/>
                <a:gd name="connsiteY26" fmla="*/ 47720 h 71954"/>
                <a:gd name="connsiteX27" fmla="*/ 299172 w 304404"/>
                <a:gd name="connsiteY27" fmla="*/ 52953 h 71954"/>
                <a:gd name="connsiteX28" fmla="*/ 37835 w 304404"/>
                <a:gd name="connsiteY28" fmla="*/ 29487 h 71954"/>
                <a:gd name="connsiteX29" fmla="*/ 5391 w 304404"/>
                <a:gd name="connsiteY29" fmla="*/ 29487 h 71954"/>
                <a:gd name="connsiteX30" fmla="*/ 148 w 304404"/>
                <a:gd name="connsiteY30" fmla="*/ 24244 h 71954"/>
                <a:gd name="connsiteX31" fmla="*/ 5391 w 304404"/>
                <a:gd name="connsiteY31" fmla="*/ 19001 h 71954"/>
                <a:gd name="connsiteX32" fmla="*/ 37835 w 304404"/>
                <a:gd name="connsiteY32" fmla="*/ 19001 h 71954"/>
                <a:gd name="connsiteX33" fmla="*/ 43078 w 304404"/>
                <a:gd name="connsiteY33" fmla="*/ 24244 h 71954"/>
                <a:gd name="connsiteX34" fmla="*/ 37835 w 304404"/>
                <a:gd name="connsiteY34" fmla="*/ 29487 h 71954"/>
                <a:gd name="connsiteX35" fmla="*/ 285749 w 304404"/>
                <a:gd name="connsiteY35" fmla="*/ 29487 h 71954"/>
                <a:gd name="connsiteX36" fmla="*/ 253295 w 304404"/>
                <a:gd name="connsiteY36" fmla="*/ 29487 h 71954"/>
                <a:gd name="connsiteX37" fmla="*/ 248061 w 304404"/>
                <a:gd name="connsiteY37" fmla="*/ 24244 h 71954"/>
                <a:gd name="connsiteX38" fmla="*/ 253295 w 304404"/>
                <a:gd name="connsiteY38" fmla="*/ 19001 h 71954"/>
                <a:gd name="connsiteX39" fmla="*/ 285749 w 304404"/>
                <a:gd name="connsiteY39" fmla="*/ 19001 h 71954"/>
                <a:gd name="connsiteX40" fmla="*/ 290982 w 304404"/>
                <a:gd name="connsiteY40" fmla="*/ 24244 h 71954"/>
                <a:gd name="connsiteX41" fmla="*/ 285749 w 304404"/>
                <a:gd name="connsiteY41" fmla="*/ 29487 h 71954"/>
                <a:gd name="connsiteX42" fmla="*/ 51258 w 304404"/>
                <a:gd name="connsiteY42" fmla="*/ 10486 h 71954"/>
                <a:gd name="connsiteX43" fmla="*/ 5243 w 304404"/>
                <a:gd name="connsiteY43" fmla="*/ 10486 h 71954"/>
                <a:gd name="connsiteX44" fmla="*/ 0 w 304404"/>
                <a:gd name="connsiteY44" fmla="*/ 5243 h 71954"/>
                <a:gd name="connsiteX45" fmla="*/ 5243 w 304404"/>
                <a:gd name="connsiteY45" fmla="*/ 0 h 71954"/>
                <a:gd name="connsiteX46" fmla="*/ 51258 w 304404"/>
                <a:gd name="connsiteY46" fmla="*/ 0 h 71954"/>
                <a:gd name="connsiteX47" fmla="*/ 56491 w 304404"/>
                <a:gd name="connsiteY47" fmla="*/ 5243 h 71954"/>
                <a:gd name="connsiteX48" fmla="*/ 51258 w 304404"/>
                <a:gd name="connsiteY48" fmla="*/ 10486 h 71954"/>
                <a:gd name="connsiteX49" fmla="*/ 299172 w 304404"/>
                <a:gd name="connsiteY49" fmla="*/ 10486 h 71954"/>
                <a:gd name="connsiteX50" fmla="*/ 253157 w 304404"/>
                <a:gd name="connsiteY50" fmla="*/ 10486 h 71954"/>
                <a:gd name="connsiteX51" fmla="*/ 247914 w 304404"/>
                <a:gd name="connsiteY51" fmla="*/ 5243 h 71954"/>
                <a:gd name="connsiteX52" fmla="*/ 253157 w 304404"/>
                <a:gd name="connsiteY52" fmla="*/ 0 h 71954"/>
                <a:gd name="connsiteX53" fmla="*/ 299172 w 304404"/>
                <a:gd name="connsiteY53" fmla="*/ 0 h 71954"/>
                <a:gd name="connsiteX54" fmla="*/ 304405 w 304404"/>
                <a:gd name="connsiteY54" fmla="*/ 5243 h 71954"/>
                <a:gd name="connsiteX55" fmla="*/ 299172 w 304404"/>
                <a:gd name="connsiteY55" fmla="*/ 10486 h 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4404" h="71954">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grpFill/>
            <a:ln w="9723" cap="flat">
              <a:noFill/>
              <a:prstDash val="solid"/>
              <a:round/>
            </a:ln>
          </p:spPr>
          <p:txBody>
            <a:bodyPr rtlCol="0" anchor="ctr"/>
            <a:lstStyle/>
            <a:p>
              <a:endParaRPr lang="en-US"/>
            </a:p>
          </p:txBody>
        </p:sp>
      </p:grpSp>
      <p:grpSp>
        <p:nvGrpSpPr>
          <p:cNvPr id="1149" name="Graphic 98">
            <a:extLst>
              <a:ext uri="{FF2B5EF4-FFF2-40B4-BE49-F238E27FC236}">
                <a16:creationId xmlns:a16="http://schemas.microsoft.com/office/drawing/2014/main" id="{5AA9C5B2-B566-9CF0-B865-2C991403F266}"/>
              </a:ext>
            </a:extLst>
          </p:cNvPr>
          <p:cNvGrpSpPr/>
          <p:nvPr/>
        </p:nvGrpSpPr>
        <p:grpSpPr>
          <a:xfrm>
            <a:off x="4763474" y="2174336"/>
            <a:ext cx="288007" cy="306007"/>
            <a:chOff x="4674581" y="2220719"/>
            <a:chExt cx="288007" cy="306007"/>
          </a:xfrm>
          <a:solidFill>
            <a:schemeClr val="tx1"/>
          </a:solidFill>
        </p:grpSpPr>
        <p:sp>
          <p:nvSpPr>
            <p:cNvPr id="1150" name="Freeform: Shape 1149">
              <a:extLst>
                <a:ext uri="{FF2B5EF4-FFF2-40B4-BE49-F238E27FC236}">
                  <a16:creationId xmlns:a16="http://schemas.microsoft.com/office/drawing/2014/main" id="{FA6B2C46-A445-B804-38B2-0AA139439E29}"/>
                </a:ext>
              </a:extLst>
            </p:cNvPr>
            <p:cNvSpPr/>
            <p:nvPr/>
          </p:nvSpPr>
          <p:spPr>
            <a:xfrm>
              <a:off x="4746583" y="2220719"/>
              <a:ext cx="144003" cy="144003"/>
            </a:xfrm>
            <a:custGeom>
              <a:avLst/>
              <a:gdLst>
                <a:gd name="connsiteX0" fmla="*/ 144004 w 144003"/>
                <a:gd name="connsiteY0" fmla="*/ 72002 h 144003"/>
                <a:gd name="connsiteX1" fmla="*/ 72002 w 144003"/>
                <a:gd name="connsiteY1" fmla="*/ 144004 h 144003"/>
                <a:gd name="connsiteX2" fmla="*/ 0 w 144003"/>
                <a:gd name="connsiteY2" fmla="*/ 72002 h 144003"/>
                <a:gd name="connsiteX3" fmla="*/ 72002 w 144003"/>
                <a:gd name="connsiteY3" fmla="*/ 0 h 144003"/>
                <a:gd name="connsiteX4" fmla="*/ 144004 w 144003"/>
                <a:gd name="connsiteY4" fmla="*/ 72002 h 14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3" h="144003">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grpFill/>
            <a:ln w="446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id="{D405C884-CA57-AFF5-7F41-9A9D7458AF5A}"/>
                </a:ext>
              </a:extLst>
            </p:cNvPr>
            <p:cNvSpPr/>
            <p:nvPr/>
          </p:nvSpPr>
          <p:spPr>
            <a:xfrm>
              <a:off x="4674581" y="2382723"/>
              <a:ext cx="288007" cy="144003"/>
            </a:xfrm>
            <a:custGeom>
              <a:avLst/>
              <a:gdLst>
                <a:gd name="connsiteX0" fmla="*/ 288007 w 288007"/>
                <a:gd name="connsiteY0" fmla="*/ 144004 h 144003"/>
                <a:gd name="connsiteX1" fmla="*/ 288007 w 288007"/>
                <a:gd name="connsiteY1" fmla="*/ 72002 h 144003"/>
                <a:gd name="connsiteX2" fmla="*/ 273607 w 288007"/>
                <a:gd name="connsiteY2" fmla="*/ 43201 h 144003"/>
                <a:gd name="connsiteX3" fmla="*/ 203405 w 288007"/>
                <a:gd name="connsiteY3" fmla="*/ 9000 h 144003"/>
                <a:gd name="connsiteX4" fmla="*/ 144004 w 288007"/>
                <a:gd name="connsiteY4" fmla="*/ 0 h 144003"/>
                <a:gd name="connsiteX5" fmla="*/ 84602 w 288007"/>
                <a:gd name="connsiteY5" fmla="*/ 9000 h 144003"/>
                <a:gd name="connsiteX6" fmla="*/ 14400 w 288007"/>
                <a:gd name="connsiteY6" fmla="*/ 43201 h 144003"/>
                <a:gd name="connsiteX7" fmla="*/ 0 w 288007"/>
                <a:gd name="connsiteY7" fmla="*/ 72002 h 144003"/>
                <a:gd name="connsiteX8" fmla="*/ 0 w 288007"/>
                <a:gd name="connsiteY8" fmla="*/ 144004 h 144003"/>
                <a:gd name="connsiteX9" fmla="*/ 288007 w 288007"/>
                <a:gd name="connsiteY9" fmla="*/ 144004 h 1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7" h="144003">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grpFill/>
            <a:ln w="4465" cap="flat">
              <a:noFill/>
              <a:prstDash val="solid"/>
              <a:miter/>
            </a:ln>
          </p:spPr>
          <p:txBody>
            <a:bodyPr rtlCol="0" anchor="ctr"/>
            <a:lstStyle/>
            <a:p>
              <a:endParaRPr lang="en-US"/>
            </a:p>
          </p:txBody>
        </p:sp>
      </p:grpSp>
      <p:grpSp>
        <p:nvGrpSpPr>
          <p:cNvPr id="1152" name="Graphic 100">
            <a:extLst>
              <a:ext uri="{FF2B5EF4-FFF2-40B4-BE49-F238E27FC236}">
                <a16:creationId xmlns:a16="http://schemas.microsoft.com/office/drawing/2014/main" id="{2595E946-1AF4-8A59-0DDF-1019E3DFE956}"/>
              </a:ext>
            </a:extLst>
          </p:cNvPr>
          <p:cNvGrpSpPr/>
          <p:nvPr/>
        </p:nvGrpSpPr>
        <p:grpSpPr>
          <a:xfrm>
            <a:off x="4710569" y="2882001"/>
            <a:ext cx="449758" cy="300150"/>
            <a:chOff x="4621676" y="2928384"/>
            <a:chExt cx="449758" cy="300150"/>
          </a:xfrm>
          <a:solidFill>
            <a:schemeClr val="tx1"/>
          </a:solidFill>
        </p:grpSpPr>
        <p:sp>
          <p:nvSpPr>
            <p:cNvPr id="1153" name="Freeform: Shape 1152">
              <a:extLst>
                <a:ext uri="{FF2B5EF4-FFF2-40B4-BE49-F238E27FC236}">
                  <a16:creationId xmlns:a16="http://schemas.microsoft.com/office/drawing/2014/main" id="{5D62335F-0D58-6973-CFF4-9BE6D5722678}"/>
                </a:ext>
              </a:extLst>
            </p:cNvPr>
            <p:cNvSpPr/>
            <p:nvPr/>
          </p:nvSpPr>
          <p:spPr>
            <a:xfrm>
              <a:off x="4980619"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grpFill/>
            <a:ln w="5358"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8B0B569D-D0F9-E087-48D1-E681FF19563B}"/>
                </a:ext>
              </a:extLst>
            </p:cNvPr>
            <p:cNvSpPr/>
            <p:nvPr/>
          </p:nvSpPr>
          <p:spPr>
            <a:xfrm>
              <a:off x="4659030"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grpFill/>
            <a:ln w="5358"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153630CA-FF47-539D-36FB-DA96AC5F9100}"/>
                </a:ext>
              </a:extLst>
            </p:cNvPr>
            <p:cNvSpPr/>
            <p:nvPr/>
          </p:nvSpPr>
          <p:spPr>
            <a:xfrm>
              <a:off x="4873423"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grpFill/>
            <a:ln w="5358"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id="{B53370D1-B918-A122-F394-EDD9F5743711}"/>
                </a:ext>
              </a:extLst>
            </p:cNvPr>
            <p:cNvSpPr/>
            <p:nvPr/>
          </p:nvSpPr>
          <p:spPr>
            <a:xfrm>
              <a:off x="4766226"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grpFill/>
            <a:ln w="5358"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id="{5D2D0CE8-198C-2FA9-652D-14B2AC43FA71}"/>
                </a:ext>
              </a:extLst>
            </p:cNvPr>
            <p:cNvSpPr/>
            <p:nvPr/>
          </p:nvSpPr>
          <p:spPr>
            <a:xfrm>
              <a:off x="4621676" y="2987342"/>
              <a:ext cx="449758" cy="241192"/>
            </a:xfrm>
            <a:custGeom>
              <a:avLst/>
              <a:gdLst>
                <a:gd name="connsiteX0" fmla="*/ 449524 w 449758"/>
                <a:gd name="connsiteY0" fmla="*/ 99157 h 241192"/>
                <a:gd name="connsiteX1" fmla="*/ 432372 w 449758"/>
                <a:gd name="connsiteY1" fmla="*/ 20903 h 241192"/>
                <a:gd name="connsiteX2" fmla="*/ 428620 w 449758"/>
                <a:gd name="connsiteY2" fmla="*/ 15008 h 241192"/>
                <a:gd name="connsiteX3" fmla="*/ 407181 w 449758"/>
                <a:gd name="connsiteY3" fmla="*/ 3752 h 241192"/>
                <a:gd name="connsiteX4" fmla="*/ 385742 w 449758"/>
                <a:gd name="connsiteY4" fmla="*/ 0 h 241192"/>
                <a:gd name="connsiteX5" fmla="*/ 364303 w 449758"/>
                <a:gd name="connsiteY5" fmla="*/ 3752 h 241192"/>
                <a:gd name="connsiteX6" fmla="*/ 342863 w 449758"/>
                <a:gd name="connsiteY6" fmla="*/ 15008 h 241192"/>
                <a:gd name="connsiteX7" fmla="*/ 339112 w 449758"/>
                <a:gd name="connsiteY7" fmla="*/ 20903 h 241192"/>
                <a:gd name="connsiteX8" fmla="*/ 332144 w 449758"/>
                <a:gd name="connsiteY8" fmla="*/ 52526 h 241192"/>
                <a:gd name="connsiteX9" fmla="*/ 332144 w 449758"/>
                <a:gd name="connsiteY9" fmla="*/ 52526 h 241192"/>
                <a:gd name="connsiteX10" fmla="*/ 325176 w 449758"/>
                <a:gd name="connsiteY10" fmla="*/ 20903 h 241192"/>
                <a:gd name="connsiteX11" fmla="*/ 321424 w 449758"/>
                <a:gd name="connsiteY11" fmla="*/ 15008 h 241192"/>
                <a:gd name="connsiteX12" fmla="*/ 299985 w 449758"/>
                <a:gd name="connsiteY12" fmla="*/ 3752 h 241192"/>
                <a:gd name="connsiteX13" fmla="*/ 278546 w 449758"/>
                <a:gd name="connsiteY13" fmla="*/ 0 h 241192"/>
                <a:gd name="connsiteX14" fmla="*/ 257106 w 449758"/>
                <a:gd name="connsiteY14" fmla="*/ 3752 h 241192"/>
                <a:gd name="connsiteX15" fmla="*/ 235667 w 449758"/>
                <a:gd name="connsiteY15" fmla="*/ 15008 h 241192"/>
                <a:gd name="connsiteX16" fmla="*/ 231915 w 449758"/>
                <a:gd name="connsiteY16" fmla="*/ 20903 h 241192"/>
                <a:gd name="connsiteX17" fmla="*/ 224948 w 449758"/>
                <a:gd name="connsiteY17" fmla="*/ 51990 h 241192"/>
                <a:gd name="connsiteX18" fmla="*/ 224948 w 449758"/>
                <a:gd name="connsiteY18" fmla="*/ 52526 h 241192"/>
                <a:gd name="connsiteX19" fmla="*/ 217980 w 449758"/>
                <a:gd name="connsiteY19" fmla="*/ 20903 h 241192"/>
                <a:gd name="connsiteX20" fmla="*/ 214228 w 449758"/>
                <a:gd name="connsiteY20" fmla="*/ 15008 h 241192"/>
                <a:gd name="connsiteX21" fmla="*/ 192789 w 449758"/>
                <a:gd name="connsiteY21" fmla="*/ 3752 h 241192"/>
                <a:gd name="connsiteX22" fmla="*/ 171349 w 449758"/>
                <a:gd name="connsiteY22" fmla="*/ 0 h 241192"/>
                <a:gd name="connsiteX23" fmla="*/ 149910 w 449758"/>
                <a:gd name="connsiteY23" fmla="*/ 3752 h 241192"/>
                <a:gd name="connsiteX24" fmla="*/ 128471 w 449758"/>
                <a:gd name="connsiteY24" fmla="*/ 15008 h 241192"/>
                <a:gd name="connsiteX25" fmla="*/ 124719 w 449758"/>
                <a:gd name="connsiteY25" fmla="*/ 20903 h 241192"/>
                <a:gd name="connsiteX26" fmla="*/ 117751 w 449758"/>
                <a:gd name="connsiteY26" fmla="*/ 51990 h 241192"/>
                <a:gd name="connsiteX27" fmla="*/ 117751 w 449758"/>
                <a:gd name="connsiteY27" fmla="*/ 51990 h 241192"/>
                <a:gd name="connsiteX28" fmla="*/ 110784 w 449758"/>
                <a:gd name="connsiteY28" fmla="*/ 20903 h 241192"/>
                <a:gd name="connsiteX29" fmla="*/ 107032 w 449758"/>
                <a:gd name="connsiteY29" fmla="*/ 15008 h 241192"/>
                <a:gd name="connsiteX30" fmla="*/ 85592 w 449758"/>
                <a:gd name="connsiteY30" fmla="*/ 3752 h 241192"/>
                <a:gd name="connsiteX31" fmla="*/ 64153 w 449758"/>
                <a:gd name="connsiteY31" fmla="*/ 0 h 241192"/>
                <a:gd name="connsiteX32" fmla="*/ 42714 w 449758"/>
                <a:gd name="connsiteY32" fmla="*/ 3752 h 241192"/>
                <a:gd name="connsiteX33" fmla="*/ 21275 w 449758"/>
                <a:gd name="connsiteY33" fmla="*/ 15008 h 241192"/>
                <a:gd name="connsiteX34" fmla="*/ 17523 w 449758"/>
                <a:gd name="connsiteY34" fmla="*/ 20903 h 241192"/>
                <a:gd name="connsiteX35" fmla="*/ 371 w 449758"/>
                <a:gd name="connsiteY35" fmla="*/ 98621 h 241192"/>
                <a:gd name="connsiteX36" fmla="*/ 8947 w 449758"/>
                <a:gd name="connsiteY36" fmla="*/ 112020 h 241192"/>
                <a:gd name="connsiteX37" fmla="*/ 10555 w 449758"/>
                <a:gd name="connsiteY37" fmla="*/ 112020 h 241192"/>
                <a:gd name="connsiteX38" fmla="*/ 21275 w 449758"/>
                <a:gd name="connsiteY38" fmla="*/ 103445 h 241192"/>
                <a:gd name="connsiteX39" fmla="*/ 37354 w 449758"/>
                <a:gd name="connsiteY39" fmla="*/ 32159 h 241192"/>
                <a:gd name="connsiteX40" fmla="*/ 37354 w 449758"/>
                <a:gd name="connsiteY40" fmla="*/ 70214 h 241192"/>
                <a:gd name="connsiteX41" fmla="*/ 21275 w 449758"/>
                <a:gd name="connsiteY41" fmla="*/ 150075 h 241192"/>
                <a:gd name="connsiteX42" fmla="*/ 37354 w 449758"/>
                <a:gd name="connsiteY42" fmla="*/ 150075 h 241192"/>
                <a:gd name="connsiteX43" fmla="*/ 37354 w 449758"/>
                <a:gd name="connsiteY43" fmla="*/ 241192 h 241192"/>
                <a:gd name="connsiteX44" fmla="*/ 58793 w 449758"/>
                <a:gd name="connsiteY44" fmla="*/ 241192 h 241192"/>
                <a:gd name="connsiteX45" fmla="*/ 58793 w 449758"/>
                <a:gd name="connsiteY45" fmla="*/ 150075 h 241192"/>
                <a:gd name="connsiteX46" fmla="*/ 69513 w 449758"/>
                <a:gd name="connsiteY46" fmla="*/ 150075 h 241192"/>
                <a:gd name="connsiteX47" fmla="*/ 69513 w 449758"/>
                <a:gd name="connsiteY47" fmla="*/ 241192 h 241192"/>
                <a:gd name="connsiteX48" fmla="*/ 90952 w 449758"/>
                <a:gd name="connsiteY48" fmla="*/ 241192 h 241192"/>
                <a:gd name="connsiteX49" fmla="*/ 90952 w 449758"/>
                <a:gd name="connsiteY49" fmla="*/ 150075 h 241192"/>
                <a:gd name="connsiteX50" fmla="*/ 107032 w 449758"/>
                <a:gd name="connsiteY50" fmla="*/ 150075 h 241192"/>
                <a:gd name="connsiteX51" fmla="*/ 90952 w 449758"/>
                <a:gd name="connsiteY51" fmla="*/ 70214 h 241192"/>
                <a:gd name="connsiteX52" fmla="*/ 90952 w 449758"/>
                <a:gd name="connsiteY52" fmla="*/ 32159 h 241192"/>
                <a:gd name="connsiteX53" fmla="*/ 107032 w 449758"/>
                <a:gd name="connsiteY53" fmla="*/ 103981 h 241192"/>
                <a:gd name="connsiteX54" fmla="*/ 117215 w 449758"/>
                <a:gd name="connsiteY54" fmla="*/ 112556 h 241192"/>
                <a:gd name="connsiteX55" fmla="*/ 117215 w 449758"/>
                <a:gd name="connsiteY55" fmla="*/ 112556 h 241192"/>
                <a:gd name="connsiteX56" fmla="*/ 127399 w 449758"/>
                <a:gd name="connsiteY56" fmla="*/ 103981 h 241192"/>
                <a:gd name="connsiteX57" fmla="*/ 144550 w 449758"/>
                <a:gd name="connsiteY57" fmla="*/ 32159 h 241192"/>
                <a:gd name="connsiteX58" fmla="*/ 144550 w 449758"/>
                <a:gd name="connsiteY58" fmla="*/ 117916 h 241192"/>
                <a:gd name="connsiteX59" fmla="*/ 144550 w 449758"/>
                <a:gd name="connsiteY59" fmla="*/ 241192 h 241192"/>
                <a:gd name="connsiteX60" fmla="*/ 165990 w 449758"/>
                <a:gd name="connsiteY60" fmla="*/ 241192 h 241192"/>
                <a:gd name="connsiteX61" fmla="*/ 165990 w 449758"/>
                <a:gd name="connsiteY61" fmla="*/ 117916 h 241192"/>
                <a:gd name="connsiteX62" fmla="*/ 176709 w 449758"/>
                <a:gd name="connsiteY62" fmla="*/ 117916 h 241192"/>
                <a:gd name="connsiteX63" fmla="*/ 176709 w 449758"/>
                <a:gd name="connsiteY63" fmla="*/ 241192 h 241192"/>
                <a:gd name="connsiteX64" fmla="*/ 198148 w 449758"/>
                <a:gd name="connsiteY64" fmla="*/ 241192 h 241192"/>
                <a:gd name="connsiteX65" fmla="*/ 198148 w 449758"/>
                <a:gd name="connsiteY65" fmla="*/ 117916 h 241192"/>
                <a:gd name="connsiteX66" fmla="*/ 198148 w 449758"/>
                <a:gd name="connsiteY66" fmla="*/ 32159 h 241192"/>
                <a:gd name="connsiteX67" fmla="*/ 214228 w 449758"/>
                <a:gd name="connsiteY67" fmla="*/ 103981 h 241192"/>
                <a:gd name="connsiteX68" fmla="*/ 224948 w 449758"/>
                <a:gd name="connsiteY68" fmla="*/ 112556 h 241192"/>
                <a:gd name="connsiteX69" fmla="*/ 224948 w 449758"/>
                <a:gd name="connsiteY69" fmla="*/ 112556 h 241192"/>
                <a:gd name="connsiteX70" fmla="*/ 224948 w 449758"/>
                <a:gd name="connsiteY70" fmla="*/ 112556 h 241192"/>
                <a:gd name="connsiteX71" fmla="*/ 235131 w 449758"/>
                <a:gd name="connsiteY71" fmla="*/ 103981 h 241192"/>
                <a:gd name="connsiteX72" fmla="*/ 251747 w 449758"/>
                <a:gd name="connsiteY72" fmla="*/ 32159 h 241192"/>
                <a:gd name="connsiteX73" fmla="*/ 251747 w 449758"/>
                <a:gd name="connsiteY73" fmla="*/ 70750 h 241192"/>
                <a:gd name="connsiteX74" fmla="*/ 235667 w 449758"/>
                <a:gd name="connsiteY74" fmla="*/ 150075 h 241192"/>
                <a:gd name="connsiteX75" fmla="*/ 251747 w 449758"/>
                <a:gd name="connsiteY75" fmla="*/ 150075 h 241192"/>
                <a:gd name="connsiteX76" fmla="*/ 251747 w 449758"/>
                <a:gd name="connsiteY76" fmla="*/ 241192 h 241192"/>
                <a:gd name="connsiteX77" fmla="*/ 273186 w 449758"/>
                <a:gd name="connsiteY77" fmla="*/ 241192 h 241192"/>
                <a:gd name="connsiteX78" fmla="*/ 273186 w 449758"/>
                <a:gd name="connsiteY78" fmla="*/ 150075 h 241192"/>
                <a:gd name="connsiteX79" fmla="*/ 283905 w 449758"/>
                <a:gd name="connsiteY79" fmla="*/ 150075 h 241192"/>
                <a:gd name="connsiteX80" fmla="*/ 283905 w 449758"/>
                <a:gd name="connsiteY80" fmla="*/ 241192 h 241192"/>
                <a:gd name="connsiteX81" fmla="*/ 305345 w 449758"/>
                <a:gd name="connsiteY81" fmla="*/ 241192 h 241192"/>
                <a:gd name="connsiteX82" fmla="*/ 305345 w 449758"/>
                <a:gd name="connsiteY82" fmla="*/ 150075 h 241192"/>
                <a:gd name="connsiteX83" fmla="*/ 321424 w 449758"/>
                <a:gd name="connsiteY83" fmla="*/ 150075 h 241192"/>
                <a:gd name="connsiteX84" fmla="*/ 305345 w 449758"/>
                <a:gd name="connsiteY84" fmla="*/ 69678 h 241192"/>
                <a:gd name="connsiteX85" fmla="*/ 305345 w 449758"/>
                <a:gd name="connsiteY85" fmla="*/ 32159 h 241192"/>
                <a:gd name="connsiteX86" fmla="*/ 321424 w 449758"/>
                <a:gd name="connsiteY86" fmla="*/ 103981 h 241192"/>
                <a:gd name="connsiteX87" fmla="*/ 332144 w 449758"/>
                <a:gd name="connsiteY87" fmla="*/ 112556 h 241192"/>
                <a:gd name="connsiteX88" fmla="*/ 332144 w 449758"/>
                <a:gd name="connsiteY88" fmla="*/ 112556 h 241192"/>
                <a:gd name="connsiteX89" fmla="*/ 332144 w 449758"/>
                <a:gd name="connsiteY89" fmla="*/ 112556 h 241192"/>
                <a:gd name="connsiteX90" fmla="*/ 332144 w 449758"/>
                <a:gd name="connsiteY90" fmla="*/ 112556 h 241192"/>
                <a:gd name="connsiteX91" fmla="*/ 342863 w 449758"/>
                <a:gd name="connsiteY91" fmla="*/ 103981 h 241192"/>
                <a:gd name="connsiteX92" fmla="*/ 358943 w 449758"/>
                <a:gd name="connsiteY92" fmla="*/ 32159 h 241192"/>
                <a:gd name="connsiteX93" fmla="*/ 358943 w 449758"/>
                <a:gd name="connsiteY93" fmla="*/ 117916 h 241192"/>
                <a:gd name="connsiteX94" fmla="*/ 358943 w 449758"/>
                <a:gd name="connsiteY94" fmla="*/ 241192 h 241192"/>
                <a:gd name="connsiteX95" fmla="*/ 380382 w 449758"/>
                <a:gd name="connsiteY95" fmla="*/ 241192 h 241192"/>
                <a:gd name="connsiteX96" fmla="*/ 380382 w 449758"/>
                <a:gd name="connsiteY96" fmla="*/ 117916 h 241192"/>
                <a:gd name="connsiteX97" fmla="*/ 391102 w 449758"/>
                <a:gd name="connsiteY97" fmla="*/ 117916 h 241192"/>
                <a:gd name="connsiteX98" fmla="*/ 391102 w 449758"/>
                <a:gd name="connsiteY98" fmla="*/ 241192 h 241192"/>
                <a:gd name="connsiteX99" fmla="*/ 412541 w 449758"/>
                <a:gd name="connsiteY99" fmla="*/ 241192 h 241192"/>
                <a:gd name="connsiteX100" fmla="*/ 412541 w 449758"/>
                <a:gd name="connsiteY100" fmla="*/ 117916 h 241192"/>
                <a:gd name="connsiteX101" fmla="*/ 412541 w 449758"/>
                <a:gd name="connsiteY101" fmla="*/ 32159 h 241192"/>
                <a:gd name="connsiteX102" fmla="*/ 428620 w 449758"/>
                <a:gd name="connsiteY102" fmla="*/ 103981 h 241192"/>
                <a:gd name="connsiteX103" fmla="*/ 439340 w 449758"/>
                <a:gd name="connsiteY103" fmla="*/ 112556 h 241192"/>
                <a:gd name="connsiteX104" fmla="*/ 443092 w 449758"/>
                <a:gd name="connsiteY104" fmla="*/ 112020 h 241192"/>
                <a:gd name="connsiteX105" fmla="*/ 449524 w 449758"/>
                <a:gd name="connsiteY105" fmla="*/ 99157 h 24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9758" h="241192">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grpFill/>
            <a:ln w="5358" cap="flat">
              <a:noFill/>
              <a:prstDash val="solid"/>
              <a:miter/>
            </a:ln>
          </p:spPr>
          <p:txBody>
            <a:bodyPr rtlCol="0" anchor="ctr"/>
            <a:lstStyle/>
            <a:p>
              <a:endParaRPr lang="en-US"/>
            </a:p>
          </p:txBody>
        </p:sp>
      </p:grpSp>
      <p:grpSp>
        <p:nvGrpSpPr>
          <p:cNvPr id="1158" name="Graphic 102">
            <a:extLst>
              <a:ext uri="{FF2B5EF4-FFF2-40B4-BE49-F238E27FC236}">
                <a16:creationId xmlns:a16="http://schemas.microsoft.com/office/drawing/2014/main" id="{4F82F39A-2F9B-24BF-11CD-8F10A141736C}"/>
              </a:ext>
            </a:extLst>
          </p:cNvPr>
          <p:cNvGrpSpPr/>
          <p:nvPr/>
        </p:nvGrpSpPr>
        <p:grpSpPr>
          <a:xfrm>
            <a:off x="4150001" y="2862560"/>
            <a:ext cx="386090" cy="349208"/>
            <a:chOff x="4061108" y="2908943"/>
            <a:chExt cx="386090" cy="349208"/>
          </a:xfrm>
          <a:solidFill>
            <a:schemeClr val="tx1"/>
          </a:solidFill>
        </p:grpSpPr>
        <p:sp>
          <p:nvSpPr>
            <p:cNvPr id="1159" name="Freeform: Shape 1158">
              <a:extLst>
                <a:ext uri="{FF2B5EF4-FFF2-40B4-BE49-F238E27FC236}">
                  <a16:creationId xmlns:a16="http://schemas.microsoft.com/office/drawing/2014/main" id="{72B7D290-4ACD-44A9-4234-32483815A78C}"/>
                </a:ext>
              </a:extLst>
            </p:cNvPr>
            <p:cNvSpPr/>
            <p:nvPr/>
          </p:nvSpPr>
          <p:spPr>
            <a:xfrm>
              <a:off x="4335171"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grpFill/>
            <a:ln w="446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id="{AE6CF036-519B-967E-133A-63EEA074C048}"/>
                </a:ext>
              </a:extLst>
            </p:cNvPr>
            <p:cNvSpPr/>
            <p:nvPr/>
          </p:nvSpPr>
          <p:spPr>
            <a:xfrm>
              <a:off x="4110165"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grpFill/>
            <a:ln w="446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id="{F2942E4D-F3A6-7AD9-CC50-0A050A05A326}"/>
                </a:ext>
              </a:extLst>
            </p:cNvPr>
            <p:cNvSpPr/>
            <p:nvPr/>
          </p:nvSpPr>
          <p:spPr>
            <a:xfrm>
              <a:off x="4222668"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grpFill/>
            <a:ln w="446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id="{5163B321-4354-7A50-EEC9-C5E8EAEB944B}"/>
                </a:ext>
              </a:extLst>
            </p:cNvPr>
            <p:cNvSpPr/>
            <p:nvPr/>
          </p:nvSpPr>
          <p:spPr>
            <a:xfrm>
              <a:off x="4174511" y="2981394"/>
              <a:ext cx="160190" cy="276757"/>
            </a:xfrm>
            <a:custGeom>
              <a:avLst/>
              <a:gdLst>
                <a:gd name="connsiteX0" fmla="*/ 159761 w 160190"/>
                <a:gd name="connsiteY0" fmla="*/ 105753 h 276757"/>
                <a:gd name="connsiteX1" fmla="*/ 139510 w 160190"/>
                <a:gd name="connsiteY1" fmla="*/ 31051 h 276757"/>
                <a:gd name="connsiteX2" fmla="*/ 135460 w 160190"/>
                <a:gd name="connsiteY2" fmla="*/ 23851 h 276757"/>
                <a:gd name="connsiteX3" fmla="*/ 104409 w 160190"/>
                <a:gd name="connsiteY3" fmla="*/ 4050 h 276757"/>
                <a:gd name="connsiteX4" fmla="*/ 80108 w 160190"/>
                <a:gd name="connsiteY4" fmla="*/ 0 h 276757"/>
                <a:gd name="connsiteX5" fmla="*/ 55808 w 160190"/>
                <a:gd name="connsiteY5" fmla="*/ 4050 h 276757"/>
                <a:gd name="connsiteX6" fmla="*/ 24757 w 160190"/>
                <a:gd name="connsiteY6" fmla="*/ 23851 h 276757"/>
                <a:gd name="connsiteX7" fmla="*/ 20707 w 160190"/>
                <a:gd name="connsiteY7" fmla="*/ 31051 h 276757"/>
                <a:gd name="connsiteX8" fmla="*/ 456 w 160190"/>
                <a:gd name="connsiteY8" fmla="*/ 105753 h 276757"/>
                <a:gd name="connsiteX9" fmla="*/ 9907 w 160190"/>
                <a:gd name="connsiteY9" fmla="*/ 122853 h 276757"/>
                <a:gd name="connsiteX10" fmla="*/ 13507 w 160190"/>
                <a:gd name="connsiteY10" fmla="*/ 123303 h 276757"/>
                <a:gd name="connsiteX11" fmla="*/ 26557 w 160190"/>
                <a:gd name="connsiteY11" fmla="*/ 113403 h 276757"/>
                <a:gd name="connsiteX12" fmla="*/ 44558 w 160190"/>
                <a:gd name="connsiteY12" fmla="*/ 47701 h 276757"/>
                <a:gd name="connsiteX13" fmla="*/ 44558 w 160190"/>
                <a:gd name="connsiteY13" fmla="*/ 276757 h 276757"/>
                <a:gd name="connsiteX14" fmla="*/ 71558 w 160190"/>
                <a:gd name="connsiteY14" fmla="*/ 276757 h 276757"/>
                <a:gd name="connsiteX15" fmla="*/ 71558 w 160190"/>
                <a:gd name="connsiteY15" fmla="*/ 148054 h 276757"/>
                <a:gd name="connsiteX16" fmla="*/ 89559 w 160190"/>
                <a:gd name="connsiteY16" fmla="*/ 148054 h 276757"/>
                <a:gd name="connsiteX17" fmla="*/ 89559 w 160190"/>
                <a:gd name="connsiteY17" fmla="*/ 276307 h 276757"/>
                <a:gd name="connsiteX18" fmla="*/ 116559 w 160190"/>
                <a:gd name="connsiteY18" fmla="*/ 276307 h 276757"/>
                <a:gd name="connsiteX19" fmla="*/ 116559 w 160190"/>
                <a:gd name="connsiteY19" fmla="*/ 47701 h 276757"/>
                <a:gd name="connsiteX20" fmla="*/ 134560 w 160190"/>
                <a:gd name="connsiteY20" fmla="*/ 113403 h 276757"/>
                <a:gd name="connsiteX21" fmla="*/ 147610 w 160190"/>
                <a:gd name="connsiteY21" fmla="*/ 123303 h 276757"/>
                <a:gd name="connsiteX22" fmla="*/ 151210 w 160190"/>
                <a:gd name="connsiteY22" fmla="*/ 122853 h 276757"/>
                <a:gd name="connsiteX23" fmla="*/ 159761 w 160190"/>
                <a:gd name="connsiteY23"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190" h="276757">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grpFill/>
            <a:ln w="446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id="{9D389E4E-7E37-B1DA-24A3-81720AD7AC85}"/>
                </a:ext>
              </a:extLst>
            </p:cNvPr>
            <p:cNvSpPr/>
            <p:nvPr/>
          </p:nvSpPr>
          <p:spPr>
            <a:xfrm>
              <a:off x="4061108" y="2980944"/>
              <a:ext cx="130059" cy="277207"/>
            </a:xfrm>
            <a:custGeom>
              <a:avLst/>
              <a:gdLst>
                <a:gd name="connsiteX0" fmla="*/ 104409 w 130059"/>
                <a:gd name="connsiteY0" fmla="*/ 103953 h 277207"/>
                <a:gd name="connsiteX1" fmla="*/ 124660 w 130059"/>
                <a:gd name="connsiteY1" fmla="*/ 29251 h 277207"/>
                <a:gd name="connsiteX2" fmla="*/ 130060 w 130059"/>
                <a:gd name="connsiteY2" fmla="*/ 18450 h 277207"/>
                <a:gd name="connsiteX3" fmla="*/ 104409 w 130059"/>
                <a:gd name="connsiteY3" fmla="*/ 4050 h 277207"/>
                <a:gd name="connsiteX4" fmla="*/ 80108 w 130059"/>
                <a:gd name="connsiteY4" fmla="*/ 0 h 277207"/>
                <a:gd name="connsiteX5" fmla="*/ 55808 w 130059"/>
                <a:gd name="connsiteY5" fmla="*/ 4050 h 277207"/>
                <a:gd name="connsiteX6" fmla="*/ 24757 w 130059"/>
                <a:gd name="connsiteY6" fmla="*/ 23851 h 277207"/>
                <a:gd name="connsiteX7" fmla="*/ 20707 w 130059"/>
                <a:gd name="connsiteY7" fmla="*/ 31051 h 277207"/>
                <a:gd name="connsiteX8" fmla="*/ 456 w 130059"/>
                <a:gd name="connsiteY8" fmla="*/ 106203 h 277207"/>
                <a:gd name="connsiteX9" fmla="*/ 9907 w 130059"/>
                <a:gd name="connsiteY9" fmla="*/ 123303 h 277207"/>
                <a:gd name="connsiteX10" fmla="*/ 13507 w 130059"/>
                <a:gd name="connsiteY10" fmla="*/ 123753 h 277207"/>
                <a:gd name="connsiteX11" fmla="*/ 26557 w 130059"/>
                <a:gd name="connsiteY11" fmla="*/ 113853 h 277207"/>
                <a:gd name="connsiteX12" fmla="*/ 44558 w 130059"/>
                <a:gd name="connsiteY12" fmla="*/ 48151 h 277207"/>
                <a:gd name="connsiteX13" fmla="*/ 44558 w 130059"/>
                <a:gd name="connsiteY13" fmla="*/ 277207 h 277207"/>
                <a:gd name="connsiteX14" fmla="*/ 71558 w 130059"/>
                <a:gd name="connsiteY14" fmla="*/ 277207 h 277207"/>
                <a:gd name="connsiteX15" fmla="*/ 71558 w 130059"/>
                <a:gd name="connsiteY15" fmla="*/ 148504 h 277207"/>
                <a:gd name="connsiteX16" fmla="*/ 89559 w 130059"/>
                <a:gd name="connsiteY16" fmla="*/ 148504 h 277207"/>
                <a:gd name="connsiteX17" fmla="*/ 89559 w 130059"/>
                <a:gd name="connsiteY17" fmla="*/ 276757 h 277207"/>
                <a:gd name="connsiteX18" fmla="*/ 116559 w 130059"/>
                <a:gd name="connsiteY18" fmla="*/ 276757 h 277207"/>
                <a:gd name="connsiteX19" fmla="*/ 116559 w 130059"/>
                <a:gd name="connsiteY19" fmla="*/ 130953 h 277207"/>
                <a:gd name="connsiteX20" fmla="*/ 104409 w 130059"/>
                <a:gd name="connsiteY20" fmla="*/ 103953 h 27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059" h="277207">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grpFill/>
            <a:ln w="446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id="{B2ED1A4A-9268-0E0B-C91A-CE7EF064D265}"/>
                </a:ext>
              </a:extLst>
            </p:cNvPr>
            <p:cNvSpPr/>
            <p:nvPr/>
          </p:nvSpPr>
          <p:spPr>
            <a:xfrm>
              <a:off x="4316721" y="2981394"/>
              <a:ext cx="130477" cy="276757"/>
            </a:xfrm>
            <a:custGeom>
              <a:avLst/>
              <a:gdLst>
                <a:gd name="connsiteX0" fmla="*/ 130053 w 130477"/>
                <a:gd name="connsiteY0" fmla="*/ 105753 h 276757"/>
                <a:gd name="connsiteX1" fmla="*/ 109353 w 130477"/>
                <a:gd name="connsiteY1" fmla="*/ 31051 h 276757"/>
                <a:gd name="connsiteX2" fmla="*/ 105303 w 130477"/>
                <a:gd name="connsiteY2" fmla="*/ 23851 h 276757"/>
                <a:gd name="connsiteX3" fmla="*/ 74252 w 130477"/>
                <a:gd name="connsiteY3" fmla="*/ 4050 h 276757"/>
                <a:gd name="connsiteX4" fmla="*/ 49951 w 130477"/>
                <a:gd name="connsiteY4" fmla="*/ 0 h 276757"/>
                <a:gd name="connsiteX5" fmla="*/ 25651 w 130477"/>
                <a:gd name="connsiteY5" fmla="*/ 4050 h 276757"/>
                <a:gd name="connsiteX6" fmla="*/ 0 w 130477"/>
                <a:gd name="connsiteY6" fmla="*/ 18450 h 276757"/>
                <a:gd name="connsiteX7" fmla="*/ 5400 w 130477"/>
                <a:gd name="connsiteY7" fmla="*/ 28801 h 276757"/>
                <a:gd name="connsiteX8" fmla="*/ 25651 w 130477"/>
                <a:gd name="connsiteY8" fmla="*/ 103503 h 276757"/>
                <a:gd name="connsiteX9" fmla="*/ 13500 w 130477"/>
                <a:gd name="connsiteY9" fmla="*/ 130503 h 276757"/>
                <a:gd name="connsiteX10" fmla="*/ 13500 w 130477"/>
                <a:gd name="connsiteY10" fmla="*/ 276757 h 276757"/>
                <a:gd name="connsiteX11" fmla="*/ 40501 w 130477"/>
                <a:gd name="connsiteY11" fmla="*/ 276757 h 276757"/>
                <a:gd name="connsiteX12" fmla="*/ 40501 w 130477"/>
                <a:gd name="connsiteY12" fmla="*/ 148054 h 276757"/>
                <a:gd name="connsiteX13" fmla="*/ 58501 w 130477"/>
                <a:gd name="connsiteY13" fmla="*/ 148054 h 276757"/>
                <a:gd name="connsiteX14" fmla="*/ 58501 w 130477"/>
                <a:gd name="connsiteY14" fmla="*/ 276307 h 276757"/>
                <a:gd name="connsiteX15" fmla="*/ 85502 w 130477"/>
                <a:gd name="connsiteY15" fmla="*/ 276307 h 276757"/>
                <a:gd name="connsiteX16" fmla="*/ 85502 w 130477"/>
                <a:gd name="connsiteY16" fmla="*/ 47701 h 276757"/>
                <a:gd name="connsiteX17" fmla="*/ 103503 w 130477"/>
                <a:gd name="connsiteY17" fmla="*/ 113403 h 276757"/>
                <a:gd name="connsiteX18" fmla="*/ 116553 w 130477"/>
                <a:gd name="connsiteY18" fmla="*/ 123303 h 276757"/>
                <a:gd name="connsiteX19" fmla="*/ 120153 w 130477"/>
                <a:gd name="connsiteY19" fmla="*/ 122853 h 276757"/>
                <a:gd name="connsiteX20" fmla="*/ 130053 w 130477"/>
                <a:gd name="connsiteY20"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477" h="276757">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grpFill/>
            <a:ln w="4465" cap="flat">
              <a:noFill/>
              <a:prstDash val="solid"/>
              <a:miter/>
            </a:ln>
          </p:spPr>
          <p:txBody>
            <a:bodyPr rtlCol="0" anchor="ctr"/>
            <a:lstStyle/>
            <a:p>
              <a:endParaRPr lang="en-US"/>
            </a:p>
          </p:txBody>
        </p:sp>
      </p:grpSp>
      <p:grpSp>
        <p:nvGrpSpPr>
          <p:cNvPr id="1165" name="Graphic 104">
            <a:extLst>
              <a:ext uri="{FF2B5EF4-FFF2-40B4-BE49-F238E27FC236}">
                <a16:creationId xmlns:a16="http://schemas.microsoft.com/office/drawing/2014/main" id="{6D4E5465-00E5-AF0F-B158-455F5FFC6413}"/>
              </a:ext>
            </a:extLst>
          </p:cNvPr>
          <p:cNvGrpSpPr/>
          <p:nvPr/>
        </p:nvGrpSpPr>
        <p:grpSpPr>
          <a:xfrm>
            <a:off x="3598403" y="2819916"/>
            <a:ext cx="211505" cy="405010"/>
            <a:chOff x="3509510" y="2866299"/>
            <a:chExt cx="211505" cy="405010"/>
          </a:xfrm>
          <a:solidFill>
            <a:schemeClr val="tx1"/>
          </a:solidFill>
        </p:grpSpPr>
        <p:sp>
          <p:nvSpPr>
            <p:cNvPr id="1166" name="Freeform: Shape 1165">
              <a:extLst>
                <a:ext uri="{FF2B5EF4-FFF2-40B4-BE49-F238E27FC236}">
                  <a16:creationId xmlns:a16="http://schemas.microsoft.com/office/drawing/2014/main" id="{9286DA3B-7DD1-A2D4-44B2-DB48FAB33A2B}"/>
                </a:ext>
              </a:extLst>
            </p:cNvPr>
            <p:cNvSpPr/>
            <p:nvPr/>
          </p:nvSpPr>
          <p:spPr>
            <a:xfrm>
              <a:off x="3572512" y="286629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grpFill/>
            <a:ln w="446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id="{DB701063-35D9-F437-44ED-26381920D70C}"/>
                </a:ext>
              </a:extLst>
            </p:cNvPr>
            <p:cNvSpPr/>
            <p:nvPr/>
          </p:nvSpPr>
          <p:spPr>
            <a:xfrm>
              <a:off x="3667014" y="2911300"/>
              <a:ext cx="54001" cy="54001"/>
            </a:xfrm>
            <a:custGeom>
              <a:avLst/>
              <a:gdLst>
                <a:gd name="connsiteX0" fmla="*/ 54001 w 54001"/>
                <a:gd name="connsiteY0" fmla="*/ 27001 h 54001"/>
                <a:gd name="connsiteX1" fmla="*/ 27001 w 54001"/>
                <a:gd name="connsiteY1" fmla="*/ 54001 h 54001"/>
                <a:gd name="connsiteX2" fmla="*/ 0 w 54001"/>
                <a:gd name="connsiteY2" fmla="*/ 27001 h 54001"/>
                <a:gd name="connsiteX3" fmla="*/ 27001 w 54001"/>
                <a:gd name="connsiteY3" fmla="*/ 0 h 54001"/>
                <a:gd name="connsiteX4" fmla="*/ 54001 w 54001"/>
                <a:gd name="connsiteY4" fmla="*/ 27001 h 5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 h="54001">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grpFill/>
            <a:ln w="446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id="{3D4553E2-2AD4-8CCC-1B1A-523F6C35B53E}"/>
                </a:ext>
              </a:extLst>
            </p:cNvPr>
            <p:cNvSpPr/>
            <p:nvPr/>
          </p:nvSpPr>
          <p:spPr>
            <a:xfrm>
              <a:off x="3509510" y="2947301"/>
              <a:ext cx="157504" cy="324008"/>
            </a:xfrm>
            <a:custGeom>
              <a:avLst/>
              <a:gdLst>
                <a:gd name="connsiteX0" fmla="*/ 128253 w 157504"/>
                <a:gd name="connsiteY0" fmla="*/ 138604 h 324008"/>
                <a:gd name="connsiteX1" fmla="*/ 128253 w 157504"/>
                <a:gd name="connsiteY1" fmla="*/ 138604 h 324008"/>
                <a:gd name="connsiteX2" fmla="*/ 128253 w 157504"/>
                <a:gd name="connsiteY2" fmla="*/ 138604 h 324008"/>
                <a:gd name="connsiteX3" fmla="*/ 121503 w 157504"/>
                <a:gd name="connsiteY3" fmla="*/ 139504 h 324008"/>
                <a:gd name="connsiteX4" fmla="*/ 90002 w 157504"/>
                <a:gd name="connsiteY4" fmla="*/ 108003 h 324008"/>
                <a:gd name="connsiteX5" fmla="*/ 113403 w 157504"/>
                <a:gd name="connsiteY5" fmla="*/ 77402 h 324008"/>
                <a:gd name="connsiteX6" fmla="*/ 140404 w 157504"/>
                <a:gd name="connsiteY6" fmla="*/ 37801 h 324008"/>
                <a:gd name="connsiteX7" fmla="*/ 157504 w 157504"/>
                <a:gd name="connsiteY7" fmla="*/ 16650 h 324008"/>
                <a:gd name="connsiteX8" fmla="*/ 128703 w 157504"/>
                <a:gd name="connsiteY8" fmla="*/ 3600 h 324008"/>
                <a:gd name="connsiteX9" fmla="*/ 99003 w 157504"/>
                <a:gd name="connsiteY9" fmla="*/ 0 h 324008"/>
                <a:gd name="connsiteX10" fmla="*/ 69302 w 157504"/>
                <a:gd name="connsiteY10" fmla="*/ 4500 h 324008"/>
                <a:gd name="connsiteX11" fmla="*/ 31501 w 157504"/>
                <a:gd name="connsiteY11" fmla="*/ 24301 h 324008"/>
                <a:gd name="connsiteX12" fmla="*/ 26101 w 157504"/>
                <a:gd name="connsiteY12" fmla="*/ 34201 h 324008"/>
                <a:gd name="connsiteX13" fmla="*/ 900 w 157504"/>
                <a:gd name="connsiteY13" fmla="*/ 141304 h 324008"/>
                <a:gd name="connsiteX14" fmla="*/ 0 w 157504"/>
                <a:gd name="connsiteY14" fmla="*/ 145804 h 324008"/>
                <a:gd name="connsiteX15" fmla="*/ 18000 w 157504"/>
                <a:gd name="connsiteY15" fmla="*/ 163804 h 324008"/>
                <a:gd name="connsiteX16" fmla="*/ 35101 w 157504"/>
                <a:gd name="connsiteY16" fmla="*/ 150304 h 324008"/>
                <a:gd name="connsiteX17" fmla="*/ 54001 w 157504"/>
                <a:gd name="connsiteY17" fmla="*/ 72002 h 324008"/>
                <a:gd name="connsiteX18" fmla="*/ 54001 w 157504"/>
                <a:gd name="connsiteY18" fmla="*/ 324008 h 324008"/>
                <a:gd name="connsiteX19" fmla="*/ 90002 w 157504"/>
                <a:gd name="connsiteY19" fmla="*/ 324008 h 324008"/>
                <a:gd name="connsiteX20" fmla="*/ 90002 w 157504"/>
                <a:gd name="connsiteY20" fmla="*/ 162004 h 324008"/>
                <a:gd name="connsiteX21" fmla="*/ 108003 w 157504"/>
                <a:gd name="connsiteY21" fmla="*/ 162004 h 324008"/>
                <a:gd name="connsiteX22" fmla="*/ 108003 w 157504"/>
                <a:gd name="connsiteY22" fmla="*/ 324008 h 324008"/>
                <a:gd name="connsiteX23" fmla="*/ 144004 w 157504"/>
                <a:gd name="connsiteY23" fmla="*/ 324008 h 324008"/>
                <a:gd name="connsiteX24" fmla="*/ 144004 w 157504"/>
                <a:gd name="connsiteY24" fmla="*/ 132753 h 324008"/>
                <a:gd name="connsiteX25" fmla="*/ 128253 w 157504"/>
                <a:gd name="connsiteY25"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504" h="324008">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grpFill/>
            <a:ln w="446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id="{DE0E4AC9-55DA-9231-EF93-CEBA43AFB57A}"/>
                </a:ext>
              </a:extLst>
            </p:cNvPr>
            <p:cNvSpPr/>
            <p:nvPr/>
          </p:nvSpPr>
          <p:spPr>
            <a:xfrm rot="-2686387">
              <a:off x="3661220" y="3035959"/>
              <a:ext cx="36000" cy="31500"/>
            </a:xfrm>
            <a:custGeom>
              <a:avLst/>
              <a:gdLst>
                <a:gd name="connsiteX0" fmla="*/ 36001 w 36000"/>
                <a:gd name="connsiteY0" fmla="*/ 15750 h 31500"/>
                <a:gd name="connsiteX1" fmla="*/ 18000 w 36000"/>
                <a:gd name="connsiteY1" fmla="*/ 31501 h 31500"/>
                <a:gd name="connsiteX2" fmla="*/ 0 w 36000"/>
                <a:gd name="connsiteY2" fmla="*/ 15750 h 31500"/>
                <a:gd name="connsiteX3" fmla="*/ 18000 w 36000"/>
                <a:gd name="connsiteY3" fmla="*/ 0 h 31500"/>
                <a:gd name="connsiteX4" fmla="*/ 36001 w 36000"/>
                <a:gd name="connsiteY4" fmla="*/ 15750 h 3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 h="3150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grpFill/>
            <a:ln w="446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id="{1A2C2F70-4057-20C1-24C7-BE599812E85C}"/>
                </a:ext>
              </a:extLst>
            </p:cNvPr>
            <p:cNvSpPr/>
            <p:nvPr/>
          </p:nvSpPr>
          <p:spPr>
            <a:xfrm>
              <a:off x="3608063" y="2969259"/>
              <a:ext cx="95044" cy="108544"/>
            </a:xfrm>
            <a:custGeom>
              <a:avLst/>
              <a:gdLst>
                <a:gd name="connsiteX0" fmla="*/ 54001 w 95044"/>
                <a:gd name="connsiteY0" fmla="*/ 64894 h 108544"/>
                <a:gd name="connsiteX1" fmla="*/ 73802 w 95044"/>
                <a:gd name="connsiteY1" fmla="*/ 56343 h 108544"/>
                <a:gd name="connsiteX2" fmla="*/ 83702 w 95044"/>
                <a:gd name="connsiteY2" fmla="*/ 58594 h 108544"/>
                <a:gd name="connsiteX3" fmla="*/ 94502 w 95044"/>
                <a:gd name="connsiteY3" fmla="*/ 27543 h 108544"/>
                <a:gd name="connsiteX4" fmla="*/ 77402 w 95044"/>
                <a:gd name="connsiteY4" fmla="*/ 542 h 108544"/>
                <a:gd name="connsiteX5" fmla="*/ 50401 w 95044"/>
                <a:gd name="connsiteY5" fmla="*/ 17642 h 108544"/>
                <a:gd name="connsiteX6" fmla="*/ 17100 w 95044"/>
                <a:gd name="connsiteY6" fmla="*/ 63994 h 108544"/>
                <a:gd name="connsiteX7" fmla="*/ 17550 w 95044"/>
                <a:gd name="connsiteY7" fmla="*/ 63994 h 108544"/>
                <a:gd name="connsiteX8" fmla="*/ 0 w 95044"/>
                <a:gd name="connsiteY8" fmla="*/ 86044 h 108544"/>
                <a:gd name="connsiteX9" fmla="*/ 22501 w 95044"/>
                <a:gd name="connsiteY9" fmla="*/ 108545 h 108544"/>
                <a:gd name="connsiteX10" fmla="*/ 27451 w 95044"/>
                <a:gd name="connsiteY10" fmla="*/ 108095 h 108544"/>
                <a:gd name="connsiteX11" fmla="*/ 49051 w 95044"/>
                <a:gd name="connsiteY11" fmla="*/ 98195 h 108544"/>
                <a:gd name="connsiteX12" fmla="*/ 54001 w 95044"/>
                <a:gd name="connsiteY12" fmla="*/ 64894 h 10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44" h="108544">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grpFill/>
            <a:ln w="4465" cap="flat">
              <a:noFill/>
              <a:prstDash val="solid"/>
              <a:miter/>
            </a:ln>
          </p:spPr>
          <p:txBody>
            <a:bodyPr rtlCol="0" anchor="ctr"/>
            <a:lstStyle/>
            <a:p>
              <a:endParaRPr lang="en-US"/>
            </a:p>
          </p:txBody>
        </p:sp>
      </p:grpSp>
      <p:grpSp>
        <p:nvGrpSpPr>
          <p:cNvPr id="1171" name="Graphic 106">
            <a:extLst>
              <a:ext uri="{FF2B5EF4-FFF2-40B4-BE49-F238E27FC236}">
                <a16:creationId xmlns:a16="http://schemas.microsoft.com/office/drawing/2014/main" id="{A7C9DE71-5003-B962-88CA-8AD08824A624}"/>
              </a:ext>
            </a:extLst>
          </p:cNvPr>
          <p:cNvGrpSpPr/>
          <p:nvPr/>
        </p:nvGrpSpPr>
        <p:grpSpPr>
          <a:xfrm>
            <a:off x="2941295" y="2887286"/>
            <a:ext cx="433448" cy="295663"/>
            <a:chOff x="2852402" y="2933669"/>
            <a:chExt cx="433448" cy="295663"/>
          </a:xfrm>
          <a:solidFill>
            <a:schemeClr val="tx1"/>
          </a:solidFill>
        </p:grpSpPr>
        <p:sp>
          <p:nvSpPr>
            <p:cNvPr id="1172" name="Freeform: Shape 1171">
              <a:extLst>
                <a:ext uri="{FF2B5EF4-FFF2-40B4-BE49-F238E27FC236}">
                  <a16:creationId xmlns:a16="http://schemas.microsoft.com/office/drawing/2014/main" id="{A2E04748-CB01-299C-1447-B545F479BFEF}"/>
                </a:ext>
              </a:extLst>
            </p:cNvPr>
            <p:cNvSpPr/>
            <p:nvPr/>
          </p:nvSpPr>
          <p:spPr>
            <a:xfrm>
              <a:off x="3098685"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grpFill/>
            <a:ln w="4862"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id="{788548E3-2274-7355-880C-8A254C6350D0}"/>
                </a:ext>
              </a:extLst>
            </p:cNvPr>
            <p:cNvSpPr/>
            <p:nvPr/>
          </p:nvSpPr>
          <p:spPr>
            <a:xfrm>
              <a:off x="321202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grpFill/>
            <a:ln w="4862"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id="{7D6C4601-62E5-DCCF-8619-842C2882CAA2}"/>
                </a:ext>
              </a:extLst>
            </p:cNvPr>
            <p:cNvSpPr/>
            <p:nvPr/>
          </p:nvSpPr>
          <p:spPr>
            <a:xfrm>
              <a:off x="2990276"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grpFill/>
            <a:ln w="4862"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id="{7CBD29C5-29F5-1DB7-A7A2-BECFC8026054}"/>
                </a:ext>
              </a:extLst>
            </p:cNvPr>
            <p:cNvSpPr/>
            <p:nvPr/>
          </p:nvSpPr>
          <p:spPr>
            <a:xfrm>
              <a:off x="288679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grpFill/>
            <a:ln w="4862"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id="{6ACF6463-DEF0-977C-AAEB-CD40FD61C4A5}"/>
                </a:ext>
              </a:extLst>
            </p:cNvPr>
            <p:cNvSpPr/>
            <p:nvPr/>
          </p:nvSpPr>
          <p:spPr>
            <a:xfrm>
              <a:off x="2852402" y="2992802"/>
              <a:ext cx="433448" cy="236530"/>
            </a:xfrm>
            <a:custGeom>
              <a:avLst/>
              <a:gdLst>
                <a:gd name="connsiteX0" fmla="*/ 432551 w 433448"/>
                <a:gd name="connsiteY0" fmla="*/ 168528 h 236530"/>
                <a:gd name="connsiteX1" fmla="*/ 415304 w 433448"/>
                <a:gd name="connsiteY1" fmla="*/ 127628 h 236530"/>
                <a:gd name="connsiteX2" fmla="*/ 389680 w 433448"/>
                <a:gd name="connsiteY2" fmla="*/ 109888 h 236530"/>
                <a:gd name="connsiteX3" fmla="*/ 379332 w 433448"/>
                <a:gd name="connsiteY3" fmla="*/ 108410 h 236530"/>
                <a:gd name="connsiteX4" fmla="*/ 360114 w 433448"/>
                <a:gd name="connsiteY4" fmla="*/ 112845 h 236530"/>
                <a:gd name="connsiteX5" fmla="*/ 330054 w 433448"/>
                <a:gd name="connsiteY5" fmla="*/ 91656 h 236530"/>
                <a:gd name="connsiteX6" fmla="*/ 312315 w 433448"/>
                <a:gd name="connsiteY6" fmla="*/ 17740 h 236530"/>
                <a:gd name="connsiteX7" fmla="*/ 308865 w 433448"/>
                <a:gd name="connsiteY7" fmla="*/ 12319 h 236530"/>
                <a:gd name="connsiteX8" fmla="*/ 288662 w 433448"/>
                <a:gd name="connsiteY8" fmla="*/ 2464 h 236530"/>
                <a:gd name="connsiteX9" fmla="*/ 270922 w 433448"/>
                <a:gd name="connsiteY9" fmla="*/ 0 h 236530"/>
                <a:gd name="connsiteX10" fmla="*/ 253675 w 433448"/>
                <a:gd name="connsiteY10" fmla="*/ 2464 h 236530"/>
                <a:gd name="connsiteX11" fmla="*/ 233471 w 433448"/>
                <a:gd name="connsiteY11" fmla="*/ 12319 h 236530"/>
                <a:gd name="connsiteX12" fmla="*/ 230022 w 433448"/>
                <a:gd name="connsiteY12" fmla="*/ 17740 h 236530"/>
                <a:gd name="connsiteX13" fmla="*/ 216717 w 433448"/>
                <a:gd name="connsiteY13" fmla="*/ 70959 h 236530"/>
                <a:gd name="connsiteX14" fmla="*/ 203905 w 433448"/>
                <a:gd name="connsiteY14" fmla="*/ 17740 h 236530"/>
                <a:gd name="connsiteX15" fmla="*/ 200455 w 433448"/>
                <a:gd name="connsiteY15" fmla="*/ 12319 h 236530"/>
                <a:gd name="connsiteX16" fmla="*/ 180252 w 433448"/>
                <a:gd name="connsiteY16" fmla="*/ 2464 h 236530"/>
                <a:gd name="connsiteX17" fmla="*/ 162512 w 433448"/>
                <a:gd name="connsiteY17" fmla="*/ 0 h 236530"/>
                <a:gd name="connsiteX18" fmla="*/ 145265 w 433448"/>
                <a:gd name="connsiteY18" fmla="*/ 2464 h 236530"/>
                <a:gd name="connsiteX19" fmla="*/ 125061 w 433448"/>
                <a:gd name="connsiteY19" fmla="*/ 12319 h 236530"/>
                <a:gd name="connsiteX20" fmla="*/ 121612 w 433448"/>
                <a:gd name="connsiteY20" fmla="*/ 17740 h 236530"/>
                <a:gd name="connsiteX21" fmla="*/ 103872 w 433448"/>
                <a:gd name="connsiteY21" fmla="*/ 91656 h 236530"/>
                <a:gd name="connsiteX22" fmla="*/ 73813 w 433448"/>
                <a:gd name="connsiteY22" fmla="*/ 112845 h 236530"/>
                <a:gd name="connsiteX23" fmla="*/ 54102 w 433448"/>
                <a:gd name="connsiteY23" fmla="*/ 108410 h 236530"/>
                <a:gd name="connsiteX24" fmla="*/ 43754 w 433448"/>
                <a:gd name="connsiteY24" fmla="*/ 109888 h 236530"/>
                <a:gd name="connsiteX25" fmla="*/ 18130 w 433448"/>
                <a:gd name="connsiteY25" fmla="*/ 127628 h 236530"/>
                <a:gd name="connsiteX26" fmla="*/ 883 w 433448"/>
                <a:gd name="connsiteY26" fmla="*/ 168528 h 236530"/>
                <a:gd name="connsiteX27" fmla="*/ 3839 w 433448"/>
                <a:gd name="connsiteY27" fmla="*/ 180847 h 236530"/>
                <a:gd name="connsiteX28" fmla="*/ 9753 w 433448"/>
                <a:gd name="connsiteY28" fmla="*/ 182326 h 236530"/>
                <a:gd name="connsiteX29" fmla="*/ 18623 w 433448"/>
                <a:gd name="connsiteY29" fmla="*/ 176412 h 236530"/>
                <a:gd name="connsiteX30" fmla="*/ 29464 w 433448"/>
                <a:gd name="connsiteY30" fmla="*/ 150788 h 236530"/>
                <a:gd name="connsiteX31" fmla="*/ 29464 w 433448"/>
                <a:gd name="connsiteY31" fmla="*/ 177398 h 236530"/>
                <a:gd name="connsiteX32" fmla="*/ 29464 w 433448"/>
                <a:gd name="connsiteY32" fmla="*/ 236531 h 236530"/>
                <a:gd name="connsiteX33" fmla="*/ 49174 w 433448"/>
                <a:gd name="connsiteY33" fmla="*/ 236531 h 236530"/>
                <a:gd name="connsiteX34" fmla="*/ 49174 w 433448"/>
                <a:gd name="connsiteY34" fmla="*/ 177398 h 236530"/>
                <a:gd name="connsiteX35" fmla="*/ 59030 w 433448"/>
                <a:gd name="connsiteY35" fmla="*/ 177398 h 236530"/>
                <a:gd name="connsiteX36" fmla="*/ 59030 w 433448"/>
                <a:gd name="connsiteY36" fmla="*/ 236531 h 236530"/>
                <a:gd name="connsiteX37" fmla="*/ 78741 w 433448"/>
                <a:gd name="connsiteY37" fmla="*/ 236531 h 236530"/>
                <a:gd name="connsiteX38" fmla="*/ 78741 w 433448"/>
                <a:gd name="connsiteY38" fmla="*/ 133048 h 236530"/>
                <a:gd name="connsiteX39" fmla="*/ 79234 w 433448"/>
                <a:gd name="connsiteY39" fmla="*/ 133048 h 236530"/>
                <a:gd name="connsiteX40" fmla="*/ 118163 w 433448"/>
                <a:gd name="connsiteY40" fmla="*/ 105946 h 236530"/>
                <a:gd name="connsiteX41" fmla="*/ 122105 w 433448"/>
                <a:gd name="connsiteY41" fmla="*/ 100033 h 236530"/>
                <a:gd name="connsiteX42" fmla="*/ 137873 w 433448"/>
                <a:gd name="connsiteY42" fmla="*/ 34494 h 236530"/>
                <a:gd name="connsiteX43" fmla="*/ 137873 w 433448"/>
                <a:gd name="connsiteY43" fmla="*/ 236531 h 236530"/>
                <a:gd name="connsiteX44" fmla="*/ 157584 w 433448"/>
                <a:gd name="connsiteY44" fmla="*/ 236531 h 236530"/>
                <a:gd name="connsiteX45" fmla="*/ 157584 w 433448"/>
                <a:gd name="connsiteY45" fmla="*/ 123193 h 236530"/>
                <a:gd name="connsiteX46" fmla="*/ 167440 w 433448"/>
                <a:gd name="connsiteY46" fmla="*/ 123193 h 236530"/>
                <a:gd name="connsiteX47" fmla="*/ 167440 w 433448"/>
                <a:gd name="connsiteY47" fmla="*/ 236531 h 236530"/>
                <a:gd name="connsiteX48" fmla="*/ 187151 w 433448"/>
                <a:gd name="connsiteY48" fmla="*/ 236531 h 236530"/>
                <a:gd name="connsiteX49" fmla="*/ 187151 w 433448"/>
                <a:gd name="connsiteY49" fmla="*/ 34494 h 236530"/>
                <a:gd name="connsiteX50" fmla="*/ 207354 w 433448"/>
                <a:gd name="connsiteY50" fmla="*/ 115801 h 236530"/>
                <a:gd name="connsiteX51" fmla="*/ 216717 w 433448"/>
                <a:gd name="connsiteY51" fmla="*/ 123193 h 236530"/>
                <a:gd name="connsiteX52" fmla="*/ 226080 w 433448"/>
                <a:gd name="connsiteY52" fmla="*/ 115801 h 236530"/>
                <a:gd name="connsiteX53" fmla="*/ 246283 w 433448"/>
                <a:gd name="connsiteY53" fmla="*/ 34494 h 236530"/>
                <a:gd name="connsiteX54" fmla="*/ 246283 w 433448"/>
                <a:gd name="connsiteY54" fmla="*/ 75887 h 236530"/>
                <a:gd name="connsiteX55" fmla="*/ 229036 w 433448"/>
                <a:gd name="connsiteY55" fmla="*/ 147832 h 236530"/>
                <a:gd name="connsiteX56" fmla="*/ 246283 w 433448"/>
                <a:gd name="connsiteY56" fmla="*/ 147832 h 236530"/>
                <a:gd name="connsiteX57" fmla="*/ 246283 w 433448"/>
                <a:gd name="connsiteY57" fmla="*/ 236531 h 236530"/>
                <a:gd name="connsiteX58" fmla="*/ 265994 w 433448"/>
                <a:gd name="connsiteY58" fmla="*/ 236531 h 236530"/>
                <a:gd name="connsiteX59" fmla="*/ 265994 w 433448"/>
                <a:gd name="connsiteY59" fmla="*/ 147832 h 236530"/>
                <a:gd name="connsiteX60" fmla="*/ 275850 w 433448"/>
                <a:gd name="connsiteY60" fmla="*/ 147832 h 236530"/>
                <a:gd name="connsiteX61" fmla="*/ 275850 w 433448"/>
                <a:gd name="connsiteY61" fmla="*/ 236531 h 236530"/>
                <a:gd name="connsiteX62" fmla="*/ 295560 w 433448"/>
                <a:gd name="connsiteY62" fmla="*/ 236531 h 236530"/>
                <a:gd name="connsiteX63" fmla="*/ 295560 w 433448"/>
                <a:gd name="connsiteY63" fmla="*/ 147832 h 236530"/>
                <a:gd name="connsiteX64" fmla="*/ 312807 w 433448"/>
                <a:gd name="connsiteY64" fmla="*/ 147832 h 236530"/>
                <a:gd name="connsiteX65" fmla="*/ 295560 w 433448"/>
                <a:gd name="connsiteY65" fmla="*/ 75887 h 236530"/>
                <a:gd name="connsiteX66" fmla="*/ 295560 w 433448"/>
                <a:gd name="connsiteY66" fmla="*/ 34494 h 236530"/>
                <a:gd name="connsiteX67" fmla="*/ 311822 w 433448"/>
                <a:gd name="connsiteY67" fmla="*/ 100033 h 236530"/>
                <a:gd name="connsiteX68" fmla="*/ 315764 w 433448"/>
                <a:gd name="connsiteY68" fmla="*/ 105946 h 236530"/>
                <a:gd name="connsiteX69" fmla="*/ 355186 w 433448"/>
                <a:gd name="connsiteY69" fmla="*/ 133541 h 236530"/>
                <a:gd name="connsiteX70" fmla="*/ 355186 w 433448"/>
                <a:gd name="connsiteY70" fmla="*/ 164093 h 236530"/>
                <a:gd name="connsiteX71" fmla="*/ 344838 w 433448"/>
                <a:gd name="connsiteY71" fmla="*/ 192181 h 236530"/>
                <a:gd name="connsiteX72" fmla="*/ 354693 w 433448"/>
                <a:gd name="connsiteY72" fmla="*/ 192181 h 236530"/>
                <a:gd name="connsiteX73" fmla="*/ 354693 w 433448"/>
                <a:gd name="connsiteY73" fmla="*/ 236531 h 236530"/>
                <a:gd name="connsiteX74" fmla="*/ 374404 w 433448"/>
                <a:gd name="connsiteY74" fmla="*/ 236531 h 236530"/>
                <a:gd name="connsiteX75" fmla="*/ 374404 w 433448"/>
                <a:gd name="connsiteY75" fmla="*/ 192181 h 236530"/>
                <a:gd name="connsiteX76" fmla="*/ 384259 w 433448"/>
                <a:gd name="connsiteY76" fmla="*/ 192181 h 236530"/>
                <a:gd name="connsiteX77" fmla="*/ 384259 w 433448"/>
                <a:gd name="connsiteY77" fmla="*/ 236531 h 236530"/>
                <a:gd name="connsiteX78" fmla="*/ 403970 w 433448"/>
                <a:gd name="connsiteY78" fmla="*/ 236531 h 236530"/>
                <a:gd name="connsiteX79" fmla="*/ 403970 w 433448"/>
                <a:gd name="connsiteY79" fmla="*/ 192181 h 236530"/>
                <a:gd name="connsiteX80" fmla="*/ 413826 w 433448"/>
                <a:gd name="connsiteY80" fmla="*/ 192181 h 236530"/>
                <a:gd name="connsiteX81" fmla="*/ 404463 w 433448"/>
                <a:gd name="connsiteY81" fmla="*/ 166064 h 236530"/>
                <a:gd name="connsiteX82" fmla="*/ 404463 w 433448"/>
                <a:gd name="connsiteY82" fmla="*/ 150788 h 236530"/>
                <a:gd name="connsiteX83" fmla="*/ 415304 w 433448"/>
                <a:gd name="connsiteY83" fmla="*/ 176412 h 236530"/>
                <a:gd name="connsiteX84" fmla="*/ 424174 w 433448"/>
                <a:gd name="connsiteY84" fmla="*/ 182326 h 236530"/>
                <a:gd name="connsiteX85" fmla="*/ 430087 w 433448"/>
                <a:gd name="connsiteY85" fmla="*/ 180355 h 236530"/>
                <a:gd name="connsiteX86" fmla="*/ 432551 w 433448"/>
                <a:gd name="connsiteY86" fmla="*/ 168528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33448" h="236530">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grpFill/>
            <a:ln w="4862" cap="flat">
              <a:noFill/>
              <a:prstDash val="solid"/>
              <a:miter/>
            </a:ln>
          </p:spPr>
          <p:txBody>
            <a:bodyPr rtlCol="0" anchor="ctr"/>
            <a:lstStyle/>
            <a:p>
              <a:endParaRPr lang="en-US"/>
            </a:p>
          </p:txBody>
        </p:sp>
      </p:grpSp>
      <p:grpSp>
        <p:nvGrpSpPr>
          <p:cNvPr id="1177" name="Graphic 108">
            <a:extLst>
              <a:ext uri="{FF2B5EF4-FFF2-40B4-BE49-F238E27FC236}">
                <a16:creationId xmlns:a16="http://schemas.microsoft.com/office/drawing/2014/main" id="{F17EB51E-6DC2-1668-5BCD-AF6078A01FEF}"/>
              </a:ext>
            </a:extLst>
          </p:cNvPr>
          <p:cNvGrpSpPr/>
          <p:nvPr/>
        </p:nvGrpSpPr>
        <p:grpSpPr>
          <a:xfrm>
            <a:off x="2445016" y="2805442"/>
            <a:ext cx="198005" cy="405010"/>
            <a:chOff x="2356123" y="2851825"/>
            <a:chExt cx="198005" cy="405010"/>
          </a:xfrm>
          <a:solidFill>
            <a:schemeClr val="tx1"/>
          </a:solidFill>
        </p:grpSpPr>
        <p:sp>
          <p:nvSpPr>
            <p:cNvPr id="1178" name="Freeform: Shape 1177">
              <a:extLst>
                <a:ext uri="{FF2B5EF4-FFF2-40B4-BE49-F238E27FC236}">
                  <a16:creationId xmlns:a16="http://schemas.microsoft.com/office/drawing/2014/main" id="{A8507C93-7048-6716-3C79-9AC2C88D5245}"/>
                </a:ext>
              </a:extLst>
            </p:cNvPr>
            <p:cNvSpPr/>
            <p:nvPr/>
          </p:nvSpPr>
          <p:spPr>
            <a:xfrm>
              <a:off x="2419125" y="2851825"/>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grpFill/>
            <a:ln w="446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id="{6D2AA4E9-8739-1BF3-432F-09F453A3AA29}"/>
                </a:ext>
              </a:extLst>
            </p:cNvPr>
            <p:cNvSpPr/>
            <p:nvPr/>
          </p:nvSpPr>
          <p:spPr>
            <a:xfrm>
              <a:off x="2356123" y="2932827"/>
              <a:ext cx="198005" cy="324008"/>
            </a:xfrm>
            <a:custGeom>
              <a:avLst/>
              <a:gdLst>
                <a:gd name="connsiteX0" fmla="*/ 197105 w 198005"/>
                <a:gd name="connsiteY0" fmla="*/ 140404 h 324008"/>
                <a:gd name="connsiteX1" fmla="*/ 171904 w 198005"/>
                <a:gd name="connsiteY1" fmla="*/ 33301 h 324008"/>
                <a:gd name="connsiteX2" fmla="*/ 166504 w 198005"/>
                <a:gd name="connsiteY2" fmla="*/ 23401 h 324008"/>
                <a:gd name="connsiteX3" fmla="*/ 128703 w 198005"/>
                <a:gd name="connsiteY3" fmla="*/ 3600 h 324008"/>
                <a:gd name="connsiteX4" fmla="*/ 99003 w 198005"/>
                <a:gd name="connsiteY4" fmla="*/ 0 h 324008"/>
                <a:gd name="connsiteX5" fmla="*/ 69302 w 198005"/>
                <a:gd name="connsiteY5" fmla="*/ 4500 h 324008"/>
                <a:gd name="connsiteX6" fmla="*/ 31501 w 198005"/>
                <a:gd name="connsiteY6" fmla="*/ 24301 h 324008"/>
                <a:gd name="connsiteX7" fmla="*/ 26101 w 198005"/>
                <a:gd name="connsiteY7" fmla="*/ 34201 h 324008"/>
                <a:gd name="connsiteX8" fmla="*/ 900 w 198005"/>
                <a:gd name="connsiteY8" fmla="*/ 141304 h 324008"/>
                <a:gd name="connsiteX9" fmla="*/ 0 w 198005"/>
                <a:gd name="connsiteY9" fmla="*/ 145804 h 324008"/>
                <a:gd name="connsiteX10" fmla="*/ 18000 w 198005"/>
                <a:gd name="connsiteY10" fmla="*/ 163804 h 324008"/>
                <a:gd name="connsiteX11" fmla="*/ 35101 w 198005"/>
                <a:gd name="connsiteY11" fmla="*/ 150304 h 324008"/>
                <a:gd name="connsiteX12" fmla="*/ 54001 w 198005"/>
                <a:gd name="connsiteY12" fmla="*/ 72002 h 324008"/>
                <a:gd name="connsiteX13" fmla="*/ 54001 w 198005"/>
                <a:gd name="connsiteY13" fmla="*/ 324008 h 324008"/>
                <a:gd name="connsiteX14" fmla="*/ 90002 w 198005"/>
                <a:gd name="connsiteY14" fmla="*/ 324008 h 324008"/>
                <a:gd name="connsiteX15" fmla="*/ 90002 w 198005"/>
                <a:gd name="connsiteY15" fmla="*/ 162004 h 324008"/>
                <a:gd name="connsiteX16" fmla="*/ 108003 w 198005"/>
                <a:gd name="connsiteY16" fmla="*/ 162004 h 324008"/>
                <a:gd name="connsiteX17" fmla="*/ 108003 w 198005"/>
                <a:gd name="connsiteY17" fmla="*/ 324008 h 324008"/>
                <a:gd name="connsiteX18" fmla="*/ 144004 w 198005"/>
                <a:gd name="connsiteY18" fmla="*/ 324008 h 324008"/>
                <a:gd name="connsiteX19" fmla="*/ 144004 w 198005"/>
                <a:gd name="connsiteY19" fmla="*/ 71102 h 324008"/>
                <a:gd name="connsiteX20" fmla="*/ 162904 w 198005"/>
                <a:gd name="connsiteY20" fmla="*/ 149404 h 324008"/>
                <a:gd name="connsiteX21" fmla="*/ 180005 w 198005"/>
                <a:gd name="connsiteY21" fmla="*/ 162904 h 324008"/>
                <a:gd name="connsiteX22" fmla="*/ 198005 w 198005"/>
                <a:gd name="connsiteY22" fmla="*/ 144904 h 324008"/>
                <a:gd name="connsiteX23" fmla="*/ 197105 w 198005"/>
                <a:gd name="connsiteY23" fmla="*/ 1404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005" h="324008">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grpFill/>
            <a:ln w="4465" cap="flat">
              <a:noFill/>
              <a:prstDash val="solid"/>
              <a:miter/>
            </a:ln>
          </p:spPr>
          <p:txBody>
            <a:bodyPr rtlCol="0" anchor="ctr"/>
            <a:lstStyle/>
            <a:p>
              <a:endParaRPr lang="en-US"/>
            </a:p>
          </p:txBody>
        </p:sp>
      </p:grpSp>
      <p:grpSp>
        <p:nvGrpSpPr>
          <p:cNvPr id="1180" name="Graphic 110">
            <a:extLst>
              <a:ext uri="{FF2B5EF4-FFF2-40B4-BE49-F238E27FC236}">
                <a16:creationId xmlns:a16="http://schemas.microsoft.com/office/drawing/2014/main" id="{F8ADE86E-0A53-1402-F961-0C45897743ED}"/>
              </a:ext>
            </a:extLst>
          </p:cNvPr>
          <p:cNvGrpSpPr/>
          <p:nvPr/>
        </p:nvGrpSpPr>
        <p:grpSpPr>
          <a:xfrm>
            <a:off x="1689181" y="2800810"/>
            <a:ext cx="473061" cy="473061"/>
            <a:chOff x="1600288" y="2847193"/>
            <a:chExt cx="473061" cy="473061"/>
          </a:xfrm>
          <a:solidFill>
            <a:schemeClr val="tx1"/>
          </a:solidFill>
        </p:grpSpPr>
        <p:sp>
          <p:nvSpPr>
            <p:cNvPr id="1181" name="Freeform: Shape 1180">
              <a:extLst>
                <a:ext uri="{FF2B5EF4-FFF2-40B4-BE49-F238E27FC236}">
                  <a16:creationId xmlns:a16="http://schemas.microsoft.com/office/drawing/2014/main" id="{EC6557DE-B9EF-EF93-4423-B15255DA8E2A}"/>
                </a:ext>
              </a:extLst>
            </p:cNvPr>
            <p:cNvSpPr/>
            <p:nvPr/>
          </p:nvSpPr>
          <p:spPr>
            <a:xfrm>
              <a:off x="1697856" y="2940819"/>
              <a:ext cx="354795" cy="246385"/>
            </a:xfrm>
            <a:custGeom>
              <a:avLst/>
              <a:gdLst>
                <a:gd name="connsiteX0" fmla="*/ 335085 w 354795"/>
                <a:gd name="connsiteY0" fmla="*/ 0 h 246385"/>
                <a:gd name="connsiteX1" fmla="*/ 19711 w 354795"/>
                <a:gd name="connsiteY1" fmla="*/ 0 h 246385"/>
                <a:gd name="connsiteX2" fmla="*/ 0 w 354795"/>
                <a:gd name="connsiteY2" fmla="*/ 19711 h 246385"/>
                <a:gd name="connsiteX3" fmla="*/ 0 w 354795"/>
                <a:gd name="connsiteY3" fmla="*/ 91163 h 246385"/>
                <a:gd name="connsiteX4" fmla="*/ 17740 w 354795"/>
                <a:gd name="connsiteY4" fmla="*/ 88699 h 246385"/>
                <a:gd name="connsiteX5" fmla="*/ 29566 w 354795"/>
                <a:gd name="connsiteY5" fmla="*/ 89684 h 246385"/>
                <a:gd name="connsiteX6" fmla="*/ 29566 w 354795"/>
                <a:gd name="connsiteY6" fmla="*/ 29566 h 246385"/>
                <a:gd name="connsiteX7" fmla="*/ 325229 w 354795"/>
                <a:gd name="connsiteY7" fmla="*/ 29566 h 246385"/>
                <a:gd name="connsiteX8" fmla="*/ 325229 w 354795"/>
                <a:gd name="connsiteY8" fmla="*/ 216820 h 246385"/>
                <a:gd name="connsiteX9" fmla="*/ 158180 w 354795"/>
                <a:gd name="connsiteY9" fmla="*/ 216820 h 246385"/>
                <a:gd name="connsiteX10" fmla="*/ 130092 w 354795"/>
                <a:gd name="connsiteY10" fmla="*/ 246386 h 246385"/>
                <a:gd name="connsiteX11" fmla="*/ 335085 w 354795"/>
                <a:gd name="connsiteY11" fmla="*/ 246386 h 246385"/>
                <a:gd name="connsiteX12" fmla="*/ 354796 w 354795"/>
                <a:gd name="connsiteY12" fmla="*/ 226675 h 246385"/>
                <a:gd name="connsiteX13" fmla="*/ 354796 w 354795"/>
                <a:gd name="connsiteY13" fmla="*/ 19711 h 246385"/>
                <a:gd name="connsiteX14" fmla="*/ 335085 w 354795"/>
                <a:gd name="connsiteY14" fmla="*/ 0 h 2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95" h="246385">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grpFill/>
            <a:ln w="4862"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id="{CE360215-A4EF-D966-1C34-EEC19894C970}"/>
                </a:ext>
              </a:extLst>
            </p:cNvPr>
            <p:cNvSpPr/>
            <p:nvPr/>
          </p:nvSpPr>
          <p:spPr>
            <a:xfrm>
              <a:off x="1674194" y="3049229"/>
              <a:ext cx="83780" cy="83771"/>
            </a:xfrm>
            <a:custGeom>
              <a:avLst/>
              <a:gdLst>
                <a:gd name="connsiteX0" fmla="*/ 41895 w 83780"/>
                <a:gd name="connsiteY0" fmla="*/ 83771 h 83771"/>
                <a:gd name="connsiteX1" fmla="*/ 83780 w 83780"/>
                <a:gd name="connsiteY1" fmla="*/ 41886 h 83771"/>
                <a:gd name="connsiteX2" fmla="*/ 41895 w 83780"/>
                <a:gd name="connsiteY2" fmla="*/ 0 h 83771"/>
                <a:gd name="connsiteX3" fmla="*/ 9 w 83780"/>
                <a:gd name="connsiteY3" fmla="*/ 41886 h 83771"/>
                <a:gd name="connsiteX4" fmla="*/ 41895 w 83780"/>
                <a:gd name="connsiteY4" fmla="*/ 83771 h 83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0" h="83771">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grpFill/>
            <a:ln w="4862"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id="{20326CB3-323F-FB5B-78FE-869FCDC7AB3C}"/>
                </a:ext>
              </a:extLst>
            </p:cNvPr>
            <p:cNvSpPr/>
            <p:nvPr/>
          </p:nvSpPr>
          <p:spPr>
            <a:xfrm>
              <a:off x="1620984" y="3074634"/>
              <a:ext cx="259419" cy="151992"/>
            </a:xfrm>
            <a:custGeom>
              <a:avLst/>
              <a:gdLst>
                <a:gd name="connsiteX0" fmla="*/ 256241 w 259419"/>
                <a:gd name="connsiteY0" fmla="*/ 9581 h 151992"/>
                <a:gd name="connsiteX1" fmla="*/ 227168 w 259419"/>
                <a:gd name="connsiteY1" fmla="*/ 3175 h 151992"/>
                <a:gd name="connsiteX2" fmla="*/ 223226 w 259419"/>
                <a:gd name="connsiteY2" fmla="*/ 7117 h 151992"/>
                <a:gd name="connsiteX3" fmla="*/ 151281 w 259419"/>
                <a:gd name="connsiteY3" fmla="*/ 82019 h 151992"/>
                <a:gd name="connsiteX4" fmla="*/ 129599 w 259419"/>
                <a:gd name="connsiteY4" fmla="*/ 73149 h 151992"/>
                <a:gd name="connsiteX5" fmla="*/ 95105 w 259419"/>
                <a:gd name="connsiteY5" fmla="*/ 68714 h 151992"/>
                <a:gd name="connsiteX6" fmla="*/ 60611 w 259419"/>
                <a:gd name="connsiteY6" fmla="*/ 74134 h 151992"/>
                <a:gd name="connsiteX7" fmla="*/ 16754 w 259419"/>
                <a:gd name="connsiteY7" fmla="*/ 97295 h 151992"/>
                <a:gd name="connsiteX8" fmla="*/ 10348 w 259419"/>
                <a:gd name="connsiteY8" fmla="*/ 108628 h 151992"/>
                <a:gd name="connsiteX9" fmla="*/ 0 w 259419"/>
                <a:gd name="connsiteY9" fmla="*/ 151992 h 151992"/>
                <a:gd name="connsiteX10" fmla="*/ 147339 w 259419"/>
                <a:gd name="connsiteY10" fmla="*/ 151992 h 151992"/>
                <a:gd name="connsiteX11" fmla="*/ 147339 w 259419"/>
                <a:gd name="connsiteY11" fmla="*/ 151500 h 151992"/>
                <a:gd name="connsiteX12" fmla="*/ 189224 w 259419"/>
                <a:gd name="connsiteY12" fmla="*/ 102715 h 151992"/>
                <a:gd name="connsiteX13" fmla="*/ 253778 w 259419"/>
                <a:gd name="connsiteY13" fmla="*/ 34713 h 151992"/>
                <a:gd name="connsiteX14" fmla="*/ 256241 w 259419"/>
                <a:gd name="connsiteY14" fmla="*/ 9581 h 15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419" h="151992">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grpFill/>
            <a:ln w="4862" cap="flat">
              <a:noFill/>
              <a:prstDash val="solid"/>
              <a:miter/>
            </a:ln>
          </p:spPr>
          <p:txBody>
            <a:bodyPr rtlCol="0" anchor="ctr"/>
            <a:lstStyle/>
            <a:p>
              <a:endParaRPr lang="en-US"/>
            </a:p>
          </p:txBody>
        </p:sp>
      </p:grpSp>
      <p:grpSp>
        <p:nvGrpSpPr>
          <p:cNvPr id="1184" name="Graphic 112">
            <a:extLst>
              <a:ext uri="{FF2B5EF4-FFF2-40B4-BE49-F238E27FC236}">
                <a16:creationId xmlns:a16="http://schemas.microsoft.com/office/drawing/2014/main" id="{CFA61397-8E0F-9F3B-90E3-E57CCDC24627}"/>
              </a:ext>
            </a:extLst>
          </p:cNvPr>
          <p:cNvGrpSpPr/>
          <p:nvPr/>
        </p:nvGrpSpPr>
        <p:grpSpPr>
          <a:xfrm>
            <a:off x="1061666" y="2800810"/>
            <a:ext cx="473061" cy="473061"/>
            <a:chOff x="972773" y="2847193"/>
            <a:chExt cx="473061" cy="473061"/>
          </a:xfrm>
          <a:solidFill>
            <a:schemeClr val="tx1"/>
          </a:solidFill>
        </p:grpSpPr>
        <p:sp>
          <p:nvSpPr>
            <p:cNvPr id="1185" name="Freeform: Shape 1184">
              <a:extLst>
                <a:ext uri="{FF2B5EF4-FFF2-40B4-BE49-F238E27FC236}">
                  <a16:creationId xmlns:a16="http://schemas.microsoft.com/office/drawing/2014/main" id="{53D40CC6-3F0F-8CC9-3706-14F4FAFE1B88}"/>
                </a:ext>
              </a:extLst>
            </p:cNvPr>
            <p:cNvSpPr/>
            <p:nvPr/>
          </p:nvSpPr>
          <p:spPr>
            <a:xfrm>
              <a:off x="1283219" y="2955602"/>
              <a:ext cx="123192" cy="123192"/>
            </a:xfrm>
            <a:custGeom>
              <a:avLst/>
              <a:gdLst>
                <a:gd name="connsiteX0" fmla="*/ 123193 w 123192"/>
                <a:gd name="connsiteY0" fmla="*/ 61596 h 123192"/>
                <a:gd name="connsiteX1" fmla="*/ 61596 w 123192"/>
                <a:gd name="connsiteY1" fmla="*/ 123193 h 123192"/>
                <a:gd name="connsiteX2" fmla="*/ 0 w 123192"/>
                <a:gd name="connsiteY2" fmla="*/ 61596 h 123192"/>
                <a:gd name="connsiteX3" fmla="*/ 61596 w 123192"/>
                <a:gd name="connsiteY3" fmla="*/ 0 h 123192"/>
                <a:gd name="connsiteX4" fmla="*/ 123193 w 123192"/>
                <a:gd name="connsiteY4" fmla="*/ 61596 h 12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2" h="123192">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grpFill/>
            <a:ln w="4862"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id="{2E7102D6-6B3D-B31F-3569-FED757BE8584}"/>
                </a:ext>
              </a:extLst>
            </p:cNvPr>
            <p:cNvSpPr/>
            <p:nvPr/>
          </p:nvSpPr>
          <p:spPr>
            <a:xfrm>
              <a:off x="1017122" y="3048736"/>
              <a:ext cx="330157" cy="168035"/>
            </a:xfrm>
            <a:custGeom>
              <a:avLst/>
              <a:gdLst>
                <a:gd name="connsiteX0" fmla="*/ 44349 w 330157"/>
                <a:gd name="connsiteY0" fmla="*/ 89192 h 168035"/>
                <a:gd name="connsiteX1" fmla="*/ 52234 w 330157"/>
                <a:gd name="connsiteY1" fmla="*/ 109395 h 168035"/>
                <a:gd name="connsiteX2" fmla="*/ 34494 w 330157"/>
                <a:gd name="connsiteY2" fmla="*/ 74409 h 168035"/>
                <a:gd name="connsiteX3" fmla="*/ 113338 w 330157"/>
                <a:gd name="connsiteY3" fmla="*/ 30059 h 168035"/>
                <a:gd name="connsiteX4" fmla="*/ 113338 w 330157"/>
                <a:gd name="connsiteY4" fmla="*/ 98062 h 168035"/>
                <a:gd name="connsiteX5" fmla="*/ 103482 w 330157"/>
                <a:gd name="connsiteY5" fmla="*/ 79336 h 168035"/>
                <a:gd name="connsiteX6" fmla="*/ 73916 w 330157"/>
                <a:gd name="connsiteY6" fmla="*/ 59625 h 168035"/>
                <a:gd name="connsiteX7" fmla="*/ 44349 w 330157"/>
                <a:gd name="connsiteY7" fmla="*/ 89192 h 168035"/>
                <a:gd name="connsiteX8" fmla="*/ 0 w 330157"/>
                <a:gd name="connsiteY8" fmla="*/ 148324 h 168035"/>
                <a:gd name="connsiteX9" fmla="*/ 19711 w 330157"/>
                <a:gd name="connsiteY9" fmla="*/ 168035 h 168035"/>
                <a:gd name="connsiteX10" fmla="*/ 118265 w 330157"/>
                <a:gd name="connsiteY10" fmla="*/ 168035 h 168035"/>
                <a:gd name="connsiteX11" fmla="*/ 136005 w 330157"/>
                <a:gd name="connsiteY11" fmla="*/ 156701 h 168035"/>
                <a:gd name="connsiteX12" fmla="*/ 133541 w 330157"/>
                <a:gd name="connsiteY12" fmla="*/ 136005 h 168035"/>
                <a:gd name="connsiteX13" fmla="*/ 126642 w 330157"/>
                <a:gd name="connsiteY13" fmla="*/ 123686 h 168035"/>
                <a:gd name="connsiteX14" fmla="*/ 122700 w 330157"/>
                <a:gd name="connsiteY14" fmla="*/ 116294 h 168035"/>
                <a:gd name="connsiteX15" fmla="*/ 242444 w 330157"/>
                <a:gd name="connsiteY15" fmla="*/ 83278 h 168035"/>
                <a:gd name="connsiteX16" fmla="*/ 246879 w 330157"/>
                <a:gd name="connsiteY16" fmla="*/ 107424 h 168035"/>
                <a:gd name="connsiteX17" fmla="*/ 252299 w 330157"/>
                <a:gd name="connsiteY17" fmla="*/ 117772 h 168035"/>
                <a:gd name="connsiteX18" fmla="*/ 296649 w 330157"/>
                <a:gd name="connsiteY18" fmla="*/ 162122 h 168035"/>
                <a:gd name="connsiteX19" fmla="*/ 310446 w 330157"/>
                <a:gd name="connsiteY19" fmla="*/ 168035 h 168035"/>
                <a:gd name="connsiteX20" fmla="*/ 324244 w 330157"/>
                <a:gd name="connsiteY20" fmla="*/ 162122 h 168035"/>
                <a:gd name="connsiteX21" fmla="*/ 324244 w 330157"/>
                <a:gd name="connsiteY21" fmla="*/ 134034 h 168035"/>
                <a:gd name="connsiteX22" fmla="*/ 284329 w 330157"/>
                <a:gd name="connsiteY22" fmla="*/ 94119 h 168035"/>
                <a:gd name="connsiteX23" fmla="*/ 270532 w 330157"/>
                <a:gd name="connsiteY23" fmla="*/ 16261 h 168035"/>
                <a:gd name="connsiteX24" fmla="*/ 251314 w 330157"/>
                <a:gd name="connsiteY24" fmla="*/ 0 h 168035"/>
                <a:gd name="connsiteX25" fmla="*/ 113338 w 330157"/>
                <a:gd name="connsiteY25" fmla="*/ 9855 h 168035"/>
                <a:gd name="connsiteX26" fmla="*/ 14783 w 330157"/>
                <a:gd name="connsiteY26" fmla="*/ 73916 h 168035"/>
                <a:gd name="connsiteX27" fmla="*/ 47799 w 330157"/>
                <a:gd name="connsiteY27" fmla="*/ 128121 h 168035"/>
                <a:gd name="connsiteX28" fmla="*/ 19711 w 330157"/>
                <a:gd name="connsiteY28" fmla="*/ 128121 h 168035"/>
                <a:gd name="connsiteX29" fmla="*/ 0 w 330157"/>
                <a:gd name="connsiteY29" fmla="*/ 148324 h 16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0157" h="168035">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grpFill/>
            <a:ln w="4862" cap="flat">
              <a:noFill/>
              <a:prstDash val="solid"/>
              <a:miter/>
            </a:ln>
          </p:spPr>
          <p:txBody>
            <a:bodyPr rtlCol="0" anchor="ctr"/>
            <a:lstStyle/>
            <a:p>
              <a:endParaRPr lang="en-US"/>
            </a:p>
          </p:txBody>
        </p:sp>
      </p:grpSp>
      <p:grpSp>
        <p:nvGrpSpPr>
          <p:cNvPr id="1187" name="Graphic 114">
            <a:extLst>
              <a:ext uri="{FF2B5EF4-FFF2-40B4-BE49-F238E27FC236}">
                <a16:creationId xmlns:a16="http://schemas.microsoft.com/office/drawing/2014/main" id="{900EA3DC-6A4A-BC64-77A7-0FF85F7AB7F4}"/>
              </a:ext>
            </a:extLst>
          </p:cNvPr>
          <p:cNvGrpSpPr/>
          <p:nvPr/>
        </p:nvGrpSpPr>
        <p:grpSpPr>
          <a:xfrm>
            <a:off x="10824007" y="2132649"/>
            <a:ext cx="391544" cy="364443"/>
            <a:chOff x="10735114" y="2179032"/>
            <a:chExt cx="391544" cy="364443"/>
          </a:xfrm>
          <a:solidFill>
            <a:schemeClr val="tx1"/>
          </a:solidFill>
        </p:grpSpPr>
        <p:sp>
          <p:nvSpPr>
            <p:cNvPr id="1188" name="Freeform: Shape 1187">
              <a:extLst>
                <a:ext uri="{FF2B5EF4-FFF2-40B4-BE49-F238E27FC236}">
                  <a16:creationId xmlns:a16="http://schemas.microsoft.com/office/drawing/2014/main" id="{5290384B-52DB-3C28-6B12-0D2BBCAF51A7}"/>
                </a:ext>
              </a:extLst>
            </p:cNvPr>
            <p:cNvSpPr/>
            <p:nvPr/>
          </p:nvSpPr>
          <p:spPr>
            <a:xfrm>
              <a:off x="10785010"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grpFill/>
            <a:ln w="446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id="{02D4AB8C-4E16-4735-5619-7E4DE334C416}"/>
                </a:ext>
              </a:extLst>
            </p:cNvPr>
            <p:cNvSpPr/>
            <p:nvPr/>
          </p:nvSpPr>
          <p:spPr>
            <a:xfrm>
              <a:off x="10921676"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grpFill/>
            <a:ln w="446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id="{84E6A158-81F1-E625-2F1D-8E18CF41AFA0}"/>
                </a:ext>
              </a:extLst>
            </p:cNvPr>
            <p:cNvSpPr/>
            <p:nvPr/>
          </p:nvSpPr>
          <p:spPr>
            <a:xfrm>
              <a:off x="11053787" y="2374920"/>
              <a:ext cx="45555" cy="45555"/>
            </a:xfrm>
            <a:custGeom>
              <a:avLst/>
              <a:gdLst>
                <a:gd name="connsiteX0" fmla="*/ 45555 w 45555"/>
                <a:gd name="connsiteY0" fmla="*/ 22778 h 45555"/>
                <a:gd name="connsiteX1" fmla="*/ 22778 w 45555"/>
                <a:gd name="connsiteY1" fmla="*/ 45555 h 45555"/>
                <a:gd name="connsiteX2" fmla="*/ 0 w 45555"/>
                <a:gd name="connsiteY2" fmla="*/ 22778 h 45555"/>
                <a:gd name="connsiteX3" fmla="*/ 22778 w 45555"/>
                <a:gd name="connsiteY3" fmla="*/ 0 h 45555"/>
                <a:gd name="connsiteX4" fmla="*/ 45555 w 45555"/>
                <a:gd name="connsiteY4" fmla="*/ 22778 h 4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5" h="45555">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grpFill/>
            <a:ln w="446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id="{A847ED85-4E23-2862-5212-A01F36874378}"/>
                </a:ext>
              </a:extLst>
            </p:cNvPr>
            <p:cNvSpPr/>
            <p:nvPr/>
          </p:nvSpPr>
          <p:spPr>
            <a:xfrm>
              <a:off x="10735114" y="2251921"/>
              <a:ext cx="391544" cy="291554"/>
            </a:xfrm>
            <a:custGeom>
              <a:avLst/>
              <a:gdLst>
                <a:gd name="connsiteX0" fmla="*/ 390651 w 391544"/>
                <a:gd name="connsiteY0" fmla="*/ 228688 h 291554"/>
                <a:gd name="connsiteX1" fmla="*/ 374706 w 391544"/>
                <a:gd name="connsiteY1" fmla="*/ 190422 h 291554"/>
                <a:gd name="connsiteX2" fmla="*/ 351018 w 391544"/>
                <a:gd name="connsiteY2" fmla="*/ 174022 h 291554"/>
                <a:gd name="connsiteX3" fmla="*/ 341451 w 391544"/>
                <a:gd name="connsiteY3" fmla="*/ 173111 h 291554"/>
                <a:gd name="connsiteX4" fmla="*/ 318673 w 391544"/>
                <a:gd name="connsiteY4" fmla="*/ 173111 h 291554"/>
                <a:gd name="connsiteX5" fmla="*/ 299540 w 391544"/>
                <a:gd name="connsiteY5" fmla="*/ 140766 h 291554"/>
                <a:gd name="connsiteX6" fmla="*/ 299996 w 391544"/>
                <a:gd name="connsiteY6" fmla="*/ 133933 h 291554"/>
                <a:gd name="connsiteX7" fmla="*/ 278585 w 391544"/>
                <a:gd name="connsiteY7" fmla="*/ 26422 h 291554"/>
                <a:gd name="connsiteX8" fmla="*/ 246240 w 391544"/>
                <a:gd name="connsiteY8" fmla="*/ 5011 h 291554"/>
                <a:gd name="connsiteX9" fmla="*/ 217996 w 391544"/>
                <a:gd name="connsiteY9" fmla="*/ 0 h 291554"/>
                <a:gd name="connsiteX10" fmla="*/ 189751 w 391544"/>
                <a:gd name="connsiteY10" fmla="*/ 5011 h 291554"/>
                <a:gd name="connsiteX11" fmla="*/ 157407 w 391544"/>
                <a:gd name="connsiteY11" fmla="*/ 26422 h 291554"/>
                <a:gd name="connsiteX12" fmla="*/ 150118 w 391544"/>
                <a:gd name="connsiteY12" fmla="*/ 66966 h 291554"/>
                <a:gd name="connsiteX13" fmla="*/ 141918 w 391544"/>
                <a:gd name="connsiteY13" fmla="*/ 26422 h 291554"/>
                <a:gd name="connsiteX14" fmla="*/ 109574 w 391544"/>
                <a:gd name="connsiteY14" fmla="*/ 5011 h 291554"/>
                <a:gd name="connsiteX15" fmla="*/ 81330 w 391544"/>
                <a:gd name="connsiteY15" fmla="*/ 0 h 291554"/>
                <a:gd name="connsiteX16" fmla="*/ 53085 w 391544"/>
                <a:gd name="connsiteY16" fmla="*/ 5011 h 291554"/>
                <a:gd name="connsiteX17" fmla="*/ 20741 w 391544"/>
                <a:gd name="connsiteY17" fmla="*/ 26422 h 291554"/>
                <a:gd name="connsiteX18" fmla="*/ 241 w 391544"/>
                <a:gd name="connsiteY18" fmla="*/ 133933 h 291554"/>
                <a:gd name="connsiteX19" fmla="*/ 11174 w 391544"/>
                <a:gd name="connsiteY19" fmla="*/ 149877 h 291554"/>
                <a:gd name="connsiteX20" fmla="*/ 13452 w 391544"/>
                <a:gd name="connsiteY20" fmla="*/ 150333 h 291554"/>
                <a:gd name="connsiteX21" fmla="*/ 26663 w 391544"/>
                <a:gd name="connsiteY21" fmla="*/ 139400 h 291554"/>
                <a:gd name="connsiteX22" fmla="*/ 45341 w 391544"/>
                <a:gd name="connsiteY22" fmla="*/ 46922 h 291554"/>
                <a:gd name="connsiteX23" fmla="*/ 45341 w 391544"/>
                <a:gd name="connsiteY23" fmla="*/ 291555 h 291554"/>
                <a:gd name="connsiteX24" fmla="*/ 72674 w 391544"/>
                <a:gd name="connsiteY24" fmla="*/ 291555 h 291554"/>
                <a:gd name="connsiteX25" fmla="*/ 72674 w 391544"/>
                <a:gd name="connsiteY25" fmla="*/ 150333 h 291554"/>
                <a:gd name="connsiteX26" fmla="*/ 90896 w 391544"/>
                <a:gd name="connsiteY26" fmla="*/ 150333 h 291554"/>
                <a:gd name="connsiteX27" fmla="*/ 90896 w 391544"/>
                <a:gd name="connsiteY27" fmla="*/ 291555 h 291554"/>
                <a:gd name="connsiteX28" fmla="*/ 118229 w 391544"/>
                <a:gd name="connsiteY28" fmla="*/ 291555 h 291554"/>
                <a:gd name="connsiteX29" fmla="*/ 118229 w 391544"/>
                <a:gd name="connsiteY29" fmla="*/ 46922 h 291554"/>
                <a:gd name="connsiteX30" fmla="*/ 136907 w 391544"/>
                <a:gd name="connsiteY30" fmla="*/ 139400 h 291554"/>
                <a:gd name="connsiteX31" fmla="*/ 150118 w 391544"/>
                <a:gd name="connsiteY31" fmla="*/ 150333 h 291554"/>
                <a:gd name="connsiteX32" fmla="*/ 150118 w 391544"/>
                <a:gd name="connsiteY32" fmla="*/ 150333 h 291554"/>
                <a:gd name="connsiteX33" fmla="*/ 163329 w 391544"/>
                <a:gd name="connsiteY33" fmla="*/ 139400 h 291554"/>
                <a:gd name="connsiteX34" fmla="*/ 182007 w 391544"/>
                <a:gd name="connsiteY34" fmla="*/ 46922 h 291554"/>
                <a:gd name="connsiteX35" fmla="*/ 182007 w 391544"/>
                <a:gd name="connsiteY35" fmla="*/ 96577 h 291554"/>
                <a:gd name="connsiteX36" fmla="*/ 164696 w 391544"/>
                <a:gd name="connsiteY36" fmla="*/ 182677 h 291554"/>
                <a:gd name="connsiteX37" fmla="*/ 182007 w 391544"/>
                <a:gd name="connsiteY37" fmla="*/ 182677 h 291554"/>
                <a:gd name="connsiteX38" fmla="*/ 182007 w 391544"/>
                <a:gd name="connsiteY38" fmla="*/ 291555 h 291554"/>
                <a:gd name="connsiteX39" fmla="*/ 209340 w 391544"/>
                <a:gd name="connsiteY39" fmla="*/ 291555 h 291554"/>
                <a:gd name="connsiteX40" fmla="*/ 209340 w 391544"/>
                <a:gd name="connsiteY40" fmla="*/ 182222 h 291554"/>
                <a:gd name="connsiteX41" fmla="*/ 227562 w 391544"/>
                <a:gd name="connsiteY41" fmla="*/ 182222 h 291554"/>
                <a:gd name="connsiteX42" fmla="*/ 227562 w 391544"/>
                <a:gd name="connsiteY42" fmla="*/ 291555 h 291554"/>
                <a:gd name="connsiteX43" fmla="*/ 254896 w 391544"/>
                <a:gd name="connsiteY43" fmla="*/ 291555 h 291554"/>
                <a:gd name="connsiteX44" fmla="*/ 254896 w 391544"/>
                <a:gd name="connsiteY44" fmla="*/ 182677 h 291554"/>
                <a:gd name="connsiteX45" fmla="*/ 272207 w 391544"/>
                <a:gd name="connsiteY45" fmla="*/ 182677 h 291554"/>
                <a:gd name="connsiteX46" fmla="*/ 254896 w 391544"/>
                <a:gd name="connsiteY46" fmla="*/ 96577 h 291554"/>
                <a:gd name="connsiteX47" fmla="*/ 254896 w 391544"/>
                <a:gd name="connsiteY47" fmla="*/ 46922 h 291554"/>
                <a:gd name="connsiteX48" fmla="*/ 273573 w 391544"/>
                <a:gd name="connsiteY48" fmla="*/ 139400 h 291554"/>
                <a:gd name="connsiteX49" fmla="*/ 284051 w 391544"/>
                <a:gd name="connsiteY49" fmla="*/ 149877 h 291554"/>
                <a:gd name="connsiteX50" fmla="*/ 318673 w 391544"/>
                <a:gd name="connsiteY50" fmla="*/ 208644 h 291554"/>
                <a:gd name="connsiteX51" fmla="*/ 318673 w 391544"/>
                <a:gd name="connsiteY51" fmla="*/ 291555 h 291554"/>
                <a:gd name="connsiteX52" fmla="*/ 336895 w 391544"/>
                <a:gd name="connsiteY52" fmla="*/ 291555 h 291554"/>
                <a:gd name="connsiteX53" fmla="*/ 336895 w 391544"/>
                <a:gd name="connsiteY53" fmla="*/ 236888 h 291554"/>
                <a:gd name="connsiteX54" fmla="*/ 346007 w 391544"/>
                <a:gd name="connsiteY54" fmla="*/ 236888 h 291554"/>
                <a:gd name="connsiteX55" fmla="*/ 346007 w 391544"/>
                <a:gd name="connsiteY55" fmla="*/ 291555 h 291554"/>
                <a:gd name="connsiteX56" fmla="*/ 364229 w 391544"/>
                <a:gd name="connsiteY56" fmla="*/ 291555 h 291554"/>
                <a:gd name="connsiteX57" fmla="*/ 364229 w 391544"/>
                <a:gd name="connsiteY57" fmla="*/ 212288 h 291554"/>
                <a:gd name="connsiteX58" fmla="*/ 374251 w 391544"/>
                <a:gd name="connsiteY58" fmla="*/ 235977 h 291554"/>
                <a:gd name="connsiteX59" fmla="*/ 382451 w 391544"/>
                <a:gd name="connsiteY59" fmla="*/ 241444 h 291554"/>
                <a:gd name="connsiteX60" fmla="*/ 386095 w 391544"/>
                <a:gd name="connsiteY60" fmla="*/ 240533 h 291554"/>
                <a:gd name="connsiteX61" fmla="*/ 390651 w 391544"/>
                <a:gd name="connsiteY61" fmla="*/ 228688 h 2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1544" h="291554">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grpFill/>
            <a:ln w="4465" cap="flat">
              <a:noFill/>
              <a:prstDash val="solid"/>
              <a:miter/>
            </a:ln>
          </p:spPr>
          <p:txBody>
            <a:bodyPr rtlCol="0" anchor="ctr"/>
            <a:lstStyle/>
            <a:p>
              <a:endParaRPr lang="en-US"/>
            </a:p>
          </p:txBody>
        </p:sp>
      </p:grpSp>
      <p:grpSp>
        <p:nvGrpSpPr>
          <p:cNvPr id="1192" name="Graphic 116">
            <a:extLst>
              <a:ext uri="{FF2B5EF4-FFF2-40B4-BE49-F238E27FC236}">
                <a16:creationId xmlns:a16="http://schemas.microsoft.com/office/drawing/2014/main" id="{1B5B6AE7-E4E4-0D48-0A3D-885EC4DEB635}"/>
              </a:ext>
            </a:extLst>
          </p:cNvPr>
          <p:cNvGrpSpPr/>
          <p:nvPr/>
        </p:nvGrpSpPr>
        <p:grpSpPr>
          <a:xfrm>
            <a:off x="10175587" y="2199262"/>
            <a:ext cx="481880" cy="300601"/>
            <a:chOff x="10086694" y="2245645"/>
            <a:chExt cx="481880" cy="300601"/>
          </a:xfrm>
          <a:solidFill>
            <a:schemeClr val="tx1"/>
          </a:solidFill>
        </p:grpSpPr>
        <p:sp>
          <p:nvSpPr>
            <p:cNvPr id="1193" name="Freeform: Shape 1192">
              <a:extLst>
                <a:ext uri="{FF2B5EF4-FFF2-40B4-BE49-F238E27FC236}">
                  <a16:creationId xmlns:a16="http://schemas.microsoft.com/office/drawing/2014/main" id="{CB384DC7-F74E-1CB3-E6E1-0F0C771A2B4F}"/>
                </a:ext>
              </a:extLst>
            </p:cNvPr>
            <p:cNvSpPr/>
            <p:nvPr/>
          </p:nvSpPr>
          <p:spPr>
            <a:xfrm>
              <a:off x="1013832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grpFill/>
            <a:ln w="565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id="{E0B55CDC-8B45-8E14-E69A-F285A4EFCB65}"/>
                </a:ext>
              </a:extLst>
            </p:cNvPr>
            <p:cNvSpPr/>
            <p:nvPr/>
          </p:nvSpPr>
          <p:spPr>
            <a:xfrm>
              <a:off x="1041368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grpFill/>
            <a:ln w="565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id="{249DC344-8907-90DC-B0C7-651B39820F9B}"/>
                </a:ext>
              </a:extLst>
            </p:cNvPr>
            <p:cNvSpPr/>
            <p:nvPr/>
          </p:nvSpPr>
          <p:spPr>
            <a:xfrm>
              <a:off x="10224374" y="2442987"/>
              <a:ext cx="206520" cy="103260"/>
            </a:xfrm>
            <a:custGeom>
              <a:avLst/>
              <a:gdLst>
                <a:gd name="connsiteX0" fmla="*/ 206520 w 206520"/>
                <a:gd name="connsiteY0" fmla="*/ 103260 h 103260"/>
                <a:gd name="connsiteX1" fmla="*/ 206520 w 206520"/>
                <a:gd name="connsiteY1" fmla="*/ 51630 h 103260"/>
                <a:gd name="connsiteX2" fmla="*/ 196194 w 206520"/>
                <a:gd name="connsiteY2" fmla="*/ 30978 h 103260"/>
                <a:gd name="connsiteX3" fmla="*/ 145712 w 206520"/>
                <a:gd name="connsiteY3" fmla="*/ 6884 h 103260"/>
                <a:gd name="connsiteX4" fmla="*/ 103260 w 206520"/>
                <a:gd name="connsiteY4" fmla="*/ 0 h 103260"/>
                <a:gd name="connsiteX5" fmla="*/ 60809 w 206520"/>
                <a:gd name="connsiteY5" fmla="*/ 6884 h 103260"/>
                <a:gd name="connsiteX6" fmla="*/ 10326 w 206520"/>
                <a:gd name="connsiteY6" fmla="*/ 30978 h 103260"/>
                <a:gd name="connsiteX7" fmla="*/ 0 w 206520"/>
                <a:gd name="connsiteY7" fmla="*/ 51630 h 103260"/>
                <a:gd name="connsiteX8" fmla="*/ 0 w 206520"/>
                <a:gd name="connsiteY8" fmla="*/ 103260 h 103260"/>
                <a:gd name="connsiteX9" fmla="*/ 206520 w 206520"/>
                <a:gd name="connsiteY9" fmla="*/ 103260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520" h="10326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grpFill/>
            <a:ln w="565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id="{E39C03DB-28D8-AD07-9F85-24E80D44454B}"/>
                </a:ext>
              </a:extLst>
            </p:cNvPr>
            <p:cNvSpPr/>
            <p:nvPr/>
          </p:nvSpPr>
          <p:spPr>
            <a:xfrm>
              <a:off x="10276004" y="2325959"/>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grpFill/>
            <a:ln w="565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id="{3D441345-2276-F18B-AD02-61DE69BC76BB}"/>
                </a:ext>
              </a:extLst>
            </p:cNvPr>
            <p:cNvSpPr/>
            <p:nvPr/>
          </p:nvSpPr>
          <p:spPr>
            <a:xfrm>
              <a:off x="10381559" y="2362673"/>
              <a:ext cx="187015" cy="103260"/>
            </a:xfrm>
            <a:custGeom>
              <a:avLst/>
              <a:gdLst>
                <a:gd name="connsiteX0" fmla="*/ 176690 w 187015"/>
                <a:gd name="connsiteY0" fmla="*/ 30978 h 103260"/>
                <a:gd name="connsiteX1" fmla="*/ 126207 w 187015"/>
                <a:gd name="connsiteY1" fmla="*/ 6884 h 103260"/>
                <a:gd name="connsiteX2" fmla="*/ 83755 w 187015"/>
                <a:gd name="connsiteY2" fmla="*/ 0 h 103260"/>
                <a:gd name="connsiteX3" fmla="*/ 41304 w 187015"/>
                <a:gd name="connsiteY3" fmla="*/ 6884 h 103260"/>
                <a:gd name="connsiteX4" fmla="*/ 20652 w 187015"/>
                <a:gd name="connsiteY4" fmla="*/ 14915 h 103260"/>
                <a:gd name="connsiteX5" fmla="*/ 20652 w 187015"/>
                <a:gd name="connsiteY5" fmla="*/ 16063 h 103260"/>
                <a:gd name="connsiteX6" fmla="*/ 0 w 187015"/>
                <a:gd name="connsiteY6" fmla="*/ 66545 h 103260"/>
                <a:gd name="connsiteX7" fmla="*/ 52777 w 187015"/>
                <a:gd name="connsiteY7" fmla="*/ 92934 h 103260"/>
                <a:gd name="connsiteX8" fmla="*/ 61956 w 187015"/>
                <a:gd name="connsiteY8" fmla="*/ 103260 h 103260"/>
                <a:gd name="connsiteX9" fmla="*/ 187016 w 187015"/>
                <a:gd name="connsiteY9" fmla="*/ 103260 h 103260"/>
                <a:gd name="connsiteX10" fmla="*/ 187016 w 187015"/>
                <a:gd name="connsiteY10" fmla="*/ 51630 h 103260"/>
                <a:gd name="connsiteX11" fmla="*/ 176690 w 187015"/>
                <a:gd name="connsiteY11" fmla="*/ 3097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15" h="103260">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grpFill/>
            <a:ln w="565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id="{8CDF8157-6AEE-C027-41F5-AEE4EA053C23}"/>
                </a:ext>
              </a:extLst>
            </p:cNvPr>
            <p:cNvSpPr/>
            <p:nvPr/>
          </p:nvSpPr>
          <p:spPr>
            <a:xfrm>
              <a:off x="10086694" y="2362673"/>
              <a:ext cx="187015" cy="103260"/>
            </a:xfrm>
            <a:custGeom>
              <a:avLst/>
              <a:gdLst>
                <a:gd name="connsiteX0" fmla="*/ 134238 w 187015"/>
                <a:gd name="connsiteY0" fmla="*/ 92934 h 103260"/>
                <a:gd name="connsiteX1" fmla="*/ 134238 w 187015"/>
                <a:gd name="connsiteY1" fmla="*/ 92934 h 103260"/>
                <a:gd name="connsiteX2" fmla="*/ 187016 w 187015"/>
                <a:gd name="connsiteY2" fmla="*/ 66545 h 103260"/>
                <a:gd name="connsiteX3" fmla="*/ 166364 w 187015"/>
                <a:gd name="connsiteY3" fmla="*/ 16063 h 103260"/>
                <a:gd name="connsiteX4" fmla="*/ 166364 w 187015"/>
                <a:gd name="connsiteY4" fmla="*/ 13768 h 103260"/>
                <a:gd name="connsiteX5" fmla="*/ 145712 w 187015"/>
                <a:gd name="connsiteY5" fmla="*/ 6884 h 103260"/>
                <a:gd name="connsiteX6" fmla="*/ 103260 w 187015"/>
                <a:gd name="connsiteY6" fmla="*/ 0 h 103260"/>
                <a:gd name="connsiteX7" fmla="*/ 60809 w 187015"/>
                <a:gd name="connsiteY7" fmla="*/ 6884 h 103260"/>
                <a:gd name="connsiteX8" fmla="*/ 10326 w 187015"/>
                <a:gd name="connsiteY8" fmla="*/ 30978 h 103260"/>
                <a:gd name="connsiteX9" fmla="*/ 0 w 187015"/>
                <a:gd name="connsiteY9" fmla="*/ 51630 h 103260"/>
                <a:gd name="connsiteX10" fmla="*/ 0 w 187015"/>
                <a:gd name="connsiteY10" fmla="*/ 103260 h 103260"/>
                <a:gd name="connsiteX11" fmla="*/ 123912 w 187015"/>
                <a:gd name="connsiteY11" fmla="*/ 103260 h 103260"/>
                <a:gd name="connsiteX12" fmla="*/ 134238 w 187015"/>
                <a:gd name="connsiteY12" fmla="*/ 92934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015" h="103260">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grpFill/>
            <a:ln w="5655" cap="flat">
              <a:noFill/>
              <a:prstDash val="solid"/>
              <a:miter/>
            </a:ln>
          </p:spPr>
          <p:txBody>
            <a:bodyPr rtlCol="0" anchor="ctr"/>
            <a:lstStyle/>
            <a:p>
              <a:endParaRPr lang="en-US"/>
            </a:p>
          </p:txBody>
        </p:sp>
      </p:grpSp>
      <p:grpSp>
        <p:nvGrpSpPr>
          <p:cNvPr id="1199" name="Graphic 118">
            <a:extLst>
              <a:ext uri="{FF2B5EF4-FFF2-40B4-BE49-F238E27FC236}">
                <a16:creationId xmlns:a16="http://schemas.microsoft.com/office/drawing/2014/main" id="{1A374347-E344-1A8B-FB16-EFAF22EC9DEC}"/>
              </a:ext>
            </a:extLst>
          </p:cNvPr>
          <p:cNvGrpSpPr/>
          <p:nvPr/>
        </p:nvGrpSpPr>
        <p:grpSpPr>
          <a:xfrm>
            <a:off x="10807787" y="2782048"/>
            <a:ext cx="400971" cy="458934"/>
            <a:chOff x="10718894" y="2828431"/>
            <a:chExt cx="400971" cy="458934"/>
          </a:xfrm>
          <a:solidFill>
            <a:schemeClr val="tx1"/>
          </a:solidFill>
        </p:grpSpPr>
        <p:sp>
          <p:nvSpPr>
            <p:cNvPr id="1200" name="Freeform: Shape 1199">
              <a:extLst>
                <a:ext uri="{FF2B5EF4-FFF2-40B4-BE49-F238E27FC236}">
                  <a16:creationId xmlns:a16="http://schemas.microsoft.com/office/drawing/2014/main" id="{BC2EBB33-BE1B-38FF-E61F-A0D656B8A165}"/>
                </a:ext>
              </a:extLst>
            </p:cNvPr>
            <p:cNvSpPr/>
            <p:nvPr/>
          </p:nvSpPr>
          <p:spPr>
            <a:xfrm>
              <a:off x="10787168"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grpFill/>
            <a:ln w="565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id="{570DA707-E82B-318E-49BD-8F1D76C66AA7}"/>
                </a:ext>
              </a:extLst>
            </p:cNvPr>
            <p:cNvSpPr/>
            <p:nvPr/>
          </p:nvSpPr>
          <p:spPr>
            <a:xfrm>
              <a:off x="10970742"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grpFill/>
            <a:ln w="565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id="{C167D7C2-863E-FF08-9E40-CD3FFCC04D8C}"/>
                </a:ext>
              </a:extLst>
            </p:cNvPr>
            <p:cNvSpPr/>
            <p:nvPr/>
          </p:nvSpPr>
          <p:spPr>
            <a:xfrm>
              <a:off x="10718894" y="2920218"/>
              <a:ext cx="400971" cy="367147"/>
            </a:xfrm>
            <a:custGeom>
              <a:avLst/>
              <a:gdLst>
                <a:gd name="connsiteX0" fmla="*/ 400428 w 400971"/>
                <a:gd name="connsiteY0" fmla="*/ 161201 h 367147"/>
                <a:gd name="connsiteX1" fmla="*/ 367729 w 400971"/>
                <a:gd name="connsiteY1" fmla="*/ 40157 h 367147"/>
                <a:gd name="connsiteX2" fmla="*/ 362566 w 400971"/>
                <a:gd name="connsiteY2" fmla="*/ 30978 h 367147"/>
                <a:gd name="connsiteX3" fmla="*/ 322983 w 400971"/>
                <a:gd name="connsiteY3" fmla="*/ 5737 h 367147"/>
                <a:gd name="connsiteX4" fmla="*/ 292005 w 400971"/>
                <a:gd name="connsiteY4" fmla="*/ 0 h 367147"/>
                <a:gd name="connsiteX5" fmla="*/ 261027 w 400971"/>
                <a:gd name="connsiteY5" fmla="*/ 5163 h 367147"/>
                <a:gd name="connsiteX6" fmla="*/ 221444 w 400971"/>
                <a:gd name="connsiteY6" fmla="*/ 30404 h 367147"/>
                <a:gd name="connsiteX7" fmla="*/ 216281 w 400971"/>
                <a:gd name="connsiteY7" fmla="*/ 39583 h 367147"/>
                <a:gd name="connsiteX8" fmla="*/ 200218 w 400971"/>
                <a:gd name="connsiteY8" fmla="*/ 99818 h 367147"/>
                <a:gd name="connsiteX9" fmla="*/ 184156 w 400971"/>
                <a:gd name="connsiteY9" fmla="*/ 40157 h 367147"/>
                <a:gd name="connsiteX10" fmla="*/ 178993 w 400971"/>
                <a:gd name="connsiteY10" fmla="*/ 30978 h 367147"/>
                <a:gd name="connsiteX11" fmla="*/ 139409 w 400971"/>
                <a:gd name="connsiteY11" fmla="*/ 5737 h 367147"/>
                <a:gd name="connsiteX12" fmla="*/ 108431 w 400971"/>
                <a:gd name="connsiteY12" fmla="*/ 0 h 367147"/>
                <a:gd name="connsiteX13" fmla="*/ 77453 w 400971"/>
                <a:gd name="connsiteY13" fmla="*/ 5163 h 367147"/>
                <a:gd name="connsiteX14" fmla="*/ 37870 w 400971"/>
                <a:gd name="connsiteY14" fmla="*/ 30404 h 367147"/>
                <a:gd name="connsiteX15" fmla="*/ 32707 w 400971"/>
                <a:gd name="connsiteY15" fmla="*/ 39583 h 367147"/>
                <a:gd name="connsiteX16" fmla="*/ 582 w 400971"/>
                <a:gd name="connsiteY16" fmla="*/ 160627 h 367147"/>
                <a:gd name="connsiteX17" fmla="*/ 12629 w 400971"/>
                <a:gd name="connsiteY17" fmla="*/ 182426 h 367147"/>
                <a:gd name="connsiteX18" fmla="*/ 16645 w 400971"/>
                <a:gd name="connsiteY18" fmla="*/ 183574 h 367147"/>
                <a:gd name="connsiteX19" fmla="*/ 33281 w 400971"/>
                <a:gd name="connsiteY19" fmla="*/ 170953 h 367147"/>
                <a:gd name="connsiteX20" fmla="*/ 62538 w 400971"/>
                <a:gd name="connsiteY20" fmla="*/ 60809 h 367147"/>
                <a:gd name="connsiteX21" fmla="*/ 62538 w 400971"/>
                <a:gd name="connsiteY21" fmla="*/ 189310 h 367147"/>
                <a:gd name="connsiteX22" fmla="*/ 62538 w 400971"/>
                <a:gd name="connsiteY22" fmla="*/ 367147 h 367147"/>
                <a:gd name="connsiteX23" fmla="*/ 96958 w 400971"/>
                <a:gd name="connsiteY23" fmla="*/ 367147 h 367147"/>
                <a:gd name="connsiteX24" fmla="*/ 96958 w 400971"/>
                <a:gd name="connsiteY24" fmla="*/ 189310 h 367147"/>
                <a:gd name="connsiteX25" fmla="*/ 119905 w 400971"/>
                <a:gd name="connsiteY25" fmla="*/ 189310 h 367147"/>
                <a:gd name="connsiteX26" fmla="*/ 119905 w 400971"/>
                <a:gd name="connsiteY26" fmla="*/ 367147 h 367147"/>
                <a:gd name="connsiteX27" fmla="*/ 154325 w 400971"/>
                <a:gd name="connsiteY27" fmla="*/ 367147 h 367147"/>
                <a:gd name="connsiteX28" fmla="*/ 154325 w 400971"/>
                <a:gd name="connsiteY28" fmla="*/ 189310 h 367147"/>
                <a:gd name="connsiteX29" fmla="*/ 154325 w 400971"/>
                <a:gd name="connsiteY29" fmla="*/ 60809 h 367147"/>
                <a:gd name="connsiteX30" fmla="*/ 183582 w 400971"/>
                <a:gd name="connsiteY30" fmla="*/ 170379 h 367147"/>
                <a:gd name="connsiteX31" fmla="*/ 200218 w 400971"/>
                <a:gd name="connsiteY31" fmla="*/ 183000 h 367147"/>
                <a:gd name="connsiteX32" fmla="*/ 204808 w 400971"/>
                <a:gd name="connsiteY32" fmla="*/ 182426 h 367147"/>
                <a:gd name="connsiteX33" fmla="*/ 216281 w 400971"/>
                <a:gd name="connsiteY33" fmla="*/ 170953 h 367147"/>
                <a:gd name="connsiteX34" fmla="*/ 246112 w 400971"/>
                <a:gd name="connsiteY34" fmla="*/ 60235 h 367147"/>
                <a:gd name="connsiteX35" fmla="*/ 246112 w 400971"/>
                <a:gd name="connsiteY35" fmla="*/ 189310 h 367147"/>
                <a:gd name="connsiteX36" fmla="*/ 246112 w 400971"/>
                <a:gd name="connsiteY36" fmla="*/ 367147 h 367147"/>
                <a:gd name="connsiteX37" fmla="*/ 280532 w 400971"/>
                <a:gd name="connsiteY37" fmla="*/ 367147 h 367147"/>
                <a:gd name="connsiteX38" fmla="*/ 280532 w 400971"/>
                <a:gd name="connsiteY38" fmla="*/ 189310 h 367147"/>
                <a:gd name="connsiteX39" fmla="*/ 303478 w 400971"/>
                <a:gd name="connsiteY39" fmla="*/ 189310 h 367147"/>
                <a:gd name="connsiteX40" fmla="*/ 303478 w 400971"/>
                <a:gd name="connsiteY40" fmla="*/ 367147 h 367147"/>
                <a:gd name="connsiteX41" fmla="*/ 337899 w 400971"/>
                <a:gd name="connsiteY41" fmla="*/ 367147 h 367147"/>
                <a:gd name="connsiteX42" fmla="*/ 337899 w 400971"/>
                <a:gd name="connsiteY42" fmla="*/ 189310 h 367147"/>
                <a:gd name="connsiteX43" fmla="*/ 337899 w 400971"/>
                <a:gd name="connsiteY43" fmla="*/ 60809 h 367147"/>
                <a:gd name="connsiteX44" fmla="*/ 367156 w 400971"/>
                <a:gd name="connsiteY44" fmla="*/ 170379 h 367147"/>
                <a:gd name="connsiteX45" fmla="*/ 383792 w 400971"/>
                <a:gd name="connsiteY45" fmla="*/ 183000 h 367147"/>
                <a:gd name="connsiteX46" fmla="*/ 388381 w 400971"/>
                <a:gd name="connsiteY46" fmla="*/ 182426 h 367147"/>
                <a:gd name="connsiteX47" fmla="*/ 400428 w 400971"/>
                <a:gd name="connsiteY47" fmla="*/ 161201 h 36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0971" h="367147">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grpFill/>
            <a:ln w="5655" cap="flat">
              <a:noFill/>
              <a:prstDash val="solid"/>
              <a:miter/>
            </a:ln>
          </p:spPr>
          <p:txBody>
            <a:bodyPr rtlCol="0" anchor="ctr"/>
            <a:lstStyle/>
            <a:p>
              <a:endParaRPr lang="en-US"/>
            </a:p>
          </p:txBody>
        </p:sp>
      </p:grpSp>
      <p:grpSp>
        <p:nvGrpSpPr>
          <p:cNvPr id="1203" name="Graphic 120">
            <a:extLst>
              <a:ext uri="{FF2B5EF4-FFF2-40B4-BE49-F238E27FC236}">
                <a16:creationId xmlns:a16="http://schemas.microsoft.com/office/drawing/2014/main" id="{F936C53B-BEEF-1B08-471B-A96AF7689672}"/>
              </a:ext>
            </a:extLst>
          </p:cNvPr>
          <p:cNvGrpSpPr/>
          <p:nvPr/>
        </p:nvGrpSpPr>
        <p:grpSpPr>
          <a:xfrm>
            <a:off x="10125057" y="2816380"/>
            <a:ext cx="551678" cy="551678"/>
            <a:chOff x="10036164" y="2862763"/>
            <a:chExt cx="551678" cy="551678"/>
          </a:xfrm>
          <a:solidFill>
            <a:schemeClr val="tx1"/>
          </a:solidFill>
        </p:grpSpPr>
        <p:sp>
          <p:nvSpPr>
            <p:cNvPr id="1204" name="Freeform: Shape 1203">
              <a:extLst>
                <a:ext uri="{FF2B5EF4-FFF2-40B4-BE49-F238E27FC236}">
                  <a16:creationId xmlns:a16="http://schemas.microsoft.com/office/drawing/2014/main" id="{1FCF728C-628F-E293-382F-E7FF7CE9AFD6}"/>
                </a:ext>
              </a:extLst>
            </p:cNvPr>
            <p:cNvSpPr/>
            <p:nvPr/>
          </p:nvSpPr>
          <p:spPr>
            <a:xfrm>
              <a:off x="10452795"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grpFill/>
            <a:ln w="565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id="{E105CDFF-4607-1529-1352-1F811A1661E9}"/>
                </a:ext>
              </a:extLst>
            </p:cNvPr>
            <p:cNvSpPr/>
            <p:nvPr/>
          </p:nvSpPr>
          <p:spPr>
            <a:xfrm>
              <a:off x="10071588" y="3069642"/>
              <a:ext cx="487739" cy="201132"/>
            </a:xfrm>
            <a:custGeom>
              <a:avLst/>
              <a:gdLst>
                <a:gd name="connsiteX0" fmla="*/ 486946 w 487739"/>
                <a:gd name="connsiteY0" fmla="*/ 92521 h 201132"/>
                <a:gd name="connsiteX1" fmla="*/ 469706 w 487739"/>
                <a:gd name="connsiteY1" fmla="*/ 40227 h 201132"/>
                <a:gd name="connsiteX2" fmla="*/ 463959 w 487739"/>
                <a:gd name="connsiteY2" fmla="*/ 23561 h 201132"/>
                <a:gd name="connsiteX3" fmla="*/ 461660 w 487739"/>
                <a:gd name="connsiteY3" fmla="*/ 18964 h 201132"/>
                <a:gd name="connsiteX4" fmla="*/ 426606 w 487739"/>
                <a:gd name="connsiteY4" fmla="*/ 575 h 201132"/>
                <a:gd name="connsiteX5" fmla="*/ 415687 w 487739"/>
                <a:gd name="connsiteY5" fmla="*/ 0 h 201132"/>
                <a:gd name="connsiteX6" fmla="*/ 405918 w 487739"/>
                <a:gd name="connsiteY6" fmla="*/ 575 h 201132"/>
                <a:gd name="connsiteX7" fmla="*/ 370863 w 487739"/>
                <a:gd name="connsiteY7" fmla="*/ 18964 h 201132"/>
                <a:gd name="connsiteX8" fmla="*/ 368565 w 487739"/>
                <a:gd name="connsiteY8" fmla="*/ 23561 h 201132"/>
                <a:gd name="connsiteX9" fmla="*/ 362818 w 487739"/>
                <a:gd name="connsiteY9" fmla="*/ 40227 h 201132"/>
                <a:gd name="connsiteX10" fmla="*/ 358795 w 487739"/>
                <a:gd name="connsiteY10" fmla="*/ 52294 h 201132"/>
                <a:gd name="connsiteX11" fmla="*/ 354198 w 487739"/>
                <a:gd name="connsiteY11" fmla="*/ 40227 h 201132"/>
                <a:gd name="connsiteX12" fmla="*/ 348451 w 487739"/>
                <a:gd name="connsiteY12" fmla="*/ 23561 h 201132"/>
                <a:gd name="connsiteX13" fmla="*/ 346153 w 487739"/>
                <a:gd name="connsiteY13" fmla="*/ 18964 h 201132"/>
                <a:gd name="connsiteX14" fmla="*/ 311098 w 487739"/>
                <a:gd name="connsiteY14" fmla="*/ 575 h 201132"/>
                <a:gd name="connsiteX15" fmla="*/ 300754 w 487739"/>
                <a:gd name="connsiteY15" fmla="*/ 0 h 201132"/>
                <a:gd name="connsiteX16" fmla="*/ 290985 w 487739"/>
                <a:gd name="connsiteY16" fmla="*/ 575 h 201132"/>
                <a:gd name="connsiteX17" fmla="*/ 255930 w 487739"/>
                <a:gd name="connsiteY17" fmla="*/ 18964 h 201132"/>
                <a:gd name="connsiteX18" fmla="*/ 253632 w 487739"/>
                <a:gd name="connsiteY18" fmla="*/ 23561 h 201132"/>
                <a:gd name="connsiteX19" fmla="*/ 247885 w 487739"/>
                <a:gd name="connsiteY19" fmla="*/ 40227 h 201132"/>
                <a:gd name="connsiteX20" fmla="*/ 243862 w 487739"/>
                <a:gd name="connsiteY20" fmla="*/ 52294 h 201132"/>
                <a:gd name="connsiteX21" fmla="*/ 239265 w 487739"/>
                <a:gd name="connsiteY21" fmla="*/ 40227 h 201132"/>
                <a:gd name="connsiteX22" fmla="*/ 233518 w 487739"/>
                <a:gd name="connsiteY22" fmla="*/ 23561 h 201132"/>
                <a:gd name="connsiteX23" fmla="*/ 231220 w 487739"/>
                <a:gd name="connsiteY23" fmla="*/ 18964 h 201132"/>
                <a:gd name="connsiteX24" fmla="*/ 196165 w 487739"/>
                <a:gd name="connsiteY24" fmla="*/ 575 h 201132"/>
                <a:gd name="connsiteX25" fmla="*/ 185821 w 487739"/>
                <a:gd name="connsiteY25" fmla="*/ 0 h 201132"/>
                <a:gd name="connsiteX26" fmla="*/ 176052 w 487739"/>
                <a:gd name="connsiteY26" fmla="*/ 575 h 201132"/>
                <a:gd name="connsiteX27" fmla="*/ 140997 w 487739"/>
                <a:gd name="connsiteY27" fmla="*/ 18964 h 201132"/>
                <a:gd name="connsiteX28" fmla="*/ 138699 w 487739"/>
                <a:gd name="connsiteY28" fmla="*/ 23561 h 201132"/>
                <a:gd name="connsiteX29" fmla="*/ 132952 w 487739"/>
                <a:gd name="connsiteY29" fmla="*/ 40227 h 201132"/>
                <a:gd name="connsiteX30" fmla="*/ 128930 w 487739"/>
                <a:gd name="connsiteY30" fmla="*/ 52294 h 201132"/>
                <a:gd name="connsiteX31" fmla="*/ 124332 w 487739"/>
                <a:gd name="connsiteY31" fmla="*/ 40227 h 201132"/>
                <a:gd name="connsiteX32" fmla="*/ 118586 w 487739"/>
                <a:gd name="connsiteY32" fmla="*/ 23561 h 201132"/>
                <a:gd name="connsiteX33" fmla="*/ 116287 w 487739"/>
                <a:gd name="connsiteY33" fmla="*/ 18964 h 201132"/>
                <a:gd name="connsiteX34" fmla="*/ 81232 w 487739"/>
                <a:gd name="connsiteY34" fmla="*/ 575 h 201132"/>
                <a:gd name="connsiteX35" fmla="*/ 70888 w 487739"/>
                <a:gd name="connsiteY35" fmla="*/ 0 h 201132"/>
                <a:gd name="connsiteX36" fmla="*/ 61119 w 487739"/>
                <a:gd name="connsiteY36" fmla="*/ 575 h 201132"/>
                <a:gd name="connsiteX37" fmla="*/ 26065 w 487739"/>
                <a:gd name="connsiteY37" fmla="*/ 18964 h 201132"/>
                <a:gd name="connsiteX38" fmla="*/ 23766 w 487739"/>
                <a:gd name="connsiteY38" fmla="*/ 23561 h 201132"/>
                <a:gd name="connsiteX39" fmla="*/ 18019 w 487739"/>
                <a:gd name="connsiteY39" fmla="*/ 40227 h 201132"/>
                <a:gd name="connsiteX40" fmla="*/ 779 w 487739"/>
                <a:gd name="connsiteY40" fmla="*/ 92521 h 201132"/>
                <a:gd name="connsiteX41" fmla="*/ 8250 w 487739"/>
                <a:gd name="connsiteY41" fmla="*/ 110910 h 201132"/>
                <a:gd name="connsiteX42" fmla="*/ 14571 w 487739"/>
                <a:gd name="connsiteY42" fmla="*/ 112060 h 201132"/>
                <a:gd name="connsiteX43" fmla="*/ 28363 w 487739"/>
                <a:gd name="connsiteY43" fmla="*/ 102290 h 201132"/>
                <a:gd name="connsiteX44" fmla="*/ 37558 w 487739"/>
                <a:gd name="connsiteY44" fmla="*/ 74132 h 201132"/>
                <a:gd name="connsiteX45" fmla="*/ 37558 w 487739"/>
                <a:gd name="connsiteY45" fmla="*/ 102865 h 201132"/>
                <a:gd name="connsiteX46" fmla="*/ 20318 w 487739"/>
                <a:gd name="connsiteY46" fmla="*/ 148838 h 201132"/>
                <a:gd name="connsiteX47" fmla="*/ 37558 w 487739"/>
                <a:gd name="connsiteY47" fmla="*/ 148838 h 201132"/>
                <a:gd name="connsiteX48" fmla="*/ 37558 w 487739"/>
                <a:gd name="connsiteY48" fmla="*/ 200558 h 201132"/>
                <a:gd name="connsiteX49" fmla="*/ 66291 w 487739"/>
                <a:gd name="connsiteY49" fmla="*/ 200558 h 201132"/>
                <a:gd name="connsiteX50" fmla="*/ 66291 w 487739"/>
                <a:gd name="connsiteY50" fmla="*/ 148838 h 201132"/>
                <a:gd name="connsiteX51" fmla="*/ 77784 w 487739"/>
                <a:gd name="connsiteY51" fmla="*/ 148838 h 201132"/>
                <a:gd name="connsiteX52" fmla="*/ 77784 w 487739"/>
                <a:gd name="connsiteY52" fmla="*/ 200558 h 201132"/>
                <a:gd name="connsiteX53" fmla="*/ 106518 w 487739"/>
                <a:gd name="connsiteY53" fmla="*/ 200558 h 201132"/>
                <a:gd name="connsiteX54" fmla="*/ 106518 w 487739"/>
                <a:gd name="connsiteY54" fmla="*/ 148838 h 201132"/>
                <a:gd name="connsiteX55" fmla="*/ 123758 w 487739"/>
                <a:gd name="connsiteY55" fmla="*/ 148838 h 201132"/>
                <a:gd name="connsiteX56" fmla="*/ 106518 w 487739"/>
                <a:gd name="connsiteY56" fmla="*/ 101716 h 201132"/>
                <a:gd name="connsiteX57" fmla="*/ 106518 w 487739"/>
                <a:gd name="connsiteY57" fmla="*/ 73557 h 201132"/>
                <a:gd name="connsiteX58" fmla="*/ 115712 w 487739"/>
                <a:gd name="connsiteY58" fmla="*/ 101716 h 201132"/>
                <a:gd name="connsiteX59" fmla="*/ 129504 w 487739"/>
                <a:gd name="connsiteY59" fmla="*/ 111485 h 201132"/>
                <a:gd name="connsiteX60" fmla="*/ 129504 w 487739"/>
                <a:gd name="connsiteY60" fmla="*/ 111485 h 201132"/>
                <a:gd name="connsiteX61" fmla="*/ 129504 w 487739"/>
                <a:gd name="connsiteY61" fmla="*/ 111485 h 201132"/>
                <a:gd name="connsiteX62" fmla="*/ 129504 w 487739"/>
                <a:gd name="connsiteY62" fmla="*/ 111485 h 201132"/>
                <a:gd name="connsiteX63" fmla="*/ 129504 w 487739"/>
                <a:gd name="connsiteY63" fmla="*/ 111485 h 201132"/>
                <a:gd name="connsiteX64" fmla="*/ 143296 w 487739"/>
                <a:gd name="connsiteY64" fmla="*/ 101716 h 201132"/>
                <a:gd name="connsiteX65" fmla="*/ 152491 w 487739"/>
                <a:gd name="connsiteY65" fmla="*/ 73557 h 201132"/>
                <a:gd name="connsiteX66" fmla="*/ 152491 w 487739"/>
                <a:gd name="connsiteY66" fmla="*/ 201133 h 201132"/>
                <a:gd name="connsiteX67" fmla="*/ 181224 w 487739"/>
                <a:gd name="connsiteY67" fmla="*/ 201133 h 201132"/>
                <a:gd name="connsiteX68" fmla="*/ 181224 w 487739"/>
                <a:gd name="connsiteY68" fmla="*/ 114933 h 201132"/>
                <a:gd name="connsiteX69" fmla="*/ 192717 w 487739"/>
                <a:gd name="connsiteY69" fmla="*/ 114933 h 201132"/>
                <a:gd name="connsiteX70" fmla="*/ 192717 w 487739"/>
                <a:gd name="connsiteY70" fmla="*/ 201133 h 201132"/>
                <a:gd name="connsiteX71" fmla="*/ 221451 w 487739"/>
                <a:gd name="connsiteY71" fmla="*/ 201133 h 201132"/>
                <a:gd name="connsiteX72" fmla="*/ 221451 w 487739"/>
                <a:gd name="connsiteY72" fmla="*/ 74132 h 201132"/>
                <a:gd name="connsiteX73" fmla="*/ 230645 w 487739"/>
                <a:gd name="connsiteY73" fmla="*/ 102290 h 201132"/>
                <a:gd name="connsiteX74" fmla="*/ 244437 w 487739"/>
                <a:gd name="connsiteY74" fmla="*/ 112060 h 201132"/>
                <a:gd name="connsiteX75" fmla="*/ 244437 w 487739"/>
                <a:gd name="connsiteY75" fmla="*/ 112060 h 201132"/>
                <a:gd name="connsiteX76" fmla="*/ 244437 w 487739"/>
                <a:gd name="connsiteY76" fmla="*/ 112060 h 201132"/>
                <a:gd name="connsiteX77" fmla="*/ 258229 w 487739"/>
                <a:gd name="connsiteY77" fmla="*/ 102290 h 201132"/>
                <a:gd name="connsiteX78" fmla="*/ 267424 w 487739"/>
                <a:gd name="connsiteY78" fmla="*/ 74132 h 201132"/>
                <a:gd name="connsiteX79" fmla="*/ 267424 w 487739"/>
                <a:gd name="connsiteY79" fmla="*/ 102290 h 201132"/>
                <a:gd name="connsiteX80" fmla="*/ 250184 w 487739"/>
                <a:gd name="connsiteY80" fmla="*/ 149413 h 201132"/>
                <a:gd name="connsiteX81" fmla="*/ 267424 w 487739"/>
                <a:gd name="connsiteY81" fmla="*/ 149413 h 201132"/>
                <a:gd name="connsiteX82" fmla="*/ 267424 w 487739"/>
                <a:gd name="connsiteY82" fmla="*/ 201133 h 201132"/>
                <a:gd name="connsiteX83" fmla="*/ 296157 w 487739"/>
                <a:gd name="connsiteY83" fmla="*/ 201133 h 201132"/>
                <a:gd name="connsiteX84" fmla="*/ 296157 w 487739"/>
                <a:gd name="connsiteY84" fmla="*/ 149413 h 201132"/>
                <a:gd name="connsiteX85" fmla="*/ 307650 w 487739"/>
                <a:gd name="connsiteY85" fmla="*/ 149413 h 201132"/>
                <a:gd name="connsiteX86" fmla="*/ 307650 w 487739"/>
                <a:gd name="connsiteY86" fmla="*/ 201133 h 201132"/>
                <a:gd name="connsiteX87" fmla="*/ 336383 w 487739"/>
                <a:gd name="connsiteY87" fmla="*/ 201133 h 201132"/>
                <a:gd name="connsiteX88" fmla="*/ 336383 w 487739"/>
                <a:gd name="connsiteY88" fmla="*/ 149413 h 201132"/>
                <a:gd name="connsiteX89" fmla="*/ 353623 w 487739"/>
                <a:gd name="connsiteY89" fmla="*/ 149413 h 201132"/>
                <a:gd name="connsiteX90" fmla="*/ 336383 w 487739"/>
                <a:gd name="connsiteY90" fmla="*/ 103440 h 201132"/>
                <a:gd name="connsiteX91" fmla="*/ 336383 w 487739"/>
                <a:gd name="connsiteY91" fmla="*/ 74706 h 201132"/>
                <a:gd name="connsiteX92" fmla="*/ 345578 w 487739"/>
                <a:gd name="connsiteY92" fmla="*/ 102865 h 201132"/>
                <a:gd name="connsiteX93" fmla="*/ 359370 w 487739"/>
                <a:gd name="connsiteY93" fmla="*/ 112634 h 201132"/>
                <a:gd name="connsiteX94" fmla="*/ 359370 w 487739"/>
                <a:gd name="connsiteY94" fmla="*/ 112634 h 201132"/>
                <a:gd name="connsiteX95" fmla="*/ 359370 w 487739"/>
                <a:gd name="connsiteY95" fmla="*/ 112634 h 201132"/>
                <a:gd name="connsiteX96" fmla="*/ 359370 w 487739"/>
                <a:gd name="connsiteY96" fmla="*/ 112634 h 201132"/>
                <a:gd name="connsiteX97" fmla="*/ 359370 w 487739"/>
                <a:gd name="connsiteY97" fmla="*/ 112634 h 201132"/>
                <a:gd name="connsiteX98" fmla="*/ 373162 w 487739"/>
                <a:gd name="connsiteY98" fmla="*/ 102865 h 201132"/>
                <a:gd name="connsiteX99" fmla="*/ 382357 w 487739"/>
                <a:gd name="connsiteY99" fmla="*/ 74706 h 201132"/>
                <a:gd name="connsiteX100" fmla="*/ 382357 w 487739"/>
                <a:gd name="connsiteY100" fmla="*/ 201133 h 201132"/>
                <a:gd name="connsiteX101" fmla="*/ 411090 w 487739"/>
                <a:gd name="connsiteY101" fmla="*/ 201133 h 201132"/>
                <a:gd name="connsiteX102" fmla="*/ 411090 w 487739"/>
                <a:gd name="connsiteY102" fmla="*/ 114933 h 201132"/>
                <a:gd name="connsiteX103" fmla="*/ 422583 w 487739"/>
                <a:gd name="connsiteY103" fmla="*/ 114933 h 201132"/>
                <a:gd name="connsiteX104" fmla="*/ 422583 w 487739"/>
                <a:gd name="connsiteY104" fmla="*/ 201133 h 201132"/>
                <a:gd name="connsiteX105" fmla="*/ 451316 w 487739"/>
                <a:gd name="connsiteY105" fmla="*/ 201133 h 201132"/>
                <a:gd name="connsiteX106" fmla="*/ 451316 w 487739"/>
                <a:gd name="connsiteY106" fmla="*/ 74132 h 201132"/>
                <a:gd name="connsiteX107" fmla="*/ 460511 w 487739"/>
                <a:gd name="connsiteY107" fmla="*/ 102290 h 201132"/>
                <a:gd name="connsiteX108" fmla="*/ 474303 w 487739"/>
                <a:gd name="connsiteY108" fmla="*/ 112060 h 201132"/>
                <a:gd name="connsiteX109" fmla="*/ 480624 w 487739"/>
                <a:gd name="connsiteY109" fmla="*/ 110910 h 201132"/>
                <a:gd name="connsiteX110" fmla="*/ 486946 w 487739"/>
                <a:gd name="connsiteY110" fmla="*/ 92521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87739" h="201132">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grpFill/>
            <a:ln w="565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id="{B68E551B-FAA8-44DD-C667-9A7D9BE72851}"/>
                </a:ext>
              </a:extLst>
            </p:cNvPr>
            <p:cNvSpPr/>
            <p:nvPr/>
          </p:nvSpPr>
          <p:spPr>
            <a:xfrm>
              <a:off x="10107997"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grpFill/>
            <a:ln w="565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id="{32217619-F3B1-16EE-59E5-90F1FAF2541B}"/>
                </a:ext>
              </a:extLst>
            </p:cNvPr>
            <p:cNvSpPr/>
            <p:nvPr/>
          </p:nvSpPr>
          <p:spPr>
            <a:xfrm>
              <a:off x="10337862"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grpFill/>
            <a:ln w="565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id="{237A163A-73EB-32C2-A489-E831387E6CA6}"/>
                </a:ext>
              </a:extLst>
            </p:cNvPr>
            <p:cNvSpPr/>
            <p:nvPr/>
          </p:nvSpPr>
          <p:spPr>
            <a:xfrm>
              <a:off x="10222929"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grpFill/>
            <a:ln w="5655" cap="flat">
              <a:noFill/>
              <a:prstDash val="solid"/>
              <a:miter/>
            </a:ln>
          </p:spPr>
          <p:txBody>
            <a:bodyPr rtlCol="0" anchor="ctr"/>
            <a:lstStyle/>
            <a:p>
              <a:endParaRPr lang="en-US"/>
            </a:p>
          </p:txBody>
        </p:sp>
      </p:grpSp>
      <p:grpSp>
        <p:nvGrpSpPr>
          <p:cNvPr id="1209" name="Graphic 122">
            <a:extLst>
              <a:ext uri="{FF2B5EF4-FFF2-40B4-BE49-F238E27FC236}">
                <a16:creationId xmlns:a16="http://schemas.microsoft.com/office/drawing/2014/main" id="{EEB20AF0-4553-663C-4137-4BAB6689E8C4}"/>
              </a:ext>
            </a:extLst>
          </p:cNvPr>
          <p:cNvGrpSpPr/>
          <p:nvPr/>
        </p:nvGrpSpPr>
        <p:grpSpPr>
          <a:xfrm>
            <a:off x="9618159" y="2814675"/>
            <a:ext cx="433982" cy="494210"/>
            <a:chOff x="9529266" y="2861058"/>
            <a:chExt cx="433982" cy="494210"/>
          </a:xfrm>
          <a:solidFill>
            <a:schemeClr val="tx1"/>
          </a:solidFill>
        </p:grpSpPr>
        <p:sp>
          <p:nvSpPr>
            <p:cNvPr id="1210" name="Freeform: Shape 1209">
              <a:extLst>
                <a:ext uri="{FF2B5EF4-FFF2-40B4-BE49-F238E27FC236}">
                  <a16:creationId xmlns:a16="http://schemas.microsoft.com/office/drawing/2014/main" id="{0374D6ED-5A67-C577-E765-0524A8F13B7B}"/>
                </a:ext>
              </a:extLst>
            </p:cNvPr>
            <p:cNvSpPr/>
            <p:nvPr/>
          </p:nvSpPr>
          <p:spPr>
            <a:xfrm>
              <a:off x="9793611" y="2861058"/>
              <a:ext cx="91946" cy="91946"/>
            </a:xfrm>
            <a:custGeom>
              <a:avLst/>
              <a:gdLst>
                <a:gd name="connsiteX0" fmla="*/ 91946 w 91946"/>
                <a:gd name="connsiteY0" fmla="*/ 45973 h 91946"/>
                <a:gd name="connsiteX1" fmla="*/ 45973 w 91946"/>
                <a:gd name="connsiteY1" fmla="*/ 91946 h 91946"/>
                <a:gd name="connsiteX2" fmla="*/ 0 w 91946"/>
                <a:gd name="connsiteY2" fmla="*/ 45973 h 91946"/>
                <a:gd name="connsiteX3" fmla="*/ 45973 w 91946"/>
                <a:gd name="connsiteY3" fmla="*/ 0 h 91946"/>
                <a:gd name="connsiteX4" fmla="*/ 91946 w 91946"/>
                <a:gd name="connsiteY4" fmla="*/ 45973 h 91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 h="91946">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grpFill/>
            <a:ln w="565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id="{21508297-6894-4838-81BE-A12F688EDD1E}"/>
                </a:ext>
              </a:extLst>
            </p:cNvPr>
            <p:cNvSpPr/>
            <p:nvPr/>
          </p:nvSpPr>
          <p:spPr>
            <a:xfrm>
              <a:off x="9529266" y="2958750"/>
              <a:ext cx="433982" cy="396517"/>
            </a:xfrm>
            <a:custGeom>
              <a:avLst/>
              <a:gdLst>
                <a:gd name="connsiteX0" fmla="*/ 421803 w 433982"/>
                <a:gd name="connsiteY0" fmla="*/ 11493 h 396517"/>
                <a:gd name="connsiteX1" fmla="*/ 390771 w 433982"/>
                <a:gd name="connsiteY1" fmla="*/ 21263 h 396517"/>
                <a:gd name="connsiteX2" fmla="*/ 370658 w 433982"/>
                <a:gd name="connsiteY2" fmla="*/ 59190 h 396517"/>
                <a:gd name="connsiteX3" fmla="*/ 282160 w 433982"/>
                <a:gd name="connsiteY3" fmla="*/ 3448 h 396517"/>
                <a:gd name="connsiteX4" fmla="*/ 270092 w 433982"/>
                <a:gd name="connsiteY4" fmla="*/ 0 h 396517"/>
                <a:gd name="connsiteX5" fmla="*/ 172399 w 433982"/>
                <a:gd name="connsiteY5" fmla="*/ 0 h 396517"/>
                <a:gd name="connsiteX6" fmla="*/ 152286 w 433982"/>
                <a:gd name="connsiteY6" fmla="*/ 12068 h 396517"/>
                <a:gd name="connsiteX7" fmla="*/ 114933 w 433982"/>
                <a:gd name="connsiteY7" fmla="*/ 81028 h 396517"/>
                <a:gd name="connsiteX8" fmla="*/ 124127 w 433982"/>
                <a:gd name="connsiteY8" fmla="*/ 112059 h 396517"/>
                <a:gd name="connsiteX9" fmla="*/ 135046 w 433982"/>
                <a:gd name="connsiteY9" fmla="*/ 114933 h 396517"/>
                <a:gd name="connsiteX10" fmla="*/ 155159 w 433982"/>
                <a:gd name="connsiteY10" fmla="*/ 102865 h 396517"/>
                <a:gd name="connsiteX11" fmla="*/ 186191 w 433982"/>
                <a:gd name="connsiteY11" fmla="*/ 45973 h 396517"/>
                <a:gd name="connsiteX12" fmla="*/ 220096 w 433982"/>
                <a:gd name="connsiteY12" fmla="*/ 45973 h 396517"/>
                <a:gd name="connsiteX13" fmla="*/ 118381 w 433982"/>
                <a:gd name="connsiteY13" fmla="*/ 235612 h 396517"/>
                <a:gd name="connsiteX14" fmla="*/ 22987 w 433982"/>
                <a:gd name="connsiteY14" fmla="*/ 235612 h 396517"/>
                <a:gd name="connsiteX15" fmla="*/ 0 w 433982"/>
                <a:gd name="connsiteY15" fmla="*/ 258599 h 396517"/>
                <a:gd name="connsiteX16" fmla="*/ 22987 w 433982"/>
                <a:gd name="connsiteY16" fmla="*/ 281585 h 396517"/>
                <a:gd name="connsiteX17" fmla="*/ 132173 w 433982"/>
                <a:gd name="connsiteY17" fmla="*/ 281585 h 396517"/>
                <a:gd name="connsiteX18" fmla="*/ 152286 w 433982"/>
                <a:gd name="connsiteY18" fmla="*/ 269517 h 396517"/>
                <a:gd name="connsiteX19" fmla="*/ 192512 w 433982"/>
                <a:gd name="connsiteY19" fmla="*/ 195386 h 396517"/>
                <a:gd name="connsiteX20" fmla="*/ 258599 w 433982"/>
                <a:gd name="connsiteY20" fmla="*/ 256875 h 396517"/>
                <a:gd name="connsiteX21" fmla="*/ 253427 w 433982"/>
                <a:gd name="connsiteY21" fmla="*/ 372382 h 396517"/>
                <a:gd name="connsiteX22" fmla="*/ 274689 w 433982"/>
                <a:gd name="connsiteY22" fmla="*/ 396518 h 396517"/>
                <a:gd name="connsiteX23" fmla="*/ 275839 w 433982"/>
                <a:gd name="connsiteY23" fmla="*/ 396518 h 396517"/>
                <a:gd name="connsiteX24" fmla="*/ 298825 w 433982"/>
                <a:gd name="connsiteY24" fmla="*/ 374681 h 396517"/>
                <a:gd name="connsiteX25" fmla="*/ 304572 w 433982"/>
                <a:gd name="connsiteY25" fmla="*/ 248255 h 396517"/>
                <a:gd name="connsiteX26" fmla="*/ 297101 w 433982"/>
                <a:gd name="connsiteY26" fmla="*/ 230440 h 396517"/>
                <a:gd name="connsiteX27" fmla="*/ 241359 w 433982"/>
                <a:gd name="connsiteY27" fmla="*/ 178720 h 396517"/>
                <a:gd name="connsiteX28" fmla="*/ 299974 w 433982"/>
                <a:gd name="connsiteY28" fmla="*/ 69534 h 396517"/>
                <a:gd name="connsiteX29" fmla="*/ 366635 w 433982"/>
                <a:gd name="connsiteY29" fmla="*/ 111485 h 396517"/>
                <a:gd name="connsiteX30" fmla="*/ 385025 w 433982"/>
                <a:gd name="connsiteY30" fmla="*/ 114358 h 396517"/>
                <a:gd name="connsiteX31" fmla="*/ 399391 w 433982"/>
                <a:gd name="connsiteY31" fmla="*/ 102865 h 396517"/>
                <a:gd name="connsiteX32" fmla="*/ 430998 w 433982"/>
                <a:gd name="connsiteY32" fmla="*/ 42525 h 396517"/>
                <a:gd name="connsiteX33" fmla="*/ 421803 w 433982"/>
                <a:gd name="connsiteY33" fmla="*/ 11493 h 39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3982" h="396517">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grpFill/>
            <a:ln w="5655" cap="flat">
              <a:noFill/>
              <a:prstDash val="solid"/>
              <a:miter/>
            </a:ln>
          </p:spPr>
          <p:txBody>
            <a:bodyPr rtlCol="0" anchor="ctr"/>
            <a:lstStyle/>
            <a:p>
              <a:endParaRPr lang="en-US"/>
            </a:p>
          </p:txBody>
        </p:sp>
      </p:grpSp>
      <p:grpSp>
        <p:nvGrpSpPr>
          <p:cNvPr id="1212" name="Graphic 124">
            <a:extLst>
              <a:ext uri="{FF2B5EF4-FFF2-40B4-BE49-F238E27FC236}">
                <a16:creationId xmlns:a16="http://schemas.microsoft.com/office/drawing/2014/main" id="{F1BE9521-42F3-B412-6DE0-02CF05F48805}"/>
              </a:ext>
            </a:extLst>
          </p:cNvPr>
          <p:cNvGrpSpPr/>
          <p:nvPr/>
        </p:nvGrpSpPr>
        <p:grpSpPr>
          <a:xfrm>
            <a:off x="8944186" y="2741310"/>
            <a:ext cx="545567" cy="545567"/>
            <a:chOff x="8855293" y="2787693"/>
            <a:chExt cx="545567" cy="545567"/>
          </a:xfrm>
          <a:solidFill>
            <a:schemeClr val="tx1"/>
          </a:solidFill>
        </p:grpSpPr>
        <p:sp>
          <p:nvSpPr>
            <p:cNvPr id="1213" name="Freeform: Shape 1212">
              <a:extLst>
                <a:ext uri="{FF2B5EF4-FFF2-40B4-BE49-F238E27FC236}">
                  <a16:creationId xmlns:a16="http://schemas.microsoft.com/office/drawing/2014/main" id="{0971C474-D736-E6A4-3F6A-FF36AB3E4B6D}"/>
                </a:ext>
              </a:extLst>
            </p:cNvPr>
            <p:cNvSpPr/>
            <p:nvPr/>
          </p:nvSpPr>
          <p:spPr>
            <a:xfrm>
              <a:off x="8971756" y="2918401"/>
              <a:ext cx="312602" cy="386443"/>
            </a:xfrm>
            <a:custGeom>
              <a:avLst/>
              <a:gdLst>
                <a:gd name="connsiteX0" fmla="*/ 272822 w 312602"/>
                <a:gd name="connsiteY0" fmla="*/ 136392 h 386443"/>
                <a:gd name="connsiteX1" fmla="*/ 266570 w 312602"/>
                <a:gd name="connsiteY1" fmla="*/ 136960 h 386443"/>
                <a:gd name="connsiteX2" fmla="*/ 252931 w 312602"/>
                <a:gd name="connsiteY2" fmla="*/ 121048 h 386443"/>
                <a:gd name="connsiteX3" fmla="*/ 204626 w 312602"/>
                <a:gd name="connsiteY3" fmla="*/ 101726 h 386443"/>
                <a:gd name="connsiteX4" fmla="*/ 173369 w 312602"/>
                <a:gd name="connsiteY4" fmla="*/ 29552 h 386443"/>
                <a:gd name="connsiteX5" fmla="*/ 173369 w 312602"/>
                <a:gd name="connsiteY5" fmla="*/ 29552 h 386443"/>
                <a:gd name="connsiteX6" fmla="*/ 130747 w 312602"/>
                <a:gd name="connsiteY6" fmla="*/ 0 h 386443"/>
                <a:gd name="connsiteX7" fmla="*/ 104037 w 312602"/>
                <a:gd name="connsiteY7" fmla="*/ 8524 h 386443"/>
                <a:gd name="connsiteX8" fmla="*/ 104037 w 312602"/>
                <a:gd name="connsiteY8" fmla="*/ 8524 h 386443"/>
                <a:gd name="connsiteX9" fmla="*/ 27316 w 312602"/>
                <a:gd name="connsiteY9" fmla="*/ 60240 h 386443"/>
                <a:gd name="connsiteX10" fmla="*/ 17655 w 312602"/>
                <a:gd name="connsiteY10" fmla="*/ 73879 h 386443"/>
                <a:gd name="connsiteX11" fmla="*/ 606 w 312602"/>
                <a:gd name="connsiteY11" fmla="*/ 147758 h 386443"/>
                <a:gd name="connsiteX12" fmla="*/ 17655 w 312602"/>
                <a:gd name="connsiteY12" fmla="*/ 175036 h 386443"/>
                <a:gd name="connsiteX13" fmla="*/ 22770 w 312602"/>
                <a:gd name="connsiteY13" fmla="*/ 175604 h 386443"/>
                <a:gd name="connsiteX14" fmla="*/ 44934 w 312602"/>
                <a:gd name="connsiteY14" fmla="*/ 157987 h 386443"/>
                <a:gd name="connsiteX15" fmla="*/ 59710 w 312602"/>
                <a:gd name="connsiteY15" fmla="*/ 93201 h 386443"/>
                <a:gd name="connsiteX16" fmla="*/ 73917 w 312602"/>
                <a:gd name="connsiteY16" fmla="*/ 83540 h 386443"/>
                <a:gd name="connsiteX17" fmla="*/ 67666 w 312602"/>
                <a:gd name="connsiteY17" fmla="*/ 157987 h 386443"/>
                <a:gd name="connsiteX18" fmla="*/ 61983 w 312602"/>
                <a:gd name="connsiteY18" fmla="*/ 257439 h 386443"/>
                <a:gd name="connsiteX19" fmla="*/ 39819 w 312602"/>
                <a:gd name="connsiteY19" fmla="*/ 358028 h 386443"/>
                <a:gd name="connsiteX20" fmla="*/ 56868 w 312602"/>
                <a:gd name="connsiteY20" fmla="*/ 385307 h 386443"/>
                <a:gd name="connsiteX21" fmla="*/ 61983 w 312602"/>
                <a:gd name="connsiteY21" fmla="*/ 385875 h 386443"/>
                <a:gd name="connsiteX22" fmla="*/ 84146 w 312602"/>
                <a:gd name="connsiteY22" fmla="*/ 368258 h 386443"/>
                <a:gd name="connsiteX23" fmla="*/ 106878 w 312602"/>
                <a:gd name="connsiteY23" fmla="*/ 265964 h 386443"/>
                <a:gd name="connsiteX24" fmla="*/ 107447 w 312602"/>
                <a:gd name="connsiteY24" fmla="*/ 262554 h 386443"/>
                <a:gd name="connsiteX25" fmla="*/ 110288 w 312602"/>
                <a:gd name="connsiteY25" fmla="*/ 206861 h 386443"/>
                <a:gd name="connsiteX26" fmla="*/ 147228 w 312602"/>
                <a:gd name="connsiteY26" fmla="*/ 247778 h 386443"/>
                <a:gd name="connsiteX27" fmla="*/ 152342 w 312602"/>
                <a:gd name="connsiteY27" fmla="*/ 353482 h 386443"/>
                <a:gd name="connsiteX28" fmla="*/ 175074 w 312602"/>
                <a:gd name="connsiteY28" fmla="*/ 375077 h 386443"/>
                <a:gd name="connsiteX29" fmla="*/ 176211 w 312602"/>
                <a:gd name="connsiteY29" fmla="*/ 375077 h 386443"/>
                <a:gd name="connsiteX30" fmla="*/ 197806 w 312602"/>
                <a:gd name="connsiteY30" fmla="*/ 351209 h 386443"/>
                <a:gd name="connsiteX31" fmla="*/ 192123 w 312602"/>
                <a:gd name="connsiteY31" fmla="*/ 237549 h 386443"/>
                <a:gd name="connsiteX32" fmla="*/ 186440 w 312602"/>
                <a:gd name="connsiteY32" fmla="*/ 223341 h 386443"/>
                <a:gd name="connsiteX33" fmla="*/ 146659 w 312602"/>
                <a:gd name="connsiteY33" fmla="*/ 179582 h 386443"/>
                <a:gd name="connsiteX34" fmla="*/ 146659 w 312602"/>
                <a:gd name="connsiteY34" fmla="*/ 87518 h 386443"/>
                <a:gd name="connsiteX35" fmla="*/ 147228 w 312602"/>
                <a:gd name="connsiteY35" fmla="*/ 86950 h 386443"/>
                <a:gd name="connsiteX36" fmla="*/ 165413 w 312602"/>
                <a:gd name="connsiteY36" fmla="*/ 128436 h 386443"/>
                <a:gd name="connsiteX37" fmla="*/ 177916 w 312602"/>
                <a:gd name="connsiteY37" fmla="*/ 140370 h 386443"/>
                <a:gd name="connsiteX38" fmla="*/ 234177 w 312602"/>
                <a:gd name="connsiteY38" fmla="*/ 163102 h 386443"/>
                <a:gd name="connsiteX39" fmla="*/ 231904 w 312602"/>
                <a:gd name="connsiteY39" fmla="*/ 176173 h 386443"/>
                <a:gd name="connsiteX40" fmla="*/ 246680 w 312602"/>
                <a:gd name="connsiteY40" fmla="*/ 206861 h 386443"/>
                <a:gd name="connsiteX41" fmla="*/ 247248 w 312602"/>
                <a:gd name="connsiteY41" fmla="*/ 207429 h 386443"/>
                <a:gd name="connsiteX42" fmla="*/ 254636 w 312602"/>
                <a:gd name="connsiteY42" fmla="*/ 210271 h 386443"/>
                <a:gd name="connsiteX43" fmla="*/ 266002 w 312602"/>
                <a:gd name="connsiteY43" fmla="*/ 198905 h 386443"/>
                <a:gd name="connsiteX44" fmla="*/ 261456 w 312602"/>
                <a:gd name="connsiteY44" fmla="*/ 189812 h 386443"/>
                <a:gd name="connsiteX45" fmla="*/ 255773 w 312602"/>
                <a:gd name="connsiteY45" fmla="*/ 176173 h 386443"/>
                <a:gd name="connsiteX46" fmla="*/ 272822 w 312602"/>
                <a:gd name="connsiteY46" fmla="*/ 159124 h 386443"/>
                <a:gd name="connsiteX47" fmla="*/ 289871 w 312602"/>
                <a:gd name="connsiteY47" fmla="*/ 176173 h 386443"/>
                <a:gd name="connsiteX48" fmla="*/ 289871 w 312602"/>
                <a:gd name="connsiteY48" fmla="*/ 211976 h 386443"/>
                <a:gd name="connsiteX49" fmla="*/ 289871 w 312602"/>
                <a:gd name="connsiteY49" fmla="*/ 227320 h 386443"/>
                <a:gd name="connsiteX50" fmla="*/ 289871 w 312602"/>
                <a:gd name="connsiteY50" fmla="*/ 375077 h 386443"/>
                <a:gd name="connsiteX51" fmla="*/ 301237 w 312602"/>
                <a:gd name="connsiteY51" fmla="*/ 386443 h 386443"/>
                <a:gd name="connsiteX52" fmla="*/ 312603 w 312602"/>
                <a:gd name="connsiteY52" fmla="*/ 375077 h 386443"/>
                <a:gd name="connsiteX53" fmla="*/ 312603 w 312602"/>
                <a:gd name="connsiteY53" fmla="*/ 176173 h 386443"/>
                <a:gd name="connsiteX54" fmla="*/ 272822 w 312602"/>
                <a:gd name="connsiteY54" fmla="*/ 136392 h 38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2602" h="386443">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grpFill/>
            <a:ln w="565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id="{600DD953-90A9-B70D-A9AE-982F804D4B2D}"/>
                </a:ext>
              </a:extLst>
            </p:cNvPr>
            <p:cNvSpPr/>
            <p:nvPr/>
          </p:nvSpPr>
          <p:spPr>
            <a:xfrm>
              <a:off x="9088295" y="2821790"/>
              <a:ext cx="90927" cy="90927"/>
            </a:xfrm>
            <a:custGeom>
              <a:avLst/>
              <a:gdLst>
                <a:gd name="connsiteX0" fmla="*/ 90928 w 90927"/>
                <a:gd name="connsiteY0" fmla="*/ 45464 h 90927"/>
                <a:gd name="connsiteX1" fmla="*/ 45464 w 90927"/>
                <a:gd name="connsiteY1" fmla="*/ 90928 h 90927"/>
                <a:gd name="connsiteX2" fmla="*/ 0 w 90927"/>
                <a:gd name="connsiteY2" fmla="*/ 45464 h 90927"/>
                <a:gd name="connsiteX3" fmla="*/ 45464 w 90927"/>
                <a:gd name="connsiteY3" fmla="*/ 0 h 90927"/>
                <a:gd name="connsiteX4" fmla="*/ 90928 w 90927"/>
                <a:gd name="connsiteY4" fmla="*/ 45464 h 9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7" h="90927">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grpFill/>
            <a:ln w="5655" cap="flat">
              <a:noFill/>
              <a:prstDash val="solid"/>
              <a:miter/>
            </a:ln>
          </p:spPr>
          <p:txBody>
            <a:bodyPr rtlCol="0" anchor="ctr"/>
            <a:lstStyle/>
            <a:p>
              <a:endParaRPr lang="en-US"/>
            </a:p>
          </p:txBody>
        </p:sp>
      </p:grpSp>
      <p:grpSp>
        <p:nvGrpSpPr>
          <p:cNvPr id="1215" name="Graphic 126">
            <a:extLst>
              <a:ext uri="{FF2B5EF4-FFF2-40B4-BE49-F238E27FC236}">
                <a16:creationId xmlns:a16="http://schemas.microsoft.com/office/drawing/2014/main" id="{48B555D2-E62B-865A-985F-48A18AC7A115}"/>
              </a:ext>
            </a:extLst>
          </p:cNvPr>
          <p:cNvGrpSpPr/>
          <p:nvPr/>
        </p:nvGrpSpPr>
        <p:grpSpPr>
          <a:xfrm>
            <a:off x="8301505" y="2741309"/>
            <a:ext cx="604843" cy="604843"/>
            <a:chOff x="8212612" y="2787692"/>
            <a:chExt cx="604843" cy="604843"/>
          </a:xfrm>
          <a:solidFill>
            <a:schemeClr val="tx1"/>
          </a:solidFill>
        </p:grpSpPr>
        <p:sp>
          <p:nvSpPr>
            <p:cNvPr id="1216" name="Freeform: Shape 1215">
              <a:extLst>
                <a:ext uri="{FF2B5EF4-FFF2-40B4-BE49-F238E27FC236}">
                  <a16:creationId xmlns:a16="http://schemas.microsoft.com/office/drawing/2014/main" id="{EE462E1F-0A4D-F70A-999A-E096FD1C0936}"/>
                </a:ext>
              </a:extLst>
            </p:cNvPr>
            <p:cNvSpPr/>
            <p:nvPr/>
          </p:nvSpPr>
          <p:spPr>
            <a:xfrm>
              <a:off x="8398475" y="2825494"/>
              <a:ext cx="100807" cy="100807"/>
            </a:xfrm>
            <a:custGeom>
              <a:avLst/>
              <a:gdLst>
                <a:gd name="connsiteX0" fmla="*/ 100807 w 100807"/>
                <a:gd name="connsiteY0" fmla="*/ 50404 h 100807"/>
                <a:gd name="connsiteX1" fmla="*/ 50404 w 100807"/>
                <a:gd name="connsiteY1" fmla="*/ 100807 h 100807"/>
                <a:gd name="connsiteX2" fmla="*/ 0 w 100807"/>
                <a:gd name="connsiteY2" fmla="*/ 50404 h 100807"/>
                <a:gd name="connsiteX3" fmla="*/ 50404 w 100807"/>
                <a:gd name="connsiteY3" fmla="*/ 0 h 100807"/>
                <a:gd name="connsiteX4" fmla="*/ 100807 w 100807"/>
                <a:gd name="connsiteY4" fmla="*/ 50404 h 10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7" h="100807">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grpFill/>
            <a:ln w="6251"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id="{0C84B02F-3728-83E2-4F6A-FECD256431F4}"/>
                </a:ext>
              </a:extLst>
            </p:cNvPr>
            <p:cNvSpPr/>
            <p:nvPr/>
          </p:nvSpPr>
          <p:spPr>
            <a:xfrm>
              <a:off x="8310268" y="3126656"/>
              <a:ext cx="325733" cy="227446"/>
            </a:xfrm>
            <a:custGeom>
              <a:avLst/>
              <a:gdLst>
                <a:gd name="connsiteX0" fmla="*/ 309352 w 325733"/>
                <a:gd name="connsiteY0" fmla="*/ 97657 h 227446"/>
                <a:gd name="connsiteX1" fmla="*/ 170112 w 325733"/>
                <a:gd name="connsiteY1" fmla="*/ 202874 h 227446"/>
                <a:gd name="connsiteX2" fmla="*/ 25202 w 325733"/>
                <a:gd name="connsiteY2" fmla="*/ 57964 h 227446"/>
                <a:gd name="connsiteX3" fmla="*/ 25202 w 325733"/>
                <a:gd name="connsiteY3" fmla="*/ 49143 h 227446"/>
                <a:gd name="connsiteX4" fmla="*/ 10081 w 325733"/>
                <a:gd name="connsiteY4" fmla="*/ 0 h 227446"/>
                <a:gd name="connsiteX5" fmla="*/ 0 w 325733"/>
                <a:gd name="connsiteY5" fmla="*/ 57334 h 227446"/>
                <a:gd name="connsiteX6" fmla="*/ 170112 w 325733"/>
                <a:gd name="connsiteY6" fmla="*/ 227446 h 227446"/>
                <a:gd name="connsiteX7" fmla="*/ 325733 w 325733"/>
                <a:gd name="connsiteY7" fmla="*/ 126009 h 227446"/>
                <a:gd name="connsiteX8" fmla="*/ 309352 w 325733"/>
                <a:gd name="connsiteY8" fmla="*/ 97657 h 22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33" h="227446">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grpFill/>
            <a:ln w="6251"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id="{EEA7C992-320C-B5D2-7518-F8EE03A5A3C2}"/>
                </a:ext>
              </a:extLst>
            </p:cNvPr>
            <p:cNvSpPr/>
            <p:nvPr/>
          </p:nvSpPr>
          <p:spPr>
            <a:xfrm>
              <a:off x="8316827" y="2938697"/>
              <a:ext cx="403114" cy="340429"/>
            </a:xfrm>
            <a:custGeom>
              <a:avLst/>
              <a:gdLst>
                <a:gd name="connsiteX0" fmla="*/ 399821 w 403114"/>
                <a:gd name="connsiteY0" fmla="*/ 302627 h 340429"/>
                <a:gd name="connsiteX1" fmla="*/ 324215 w 403114"/>
                <a:gd name="connsiteY1" fmla="*/ 170318 h 340429"/>
                <a:gd name="connsiteX2" fmla="*/ 302164 w 403114"/>
                <a:gd name="connsiteY2" fmla="*/ 157717 h 340429"/>
                <a:gd name="connsiteX3" fmla="*/ 200726 w 403114"/>
                <a:gd name="connsiteY3" fmla="*/ 157717 h 340429"/>
                <a:gd name="connsiteX4" fmla="*/ 188126 w 403114"/>
                <a:gd name="connsiteY4" fmla="*/ 41789 h 340429"/>
                <a:gd name="connsiteX5" fmla="*/ 129531 w 403114"/>
                <a:gd name="connsiteY5" fmla="*/ 836 h 340429"/>
                <a:gd name="connsiteX6" fmla="*/ 112520 w 403114"/>
                <a:gd name="connsiteY6" fmla="*/ 7136 h 340429"/>
                <a:gd name="connsiteX7" fmla="*/ 12343 w 403114"/>
                <a:gd name="connsiteY7" fmla="*/ 66360 h 340429"/>
                <a:gd name="connsiteX8" fmla="*/ 1002 w 403114"/>
                <a:gd name="connsiteY8" fmla="*/ 95342 h 340429"/>
                <a:gd name="connsiteX9" fmla="*/ 32504 w 403114"/>
                <a:gd name="connsiteY9" fmla="*/ 196150 h 340429"/>
                <a:gd name="connsiteX10" fmla="*/ 56446 w 403114"/>
                <a:gd name="connsiteY10" fmla="*/ 213791 h 340429"/>
                <a:gd name="connsiteX11" fmla="*/ 64007 w 403114"/>
                <a:gd name="connsiteY11" fmla="*/ 212531 h 340429"/>
                <a:gd name="connsiteX12" fmla="*/ 80388 w 403114"/>
                <a:gd name="connsiteY12" fmla="*/ 181029 h 340429"/>
                <a:gd name="connsiteX13" fmla="*/ 54556 w 403114"/>
                <a:gd name="connsiteY13" fmla="*/ 99123 h 340429"/>
                <a:gd name="connsiteX14" fmla="*/ 91729 w 403114"/>
                <a:gd name="connsiteY14" fmla="*/ 77071 h 340429"/>
                <a:gd name="connsiteX15" fmla="*/ 107480 w 403114"/>
                <a:gd name="connsiteY15" fmla="*/ 165908 h 340429"/>
                <a:gd name="connsiteX16" fmla="*/ 157253 w 403114"/>
                <a:gd name="connsiteY16" fmla="*/ 207490 h 340429"/>
                <a:gd name="connsiteX17" fmla="*/ 157253 w 403114"/>
                <a:gd name="connsiteY17" fmla="*/ 207490 h 340429"/>
                <a:gd name="connsiteX18" fmla="*/ 287673 w 403114"/>
                <a:gd name="connsiteY18" fmla="*/ 207490 h 340429"/>
                <a:gd name="connsiteX19" fmla="*/ 355717 w 403114"/>
                <a:gd name="connsiteY19" fmla="*/ 327829 h 340429"/>
                <a:gd name="connsiteX20" fmla="*/ 377769 w 403114"/>
                <a:gd name="connsiteY20" fmla="*/ 340430 h 340429"/>
                <a:gd name="connsiteX21" fmla="*/ 390370 w 403114"/>
                <a:gd name="connsiteY21" fmla="*/ 337280 h 340429"/>
                <a:gd name="connsiteX22" fmla="*/ 399821 w 403114"/>
                <a:gd name="connsiteY22" fmla="*/ 302627 h 34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114" h="340429">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grpFill/>
            <a:ln w="6251" cap="flat">
              <a:noFill/>
              <a:prstDash val="solid"/>
              <a:miter/>
            </a:ln>
          </p:spPr>
          <p:txBody>
            <a:bodyPr rtlCol="0" anchor="ctr"/>
            <a:lstStyle/>
            <a:p>
              <a:endParaRPr lang="en-US"/>
            </a:p>
          </p:txBody>
        </p:sp>
      </p:grpSp>
      <p:grpSp>
        <p:nvGrpSpPr>
          <p:cNvPr id="1219" name="Graphic 128">
            <a:extLst>
              <a:ext uri="{FF2B5EF4-FFF2-40B4-BE49-F238E27FC236}">
                <a16:creationId xmlns:a16="http://schemas.microsoft.com/office/drawing/2014/main" id="{F8BDF5D7-BA79-178C-EB55-A77F49EA4BF8}"/>
              </a:ext>
            </a:extLst>
          </p:cNvPr>
          <p:cNvGrpSpPr/>
          <p:nvPr/>
        </p:nvGrpSpPr>
        <p:grpSpPr>
          <a:xfrm>
            <a:off x="7705446" y="2772334"/>
            <a:ext cx="514542" cy="514543"/>
            <a:chOff x="7616553" y="2818717"/>
            <a:chExt cx="514542" cy="514543"/>
          </a:xfrm>
          <a:solidFill>
            <a:schemeClr val="tx1"/>
          </a:solidFill>
        </p:grpSpPr>
        <p:sp>
          <p:nvSpPr>
            <p:cNvPr id="1220" name="Freeform: Shape 1219">
              <a:extLst>
                <a:ext uri="{FF2B5EF4-FFF2-40B4-BE49-F238E27FC236}">
                  <a16:creationId xmlns:a16="http://schemas.microsoft.com/office/drawing/2014/main" id="{E2661266-3C22-668A-E78B-5EB482C8DE5D}"/>
                </a:ext>
              </a:extLst>
            </p:cNvPr>
            <p:cNvSpPr/>
            <p:nvPr/>
          </p:nvSpPr>
          <p:spPr>
            <a:xfrm>
              <a:off x="7830945" y="2837476"/>
              <a:ext cx="85757" cy="85757"/>
            </a:xfrm>
            <a:custGeom>
              <a:avLst/>
              <a:gdLst>
                <a:gd name="connsiteX0" fmla="*/ 42879 w 85757"/>
                <a:gd name="connsiteY0" fmla="*/ 85757 h 85757"/>
                <a:gd name="connsiteX1" fmla="*/ 85757 w 85757"/>
                <a:gd name="connsiteY1" fmla="*/ 42879 h 85757"/>
                <a:gd name="connsiteX2" fmla="*/ 42879 w 85757"/>
                <a:gd name="connsiteY2" fmla="*/ 0 h 85757"/>
                <a:gd name="connsiteX3" fmla="*/ 0 w 85757"/>
                <a:gd name="connsiteY3" fmla="*/ 42879 h 85757"/>
                <a:gd name="connsiteX4" fmla="*/ 42879 w 85757"/>
                <a:gd name="connsiteY4" fmla="*/ 85757 h 8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7" h="85757">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grpFill/>
            <a:ln w="5358"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id="{72B82346-1BAA-EB40-A1EA-55BECCC6C137}"/>
                </a:ext>
              </a:extLst>
            </p:cNvPr>
            <p:cNvSpPr/>
            <p:nvPr/>
          </p:nvSpPr>
          <p:spPr>
            <a:xfrm>
              <a:off x="7745188" y="3019710"/>
              <a:ext cx="257271" cy="294790"/>
            </a:xfrm>
            <a:custGeom>
              <a:avLst/>
              <a:gdLst>
                <a:gd name="connsiteX0" fmla="*/ 235832 w 257271"/>
                <a:gd name="connsiteY0" fmla="*/ 64318 h 294790"/>
                <a:gd name="connsiteX1" fmla="*/ 257271 w 257271"/>
                <a:gd name="connsiteY1" fmla="*/ 0 h 294790"/>
                <a:gd name="connsiteX2" fmla="*/ 0 w 257271"/>
                <a:gd name="connsiteY2" fmla="*/ 0 h 294790"/>
                <a:gd name="connsiteX3" fmla="*/ 21439 w 257271"/>
                <a:gd name="connsiteY3" fmla="*/ 64318 h 294790"/>
                <a:gd name="connsiteX4" fmla="*/ 53598 w 257271"/>
                <a:gd name="connsiteY4" fmla="*/ 64318 h 294790"/>
                <a:gd name="connsiteX5" fmla="*/ 75037 w 257271"/>
                <a:gd name="connsiteY5" fmla="*/ 273351 h 294790"/>
                <a:gd name="connsiteX6" fmla="*/ 42879 w 257271"/>
                <a:gd name="connsiteY6" fmla="*/ 273351 h 294790"/>
                <a:gd name="connsiteX7" fmla="*/ 42879 w 257271"/>
                <a:gd name="connsiteY7" fmla="*/ 294790 h 294790"/>
                <a:gd name="connsiteX8" fmla="*/ 214393 w 257271"/>
                <a:gd name="connsiteY8" fmla="*/ 294790 h 294790"/>
                <a:gd name="connsiteX9" fmla="*/ 214393 w 257271"/>
                <a:gd name="connsiteY9" fmla="*/ 273351 h 294790"/>
                <a:gd name="connsiteX10" fmla="*/ 182234 w 257271"/>
                <a:gd name="connsiteY10" fmla="*/ 273351 h 294790"/>
                <a:gd name="connsiteX11" fmla="*/ 203673 w 257271"/>
                <a:gd name="connsiteY11" fmla="*/ 64318 h 2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271" h="294790">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grpFill/>
            <a:ln w="5358"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id="{014771A7-EA01-A203-9C60-C93B9E881CF1}"/>
                </a:ext>
              </a:extLst>
            </p:cNvPr>
            <p:cNvSpPr/>
            <p:nvPr/>
          </p:nvSpPr>
          <p:spPr>
            <a:xfrm>
              <a:off x="7781635" y="2933953"/>
              <a:ext cx="184913" cy="64317"/>
            </a:xfrm>
            <a:custGeom>
              <a:avLst/>
              <a:gdLst>
                <a:gd name="connsiteX0" fmla="*/ 179018 w 184913"/>
                <a:gd name="connsiteY0" fmla="*/ 39663 h 64317"/>
                <a:gd name="connsiteX1" fmla="*/ 172586 w 184913"/>
                <a:gd name="connsiteY1" fmla="*/ 27871 h 64317"/>
                <a:gd name="connsiteX2" fmla="*/ 127564 w 184913"/>
                <a:gd name="connsiteY2" fmla="*/ 4288 h 64317"/>
                <a:gd name="connsiteX3" fmla="*/ 92189 w 184913"/>
                <a:gd name="connsiteY3" fmla="*/ 0 h 64317"/>
                <a:gd name="connsiteX4" fmla="*/ 56814 w 184913"/>
                <a:gd name="connsiteY4" fmla="*/ 5360 h 64317"/>
                <a:gd name="connsiteX5" fmla="*/ 11792 w 184913"/>
                <a:gd name="connsiteY5" fmla="*/ 28943 h 64317"/>
                <a:gd name="connsiteX6" fmla="*/ 5360 w 184913"/>
                <a:gd name="connsiteY6" fmla="*/ 40735 h 64317"/>
                <a:gd name="connsiteX7" fmla="*/ 0 w 184913"/>
                <a:gd name="connsiteY7" fmla="*/ 64318 h 64317"/>
                <a:gd name="connsiteX8" fmla="*/ 184914 w 184913"/>
                <a:gd name="connsiteY8" fmla="*/ 64318 h 64317"/>
                <a:gd name="connsiteX9" fmla="*/ 179018 w 184913"/>
                <a:gd name="connsiteY9" fmla="*/ 39663 h 6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3" h="64317">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grpFill/>
            <a:ln w="5358" cap="flat">
              <a:noFill/>
              <a:prstDash val="solid"/>
              <a:miter/>
            </a:ln>
          </p:spPr>
          <p:txBody>
            <a:bodyPr rtlCol="0" anchor="ctr"/>
            <a:lstStyle/>
            <a:p>
              <a:endParaRPr lang="en-US"/>
            </a:p>
          </p:txBody>
        </p:sp>
      </p:grpSp>
      <p:grpSp>
        <p:nvGrpSpPr>
          <p:cNvPr id="1223" name="Graphic 130">
            <a:extLst>
              <a:ext uri="{FF2B5EF4-FFF2-40B4-BE49-F238E27FC236}">
                <a16:creationId xmlns:a16="http://schemas.microsoft.com/office/drawing/2014/main" id="{5C6E2B5D-25F7-20F6-EAF9-A514266C6BD6}"/>
              </a:ext>
            </a:extLst>
          </p:cNvPr>
          <p:cNvGrpSpPr/>
          <p:nvPr/>
        </p:nvGrpSpPr>
        <p:grpSpPr>
          <a:xfrm>
            <a:off x="7139853" y="2826299"/>
            <a:ext cx="491178" cy="457180"/>
            <a:chOff x="7050960" y="2872682"/>
            <a:chExt cx="491178" cy="457180"/>
          </a:xfrm>
          <a:solidFill>
            <a:schemeClr val="tx1"/>
          </a:solidFill>
        </p:grpSpPr>
        <p:sp>
          <p:nvSpPr>
            <p:cNvPr id="1224" name="Freeform: Shape 1223">
              <a:extLst>
                <a:ext uri="{FF2B5EF4-FFF2-40B4-BE49-F238E27FC236}">
                  <a16:creationId xmlns:a16="http://schemas.microsoft.com/office/drawing/2014/main" id="{21E85478-C02E-1841-490E-09AEFE540AE6}"/>
                </a:ext>
              </a:extLst>
            </p:cNvPr>
            <p:cNvSpPr/>
            <p:nvPr/>
          </p:nvSpPr>
          <p:spPr>
            <a:xfrm>
              <a:off x="7113553"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grpFill/>
            <a:ln w="565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id="{E9913357-1959-32C9-278D-8110BE3C104D}"/>
                </a:ext>
              </a:extLst>
            </p:cNvPr>
            <p:cNvSpPr/>
            <p:nvPr/>
          </p:nvSpPr>
          <p:spPr>
            <a:xfrm>
              <a:off x="7284995"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grpFill/>
            <a:ln w="565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id="{E6731DD6-7761-F958-1816-6A18062999FD}"/>
                </a:ext>
              </a:extLst>
            </p:cNvPr>
            <p:cNvSpPr/>
            <p:nvPr/>
          </p:nvSpPr>
          <p:spPr>
            <a:xfrm>
              <a:off x="7450724" y="3118416"/>
              <a:ext cx="57147" cy="57147"/>
            </a:xfrm>
            <a:custGeom>
              <a:avLst/>
              <a:gdLst>
                <a:gd name="connsiteX0" fmla="*/ 57148 w 57147"/>
                <a:gd name="connsiteY0" fmla="*/ 28574 h 57147"/>
                <a:gd name="connsiteX1" fmla="*/ 28574 w 57147"/>
                <a:gd name="connsiteY1" fmla="*/ 57148 h 57147"/>
                <a:gd name="connsiteX2" fmla="*/ 0 w 57147"/>
                <a:gd name="connsiteY2" fmla="*/ 28574 h 57147"/>
                <a:gd name="connsiteX3" fmla="*/ 28574 w 57147"/>
                <a:gd name="connsiteY3" fmla="*/ 0 h 57147"/>
                <a:gd name="connsiteX4" fmla="*/ 57148 w 57147"/>
                <a:gd name="connsiteY4" fmla="*/ 28574 h 5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7" h="57147">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grpFill/>
            <a:ln w="565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id="{2550CB62-223C-B64C-610F-95CE73884BEF}"/>
                </a:ext>
              </a:extLst>
            </p:cNvPr>
            <p:cNvSpPr/>
            <p:nvPr/>
          </p:nvSpPr>
          <p:spPr>
            <a:xfrm>
              <a:off x="7050960" y="2964118"/>
              <a:ext cx="491178" cy="365744"/>
            </a:xfrm>
            <a:custGeom>
              <a:avLst/>
              <a:gdLst>
                <a:gd name="connsiteX0" fmla="*/ 490057 w 491178"/>
                <a:gd name="connsiteY0" fmla="*/ 286881 h 365744"/>
                <a:gd name="connsiteX1" fmla="*/ 470056 w 491178"/>
                <a:gd name="connsiteY1" fmla="*/ 238877 h 365744"/>
                <a:gd name="connsiteX2" fmla="*/ 440339 w 491178"/>
                <a:gd name="connsiteY2" fmla="*/ 218304 h 365744"/>
                <a:gd name="connsiteX3" fmla="*/ 428338 w 491178"/>
                <a:gd name="connsiteY3" fmla="*/ 217161 h 365744"/>
                <a:gd name="connsiteX4" fmla="*/ 399764 w 491178"/>
                <a:gd name="connsiteY4" fmla="*/ 217161 h 365744"/>
                <a:gd name="connsiteX5" fmla="*/ 375762 w 491178"/>
                <a:gd name="connsiteY5" fmla="*/ 176586 h 365744"/>
                <a:gd name="connsiteX6" fmla="*/ 376333 w 491178"/>
                <a:gd name="connsiteY6" fmla="*/ 168014 h 365744"/>
                <a:gd name="connsiteX7" fmla="*/ 349474 w 491178"/>
                <a:gd name="connsiteY7" fmla="*/ 33146 h 365744"/>
                <a:gd name="connsiteX8" fmla="*/ 308899 w 491178"/>
                <a:gd name="connsiteY8" fmla="*/ 6286 h 365744"/>
                <a:gd name="connsiteX9" fmla="*/ 273468 w 491178"/>
                <a:gd name="connsiteY9" fmla="*/ 0 h 365744"/>
                <a:gd name="connsiteX10" fmla="*/ 238036 w 491178"/>
                <a:gd name="connsiteY10" fmla="*/ 6286 h 365744"/>
                <a:gd name="connsiteX11" fmla="*/ 197461 w 491178"/>
                <a:gd name="connsiteY11" fmla="*/ 33146 h 365744"/>
                <a:gd name="connsiteX12" fmla="*/ 188318 w 491178"/>
                <a:gd name="connsiteY12" fmla="*/ 84007 h 365744"/>
                <a:gd name="connsiteX13" fmla="*/ 178031 w 491178"/>
                <a:gd name="connsiteY13" fmla="*/ 33146 h 365744"/>
                <a:gd name="connsiteX14" fmla="*/ 137456 w 491178"/>
                <a:gd name="connsiteY14" fmla="*/ 6286 h 365744"/>
                <a:gd name="connsiteX15" fmla="*/ 102025 w 491178"/>
                <a:gd name="connsiteY15" fmla="*/ 0 h 365744"/>
                <a:gd name="connsiteX16" fmla="*/ 66593 w 491178"/>
                <a:gd name="connsiteY16" fmla="*/ 6286 h 365744"/>
                <a:gd name="connsiteX17" fmla="*/ 26019 w 491178"/>
                <a:gd name="connsiteY17" fmla="*/ 33146 h 365744"/>
                <a:gd name="connsiteX18" fmla="*/ 302 w 491178"/>
                <a:gd name="connsiteY18" fmla="*/ 168014 h 365744"/>
                <a:gd name="connsiteX19" fmla="*/ 14018 w 491178"/>
                <a:gd name="connsiteY19" fmla="*/ 188016 h 365744"/>
                <a:gd name="connsiteX20" fmla="*/ 16875 w 491178"/>
                <a:gd name="connsiteY20" fmla="*/ 188587 h 365744"/>
                <a:gd name="connsiteX21" fmla="*/ 33448 w 491178"/>
                <a:gd name="connsiteY21" fmla="*/ 174872 h 365744"/>
                <a:gd name="connsiteX22" fmla="*/ 56878 w 491178"/>
                <a:gd name="connsiteY22" fmla="*/ 58862 h 365744"/>
                <a:gd name="connsiteX23" fmla="*/ 56878 w 491178"/>
                <a:gd name="connsiteY23" fmla="*/ 365745 h 365744"/>
                <a:gd name="connsiteX24" fmla="*/ 91167 w 491178"/>
                <a:gd name="connsiteY24" fmla="*/ 365745 h 365744"/>
                <a:gd name="connsiteX25" fmla="*/ 91167 w 491178"/>
                <a:gd name="connsiteY25" fmla="*/ 188587 h 365744"/>
                <a:gd name="connsiteX26" fmla="*/ 114026 w 491178"/>
                <a:gd name="connsiteY26" fmla="*/ 188587 h 365744"/>
                <a:gd name="connsiteX27" fmla="*/ 114026 w 491178"/>
                <a:gd name="connsiteY27" fmla="*/ 365745 h 365744"/>
                <a:gd name="connsiteX28" fmla="*/ 148315 w 491178"/>
                <a:gd name="connsiteY28" fmla="*/ 365745 h 365744"/>
                <a:gd name="connsiteX29" fmla="*/ 148315 w 491178"/>
                <a:gd name="connsiteY29" fmla="*/ 58862 h 365744"/>
                <a:gd name="connsiteX30" fmla="*/ 171745 w 491178"/>
                <a:gd name="connsiteY30" fmla="*/ 174872 h 365744"/>
                <a:gd name="connsiteX31" fmla="*/ 188318 w 491178"/>
                <a:gd name="connsiteY31" fmla="*/ 188587 h 365744"/>
                <a:gd name="connsiteX32" fmla="*/ 204891 w 491178"/>
                <a:gd name="connsiteY32" fmla="*/ 174872 h 365744"/>
                <a:gd name="connsiteX33" fmla="*/ 228321 w 491178"/>
                <a:gd name="connsiteY33" fmla="*/ 58862 h 365744"/>
                <a:gd name="connsiteX34" fmla="*/ 228321 w 491178"/>
                <a:gd name="connsiteY34" fmla="*/ 121153 h 365744"/>
                <a:gd name="connsiteX35" fmla="*/ 206605 w 491178"/>
                <a:gd name="connsiteY35" fmla="*/ 229162 h 365744"/>
                <a:gd name="connsiteX36" fmla="*/ 228321 w 491178"/>
                <a:gd name="connsiteY36" fmla="*/ 229162 h 365744"/>
                <a:gd name="connsiteX37" fmla="*/ 228321 w 491178"/>
                <a:gd name="connsiteY37" fmla="*/ 365745 h 365744"/>
                <a:gd name="connsiteX38" fmla="*/ 262610 w 491178"/>
                <a:gd name="connsiteY38" fmla="*/ 365745 h 365744"/>
                <a:gd name="connsiteX39" fmla="*/ 262610 w 491178"/>
                <a:gd name="connsiteY39" fmla="*/ 228590 h 365744"/>
                <a:gd name="connsiteX40" fmla="*/ 285469 w 491178"/>
                <a:gd name="connsiteY40" fmla="*/ 228590 h 365744"/>
                <a:gd name="connsiteX41" fmla="*/ 285469 w 491178"/>
                <a:gd name="connsiteY41" fmla="*/ 365745 h 365744"/>
                <a:gd name="connsiteX42" fmla="*/ 319757 w 491178"/>
                <a:gd name="connsiteY42" fmla="*/ 365745 h 365744"/>
                <a:gd name="connsiteX43" fmla="*/ 319757 w 491178"/>
                <a:gd name="connsiteY43" fmla="*/ 229162 h 365744"/>
                <a:gd name="connsiteX44" fmla="*/ 341473 w 491178"/>
                <a:gd name="connsiteY44" fmla="*/ 229162 h 365744"/>
                <a:gd name="connsiteX45" fmla="*/ 319757 w 491178"/>
                <a:gd name="connsiteY45" fmla="*/ 121153 h 365744"/>
                <a:gd name="connsiteX46" fmla="*/ 319757 w 491178"/>
                <a:gd name="connsiteY46" fmla="*/ 58862 h 365744"/>
                <a:gd name="connsiteX47" fmla="*/ 343188 w 491178"/>
                <a:gd name="connsiteY47" fmla="*/ 174872 h 365744"/>
                <a:gd name="connsiteX48" fmla="*/ 356332 w 491178"/>
                <a:gd name="connsiteY48" fmla="*/ 188016 h 365744"/>
                <a:gd name="connsiteX49" fmla="*/ 399764 w 491178"/>
                <a:gd name="connsiteY49" fmla="*/ 261736 h 365744"/>
                <a:gd name="connsiteX50" fmla="*/ 399764 w 491178"/>
                <a:gd name="connsiteY50" fmla="*/ 289167 h 365744"/>
                <a:gd name="connsiteX51" fmla="*/ 388334 w 491178"/>
                <a:gd name="connsiteY51" fmla="*/ 320027 h 365744"/>
                <a:gd name="connsiteX52" fmla="*/ 399764 w 491178"/>
                <a:gd name="connsiteY52" fmla="*/ 320027 h 365744"/>
                <a:gd name="connsiteX53" fmla="*/ 399764 w 491178"/>
                <a:gd name="connsiteY53" fmla="*/ 365745 h 365744"/>
                <a:gd name="connsiteX54" fmla="*/ 422623 w 491178"/>
                <a:gd name="connsiteY54" fmla="*/ 365745 h 365744"/>
                <a:gd name="connsiteX55" fmla="*/ 422623 w 491178"/>
                <a:gd name="connsiteY55" fmla="*/ 320027 h 365744"/>
                <a:gd name="connsiteX56" fmla="*/ 434053 w 491178"/>
                <a:gd name="connsiteY56" fmla="*/ 320027 h 365744"/>
                <a:gd name="connsiteX57" fmla="*/ 434053 w 491178"/>
                <a:gd name="connsiteY57" fmla="*/ 365745 h 365744"/>
                <a:gd name="connsiteX58" fmla="*/ 456912 w 491178"/>
                <a:gd name="connsiteY58" fmla="*/ 365745 h 365744"/>
                <a:gd name="connsiteX59" fmla="*/ 456912 w 491178"/>
                <a:gd name="connsiteY59" fmla="*/ 320027 h 365744"/>
                <a:gd name="connsiteX60" fmla="*/ 468341 w 491178"/>
                <a:gd name="connsiteY60" fmla="*/ 320027 h 365744"/>
                <a:gd name="connsiteX61" fmla="*/ 456912 w 491178"/>
                <a:gd name="connsiteY61" fmla="*/ 288595 h 365744"/>
                <a:gd name="connsiteX62" fmla="*/ 456912 w 491178"/>
                <a:gd name="connsiteY62" fmla="*/ 266308 h 365744"/>
                <a:gd name="connsiteX63" fmla="*/ 469484 w 491178"/>
                <a:gd name="connsiteY63" fmla="*/ 296025 h 365744"/>
                <a:gd name="connsiteX64" fmla="*/ 479771 w 491178"/>
                <a:gd name="connsiteY64" fmla="*/ 302882 h 365744"/>
                <a:gd name="connsiteX65" fmla="*/ 484342 w 491178"/>
                <a:gd name="connsiteY65" fmla="*/ 301739 h 365744"/>
                <a:gd name="connsiteX66" fmla="*/ 490057 w 491178"/>
                <a:gd name="connsiteY66" fmla="*/ 286881 h 3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1178" h="365744">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grpFill/>
            <a:ln w="5655" cap="flat">
              <a:noFill/>
              <a:prstDash val="solid"/>
              <a:miter/>
            </a:ln>
          </p:spPr>
          <p:txBody>
            <a:bodyPr rtlCol="0" anchor="ctr"/>
            <a:lstStyle/>
            <a:p>
              <a:endParaRPr lang="en-US"/>
            </a:p>
          </p:txBody>
        </p:sp>
      </p:grpSp>
      <p:grpSp>
        <p:nvGrpSpPr>
          <p:cNvPr id="1228" name="Graphic 132">
            <a:extLst>
              <a:ext uri="{FF2B5EF4-FFF2-40B4-BE49-F238E27FC236}">
                <a16:creationId xmlns:a16="http://schemas.microsoft.com/office/drawing/2014/main" id="{69E9EDA2-78D2-6C5C-7774-92BABB20F14B}"/>
              </a:ext>
            </a:extLst>
          </p:cNvPr>
          <p:cNvGrpSpPr/>
          <p:nvPr/>
        </p:nvGrpSpPr>
        <p:grpSpPr>
          <a:xfrm>
            <a:off x="6594060" y="2822190"/>
            <a:ext cx="334317" cy="476329"/>
            <a:chOff x="6505167" y="2868573"/>
            <a:chExt cx="334317" cy="476329"/>
          </a:xfrm>
          <a:solidFill>
            <a:schemeClr val="tx1"/>
          </a:solidFill>
        </p:grpSpPr>
        <p:sp>
          <p:nvSpPr>
            <p:cNvPr id="1229" name="Freeform: Shape 1228">
              <a:extLst>
                <a:ext uri="{FF2B5EF4-FFF2-40B4-BE49-F238E27FC236}">
                  <a16:creationId xmlns:a16="http://schemas.microsoft.com/office/drawing/2014/main" id="{D1F99F91-0C76-B156-069D-6CCD02B32DC1}"/>
                </a:ext>
              </a:extLst>
            </p:cNvPr>
            <p:cNvSpPr/>
            <p:nvPr/>
          </p:nvSpPr>
          <p:spPr>
            <a:xfrm>
              <a:off x="6571572" y="2868573"/>
              <a:ext cx="83357" cy="83357"/>
            </a:xfrm>
            <a:custGeom>
              <a:avLst/>
              <a:gdLst>
                <a:gd name="connsiteX0" fmla="*/ 83358 w 83357"/>
                <a:gd name="connsiteY0" fmla="*/ 41679 h 83357"/>
                <a:gd name="connsiteX1" fmla="*/ 41679 w 83357"/>
                <a:gd name="connsiteY1" fmla="*/ 83358 h 83357"/>
                <a:gd name="connsiteX2" fmla="*/ 0 w 83357"/>
                <a:gd name="connsiteY2" fmla="*/ 41679 h 83357"/>
                <a:gd name="connsiteX3" fmla="*/ 41679 w 83357"/>
                <a:gd name="connsiteY3" fmla="*/ 0 h 83357"/>
                <a:gd name="connsiteX4" fmla="*/ 83358 w 83357"/>
                <a:gd name="connsiteY4" fmla="*/ 41679 h 83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7" h="83357">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grpFill/>
            <a:ln w="5953"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id="{F38E4731-88D2-80F0-5B39-4F8084634EDE}"/>
                </a:ext>
              </a:extLst>
            </p:cNvPr>
            <p:cNvSpPr/>
            <p:nvPr/>
          </p:nvSpPr>
          <p:spPr>
            <a:xfrm>
              <a:off x="6505167" y="2963839"/>
              <a:ext cx="215154" cy="381063"/>
            </a:xfrm>
            <a:custGeom>
              <a:avLst/>
              <a:gdLst>
                <a:gd name="connsiteX0" fmla="*/ 214663 w 215154"/>
                <a:gd name="connsiteY0" fmla="*/ 175051 h 381063"/>
                <a:gd name="connsiteX1" fmla="*/ 186679 w 215154"/>
                <a:gd name="connsiteY1" fmla="*/ 34534 h 381063"/>
                <a:gd name="connsiteX2" fmla="*/ 144404 w 215154"/>
                <a:gd name="connsiteY2" fmla="*/ 6550 h 381063"/>
                <a:gd name="connsiteX3" fmla="*/ 107489 w 215154"/>
                <a:gd name="connsiteY3" fmla="*/ 0 h 381063"/>
                <a:gd name="connsiteX4" fmla="*/ 70573 w 215154"/>
                <a:gd name="connsiteY4" fmla="*/ 6550 h 381063"/>
                <a:gd name="connsiteX5" fmla="*/ 28299 w 215154"/>
                <a:gd name="connsiteY5" fmla="*/ 34534 h 381063"/>
                <a:gd name="connsiteX6" fmla="*/ 315 w 215154"/>
                <a:gd name="connsiteY6" fmla="*/ 175051 h 381063"/>
                <a:gd name="connsiteX7" fmla="*/ 14605 w 215154"/>
                <a:gd name="connsiteY7" fmla="*/ 195890 h 381063"/>
                <a:gd name="connsiteX8" fmla="*/ 18177 w 215154"/>
                <a:gd name="connsiteY8" fmla="*/ 196486 h 381063"/>
                <a:gd name="connsiteX9" fmla="*/ 35444 w 215154"/>
                <a:gd name="connsiteY9" fmla="*/ 182196 h 381063"/>
                <a:gd name="connsiteX10" fmla="*/ 60451 w 215154"/>
                <a:gd name="connsiteY10" fmla="*/ 61327 h 381063"/>
                <a:gd name="connsiteX11" fmla="*/ 60451 w 215154"/>
                <a:gd name="connsiteY11" fmla="*/ 381063 h 381063"/>
                <a:gd name="connsiteX12" fmla="*/ 96176 w 215154"/>
                <a:gd name="connsiteY12" fmla="*/ 381063 h 381063"/>
                <a:gd name="connsiteX13" fmla="*/ 96176 w 215154"/>
                <a:gd name="connsiteY13" fmla="*/ 196486 h 381063"/>
                <a:gd name="connsiteX14" fmla="*/ 119993 w 215154"/>
                <a:gd name="connsiteY14" fmla="*/ 196486 h 381063"/>
                <a:gd name="connsiteX15" fmla="*/ 119993 w 215154"/>
                <a:gd name="connsiteY15" fmla="*/ 381063 h 381063"/>
                <a:gd name="connsiteX16" fmla="*/ 155717 w 215154"/>
                <a:gd name="connsiteY16" fmla="*/ 381063 h 381063"/>
                <a:gd name="connsiteX17" fmla="*/ 155717 w 215154"/>
                <a:gd name="connsiteY17" fmla="*/ 61327 h 381063"/>
                <a:gd name="connsiteX18" fmla="*/ 180129 w 215154"/>
                <a:gd name="connsiteY18" fmla="*/ 182196 h 381063"/>
                <a:gd name="connsiteX19" fmla="*/ 197396 w 215154"/>
                <a:gd name="connsiteY19" fmla="*/ 196486 h 381063"/>
                <a:gd name="connsiteX20" fmla="*/ 200969 w 215154"/>
                <a:gd name="connsiteY20" fmla="*/ 195890 h 381063"/>
                <a:gd name="connsiteX21" fmla="*/ 214663 w 215154"/>
                <a:gd name="connsiteY21" fmla="*/ 175051 h 3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154" h="381063">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grpFill/>
            <a:ln w="5953"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id="{FEE10399-3474-EBE4-3843-A48A01C3D606}"/>
                </a:ext>
              </a:extLst>
            </p:cNvPr>
            <p:cNvSpPr/>
            <p:nvPr/>
          </p:nvSpPr>
          <p:spPr>
            <a:xfrm>
              <a:off x="6744242" y="3124600"/>
              <a:ext cx="59541" cy="59541"/>
            </a:xfrm>
            <a:custGeom>
              <a:avLst/>
              <a:gdLst>
                <a:gd name="connsiteX0" fmla="*/ 59541 w 59541"/>
                <a:gd name="connsiteY0" fmla="*/ 29771 h 59541"/>
                <a:gd name="connsiteX1" fmla="*/ 29771 w 59541"/>
                <a:gd name="connsiteY1" fmla="*/ 59541 h 59541"/>
                <a:gd name="connsiteX2" fmla="*/ 0 w 59541"/>
                <a:gd name="connsiteY2" fmla="*/ 29771 h 59541"/>
                <a:gd name="connsiteX3" fmla="*/ 29771 w 59541"/>
                <a:gd name="connsiteY3" fmla="*/ 0 h 59541"/>
                <a:gd name="connsiteX4" fmla="*/ 59541 w 59541"/>
                <a:gd name="connsiteY4" fmla="*/ 29771 h 5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41" h="59541">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grpFill/>
            <a:ln w="5953"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id="{9FA63D0F-B363-6D7E-F624-892079C0DE28}"/>
                </a:ext>
              </a:extLst>
            </p:cNvPr>
            <p:cNvSpPr/>
            <p:nvPr/>
          </p:nvSpPr>
          <p:spPr>
            <a:xfrm>
              <a:off x="6690608" y="3130508"/>
              <a:ext cx="148876" cy="214394"/>
            </a:xfrm>
            <a:custGeom>
              <a:avLst/>
              <a:gdLst>
                <a:gd name="connsiteX0" fmla="*/ 147709 w 148876"/>
                <a:gd name="connsiteY0" fmla="*/ 132228 h 214394"/>
                <a:gd name="connsiteX1" fmla="*/ 126869 w 148876"/>
                <a:gd name="connsiteY1" fmla="*/ 82214 h 214394"/>
                <a:gd name="connsiteX2" fmla="*/ 95908 w 148876"/>
                <a:gd name="connsiteY2" fmla="*/ 60779 h 214394"/>
                <a:gd name="connsiteX3" fmla="*/ 83404 w 148876"/>
                <a:gd name="connsiteY3" fmla="*/ 59588 h 214394"/>
                <a:gd name="connsiteX4" fmla="*/ 53634 w 148876"/>
                <a:gd name="connsiteY4" fmla="*/ 59588 h 214394"/>
                <a:gd name="connsiteX5" fmla="*/ 22077 w 148876"/>
                <a:gd name="connsiteY5" fmla="*/ 6001 h 214394"/>
                <a:gd name="connsiteX6" fmla="*/ 6001 w 148876"/>
                <a:gd name="connsiteY6" fmla="*/ 1833 h 214394"/>
                <a:gd name="connsiteX7" fmla="*/ 1833 w 148876"/>
                <a:gd name="connsiteY7" fmla="*/ 17909 h 214394"/>
                <a:gd name="connsiteX8" fmla="*/ 53634 w 148876"/>
                <a:gd name="connsiteY8" fmla="*/ 106030 h 214394"/>
                <a:gd name="connsiteX9" fmla="*/ 53634 w 148876"/>
                <a:gd name="connsiteY9" fmla="*/ 214395 h 214394"/>
                <a:gd name="connsiteX10" fmla="*/ 77450 w 148876"/>
                <a:gd name="connsiteY10" fmla="*/ 214395 h 214394"/>
                <a:gd name="connsiteX11" fmla="*/ 77450 w 148876"/>
                <a:gd name="connsiteY11" fmla="*/ 142946 h 214394"/>
                <a:gd name="connsiteX12" fmla="*/ 89358 w 148876"/>
                <a:gd name="connsiteY12" fmla="*/ 142946 h 214394"/>
                <a:gd name="connsiteX13" fmla="*/ 89358 w 148876"/>
                <a:gd name="connsiteY13" fmla="*/ 214395 h 214394"/>
                <a:gd name="connsiteX14" fmla="*/ 113175 w 148876"/>
                <a:gd name="connsiteY14" fmla="*/ 214395 h 214394"/>
                <a:gd name="connsiteX15" fmla="*/ 113175 w 148876"/>
                <a:gd name="connsiteY15" fmla="*/ 110793 h 214394"/>
                <a:gd name="connsiteX16" fmla="*/ 126274 w 148876"/>
                <a:gd name="connsiteY16" fmla="*/ 141755 h 214394"/>
                <a:gd name="connsiteX17" fmla="*/ 136991 w 148876"/>
                <a:gd name="connsiteY17" fmla="*/ 148900 h 214394"/>
                <a:gd name="connsiteX18" fmla="*/ 141755 w 148876"/>
                <a:gd name="connsiteY18" fmla="*/ 147709 h 214394"/>
                <a:gd name="connsiteX19" fmla="*/ 147709 w 148876"/>
                <a:gd name="connsiteY19" fmla="*/ 132228 h 2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876" h="214394">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grpFill/>
            <a:ln w="5953" cap="flat">
              <a:noFill/>
              <a:prstDash val="solid"/>
              <a:miter/>
            </a:ln>
          </p:spPr>
          <p:txBody>
            <a:bodyPr rtlCol="0" anchor="ctr"/>
            <a:lstStyle/>
            <a:p>
              <a:endParaRPr lang="en-US"/>
            </a:p>
          </p:txBody>
        </p:sp>
      </p:grpSp>
      <p:grpSp>
        <p:nvGrpSpPr>
          <p:cNvPr id="1233" name="Graphic 134">
            <a:extLst>
              <a:ext uri="{FF2B5EF4-FFF2-40B4-BE49-F238E27FC236}">
                <a16:creationId xmlns:a16="http://schemas.microsoft.com/office/drawing/2014/main" id="{531E73C8-5FBF-6976-62D8-26A4CEDF35D0}"/>
              </a:ext>
            </a:extLst>
          </p:cNvPr>
          <p:cNvGrpSpPr/>
          <p:nvPr/>
        </p:nvGrpSpPr>
        <p:grpSpPr>
          <a:xfrm>
            <a:off x="5959759" y="2847404"/>
            <a:ext cx="389364" cy="445650"/>
            <a:chOff x="5870866" y="2893787"/>
            <a:chExt cx="389364" cy="445650"/>
          </a:xfrm>
          <a:solidFill>
            <a:schemeClr val="tx1"/>
          </a:solidFill>
        </p:grpSpPr>
        <p:sp>
          <p:nvSpPr>
            <p:cNvPr id="1234" name="Freeform: Shape 1233">
              <a:extLst>
                <a:ext uri="{FF2B5EF4-FFF2-40B4-BE49-F238E27FC236}">
                  <a16:creationId xmlns:a16="http://schemas.microsoft.com/office/drawing/2014/main" id="{8CAA0059-A9C6-1ADF-79C3-0F2E0C51584F}"/>
                </a:ext>
              </a:extLst>
            </p:cNvPr>
            <p:cNvSpPr/>
            <p:nvPr/>
          </p:nvSpPr>
          <p:spPr>
            <a:xfrm>
              <a:off x="593716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grpFill/>
            <a:ln w="5556"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id="{65BFF414-7B55-1641-9FC3-E4A7D78237AE}"/>
                </a:ext>
              </a:extLst>
            </p:cNvPr>
            <p:cNvSpPr/>
            <p:nvPr/>
          </p:nvSpPr>
          <p:spPr>
            <a:xfrm>
              <a:off x="611542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grpFill/>
            <a:ln w="5556"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id="{C4014593-6716-AE24-6D9A-2D6D25412293}"/>
                </a:ext>
              </a:extLst>
            </p:cNvPr>
            <p:cNvSpPr/>
            <p:nvPr/>
          </p:nvSpPr>
          <p:spPr>
            <a:xfrm>
              <a:off x="5870866" y="2982917"/>
              <a:ext cx="389364" cy="356520"/>
            </a:xfrm>
            <a:custGeom>
              <a:avLst/>
              <a:gdLst>
                <a:gd name="connsiteX0" fmla="*/ 388838 w 389364"/>
                <a:gd name="connsiteY0" fmla="*/ 156535 h 356520"/>
                <a:gd name="connsiteX1" fmla="*/ 357085 w 389364"/>
                <a:gd name="connsiteY1" fmla="*/ 38994 h 356520"/>
                <a:gd name="connsiteX2" fmla="*/ 352072 w 389364"/>
                <a:gd name="connsiteY2" fmla="*/ 30081 h 356520"/>
                <a:gd name="connsiteX3" fmla="*/ 313634 w 389364"/>
                <a:gd name="connsiteY3" fmla="*/ 5571 h 356520"/>
                <a:gd name="connsiteX4" fmla="*/ 283553 w 389364"/>
                <a:gd name="connsiteY4" fmla="*/ 0 h 356520"/>
                <a:gd name="connsiteX5" fmla="*/ 253471 w 389364"/>
                <a:gd name="connsiteY5" fmla="*/ 5014 h 356520"/>
                <a:gd name="connsiteX6" fmla="*/ 215034 w 389364"/>
                <a:gd name="connsiteY6" fmla="*/ 29524 h 356520"/>
                <a:gd name="connsiteX7" fmla="*/ 210021 w 389364"/>
                <a:gd name="connsiteY7" fmla="*/ 38437 h 356520"/>
                <a:gd name="connsiteX8" fmla="*/ 194423 w 389364"/>
                <a:gd name="connsiteY8" fmla="*/ 96929 h 356520"/>
                <a:gd name="connsiteX9" fmla="*/ 178825 w 389364"/>
                <a:gd name="connsiteY9" fmla="*/ 38994 h 356520"/>
                <a:gd name="connsiteX10" fmla="*/ 173811 w 389364"/>
                <a:gd name="connsiteY10" fmla="*/ 30081 h 356520"/>
                <a:gd name="connsiteX11" fmla="*/ 135374 w 389364"/>
                <a:gd name="connsiteY11" fmla="*/ 5571 h 356520"/>
                <a:gd name="connsiteX12" fmla="*/ 105293 w 389364"/>
                <a:gd name="connsiteY12" fmla="*/ 0 h 356520"/>
                <a:gd name="connsiteX13" fmla="*/ 75211 w 389364"/>
                <a:gd name="connsiteY13" fmla="*/ 5014 h 356520"/>
                <a:gd name="connsiteX14" fmla="*/ 36774 w 389364"/>
                <a:gd name="connsiteY14" fmla="*/ 29524 h 356520"/>
                <a:gd name="connsiteX15" fmla="*/ 31761 w 389364"/>
                <a:gd name="connsiteY15" fmla="*/ 38437 h 356520"/>
                <a:gd name="connsiteX16" fmla="*/ 565 w 389364"/>
                <a:gd name="connsiteY16" fmla="*/ 155978 h 356520"/>
                <a:gd name="connsiteX17" fmla="*/ 12263 w 389364"/>
                <a:gd name="connsiteY17" fmla="*/ 177146 h 356520"/>
                <a:gd name="connsiteX18" fmla="*/ 16163 w 389364"/>
                <a:gd name="connsiteY18" fmla="*/ 178260 h 356520"/>
                <a:gd name="connsiteX19" fmla="*/ 32318 w 389364"/>
                <a:gd name="connsiteY19" fmla="*/ 166005 h 356520"/>
                <a:gd name="connsiteX20" fmla="*/ 60728 w 389364"/>
                <a:gd name="connsiteY20" fmla="*/ 59049 h 356520"/>
                <a:gd name="connsiteX21" fmla="*/ 60728 w 389364"/>
                <a:gd name="connsiteY21" fmla="*/ 183831 h 356520"/>
                <a:gd name="connsiteX22" fmla="*/ 60728 w 389364"/>
                <a:gd name="connsiteY22" fmla="*/ 356520 h 356520"/>
                <a:gd name="connsiteX23" fmla="*/ 94152 w 389364"/>
                <a:gd name="connsiteY23" fmla="*/ 356520 h 356520"/>
                <a:gd name="connsiteX24" fmla="*/ 94152 w 389364"/>
                <a:gd name="connsiteY24" fmla="*/ 183831 h 356520"/>
                <a:gd name="connsiteX25" fmla="*/ 116434 w 389364"/>
                <a:gd name="connsiteY25" fmla="*/ 183831 h 356520"/>
                <a:gd name="connsiteX26" fmla="*/ 116434 w 389364"/>
                <a:gd name="connsiteY26" fmla="*/ 356520 h 356520"/>
                <a:gd name="connsiteX27" fmla="*/ 149858 w 389364"/>
                <a:gd name="connsiteY27" fmla="*/ 356520 h 356520"/>
                <a:gd name="connsiteX28" fmla="*/ 149858 w 389364"/>
                <a:gd name="connsiteY28" fmla="*/ 183831 h 356520"/>
                <a:gd name="connsiteX29" fmla="*/ 149858 w 389364"/>
                <a:gd name="connsiteY29" fmla="*/ 59049 h 356520"/>
                <a:gd name="connsiteX30" fmla="*/ 178268 w 389364"/>
                <a:gd name="connsiteY30" fmla="*/ 165448 h 356520"/>
                <a:gd name="connsiteX31" fmla="*/ 194423 w 389364"/>
                <a:gd name="connsiteY31" fmla="*/ 177703 h 356520"/>
                <a:gd name="connsiteX32" fmla="*/ 198879 w 389364"/>
                <a:gd name="connsiteY32" fmla="*/ 177146 h 356520"/>
                <a:gd name="connsiteX33" fmla="*/ 209464 w 389364"/>
                <a:gd name="connsiteY33" fmla="*/ 167119 h 356520"/>
                <a:gd name="connsiteX34" fmla="*/ 238988 w 389364"/>
                <a:gd name="connsiteY34" fmla="*/ 59049 h 356520"/>
                <a:gd name="connsiteX35" fmla="*/ 238988 w 389364"/>
                <a:gd name="connsiteY35" fmla="*/ 104171 h 356520"/>
                <a:gd name="connsiteX36" fmla="*/ 207235 w 389364"/>
                <a:gd name="connsiteY36" fmla="*/ 222825 h 356520"/>
                <a:gd name="connsiteX37" fmla="*/ 238988 w 389364"/>
                <a:gd name="connsiteY37" fmla="*/ 222825 h 356520"/>
                <a:gd name="connsiteX38" fmla="*/ 238988 w 389364"/>
                <a:gd name="connsiteY38" fmla="*/ 356520 h 356520"/>
                <a:gd name="connsiteX39" fmla="*/ 272412 w 389364"/>
                <a:gd name="connsiteY39" fmla="*/ 356520 h 356520"/>
                <a:gd name="connsiteX40" fmla="*/ 272412 w 389364"/>
                <a:gd name="connsiteY40" fmla="*/ 222825 h 356520"/>
                <a:gd name="connsiteX41" fmla="*/ 294694 w 389364"/>
                <a:gd name="connsiteY41" fmla="*/ 222825 h 356520"/>
                <a:gd name="connsiteX42" fmla="*/ 294694 w 389364"/>
                <a:gd name="connsiteY42" fmla="*/ 356520 h 356520"/>
                <a:gd name="connsiteX43" fmla="*/ 328118 w 389364"/>
                <a:gd name="connsiteY43" fmla="*/ 356520 h 356520"/>
                <a:gd name="connsiteX44" fmla="*/ 328118 w 389364"/>
                <a:gd name="connsiteY44" fmla="*/ 222825 h 356520"/>
                <a:gd name="connsiteX45" fmla="*/ 359870 w 389364"/>
                <a:gd name="connsiteY45" fmla="*/ 222825 h 356520"/>
                <a:gd name="connsiteX46" fmla="*/ 328118 w 389364"/>
                <a:gd name="connsiteY46" fmla="*/ 104171 h 356520"/>
                <a:gd name="connsiteX47" fmla="*/ 328118 w 389364"/>
                <a:gd name="connsiteY47" fmla="*/ 59049 h 356520"/>
                <a:gd name="connsiteX48" fmla="*/ 356528 w 389364"/>
                <a:gd name="connsiteY48" fmla="*/ 165448 h 356520"/>
                <a:gd name="connsiteX49" fmla="*/ 372683 w 389364"/>
                <a:gd name="connsiteY49" fmla="*/ 177703 h 356520"/>
                <a:gd name="connsiteX50" fmla="*/ 377139 w 389364"/>
                <a:gd name="connsiteY50" fmla="*/ 177146 h 356520"/>
                <a:gd name="connsiteX51" fmla="*/ 388838 w 389364"/>
                <a:gd name="connsiteY51" fmla="*/ 156535 h 3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9364" h="356520">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grpFill/>
            <a:ln w="5556" cap="flat">
              <a:noFill/>
              <a:prstDash val="solid"/>
              <a:miter/>
            </a:ln>
          </p:spPr>
          <p:txBody>
            <a:bodyPr rtlCol="0" anchor="ctr"/>
            <a:lstStyle/>
            <a:p>
              <a:endParaRPr lang="en-US"/>
            </a:p>
          </p:txBody>
        </p:sp>
      </p:grpSp>
      <p:grpSp>
        <p:nvGrpSpPr>
          <p:cNvPr id="1237" name="Graphic 136">
            <a:extLst>
              <a:ext uri="{FF2B5EF4-FFF2-40B4-BE49-F238E27FC236}">
                <a16:creationId xmlns:a16="http://schemas.microsoft.com/office/drawing/2014/main" id="{2DCEB6C9-FCA6-4FB4-FE94-88C4A6CC5C61}"/>
              </a:ext>
            </a:extLst>
          </p:cNvPr>
          <p:cNvGrpSpPr/>
          <p:nvPr/>
        </p:nvGrpSpPr>
        <p:grpSpPr>
          <a:xfrm>
            <a:off x="5388540" y="2860580"/>
            <a:ext cx="344150" cy="394218"/>
            <a:chOff x="5299647" y="2906963"/>
            <a:chExt cx="344150" cy="394218"/>
          </a:xfrm>
          <a:solidFill>
            <a:schemeClr val="tx1"/>
          </a:solidFill>
        </p:grpSpPr>
        <p:sp>
          <p:nvSpPr>
            <p:cNvPr id="1238" name="Freeform: Shape 1237">
              <a:extLst>
                <a:ext uri="{FF2B5EF4-FFF2-40B4-BE49-F238E27FC236}">
                  <a16:creationId xmlns:a16="http://schemas.microsoft.com/office/drawing/2014/main" id="{EA62BFFD-060B-8E33-2326-B35033CD365E}"/>
                </a:ext>
              </a:extLst>
            </p:cNvPr>
            <p:cNvSpPr/>
            <p:nvPr/>
          </p:nvSpPr>
          <p:spPr>
            <a:xfrm>
              <a:off x="5358294"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grpFill/>
            <a:ln w="4862"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id="{990B57E3-2CB8-6C60-9F6F-46D94FF5AAC6}"/>
                </a:ext>
              </a:extLst>
            </p:cNvPr>
            <p:cNvSpPr/>
            <p:nvPr/>
          </p:nvSpPr>
          <p:spPr>
            <a:xfrm>
              <a:off x="5515981"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grpFill/>
            <a:ln w="4862"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id="{449C1CA4-47C2-EF25-872B-6309EDC5C347}"/>
                </a:ext>
              </a:extLst>
            </p:cNvPr>
            <p:cNvSpPr/>
            <p:nvPr/>
          </p:nvSpPr>
          <p:spPr>
            <a:xfrm>
              <a:off x="5299647" y="2985807"/>
              <a:ext cx="344150" cy="315374"/>
            </a:xfrm>
            <a:custGeom>
              <a:avLst/>
              <a:gdLst>
                <a:gd name="connsiteX0" fmla="*/ 343470 w 344150"/>
                <a:gd name="connsiteY0" fmla="*/ 138469 h 315374"/>
                <a:gd name="connsiteX1" fmla="*/ 315875 w 344150"/>
                <a:gd name="connsiteY1" fmla="*/ 34494 h 315374"/>
                <a:gd name="connsiteX2" fmla="*/ 311440 w 344150"/>
                <a:gd name="connsiteY2" fmla="*/ 26610 h 315374"/>
                <a:gd name="connsiteX3" fmla="*/ 277438 w 344150"/>
                <a:gd name="connsiteY3" fmla="*/ 4928 h 315374"/>
                <a:gd name="connsiteX4" fmla="*/ 250828 w 344150"/>
                <a:gd name="connsiteY4" fmla="*/ 0 h 315374"/>
                <a:gd name="connsiteX5" fmla="*/ 224219 w 344150"/>
                <a:gd name="connsiteY5" fmla="*/ 4435 h 315374"/>
                <a:gd name="connsiteX6" fmla="*/ 190217 w 344150"/>
                <a:gd name="connsiteY6" fmla="*/ 26117 h 315374"/>
                <a:gd name="connsiteX7" fmla="*/ 185782 w 344150"/>
                <a:gd name="connsiteY7" fmla="*/ 34001 h 315374"/>
                <a:gd name="connsiteX8" fmla="*/ 171985 w 344150"/>
                <a:gd name="connsiteY8" fmla="*/ 85250 h 315374"/>
                <a:gd name="connsiteX9" fmla="*/ 158187 w 344150"/>
                <a:gd name="connsiteY9" fmla="*/ 34494 h 315374"/>
                <a:gd name="connsiteX10" fmla="*/ 153752 w 344150"/>
                <a:gd name="connsiteY10" fmla="*/ 26610 h 315374"/>
                <a:gd name="connsiteX11" fmla="*/ 119751 w 344150"/>
                <a:gd name="connsiteY11" fmla="*/ 4928 h 315374"/>
                <a:gd name="connsiteX12" fmla="*/ 93141 w 344150"/>
                <a:gd name="connsiteY12" fmla="*/ 0 h 315374"/>
                <a:gd name="connsiteX13" fmla="*/ 66531 w 344150"/>
                <a:gd name="connsiteY13" fmla="*/ 4435 h 315374"/>
                <a:gd name="connsiteX14" fmla="*/ 32530 w 344150"/>
                <a:gd name="connsiteY14" fmla="*/ 26117 h 315374"/>
                <a:gd name="connsiteX15" fmla="*/ 28095 w 344150"/>
                <a:gd name="connsiteY15" fmla="*/ 34001 h 315374"/>
                <a:gd name="connsiteX16" fmla="*/ 500 w 344150"/>
                <a:gd name="connsiteY16" fmla="*/ 137976 h 315374"/>
                <a:gd name="connsiteX17" fmla="*/ 10848 w 344150"/>
                <a:gd name="connsiteY17" fmla="*/ 156702 h 315374"/>
                <a:gd name="connsiteX18" fmla="*/ 14297 w 344150"/>
                <a:gd name="connsiteY18" fmla="*/ 157687 h 315374"/>
                <a:gd name="connsiteX19" fmla="*/ 28588 w 344150"/>
                <a:gd name="connsiteY19" fmla="*/ 146846 h 315374"/>
                <a:gd name="connsiteX20" fmla="*/ 53719 w 344150"/>
                <a:gd name="connsiteY20" fmla="*/ 52234 h 315374"/>
                <a:gd name="connsiteX21" fmla="*/ 53719 w 344150"/>
                <a:gd name="connsiteY21" fmla="*/ 92149 h 315374"/>
                <a:gd name="connsiteX22" fmla="*/ 25631 w 344150"/>
                <a:gd name="connsiteY22" fmla="*/ 197109 h 315374"/>
                <a:gd name="connsiteX23" fmla="*/ 53719 w 344150"/>
                <a:gd name="connsiteY23" fmla="*/ 197109 h 315374"/>
                <a:gd name="connsiteX24" fmla="*/ 53719 w 344150"/>
                <a:gd name="connsiteY24" fmla="*/ 315375 h 315374"/>
                <a:gd name="connsiteX25" fmla="*/ 83286 w 344150"/>
                <a:gd name="connsiteY25" fmla="*/ 315375 h 315374"/>
                <a:gd name="connsiteX26" fmla="*/ 83286 w 344150"/>
                <a:gd name="connsiteY26" fmla="*/ 197109 h 315374"/>
                <a:gd name="connsiteX27" fmla="*/ 102997 w 344150"/>
                <a:gd name="connsiteY27" fmla="*/ 197109 h 315374"/>
                <a:gd name="connsiteX28" fmla="*/ 102997 w 344150"/>
                <a:gd name="connsiteY28" fmla="*/ 315375 h 315374"/>
                <a:gd name="connsiteX29" fmla="*/ 132563 w 344150"/>
                <a:gd name="connsiteY29" fmla="*/ 315375 h 315374"/>
                <a:gd name="connsiteX30" fmla="*/ 132563 w 344150"/>
                <a:gd name="connsiteY30" fmla="*/ 197109 h 315374"/>
                <a:gd name="connsiteX31" fmla="*/ 160651 w 344150"/>
                <a:gd name="connsiteY31" fmla="*/ 197109 h 315374"/>
                <a:gd name="connsiteX32" fmla="*/ 132563 w 344150"/>
                <a:gd name="connsiteY32" fmla="*/ 92149 h 315374"/>
                <a:gd name="connsiteX33" fmla="*/ 132563 w 344150"/>
                <a:gd name="connsiteY33" fmla="*/ 52234 h 315374"/>
                <a:gd name="connsiteX34" fmla="*/ 157694 w 344150"/>
                <a:gd name="connsiteY34" fmla="*/ 146354 h 315374"/>
                <a:gd name="connsiteX35" fmla="*/ 171985 w 344150"/>
                <a:gd name="connsiteY35" fmla="*/ 157195 h 315374"/>
                <a:gd name="connsiteX36" fmla="*/ 175927 w 344150"/>
                <a:gd name="connsiteY36" fmla="*/ 156702 h 315374"/>
                <a:gd name="connsiteX37" fmla="*/ 185782 w 344150"/>
                <a:gd name="connsiteY37" fmla="*/ 146846 h 315374"/>
                <a:gd name="connsiteX38" fmla="*/ 211407 w 344150"/>
                <a:gd name="connsiteY38" fmla="*/ 52234 h 315374"/>
                <a:gd name="connsiteX39" fmla="*/ 211407 w 344150"/>
                <a:gd name="connsiteY39" fmla="*/ 92149 h 315374"/>
                <a:gd name="connsiteX40" fmla="*/ 183319 w 344150"/>
                <a:gd name="connsiteY40" fmla="*/ 197109 h 315374"/>
                <a:gd name="connsiteX41" fmla="*/ 211407 w 344150"/>
                <a:gd name="connsiteY41" fmla="*/ 197109 h 315374"/>
                <a:gd name="connsiteX42" fmla="*/ 211407 w 344150"/>
                <a:gd name="connsiteY42" fmla="*/ 315375 h 315374"/>
                <a:gd name="connsiteX43" fmla="*/ 240973 w 344150"/>
                <a:gd name="connsiteY43" fmla="*/ 315375 h 315374"/>
                <a:gd name="connsiteX44" fmla="*/ 240973 w 344150"/>
                <a:gd name="connsiteY44" fmla="*/ 197109 h 315374"/>
                <a:gd name="connsiteX45" fmla="*/ 260684 w 344150"/>
                <a:gd name="connsiteY45" fmla="*/ 197109 h 315374"/>
                <a:gd name="connsiteX46" fmla="*/ 260684 w 344150"/>
                <a:gd name="connsiteY46" fmla="*/ 315375 h 315374"/>
                <a:gd name="connsiteX47" fmla="*/ 290250 w 344150"/>
                <a:gd name="connsiteY47" fmla="*/ 315375 h 315374"/>
                <a:gd name="connsiteX48" fmla="*/ 290250 w 344150"/>
                <a:gd name="connsiteY48" fmla="*/ 197109 h 315374"/>
                <a:gd name="connsiteX49" fmla="*/ 318338 w 344150"/>
                <a:gd name="connsiteY49" fmla="*/ 197109 h 315374"/>
                <a:gd name="connsiteX50" fmla="*/ 290250 w 344150"/>
                <a:gd name="connsiteY50" fmla="*/ 92149 h 315374"/>
                <a:gd name="connsiteX51" fmla="*/ 290250 w 344150"/>
                <a:gd name="connsiteY51" fmla="*/ 52234 h 315374"/>
                <a:gd name="connsiteX52" fmla="*/ 315382 w 344150"/>
                <a:gd name="connsiteY52" fmla="*/ 146354 h 315374"/>
                <a:gd name="connsiteX53" fmla="*/ 329672 w 344150"/>
                <a:gd name="connsiteY53" fmla="*/ 157195 h 315374"/>
                <a:gd name="connsiteX54" fmla="*/ 333614 w 344150"/>
                <a:gd name="connsiteY54" fmla="*/ 156702 h 315374"/>
                <a:gd name="connsiteX55" fmla="*/ 343470 w 344150"/>
                <a:gd name="connsiteY55" fmla="*/ 138469 h 31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4150" h="315374">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grpFill/>
            <a:ln w="4862" cap="flat">
              <a:noFill/>
              <a:prstDash val="solid"/>
              <a:miter/>
            </a:ln>
          </p:spPr>
          <p:txBody>
            <a:bodyPr rtlCol="0" anchor="ctr"/>
            <a:lstStyle/>
            <a:p>
              <a:endParaRPr lang="en-US"/>
            </a:p>
          </p:txBody>
        </p:sp>
      </p:grpSp>
      <p:grpSp>
        <p:nvGrpSpPr>
          <p:cNvPr id="1241" name="Graphic 138">
            <a:extLst>
              <a:ext uri="{FF2B5EF4-FFF2-40B4-BE49-F238E27FC236}">
                <a16:creationId xmlns:a16="http://schemas.microsoft.com/office/drawing/2014/main" id="{86FB329F-900D-500C-7A67-9A9C1B865B07}"/>
              </a:ext>
            </a:extLst>
          </p:cNvPr>
          <p:cNvGrpSpPr/>
          <p:nvPr/>
        </p:nvGrpSpPr>
        <p:grpSpPr>
          <a:xfrm>
            <a:off x="5352087" y="3585823"/>
            <a:ext cx="409206" cy="409207"/>
            <a:chOff x="5263194" y="3632206"/>
            <a:chExt cx="409206" cy="409207"/>
          </a:xfrm>
          <a:solidFill>
            <a:schemeClr val="tx1"/>
          </a:solidFill>
        </p:grpSpPr>
        <p:sp>
          <p:nvSpPr>
            <p:cNvPr id="1242" name="Freeform: Shape 1241">
              <a:extLst>
                <a:ext uri="{FF2B5EF4-FFF2-40B4-BE49-F238E27FC236}">
                  <a16:creationId xmlns:a16="http://schemas.microsoft.com/office/drawing/2014/main" id="{6719BC8F-F331-9B16-2416-4A3B8B5164D2}"/>
                </a:ext>
              </a:extLst>
            </p:cNvPr>
            <p:cNvSpPr/>
            <p:nvPr/>
          </p:nvSpPr>
          <p:spPr>
            <a:xfrm>
              <a:off x="5310934" y="3727687"/>
              <a:ext cx="115941" cy="13640"/>
            </a:xfrm>
            <a:custGeom>
              <a:avLst/>
              <a:gdLst>
                <a:gd name="connsiteX0" fmla="*/ 6820 w 115941"/>
                <a:gd name="connsiteY0" fmla="*/ 13640 h 13640"/>
                <a:gd name="connsiteX1" fmla="*/ 109122 w 115941"/>
                <a:gd name="connsiteY1" fmla="*/ 13640 h 13640"/>
                <a:gd name="connsiteX2" fmla="*/ 115942 w 115941"/>
                <a:gd name="connsiteY2" fmla="*/ 6820 h 13640"/>
                <a:gd name="connsiteX3" fmla="*/ 109122 w 115941"/>
                <a:gd name="connsiteY3" fmla="*/ 0 h 13640"/>
                <a:gd name="connsiteX4" fmla="*/ 6820 w 115941"/>
                <a:gd name="connsiteY4" fmla="*/ 0 h 13640"/>
                <a:gd name="connsiteX5" fmla="*/ 0 w 115941"/>
                <a:gd name="connsiteY5" fmla="*/ 6820 h 13640"/>
                <a:gd name="connsiteX6" fmla="*/ 6820 w 11594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grpFill/>
            <a:ln w="6667"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id="{39AD14BF-50C6-ED9E-B5CB-78FCCDB942A9}"/>
                </a:ext>
              </a:extLst>
            </p:cNvPr>
            <p:cNvSpPr/>
            <p:nvPr/>
          </p:nvSpPr>
          <p:spPr>
            <a:xfrm>
              <a:off x="5310934" y="3707227"/>
              <a:ext cx="75021" cy="13640"/>
            </a:xfrm>
            <a:custGeom>
              <a:avLst/>
              <a:gdLst>
                <a:gd name="connsiteX0" fmla="*/ 6820 w 75021"/>
                <a:gd name="connsiteY0" fmla="*/ 13640 h 13640"/>
                <a:gd name="connsiteX1" fmla="*/ 68201 w 75021"/>
                <a:gd name="connsiteY1" fmla="*/ 13640 h 13640"/>
                <a:gd name="connsiteX2" fmla="*/ 75021 w 75021"/>
                <a:gd name="connsiteY2" fmla="*/ 6820 h 13640"/>
                <a:gd name="connsiteX3" fmla="*/ 68201 w 75021"/>
                <a:gd name="connsiteY3" fmla="*/ 0 h 13640"/>
                <a:gd name="connsiteX4" fmla="*/ 6820 w 75021"/>
                <a:gd name="connsiteY4" fmla="*/ 0 h 13640"/>
                <a:gd name="connsiteX5" fmla="*/ 0 w 75021"/>
                <a:gd name="connsiteY5" fmla="*/ 6820 h 13640"/>
                <a:gd name="connsiteX6" fmla="*/ 6820 w 7502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1" h="13640">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grpFill/>
            <a:ln w="6667"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id="{5E1F4047-98D9-B463-482B-A7194F48AD9C}"/>
                </a:ext>
              </a:extLst>
            </p:cNvPr>
            <p:cNvSpPr/>
            <p:nvPr/>
          </p:nvSpPr>
          <p:spPr>
            <a:xfrm>
              <a:off x="5310934" y="3748147"/>
              <a:ext cx="115941" cy="13640"/>
            </a:xfrm>
            <a:custGeom>
              <a:avLst/>
              <a:gdLst>
                <a:gd name="connsiteX0" fmla="*/ 115942 w 115941"/>
                <a:gd name="connsiteY0" fmla="*/ 6820 h 13640"/>
                <a:gd name="connsiteX1" fmla="*/ 109122 w 115941"/>
                <a:gd name="connsiteY1" fmla="*/ 0 h 13640"/>
                <a:gd name="connsiteX2" fmla="*/ 6820 w 115941"/>
                <a:gd name="connsiteY2" fmla="*/ 0 h 13640"/>
                <a:gd name="connsiteX3" fmla="*/ 0 w 115941"/>
                <a:gd name="connsiteY3" fmla="*/ 6820 h 13640"/>
                <a:gd name="connsiteX4" fmla="*/ 6820 w 115941"/>
                <a:gd name="connsiteY4" fmla="*/ 13640 h 13640"/>
                <a:gd name="connsiteX5" fmla="*/ 109122 w 115941"/>
                <a:gd name="connsiteY5" fmla="*/ 13640 h 13640"/>
                <a:gd name="connsiteX6" fmla="*/ 115942 w 115941"/>
                <a:gd name="connsiteY6" fmla="*/ 682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grpFill/>
            <a:ln w="6667"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id="{E6BD69BA-83FF-882E-9E74-3004FDBC56A4}"/>
                </a:ext>
              </a:extLst>
            </p:cNvPr>
            <p:cNvSpPr/>
            <p:nvPr/>
          </p:nvSpPr>
          <p:spPr>
            <a:xfrm>
              <a:off x="5263194" y="3632206"/>
              <a:ext cx="409206" cy="409207"/>
            </a:xfrm>
            <a:custGeom>
              <a:avLst/>
              <a:gdLst>
                <a:gd name="connsiteX0" fmla="*/ 409206 w 409206"/>
                <a:gd name="connsiteY0" fmla="*/ 27280 h 409207"/>
                <a:gd name="connsiteX1" fmla="*/ 211423 w 409206"/>
                <a:gd name="connsiteY1" fmla="*/ 27280 h 409207"/>
                <a:gd name="connsiteX2" fmla="*/ 211423 w 409206"/>
                <a:gd name="connsiteY2" fmla="*/ 6820 h 409207"/>
                <a:gd name="connsiteX3" fmla="*/ 204603 w 409206"/>
                <a:gd name="connsiteY3" fmla="*/ 0 h 409207"/>
                <a:gd name="connsiteX4" fmla="*/ 197783 w 409206"/>
                <a:gd name="connsiteY4" fmla="*/ 6820 h 409207"/>
                <a:gd name="connsiteX5" fmla="*/ 197783 w 409206"/>
                <a:gd name="connsiteY5" fmla="*/ 27280 h 409207"/>
                <a:gd name="connsiteX6" fmla="*/ 0 w 409206"/>
                <a:gd name="connsiteY6" fmla="*/ 27280 h 409207"/>
                <a:gd name="connsiteX7" fmla="*/ 0 w 409206"/>
                <a:gd name="connsiteY7" fmla="*/ 313725 h 409207"/>
                <a:gd name="connsiteX8" fmla="*/ 188139 w 409206"/>
                <a:gd name="connsiteY8" fmla="*/ 313725 h 409207"/>
                <a:gd name="connsiteX9" fmla="*/ 104300 w 409206"/>
                <a:gd name="connsiteY9" fmla="*/ 397565 h 409207"/>
                <a:gd name="connsiteX10" fmla="*/ 104300 w 409206"/>
                <a:gd name="connsiteY10" fmla="*/ 407209 h 409207"/>
                <a:gd name="connsiteX11" fmla="*/ 109122 w 409206"/>
                <a:gd name="connsiteY11" fmla="*/ 409207 h 409207"/>
                <a:gd name="connsiteX12" fmla="*/ 113943 w 409206"/>
                <a:gd name="connsiteY12" fmla="*/ 407209 h 409207"/>
                <a:gd name="connsiteX13" fmla="*/ 197783 w 409206"/>
                <a:gd name="connsiteY13" fmla="*/ 323369 h 409207"/>
                <a:gd name="connsiteX14" fmla="*/ 197783 w 409206"/>
                <a:gd name="connsiteY14" fmla="*/ 388747 h 409207"/>
                <a:gd name="connsiteX15" fmla="*/ 204603 w 409206"/>
                <a:gd name="connsiteY15" fmla="*/ 395567 h 409207"/>
                <a:gd name="connsiteX16" fmla="*/ 211423 w 409206"/>
                <a:gd name="connsiteY16" fmla="*/ 388747 h 409207"/>
                <a:gd name="connsiteX17" fmla="*/ 211423 w 409206"/>
                <a:gd name="connsiteY17" fmla="*/ 323369 h 409207"/>
                <a:gd name="connsiteX18" fmla="*/ 295263 w 409206"/>
                <a:gd name="connsiteY18" fmla="*/ 407209 h 409207"/>
                <a:gd name="connsiteX19" fmla="*/ 300084 w 409206"/>
                <a:gd name="connsiteY19" fmla="*/ 409207 h 409207"/>
                <a:gd name="connsiteX20" fmla="*/ 304906 w 409206"/>
                <a:gd name="connsiteY20" fmla="*/ 407209 h 409207"/>
                <a:gd name="connsiteX21" fmla="*/ 304906 w 409206"/>
                <a:gd name="connsiteY21" fmla="*/ 397565 h 409207"/>
                <a:gd name="connsiteX22" fmla="*/ 221067 w 409206"/>
                <a:gd name="connsiteY22" fmla="*/ 313725 h 409207"/>
                <a:gd name="connsiteX23" fmla="*/ 409206 w 409206"/>
                <a:gd name="connsiteY23" fmla="*/ 313725 h 409207"/>
                <a:gd name="connsiteX24" fmla="*/ 409206 w 409206"/>
                <a:gd name="connsiteY24" fmla="*/ 27280 h 409207"/>
                <a:gd name="connsiteX25" fmla="*/ 395566 w 409206"/>
                <a:gd name="connsiteY25" fmla="*/ 300085 h 409207"/>
                <a:gd name="connsiteX26" fmla="*/ 13640 w 409206"/>
                <a:gd name="connsiteY26" fmla="*/ 300085 h 409207"/>
                <a:gd name="connsiteX27" fmla="*/ 13640 w 409206"/>
                <a:gd name="connsiteY27" fmla="*/ 40921 h 409207"/>
                <a:gd name="connsiteX28" fmla="*/ 395566 w 409206"/>
                <a:gd name="connsiteY28" fmla="*/ 40921 h 409207"/>
                <a:gd name="connsiteX29" fmla="*/ 395566 w 409206"/>
                <a:gd name="connsiteY29" fmla="*/ 300085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206" h="409207">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grpFill/>
            <a:ln w="6667"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id="{D7CEDFF5-BE16-3915-124D-6F43E1E8B707}"/>
                </a:ext>
              </a:extLst>
            </p:cNvPr>
            <p:cNvSpPr/>
            <p:nvPr/>
          </p:nvSpPr>
          <p:spPr>
            <a:xfrm>
              <a:off x="5338213" y="3754968"/>
              <a:ext cx="259165" cy="136402"/>
            </a:xfrm>
            <a:custGeom>
              <a:avLst/>
              <a:gdLst>
                <a:gd name="connsiteX0" fmla="*/ 204605 w 259165"/>
                <a:gd name="connsiteY0" fmla="*/ 13640 h 136402"/>
                <a:gd name="connsiteX1" fmla="*/ 235882 w 259165"/>
                <a:gd name="connsiteY1" fmla="*/ 13640 h 136402"/>
                <a:gd name="connsiteX2" fmla="*/ 154136 w 259165"/>
                <a:gd name="connsiteY2" fmla="*/ 95386 h 136402"/>
                <a:gd name="connsiteX3" fmla="*/ 97577 w 259165"/>
                <a:gd name="connsiteY3" fmla="*/ 38827 h 136402"/>
                <a:gd name="connsiteX4" fmla="*/ 87933 w 259165"/>
                <a:gd name="connsiteY4" fmla="*/ 38827 h 136402"/>
                <a:gd name="connsiteX5" fmla="*/ 2000 w 259165"/>
                <a:gd name="connsiteY5" fmla="*/ 124760 h 136402"/>
                <a:gd name="connsiteX6" fmla="*/ 2000 w 259165"/>
                <a:gd name="connsiteY6" fmla="*/ 134404 h 136402"/>
                <a:gd name="connsiteX7" fmla="*/ 6822 w 259165"/>
                <a:gd name="connsiteY7" fmla="*/ 136402 h 136402"/>
                <a:gd name="connsiteX8" fmla="*/ 11644 w 259165"/>
                <a:gd name="connsiteY8" fmla="*/ 134404 h 136402"/>
                <a:gd name="connsiteX9" fmla="*/ 92755 w 259165"/>
                <a:gd name="connsiteY9" fmla="*/ 53292 h 136402"/>
                <a:gd name="connsiteX10" fmla="*/ 149314 w 259165"/>
                <a:gd name="connsiteY10" fmla="*/ 109852 h 136402"/>
                <a:gd name="connsiteX11" fmla="*/ 154136 w 259165"/>
                <a:gd name="connsiteY11" fmla="*/ 111850 h 136402"/>
                <a:gd name="connsiteX12" fmla="*/ 158958 w 259165"/>
                <a:gd name="connsiteY12" fmla="*/ 109852 h 136402"/>
                <a:gd name="connsiteX13" fmla="*/ 245525 w 259165"/>
                <a:gd name="connsiteY13" fmla="*/ 23284 h 136402"/>
                <a:gd name="connsiteX14" fmla="*/ 245525 w 259165"/>
                <a:gd name="connsiteY14" fmla="*/ 54561 h 136402"/>
                <a:gd name="connsiteX15" fmla="*/ 252345 w 259165"/>
                <a:gd name="connsiteY15" fmla="*/ 61381 h 136402"/>
                <a:gd name="connsiteX16" fmla="*/ 259166 w 259165"/>
                <a:gd name="connsiteY16" fmla="*/ 54561 h 136402"/>
                <a:gd name="connsiteX17" fmla="*/ 259166 w 259165"/>
                <a:gd name="connsiteY17" fmla="*/ 6820 h 136402"/>
                <a:gd name="connsiteX18" fmla="*/ 258640 w 259165"/>
                <a:gd name="connsiteY18" fmla="*/ 4215 h 136402"/>
                <a:gd name="connsiteX19" fmla="*/ 254951 w 259165"/>
                <a:gd name="connsiteY19" fmla="*/ 525 h 136402"/>
                <a:gd name="connsiteX20" fmla="*/ 252345 w 259165"/>
                <a:gd name="connsiteY20" fmla="*/ 0 h 136402"/>
                <a:gd name="connsiteX21" fmla="*/ 204605 w 259165"/>
                <a:gd name="connsiteY21" fmla="*/ 0 h 136402"/>
                <a:gd name="connsiteX22" fmla="*/ 197785 w 259165"/>
                <a:gd name="connsiteY22" fmla="*/ 6820 h 136402"/>
                <a:gd name="connsiteX23" fmla="*/ 204605 w 259165"/>
                <a:gd name="connsiteY23" fmla="*/ 13640 h 1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165" h="136402">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grpFill/>
            <a:ln w="6667" cap="flat">
              <a:noFill/>
              <a:prstDash val="solid"/>
              <a:miter/>
            </a:ln>
          </p:spPr>
          <p:txBody>
            <a:bodyPr rtlCol="0" anchor="ctr"/>
            <a:lstStyle/>
            <a:p>
              <a:endParaRPr lang="en-US"/>
            </a:p>
          </p:txBody>
        </p:sp>
      </p:grpSp>
      <p:grpSp>
        <p:nvGrpSpPr>
          <p:cNvPr id="1247" name="Graphic 140">
            <a:extLst>
              <a:ext uri="{FF2B5EF4-FFF2-40B4-BE49-F238E27FC236}">
                <a16:creationId xmlns:a16="http://schemas.microsoft.com/office/drawing/2014/main" id="{FF8B75B9-AE1C-1D18-75CD-24FA2BEB4D09}"/>
              </a:ext>
            </a:extLst>
          </p:cNvPr>
          <p:cNvGrpSpPr/>
          <p:nvPr/>
        </p:nvGrpSpPr>
        <p:grpSpPr>
          <a:xfrm>
            <a:off x="4816200" y="3585638"/>
            <a:ext cx="290608" cy="445991"/>
            <a:chOff x="4727307" y="3632021"/>
            <a:chExt cx="290608" cy="445991"/>
          </a:xfrm>
          <a:solidFill>
            <a:schemeClr val="tx1"/>
          </a:solidFill>
        </p:grpSpPr>
        <p:sp>
          <p:nvSpPr>
            <p:cNvPr id="1248" name="Freeform: Shape 1247">
              <a:extLst>
                <a:ext uri="{FF2B5EF4-FFF2-40B4-BE49-F238E27FC236}">
                  <a16:creationId xmlns:a16="http://schemas.microsoft.com/office/drawing/2014/main" id="{73794A1D-18F4-3A62-6E4C-32C016001E44}"/>
                </a:ext>
              </a:extLst>
            </p:cNvPr>
            <p:cNvSpPr/>
            <p:nvPr/>
          </p:nvSpPr>
          <p:spPr>
            <a:xfrm>
              <a:off x="4857097" y="3632021"/>
              <a:ext cx="82975" cy="82975"/>
            </a:xfrm>
            <a:custGeom>
              <a:avLst/>
              <a:gdLst>
                <a:gd name="connsiteX0" fmla="*/ 82975 w 82975"/>
                <a:gd name="connsiteY0" fmla="*/ 41488 h 82975"/>
                <a:gd name="connsiteX1" fmla="*/ 41488 w 82975"/>
                <a:gd name="connsiteY1" fmla="*/ 82975 h 82975"/>
                <a:gd name="connsiteX2" fmla="*/ 0 w 82975"/>
                <a:gd name="connsiteY2" fmla="*/ 41488 h 82975"/>
                <a:gd name="connsiteX3" fmla="*/ 41488 w 82975"/>
                <a:gd name="connsiteY3" fmla="*/ 0 h 82975"/>
                <a:gd name="connsiteX4" fmla="*/ 82975 w 82975"/>
                <a:gd name="connsiteY4" fmla="*/ 41488 h 8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5" h="82975">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grpFill/>
            <a:ln w="5159" cap="flat">
              <a:noFill/>
              <a:prstDash val="solid"/>
              <a:miter/>
            </a:ln>
          </p:spPr>
          <p:txBody>
            <a:bodyPr rtlCol="0" anchor="ctr"/>
            <a:lstStyle/>
            <a:p>
              <a:endParaRPr lang="en-US"/>
            </a:p>
          </p:txBody>
        </p:sp>
        <p:sp>
          <p:nvSpPr>
            <p:cNvPr id="1249" name="Freeform: Shape 1248">
              <a:extLst>
                <a:ext uri="{FF2B5EF4-FFF2-40B4-BE49-F238E27FC236}">
                  <a16:creationId xmlns:a16="http://schemas.microsoft.com/office/drawing/2014/main" id="{74EA5E26-1374-3BFA-B595-40B7D171DD23}"/>
                </a:ext>
              </a:extLst>
            </p:cNvPr>
            <p:cNvSpPr/>
            <p:nvPr/>
          </p:nvSpPr>
          <p:spPr>
            <a:xfrm>
              <a:off x="4727307" y="3725368"/>
              <a:ext cx="290608" cy="352644"/>
            </a:xfrm>
            <a:custGeom>
              <a:avLst/>
              <a:gdLst>
                <a:gd name="connsiteX0" fmla="*/ 276553 w 290608"/>
                <a:gd name="connsiteY0" fmla="*/ 109942 h 352644"/>
                <a:gd name="connsiteX1" fmla="*/ 223137 w 290608"/>
                <a:gd name="connsiteY1" fmla="*/ 92310 h 352644"/>
                <a:gd name="connsiteX2" fmla="*/ 192540 w 290608"/>
                <a:gd name="connsiteY2" fmla="*/ 21781 h 352644"/>
                <a:gd name="connsiteX3" fmla="*/ 156239 w 290608"/>
                <a:gd name="connsiteY3" fmla="*/ 0 h 352644"/>
                <a:gd name="connsiteX4" fmla="*/ 138606 w 290608"/>
                <a:gd name="connsiteY4" fmla="*/ 4149 h 352644"/>
                <a:gd name="connsiteX5" fmla="*/ 66003 w 290608"/>
                <a:gd name="connsiteY5" fmla="*/ 32671 h 352644"/>
                <a:gd name="connsiteX6" fmla="*/ 54594 w 290608"/>
                <a:gd name="connsiteY6" fmla="*/ 44081 h 352644"/>
                <a:gd name="connsiteX7" fmla="*/ 28664 w 290608"/>
                <a:gd name="connsiteY7" fmla="*/ 106312 h 352644"/>
                <a:gd name="connsiteX8" fmla="*/ 40073 w 290608"/>
                <a:gd name="connsiteY8" fmla="*/ 133279 h 352644"/>
                <a:gd name="connsiteX9" fmla="*/ 47852 w 290608"/>
                <a:gd name="connsiteY9" fmla="*/ 134835 h 352644"/>
                <a:gd name="connsiteX10" fmla="*/ 67040 w 290608"/>
                <a:gd name="connsiteY10" fmla="*/ 121870 h 352644"/>
                <a:gd name="connsiteX11" fmla="*/ 88303 w 290608"/>
                <a:gd name="connsiteY11" fmla="*/ 67936 h 352644"/>
                <a:gd name="connsiteX12" fmla="*/ 110084 w 290608"/>
                <a:gd name="connsiteY12" fmla="*/ 59638 h 352644"/>
                <a:gd name="connsiteX13" fmla="*/ 74301 w 290608"/>
                <a:gd name="connsiteY13" fmla="*/ 234405 h 352644"/>
                <a:gd name="connsiteX14" fmla="*/ 4809 w 290608"/>
                <a:gd name="connsiteY14" fmla="*/ 318936 h 352644"/>
                <a:gd name="connsiteX15" fmla="*/ 7402 w 290608"/>
                <a:gd name="connsiteY15" fmla="*/ 347977 h 352644"/>
                <a:gd name="connsiteX16" fmla="*/ 20367 w 290608"/>
                <a:gd name="connsiteY16" fmla="*/ 352644 h 352644"/>
                <a:gd name="connsiteX17" fmla="*/ 36443 w 290608"/>
                <a:gd name="connsiteY17" fmla="*/ 344866 h 352644"/>
                <a:gd name="connsiteX18" fmla="*/ 109046 w 290608"/>
                <a:gd name="connsiteY18" fmla="*/ 256704 h 352644"/>
                <a:gd name="connsiteX19" fmla="*/ 113195 w 290608"/>
                <a:gd name="connsiteY19" fmla="*/ 247888 h 352644"/>
                <a:gd name="connsiteX20" fmla="*/ 125642 w 290608"/>
                <a:gd name="connsiteY20" fmla="*/ 187731 h 352644"/>
                <a:gd name="connsiteX21" fmla="*/ 181650 w 290608"/>
                <a:gd name="connsiteY21" fmla="*/ 228182 h 352644"/>
                <a:gd name="connsiteX22" fmla="*/ 181650 w 290608"/>
                <a:gd name="connsiteY22" fmla="*/ 331901 h 352644"/>
                <a:gd name="connsiteX23" fmla="*/ 202394 w 290608"/>
                <a:gd name="connsiteY23" fmla="*/ 352644 h 352644"/>
                <a:gd name="connsiteX24" fmla="*/ 223137 w 290608"/>
                <a:gd name="connsiteY24" fmla="*/ 331901 h 352644"/>
                <a:gd name="connsiteX25" fmla="*/ 223137 w 290608"/>
                <a:gd name="connsiteY25" fmla="*/ 217810 h 352644"/>
                <a:gd name="connsiteX26" fmla="*/ 214840 w 290608"/>
                <a:gd name="connsiteY26" fmla="*/ 201215 h 352644"/>
                <a:gd name="connsiteX27" fmla="*/ 164536 w 290608"/>
                <a:gd name="connsiteY27" fmla="*/ 164395 h 352644"/>
                <a:gd name="connsiteX28" fmla="*/ 178538 w 290608"/>
                <a:gd name="connsiteY28" fmla="*/ 94384 h 352644"/>
                <a:gd name="connsiteX29" fmla="*/ 188391 w 290608"/>
                <a:gd name="connsiteY29" fmla="*/ 117202 h 352644"/>
                <a:gd name="connsiteX30" fmla="*/ 200838 w 290608"/>
                <a:gd name="connsiteY30" fmla="*/ 128612 h 352644"/>
                <a:gd name="connsiteX31" fmla="*/ 263069 w 290608"/>
                <a:gd name="connsiteY31" fmla="*/ 149355 h 352644"/>
                <a:gd name="connsiteX32" fmla="*/ 269811 w 290608"/>
                <a:gd name="connsiteY32" fmla="*/ 150392 h 352644"/>
                <a:gd name="connsiteX33" fmla="*/ 289518 w 290608"/>
                <a:gd name="connsiteY33" fmla="*/ 136390 h 352644"/>
                <a:gd name="connsiteX34" fmla="*/ 276553 w 290608"/>
                <a:gd name="connsiteY34" fmla="*/ 109942 h 35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0608" h="352644">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grpFill/>
            <a:ln w="5159" cap="flat">
              <a:noFill/>
              <a:prstDash val="solid"/>
              <a:miter/>
            </a:ln>
          </p:spPr>
          <p:txBody>
            <a:bodyPr rtlCol="0" anchor="ctr"/>
            <a:lstStyle/>
            <a:p>
              <a:endParaRPr lang="en-US"/>
            </a:p>
          </p:txBody>
        </p:sp>
      </p:grpSp>
      <p:grpSp>
        <p:nvGrpSpPr>
          <p:cNvPr id="1250" name="Graphic 142">
            <a:extLst>
              <a:ext uri="{FF2B5EF4-FFF2-40B4-BE49-F238E27FC236}">
                <a16:creationId xmlns:a16="http://schemas.microsoft.com/office/drawing/2014/main" id="{71A1AA62-9A39-3454-72D6-CF6EB44D73AB}"/>
              </a:ext>
            </a:extLst>
          </p:cNvPr>
          <p:cNvGrpSpPr/>
          <p:nvPr/>
        </p:nvGrpSpPr>
        <p:grpSpPr>
          <a:xfrm>
            <a:off x="4103905" y="3656378"/>
            <a:ext cx="456037" cy="305062"/>
            <a:chOff x="4015012" y="3702761"/>
            <a:chExt cx="456037" cy="305062"/>
          </a:xfrm>
          <a:solidFill>
            <a:schemeClr val="tx1"/>
          </a:solidFill>
        </p:grpSpPr>
        <p:sp>
          <p:nvSpPr>
            <p:cNvPr id="1251" name="Freeform: Shape 1250">
              <a:extLst>
                <a:ext uri="{FF2B5EF4-FFF2-40B4-BE49-F238E27FC236}">
                  <a16:creationId xmlns:a16="http://schemas.microsoft.com/office/drawing/2014/main" id="{F5A56CB9-B52E-9FB8-5581-9A08CFA71B75}"/>
                </a:ext>
              </a:extLst>
            </p:cNvPr>
            <p:cNvSpPr/>
            <p:nvPr/>
          </p:nvSpPr>
          <p:spPr>
            <a:xfrm>
              <a:off x="4383104" y="3702761"/>
              <a:ext cx="87945" cy="87945"/>
            </a:xfrm>
            <a:custGeom>
              <a:avLst/>
              <a:gdLst>
                <a:gd name="connsiteX0" fmla="*/ 87946 w 87945"/>
                <a:gd name="connsiteY0" fmla="*/ 43973 h 87945"/>
                <a:gd name="connsiteX1" fmla="*/ 43973 w 87945"/>
                <a:gd name="connsiteY1" fmla="*/ 87946 h 87945"/>
                <a:gd name="connsiteX2" fmla="*/ 0 w 87945"/>
                <a:gd name="connsiteY2" fmla="*/ 43973 h 87945"/>
                <a:gd name="connsiteX3" fmla="*/ 43973 w 87945"/>
                <a:gd name="connsiteY3" fmla="*/ 0 h 87945"/>
                <a:gd name="connsiteX4" fmla="*/ 87946 w 87945"/>
                <a:gd name="connsiteY4" fmla="*/ 43973 h 87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5" h="87945">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grpFill/>
            <a:ln w="5457"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id="{D47BEB15-737F-DCF2-CDEF-EC8DBB707F51}"/>
                </a:ext>
              </a:extLst>
            </p:cNvPr>
            <p:cNvSpPr/>
            <p:nvPr/>
          </p:nvSpPr>
          <p:spPr>
            <a:xfrm>
              <a:off x="4015012" y="3746332"/>
              <a:ext cx="357648" cy="261491"/>
            </a:xfrm>
            <a:custGeom>
              <a:avLst/>
              <a:gdLst>
                <a:gd name="connsiteX0" fmla="*/ 320821 w 357648"/>
                <a:gd name="connsiteY0" fmla="*/ 6998 h 261491"/>
                <a:gd name="connsiteX1" fmla="*/ 320821 w 357648"/>
                <a:gd name="connsiteY1" fmla="*/ 6998 h 261491"/>
                <a:gd name="connsiteX2" fmla="*/ 132288 w 357648"/>
                <a:gd name="connsiteY2" fmla="*/ 38878 h 261491"/>
                <a:gd name="connsiteX3" fmla="*/ 132288 w 357648"/>
                <a:gd name="connsiteY3" fmla="*/ 38878 h 261491"/>
                <a:gd name="connsiteX4" fmla="*/ 104255 w 357648"/>
                <a:gd name="connsiteY4" fmla="*/ 83401 h 261491"/>
                <a:gd name="connsiteX5" fmla="*/ 104255 w 357648"/>
                <a:gd name="connsiteY5" fmla="*/ 175744 h 261491"/>
                <a:gd name="connsiteX6" fmla="*/ 12462 w 357648"/>
                <a:gd name="connsiteY6" fmla="*/ 219167 h 261491"/>
                <a:gd name="connsiteX7" fmla="*/ 2018 w 357648"/>
                <a:gd name="connsiteY7" fmla="*/ 248299 h 261491"/>
                <a:gd name="connsiteX8" fmla="*/ 21806 w 357648"/>
                <a:gd name="connsiteY8" fmla="*/ 260942 h 261491"/>
                <a:gd name="connsiteX9" fmla="*/ 31150 w 357648"/>
                <a:gd name="connsiteY9" fmla="*/ 258743 h 261491"/>
                <a:gd name="connsiteX10" fmla="*/ 135586 w 357648"/>
                <a:gd name="connsiteY10" fmla="*/ 209273 h 261491"/>
                <a:gd name="connsiteX11" fmla="*/ 148228 w 357648"/>
                <a:gd name="connsiteY11" fmla="*/ 189486 h 261491"/>
                <a:gd name="connsiteX12" fmla="*/ 148228 w 357648"/>
                <a:gd name="connsiteY12" fmla="*/ 109235 h 261491"/>
                <a:gd name="connsiteX13" fmla="*/ 207591 w 357648"/>
                <a:gd name="connsiteY13" fmla="*/ 152109 h 261491"/>
                <a:gd name="connsiteX14" fmla="*/ 167466 w 357648"/>
                <a:gd name="connsiteY14" fmla="*/ 228512 h 261491"/>
                <a:gd name="connsiteX15" fmla="*/ 176810 w 357648"/>
                <a:gd name="connsiteY15" fmla="*/ 258193 h 261491"/>
                <a:gd name="connsiteX16" fmla="*/ 187254 w 357648"/>
                <a:gd name="connsiteY16" fmla="*/ 260942 h 261491"/>
                <a:gd name="connsiteX17" fmla="*/ 206492 w 357648"/>
                <a:gd name="connsiteY17" fmla="*/ 249399 h 261491"/>
                <a:gd name="connsiteX18" fmla="*/ 255962 w 357648"/>
                <a:gd name="connsiteY18" fmla="*/ 155956 h 261491"/>
                <a:gd name="connsiteX19" fmla="*/ 249366 w 357648"/>
                <a:gd name="connsiteY19" fmla="*/ 127923 h 261491"/>
                <a:gd name="connsiteX20" fmla="*/ 205393 w 357648"/>
                <a:gd name="connsiteY20" fmla="*/ 96593 h 261491"/>
                <a:gd name="connsiteX21" fmla="*/ 313676 w 357648"/>
                <a:gd name="connsiteY21" fmla="*/ 96593 h 261491"/>
                <a:gd name="connsiteX22" fmla="*/ 313676 w 357648"/>
                <a:gd name="connsiteY22" fmla="*/ 239505 h 261491"/>
                <a:gd name="connsiteX23" fmla="*/ 335662 w 357648"/>
                <a:gd name="connsiteY23" fmla="*/ 261491 h 261491"/>
                <a:gd name="connsiteX24" fmla="*/ 357649 w 357648"/>
                <a:gd name="connsiteY24" fmla="*/ 239505 h 261491"/>
                <a:gd name="connsiteX25" fmla="*/ 357649 w 357648"/>
                <a:gd name="connsiteY25" fmla="*/ 49872 h 261491"/>
                <a:gd name="connsiteX26" fmla="*/ 320821 w 357648"/>
                <a:gd name="connsiteY26" fmla="*/ 6998 h 2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648" h="261491">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grpFill/>
            <a:ln w="5457" cap="flat">
              <a:noFill/>
              <a:prstDash val="solid"/>
              <a:miter/>
            </a:ln>
          </p:spPr>
          <p:txBody>
            <a:bodyPr rtlCol="0" anchor="ctr"/>
            <a:lstStyle/>
            <a:p>
              <a:endParaRPr lang="en-US"/>
            </a:p>
          </p:txBody>
        </p:sp>
      </p:grpSp>
      <p:grpSp>
        <p:nvGrpSpPr>
          <p:cNvPr id="1253" name="Graphic 144">
            <a:extLst>
              <a:ext uri="{FF2B5EF4-FFF2-40B4-BE49-F238E27FC236}">
                <a16:creationId xmlns:a16="http://schemas.microsoft.com/office/drawing/2014/main" id="{6CF450D6-D867-15C3-BF34-167A3AA7F5E5}"/>
              </a:ext>
            </a:extLst>
          </p:cNvPr>
          <p:cNvGrpSpPr/>
          <p:nvPr/>
        </p:nvGrpSpPr>
        <p:grpSpPr>
          <a:xfrm>
            <a:off x="3529141" y="3621288"/>
            <a:ext cx="377807" cy="362185"/>
            <a:chOff x="3440248" y="3667671"/>
            <a:chExt cx="377807" cy="362185"/>
          </a:xfrm>
          <a:solidFill>
            <a:schemeClr val="tx1"/>
          </a:solidFill>
        </p:grpSpPr>
        <p:sp>
          <p:nvSpPr>
            <p:cNvPr id="1254" name="Freeform: Shape 1253">
              <a:extLst>
                <a:ext uri="{FF2B5EF4-FFF2-40B4-BE49-F238E27FC236}">
                  <a16:creationId xmlns:a16="http://schemas.microsoft.com/office/drawing/2014/main" id="{CB2823C1-12F1-8231-C990-9575CFC98D01}"/>
                </a:ext>
              </a:extLst>
            </p:cNvPr>
            <p:cNvSpPr/>
            <p:nvPr/>
          </p:nvSpPr>
          <p:spPr>
            <a:xfrm>
              <a:off x="3741537" y="3861517"/>
              <a:ext cx="71416" cy="71416"/>
            </a:xfrm>
            <a:custGeom>
              <a:avLst/>
              <a:gdLst>
                <a:gd name="connsiteX0" fmla="*/ 71417 w 71416"/>
                <a:gd name="connsiteY0" fmla="*/ 35708 h 71416"/>
                <a:gd name="connsiteX1" fmla="*/ 35708 w 71416"/>
                <a:gd name="connsiteY1" fmla="*/ 71417 h 71416"/>
                <a:gd name="connsiteX2" fmla="*/ 0 w 71416"/>
                <a:gd name="connsiteY2" fmla="*/ 35708 h 71416"/>
                <a:gd name="connsiteX3" fmla="*/ 35708 w 71416"/>
                <a:gd name="connsiteY3" fmla="*/ 0 h 71416"/>
                <a:gd name="connsiteX4" fmla="*/ 71417 w 71416"/>
                <a:gd name="connsiteY4" fmla="*/ 35708 h 71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16" h="71416">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grpFill/>
            <a:ln w="5060"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id="{2F6B5BC0-6367-4285-7AF9-0959573CED6E}"/>
                </a:ext>
              </a:extLst>
            </p:cNvPr>
            <p:cNvSpPr/>
            <p:nvPr/>
          </p:nvSpPr>
          <p:spPr>
            <a:xfrm>
              <a:off x="3598704" y="3667671"/>
              <a:ext cx="81619" cy="81619"/>
            </a:xfrm>
            <a:custGeom>
              <a:avLst/>
              <a:gdLst>
                <a:gd name="connsiteX0" fmla="*/ 81619 w 81619"/>
                <a:gd name="connsiteY0" fmla="*/ 40810 h 81619"/>
                <a:gd name="connsiteX1" fmla="*/ 40810 w 81619"/>
                <a:gd name="connsiteY1" fmla="*/ 81619 h 81619"/>
                <a:gd name="connsiteX2" fmla="*/ 0 w 81619"/>
                <a:gd name="connsiteY2" fmla="*/ 40810 h 81619"/>
                <a:gd name="connsiteX3" fmla="*/ 40810 w 81619"/>
                <a:gd name="connsiteY3" fmla="*/ 0 h 81619"/>
                <a:gd name="connsiteX4" fmla="*/ 81619 w 81619"/>
                <a:gd name="connsiteY4" fmla="*/ 40810 h 8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9" h="81619">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grpFill/>
            <a:ln w="5060"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id="{E1F67CB5-022C-716D-BE15-46CF17F25157}"/>
                </a:ext>
              </a:extLst>
            </p:cNvPr>
            <p:cNvSpPr/>
            <p:nvPr/>
          </p:nvSpPr>
          <p:spPr>
            <a:xfrm>
              <a:off x="3598723" y="3836249"/>
              <a:ext cx="132611" cy="96684"/>
            </a:xfrm>
            <a:custGeom>
              <a:avLst/>
              <a:gdLst>
                <a:gd name="connsiteX0" fmla="*/ 6102 w 132611"/>
                <a:gd name="connsiteY0" fmla="*/ 19146 h 96684"/>
                <a:gd name="connsiteX1" fmla="*/ 41300 w 132611"/>
                <a:gd name="connsiteY1" fmla="*/ 34960 h 96684"/>
                <a:gd name="connsiteX2" fmla="*/ 21916 w 132611"/>
                <a:gd name="connsiteY2" fmla="*/ 64037 h 96684"/>
                <a:gd name="connsiteX3" fmla="*/ 18345 w 132611"/>
                <a:gd name="connsiteY3" fmla="*/ 73219 h 96684"/>
                <a:gd name="connsiteX4" fmla="*/ 36199 w 132611"/>
                <a:gd name="connsiteY4" fmla="*/ 96684 h 96684"/>
                <a:gd name="connsiteX5" fmla="*/ 112207 w 132611"/>
                <a:gd name="connsiteY5" fmla="*/ 96684 h 96684"/>
                <a:gd name="connsiteX6" fmla="*/ 132612 w 132611"/>
                <a:gd name="connsiteY6" fmla="*/ 76280 h 96684"/>
                <a:gd name="connsiteX7" fmla="*/ 127510 w 132611"/>
                <a:gd name="connsiteY7" fmla="*/ 19146 h 96684"/>
                <a:gd name="connsiteX8" fmla="*/ 116288 w 132611"/>
                <a:gd name="connsiteY8" fmla="*/ 9964 h 96684"/>
                <a:gd name="connsiteX9" fmla="*/ 107106 w 132611"/>
                <a:gd name="connsiteY9" fmla="*/ 21187 h 96684"/>
                <a:gd name="connsiteX10" fmla="*/ 110676 w 132611"/>
                <a:gd name="connsiteY10" fmla="*/ 55875 h 96684"/>
                <a:gd name="connsiteX11" fmla="*/ 62725 w 132611"/>
                <a:gd name="connsiteY11" fmla="*/ 55875 h 96684"/>
                <a:gd name="connsiteX12" fmla="*/ 65786 w 132611"/>
                <a:gd name="connsiteY12" fmla="*/ 31389 h 96684"/>
                <a:gd name="connsiteX13" fmla="*/ 60175 w 132611"/>
                <a:gd name="connsiteY13" fmla="*/ 21187 h 96684"/>
                <a:gd name="connsiteX14" fmla="*/ 14264 w 132611"/>
                <a:gd name="connsiteY14" fmla="*/ 782 h 96684"/>
                <a:gd name="connsiteX15" fmla="*/ 1001 w 132611"/>
                <a:gd name="connsiteY15" fmla="*/ 5883 h 96684"/>
                <a:gd name="connsiteX16" fmla="*/ 6102 w 132611"/>
                <a:gd name="connsiteY16" fmla="*/ 19146 h 9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611" h="96684">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grpFill/>
            <a:ln w="5060"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id="{A2002DE4-E5FA-DEE9-29B8-55D49D55DEE7}"/>
                </a:ext>
              </a:extLst>
            </p:cNvPr>
            <p:cNvSpPr/>
            <p:nvPr/>
          </p:nvSpPr>
          <p:spPr>
            <a:xfrm>
              <a:off x="3598704" y="3948237"/>
              <a:ext cx="219351" cy="20404"/>
            </a:xfrm>
            <a:custGeom>
              <a:avLst/>
              <a:gdLst>
                <a:gd name="connsiteX0" fmla="*/ 0 w 219351"/>
                <a:gd name="connsiteY0" fmla="*/ 0 h 20404"/>
                <a:gd name="connsiteX1" fmla="*/ 219352 w 219351"/>
                <a:gd name="connsiteY1" fmla="*/ 0 h 20404"/>
                <a:gd name="connsiteX2" fmla="*/ 219352 w 219351"/>
                <a:gd name="connsiteY2" fmla="*/ 20405 h 20404"/>
                <a:gd name="connsiteX3" fmla="*/ 0 w 219351"/>
                <a:gd name="connsiteY3" fmla="*/ 20405 h 20404"/>
              </a:gdLst>
              <a:ahLst/>
              <a:cxnLst>
                <a:cxn ang="0">
                  <a:pos x="connsiteX0" y="connsiteY0"/>
                </a:cxn>
                <a:cxn ang="0">
                  <a:pos x="connsiteX1" y="connsiteY1"/>
                </a:cxn>
                <a:cxn ang="0">
                  <a:pos x="connsiteX2" y="connsiteY2"/>
                </a:cxn>
                <a:cxn ang="0">
                  <a:pos x="connsiteX3" y="connsiteY3"/>
                </a:cxn>
              </a:cxnLst>
              <a:rect l="l" t="t" r="r" b="b"/>
              <a:pathLst>
                <a:path w="219351" h="20404">
                  <a:moveTo>
                    <a:pt x="0" y="0"/>
                  </a:moveTo>
                  <a:lnTo>
                    <a:pt x="219352" y="0"/>
                  </a:lnTo>
                  <a:lnTo>
                    <a:pt x="219352" y="20405"/>
                  </a:lnTo>
                  <a:lnTo>
                    <a:pt x="0" y="20405"/>
                  </a:lnTo>
                  <a:close/>
                </a:path>
              </a:pathLst>
            </a:custGeom>
            <a:grpFill/>
            <a:ln w="5060"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id="{727E2C18-770F-B462-37B1-4CB1FECC083B}"/>
                </a:ext>
              </a:extLst>
            </p:cNvPr>
            <p:cNvSpPr/>
            <p:nvPr/>
          </p:nvSpPr>
          <p:spPr>
            <a:xfrm>
              <a:off x="3440248" y="3708590"/>
              <a:ext cx="239816" cy="321266"/>
            </a:xfrm>
            <a:custGeom>
              <a:avLst/>
              <a:gdLst>
                <a:gd name="connsiteX0" fmla="*/ 219670 w 239816"/>
                <a:gd name="connsiteY0" fmla="*/ 127421 h 321266"/>
                <a:gd name="connsiteX1" fmla="*/ 238034 w 239816"/>
                <a:gd name="connsiteY1" fmla="*/ 115688 h 321266"/>
                <a:gd name="connsiteX2" fmla="*/ 227832 w 239816"/>
                <a:gd name="connsiteY2" fmla="*/ 88652 h 321266"/>
                <a:gd name="connsiteX3" fmla="*/ 168658 w 239816"/>
                <a:gd name="connsiteY3" fmla="*/ 61105 h 321266"/>
                <a:gd name="connsiteX4" fmla="*/ 145703 w 239816"/>
                <a:gd name="connsiteY4" fmla="*/ 10603 h 321266"/>
                <a:gd name="connsiteX5" fmla="*/ 102342 w 239816"/>
                <a:gd name="connsiteY5" fmla="*/ 7543 h 321266"/>
                <a:gd name="connsiteX6" fmla="*/ 10521 w 239816"/>
                <a:gd name="connsiteY6" fmla="*/ 87121 h 321266"/>
                <a:gd name="connsiteX7" fmla="*/ 318 w 239816"/>
                <a:gd name="connsiteY7" fmla="*/ 114668 h 321266"/>
                <a:gd name="connsiteX8" fmla="*/ 10521 w 239816"/>
                <a:gd name="connsiteY8" fmla="*/ 200878 h 321266"/>
                <a:gd name="connsiteX9" fmla="*/ 318 w 239816"/>
                <a:gd name="connsiteY9" fmla="*/ 298821 h 321266"/>
                <a:gd name="connsiteX10" fmla="*/ 18683 w 239816"/>
                <a:gd name="connsiteY10" fmla="*/ 321266 h 321266"/>
                <a:gd name="connsiteX11" fmla="*/ 20723 w 239816"/>
                <a:gd name="connsiteY11" fmla="*/ 321266 h 321266"/>
                <a:gd name="connsiteX12" fmla="*/ 41128 w 239816"/>
                <a:gd name="connsiteY12" fmla="*/ 302902 h 321266"/>
                <a:gd name="connsiteX13" fmla="*/ 51330 w 239816"/>
                <a:gd name="connsiteY13" fmla="*/ 202919 h 321266"/>
                <a:gd name="connsiteX14" fmla="*/ 51330 w 239816"/>
                <a:gd name="connsiteY14" fmla="*/ 198328 h 321266"/>
                <a:gd name="connsiteX15" fmla="*/ 48780 w 239816"/>
                <a:gd name="connsiteY15" fmla="*/ 175882 h 321266"/>
                <a:gd name="connsiteX16" fmla="*/ 71735 w 239816"/>
                <a:gd name="connsiteY16" fmla="*/ 214141 h 321266"/>
                <a:gd name="connsiteX17" fmla="*/ 66634 w 239816"/>
                <a:gd name="connsiteY17" fmla="*/ 299841 h 321266"/>
                <a:gd name="connsiteX18" fmla="*/ 86019 w 239816"/>
                <a:gd name="connsiteY18" fmla="*/ 321266 h 321266"/>
                <a:gd name="connsiteX19" fmla="*/ 87039 w 239816"/>
                <a:gd name="connsiteY19" fmla="*/ 321266 h 321266"/>
                <a:gd name="connsiteX20" fmla="*/ 107444 w 239816"/>
                <a:gd name="connsiteY20" fmla="*/ 301882 h 321266"/>
                <a:gd name="connsiteX21" fmla="*/ 112545 w 239816"/>
                <a:gd name="connsiteY21" fmla="*/ 210060 h 321266"/>
                <a:gd name="connsiteX22" fmla="*/ 109484 w 239816"/>
                <a:gd name="connsiteY22" fmla="*/ 198328 h 321266"/>
                <a:gd name="connsiteX23" fmla="*/ 63573 w 239816"/>
                <a:gd name="connsiteY23" fmla="*/ 121810 h 321266"/>
                <a:gd name="connsiteX24" fmla="*/ 126828 w 239816"/>
                <a:gd name="connsiteY24" fmla="*/ 67227 h 321266"/>
                <a:gd name="connsiteX25" fmla="*/ 134480 w 239816"/>
                <a:gd name="connsiteY25" fmla="*/ 84571 h 321266"/>
                <a:gd name="connsiteX26" fmla="*/ 144682 w 239816"/>
                <a:gd name="connsiteY26" fmla="*/ 94773 h 321266"/>
                <a:gd name="connsiteX27" fmla="*/ 210998 w 239816"/>
                <a:gd name="connsiteY27" fmla="*/ 125380 h 321266"/>
                <a:gd name="connsiteX28" fmla="*/ 219670 w 239816"/>
                <a:gd name="connsiteY28" fmla="*/ 127421 h 3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9816" h="321266">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grpFill/>
            <a:ln w="5060" cap="flat">
              <a:noFill/>
              <a:prstDash val="solid"/>
              <a:miter/>
            </a:ln>
          </p:spPr>
          <p:txBody>
            <a:bodyPr rtlCol="0" anchor="ctr"/>
            <a:lstStyle/>
            <a:p>
              <a:endParaRPr lang="en-US"/>
            </a:p>
          </p:txBody>
        </p:sp>
      </p:grpSp>
      <p:grpSp>
        <p:nvGrpSpPr>
          <p:cNvPr id="1259" name="Graphic 146">
            <a:extLst>
              <a:ext uri="{FF2B5EF4-FFF2-40B4-BE49-F238E27FC236}">
                <a16:creationId xmlns:a16="http://schemas.microsoft.com/office/drawing/2014/main" id="{E2E5AA1C-AB34-5B2F-5336-2993FEF11320}"/>
              </a:ext>
            </a:extLst>
          </p:cNvPr>
          <p:cNvGrpSpPr/>
          <p:nvPr/>
        </p:nvGrpSpPr>
        <p:grpSpPr>
          <a:xfrm>
            <a:off x="2891377" y="3543778"/>
            <a:ext cx="493298" cy="493298"/>
            <a:chOff x="2802484" y="3590161"/>
            <a:chExt cx="493298" cy="493298"/>
          </a:xfrm>
          <a:solidFill>
            <a:schemeClr val="tx1"/>
          </a:solidFill>
        </p:grpSpPr>
        <p:sp>
          <p:nvSpPr>
            <p:cNvPr id="1260" name="Freeform: Shape 1259">
              <a:extLst>
                <a:ext uri="{FF2B5EF4-FFF2-40B4-BE49-F238E27FC236}">
                  <a16:creationId xmlns:a16="http://schemas.microsoft.com/office/drawing/2014/main" id="{2A6B8670-3EF7-E587-BAF9-086139F42C24}"/>
                </a:ext>
              </a:extLst>
            </p:cNvPr>
            <p:cNvSpPr/>
            <p:nvPr/>
          </p:nvSpPr>
          <p:spPr>
            <a:xfrm>
              <a:off x="2984901" y="3631269"/>
              <a:ext cx="128463" cy="128463"/>
            </a:xfrm>
            <a:custGeom>
              <a:avLst/>
              <a:gdLst>
                <a:gd name="connsiteX0" fmla="*/ 128463 w 128463"/>
                <a:gd name="connsiteY0" fmla="*/ 64232 h 128463"/>
                <a:gd name="connsiteX1" fmla="*/ 64232 w 128463"/>
                <a:gd name="connsiteY1" fmla="*/ 128463 h 128463"/>
                <a:gd name="connsiteX2" fmla="*/ 0 w 128463"/>
                <a:gd name="connsiteY2" fmla="*/ 64232 h 128463"/>
                <a:gd name="connsiteX3" fmla="*/ 64232 w 128463"/>
                <a:gd name="connsiteY3" fmla="*/ 0 h 128463"/>
                <a:gd name="connsiteX4" fmla="*/ 128463 w 128463"/>
                <a:gd name="connsiteY4" fmla="*/ 64232 h 12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63" h="128463">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grpFill/>
            <a:ln w="5060"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id="{914FAECE-D149-C389-017C-40C00085F883}"/>
                </a:ext>
              </a:extLst>
            </p:cNvPr>
            <p:cNvSpPr/>
            <p:nvPr/>
          </p:nvSpPr>
          <p:spPr>
            <a:xfrm>
              <a:off x="2889727" y="3770009"/>
              <a:ext cx="318700" cy="267014"/>
            </a:xfrm>
            <a:custGeom>
              <a:avLst/>
              <a:gdLst>
                <a:gd name="connsiteX0" fmla="*/ 205652 w 318700"/>
                <a:gd name="connsiteY0" fmla="*/ 141309 h 267014"/>
                <a:gd name="connsiteX1" fmla="*/ 205652 w 318700"/>
                <a:gd name="connsiteY1" fmla="*/ 142851 h 267014"/>
                <a:gd name="connsiteX2" fmla="*/ 174821 w 318700"/>
                <a:gd name="connsiteY2" fmla="*/ 177279 h 267014"/>
                <a:gd name="connsiteX3" fmla="*/ 178932 w 318700"/>
                <a:gd name="connsiteY3" fmla="*/ 191667 h 267014"/>
                <a:gd name="connsiteX4" fmla="*/ 158378 w 318700"/>
                <a:gd name="connsiteY4" fmla="*/ 194750 h 267014"/>
                <a:gd name="connsiteX5" fmla="*/ 138338 w 318700"/>
                <a:gd name="connsiteY5" fmla="*/ 191667 h 267014"/>
                <a:gd name="connsiteX6" fmla="*/ 137824 w 318700"/>
                <a:gd name="connsiteY6" fmla="*/ 153128 h 267014"/>
                <a:gd name="connsiteX7" fmla="*/ 113159 w 318700"/>
                <a:gd name="connsiteY7" fmla="*/ 138740 h 267014"/>
                <a:gd name="connsiteX8" fmla="*/ 113159 w 318700"/>
                <a:gd name="connsiteY8" fmla="*/ 128463 h 267014"/>
                <a:gd name="connsiteX9" fmla="*/ 205652 w 318700"/>
                <a:gd name="connsiteY9" fmla="*/ 128463 h 267014"/>
                <a:gd name="connsiteX10" fmla="*/ 205652 w 318700"/>
                <a:gd name="connsiteY10" fmla="*/ 141309 h 267014"/>
                <a:gd name="connsiteX11" fmla="*/ 304312 w 318700"/>
                <a:gd name="connsiteY11" fmla="*/ 47274 h 267014"/>
                <a:gd name="connsiteX12" fmla="*/ 215929 w 318700"/>
                <a:gd name="connsiteY12" fmla="*/ 1028 h 267014"/>
                <a:gd name="connsiteX13" fmla="*/ 209763 w 318700"/>
                <a:gd name="connsiteY13" fmla="*/ 0 h 267014"/>
                <a:gd name="connsiteX14" fmla="*/ 113159 w 318700"/>
                <a:gd name="connsiteY14" fmla="*/ 0 h 267014"/>
                <a:gd name="connsiteX15" fmla="*/ 105965 w 318700"/>
                <a:gd name="connsiteY15" fmla="*/ 1028 h 267014"/>
                <a:gd name="connsiteX16" fmla="*/ 13472 w 318700"/>
                <a:gd name="connsiteY16" fmla="*/ 52413 h 267014"/>
                <a:gd name="connsiteX17" fmla="*/ 1139 w 318700"/>
                <a:gd name="connsiteY17" fmla="*/ 78619 h 267014"/>
                <a:gd name="connsiteX18" fmla="*/ 20666 w 318700"/>
                <a:gd name="connsiteY18" fmla="*/ 92493 h 267014"/>
                <a:gd name="connsiteX19" fmla="*/ 27860 w 318700"/>
                <a:gd name="connsiteY19" fmla="*/ 91466 h 267014"/>
                <a:gd name="connsiteX20" fmla="*/ 92605 w 318700"/>
                <a:gd name="connsiteY20" fmla="*/ 57551 h 267014"/>
                <a:gd name="connsiteX21" fmla="*/ 92605 w 318700"/>
                <a:gd name="connsiteY21" fmla="*/ 143879 h 267014"/>
                <a:gd name="connsiteX22" fmla="*/ 50469 w 318700"/>
                <a:gd name="connsiteY22" fmla="*/ 173168 h 267014"/>
                <a:gd name="connsiteX23" fmla="*/ 44817 w 318700"/>
                <a:gd name="connsiteY23" fmla="*/ 200916 h 267014"/>
                <a:gd name="connsiteX24" fmla="*/ 80786 w 318700"/>
                <a:gd name="connsiteY24" fmla="*/ 257440 h 267014"/>
                <a:gd name="connsiteX25" fmla="*/ 109048 w 318700"/>
                <a:gd name="connsiteY25" fmla="*/ 263606 h 267014"/>
                <a:gd name="connsiteX26" fmla="*/ 115214 w 318700"/>
                <a:gd name="connsiteY26" fmla="*/ 235344 h 267014"/>
                <a:gd name="connsiteX27" fmla="*/ 97744 w 318700"/>
                <a:gd name="connsiteY27" fmla="*/ 207082 h 267014"/>
                <a:gd name="connsiteX28" fmla="*/ 109048 w 318700"/>
                <a:gd name="connsiteY28" fmla="*/ 207082 h 267014"/>
                <a:gd name="connsiteX29" fmla="*/ 119839 w 318700"/>
                <a:gd name="connsiteY29" fmla="*/ 205541 h 267014"/>
                <a:gd name="connsiteX30" fmla="*/ 157864 w 318700"/>
                <a:gd name="connsiteY30" fmla="*/ 215304 h 267014"/>
                <a:gd name="connsiteX31" fmla="*/ 195375 w 318700"/>
                <a:gd name="connsiteY31" fmla="*/ 206569 h 267014"/>
                <a:gd name="connsiteX32" fmla="*/ 209763 w 318700"/>
                <a:gd name="connsiteY32" fmla="*/ 209138 h 267014"/>
                <a:gd name="connsiteX33" fmla="*/ 219013 w 318700"/>
                <a:gd name="connsiteY33" fmla="*/ 208624 h 267014"/>
                <a:gd name="connsiteX34" fmla="*/ 200514 w 318700"/>
                <a:gd name="connsiteY34" fmla="*/ 234317 h 267014"/>
                <a:gd name="connsiteX35" fmla="*/ 205139 w 318700"/>
                <a:gd name="connsiteY35" fmla="*/ 263092 h 267014"/>
                <a:gd name="connsiteX36" fmla="*/ 233914 w 318700"/>
                <a:gd name="connsiteY36" fmla="*/ 258468 h 267014"/>
                <a:gd name="connsiteX37" fmla="*/ 275022 w 318700"/>
                <a:gd name="connsiteY37" fmla="*/ 201944 h 267014"/>
                <a:gd name="connsiteX38" fmla="*/ 276050 w 318700"/>
                <a:gd name="connsiteY38" fmla="*/ 199888 h 267014"/>
                <a:gd name="connsiteX39" fmla="*/ 268342 w 318700"/>
                <a:gd name="connsiteY39" fmla="*/ 171627 h 267014"/>
                <a:gd name="connsiteX40" fmla="*/ 226207 w 318700"/>
                <a:gd name="connsiteY40" fmla="*/ 147989 h 267014"/>
                <a:gd name="connsiteX41" fmla="*/ 226207 w 318700"/>
                <a:gd name="connsiteY41" fmla="*/ 55496 h 267014"/>
                <a:gd name="connsiteX42" fmla="*/ 291980 w 318700"/>
                <a:gd name="connsiteY42" fmla="*/ 86841 h 267014"/>
                <a:gd name="connsiteX43" fmla="*/ 298146 w 318700"/>
                <a:gd name="connsiteY43" fmla="*/ 87869 h 267014"/>
                <a:gd name="connsiteX44" fmla="*/ 317672 w 318700"/>
                <a:gd name="connsiteY44" fmla="*/ 73481 h 267014"/>
                <a:gd name="connsiteX45" fmla="*/ 304312 w 318700"/>
                <a:gd name="connsiteY45" fmla="*/ 47274 h 26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8700" h="267014">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grpFill/>
            <a:ln w="5060" cap="flat">
              <a:noFill/>
              <a:prstDash val="solid"/>
              <a:miter/>
            </a:ln>
          </p:spPr>
          <p:txBody>
            <a:bodyPr rtlCol="0" anchor="ctr"/>
            <a:lstStyle/>
            <a:p>
              <a:endParaRPr lang="en-US"/>
            </a:p>
          </p:txBody>
        </p:sp>
      </p:grpSp>
      <p:grpSp>
        <p:nvGrpSpPr>
          <p:cNvPr id="1262" name="Graphic 150">
            <a:extLst>
              <a:ext uri="{FF2B5EF4-FFF2-40B4-BE49-F238E27FC236}">
                <a16:creationId xmlns:a16="http://schemas.microsoft.com/office/drawing/2014/main" id="{044E85D3-3273-7CED-B014-BC14A6754EC9}"/>
              </a:ext>
            </a:extLst>
          </p:cNvPr>
          <p:cNvGrpSpPr/>
          <p:nvPr/>
        </p:nvGrpSpPr>
        <p:grpSpPr>
          <a:xfrm>
            <a:off x="2331662" y="3660389"/>
            <a:ext cx="418305" cy="297838"/>
            <a:chOff x="2242769" y="3706772"/>
            <a:chExt cx="418305" cy="297838"/>
          </a:xfrm>
          <a:solidFill>
            <a:schemeClr val="tx1"/>
          </a:solidFill>
        </p:grpSpPr>
        <p:grpSp>
          <p:nvGrpSpPr>
            <p:cNvPr id="1263" name="Graphic 150">
              <a:extLst>
                <a:ext uri="{FF2B5EF4-FFF2-40B4-BE49-F238E27FC236}">
                  <a16:creationId xmlns:a16="http://schemas.microsoft.com/office/drawing/2014/main" id="{C5A2F346-B600-CA99-520D-97E0EA0325C3}"/>
                </a:ext>
              </a:extLst>
            </p:cNvPr>
            <p:cNvGrpSpPr/>
            <p:nvPr/>
          </p:nvGrpSpPr>
          <p:grpSpPr>
            <a:xfrm>
              <a:off x="2242769" y="3706772"/>
              <a:ext cx="418305" cy="297838"/>
              <a:chOff x="2242769" y="3706772"/>
              <a:chExt cx="418305" cy="297838"/>
            </a:xfrm>
            <a:grpFill/>
          </p:grpSpPr>
          <p:sp>
            <p:nvSpPr>
              <p:cNvPr id="1267" name="Freeform: Shape 1266">
                <a:extLst>
                  <a:ext uri="{FF2B5EF4-FFF2-40B4-BE49-F238E27FC236}">
                    <a16:creationId xmlns:a16="http://schemas.microsoft.com/office/drawing/2014/main" id="{4677F9E6-633A-16B7-97BC-FCC4B2CE1748}"/>
                  </a:ext>
                </a:extLst>
              </p:cNvPr>
              <p:cNvSpPr/>
              <p:nvPr/>
            </p:nvSpPr>
            <p:spPr>
              <a:xfrm>
                <a:off x="2242769" y="3706772"/>
                <a:ext cx="418305" cy="297838"/>
              </a:xfrm>
              <a:custGeom>
                <a:avLst/>
                <a:gdLst>
                  <a:gd name="connsiteX0" fmla="*/ 0 w 418305"/>
                  <a:gd name="connsiteY0" fmla="*/ 266740 h 297838"/>
                  <a:gd name="connsiteX1" fmla="*/ 0 w 418305"/>
                  <a:gd name="connsiteY1" fmla="*/ 31098 h 297838"/>
                  <a:gd name="connsiteX2" fmla="*/ 31088 w 418305"/>
                  <a:gd name="connsiteY2" fmla="*/ 0 h 297838"/>
                  <a:gd name="connsiteX3" fmla="*/ 387187 w 418305"/>
                  <a:gd name="connsiteY3" fmla="*/ 0 h 297838"/>
                  <a:gd name="connsiteX4" fmla="*/ 418306 w 418305"/>
                  <a:gd name="connsiteY4" fmla="*/ 31098 h 297838"/>
                  <a:gd name="connsiteX5" fmla="*/ 418306 w 418305"/>
                  <a:gd name="connsiteY5" fmla="*/ 266740 h 297838"/>
                  <a:gd name="connsiteX6" fmla="*/ 387187 w 418305"/>
                  <a:gd name="connsiteY6" fmla="*/ 297838 h 297838"/>
                  <a:gd name="connsiteX7" fmla="*/ 31088 w 418305"/>
                  <a:gd name="connsiteY7" fmla="*/ 297838 h 297838"/>
                  <a:gd name="connsiteX8" fmla="*/ 0 w 418305"/>
                  <a:gd name="connsiteY8" fmla="*/ 266740 h 297838"/>
                  <a:gd name="connsiteX9" fmla="*/ 398635 w 418305"/>
                  <a:gd name="connsiteY9" fmla="*/ 266740 h 297838"/>
                  <a:gd name="connsiteX10" fmla="*/ 398635 w 418305"/>
                  <a:gd name="connsiteY10" fmla="*/ 31098 h 297838"/>
                  <a:gd name="connsiteX11" fmla="*/ 387187 w 418305"/>
                  <a:gd name="connsiteY11" fmla="*/ 19681 h 297838"/>
                  <a:gd name="connsiteX12" fmla="*/ 31088 w 418305"/>
                  <a:gd name="connsiteY12" fmla="*/ 19681 h 297838"/>
                  <a:gd name="connsiteX13" fmla="*/ 19680 w 418305"/>
                  <a:gd name="connsiteY13" fmla="*/ 31098 h 297838"/>
                  <a:gd name="connsiteX14" fmla="*/ 19680 w 418305"/>
                  <a:gd name="connsiteY14" fmla="*/ 266740 h 297838"/>
                  <a:gd name="connsiteX15" fmla="*/ 31088 w 418305"/>
                  <a:gd name="connsiteY15" fmla="*/ 278158 h 297838"/>
                  <a:gd name="connsiteX16" fmla="*/ 387187 w 418305"/>
                  <a:gd name="connsiteY16" fmla="*/ 278158 h 297838"/>
                  <a:gd name="connsiteX17" fmla="*/ 398635 w 418305"/>
                  <a:gd name="connsiteY17" fmla="*/ 26674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305" h="297838">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grpFill/>
              <a:ln w="10120" cap="flat">
                <a:noFill/>
                <a:prstDash val="solid"/>
                <a:round/>
              </a:ln>
            </p:spPr>
            <p:txBody>
              <a:bodyPr rtlCol="0" anchor="ctr"/>
              <a:lstStyle/>
              <a:p>
                <a:endParaRPr lang="en-US"/>
              </a:p>
            </p:txBody>
          </p:sp>
          <p:sp>
            <p:nvSpPr>
              <p:cNvPr id="1268" name="Freeform: Shape 1267">
                <a:extLst>
                  <a:ext uri="{FF2B5EF4-FFF2-40B4-BE49-F238E27FC236}">
                    <a16:creationId xmlns:a16="http://schemas.microsoft.com/office/drawing/2014/main" id="{A80A64AA-E293-CD76-F596-ED5FD494AC20}"/>
                  </a:ext>
                </a:extLst>
              </p:cNvPr>
              <p:cNvSpPr/>
              <p:nvPr/>
            </p:nvSpPr>
            <p:spPr>
              <a:xfrm>
                <a:off x="2277310" y="3736780"/>
                <a:ext cx="72309" cy="18868"/>
              </a:xfrm>
              <a:custGeom>
                <a:avLst/>
                <a:gdLst>
                  <a:gd name="connsiteX0" fmla="*/ 0 w 72309"/>
                  <a:gd name="connsiteY0" fmla="*/ 9445 h 18868"/>
                  <a:gd name="connsiteX1" fmla="*/ 9455 w 72309"/>
                  <a:gd name="connsiteY1" fmla="*/ 0 h 18868"/>
                  <a:gd name="connsiteX2" fmla="*/ 18889 w 72309"/>
                  <a:gd name="connsiteY2" fmla="*/ 9445 h 18868"/>
                  <a:gd name="connsiteX3" fmla="*/ 9455 w 72309"/>
                  <a:gd name="connsiteY3" fmla="*/ 18869 h 18868"/>
                  <a:gd name="connsiteX4" fmla="*/ 0 w 72309"/>
                  <a:gd name="connsiteY4" fmla="*/ 9445 h 18868"/>
                  <a:gd name="connsiteX5" fmla="*/ 26741 w 72309"/>
                  <a:gd name="connsiteY5" fmla="*/ 9445 h 18868"/>
                  <a:gd name="connsiteX6" fmla="*/ 36165 w 72309"/>
                  <a:gd name="connsiteY6" fmla="*/ 0 h 18868"/>
                  <a:gd name="connsiteX7" fmla="*/ 45609 w 72309"/>
                  <a:gd name="connsiteY7" fmla="*/ 9445 h 18868"/>
                  <a:gd name="connsiteX8" fmla="*/ 36165 w 72309"/>
                  <a:gd name="connsiteY8" fmla="*/ 18869 h 18868"/>
                  <a:gd name="connsiteX9" fmla="*/ 26741 w 72309"/>
                  <a:gd name="connsiteY9" fmla="*/ 9445 h 18868"/>
                  <a:gd name="connsiteX10" fmla="*/ 53441 w 72309"/>
                  <a:gd name="connsiteY10" fmla="*/ 9445 h 18868"/>
                  <a:gd name="connsiteX11" fmla="*/ 62865 w 72309"/>
                  <a:gd name="connsiteY11" fmla="*/ 0 h 18868"/>
                  <a:gd name="connsiteX12" fmla="*/ 72309 w 72309"/>
                  <a:gd name="connsiteY12" fmla="*/ 9445 h 18868"/>
                  <a:gd name="connsiteX13" fmla="*/ 62865 w 72309"/>
                  <a:gd name="connsiteY13" fmla="*/ 18869 h 18868"/>
                  <a:gd name="connsiteX14" fmla="*/ 53441 w 72309"/>
                  <a:gd name="connsiteY14" fmla="*/ 9445 h 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09" h="18868">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grpFill/>
              <a:ln w="10120" cap="flat">
                <a:noFill/>
                <a:prstDash val="solid"/>
                <a:round/>
              </a:ln>
            </p:spPr>
            <p:txBody>
              <a:bodyPr rtlCol="0" anchor="ctr"/>
              <a:lstStyle/>
              <a:p>
                <a:endParaRPr lang="en-US"/>
              </a:p>
            </p:txBody>
          </p:sp>
        </p:grpSp>
        <p:sp>
          <p:nvSpPr>
            <p:cNvPr id="1264" name="Freeform: Shape 1263">
              <a:extLst>
                <a:ext uri="{FF2B5EF4-FFF2-40B4-BE49-F238E27FC236}">
                  <a16:creationId xmlns:a16="http://schemas.microsoft.com/office/drawing/2014/main" id="{CE4B9C63-78A7-8A1B-D5E9-61A334FDBC9B}"/>
                </a:ext>
              </a:extLst>
            </p:cNvPr>
            <p:cNvSpPr/>
            <p:nvPr/>
          </p:nvSpPr>
          <p:spPr>
            <a:xfrm>
              <a:off x="2283826" y="3783736"/>
              <a:ext cx="157413" cy="158194"/>
            </a:xfrm>
            <a:custGeom>
              <a:avLst/>
              <a:gdLst>
                <a:gd name="connsiteX0" fmla="*/ 0 w 157413"/>
                <a:gd name="connsiteY0" fmla="*/ 87252 h 158194"/>
                <a:gd name="connsiteX1" fmla="*/ 10935 w 157413"/>
                <a:gd name="connsiteY1" fmla="*/ 87252 h 158194"/>
                <a:gd name="connsiteX2" fmla="*/ 10935 w 157413"/>
                <a:gd name="connsiteY2" fmla="*/ 99029 h 158194"/>
                <a:gd name="connsiteX3" fmla="*/ 24357 w 157413"/>
                <a:gd name="connsiteY3" fmla="*/ 99029 h 158194"/>
                <a:gd name="connsiteX4" fmla="*/ 24357 w 157413"/>
                <a:gd name="connsiteY4" fmla="*/ 110560 h 158194"/>
                <a:gd name="connsiteX5" fmla="*/ 37963 w 157413"/>
                <a:gd name="connsiteY5" fmla="*/ 110560 h 158194"/>
                <a:gd name="connsiteX6" fmla="*/ 37963 w 157413"/>
                <a:gd name="connsiteY6" fmla="*/ 102256 h 158194"/>
                <a:gd name="connsiteX7" fmla="*/ 51539 w 157413"/>
                <a:gd name="connsiteY7" fmla="*/ 102256 h 158194"/>
                <a:gd name="connsiteX8" fmla="*/ 51539 w 157413"/>
                <a:gd name="connsiteY8" fmla="*/ 91948 h 158194"/>
                <a:gd name="connsiteX9" fmla="*/ 65115 w 157413"/>
                <a:gd name="connsiteY9" fmla="*/ 91948 h 158194"/>
                <a:gd name="connsiteX10" fmla="*/ 65115 w 157413"/>
                <a:gd name="connsiteY10" fmla="*/ 110560 h 158194"/>
                <a:gd name="connsiteX11" fmla="*/ 78701 w 157413"/>
                <a:gd name="connsiteY11" fmla="*/ 110560 h 158194"/>
                <a:gd name="connsiteX12" fmla="*/ 78701 w 157413"/>
                <a:gd name="connsiteY12" fmla="*/ 93243 h 158194"/>
                <a:gd name="connsiteX13" fmla="*/ 92288 w 157413"/>
                <a:gd name="connsiteY13" fmla="*/ 93243 h 158194"/>
                <a:gd name="connsiteX14" fmla="*/ 92288 w 157413"/>
                <a:gd name="connsiteY14" fmla="*/ 127867 h 158194"/>
                <a:gd name="connsiteX15" fmla="*/ 105884 w 157413"/>
                <a:gd name="connsiteY15" fmla="*/ 127867 h 158194"/>
                <a:gd name="connsiteX16" fmla="*/ 105884 w 157413"/>
                <a:gd name="connsiteY16" fmla="*/ 99029 h 158194"/>
                <a:gd name="connsiteX17" fmla="*/ 119337 w 157413"/>
                <a:gd name="connsiteY17" fmla="*/ 99029 h 158194"/>
                <a:gd name="connsiteX18" fmla="*/ 119337 w 157413"/>
                <a:gd name="connsiteY18" fmla="*/ 110560 h 158194"/>
                <a:gd name="connsiteX19" fmla="*/ 132913 w 157413"/>
                <a:gd name="connsiteY19" fmla="*/ 110560 h 158194"/>
                <a:gd name="connsiteX20" fmla="*/ 132913 w 157413"/>
                <a:gd name="connsiteY20" fmla="*/ 102256 h 158194"/>
                <a:gd name="connsiteX21" fmla="*/ 146499 w 157413"/>
                <a:gd name="connsiteY21" fmla="*/ 102256 h 158194"/>
                <a:gd name="connsiteX22" fmla="*/ 146499 w 157413"/>
                <a:gd name="connsiteY22" fmla="*/ 87252 h 158194"/>
                <a:gd name="connsiteX23" fmla="*/ 157413 w 157413"/>
                <a:gd name="connsiteY23" fmla="*/ 87252 h 158194"/>
                <a:gd name="connsiteX24" fmla="*/ 78722 w 157413"/>
                <a:gd name="connsiteY24" fmla="*/ 158194 h 158194"/>
                <a:gd name="connsiteX25" fmla="*/ 0 w 157413"/>
                <a:gd name="connsiteY25" fmla="*/ 87252 h 158194"/>
                <a:gd name="connsiteX26" fmla="*/ 78722 w 157413"/>
                <a:gd name="connsiteY26" fmla="*/ 0 h 158194"/>
                <a:gd name="connsiteX27" fmla="*/ 157413 w 157413"/>
                <a:gd name="connsiteY27" fmla="*/ 70963 h 158194"/>
                <a:gd name="connsiteX28" fmla="*/ 146499 w 157413"/>
                <a:gd name="connsiteY28" fmla="*/ 70963 h 158194"/>
                <a:gd name="connsiteX29" fmla="*/ 146499 w 157413"/>
                <a:gd name="connsiteY29" fmla="*/ 55999 h 158194"/>
                <a:gd name="connsiteX30" fmla="*/ 132913 w 157413"/>
                <a:gd name="connsiteY30" fmla="*/ 55999 h 158194"/>
                <a:gd name="connsiteX31" fmla="*/ 132913 w 157413"/>
                <a:gd name="connsiteY31" fmla="*/ 47685 h 158194"/>
                <a:gd name="connsiteX32" fmla="*/ 119337 w 157413"/>
                <a:gd name="connsiteY32" fmla="*/ 47685 h 158194"/>
                <a:gd name="connsiteX33" fmla="*/ 119337 w 157413"/>
                <a:gd name="connsiteY33" fmla="*/ 59206 h 158194"/>
                <a:gd name="connsiteX34" fmla="*/ 105884 w 157413"/>
                <a:gd name="connsiteY34" fmla="*/ 59206 h 158194"/>
                <a:gd name="connsiteX35" fmla="*/ 105884 w 157413"/>
                <a:gd name="connsiteY35" fmla="*/ 30348 h 158194"/>
                <a:gd name="connsiteX36" fmla="*/ 92288 w 157413"/>
                <a:gd name="connsiteY36" fmla="*/ 30348 h 158194"/>
                <a:gd name="connsiteX37" fmla="*/ 92288 w 157413"/>
                <a:gd name="connsiteY37" fmla="*/ 64982 h 158194"/>
                <a:gd name="connsiteX38" fmla="*/ 78701 w 157413"/>
                <a:gd name="connsiteY38" fmla="*/ 64982 h 158194"/>
                <a:gd name="connsiteX39" fmla="*/ 78701 w 157413"/>
                <a:gd name="connsiteY39" fmla="*/ 47644 h 158194"/>
                <a:gd name="connsiteX40" fmla="*/ 65115 w 157413"/>
                <a:gd name="connsiteY40" fmla="*/ 47644 h 158194"/>
                <a:gd name="connsiteX41" fmla="*/ 65115 w 157413"/>
                <a:gd name="connsiteY41" fmla="*/ 66307 h 158194"/>
                <a:gd name="connsiteX42" fmla="*/ 51539 w 157413"/>
                <a:gd name="connsiteY42" fmla="*/ 66307 h 158194"/>
                <a:gd name="connsiteX43" fmla="*/ 51539 w 157413"/>
                <a:gd name="connsiteY43" fmla="*/ 55999 h 158194"/>
                <a:gd name="connsiteX44" fmla="*/ 37963 w 157413"/>
                <a:gd name="connsiteY44" fmla="*/ 55999 h 158194"/>
                <a:gd name="connsiteX45" fmla="*/ 37963 w 157413"/>
                <a:gd name="connsiteY45" fmla="*/ 47685 h 158194"/>
                <a:gd name="connsiteX46" fmla="*/ 24357 w 157413"/>
                <a:gd name="connsiteY46" fmla="*/ 47685 h 158194"/>
                <a:gd name="connsiteX47" fmla="*/ 24357 w 157413"/>
                <a:gd name="connsiteY47" fmla="*/ 59206 h 158194"/>
                <a:gd name="connsiteX48" fmla="*/ 10935 w 157413"/>
                <a:gd name="connsiteY48" fmla="*/ 59206 h 158194"/>
                <a:gd name="connsiteX49" fmla="*/ 10935 w 157413"/>
                <a:gd name="connsiteY49" fmla="*/ 70963 h 158194"/>
                <a:gd name="connsiteX50" fmla="*/ 0 w 157413"/>
                <a:gd name="connsiteY50" fmla="*/ 70963 h 158194"/>
                <a:gd name="connsiteX51" fmla="*/ 78722 w 157413"/>
                <a:gd name="connsiteY51" fmla="*/ 0 h 1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7413" h="158194">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grpFill/>
            <a:ln w="10120" cap="flat">
              <a:noFill/>
              <a:prstDash val="solid"/>
              <a:round/>
            </a:ln>
          </p:spPr>
          <p:txBody>
            <a:bodyPr rtlCol="0" anchor="ctr"/>
            <a:lstStyle/>
            <a:p>
              <a:endParaRPr lang="en-US"/>
            </a:p>
          </p:txBody>
        </p:sp>
        <p:sp>
          <p:nvSpPr>
            <p:cNvPr id="1265" name="Freeform: Shape 1264">
              <a:extLst>
                <a:ext uri="{FF2B5EF4-FFF2-40B4-BE49-F238E27FC236}">
                  <a16:creationId xmlns:a16="http://schemas.microsoft.com/office/drawing/2014/main" id="{7C5D3E27-EDEF-BAE5-0320-7AE9B06EBA69}"/>
                </a:ext>
              </a:extLst>
            </p:cNvPr>
            <p:cNvSpPr/>
            <p:nvPr/>
          </p:nvSpPr>
          <p:spPr>
            <a:xfrm>
              <a:off x="2462913" y="3783551"/>
              <a:ext cx="158502" cy="158502"/>
            </a:xfrm>
            <a:custGeom>
              <a:avLst/>
              <a:gdLst>
                <a:gd name="connsiteX0" fmla="*/ 0 w 158502"/>
                <a:gd name="connsiteY0" fmla="*/ 79256 h 158502"/>
                <a:gd name="connsiteX1" fmla="*/ 79246 w 158502"/>
                <a:gd name="connsiteY1" fmla="*/ 0 h 158502"/>
                <a:gd name="connsiteX2" fmla="*/ 158502 w 158502"/>
                <a:gd name="connsiteY2" fmla="*/ 79256 h 158502"/>
                <a:gd name="connsiteX3" fmla="*/ 138801 w 158502"/>
                <a:gd name="connsiteY3" fmla="*/ 79256 h 158502"/>
                <a:gd name="connsiteX4" fmla="*/ 79246 w 158502"/>
                <a:gd name="connsiteY4" fmla="*/ 19691 h 158502"/>
                <a:gd name="connsiteX5" fmla="*/ 19670 w 158502"/>
                <a:gd name="connsiteY5" fmla="*/ 79256 h 158502"/>
                <a:gd name="connsiteX6" fmla="*/ 79246 w 158502"/>
                <a:gd name="connsiteY6" fmla="*/ 138832 h 158502"/>
                <a:gd name="connsiteX7" fmla="*/ 79246 w 158502"/>
                <a:gd name="connsiteY7" fmla="*/ 158503 h 158502"/>
                <a:gd name="connsiteX8" fmla="*/ 0 w 158502"/>
                <a:gd name="connsiteY8" fmla="*/ 79256 h 1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02" h="158502">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grpFill/>
            <a:ln w="10120" cap="flat">
              <a:noFill/>
              <a:prstDash val="solid"/>
              <a:round/>
            </a:ln>
          </p:spPr>
          <p:txBody>
            <a:bodyPr rtlCol="0" anchor="ctr"/>
            <a:lstStyle/>
            <a:p>
              <a:endParaRPr lang="en-US"/>
            </a:p>
          </p:txBody>
        </p:sp>
        <p:sp>
          <p:nvSpPr>
            <p:cNvPr id="1266" name="Freeform: Shape 1265">
              <a:extLst>
                <a:ext uri="{FF2B5EF4-FFF2-40B4-BE49-F238E27FC236}">
                  <a16:creationId xmlns:a16="http://schemas.microsoft.com/office/drawing/2014/main" id="{A375486A-B572-C37F-9CD0-4EED715841B6}"/>
                </a:ext>
              </a:extLst>
            </p:cNvPr>
            <p:cNvSpPr/>
            <p:nvPr/>
          </p:nvSpPr>
          <p:spPr>
            <a:xfrm>
              <a:off x="2520105" y="3830822"/>
              <a:ext cx="56706" cy="64048"/>
            </a:xfrm>
            <a:custGeom>
              <a:avLst/>
              <a:gdLst>
                <a:gd name="connsiteX0" fmla="*/ 53800 w 56706"/>
                <a:gd name="connsiteY0" fmla="*/ 36066 h 64048"/>
                <a:gd name="connsiteX1" fmla="*/ 7029 w 56706"/>
                <a:gd name="connsiteY1" fmla="*/ 63094 h 64048"/>
                <a:gd name="connsiteX2" fmla="*/ 10 w 56706"/>
                <a:gd name="connsiteY2" fmla="*/ 59035 h 64048"/>
                <a:gd name="connsiteX3" fmla="*/ 0 w 56706"/>
                <a:gd name="connsiteY3" fmla="*/ 5008 h 64048"/>
                <a:gd name="connsiteX4" fmla="*/ 7029 w 56706"/>
                <a:gd name="connsiteY4" fmla="*/ 959 h 64048"/>
                <a:gd name="connsiteX5" fmla="*/ 53800 w 56706"/>
                <a:gd name="connsiteY5" fmla="*/ 27967 h 64048"/>
                <a:gd name="connsiteX6" fmla="*/ 53800 w 56706"/>
                <a:gd name="connsiteY6" fmla="*/ 36066 h 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6" h="64048">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grpFill/>
            <a:ln w="10120" cap="flat">
              <a:noFill/>
              <a:prstDash val="solid"/>
              <a:round/>
            </a:ln>
          </p:spPr>
          <p:txBody>
            <a:bodyPr rtlCol="0" anchor="ctr"/>
            <a:lstStyle/>
            <a:p>
              <a:endParaRPr lang="en-US"/>
            </a:p>
          </p:txBody>
        </p:sp>
      </p:grpSp>
      <p:grpSp>
        <p:nvGrpSpPr>
          <p:cNvPr id="1269" name="Graphic 152">
            <a:extLst>
              <a:ext uri="{FF2B5EF4-FFF2-40B4-BE49-F238E27FC236}">
                <a16:creationId xmlns:a16="http://schemas.microsoft.com/office/drawing/2014/main" id="{3792F649-CA6B-B23D-6B0D-167372737D99}"/>
              </a:ext>
            </a:extLst>
          </p:cNvPr>
          <p:cNvGrpSpPr/>
          <p:nvPr/>
        </p:nvGrpSpPr>
        <p:grpSpPr>
          <a:xfrm>
            <a:off x="1726089" y="3661450"/>
            <a:ext cx="401145" cy="285619"/>
            <a:chOff x="1637196" y="3707833"/>
            <a:chExt cx="401145" cy="285619"/>
          </a:xfrm>
          <a:solidFill>
            <a:schemeClr val="tx1"/>
          </a:solidFill>
        </p:grpSpPr>
        <p:grpSp>
          <p:nvGrpSpPr>
            <p:cNvPr id="1270" name="Graphic 152">
              <a:extLst>
                <a:ext uri="{FF2B5EF4-FFF2-40B4-BE49-F238E27FC236}">
                  <a16:creationId xmlns:a16="http://schemas.microsoft.com/office/drawing/2014/main" id="{992C4B02-849C-684E-7461-95D1B9DACB7B}"/>
                </a:ext>
              </a:extLst>
            </p:cNvPr>
            <p:cNvGrpSpPr/>
            <p:nvPr/>
          </p:nvGrpSpPr>
          <p:grpSpPr>
            <a:xfrm>
              <a:off x="1637196" y="3707833"/>
              <a:ext cx="401145" cy="285619"/>
              <a:chOff x="1637196" y="3707833"/>
              <a:chExt cx="401145" cy="285619"/>
            </a:xfrm>
            <a:grpFill/>
          </p:grpSpPr>
          <p:sp>
            <p:nvSpPr>
              <p:cNvPr id="1276" name="Freeform: Shape 1275">
                <a:extLst>
                  <a:ext uri="{FF2B5EF4-FFF2-40B4-BE49-F238E27FC236}">
                    <a16:creationId xmlns:a16="http://schemas.microsoft.com/office/drawing/2014/main" id="{A4BE8F36-D5E2-FD38-17BE-DBFA66DE5334}"/>
                  </a:ext>
                </a:extLst>
              </p:cNvPr>
              <p:cNvSpPr/>
              <p:nvPr/>
            </p:nvSpPr>
            <p:spPr>
              <a:xfrm>
                <a:off x="1637196" y="3707833"/>
                <a:ext cx="401145" cy="285619"/>
              </a:xfrm>
              <a:custGeom>
                <a:avLst/>
                <a:gdLst>
                  <a:gd name="connsiteX0" fmla="*/ 0 w 401145"/>
                  <a:gd name="connsiteY0" fmla="*/ 255797 h 285619"/>
                  <a:gd name="connsiteX1" fmla="*/ 0 w 401145"/>
                  <a:gd name="connsiteY1" fmla="*/ 29822 h 285619"/>
                  <a:gd name="connsiteX2" fmla="*/ 29822 w 401145"/>
                  <a:gd name="connsiteY2" fmla="*/ 0 h 285619"/>
                  <a:gd name="connsiteX3" fmla="*/ 371303 w 401145"/>
                  <a:gd name="connsiteY3" fmla="*/ 0 h 285619"/>
                  <a:gd name="connsiteX4" fmla="*/ 401145 w 401145"/>
                  <a:gd name="connsiteY4" fmla="*/ 29822 h 285619"/>
                  <a:gd name="connsiteX5" fmla="*/ 401145 w 401145"/>
                  <a:gd name="connsiteY5" fmla="*/ 255797 h 285619"/>
                  <a:gd name="connsiteX6" fmla="*/ 371303 w 401145"/>
                  <a:gd name="connsiteY6" fmla="*/ 285620 h 285619"/>
                  <a:gd name="connsiteX7" fmla="*/ 29822 w 401145"/>
                  <a:gd name="connsiteY7" fmla="*/ 285620 h 285619"/>
                  <a:gd name="connsiteX8" fmla="*/ 0 w 401145"/>
                  <a:gd name="connsiteY8" fmla="*/ 255797 h 285619"/>
                  <a:gd name="connsiteX9" fmla="*/ 119103 w 401145"/>
                  <a:gd name="connsiteY9" fmla="*/ 266747 h 285619"/>
                  <a:gd name="connsiteX10" fmla="*/ 119103 w 401145"/>
                  <a:gd name="connsiteY10" fmla="*/ 18873 h 285619"/>
                  <a:gd name="connsiteX11" fmla="*/ 29822 w 401145"/>
                  <a:gd name="connsiteY11" fmla="*/ 18873 h 285619"/>
                  <a:gd name="connsiteX12" fmla="*/ 18883 w 401145"/>
                  <a:gd name="connsiteY12" fmla="*/ 29822 h 285619"/>
                  <a:gd name="connsiteX13" fmla="*/ 18883 w 401145"/>
                  <a:gd name="connsiteY13" fmla="*/ 255797 h 285619"/>
                  <a:gd name="connsiteX14" fmla="*/ 29822 w 401145"/>
                  <a:gd name="connsiteY14" fmla="*/ 266747 h 285619"/>
                  <a:gd name="connsiteX15" fmla="*/ 119103 w 401145"/>
                  <a:gd name="connsiteY15" fmla="*/ 266747 h 285619"/>
                  <a:gd name="connsiteX16" fmla="*/ 382282 w 401145"/>
                  <a:gd name="connsiteY16" fmla="*/ 255797 h 285619"/>
                  <a:gd name="connsiteX17" fmla="*/ 382282 w 401145"/>
                  <a:gd name="connsiteY17" fmla="*/ 29822 h 285619"/>
                  <a:gd name="connsiteX18" fmla="*/ 371303 w 401145"/>
                  <a:gd name="connsiteY18" fmla="*/ 18873 h 285619"/>
                  <a:gd name="connsiteX19" fmla="*/ 129579 w 401145"/>
                  <a:gd name="connsiteY19" fmla="*/ 18873 h 285619"/>
                  <a:gd name="connsiteX20" fmla="*/ 129579 w 401145"/>
                  <a:gd name="connsiteY20" fmla="*/ 266747 h 285619"/>
                  <a:gd name="connsiteX21" fmla="*/ 371303 w 401145"/>
                  <a:gd name="connsiteY21" fmla="*/ 266747 h 285619"/>
                  <a:gd name="connsiteX22" fmla="*/ 382282 w 401145"/>
                  <a:gd name="connsiteY22" fmla="*/ 255797 h 28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1145" h="285619">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grpFill/>
              <a:ln w="9723" cap="flat">
                <a:noFill/>
                <a:prstDash val="solid"/>
                <a:round/>
              </a:ln>
            </p:spPr>
            <p:txBody>
              <a:bodyPr rtlCol="0" anchor="ctr"/>
              <a:lstStyle/>
              <a:p>
                <a:endParaRPr lang="en-US"/>
              </a:p>
            </p:txBody>
          </p:sp>
          <p:sp>
            <p:nvSpPr>
              <p:cNvPr id="1277" name="Freeform: Shape 1276">
                <a:extLst>
                  <a:ext uri="{FF2B5EF4-FFF2-40B4-BE49-F238E27FC236}">
                    <a16:creationId xmlns:a16="http://schemas.microsoft.com/office/drawing/2014/main" id="{0CD4CFD1-987C-D164-3F0B-D1327EA7F1EB}"/>
                  </a:ext>
                </a:extLst>
              </p:cNvPr>
              <p:cNvSpPr/>
              <p:nvPr/>
            </p:nvSpPr>
            <p:spPr>
              <a:xfrm>
                <a:off x="1670330" y="3736611"/>
                <a:ext cx="69332" cy="18094"/>
              </a:xfrm>
              <a:custGeom>
                <a:avLst/>
                <a:gdLst>
                  <a:gd name="connsiteX0" fmla="*/ 0 w 69332"/>
                  <a:gd name="connsiteY0" fmla="*/ 9057 h 18094"/>
                  <a:gd name="connsiteX1" fmla="*/ 9057 w 69332"/>
                  <a:gd name="connsiteY1" fmla="*/ 0 h 18094"/>
                  <a:gd name="connsiteX2" fmla="*/ 18104 w 69332"/>
                  <a:gd name="connsiteY2" fmla="*/ 9057 h 18094"/>
                  <a:gd name="connsiteX3" fmla="*/ 9057 w 69332"/>
                  <a:gd name="connsiteY3" fmla="*/ 18095 h 18094"/>
                  <a:gd name="connsiteX4" fmla="*/ 0 w 69332"/>
                  <a:gd name="connsiteY4" fmla="*/ 9057 h 18094"/>
                  <a:gd name="connsiteX5" fmla="*/ 25624 w 69332"/>
                  <a:gd name="connsiteY5" fmla="*/ 9057 h 18094"/>
                  <a:gd name="connsiteX6" fmla="*/ 34671 w 69332"/>
                  <a:gd name="connsiteY6" fmla="*/ 0 h 18094"/>
                  <a:gd name="connsiteX7" fmla="*/ 43728 w 69332"/>
                  <a:gd name="connsiteY7" fmla="*/ 9057 h 18094"/>
                  <a:gd name="connsiteX8" fmla="*/ 34671 w 69332"/>
                  <a:gd name="connsiteY8" fmla="*/ 18095 h 18094"/>
                  <a:gd name="connsiteX9" fmla="*/ 25624 w 69332"/>
                  <a:gd name="connsiteY9" fmla="*/ 9057 h 18094"/>
                  <a:gd name="connsiteX10" fmla="*/ 51238 w 69332"/>
                  <a:gd name="connsiteY10" fmla="*/ 9057 h 18094"/>
                  <a:gd name="connsiteX11" fmla="*/ 60276 w 69332"/>
                  <a:gd name="connsiteY11" fmla="*/ 0 h 18094"/>
                  <a:gd name="connsiteX12" fmla="*/ 69333 w 69332"/>
                  <a:gd name="connsiteY12" fmla="*/ 9057 h 18094"/>
                  <a:gd name="connsiteX13" fmla="*/ 60276 w 69332"/>
                  <a:gd name="connsiteY13" fmla="*/ 18095 h 18094"/>
                  <a:gd name="connsiteX14" fmla="*/ 51238 w 69332"/>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2"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grpFill/>
              <a:ln w="9723" cap="flat">
                <a:noFill/>
                <a:prstDash val="solid"/>
                <a:round/>
              </a:ln>
            </p:spPr>
            <p:txBody>
              <a:bodyPr rtlCol="0" anchor="ctr"/>
              <a:lstStyle/>
              <a:p>
                <a:endParaRPr lang="en-US"/>
              </a:p>
            </p:txBody>
          </p:sp>
        </p:grpSp>
        <p:grpSp>
          <p:nvGrpSpPr>
            <p:cNvPr id="1271" name="Graphic 152">
              <a:extLst>
                <a:ext uri="{FF2B5EF4-FFF2-40B4-BE49-F238E27FC236}">
                  <a16:creationId xmlns:a16="http://schemas.microsoft.com/office/drawing/2014/main" id="{9B6A2EC7-2B83-7209-CDD2-4766E2D89DF8}"/>
                </a:ext>
              </a:extLst>
            </p:cNvPr>
            <p:cNvGrpSpPr/>
            <p:nvPr/>
          </p:nvGrpSpPr>
          <p:grpSpPr>
            <a:xfrm>
              <a:off x="1796272" y="3920838"/>
              <a:ext cx="203149" cy="42437"/>
              <a:chOff x="1796272" y="3920838"/>
              <a:chExt cx="203149" cy="42437"/>
            </a:xfrm>
            <a:grpFill/>
          </p:grpSpPr>
          <p:sp>
            <p:nvSpPr>
              <p:cNvPr id="1274" name="Freeform: Shape 1273">
                <a:extLst>
                  <a:ext uri="{FF2B5EF4-FFF2-40B4-BE49-F238E27FC236}">
                    <a16:creationId xmlns:a16="http://schemas.microsoft.com/office/drawing/2014/main" id="{55232879-E4EB-5A37-A17C-1EDFCFBFB7FB}"/>
                  </a:ext>
                </a:extLst>
              </p:cNvPr>
              <p:cNvSpPr/>
              <p:nvPr/>
            </p:nvSpPr>
            <p:spPr>
              <a:xfrm>
                <a:off x="1796272" y="3938105"/>
                <a:ext cx="203149" cy="10486"/>
              </a:xfrm>
              <a:custGeom>
                <a:avLst/>
                <a:gdLst>
                  <a:gd name="connsiteX0" fmla="*/ 0 w 203149"/>
                  <a:gd name="connsiteY0" fmla="*/ 5243 h 10486"/>
                  <a:gd name="connsiteX1" fmla="*/ 5233 w 203149"/>
                  <a:gd name="connsiteY1" fmla="*/ 0 h 10486"/>
                  <a:gd name="connsiteX2" fmla="*/ 197907 w 203149"/>
                  <a:gd name="connsiteY2" fmla="*/ 0 h 10486"/>
                  <a:gd name="connsiteX3" fmla="*/ 203150 w 203149"/>
                  <a:gd name="connsiteY3" fmla="*/ 5243 h 10486"/>
                  <a:gd name="connsiteX4" fmla="*/ 197907 w 203149"/>
                  <a:gd name="connsiteY4" fmla="*/ 10486 h 10486"/>
                  <a:gd name="connsiteX5" fmla="*/ 5233 w 203149"/>
                  <a:gd name="connsiteY5" fmla="*/ 10486 h 10486"/>
                  <a:gd name="connsiteX6" fmla="*/ 0 w 203149"/>
                  <a:gd name="connsiteY6" fmla="*/ 5243 h 1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49" h="10486">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grpFill/>
              <a:ln w="9723" cap="flat">
                <a:noFill/>
                <a:prstDash val="solid"/>
                <a:round/>
              </a:ln>
            </p:spPr>
            <p:txBody>
              <a:bodyPr rtlCol="0" anchor="ctr"/>
              <a:lstStyle/>
              <a:p>
                <a:endParaRPr lang="en-US"/>
              </a:p>
            </p:txBody>
          </p:sp>
          <p:sp>
            <p:nvSpPr>
              <p:cNvPr id="1275" name="Freeform: Shape 1274">
                <a:extLst>
                  <a:ext uri="{FF2B5EF4-FFF2-40B4-BE49-F238E27FC236}">
                    <a16:creationId xmlns:a16="http://schemas.microsoft.com/office/drawing/2014/main" id="{83DF109E-FC1B-0BC3-D25E-4B1262CB50F4}"/>
                  </a:ext>
                </a:extLst>
              </p:cNvPr>
              <p:cNvSpPr/>
              <p:nvPr/>
            </p:nvSpPr>
            <p:spPr>
              <a:xfrm>
                <a:off x="1826992" y="3920838"/>
                <a:ext cx="42437" cy="42437"/>
              </a:xfrm>
              <a:custGeom>
                <a:avLst/>
                <a:gdLst>
                  <a:gd name="connsiteX0" fmla="*/ 21219 w 42437"/>
                  <a:gd name="connsiteY0" fmla="*/ 0 h 42437"/>
                  <a:gd name="connsiteX1" fmla="*/ 42437 w 42437"/>
                  <a:gd name="connsiteY1" fmla="*/ 21219 h 42437"/>
                  <a:gd name="connsiteX2" fmla="*/ 21219 w 42437"/>
                  <a:gd name="connsiteY2" fmla="*/ 42437 h 42437"/>
                  <a:gd name="connsiteX3" fmla="*/ 0 w 42437"/>
                  <a:gd name="connsiteY3" fmla="*/ 21219 h 42437"/>
                  <a:gd name="connsiteX4" fmla="*/ 21219 w 42437"/>
                  <a:gd name="connsiteY4" fmla="*/ 0 h 4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7" h="42437">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grpFill/>
              <a:ln w="9723" cap="flat">
                <a:noFill/>
                <a:prstDash val="solid"/>
                <a:round/>
              </a:ln>
            </p:spPr>
            <p:txBody>
              <a:bodyPr rtlCol="0" anchor="ctr"/>
              <a:lstStyle/>
              <a:p>
                <a:endParaRPr lang="en-US"/>
              </a:p>
            </p:txBody>
          </p:sp>
        </p:grpSp>
        <p:sp>
          <p:nvSpPr>
            <p:cNvPr id="1272" name="Freeform: Shape 1271">
              <a:extLst>
                <a:ext uri="{FF2B5EF4-FFF2-40B4-BE49-F238E27FC236}">
                  <a16:creationId xmlns:a16="http://schemas.microsoft.com/office/drawing/2014/main" id="{B3A13714-C664-3EB1-DAFC-7CDAA9E6033D}"/>
                </a:ext>
              </a:extLst>
            </p:cNvPr>
            <p:cNvSpPr/>
            <p:nvPr/>
          </p:nvSpPr>
          <p:spPr>
            <a:xfrm>
              <a:off x="1685281" y="3826795"/>
              <a:ext cx="54379" cy="61421"/>
            </a:xfrm>
            <a:custGeom>
              <a:avLst/>
              <a:gdLst>
                <a:gd name="connsiteX0" fmla="*/ 51593 w 54379"/>
                <a:gd name="connsiteY0" fmla="*/ 34586 h 61421"/>
                <a:gd name="connsiteX1" fmla="*/ 6741 w 54379"/>
                <a:gd name="connsiteY1" fmla="*/ 60506 h 61421"/>
                <a:gd name="connsiteX2" fmla="*/ 10 w 54379"/>
                <a:gd name="connsiteY2" fmla="*/ 56613 h 61421"/>
                <a:gd name="connsiteX3" fmla="*/ 0 w 54379"/>
                <a:gd name="connsiteY3" fmla="*/ 4803 h 61421"/>
                <a:gd name="connsiteX4" fmla="*/ 6741 w 54379"/>
                <a:gd name="connsiteY4" fmla="*/ 920 h 61421"/>
                <a:gd name="connsiteX5" fmla="*/ 51593 w 54379"/>
                <a:gd name="connsiteY5" fmla="*/ 26820 h 61421"/>
                <a:gd name="connsiteX6" fmla="*/ 51593 w 54379"/>
                <a:gd name="connsiteY6" fmla="*/ 34586 h 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79" h="61421">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grpFill/>
            <a:ln w="9723" cap="flat">
              <a:noFill/>
              <a:prstDash val="solid"/>
              <a:round/>
            </a:ln>
          </p:spPr>
          <p:txBody>
            <a:bodyPr rtlCol="0" anchor="ctr"/>
            <a:lstStyle/>
            <a:p>
              <a:endParaRPr lang="en-US"/>
            </a:p>
          </p:txBody>
        </p:sp>
        <p:sp>
          <p:nvSpPr>
            <p:cNvPr id="1273" name="Freeform: Shape 1272">
              <a:extLst>
                <a:ext uri="{FF2B5EF4-FFF2-40B4-BE49-F238E27FC236}">
                  <a16:creationId xmlns:a16="http://schemas.microsoft.com/office/drawing/2014/main" id="{617D765F-5AB4-13FB-7FB1-304A2B142CC6}"/>
                </a:ext>
              </a:extLst>
            </p:cNvPr>
            <p:cNvSpPr/>
            <p:nvPr/>
          </p:nvSpPr>
          <p:spPr>
            <a:xfrm>
              <a:off x="1798214" y="3787091"/>
              <a:ext cx="202213" cy="111671"/>
            </a:xfrm>
            <a:custGeom>
              <a:avLst/>
              <a:gdLst>
                <a:gd name="connsiteX0" fmla="*/ 0 w 202213"/>
                <a:gd name="connsiteY0" fmla="*/ 111672 h 111671"/>
                <a:gd name="connsiteX1" fmla="*/ 0 w 202213"/>
                <a:gd name="connsiteY1" fmla="*/ 0 h 111671"/>
                <a:gd name="connsiteX2" fmla="*/ 18439 w 202213"/>
                <a:gd name="connsiteY2" fmla="*/ 0 h 111671"/>
                <a:gd name="connsiteX3" fmla="*/ 18439 w 202213"/>
                <a:gd name="connsiteY3" fmla="*/ 33045 h 111671"/>
                <a:gd name="connsiteX4" fmla="*/ 36642 w 202213"/>
                <a:gd name="connsiteY4" fmla="*/ 33045 h 111671"/>
                <a:gd name="connsiteX5" fmla="*/ 36642 w 202213"/>
                <a:gd name="connsiteY5" fmla="*/ 19859 h 111671"/>
                <a:gd name="connsiteX6" fmla="*/ 55072 w 202213"/>
                <a:gd name="connsiteY6" fmla="*/ 19859 h 111671"/>
                <a:gd name="connsiteX7" fmla="*/ 55072 w 202213"/>
                <a:gd name="connsiteY7" fmla="*/ 29379 h 111671"/>
                <a:gd name="connsiteX8" fmla="*/ 73492 w 202213"/>
                <a:gd name="connsiteY8" fmla="*/ 29379 h 111671"/>
                <a:gd name="connsiteX9" fmla="*/ 73492 w 202213"/>
                <a:gd name="connsiteY9" fmla="*/ 41166 h 111671"/>
                <a:gd name="connsiteX10" fmla="*/ 91882 w 202213"/>
                <a:gd name="connsiteY10" fmla="*/ 41166 h 111671"/>
                <a:gd name="connsiteX11" fmla="*/ 91882 w 202213"/>
                <a:gd name="connsiteY11" fmla="*/ 19819 h 111671"/>
                <a:gd name="connsiteX12" fmla="*/ 110312 w 202213"/>
                <a:gd name="connsiteY12" fmla="*/ 19819 h 111671"/>
                <a:gd name="connsiteX13" fmla="*/ 110312 w 202213"/>
                <a:gd name="connsiteY13" fmla="*/ 39678 h 111671"/>
                <a:gd name="connsiteX14" fmla="*/ 128731 w 202213"/>
                <a:gd name="connsiteY14" fmla="*/ 39678 h 111671"/>
                <a:gd name="connsiteX15" fmla="*/ 128731 w 202213"/>
                <a:gd name="connsiteY15" fmla="*/ 0 h 111671"/>
                <a:gd name="connsiteX16" fmla="*/ 147161 w 202213"/>
                <a:gd name="connsiteY16" fmla="*/ 0 h 111671"/>
                <a:gd name="connsiteX17" fmla="*/ 147161 w 202213"/>
                <a:gd name="connsiteY17" fmla="*/ 33045 h 111671"/>
                <a:gd name="connsiteX18" fmla="*/ 165364 w 202213"/>
                <a:gd name="connsiteY18" fmla="*/ 33045 h 111671"/>
                <a:gd name="connsiteX19" fmla="*/ 165364 w 202213"/>
                <a:gd name="connsiteY19" fmla="*/ 19859 h 111671"/>
                <a:gd name="connsiteX20" fmla="*/ 183804 w 202213"/>
                <a:gd name="connsiteY20" fmla="*/ 19859 h 111671"/>
                <a:gd name="connsiteX21" fmla="*/ 183804 w 202213"/>
                <a:gd name="connsiteY21" fmla="*/ 29379 h 111671"/>
                <a:gd name="connsiteX22" fmla="*/ 202213 w 202213"/>
                <a:gd name="connsiteY22" fmla="*/ 29379 h 111671"/>
                <a:gd name="connsiteX23" fmla="*/ 202213 w 202213"/>
                <a:gd name="connsiteY23" fmla="*/ 82332 h 111671"/>
                <a:gd name="connsiteX24" fmla="*/ 183804 w 202213"/>
                <a:gd name="connsiteY24" fmla="*/ 82332 h 111671"/>
                <a:gd name="connsiteX25" fmla="*/ 183804 w 202213"/>
                <a:gd name="connsiteY25" fmla="*/ 91852 h 111671"/>
                <a:gd name="connsiteX26" fmla="*/ 165364 w 202213"/>
                <a:gd name="connsiteY26" fmla="*/ 91852 h 111671"/>
                <a:gd name="connsiteX27" fmla="*/ 165364 w 202213"/>
                <a:gd name="connsiteY27" fmla="*/ 78666 h 111671"/>
                <a:gd name="connsiteX28" fmla="*/ 147161 w 202213"/>
                <a:gd name="connsiteY28" fmla="*/ 78666 h 111671"/>
                <a:gd name="connsiteX29" fmla="*/ 147161 w 202213"/>
                <a:gd name="connsiteY29" fmla="*/ 111672 h 111671"/>
                <a:gd name="connsiteX30" fmla="*/ 128731 w 202213"/>
                <a:gd name="connsiteY30" fmla="*/ 111672 h 111671"/>
                <a:gd name="connsiteX31" fmla="*/ 128731 w 202213"/>
                <a:gd name="connsiteY31" fmla="*/ 72043 h 111671"/>
                <a:gd name="connsiteX32" fmla="*/ 110312 w 202213"/>
                <a:gd name="connsiteY32" fmla="*/ 72043 h 111671"/>
                <a:gd name="connsiteX33" fmla="*/ 110312 w 202213"/>
                <a:gd name="connsiteY33" fmla="*/ 91852 h 111671"/>
                <a:gd name="connsiteX34" fmla="*/ 91882 w 202213"/>
                <a:gd name="connsiteY34" fmla="*/ 91852 h 111671"/>
                <a:gd name="connsiteX35" fmla="*/ 91882 w 202213"/>
                <a:gd name="connsiteY35" fmla="*/ 70545 h 111671"/>
                <a:gd name="connsiteX36" fmla="*/ 73492 w 202213"/>
                <a:gd name="connsiteY36" fmla="*/ 70545 h 111671"/>
                <a:gd name="connsiteX37" fmla="*/ 73492 w 202213"/>
                <a:gd name="connsiteY37" fmla="*/ 82332 h 111671"/>
                <a:gd name="connsiteX38" fmla="*/ 55072 w 202213"/>
                <a:gd name="connsiteY38" fmla="*/ 82332 h 111671"/>
                <a:gd name="connsiteX39" fmla="*/ 55072 w 202213"/>
                <a:gd name="connsiteY39" fmla="*/ 91852 h 111671"/>
                <a:gd name="connsiteX40" fmla="*/ 36642 w 202213"/>
                <a:gd name="connsiteY40" fmla="*/ 91852 h 111671"/>
                <a:gd name="connsiteX41" fmla="*/ 36642 w 202213"/>
                <a:gd name="connsiteY41" fmla="*/ 78666 h 111671"/>
                <a:gd name="connsiteX42" fmla="*/ 18439 w 202213"/>
                <a:gd name="connsiteY42" fmla="*/ 78666 h 111671"/>
                <a:gd name="connsiteX43" fmla="*/ 18439 w 202213"/>
                <a:gd name="connsiteY43" fmla="*/ 111672 h 111671"/>
                <a:gd name="connsiteX44" fmla="*/ 0 w 202213"/>
                <a:gd name="connsiteY44" fmla="*/ 111672 h 1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2213" h="111671">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grpFill/>
            <a:ln w="9723" cap="flat">
              <a:noFill/>
              <a:prstDash val="solid"/>
              <a:round/>
            </a:ln>
          </p:spPr>
          <p:txBody>
            <a:bodyPr rtlCol="0" anchor="ctr"/>
            <a:lstStyle/>
            <a:p>
              <a:endParaRPr lang="en-US"/>
            </a:p>
          </p:txBody>
        </p:sp>
      </p:grpSp>
      <p:grpSp>
        <p:nvGrpSpPr>
          <p:cNvPr id="1278" name="Graphic 156">
            <a:extLst>
              <a:ext uri="{FF2B5EF4-FFF2-40B4-BE49-F238E27FC236}">
                <a16:creationId xmlns:a16="http://schemas.microsoft.com/office/drawing/2014/main" id="{84BAF34D-8235-0650-BB5C-80EF001F6BAE}"/>
              </a:ext>
            </a:extLst>
          </p:cNvPr>
          <p:cNvGrpSpPr/>
          <p:nvPr/>
        </p:nvGrpSpPr>
        <p:grpSpPr>
          <a:xfrm>
            <a:off x="1115365" y="3645278"/>
            <a:ext cx="409206" cy="409207"/>
            <a:chOff x="1026472" y="3691661"/>
            <a:chExt cx="409206" cy="409207"/>
          </a:xfrm>
          <a:solidFill>
            <a:schemeClr val="tx1"/>
          </a:solidFill>
        </p:grpSpPr>
        <p:sp>
          <p:nvSpPr>
            <p:cNvPr id="1279" name="Freeform: Shape 1278">
              <a:extLst>
                <a:ext uri="{FF2B5EF4-FFF2-40B4-BE49-F238E27FC236}">
                  <a16:creationId xmlns:a16="http://schemas.microsoft.com/office/drawing/2014/main" id="{303578BD-19AB-62CE-0A73-A408D9BE3E33}"/>
                </a:ext>
              </a:extLst>
            </p:cNvPr>
            <p:cNvSpPr/>
            <p:nvPr/>
          </p:nvSpPr>
          <p:spPr>
            <a:xfrm>
              <a:off x="1026472" y="3691661"/>
              <a:ext cx="409206" cy="409207"/>
            </a:xfrm>
            <a:custGeom>
              <a:avLst/>
              <a:gdLst>
                <a:gd name="connsiteX0" fmla="*/ 409206 w 409206"/>
                <a:gd name="connsiteY0" fmla="*/ 54561 h 409207"/>
                <a:gd name="connsiteX1" fmla="*/ 409206 w 409206"/>
                <a:gd name="connsiteY1" fmla="*/ 0 h 409207"/>
                <a:gd name="connsiteX2" fmla="*/ 0 w 409206"/>
                <a:gd name="connsiteY2" fmla="*/ 0 h 409207"/>
                <a:gd name="connsiteX3" fmla="*/ 0 w 409206"/>
                <a:gd name="connsiteY3" fmla="*/ 54561 h 409207"/>
                <a:gd name="connsiteX4" fmla="*/ 13640 w 409206"/>
                <a:gd name="connsiteY4" fmla="*/ 54561 h 409207"/>
                <a:gd name="connsiteX5" fmla="*/ 13640 w 409206"/>
                <a:gd name="connsiteY5" fmla="*/ 327366 h 409207"/>
                <a:gd name="connsiteX6" fmla="*/ 6820 w 409206"/>
                <a:gd name="connsiteY6" fmla="*/ 327366 h 409207"/>
                <a:gd name="connsiteX7" fmla="*/ 0 w 409206"/>
                <a:gd name="connsiteY7" fmla="*/ 334186 h 409207"/>
                <a:gd name="connsiteX8" fmla="*/ 6820 w 409206"/>
                <a:gd name="connsiteY8" fmla="*/ 341006 h 409207"/>
                <a:gd name="connsiteX9" fmla="*/ 13640 w 409206"/>
                <a:gd name="connsiteY9" fmla="*/ 341006 h 409207"/>
                <a:gd name="connsiteX10" fmla="*/ 197783 w 409206"/>
                <a:gd name="connsiteY10" fmla="*/ 341006 h 409207"/>
                <a:gd name="connsiteX11" fmla="*/ 197783 w 409206"/>
                <a:gd name="connsiteY11" fmla="*/ 354646 h 409207"/>
                <a:gd name="connsiteX12" fmla="*/ 197967 w 409206"/>
                <a:gd name="connsiteY12" fmla="*/ 355560 h 409207"/>
                <a:gd name="connsiteX13" fmla="*/ 177323 w 409206"/>
                <a:gd name="connsiteY13" fmla="*/ 381927 h 409207"/>
                <a:gd name="connsiteX14" fmla="*/ 204603 w 409206"/>
                <a:gd name="connsiteY14" fmla="*/ 409207 h 409207"/>
                <a:gd name="connsiteX15" fmla="*/ 231883 w 409206"/>
                <a:gd name="connsiteY15" fmla="*/ 381927 h 409207"/>
                <a:gd name="connsiteX16" fmla="*/ 211239 w 409206"/>
                <a:gd name="connsiteY16" fmla="*/ 355560 h 409207"/>
                <a:gd name="connsiteX17" fmla="*/ 211423 w 409206"/>
                <a:gd name="connsiteY17" fmla="*/ 354646 h 409207"/>
                <a:gd name="connsiteX18" fmla="*/ 211423 w 409206"/>
                <a:gd name="connsiteY18" fmla="*/ 341006 h 409207"/>
                <a:gd name="connsiteX19" fmla="*/ 395566 w 409206"/>
                <a:gd name="connsiteY19" fmla="*/ 341006 h 409207"/>
                <a:gd name="connsiteX20" fmla="*/ 402386 w 409206"/>
                <a:gd name="connsiteY20" fmla="*/ 341006 h 409207"/>
                <a:gd name="connsiteX21" fmla="*/ 409206 w 409206"/>
                <a:gd name="connsiteY21" fmla="*/ 334186 h 409207"/>
                <a:gd name="connsiteX22" fmla="*/ 402386 w 409206"/>
                <a:gd name="connsiteY22" fmla="*/ 327366 h 409207"/>
                <a:gd name="connsiteX23" fmla="*/ 395566 w 409206"/>
                <a:gd name="connsiteY23" fmla="*/ 327366 h 409207"/>
                <a:gd name="connsiteX24" fmla="*/ 395566 w 409206"/>
                <a:gd name="connsiteY24" fmla="*/ 54561 h 409207"/>
                <a:gd name="connsiteX25" fmla="*/ 409206 w 409206"/>
                <a:gd name="connsiteY25" fmla="*/ 54561 h 409207"/>
                <a:gd name="connsiteX26" fmla="*/ 218243 w 409206"/>
                <a:gd name="connsiteY26" fmla="*/ 381927 h 409207"/>
                <a:gd name="connsiteX27" fmla="*/ 204603 w 409206"/>
                <a:gd name="connsiteY27" fmla="*/ 395567 h 409207"/>
                <a:gd name="connsiteX28" fmla="*/ 190963 w 409206"/>
                <a:gd name="connsiteY28" fmla="*/ 381927 h 409207"/>
                <a:gd name="connsiteX29" fmla="*/ 204603 w 409206"/>
                <a:gd name="connsiteY29" fmla="*/ 368286 h 409207"/>
                <a:gd name="connsiteX30" fmla="*/ 218243 w 409206"/>
                <a:gd name="connsiteY30" fmla="*/ 381927 h 409207"/>
                <a:gd name="connsiteX31" fmla="*/ 13640 w 409206"/>
                <a:gd name="connsiteY31" fmla="*/ 13640 h 409207"/>
                <a:gd name="connsiteX32" fmla="*/ 395566 w 409206"/>
                <a:gd name="connsiteY32" fmla="*/ 13640 h 409207"/>
                <a:gd name="connsiteX33" fmla="*/ 395566 w 409206"/>
                <a:gd name="connsiteY33" fmla="*/ 40921 h 409207"/>
                <a:gd name="connsiteX34" fmla="*/ 13640 w 409206"/>
                <a:gd name="connsiteY34" fmla="*/ 40921 h 409207"/>
                <a:gd name="connsiteX35" fmla="*/ 13640 w 409206"/>
                <a:gd name="connsiteY35" fmla="*/ 13640 h 409207"/>
                <a:gd name="connsiteX36" fmla="*/ 381926 w 409206"/>
                <a:gd name="connsiteY36" fmla="*/ 327366 h 409207"/>
                <a:gd name="connsiteX37" fmla="*/ 27280 w 409206"/>
                <a:gd name="connsiteY37" fmla="*/ 327366 h 409207"/>
                <a:gd name="connsiteX38" fmla="*/ 27280 w 409206"/>
                <a:gd name="connsiteY38" fmla="*/ 54561 h 409207"/>
                <a:gd name="connsiteX39" fmla="*/ 381926 w 409206"/>
                <a:gd name="connsiteY39" fmla="*/ 54561 h 409207"/>
                <a:gd name="connsiteX40" fmla="*/ 381926 w 409206"/>
                <a:gd name="connsiteY40" fmla="*/ 327366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9206" h="409207">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grpFill/>
            <a:ln w="6667"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id="{39994437-03DE-9387-1ABE-E46F751A9B2D}"/>
                </a:ext>
              </a:extLst>
            </p:cNvPr>
            <p:cNvSpPr/>
            <p:nvPr/>
          </p:nvSpPr>
          <p:spPr>
            <a:xfrm>
              <a:off x="1094673" y="3793962"/>
              <a:ext cx="272804" cy="184143"/>
            </a:xfrm>
            <a:custGeom>
              <a:avLst/>
              <a:gdLst>
                <a:gd name="connsiteX0" fmla="*/ 34101 w 272804"/>
                <a:gd name="connsiteY0" fmla="*/ 184143 h 184143"/>
                <a:gd name="connsiteX1" fmla="*/ 68201 w 272804"/>
                <a:gd name="connsiteY1" fmla="*/ 150043 h 184143"/>
                <a:gd name="connsiteX2" fmla="*/ 40921 w 272804"/>
                <a:gd name="connsiteY2" fmla="*/ 116631 h 184143"/>
                <a:gd name="connsiteX3" fmla="*/ 40921 w 272804"/>
                <a:gd name="connsiteY3" fmla="*/ 102302 h 184143"/>
                <a:gd name="connsiteX4" fmla="*/ 129582 w 272804"/>
                <a:gd name="connsiteY4" fmla="*/ 102302 h 184143"/>
                <a:gd name="connsiteX5" fmla="*/ 129582 w 272804"/>
                <a:gd name="connsiteY5" fmla="*/ 116631 h 184143"/>
                <a:gd name="connsiteX6" fmla="*/ 102302 w 272804"/>
                <a:gd name="connsiteY6" fmla="*/ 150043 h 184143"/>
                <a:gd name="connsiteX7" fmla="*/ 136402 w 272804"/>
                <a:gd name="connsiteY7" fmla="*/ 184143 h 184143"/>
                <a:gd name="connsiteX8" fmla="*/ 170503 w 272804"/>
                <a:gd name="connsiteY8" fmla="*/ 150043 h 184143"/>
                <a:gd name="connsiteX9" fmla="*/ 143222 w 272804"/>
                <a:gd name="connsiteY9" fmla="*/ 116631 h 184143"/>
                <a:gd name="connsiteX10" fmla="*/ 143222 w 272804"/>
                <a:gd name="connsiteY10" fmla="*/ 102302 h 184143"/>
                <a:gd name="connsiteX11" fmla="*/ 231883 w 272804"/>
                <a:gd name="connsiteY11" fmla="*/ 102302 h 184143"/>
                <a:gd name="connsiteX12" fmla="*/ 231883 w 272804"/>
                <a:gd name="connsiteY12" fmla="*/ 116631 h 184143"/>
                <a:gd name="connsiteX13" fmla="*/ 204603 w 272804"/>
                <a:gd name="connsiteY13" fmla="*/ 150043 h 184143"/>
                <a:gd name="connsiteX14" fmla="*/ 238704 w 272804"/>
                <a:gd name="connsiteY14" fmla="*/ 184143 h 184143"/>
                <a:gd name="connsiteX15" fmla="*/ 272804 w 272804"/>
                <a:gd name="connsiteY15" fmla="*/ 150043 h 184143"/>
                <a:gd name="connsiteX16" fmla="*/ 245524 w 272804"/>
                <a:gd name="connsiteY16" fmla="*/ 116631 h 184143"/>
                <a:gd name="connsiteX17" fmla="*/ 245524 w 272804"/>
                <a:gd name="connsiteY17" fmla="*/ 88662 h 184143"/>
                <a:gd name="connsiteX18" fmla="*/ 143222 w 272804"/>
                <a:gd name="connsiteY18" fmla="*/ 88662 h 184143"/>
                <a:gd name="connsiteX19" fmla="*/ 143222 w 272804"/>
                <a:gd name="connsiteY19" fmla="*/ 54561 h 184143"/>
                <a:gd name="connsiteX20" fmla="*/ 163682 w 272804"/>
                <a:gd name="connsiteY20" fmla="*/ 54561 h 184143"/>
                <a:gd name="connsiteX21" fmla="*/ 163682 w 272804"/>
                <a:gd name="connsiteY21" fmla="*/ 0 h 184143"/>
                <a:gd name="connsiteX22" fmla="*/ 109122 w 272804"/>
                <a:gd name="connsiteY22" fmla="*/ 0 h 184143"/>
                <a:gd name="connsiteX23" fmla="*/ 109122 w 272804"/>
                <a:gd name="connsiteY23" fmla="*/ 54561 h 184143"/>
                <a:gd name="connsiteX24" fmla="*/ 129582 w 272804"/>
                <a:gd name="connsiteY24" fmla="*/ 54561 h 184143"/>
                <a:gd name="connsiteX25" fmla="*/ 129582 w 272804"/>
                <a:gd name="connsiteY25" fmla="*/ 88662 h 184143"/>
                <a:gd name="connsiteX26" fmla="*/ 27280 w 272804"/>
                <a:gd name="connsiteY26" fmla="*/ 88662 h 184143"/>
                <a:gd name="connsiteX27" fmla="*/ 27280 w 272804"/>
                <a:gd name="connsiteY27" fmla="*/ 116631 h 184143"/>
                <a:gd name="connsiteX28" fmla="*/ 0 w 272804"/>
                <a:gd name="connsiteY28" fmla="*/ 150043 h 184143"/>
                <a:gd name="connsiteX29" fmla="*/ 34101 w 272804"/>
                <a:gd name="connsiteY29" fmla="*/ 184143 h 184143"/>
                <a:gd name="connsiteX30" fmla="*/ 156862 w 272804"/>
                <a:gd name="connsiteY30" fmla="*/ 150043 h 184143"/>
                <a:gd name="connsiteX31" fmla="*/ 136402 w 272804"/>
                <a:gd name="connsiteY31" fmla="*/ 170503 h 184143"/>
                <a:gd name="connsiteX32" fmla="*/ 115942 w 272804"/>
                <a:gd name="connsiteY32" fmla="*/ 150043 h 184143"/>
                <a:gd name="connsiteX33" fmla="*/ 136402 w 272804"/>
                <a:gd name="connsiteY33" fmla="*/ 129582 h 184143"/>
                <a:gd name="connsiteX34" fmla="*/ 156862 w 272804"/>
                <a:gd name="connsiteY34" fmla="*/ 150043 h 184143"/>
                <a:gd name="connsiteX35" fmla="*/ 259164 w 272804"/>
                <a:gd name="connsiteY35" fmla="*/ 150043 h 184143"/>
                <a:gd name="connsiteX36" fmla="*/ 238704 w 272804"/>
                <a:gd name="connsiteY36" fmla="*/ 170503 h 184143"/>
                <a:gd name="connsiteX37" fmla="*/ 218243 w 272804"/>
                <a:gd name="connsiteY37" fmla="*/ 150043 h 184143"/>
                <a:gd name="connsiteX38" fmla="*/ 238704 w 272804"/>
                <a:gd name="connsiteY38" fmla="*/ 129582 h 184143"/>
                <a:gd name="connsiteX39" fmla="*/ 259164 w 272804"/>
                <a:gd name="connsiteY39" fmla="*/ 150043 h 184143"/>
                <a:gd name="connsiteX40" fmla="*/ 122762 w 272804"/>
                <a:gd name="connsiteY40" fmla="*/ 13640 h 184143"/>
                <a:gd name="connsiteX41" fmla="*/ 150042 w 272804"/>
                <a:gd name="connsiteY41" fmla="*/ 13640 h 184143"/>
                <a:gd name="connsiteX42" fmla="*/ 150042 w 272804"/>
                <a:gd name="connsiteY42" fmla="*/ 40921 h 184143"/>
                <a:gd name="connsiteX43" fmla="*/ 122762 w 272804"/>
                <a:gd name="connsiteY43" fmla="*/ 40921 h 184143"/>
                <a:gd name="connsiteX44" fmla="*/ 122762 w 272804"/>
                <a:gd name="connsiteY44" fmla="*/ 13640 h 184143"/>
                <a:gd name="connsiteX45" fmla="*/ 34101 w 272804"/>
                <a:gd name="connsiteY45" fmla="*/ 129582 h 184143"/>
                <a:gd name="connsiteX46" fmla="*/ 54561 w 272804"/>
                <a:gd name="connsiteY46" fmla="*/ 150043 h 184143"/>
                <a:gd name="connsiteX47" fmla="*/ 34101 w 272804"/>
                <a:gd name="connsiteY47" fmla="*/ 170503 h 184143"/>
                <a:gd name="connsiteX48" fmla="*/ 13640 w 272804"/>
                <a:gd name="connsiteY48" fmla="*/ 150043 h 184143"/>
                <a:gd name="connsiteX49" fmla="*/ 34101 w 272804"/>
                <a:gd name="connsiteY49" fmla="*/ 129582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2804" h="184143">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grpFill/>
            <a:ln w="6667" cap="flat">
              <a:noFill/>
              <a:prstDash val="solid"/>
              <a:miter/>
            </a:ln>
          </p:spPr>
          <p:txBody>
            <a:bodyPr rtlCol="0" anchor="ctr"/>
            <a:lstStyle/>
            <a:p>
              <a:endParaRPr lang="en-US"/>
            </a:p>
          </p:txBody>
        </p:sp>
      </p:grpSp>
      <p:grpSp>
        <p:nvGrpSpPr>
          <p:cNvPr id="1281" name="Graphic 158">
            <a:extLst>
              <a:ext uri="{FF2B5EF4-FFF2-40B4-BE49-F238E27FC236}">
                <a16:creationId xmlns:a16="http://schemas.microsoft.com/office/drawing/2014/main" id="{B2872A66-1DEA-6DCD-4A64-587934BC4ED5}"/>
              </a:ext>
            </a:extLst>
          </p:cNvPr>
          <p:cNvGrpSpPr/>
          <p:nvPr/>
        </p:nvGrpSpPr>
        <p:grpSpPr>
          <a:xfrm>
            <a:off x="1118604" y="4312233"/>
            <a:ext cx="402726" cy="409207"/>
            <a:chOff x="1029711" y="4358616"/>
            <a:chExt cx="402726" cy="409207"/>
          </a:xfrm>
          <a:solidFill>
            <a:schemeClr val="tx1"/>
          </a:solidFill>
        </p:grpSpPr>
        <p:sp>
          <p:nvSpPr>
            <p:cNvPr id="1282" name="Freeform: Shape 1281">
              <a:extLst>
                <a:ext uri="{FF2B5EF4-FFF2-40B4-BE49-F238E27FC236}">
                  <a16:creationId xmlns:a16="http://schemas.microsoft.com/office/drawing/2014/main" id="{FCEE4A3A-ADE3-213A-553B-1E86067047E3}"/>
                </a:ext>
              </a:extLst>
            </p:cNvPr>
            <p:cNvSpPr/>
            <p:nvPr/>
          </p:nvSpPr>
          <p:spPr>
            <a:xfrm>
              <a:off x="1105073"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id="{506D6DC9-BA59-572E-A943-A177ADE82298}"/>
                </a:ext>
              </a:extLst>
            </p:cNvPr>
            <p:cNvSpPr/>
            <p:nvPr/>
          </p:nvSpPr>
          <p:spPr>
            <a:xfrm>
              <a:off x="1084613"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id="{74E5C33E-3F5C-6801-2ADA-B02FBE09526F}"/>
                </a:ext>
              </a:extLst>
            </p:cNvPr>
            <p:cNvSpPr/>
            <p:nvPr/>
          </p:nvSpPr>
          <p:spPr>
            <a:xfrm>
              <a:off x="1248295"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id="{3EA69244-7EFC-F321-36F8-B97DBC552975}"/>
                </a:ext>
              </a:extLst>
            </p:cNvPr>
            <p:cNvSpPr/>
            <p:nvPr/>
          </p:nvSpPr>
          <p:spPr>
            <a:xfrm>
              <a:off x="1268756"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id="{BD9601BB-2A60-CF0E-9109-E2F5EE03AE77}"/>
                </a:ext>
              </a:extLst>
            </p:cNvPr>
            <p:cNvSpPr/>
            <p:nvPr/>
          </p:nvSpPr>
          <p:spPr>
            <a:xfrm>
              <a:off x="1289216"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id="{F820165A-788A-2C5C-A224-8C3D5118AEF7}"/>
                </a:ext>
              </a:extLst>
            </p:cNvPr>
            <p:cNvSpPr/>
            <p:nvPr/>
          </p:nvSpPr>
          <p:spPr>
            <a:xfrm>
              <a:off x="1207375"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id="{740198E8-2FF5-7606-7AD2-C922A80E3EE5}"/>
                </a:ext>
              </a:extLst>
            </p:cNvPr>
            <p:cNvSpPr/>
            <p:nvPr/>
          </p:nvSpPr>
          <p:spPr>
            <a:xfrm>
              <a:off x="1166454"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id="{6F6609C2-5254-C082-CE47-FFC5267D5B7D}"/>
                </a:ext>
              </a:extLst>
            </p:cNvPr>
            <p:cNvSpPr/>
            <p:nvPr/>
          </p:nvSpPr>
          <p:spPr>
            <a:xfrm>
              <a:off x="1371057"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id="{899AEB29-2118-C490-204D-FE594D49F77A}"/>
                </a:ext>
              </a:extLst>
            </p:cNvPr>
            <p:cNvSpPr/>
            <p:nvPr/>
          </p:nvSpPr>
          <p:spPr>
            <a:xfrm>
              <a:off x="118691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id="{74ED1B24-D83C-6779-109D-1544B7D9D439}"/>
                </a:ext>
              </a:extLst>
            </p:cNvPr>
            <p:cNvSpPr/>
            <p:nvPr/>
          </p:nvSpPr>
          <p:spPr>
            <a:xfrm>
              <a:off x="1207375"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id="{03F2CE72-BE88-C264-A7E1-B3A0B12FEEA3}"/>
                </a:ext>
              </a:extLst>
            </p:cNvPr>
            <p:cNvSpPr/>
            <p:nvPr/>
          </p:nvSpPr>
          <p:spPr>
            <a:xfrm>
              <a:off x="114599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id="{4C2CC97F-C30E-7943-EF5A-B084C8686FE6}"/>
                </a:ext>
              </a:extLst>
            </p:cNvPr>
            <p:cNvSpPr/>
            <p:nvPr/>
          </p:nvSpPr>
          <p:spPr>
            <a:xfrm>
              <a:off x="1166454"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id="{4B8FDB17-D4B3-773D-2CDD-AFCD73594FC8}"/>
                </a:ext>
              </a:extLst>
            </p:cNvPr>
            <p:cNvSpPr/>
            <p:nvPr/>
          </p:nvSpPr>
          <p:spPr>
            <a:xfrm>
              <a:off x="139151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id="{0C48BA36-6770-EBB2-BBE7-F473CACF14DB}"/>
                </a:ext>
              </a:extLst>
            </p:cNvPr>
            <p:cNvSpPr/>
            <p:nvPr/>
          </p:nvSpPr>
          <p:spPr>
            <a:xfrm>
              <a:off x="135059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id="{28D20B0E-E2B4-9CFD-3FC8-00E410BCCAA4}"/>
                </a:ext>
              </a:extLst>
            </p:cNvPr>
            <p:cNvSpPr/>
            <p:nvPr/>
          </p:nvSpPr>
          <p:spPr>
            <a:xfrm>
              <a:off x="1371057"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grpFill/>
            <a:ln w="6667"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id="{60441898-7FCE-49DC-9A25-EF64EF55DD95}"/>
                </a:ext>
              </a:extLst>
            </p:cNvPr>
            <p:cNvSpPr/>
            <p:nvPr/>
          </p:nvSpPr>
          <p:spPr>
            <a:xfrm>
              <a:off x="1029711" y="4358616"/>
              <a:ext cx="402726" cy="409207"/>
            </a:xfrm>
            <a:custGeom>
              <a:avLst/>
              <a:gdLst>
                <a:gd name="connsiteX0" fmla="*/ 402727 w 402726"/>
                <a:gd name="connsiteY0" fmla="*/ 82571 h 409207"/>
                <a:gd name="connsiteX1" fmla="*/ 402120 w 402726"/>
                <a:gd name="connsiteY1" fmla="*/ 79618 h 409207"/>
                <a:gd name="connsiteX2" fmla="*/ 401799 w 402726"/>
                <a:gd name="connsiteY2" fmla="*/ 77640 h 409207"/>
                <a:gd name="connsiteX3" fmla="*/ 373694 w 402726"/>
                <a:gd name="connsiteY3" fmla="*/ 16341 h 409207"/>
                <a:gd name="connsiteX4" fmla="*/ 348193 w 402726"/>
                <a:gd name="connsiteY4" fmla="*/ 0 h 409207"/>
                <a:gd name="connsiteX5" fmla="*/ 292480 w 402726"/>
                <a:gd name="connsiteY5" fmla="*/ 0 h 409207"/>
                <a:gd name="connsiteX6" fmla="*/ 278615 w 402726"/>
                <a:gd name="connsiteY6" fmla="*/ 0 h 409207"/>
                <a:gd name="connsiteX7" fmla="*/ 211764 w 402726"/>
                <a:gd name="connsiteY7" fmla="*/ 0 h 409207"/>
                <a:gd name="connsiteX8" fmla="*/ 198124 w 402726"/>
                <a:gd name="connsiteY8" fmla="*/ 0 h 409207"/>
                <a:gd name="connsiteX9" fmla="*/ 131273 w 402726"/>
                <a:gd name="connsiteY9" fmla="*/ 0 h 409207"/>
                <a:gd name="connsiteX10" fmla="*/ 117408 w 402726"/>
                <a:gd name="connsiteY10" fmla="*/ 0 h 409207"/>
                <a:gd name="connsiteX11" fmla="*/ 61695 w 402726"/>
                <a:gd name="connsiteY11" fmla="*/ 0 h 409207"/>
                <a:gd name="connsiteX12" fmla="*/ 36201 w 402726"/>
                <a:gd name="connsiteY12" fmla="*/ 16334 h 409207"/>
                <a:gd name="connsiteX13" fmla="*/ 8491 w 402726"/>
                <a:gd name="connsiteY13" fmla="*/ 76515 h 409207"/>
                <a:gd name="connsiteX14" fmla="*/ 8123 w 402726"/>
                <a:gd name="connsiteY14" fmla="*/ 77497 h 409207"/>
                <a:gd name="connsiteX15" fmla="*/ 7864 w 402726"/>
                <a:gd name="connsiteY15" fmla="*/ 80348 h 409207"/>
                <a:gd name="connsiteX16" fmla="*/ 7161 w 402726"/>
                <a:gd name="connsiteY16" fmla="*/ 83771 h 409207"/>
                <a:gd name="connsiteX17" fmla="*/ 7161 w 402726"/>
                <a:gd name="connsiteY17" fmla="*/ 129582 h 409207"/>
                <a:gd name="connsiteX18" fmla="*/ 13981 w 402726"/>
                <a:gd name="connsiteY18" fmla="*/ 155935 h 409207"/>
                <a:gd name="connsiteX19" fmla="*/ 13981 w 402726"/>
                <a:gd name="connsiteY19" fmla="*/ 206070 h 409207"/>
                <a:gd name="connsiteX20" fmla="*/ 7639 w 402726"/>
                <a:gd name="connsiteY20" fmla="*/ 218551 h 409207"/>
                <a:gd name="connsiteX21" fmla="*/ 8341 w 402726"/>
                <a:gd name="connsiteY21" fmla="*/ 231025 h 409207"/>
                <a:gd name="connsiteX22" fmla="*/ 6922 w 402726"/>
                <a:gd name="connsiteY22" fmla="*/ 238274 h 409207"/>
                <a:gd name="connsiteX23" fmla="*/ 3321 w 402726"/>
                <a:gd name="connsiteY23" fmla="*/ 274912 h 409207"/>
                <a:gd name="connsiteX24" fmla="*/ 6118 w 402726"/>
                <a:gd name="connsiteY24" fmla="*/ 279741 h 409207"/>
                <a:gd name="connsiteX25" fmla="*/ 7618 w 402726"/>
                <a:gd name="connsiteY25" fmla="*/ 287270 h 409207"/>
                <a:gd name="connsiteX26" fmla="*/ 6895 w 402726"/>
                <a:gd name="connsiteY26" fmla="*/ 291540 h 409207"/>
                <a:gd name="connsiteX27" fmla="*/ 8600 w 402726"/>
                <a:gd name="connsiteY27" fmla="*/ 308344 h 409207"/>
                <a:gd name="connsiteX28" fmla="*/ 16880 w 402726"/>
                <a:gd name="connsiteY28" fmla="*/ 325770 h 409207"/>
                <a:gd name="connsiteX29" fmla="*/ 27628 w 402726"/>
                <a:gd name="connsiteY29" fmla="*/ 329923 h 409207"/>
                <a:gd name="connsiteX30" fmla="*/ 27628 w 402726"/>
                <a:gd name="connsiteY30" fmla="*/ 354646 h 409207"/>
                <a:gd name="connsiteX31" fmla="*/ 7645 w 402726"/>
                <a:gd name="connsiteY31" fmla="*/ 354646 h 409207"/>
                <a:gd name="connsiteX32" fmla="*/ 4188 w 402726"/>
                <a:gd name="connsiteY32" fmla="*/ 354789 h 409207"/>
                <a:gd name="connsiteX33" fmla="*/ 0 w 402726"/>
                <a:gd name="connsiteY33" fmla="*/ 359938 h 409207"/>
                <a:gd name="connsiteX34" fmla="*/ 8211 w 402726"/>
                <a:gd name="connsiteY34" fmla="*/ 409207 h 409207"/>
                <a:gd name="connsiteX35" fmla="*/ 46854 w 402726"/>
                <a:gd name="connsiteY35" fmla="*/ 409207 h 409207"/>
                <a:gd name="connsiteX36" fmla="*/ 60678 w 402726"/>
                <a:gd name="connsiteY36" fmla="*/ 409207 h 409207"/>
                <a:gd name="connsiteX37" fmla="*/ 245865 w 402726"/>
                <a:gd name="connsiteY37" fmla="*/ 409207 h 409207"/>
                <a:gd name="connsiteX38" fmla="*/ 368626 w 402726"/>
                <a:gd name="connsiteY38" fmla="*/ 409207 h 409207"/>
                <a:gd name="connsiteX39" fmla="*/ 395907 w 402726"/>
                <a:gd name="connsiteY39" fmla="*/ 409207 h 409207"/>
                <a:gd name="connsiteX40" fmla="*/ 395907 w 402726"/>
                <a:gd name="connsiteY40" fmla="*/ 155935 h 409207"/>
                <a:gd name="connsiteX41" fmla="*/ 402727 w 402726"/>
                <a:gd name="connsiteY41" fmla="*/ 129582 h 409207"/>
                <a:gd name="connsiteX42" fmla="*/ 402727 w 402726"/>
                <a:gd name="connsiteY42" fmla="*/ 82571 h 409207"/>
                <a:gd name="connsiteX43" fmla="*/ 383897 w 402726"/>
                <a:gd name="connsiteY43" fmla="*/ 149477 h 409207"/>
                <a:gd name="connsiteX44" fmla="*/ 383174 w 402726"/>
                <a:gd name="connsiteY44" fmla="*/ 150670 h 409207"/>
                <a:gd name="connsiteX45" fmla="*/ 380214 w 402726"/>
                <a:gd name="connsiteY45" fmla="*/ 154953 h 409207"/>
                <a:gd name="connsiteX46" fmla="*/ 380159 w 402726"/>
                <a:gd name="connsiteY46" fmla="*/ 155021 h 409207"/>
                <a:gd name="connsiteX47" fmla="*/ 376790 w 402726"/>
                <a:gd name="connsiteY47" fmla="*/ 158772 h 409207"/>
                <a:gd name="connsiteX48" fmla="*/ 376006 w 402726"/>
                <a:gd name="connsiteY48" fmla="*/ 159482 h 409207"/>
                <a:gd name="connsiteX49" fmla="*/ 374765 w 402726"/>
                <a:gd name="connsiteY49" fmla="*/ 160546 h 409207"/>
                <a:gd name="connsiteX50" fmla="*/ 368626 w 402726"/>
                <a:gd name="connsiteY50" fmla="*/ 156597 h 409207"/>
                <a:gd name="connsiteX51" fmla="*/ 361806 w 402726"/>
                <a:gd name="connsiteY51" fmla="*/ 163417 h 409207"/>
                <a:gd name="connsiteX52" fmla="*/ 363334 w 402726"/>
                <a:gd name="connsiteY52" fmla="*/ 167543 h 409207"/>
                <a:gd name="connsiteX53" fmla="*/ 362202 w 402726"/>
                <a:gd name="connsiteY53" fmla="*/ 167959 h 409207"/>
                <a:gd name="connsiteX54" fmla="*/ 359542 w 402726"/>
                <a:gd name="connsiteY54" fmla="*/ 168846 h 409207"/>
                <a:gd name="connsiteX55" fmla="*/ 357646 w 402726"/>
                <a:gd name="connsiteY55" fmla="*/ 169337 h 409207"/>
                <a:gd name="connsiteX56" fmla="*/ 354618 w 402726"/>
                <a:gd name="connsiteY56" fmla="*/ 169930 h 409207"/>
                <a:gd name="connsiteX57" fmla="*/ 352995 w 402726"/>
                <a:gd name="connsiteY57" fmla="*/ 170176 h 409207"/>
                <a:gd name="connsiteX58" fmla="*/ 348166 w 402726"/>
                <a:gd name="connsiteY58" fmla="*/ 170503 h 409207"/>
                <a:gd name="connsiteX59" fmla="*/ 332998 w 402726"/>
                <a:gd name="connsiteY59" fmla="*/ 167557 h 409207"/>
                <a:gd name="connsiteX60" fmla="*/ 334526 w 402726"/>
                <a:gd name="connsiteY60" fmla="*/ 163430 h 409207"/>
                <a:gd name="connsiteX61" fmla="*/ 327706 w 402726"/>
                <a:gd name="connsiteY61" fmla="*/ 156610 h 409207"/>
                <a:gd name="connsiteX62" fmla="*/ 321540 w 402726"/>
                <a:gd name="connsiteY62" fmla="*/ 160593 h 409207"/>
                <a:gd name="connsiteX63" fmla="*/ 311692 w 402726"/>
                <a:gd name="connsiteY63" fmla="*/ 148044 h 409207"/>
                <a:gd name="connsiteX64" fmla="*/ 314066 w 402726"/>
                <a:gd name="connsiteY64" fmla="*/ 142970 h 409207"/>
                <a:gd name="connsiteX65" fmla="*/ 307839 w 402726"/>
                <a:gd name="connsiteY65" fmla="*/ 136273 h 409207"/>
                <a:gd name="connsiteX66" fmla="*/ 307246 w 402726"/>
                <a:gd name="connsiteY66" fmla="*/ 129589 h 409207"/>
                <a:gd name="connsiteX67" fmla="*/ 307246 w 402726"/>
                <a:gd name="connsiteY67" fmla="*/ 108876 h 409207"/>
                <a:gd name="connsiteX68" fmla="*/ 314066 w 402726"/>
                <a:gd name="connsiteY68" fmla="*/ 102056 h 409207"/>
                <a:gd name="connsiteX69" fmla="*/ 307246 w 402726"/>
                <a:gd name="connsiteY69" fmla="*/ 95236 h 409207"/>
                <a:gd name="connsiteX70" fmla="*/ 307246 w 402726"/>
                <a:gd name="connsiteY70" fmla="*/ 88662 h 409207"/>
                <a:gd name="connsiteX71" fmla="*/ 308596 w 402726"/>
                <a:gd name="connsiteY71" fmla="*/ 88662 h 409207"/>
                <a:gd name="connsiteX72" fmla="*/ 389087 w 402726"/>
                <a:gd name="connsiteY72" fmla="*/ 88662 h 409207"/>
                <a:gd name="connsiteX73" fmla="*/ 389087 w 402726"/>
                <a:gd name="connsiteY73" fmla="*/ 95229 h 409207"/>
                <a:gd name="connsiteX74" fmla="*/ 382267 w 402726"/>
                <a:gd name="connsiteY74" fmla="*/ 102049 h 409207"/>
                <a:gd name="connsiteX75" fmla="*/ 389087 w 402726"/>
                <a:gd name="connsiteY75" fmla="*/ 108870 h 409207"/>
                <a:gd name="connsiteX76" fmla="*/ 389087 w 402726"/>
                <a:gd name="connsiteY76" fmla="*/ 129582 h 409207"/>
                <a:gd name="connsiteX77" fmla="*/ 388493 w 402726"/>
                <a:gd name="connsiteY77" fmla="*/ 136266 h 409207"/>
                <a:gd name="connsiteX78" fmla="*/ 382267 w 402726"/>
                <a:gd name="connsiteY78" fmla="*/ 142963 h 409207"/>
                <a:gd name="connsiteX79" fmla="*/ 384640 w 402726"/>
                <a:gd name="connsiteY79" fmla="*/ 148037 h 409207"/>
                <a:gd name="connsiteX80" fmla="*/ 384156 w 402726"/>
                <a:gd name="connsiteY80" fmla="*/ 149040 h 409207"/>
                <a:gd name="connsiteX81" fmla="*/ 383897 w 402726"/>
                <a:gd name="connsiteY81" fmla="*/ 149477 h 409207"/>
                <a:gd name="connsiteX82" fmla="*/ 164023 w 402726"/>
                <a:gd name="connsiteY82" fmla="*/ 156610 h 409207"/>
                <a:gd name="connsiteX83" fmla="*/ 157203 w 402726"/>
                <a:gd name="connsiteY83" fmla="*/ 163430 h 409207"/>
                <a:gd name="connsiteX84" fmla="*/ 163000 w 402726"/>
                <a:gd name="connsiteY84" fmla="*/ 170046 h 409207"/>
                <a:gd name="connsiteX85" fmla="*/ 157203 w 402726"/>
                <a:gd name="connsiteY85" fmla="*/ 170503 h 409207"/>
                <a:gd name="connsiteX86" fmla="*/ 116283 w 402726"/>
                <a:gd name="connsiteY86" fmla="*/ 129582 h 409207"/>
                <a:gd name="connsiteX87" fmla="*/ 116283 w 402726"/>
                <a:gd name="connsiteY87" fmla="*/ 122510 h 409207"/>
                <a:gd name="connsiteX88" fmla="*/ 116283 w 402726"/>
                <a:gd name="connsiteY88" fmla="*/ 88662 h 409207"/>
                <a:gd name="connsiteX89" fmla="*/ 198124 w 402726"/>
                <a:gd name="connsiteY89" fmla="*/ 88662 h 409207"/>
                <a:gd name="connsiteX90" fmla="*/ 198124 w 402726"/>
                <a:gd name="connsiteY90" fmla="*/ 129582 h 409207"/>
                <a:gd name="connsiteX91" fmla="*/ 167549 w 402726"/>
                <a:gd name="connsiteY91" fmla="*/ 169125 h 409207"/>
                <a:gd name="connsiteX92" fmla="*/ 170844 w 402726"/>
                <a:gd name="connsiteY92" fmla="*/ 163430 h 409207"/>
                <a:gd name="connsiteX93" fmla="*/ 164023 w 402726"/>
                <a:gd name="connsiteY93" fmla="*/ 156610 h 409207"/>
                <a:gd name="connsiteX94" fmla="*/ 56900 w 402726"/>
                <a:gd name="connsiteY94" fmla="*/ 170189 h 409207"/>
                <a:gd name="connsiteX95" fmla="*/ 55277 w 402726"/>
                <a:gd name="connsiteY95" fmla="*/ 169944 h 409207"/>
                <a:gd name="connsiteX96" fmla="*/ 52249 w 402726"/>
                <a:gd name="connsiteY96" fmla="*/ 169350 h 409207"/>
                <a:gd name="connsiteX97" fmla="*/ 50353 w 402726"/>
                <a:gd name="connsiteY97" fmla="*/ 168859 h 409207"/>
                <a:gd name="connsiteX98" fmla="*/ 47693 w 402726"/>
                <a:gd name="connsiteY98" fmla="*/ 167966 h 409207"/>
                <a:gd name="connsiteX99" fmla="*/ 45865 w 402726"/>
                <a:gd name="connsiteY99" fmla="*/ 167297 h 409207"/>
                <a:gd name="connsiteX100" fmla="*/ 42100 w 402726"/>
                <a:gd name="connsiteY100" fmla="*/ 165470 h 409207"/>
                <a:gd name="connsiteX101" fmla="*/ 40286 w 402726"/>
                <a:gd name="connsiteY101" fmla="*/ 164365 h 409207"/>
                <a:gd name="connsiteX102" fmla="*/ 38111 w 402726"/>
                <a:gd name="connsiteY102" fmla="*/ 162933 h 409207"/>
                <a:gd name="connsiteX103" fmla="*/ 36528 w 402726"/>
                <a:gd name="connsiteY103" fmla="*/ 161746 h 409207"/>
                <a:gd name="connsiteX104" fmla="*/ 33896 w 402726"/>
                <a:gd name="connsiteY104" fmla="*/ 159482 h 409207"/>
                <a:gd name="connsiteX105" fmla="*/ 33125 w 402726"/>
                <a:gd name="connsiteY105" fmla="*/ 158779 h 409207"/>
                <a:gd name="connsiteX106" fmla="*/ 29749 w 402726"/>
                <a:gd name="connsiteY106" fmla="*/ 155028 h 409207"/>
                <a:gd name="connsiteX107" fmla="*/ 29695 w 402726"/>
                <a:gd name="connsiteY107" fmla="*/ 154960 h 409207"/>
                <a:gd name="connsiteX108" fmla="*/ 26735 w 402726"/>
                <a:gd name="connsiteY108" fmla="*/ 150677 h 409207"/>
                <a:gd name="connsiteX109" fmla="*/ 26012 w 402726"/>
                <a:gd name="connsiteY109" fmla="*/ 149483 h 409207"/>
                <a:gd name="connsiteX110" fmla="*/ 25753 w 402726"/>
                <a:gd name="connsiteY110" fmla="*/ 149047 h 409207"/>
                <a:gd name="connsiteX111" fmla="*/ 20801 w 402726"/>
                <a:gd name="connsiteY111" fmla="*/ 129582 h 409207"/>
                <a:gd name="connsiteX112" fmla="*/ 20801 w 402726"/>
                <a:gd name="connsiteY112" fmla="*/ 88662 h 409207"/>
                <a:gd name="connsiteX113" fmla="*/ 101292 w 402726"/>
                <a:gd name="connsiteY113" fmla="*/ 88662 h 409207"/>
                <a:gd name="connsiteX114" fmla="*/ 102643 w 402726"/>
                <a:gd name="connsiteY114" fmla="*/ 88662 h 409207"/>
                <a:gd name="connsiteX115" fmla="*/ 102643 w 402726"/>
                <a:gd name="connsiteY115" fmla="*/ 129582 h 409207"/>
                <a:gd name="connsiteX116" fmla="*/ 61722 w 402726"/>
                <a:gd name="connsiteY116" fmla="*/ 170503 h 409207"/>
                <a:gd name="connsiteX117" fmla="*/ 56900 w 402726"/>
                <a:gd name="connsiteY117" fmla="*/ 170189 h 409207"/>
                <a:gd name="connsiteX118" fmla="*/ 211764 w 402726"/>
                <a:gd name="connsiteY118" fmla="*/ 88662 h 409207"/>
                <a:gd name="connsiteX119" fmla="*/ 293605 w 402726"/>
                <a:gd name="connsiteY119" fmla="*/ 88662 h 409207"/>
                <a:gd name="connsiteX120" fmla="*/ 293605 w 402726"/>
                <a:gd name="connsiteY120" fmla="*/ 129582 h 409207"/>
                <a:gd name="connsiteX121" fmla="*/ 252685 w 402726"/>
                <a:gd name="connsiteY121" fmla="*/ 170503 h 409207"/>
                <a:gd name="connsiteX122" fmla="*/ 211764 w 402726"/>
                <a:gd name="connsiteY122" fmla="*/ 129582 h 409207"/>
                <a:gd name="connsiteX123" fmla="*/ 211764 w 402726"/>
                <a:gd name="connsiteY123" fmla="*/ 88662 h 409207"/>
                <a:gd name="connsiteX124" fmla="*/ 348193 w 402726"/>
                <a:gd name="connsiteY124" fmla="*/ 13640 h 409207"/>
                <a:gd name="connsiteX125" fmla="*/ 361302 w 402726"/>
                <a:gd name="connsiteY125" fmla="*/ 22036 h 409207"/>
                <a:gd name="connsiteX126" fmla="*/ 385663 w 402726"/>
                <a:gd name="connsiteY126" fmla="*/ 75021 h 409207"/>
                <a:gd name="connsiteX127" fmla="*/ 307246 w 402726"/>
                <a:gd name="connsiteY127" fmla="*/ 75021 h 409207"/>
                <a:gd name="connsiteX128" fmla="*/ 306120 w 402726"/>
                <a:gd name="connsiteY128" fmla="*/ 75021 h 409207"/>
                <a:gd name="connsiteX129" fmla="*/ 300541 w 402726"/>
                <a:gd name="connsiteY129" fmla="*/ 44331 h 409207"/>
                <a:gd name="connsiteX130" fmla="*/ 294963 w 402726"/>
                <a:gd name="connsiteY130" fmla="*/ 13640 h 409207"/>
                <a:gd name="connsiteX131" fmla="*/ 348193 w 402726"/>
                <a:gd name="connsiteY131" fmla="*/ 13640 h 409207"/>
                <a:gd name="connsiteX132" fmla="*/ 211764 w 402726"/>
                <a:gd name="connsiteY132" fmla="*/ 13640 h 409207"/>
                <a:gd name="connsiteX133" fmla="*/ 224143 w 402726"/>
                <a:gd name="connsiteY133" fmla="*/ 13640 h 409207"/>
                <a:gd name="connsiteX134" fmla="*/ 218584 w 402726"/>
                <a:gd name="connsiteY134" fmla="*/ 20208 h 409207"/>
                <a:gd name="connsiteX135" fmla="*/ 225404 w 402726"/>
                <a:gd name="connsiteY135" fmla="*/ 27028 h 409207"/>
                <a:gd name="connsiteX136" fmla="*/ 232224 w 402726"/>
                <a:gd name="connsiteY136" fmla="*/ 20208 h 409207"/>
                <a:gd name="connsiteX137" fmla="*/ 226666 w 402726"/>
                <a:gd name="connsiteY137" fmla="*/ 13640 h 409207"/>
                <a:gd name="connsiteX138" fmla="*/ 265070 w 402726"/>
                <a:gd name="connsiteY138" fmla="*/ 13640 h 409207"/>
                <a:gd name="connsiteX139" fmla="*/ 259512 w 402726"/>
                <a:gd name="connsiteY139" fmla="*/ 20208 h 409207"/>
                <a:gd name="connsiteX140" fmla="*/ 266332 w 402726"/>
                <a:gd name="connsiteY140" fmla="*/ 27028 h 409207"/>
                <a:gd name="connsiteX141" fmla="*/ 273152 w 402726"/>
                <a:gd name="connsiteY141" fmla="*/ 20208 h 409207"/>
                <a:gd name="connsiteX142" fmla="*/ 267593 w 402726"/>
                <a:gd name="connsiteY142" fmla="*/ 13640 h 409207"/>
                <a:gd name="connsiteX143" fmla="*/ 281104 w 402726"/>
                <a:gd name="connsiteY143" fmla="*/ 13640 h 409207"/>
                <a:gd name="connsiteX144" fmla="*/ 284848 w 402726"/>
                <a:gd name="connsiteY144" fmla="*/ 34237 h 409207"/>
                <a:gd name="connsiteX145" fmla="*/ 279979 w 402726"/>
                <a:gd name="connsiteY145" fmla="*/ 40662 h 409207"/>
                <a:gd name="connsiteX146" fmla="*/ 286799 w 402726"/>
                <a:gd name="connsiteY146" fmla="*/ 47482 h 409207"/>
                <a:gd name="connsiteX147" fmla="*/ 287242 w 402726"/>
                <a:gd name="connsiteY147" fmla="*/ 47393 h 409207"/>
                <a:gd name="connsiteX148" fmla="*/ 292255 w 402726"/>
                <a:gd name="connsiteY148" fmla="*/ 75021 h 409207"/>
                <a:gd name="connsiteX149" fmla="*/ 211764 w 402726"/>
                <a:gd name="connsiteY149" fmla="*/ 75021 h 409207"/>
                <a:gd name="connsiteX150" fmla="*/ 211764 w 402726"/>
                <a:gd name="connsiteY150" fmla="*/ 13640 h 409207"/>
                <a:gd name="connsiteX151" fmla="*/ 128798 w 402726"/>
                <a:gd name="connsiteY151" fmla="*/ 13640 h 409207"/>
                <a:gd name="connsiteX152" fmla="*/ 198124 w 402726"/>
                <a:gd name="connsiteY152" fmla="*/ 13640 h 409207"/>
                <a:gd name="connsiteX153" fmla="*/ 198124 w 402726"/>
                <a:gd name="connsiteY153" fmla="*/ 75021 h 409207"/>
                <a:gd name="connsiteX154" fmla="*/ 117640 w 402726"/>
                <a:gd name="connsiteY154" fmla="*/ 75021 h 409207"/>
                <a:gd name="connsiteX155" fmla="*/ 123219 w 402726"/>
                <a:gd name="connsiteY155" fmla="*/ 44331 h 409207"/>
                <a:gd name="connsiteX156" fmla="*/ 128798 w 402726"/>
                <a:gd name="connsiteY156" fmla="*/ 13640 h 409207"/>
                <a:gd name="connsiteX157" fmla="*/ 37470 w 402726"/>
                <a:gd name="connsiteY157" fmla="*/ 46186 h 409207"/>
                <a:gd name="connsiteX158" fmla="*/ 41262 w 402726"/>
                <a:gd name="connsiteY158" fmla="*/ 47488 h 409207"/>
                <a:gd name="connsiteX159" fmla="*/ 48082 w 402726"/>
                <a:gd name="connsiteY159" fmla="*/ 40668 h 409207"/>
                <a:gd name="connsiteX160" fmla="*/ 42987 w 402726"/>
                <a:gd name="connsiteY160" fmla="*/ 34196 h 409207"/>
                <a:gd name="connsiteX161" fmla="*/ 48593 w 402726"/>
                <a:gd name="connsiteY161" fmla="*/ 22029 h 409207"/>
                <a:gd name="connsiteX162" fmla="*/ 58885 w 402726"/>
                <a:gd name="connsiteY162" fmla="*/ 14049 h 409207"/>
                <a:gd name="connsiteX163" fmla="*/ 54902 w 402726"/>
                <a:gd name="connsiteY163" fmla="*/ 20208 h 409207"/>
                <a:gd name="connsiteX164" fmla="*/ 61722 w 402726"/>
                <a:gd name="connsiteY164" fmla="*/ 27028 h 409207"/>
                <a:gd name="connsiteX165" fmla="*/ 68542 w 402726"/>
                <a:gd name="connsiteY165" fmla="*/ 20208 h 409207"/>
                <a:gd name="connsiteX166" fmla="*/ 62984 w 402726"/>
                <a:gd name="connsiteY166" fmla="*/ 13640 h 409207"/>
                <a:gd name="connsiteX167" fmla="*/ 101388 w 402726"/>
                <a:gd name="connsiteY167" fmla="*/ 13640 h 409207"/>
                <a:gd name="connsiteX168" fmla="*/ 95829 w 402726"/>
                <a:gd name="connsiteY168" fmla="*/ 20208 h 409207"/>
                <a:gd name="connsiteX169" fmla="*/ 102649 w 402726"/>
                <a:gd name="connsiteY169" fmla="*/ 27028 h 409207"/>
                <a:gd name="connsiteX170" fmla="*/ 109469 w 402726"/>
                <a:gd name="connsiteY170" fmla="*/ 20208 h 409207"/>
                <a:gd name="connsiteX171" fmla="*/ 103911 w 402726"/>
                <a:gd name="connsiteY171" fmla="*/ 13640 h 409207"/>
                <a:gd name="connsiteX172" fmla="*/ 114939 w 402726"/>
                <a:gd name="connsiteY172" fmla="*/ 13640 h 409207"/>
                <a:gd name="connsiteX173" fmla="*/ 109360 w 402726"/>
                <a:gd name="connsiteY173" fmla="*/ 44331 h 409207"/>
                <a:gd name="connsiteX174" fmla="*/ 107212 w 402726"/>
                <a:gd name="connsiteY174" fmla="*/ 56130 h 409207"/>
                <a:gd name="connsiteX175" fmla="*/ 102649 w 402726"/>
                <a:gd name="connsiteY175" fmla="*/ 54309 h 409207"/>
                <a:gd name="connsiteX176" fmla="*/ 95829 w 402726"/>
                <a:gd name="connsiteY176" fmla="*/ 61129 h 409207"/>
                <a:gd name="connsiteX177" fmla="*/ 102649 w 402726"/>
                <a:gd name="connsiteY177" fmla="*/ 67949 h 409207"/>
                <a:gd name="connsiteX178" fmla="*/ 105152 w 402726"/>
                <a:gd name="connsiteY178" fmla="*/ 67444 h 409207"/>
                <a:gd name="connsiteX179" fmla="*/ 103768 w 402726"/>
                <a:gd name="connsiteY179" fmla="*/ 75021 h 409207"/>
                <a:gd name="connsiteX180" fmla="*/ 102643 w 402726"/>
                <a:gd name="connsiteY180" fmla="*/ 75021 h 409207"/>
                <a:gd name="connsiteX181" fmla="*/ 24191 w 402726"/>
                <a:gd name="connsiteY181" fmla="*/ 75021 h 409207"/>
                <a:gd name="connsiteX182" fmla="*/ 37470 w 402726"/>
                <a:gd name="connsiteY182" fmla="*/ 46186 h 409207"/>
                <a:gd name="connsiteX183" fmla="*/ 21940 w 402726"/>
                <a:gd name="connsiteY183" fmla="*/ 305521 h 409207"/>
                <a:gd name="connsiteX184" fmla="*/ 20474 w 402726"/>
                <a:gd name="connsiteY184" fmla="*/ 292781 h 409207"/>
                <a:gd name="connsiteX185" fmla="*/ 20849 w 402726"/>
                <a:gd name="connsiteY185" fmla="*/ 290564 h 409207"/>
                <a:gd name="connsiteX186" fmla="*/ 17057 w 402726"/>
                <a:gd name="connsiteY186" fmla="*/ 271604 h 409207"/>
                <a:gd name="connsiteX187" fmla="*/ 15802 w 402726"/>
                <a:gd name="connsiteY187" fmla="*/ 269436 h 409207"/>
                <a:gd name="connsiteX188" fmla="*/ 18216 w 402726"/>
                <a:gd name="connsiteY188" fmla="*/ 245920 h 409207"/>
                <a:gd name="connsiteX189" fmla="*/ 21408 w 402726"/>
                <a:gd name="connsiteY189" fmla="*/ 227164 h 409207"/>
                <a:gd name="connsiteX190" fmla="*/ 21047 w 402726"/>
                <a:gd name="connsiteY190" fmla="*/ 221040 h 409207"/>
                <a:gd name="connsiteX191" fmla="*/ 24621 w 402726"/>
                <a:gd name="connsiteY191" fmla="*/ 214506 h 409207"/>
                <a:gd name="connsiteX192" fmla="*/ 25071 w 402726"/>
                <a:gd name="connsiteY192" fmla="*/ 214145 h 409207"/>
                <a:gd name="connsiteX193" fmla="*/ 26783 w 402726"/>
                <a:gd name="connsiteY193" fmla="*/ 213013 h 409207"/>
                <a:gd name="connsiteX194" fmla="*/ 32962 w 402726"/>
                <a:gd name="connsiteY194" fmla="*/ 207966 h 409207"/>
                <a:gd name="connsiteX195" fmla="*/ 34687 w 402726"/>
                <a:gd name="connsiteY195" fmla="*/ 206841 h 409207"/>
                <a:gd name="connsiteX196" fmla="*/ 35137 w 402726"/>
                <a:gd name="connsiteY196" fmla="*/ 206663 h 409207"/>
                <a:gd name="connsiteX197" fmla="*/ 38922 w 402726"/>
                <a:gd name="connsiteY197" fmla="*/ 206131 h 409207"/>
                <a:gd name="connsiteX198" fmla="*/ 40730 w 402726"/>
                <a:gd name="connsiteY198" fmla="*/ 206261 h 409207"/>
                <a:gd name="connsiteX199" fmla="*/ 47352 w 402726"/>
                <a:gd name="connsiteY199" fmla="*/ 208621 h 409207"/>
                <a:gd name="connsiteX200" fmla="*/ 48852 w 402726"/>
                <a:gd name="connsiteY200" fmla="*/ 209862 h 409207"/>
                <a:gd name="connsiteX201" fmla="*/ 50646 w 402726"/>
                <a:gd name="connsiteY201" fmla="*/ 211580 h 409207"/>
                <a:gd name="connsiteX202" fmla="*/ 51990 w 402726"/>
                <a:gd name="connsiteY202" fmla="*/ 213456 h 409207"/>
                <a:gd name="connsiteX203" fmla="*/ 52856 w 402726"/>
                <a:gd name="connsiteY203" fmla="*/ 220638 h 409207"/>
                <a:gd name="connsiteX204" fmla="*/ 57064 w 402726"/>
                <a:gd name="connsiteY204" fmla="*/ 238077 h 409207"/>
                <a:gd name="connsiteX205" fmla="*/ 58742 w 402726"/>
                <a:gd name="connsiteY205" fmla="*/ 241657 h 409207"/>
                <a:gd name="connsiteX206" fmla="*/ 58994 w 402726"/>
                <a:gd name="connsiteY206" fmla="*/ 244344 h 409207"/>
                <a:gd name="connsiteX207" fmla="*/ 56655 w 402726"/>
                <a:gd name="connsiteY207" fmla="*/ 254465 h 409207"/>
                <a:gd name="connsiteX208" fmla="*/ 56655 w 402726"/>
                <a:gd name="connsiteY208" fmla="*/ 254472 h 409207"/>
                <a:gd name="connsiteX209" fmla="*/ 52187 w 402726"/>
                <a:gd name="connsiteY209" fmla="*/ 262909 h 409207"/>
                <a:gd name="connsiteX210" fmla="*/ 48661 w 402726"/>
                <a:gd name="connsiteY210" fmla="*/ 279557 h 409207"/>
                <a:gd name="connsiteX211" fmla="*/ 50435 w 402726"/>
                <a:gd name="connsiteY211" fmla="*/ 285531 h 409207"/>
                <a:gd name="connsiteX212" fmla="*/ 51826 w 402726"/>
                <a:gd name="connsiteY212" fmla="*/ 291621 h 409207"/>
                <a:gd name="connsiteX213" fmla="*/ 51130 w 402726"/>
                <a:gd name="connsiteY213" fmla="*/ 297855 h 409207"/>
                <a:gd name="connsiteX214" fmla="*/ 49916 w 402726"/>
                <a:gd name="connsiteY214" fmla="*/ 300958 h 409207"/>
                <a:gd name="connsiteX215" fmla="*/ 46179 w 402726"/>
                <a:gd name="connsiteY215" fmla="*/ 306530 h 409207"/>
                <a:gd name="connsiteX216" fmla="*/ 45974 w 402726"/>
                <a:gd name="connsiteY216" fmla="*/ 306742 h 409207"/>
                <a:gd name="connsiteX217" fmla="*/ 43710 w 402726"/>
                <a:gd name="connsiteY217" fmla="*/ 308999 h 409207"/>
                <a:gd name="connsiteX218" fmla="*/ 36126 w 402726"/>
                <a:gd name="connsiteY218" fmla="*/ 314216 h 409207"/>
                <a:gd name="connsiteX219" fmla="*/ 36037 w 402726"/>
                <a:gd name="connsiteY219" fmla="*/ 314257 h 409207"/>
                <a:gd name="connsiteX220" fmla="*/ 32730 w 402726"/>
                <a:gd name="connsiteY220" fmla="*/ 315615 h 409207"/>
                <a:gd name="connsiteX221" fmla="*/ 25760 w 402726"/>
                <a:gd name="connsiteY221" fmla="*/ 315430 h 409207"/>
                <a:gd name="connsiteX222" fmla="*/ 21940 w 402726"/>
                <a:gd name="connsiteY222" fmla="*/ 305521 h 409207"/>
                <a:gd name="connsiteX223" fmla="*/ 49125 w 402726"/>
                <a:gd name="connsiteY223" fmla="*/ 395567 h 409207"/>
                <a:gd name="connsiteX224" fmla="*/ 19758 w 402726"/>
                <a:gd name="connsiteY224" fmla="*/ 395567 h 409207"/>
                <a:gd name="connsiteX225" fmla="*/ 15216 w 402726"/>
                <a:gd name="connsiteY225" fmla="*/ 368286 h 409207"/>
                <a:gd name="connsiteX226" fmla="*/ 27621 w 402726"/>
                <a:gd name="connsiteY226" fmla="*/ 368286 h 409207"/>
                <a:gd name="connsiteX227" fmla="*/ 53667 w 402726"/>
                <a:gd name="connsiteY227" fmla="*/ 368286 h 409207"/>
                <a:gd name="connsiteX228" fmla="*/ 49125 w 402726"/>
                <a:gd name="connsiteY228" fmla="*/ 395567 h 409207"/>
                <a:gd name="connsiteX229" fmla="*/ 41262 w 402726"/>
                <a:gd name="connsiteY229" fmla="*/ 354646 h 409207"/>
                <a:gd name="connsiteX230" fmla="*/ 41262 w 402726"/>
                <a:gd name="connsiteY230" fmla="*/ 326888 h 409207"/>
                <a:gd name="connsiteX231" fmla="*/ 42394 w 402726"/>
                <a:gd name="connsiteY231" fmla="*/ 326329 h 409207"/>
                <a:gd name="connsiteX232" fmla="*/ 52590 w 402726"/>
                <a:gd name="connsiteY232" fmla="*/ 319352 h 409207"/>
                <a:gd name="connsiteX233" fmla="*/ 52603 w 402726"/>
                <a:gd name="connsiteY233" fmla="*/ 319366 h 409207"/>
                <a:gd name="connsiteX234" fmla="*/ 52767 w 402726"/>
                <a:gd name="connsiteY234" fmla="*/ 319202 h 409207"/>
                <a:gd name="connsiteX235" fmla="*/ 56430 w 402726"/>
                <a:gd name="connsiteY235" fmla="*/ 315526 h 409207"/>
                <a:gd name="connsiteX236" fmla="*/ 56914 w 402726"/>
                <a:gd name="connsiteY236" fmla="*/ 314919 h 409207"/>
                <a:gd name="connsiteX237" fmla="*/ 59321 w 402726"/>
                <a:gd name="connsiteY237" fmla="*/ 311768 h 409207"/>
                <a:gd name="connsiteX238" fmla="*/ 60262 w 402726"/>
                <a:gd name="connsiteY238" fmla="*/ 310302 h 409207"/>
                <a:gd name="connsiteX239" fmla="*/ 61790 w 402726"/>
                <a:gd name="connsiteY239" fmla="*/ 307580 h 409207"/>
                <a:gd name="connsiteX240" fmla="*/ 62520 w 402726"/>
                <a:gd name="connsiteY240" fmla="*/ 306114 h 409207"/>
                <a:gd name="connsiteX241" fmla="*/ 64177 w 402726"/>
                <a:gd name="connsiteY241" fmla="*/ 301804 h 409207"/>
                <a:gd name="connsiteX242" fmla="*/ 65275 w 402726"/>
                <a:gd name="connsiteY242" fmla="*/ 296416 h 409207"/>
                <a:gd name="connsiteX243" fmla="*/ 65425 w 402726"/>
                <a:gd name="connsiteY243" fmla="*/ 290837 h 409207"/>
                <a:gd name="connsiteX244" fmla="*/ 62950 w 402726"/>
                <a:gd name="connsiteY244" fmla="*/ 280109 h 409207"/>
                <a:gd name="connsiteX245" fmla="*/ 63222 w 402726"/>
                <a:gd name="connsiteY245" fmla="*/ 270922 h 409207"/>
                <a:gd name="connsiteX246" fmla="*/ 65105 w 402726"/>
                <a:gd name="connsiteY246" fmla="*/ 267887 h 409207"/>
                <a:gd name="connsiteX247" fmla="*/ 69326 w 402726"/>
                <a:gd name="connsiteY247" fmla="*/ 259499 h 409207"/>
                <a:gd name="connsiteX248" fmla="*/ 72109 w 402726"/>
                <a:gd name="connsiteY248" fmla="*/ 238977 h 409207"/>
                <a:gd name="connsiteX249" fmla="*/ 67574 w 402726"/>
                <a:gd name="connsiteY249" fmla="*/ 229395 h 409207"/>
                <a:gd name="connsiteX250" fmla="*/ 66182 w 402726"/>
                <a:gd name="connsiteY250" fmla="*/ 223495 h 409207"/>
                <a:gd name="connsiteX251" fmla="*/ 66653 w 402726"/>
                <a:gd name="connsiteY251" fmla="*/ 218066 h 409207"/>
                <a:gd name="connsiteX252" fmla="*/ 66591 w 402726"/>
                <a:gd name="connsiteY252" fmla="*/ 216668 h 409207"/>
                <a:gd name="connsiteX253" fmla="*/ 65848 w 402726"/>
                <a:gd name="connsiteY253" fmla="*/ 211956 h 409207"/>
                <a:gd name="connsiteX254" fmla="*/ 65766 w 402726"/>
                <a:gd name="connsiteY254" fmla="*/ 211430 h 409207"/>
                <a:gd name="connsiteX255" fmla="*/ 218564 w 402726"/>
                <a:gd name="connsiteY255" fmla="*/ 211430 h 409207"/>
                <a:gd name="connsiteX256" fmla="*/ 218564 w 402726"/>
                <a:gd name="connsiteY256" fmla="*/ 354653 h 409207"/>
                <a:gd name="connsiteX257" fmla="*/ 69776 w 402726"/>
                <a:gd name="connsiteY257" fmla="*/ 354653 h 409207"/>
                <a:gd name="connsiteX258" fmla="*/ 61688 w 402726"/>
                <a:gd name="connsiteY258" fmla="*/ 354653 h 409207"/>
                <a:gd name="connsiteX259" fmla="*/ 41262 w 402726"/>
                <a:gd name="connsiteY259" fmla="*/ 354653 h 409207"/>
                <a:gd name="connsiteX260" fmla="*/ 259505 w 402726"/>
                <a:gd name="connsiteY260" fmla="*/ 395567 h 409207"/>
                <a:gd name="connsiteX261" fmla="*/ 259505 w 402726"/>
                <a:gd name="connsiteY261" fmla="*/ 211424 h 409207"/>
                <a:gd name="connsiteX262" fmla="*/ 354986 w 402726"/>
                <a:gd name="connsiteY262" fmla="*/ 211424 h 409207"/>
                <a:gd name="connsiteX263" fmla="*/ 354986 w 402726"/>
                <a:gd name="connsiteY263" fmla="*/ 395567 h 409207"/>
                <a:gd name="connsiteX264" fmla="*/ 259505 w 402726"/>
                <a:gd name="connsiteY264" fmla="*/ 395567 h 409207"/>
                <a:gd name="connsiteX265" fmla="*/ 382267 w 402726"/>
                <a:gd name="connsiteY265" fmla="*/ 395567 h 409207"/>
                <a:gd name="connsiteX266" fmla="*/ 368626 w 402726"/>
                <a:gd name="connsiteY266" fmla="*/ 395567 h 409207"/>
                <a:gd name="connsiteX267" fmla="*/ 368626 w 402726"/>
                <a:gd name="connsiteY267" fmla="*/ 197783 h 409207"/>
                <a:gd name="connsiteX268" fmla="*/ 245865 w 402726"/>
                <a:gd name="connsiteY268" fmla="*/ 197783 h 409207"/>
                <a:gd name="connsiteX269" fmla="*/ 245865 w 402726"/>
                <a:gd name="connsiteY269" fmla="*/ 395567 h 409207"/>
                <a:gd name="connsiteX270" fmla="*/ 62956 w 402726"/>
                <a:gd name="connsiteY270" fmla="*/ 395567 h 409207"/>
                <a:gd name="connsiteX271" fmla="*/ 67505 w 402726"/>
                <a:gd name="connsiteY271" fmla="*/ 368286 h 409207"/>
                <a:gd name="connsiteX272" fmla="*/ 232231 w 402726"/>
                <a:gd name="connsiteY272" fmla="*/ 368286 h 409207"/>
                <a:gd name="connsiteX273" fmla="*/ 232231 w 402726"/>
                <a:gd name="connsiteY273" fmla="*/ 197783 h 409207"/>
                <a:gd name="connsiteX274" fmla="*/ 55659 w 402726"/>
                <a:gd name="connsiteY274" fmla="*/ 197783 h 409207"/>
                <a:gd name="connsiteX275" fmla="*/ 42653 w 402726"/>
                <a:gd name="connsiteY275" fmla="*/ 192750 h 409207"/>
                <a:gd name="connsiteX276" fmla="*/ 37504 w 402726"/>
                <a:gd name="connsiteY276" fmla="*/ 192518 h 409207"/>
                <a:gd name="connsiteX277" fmla="*/ 36194 w 402726"/>
                <a:gd name="connsiteY277" fmla="*/ 192614 h 409207"/>
                <a:gd name="connsiteX278" fmla="*/ 32498 w 402726"/>
                <a:gd name="connsiteY278" fmla="*/ 193214 h 409207"/>
                <a:gd name="connsiteX279" fmla="*/ 31454 w 402726"/>
                <a:gd name="connsiteY279" fmla="*/ 193459 h 409207"/>
                <a:gd name="connsiteX280" fmla="*/ 27621 w 402726"/>
                <a:gd name="connsiteY280" fmla="*/ 195001 h 409207"/>
                <a:gd name="connsiteX281" fmla="*/ 27621 w 402726"/>
                <a:gd name="connsiteY281" fmla="*/ 172187 h 409207"/>
                <a:gd name="connsiteX282" fmla="*/ 40491 w 402726"/>
                <a:gd name="connsiteY282" fmla="*/ 179840 h 409207"/>
                <a:gd name="connsiteX283" fmla="*/ 40545 w 402726"/>
                <a:gd name="connsiteY283" fmla="*/ 179860 h 409207"/>
                <a:gd name="connsiteX284" fmla="*/ 45163 w 402726"/>
                <a:gd name="connsiteY284" fmla="*/ 181552 h 409207"/>
                <a:gd name="connsiteX285" fmla="*/ 45961 w 402726"/>
                <a:gd name="connsiteY285" fmla="*/ 181797 h 409207"/>
                <a:gd name="connsiteX286" fmla="*/ 50012 w 402726"/>
                <a:gd name="connsiteY286" fmla="*/ 182841 h 409207"/>
                <a:gd name="connsiteX287" fmla="*/ 51239 w 402726"/>
                <a:gd name="connsiteY287" fmla="*/ 183106 h 409207"/>
                <a:gd name="connsiteX288" fmla="*/ 55141 w 402726"/>
                <a:gd name="connsiteY288" fmla="*/ 183707 h 409207"/>
                <a:gd name="connsiteX289" fmla="*/ 56484 w 402726"/>
                <a:gd name="connsiteY289" fmla="*/ 183877 h 409207"/>
                <a:gd name="connsiteX290" fmla="*/ 61722 w 402726"/>
                <a:gd name="connsiteY290" fmla="*/ 184143 h 409207"/>
                <a:gd name="connsiteX291" fmla="*/ 68515 w 402726"/>
                <a:gd name="connsiteY291" fmla="*/ 183673 h 409207"/>
                <a:gd name="connsiteX292" fmla="*/ 70424 w 402726"/>
                <a:gd name="connsiteY292" fmla="*/ 183379 h 409207"/>
                <a:gd name="connsiteX293" fmla="*/ 75389 w 402726"/>
                <a:gd name="connsiteY293" fmla="*/ 182336 h 409207"/>
                <a:gd name="connsiteX294" fmla="*/ 77081 w 402726"/>
                <a:gd name="connsiteY294" fmla="*/ 181899 h 409207"/>
                <a:gd name="connsiteX295" fmla="*/ 83205 w 402726"/>
                <a:gd name="connsiteY295" fmla="*/ 179717 h 409207"/>
                <a:gd name="connsiteX296" fmla="*/ 84092 w 402726"/>
                <a:gd name="connsiteY296" fmla="*/ 179287 h 409207"/>
                <a:gd name="connsiteX297" fmla="*/ 89009 w 402726"/>
                <a:gd name="connsiteY297" fmla="*/ 176750 h 409207"/>
                <a:gd name="connsiteX298" fmla="*/ 90632 w 402726"/>
                <a:gd name="connsiteY298" fmla="*/ 175761 h 409207"/>
                <a:gd name="connsiteX299" fmla="*/ 94820 w 402726"/>
                <a:gd name="connsiteY299" fmla="*/ 172849 h 409207"/>
                <a:gd name="connsiteX300" fmla="*/ 95959 w 402726"/>
                <a:gd name="connsiteY300" fmla="*/ 171997 h 409207"/>
                <a:gd name="connsiteX301" fmla="*/ 100678 w 402726"/>
                <a:gd name="connsiteY301" fmla="*/ 167707 h 409207"/>
                <a:gd name="connsiteX302" fmla="*/ 101647 w 402726"/>
                <a:gd name="connsiteY302" fmla="*/ 166643 h 409207"/>
                <a:gd name="connsiteX303" fmla="*/ 104927 w 402726"/>
                <a:gd name="connsiteY303" fmla="*/ 162776 h 409207"/>
                <a:gd name="connsiteX304" fmla="*/ 106066 w 402726"/>
                <a:gd name="connsiteY304" fmla="*/ 161248 h 409207"/>
                <a:gd name="connsiteX305" fmla="*/ 109047 w 402726"/>
                <a:gd name="connsiteY305" fmla="*/ 156617 h 409207"/>
                <a:gd name="connsiteX306" fmla="*/ 109469 w 402726"/>
                <a:gd name="connsiteY306" fmla="*/ 155962 h 409207"/>
                <a:gd name="connsiteX307" fmla="*/ 109892 w 402726"/>
                <a:gd name="connsiteY307" fmla="*/ 156617 h 409207"/>
                <a:gd name="connsiteX308" fmla="*/ 112873 w 402726"/>
                <a:gd name="connsiteY308" fmla="*/ 161248 h 409207"/>
                <a:gd name="connsiteX309" fmla="*/ 114012 w 402726"/>
                <a:gd name="connsiteY309" fmla="*/ 162776 h 409207"/>
                <a:gd name="connsiteX310" fmla="*/ 117292 w 402726"/>
                <a:gd name="connsiteY310" fmla="*/ 166643 h 409207"/>
                <a:gd name="connsiteX311" fmla="*/ 118261 w 402726"/>
                <a:gd name="connsiteY311" fmla="*/ 167707 h 409207"/>
                <a:gd name="connsiteX312" fmla="*/ 122980 w 402726"/>
                <a:gd name="connsiteY312" fmla="*/ 171997 h 409207"/>
                <a:gd name="connsiteX313" fmla="*/ 124119 w 402726"/>
                <a:gd name="connsiteY313" fmla="*/ 172849 h 409207"/>
                <a:gd name="connsiteX314" fmla="*/ 128307 w 402726"/>
                <a:gd name="connsiteY314" fmla="*/ 175761 h 409207"/>
                <a:gd name="connsiteX315" fmla="*/ 129930 w 402726"/>
                <a:gd name="connsiteY315" fmla="*/ 176750 h 409207"/>
                <a:gd name="connsiteX316" fmla="*/ 134847 w 402726"/>
                <a:gd name="connsiteY316" fmla="*/ 179287 h 409207"/>
                <a:gd name="connsiteX317" fmla="*/ 135734 w 402726"/>
                <a:gd name="connsiteY317" fmla="*/ 179717 h 409207"/>
                <a:gd name="connsiteX318" fmla="*/ 141858 w 402726"/>
                <a:gd name="connsiteY318" fmla="*/ 181899 h 409207"/>
                <a:gd name="connsiteX319" fmla="*/ 143549 w 402726"/>
                <a:gd name="connsiteY319" fmla="*/ 182336 h 409207"/>
                <a:gd name="connsiteX320" fmla="*/ 148515 w 402726"/>
                <a:gd name="connsiteY320" fmla="*/ 183379 h 409207"/>
                <a:gd name="connsiteX321" fmla="*/ 150424 w 402726"/>
                <a:gd name="connsiteY321" fmla="*/ 183673 h 409207"/>
                <a:gd name="connsiteX322" fmla="*/ 157203 w 402726"/>
                <a:gd name="connsiteY322" fmla="*/ 184143 h 409207"/>
                <a:gd name="connsiteX323" fmla="*/ 163996 w 402726"/>
                <a:gd name="connsiteY323" fmla="*/ 183673 h 409207"/>
                <a:gd name="connsiteX324" fmla="*/ 165906 w 402726"/>
                <a:gd name="connsiteY324" fmla="*/ 183379 h 409207"/>
                <a:gd name="connsiteX325" fmla="*/ 170871 w 402726"/>
                <a:gd name="connsiteY325" fmla="*/ 182336 h 409207"/>
                <a:gd name="connsiteX326" fmla="*/ 172562 w 402726"/>
                <a:gd name="connsiteY326" fmla="*/ 181899 h 409207"/>
                <a:gd name="connsiteX327" fmla="*/ 178687 w 402726"/>
                <a:gd name="connsiteY327" fmla="*/ 179717 h 409207"/>
                <a:gd name="connsiteX328" fmla="*/ 179573 w 402726"/>
                <a:gd name="connsiteY328" fmla="*/ 179287 h 409207"/>
                <a:gd name="connsiteX329" fmla="*/ 184491 w 402726"/>
                <a:gd name="connsiteY329" fmla="*/ 176750 h 409207"/>
                <a:gd name="connsiteX330" fmla="*/ 186114 w 402726"/>
                <a:gd name="connsiteY330" fmla="*/ 175761 h 409207"/>
                <a:gd name="connsiteX331" fmla="*/ 190301 w 402726"/>
                <a:gd name="connsiteY331" fmla="*/ 172849 h 409207"/>
                <a:gd name="connsiteX332" fmla="*/ 191440 w 402726"/>
                <a:gd name="connsiteY332" fmla="*/ 171997 h 409207"/>
                <a:gd name="connsiteX333" fmla="*/ 196160 w 402726"/>
                <a:gd name="connsiteY333" fmla="*/ 167707 h 409207"/>
                <a:gd name="connsiteX334" fmla="*/ 197128 w 402726"/>
                <a:gd name="connsiteY334" fmla="*/ 166643 h 409207"/>
                <a:gd name="connsiteX335" fmla="*/ 200409 w 402726"/>
                <a:gd name="connsiteY335" fmla="*/ 162776 h 409207"/>
                <a:gd name="connsiteX336" fmla="*/ 201548 w 402726"/>
                <a:gd name="connsiteY336" fmla="*/ 161248 h 409207"/>
                <a:gd name="connsiteX337" fmla="*/ 204528 w 402726"/>
                <a:gd name="connsiteY337" fmla="*/ 156617 h 409207"/>
                <a:gd name="connsiteX338" fmla="*/ 204951 w 402726"/>
                <a:gd name="connsiteY338" fmla="*/ 155962 h 409207"/>
                <a:gd name="connsiteX339" fmla="*/ 205374 w 402726"/>
                <a:gd name="connsiteY339" fmla="*/ 156617 h 409207"/>
                <a:gd name="connsiteX340" fmla="*/ 208354 w 402726"/>
                <a:gd name="connsiteY340" fmla="*/ 161248 h 409207"/>
                <a:gd name="connsiteX341" fmla="*/ 209493 w 402726"/>
                <a:gd name="connsiteY341" fmla="*/ 162776 h 409207"/>
                <a:gd name="connsiteX342" fmla="*/ 212773 w 402726"/>
                <a:gd name="connsiteY342" fmla="*/ 166643 h 409207"/>
                <a:gd name="connsiteX343" fmla="*/ 213742 w 402726"/>
                <a:gd name="connsiteY343" fmla="*/ 167707 h 409207"/>
                <a:gd name="connsiteX344" fmla="*/ 218461 w 402726"/>
                <a:gd name="connsiteY344" fmla="*/ 171997 h 409207"/>
                <a:gd name="connsiteX345" fmla="*/ 219600 w 402726"/>
                <a:gd name="connsiteY345" fmla="*/ 172849 h 409207"/>
                <a:gd name="connsiteX346" fmla="*/ 223788 w 402726"/>
                <a:gd name="connsiteY346" fmla="*/ 175761 h 409207"/>
                <a:gd name="connsiteX347" fmla="*/ 225411 w 402726"/>
                <a:gd name="connsiteY347" fmla="*/ 176750 h 409207"/>
                <a:gd name="connsiteX348" fmla="*/ 230328 w 402726"/>
                <a:gd name="connsiteY348" fmla="*/ 179287 h 409207"/>
                <a:gd name="connsiteX349" fmla="*/ 231215 w 402726"/>
                <a:gd name="connsiteY349" fmla="*/ 179717 h 409207"/>
                <a:gd name="connsiteX350" fmla="*/ 237339 w 402726"/>
                <a:gd name="connsiteY350" fmla="*/ 181899 h 409207"/>
                <a:gd name="connsiteX351" fmla="*/ 239031 w 402726"/>
                <a:gd name="connsiteY351" fmla="*/ 182336 h 409207"/>
                <a:gd name="connsiteX352" fmla="*/ 243996 w 402726"/>
                <a:gd name="connsiteY352" fmla="*/ 183379 h 409207"/>
                <a:gd name="connsiteX353" fmla="*/ 245906 w 402726"/>
                <a:gd name="connsiteY353" fmla="*/ 183673 h 409207"/>
                <a:gd name="connsiteX354" fmla="*/ 252685 w 402726"/>
                <a:gd name="connsiteY354" fmla="*/ 184143 h 409207"/>
                <a:gd name="connsiteX355" fmla="*/ 259478 w 402726"/>
                <a:gd name="connsiteY355" fmla="*/ 183673 h 409207"/>
                <a:gd name="connsiteX356" fmla="*/ 261387 w 402726"/>
                <a:gd name="connsiteY356" fmla="*/ 183379 h 409207"/>
                <a:gd name="connsiteX357" fmla="*/ 266352 w 402726"/>
                <a:gd name="connsiteY357" fmla="*/ 182336 h 409207"/>
                <a:gd name="connsiteX358" fmla="*/ 268044 w 402726"/>
                <a:gd name="connsiteY358" fmla="*/ 181899 h 409207"/>
                <a:gd name="connsiteX359" fmla="*/ 274168 w 402726"/>
                <a:gd name="connsiteY359" fmla="*/ 179717 h 409207"/>
                <a:gd name="connsiteX360" fmla="*/ 275055 w 402726"/>
                <a:gd name="connsiteY360" fmla="*/ 179287 h 409207"/>
                <a:gd name="connsiteX361" fmla="*/ 279972 w 402726"/>
                <a:gd name="connsiteY361" fmla="*/ 176750 h 409207"/>
                <a:gd name="connsiteX362" fmla="*/ 281595 w 402726"/>
                <a:gd name="connsiteY362" fmla="*/ 175761 h 409207"/>
                <a:gd name="connsiteX363" fmla="*/ 285783 w 402726"/>
                <a:gd name="connsiteY363" fmla="*/ 172849 h 409207"/>
                <a:gd name="connsiteX364" fmla="*/ 286922 w 402726"/>
                <a:gd name="connsiteY364" fmla="*/ 171997 h 409207"/>
                <a:gd name="connsiteX365" fmla="*/ 291641 w 402726"/>
                <a:gd name="connsiteY365" fmla="*/ 167707 h 409207"/>
                <a:gd name="connsiteX366" fmla="*/ 292610 w 402726"/>
                <a:gd name="connsiteY366" fmla="*/ 166643 h 409207"/>
                <a:gd name="connsiteX367" fmla="*/ 295890 w 402726"/>
                <a:gd name="connsiteY367" fmla="*/ 162776 h 409207"/>
                <a:gd name="connsiteX368" fmla="*/ 297029 w 402726"/>
                <a:gd name="connsiteY368" fmla="*/ 161248 h 409207"/>
                <a:gd name="connsiteX369" fmla="*/ 300009 w 402726"/>
                <a:gd name="connsiteY369" fmla="*/ 156617 h 409207"/>
                <a:gd name="connsiteX370" fmla="*/ 300432 w 402726"/>
                <a:gd name="connsiteY370" fmla="*/ 155962 h 409207"/>
                <a:gd name="connsiteX371" fmla="*/ 300855 w 402726"/>
                <a:gd name="connsiteY371" fmla="*/ 156617 h 409207"/>
                <a:gd name="connsiteX372" fmla="*/ 303835 w 402726"/>
                <a:gd name="connsiteY372" fmla="*/ 161248 h 409207"/>
                <a:gd name="connsiteX373" fmla="*/ 304974 w 402726"/>
                <a:gd name="connsiteY373" fmla="*/ 162776 h 409207"/>
                <a:gd name="connsiteX374" fmla="*/ 308255 w 402726"/>
                <a:gd name="connsiteY374" fmla="*/ 166643 h 409207"/>
                <a:gd name="connsiteX375" fmla="*/ 309223 w 402726"/>
                <a:gd name="connsiteY375" fmla="*/ 167707 h 409207"/>
                <a:gd name="connsiteX376" fmla="*/ 313943 w 402726"/>
                <a:gd name="connsiteY376" fmla="*/ 171997 h 409207"/>
                <a:gd name="connsiteX377" fmla="*/ 315082 w 402726"/>
                <a:gd name="connsiteY377" fmla="*/ 172849 h 409207"/>
                <a:gd name="connsiteX378" fmla="*/ 319269 w 402726"/>
                <a:gd name="connsiteY378" fmla="*/ 175761 h 409207"/>
                <a:gd name="connsiteX379" fmla="*/ 320893 w 402726"/>
                <a:gd name="connsiteY379" fmla="*/ 176750 h 409207"/>
                <a:gd name="connsiteX380" fmla="*/ 325810 w 402726"/>
                <a:gd name="connsiteY380" fmla="*/ 179287 h 409207"/>
                <a:gd name="connsiteX381" fmla="*/ 326696 w 402726"/>
                <a:gd name="connsiteY381" fmla="*/ 179717 h 409207"/>
                <a:gd name="connsiteX382" fmla="*/ 332821 w 402726"/>
                <a:gd name="connsiteY382" fmla="*/ 181899 h 409207"/>
                <a:gd name="connsiteX383" fmla="*/ 334512 w 402726"/>
                <a:gd name="connsiteY383" fmla="*/ 182336 h 409207"/>
                <a:gd name="connsiteX384" fmla="*/ 339477 w 402726"/>
                <a:gd name="connsiteY384" fmla="*/ 183379 h 409207"/>
                <a:gd name="connsiteX385" fmla="*/ 341387 w 402726"/>
                <a:gd name="connsiteY385" fmla="*/ 183673 h 409207"/>
                <a:gd name="connsiteX386" fmla="*/ 348166 w 402726"/>
                <a:gd name="connsiteY386" fmla="*/ 184143 h 409207"/>
                <a:gd name="connsiteX387" fmla="*/ 353404 w 402726"/>
                <a:gd name="connsiteY387" fmla="*/ 183877 h 409207"/>
                <a:gd name="connsiteX388" fmla="*/ 354748 w 402726"/>
                <a:gd name="connsiteY388" fmla="*/ 183707 h 409207"/>
                <a:gd name="connsiteX389" fmla="*/ 358649 w 402726"/>
                <a:gd name="connsiteY389" fmla="*/ 183106 h 409207"/>
                <a:gd name="connsiteX390" fmla="*/ 359876 w 402726"/>
                <a:gd name="connsiteY390" fmla="*/ 182841 h 409207"/>
                <a:gd name="connsiteX391" fmla="*/ 363927 w 402726"/>
                <a:gd name="connsiteY391" fmla="*/ 181797 h 409207"/>
                <a:gd name="connsiteX392" fmla="*/ 364725 w 402726"/>
                <a:gd name="connsiteY392" fmla="*/ 181552 h 409207"/>
                <a:gd name="connsiteX393" fmla="*/ 369343 w 402726"/>
                <a:gd name="connsiteY393" fmla="*/ 179860 h 409207"/>
                <a:gd name="connsiteX394" fmla="*/ 369397 w 402726"/>
                <a:gd name="connsiteY394" fmla="*/ 179840 h 409207"/>
                <a:gd name="connsiteX395" fmla="*/ 382267 w 402726"/>
                <a:gd name="connsiteY395" fmla="*/ 172187 h 409207"/>
                <a:gd name="connsiteX396" fmla="*/ 382267 w 402726"/>
                <a:gd name="connsiteY396" fmla="*/ 395567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402726" h="409207">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grpFill/>
            <a:ln w="6667"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id="{70946E1A-1001-6E1E-A46E-D086F76508E3}"/>
                </a:ext>
              </a:extLst>
            </p:cNvPr>
            <p:cNvSpPr/>
            <p:nvPr/>
          </p:nvSpPr>
          <p:spPr>
            <a:xfrm>
              <a:off x="1357417" y="4651881"/>
              <a:ext cx="13640" cy="34100"/>
            </a:xfrm>
            <a:custGeom>
              <a:avLst/>
              <a:gdLst>
                <a:gd name="connsiteX0" fmla="*/ 6820 w 13640"/>
                <a:gd name="connsiteY0" fmla="*/ 0 h 34100"/>
                <a:gd name="connsiteX1" fmla="*/ 0 w 13640"/>
                <a:gd name="connsiteY1" fmla="*/ 6820 h 34100"/>
                <a:gd name="connsiteX2" fmla="*/ 0 w 13640"/>
                <a:gd name="connsiteY2" fmla="*/ 27280 h 34100"/>
                <a:gd name="connsiteX3" fmla="*/ 6820 w 13640"/>
                <a:gd name="connsiteY3" fmla="*/ 34101 h 34100"/>
                <a:gd name="connsiteX4" fmla="*/ 13640 w 13640"/>
                <a:gd name="connsiteY4" fmla="*/ 27280 h 34100"/>
                <a:gd name="connsiteX5" fmla="*/ 13640 w 13640"/>
                <a:gd name="connsiteY5" fmla="*/ 6820 h 34100"/>
                <a:gd name="connsiteX6" fmla="*/ 6820 w 13640"/>
                <a:gd name="connsiteY6" fmla="*/ 0 h 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0" h="3410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grpFill/>
            <a:ln w="6667"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id="{974FC39D-3B37-B8F4-52D4-32BDC37C0A21}"/>
                </a:ext>
              </a:extLst>
            </p:cNvPr>
            <p:cNvSpPr/>
            <p:nvPr/>
          </p:nvSpPr>
          <p:spPr>
            <a:xfrm>
              <a:off x="1145992" y="4583678"/>
              <a:ext cx="40924" cy="40922"/>
            </a:xfrm>
            <a:custGeom>
              <a:avLst/>
              <a:gdLst>
                <a:gd name="connsiteX0" fmla="*/ 6822 w 40924"/>
                <a:gd name="connsiteY0" fmla="*/ 40922 h 40922"/>
                <a:gd name="connsiteX1" fmla="*/ 11644 w 40924"/>
                <a:gd name="connsiteY1" fmla="*/ 38924 h 40922"/>
                <a:gd name="connsiteX2" fmla="*/ 38924 w 40924"/>
                <a:gd name="connsiteY2" fmla="*/ 11644 h 40922"/>
                <a:gd name="connsiteX3" fmla="*/ 38924 w 40924"/>
                <a:gd name="connsiteY3" fmla="*/ 2000 h 40922"/>
                <a:gd name="connsiteX4" fmla="*/ 29280 w 40924"/>
                <a:gd name="connsiteY4" fmla="*/ 2000 h 40922"/>
                <a:gd name="connsiteX5" fmla="*/ 2000 w 40924"/>
                <a:gd name="connsiteY5" fmla="*/ 29280 h 40922"/>
                <a:gd name="connsiteX6" fmla="*/ 2000 w 40924"/>
                <a:gd name="connsiteY6" fmla="*/ 38924 h 40922"/>
                <a:gd name="connsiteX7" fmla="*/ 6822 w 40924"/>
                <a:gd name="connsiteY7" fmla="*/ 40922 h 4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24" h="40922">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grpFill/>
            <a:ln w="6667"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id="{364281A0-DDE0-23EB-62B8-6ED8AC927771}"/>
                </a:ext>
              </a:extLst>
            </p:cNvPr>
            <p:cNvSpPr/>
            <p:nvPr/>
          </p:nvSpPr>
          <p:spPr>
            <a:xfrm>
              <a:off x="1145992" y="4631418"/>
              <a:ext cx="27283" cy="27282"/>
            </a:xfrm>
            <a:custGeom>
              <a:avLst/>
              <a:gdLst>
                <a:gd name="connsiteX0" fmla="*/ 6822 w 27283"/>
                <a:gd name="connsiteY0" fmla="*/ 27282 h 27282"/>
                <a:gd name="connsiteX1" fmla="*/ 11644 w 27283"/>
                <a:gd name="connsiteY1" fmla="*/ 25284 h 27282"/>
                <a:gd name="connsiteX2" fmla="*/ 25284 w 27283"/>
                <a:gd name="connsiteY2" fmla="*/ 11644 h 27282"/>
                <a:gd name="connsiteX3" fmla="*/ 25284 w 27283"/>
                <a:gd name="connsiteY3" fmla="*/ 2000 h 27282"/>
                <a:gd name="connsiteX4" fmla="*/ 15640 w 27283"/>
                <a:gd name="connsiteY4" fmla="*/ 2000 h 27282"/>
                <a:gd name="connsiteX5" fmla="*/ 2000 w 27283"/>
                <a:gd name="connsiteY5" fmla="*/ 15640 h 27282"/>
                <a:gd name="connsiteX6" fmla="*/ 2000 w 27283"/>
                <a:gd name="connsiteY6" fmla="*/ 25284 h 27282"/>
                <a:gd name="connsiteX7" fmla="*/ 6822 w 27283"/>
                <a:gd name="connsiteY7" fmla="*/ 27282 h 2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83" h="27282">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grpFill/>
            <a:ln w="6667"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id="{4C2A38D4-9794-FF61-018C-0AE8C0991FD2}"/>
                </a:ext>
              </a:extLst>
            </p:cNvPr>
            <p:cNvSpPr/>
            <p:nvPr/>
          </p:nvSpPr>
          <p:spPr>
            <a:xfrm>
              <a:off x="1173274" y="4617865"/>
              <a:ext cx="13640" cy="13554"/>
            </a:xfrm>
            <a:custGeom>
              <a:avLst/>
              <a:gdLst>
                <a:gd name="connsiteX0" fmla="*/ 1978 w 13640"/>
                <a:gd name="connsiteY0" fmla="*/ 1893 h 13554"/>
                <a:gd name="connsiteX1" fmla="*/ 0 w 13640"/>
                <a:gd name="connsiteY1" fmla="*/ 6735 h 13554"/>
                <a:gd name="connsiteX2" fmla="*/ 1978 w 13640"/>
                <a:gd name="connsiteY2" fmla="*/ 11509 h 13554"/>
                <a:gd name="connsiteX3" fmla="*/ 6820 w 13640"/>
                <a:gd name="connsiteY3" fmla="*/ 13555 h 13554"/>
                <a:gd name="connsiteX4" fmla="*/ 11662 w 13640"/>
                <a:gd name="connsiteY4" fmla="*/ 11577 h 13554"/>
                <a:gd name="connsiteX5" fmla="*/ 13640 w 13640"/>
                <a:gd name="connsiteY5" fmla="*/ 6735 h 13554"/>
                <a:gd name="connsiteX6" fmla="*/ 11662 w 13640"/>
                <a:gd name="connsiteY6" fmla="*/ 1893 h 13554"/>
                <a:gd name="connsiteX7" fmla="*/ 1978 w 13640"/>
                <a:gd name="connsiteY7" fmla="*/ 1893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grpFill/>
            <a:ln w="6667"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id="{961D096F-F8DC-B989-32D7-328FFF5D120F}"/>
                </a:ext>
              </a:extLst>
            </p:cNvPr>
            <p:cNvSpPr/>
            <p:nvPr/>
          </p:nvSpPr>
          <p:spPr>
            <a:xfrm>
              <a:off x="1186918" y="4583678"/>
              <a:ext cx="34098" cy="34102"/>
            </a:xfrm>
            <a:custGeom>
              <a:avLst/>
              <a:gdLst>
                <a:gd name="connsiteX0" fmla="*/ 1995 w 34098"/>
                <a:gd name="connsiteY0" fmla="*/ 32104 h 34102"/>
                <a:gd name="connsiteX1" fmla="*/ 6817 w 34098"/>
                <a:gd name="connsiteY1" fmla="*/ 34102 h 34102"/>
                <a:gd name="connsiteX2" fmla="*/ 11639 w 34098"/>
                <a:gd name="connsiteY2" fmla="*/ 32104 h 34102"/>
                <a:gd name="connsiteX3" fmla="*/ 32099 w 34098"/>
                <a:gd name="connsiteY3" fmla="*/ 11644 h 34102"/>
                <a:gd name="connsiteX4" fmla="*/ 32099 w 34098"/>
                <a:gd name="connsiteY4" fmla="*/ 2000 h 34102"/>
                <a:gd name="connsiteX5" fmla="*/ 22455 w 34098"/>
                <a:gd name="connsiteY5" fmla="*/ 2000 h 34102"/>
                <a:gd name="connsiteX6" fmla="*/ 1995 w 34098"/>
                <a:gd name="connsiteY6" fmla="*/ 22460 h 34102"/>
                <a:gd name="connsiteX7" fmla="*/ 1995 w 34098"/>
                <a:gd name="connsiteY7" fmla="*/ 32104 h 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8" h="34102">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grpFill/>
            <a:ln w="6667" cap="flat">
              <a:noFill/>
              <a:prstDash val="solid"/>
              <a:miter/>
            </a:ln>
          </p:spPr>
          <p:txBody>
            <a:bodyPr rtlCol="0" anchor="ctr"/>
            <a:lstStyle/>
            <a:p>
              <a:endParaRPr lang="en-US"/>
            </a:p>
          </p:txBody>
        </p:sp>
        <p:sp>
          <p:nvSpPr>
            <p:cNvPr id="1303" name="Freeform: Shape 1302">
              <a:extLst>
                <a:ext uri="{FF2B5EF4-FFF2-40B4-BE49-F238E27FC236}">
                  <a16:creationId xmlns:a16="http://schemas.microsoft.com/office/drawing/2014/main" id="{E0D495A9-E179-CD70-155B-A469F4933462}"/>
                </a:ext>
              </a:extLst>
            </p:cNvPr>
            <p:cNvSpPr/>
            <p:nvPr/>
          </p:nvSpPr>
          <p:spPr>
            <a:xfrm>
              <a:off x="1145992" y="4617778"/>
              <a:ext cx="75024" cy="75022"/>
            </a:xfrm>
            <a:custGeom>
              <a:avLst/>
              <a:gdLst>
                <a:gd name="connsiteX0" fmla="*/ 6822 w 75024"/>
                <a:gd name="connsiteY0" fmla="*/ 75023 h 75022"/>
                <a:gd name="connsiteX1" fmla="*/ 11644 w 75024"/>
                <a:gd name="connsiteY1" fmla="*/ 73025 h 75022"/>
                <a:gd name="connsiteX2" fmla="*/ 73025 w 75024"/>
                <a:gd name="connsiteY2" fmla="*/ 11644 h 75022"/>
                <a:gd name="connsiteX3" fmla="*/ 73025 w 75024"/>
                <a:gd name="connsiteY3" fmla="*/ 2000 h 75022"/>
                <a:gd name="connsiteX4" fmla="*/ 63381 w 75024"/>
                <a:gd name="connsiteY4" fmla="*/ 2000 h 75022"/>
                <a:gd name="connsiteX5" fmla="*/ 2000 w 75024"/>
                <a:gd name="connsiteY5" fmla="*/ 63381 h 75022"/>
                <a:gd name="connsiteX6" fmla="*/ 2000 w 75024"/>
                <a:gd name="connsiteY6" fmla="*/ 73025 h 75022"/>
                <a:gd name="connsiteX7" fmla="*/ 6822 w 75024"/>
                <a:gd name="connsiteY7" fmla="*/ 75023 h 7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24" h="75022">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grpFill/>
            <a:ln w="6667" cap="flat">
              <a:noFill/>
              <a:prstDash val="solid"/>
              <a:miter/>
            </a:ln>
          </p:spPr>
          <p:txBody>
            <a:bodyPr rtlCol="0" anchor="ctr"/>
            <a:lstStyle/>
            <a:p>
              <a:endParaRPr lang="en-US"/>
            </a:p>
          </p:txBody>
        </p:sp>
        <p:sp>
          <p:nvSpPr>
            <p:cNvPr id="1304" name="Freeform: Shape 1303">
              <a:extLst>
                <a:ext uri="{FF2B5EF4-FFF2-40B4-BE49-F238E27FC236}">
                  <a16:creationId xmlns:a16="http://schemas.microsoft.com/office/drawing/2014/main" id="{0DD90FE9-6250-C10E-B498-92C868540723}"/>
                </a:ext>
              </a:extLst>
            </p:cNvPr>
            <p:cNvSpPr/>
            <p:nvPr/>
          </p:nvSpPr>
          <p:spPr>
            <a:xfrm>
              <a:off x="1221015" y="4604225"/>
              <a:ext cx="13640" cy="13554"/>
            </a:xfrm>
            <a:custGeom>
              <a:avLst/>
              <a:gdLst>
                <a:gd name="connsiteX0" fmla="*/ 1978 w 13640"/>
                <a:gd name="connsiteY0" fmla="*/ 11577 h 13554"/>
                <a:gd name="connsiteX1" fmla="*/ 6820 w 13640"/>
                <a:gd name="connsiteY1" fmla="*/ 13555 h 13554"/>
                <a:gd name="connsiteX2" fmla="*/ 11662 w 13640"/>
                <a:gd name="connsiteY2" fmla="*/ 11577 h 13554"/>
                <a:gd name="connsiteX3" fmla="*/ 13640 w 13640"/>
                <a:gd name="connsiteY3" fmla="*/ 6735 h 13554"/>
                <a:gd name="connsiteX4" fmla="*/ 11662 w 13640"/>
                <a:gd name="connsiteY4" fmla="*/ 1893 h 13554"/>
                <a:gd name="connsiteX5" fmla="*/ 1978 w 13640"/>
                <a:gd name="connsiteY5" fmla="*/ 1893 h 13554"/>
                <a:gd name="connsiteX6" fmla="*/ 0 w 13640"/>
                <a:gd name="connsiteY6" fmla="*/ 6735 h 13554"/>
                <a:gd name="connsiteX7" fmla="*/ 1978 w 13640"/>
                <a:gd name="connsiteY7" fmla="*/ 11577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grpFill/>
            <a:ln w="6667" cap="flat">
              <a:noFill/>
              <a:prstDash val="solid"/>
              <a:miter/>
            </a:ln>
          </p:spPr>
          <p:txBody>
            <a:bodyPr rtlCol="0" anchor="ctr"/>
            <a:lstStyle/>
            <a:p>
              <a:endParaRPr lang="en-US"/>
            </a:p>
          </p:txBody>
        </p:sp>
      </p:grpSp>
      <p:grpSp>
        <p:nvGrpSpPr>
          <p:cNvPr id="1305" name="Graphic 160">
            <a:extLst>
              <a:ext uri="{FF2B5EF4-FFF2-40B4-BE49-F238E27FC236}">
                <a16:creationId xmlns:a16="http://schemas.microsoft.com/office/drawing/2014/main" id="{A1C7DC36-D264-9DA1-3060-683120708CA4}"/>
              </a:ext>
            </a:extLst>
          </p:cNvPr>
          <p:cNvGrpSpPr/>
          <p:nvPr/>
        </p:nvGrpSpPr>
        <p:grpSpPr>
          <a:xfrm>
            <a:off x="10820114" y="3605258"/>
            <a:ext cx="375782" cy="375784"/>
            <a:chOff x="10731221" y="3651641"/>
            <a:chExt cx="375782" cy="375784"/>
          </a:xfrm>
          <a:solidFill>
            <a:schemeClr val="tx1"/>
          </a:solidFill>
        </p:grpSpPr>
        <p:sp>
          <p:nvSpPr>
            <p:cNvPr id="1306" name="Freeform: Shape 1305">
              <a:extLst>
                <a:ext uri="{FF2B5EF4-FFF2-40B4-BE49-F238E27FC236}">
                  <a16:creationId xmlns:a16="http://schemas.microsoft.com/office/drawing/2014/main" id="{3003D057-22A8-BC28-83EB-B23C5AFD68B3}"/>
                </a:ext>
              </a:extLst>
            </p:cNvPr>
            <p:cNvSpPr/>
            <p:nvPr/>
          </p:nvSpPr>
          <p:spPr>
            <a:xfrm>
              <a:off x="10731221" y="3774744"/>
              <a:ext cx="375782" cy="207328"/>
            </a:xfrm>
            <a:custGeom>
              <a:avLst/>
              <a:gdLst>
                <a:gd name="connsiteX0" fmla="*/ 369304 w 375782"/>
                <a:gd name="connsiteY0" fmla="*/ 207329 h 207328"/>
                <a:gd name="connsiteX1" fmla="*/ 6479 w 375782"/>
                <a:gd name="connsiteY1" fmla="*/ 207329 h 207328"/>
                <a:gd name="connsiteX2" fmla="*/ 0 w 375782"/>
                <a:gd name="connsiteY2" fmla="*/ 200849 h 207328"/>
                <a:gd name="connsiteX3" fmla="*/ 0 w 375782"/>
                <a:gd name="connsiteY3" fmla="*/ 67252 h 207328"/>
                <a:gd name="connsiteX4" fmla="*/ 67252 w 375782"/>
                <a:gd name="connsiteY4" fmla="*/ 0 h 207328"/>
                <a:gd name="connsiteX5" fmla="*/ 308596 w 375782"/>
                <a:gd name="connsiteY5" fmla="*/ 0 h 207328"/>
                <a:gd name="connsiteX6" fmla="*/ 375783 w 375782"/>
                <a:gd name="connsiteY6" fmla="*/ 67252 h 207328"/>
                <a:gd name="connsiteX7" fmla="*/ 375783 w 375782"/>
                <a:gd name="connsiteY7" fmla="*/ 200849 h 207328"/>
                <a:gd name="connsiteX8" fmla="*/ 369304 w 375782"/>
                <a:gd name="connsiteY8" fmla="*/ 207329 h 207328"/>
                <a:gd name="connsiteX9" fmla="*/ 12958 w 375782"/>
                <a:gd name="connsiteY9" fmla="*/ 194370 h 207328"/>
                <a:gd name="connsiteX10" fmla="*/ 362825 w 375782"/>
                <a:gd name="connsiteY10" fmla="*/ 194370 h 207328"/>
                <a:gd name="connsiteX11" fmla="*/ 362825 w 375782"/>
                <a:gd name="connsiteY11" fmla="*/ 67252 h 207328"/>
                <a:gd name="connsiteX12" fmla="*/ 308596 w 375782"/>
                <a:gd name="connsiteY12" fmla="*/ 12958 h 207328"/>
                <a:gd name="connsiteX13" fmla="*/ 67252 w 375782"/>
                <a:gd name="connsiteY13" fmla="*/ 12958 h 207328"/>
                <a:gd name="connsiteX14" fmla="*/ 12958 w 375782"/>
                <a:gd name="connsiteY14" fmla="*/ 67252 h 20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82" h="207328">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grpFill/>
            <a:ln w="6400"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id="{50BE1153-0072-38BA-8BD3-90AFDF2D1C91}"/>
                </a:ext>
              </a:extLst>
            </p:cNvPr>
            <p:cNvSpPr/>
            <p:nvPr/>
          </p:nvSpPr>
          <p:spPr>
            <a:xfrm>
              <a:off x="10783036" y="3651641"/>
              <a:ext cx="272281" cy="136062"/>
            </a:xfrm>
            <a:custGeom>
              <a:avLst/>
              <a:gdLst>
                <a:gd name="connsiteX0" fmla="*/ 265656 w 272281"/>
                <a:gd name="connsiteY0" fmla="*/ 136061 h 136062"/>
                <a:gd name="connsiteX1" fmla="*/ 6495 w 272281"/>
                <a:gd name="connsiteY1" fmla="*/ 136061 h 136062"/>
                <a:gd name="connsiteX2" fmla="*/ 1442 w 272281"/>
                <a:gd name="connsiteY2" fmla="*/ 133664 h 136062"/>
                <a:gd name="connsiteX3" fmla="*/ 146 w 272281"/>
                <a:gd name="connsiteY3" fmla="*/ 128221 h 136062"/>
                <a:gd name="connsiteX4" fmla="*/ 26062 w 272281"/>
                <a:gd name="connsiteY4" fmla="*/ 5120 h 136062"/>
                <a:gd name="connsiteX5" fmla="*/ 32412 w 272281"/>
                <a:gd name="connsiteY5" fmla="*/ 2 h 136062"/>
                <a:gd name="connsiteX6" fmla="*/ 239740 w 272281"/>
                <a:gd name="connsiteY6" fmla="*/ 2 h 136062"/>
                <a:gd name="connsiteX7" fmla="*/ 246219 w 272281"/>
                <a:gd name="connsiteY7" fmla="*/ 5120 h 136062"/>
                <a:gd name="connsiteX8" fmla="*/ 272135 w 272281"/>
                <a:gd name="connsiteY8" fmla="*/ 128221 h 136062"/>
                <a:gd name="connsiteX9" fmla="*/ 270839 w 272281"/>
                <a:gd name="connsiteY9" fmla="*/ 133664 h 136062"/>
                <a:gd name="connsiteX10" fmla="*/ 265656 w 272281"/>
                <a:gd name="connsiteY10" fmla="*/ 136061 h 136062"/>
                <a:gd name="connsiteX11" fmla="*/ 14465 w 272281"/>
                <a:gd name="connsiteY11" fmla="*/ 123103 h 136062"/>
                <a:gd name="connsiteX12" fmla="*/ 257687 w 272281"/>
                <a:gd name="connsiteY12" fmla="*/ 123103 h 136062"/>
                <a:gd name="connsiteX13" fmla="*/ 234492 w 272281"/>
                <a:gd name="connsiteY13" fmla="*/ 12960 h 136062"/>
                <a:gd name="connsiteX14" fmla="*/ 37660 w 272281"/>
                <a:gd name="connsiteY14" fmla="*/ 12960 h 13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81" h="136062">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grpFill/>
            <a:ln w="6400"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id="{253F304E-8DF9-4A8D-0714-E84C4377D746}"/>
                </a:ext>
              </a:extLst>
            </p:cNvPr>
            <p:cNvSpPr/>
            <p:nvPr/>
          </p:nvSpPr>
          <p:spPr>
            <a:xfrm>
              <a:off x="10823994" y="3690515"/>
              <a:ext cx="190364" cy="97188"/>
            </a:xfrm>
            <a:custGeom>
              <a:avLst/>
              <a:gdLst>
                <a:gd name="connsiteX0" fmla="*/ 183750 w 190364"/>
                <a:gd name="connsiteY0" fmla="*/ 97187 h 97188"/>
                <a:gd name="connsiteX1" fmla="*/ 6485 w 190364"/>
                <a:gd name="connsiteY1" fmla="*/ 97187 h 97188"/>
                <a:gd name="connsiteX2" fmla="*/ 1431 w 190364"/>
                <a:gd name="connsiteY2" fmla="*/ 94789 h 97188"/>
                <a:gd name="connsiteX3" fmla="*/ 135 w 190364"/>
                <a:gd name="connsiteY3" fmla="*/ 89412 h 97188"/>
                <a:gd name="connsiteX4" fmla="*/ 17369 w 190364"/>
                <a:gd name="connsiteY4" fmla="*/ 5185 h 97188"/>
                <a:gd name="connsiteX5" fmla="*/ 23848 w 190364"/>
                <a:gd name="connsiteY5" fmla="*/ 1 h 97188"/>
                <a:gd name="connsiteX6" fmla="*/ 166387 w 190364"/>
                <a:gd name="connsiteY6" fmla="*/ 1 h 97188"/>
                <a:gd name="connsiteX7" fmla="*/ 172866 w 190364"/>
                <a:gd name="connsiteY7" fmla="*/ 5185 h 97188"/>
                <a:gd name="connsiteX8" fmla="*/ 190229 w 190364"/>
                <a:gd name="connsiteY8" fmla="*/ 89412 h 97188"/>
                <a:gd name="connsiteX9" fmla="*/ 188934 w 190364"/>
                <a:gd name="connsiteY9" fmla="*/ 94789 h 97188"/>
                <a:gd name="connsiteX10" fmla="*/ 183750 w 190364"/>
                <a:gd name="connsiteY10" fmla="*/ 97187 h 97188"/>
                <a:gd name="connsiteX11" fmla="*/ 14389 w 190364"/>
                <a:gd name="connsiteY11" fmla="*/ 84229 h 97188"/>
                <a:gd name="connsiteX12" fmla="*/ 175846 w 190364"/>
                <a:gd name="connsiteY12" fmla="*/ 84229 h 97188"/>
                <a:gd name="connsiteX13" fmla="*/ 161139 w 190364"/>
                <a:gd name="connsiteY13" fmla="*/ 12959 h 97188"/>
                <a:gd name="connsiteX14" fmla="*/ 29096 w 190364"/>
                <a:gd name="connsiteY14" fmla="*/ 12959 h 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4" h="97188">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grpFill/>
            <a:ln w="6400"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id="{D7C858C4-7C8D-B0AA-E83B-12B0FC474968}"/>
                </a:ext>
              </a:extLst>
            </p:cNvPr>
            <p:cNvSpPr/>
            <p:nvPr/>
          </p:nvSpPr>
          <p:spPr>
            <a:xfrm>
              <a:off x="10783053" y="3839534"/>
              <a:ext cx="272118" cy="142538"/>
            </a:xfrm>
            <a:custGeom>
              <a:avLst/>
              <a:gdLst>
                <a:gd name="connsiteX0" fmla="*/ 265640 w 272118"/>
                <a:gd name="connsiteY0" fmla="*/ 142538 h 142538"/>
                <a:gd name="connsiteX1" fmla="*/ 6479 w 272118"/>
                <a:gd name="connsiteY1" fmla="*/ 142538 h 142538"/>
                <a:gd name="connsiteX2" fmla="*/ 0 w 272118"/>
                <a:gd name="connsiteY2" fmla="*/ 136059 h 142538"/>
                <a:gd name="connsiteX3" fmla="*/ 0 w 272118"/>
                <a:gd name="connsiteY3" fmla="*/ 50601 h 142538"/>
                <a:gd name="connsiteX4" fmla="*/ 50601 w 272118"/>
                <a:gd name="connsiteY4" fmla="*/ 0 h 142538"/>
                <a:gd name="connsiteX5" fmla="*/ 221518 w 272118"/>
                <a:gd name="connsiteY5" fmla="*/ 0 h 142538"/>
                <a:gd name="connsiteX6" fmla="*/ 272119 w 272118"/>
                <a:gd name="connsiteY6" fmla="*/ 50601 h 142538"/>
                <a:gd name="connsiteX7" fmla="*/ 272119 w 272118"/>
                <a:gd name="connsiteY7" fmla="*/ 136059 h 142538"/>
                <a:gd name="connsiteX8" fmla="*/ 265640 w 272118"/>
                <a:gd name="connsiteY8" fmla="*/ 142538 h 142538"/>
                <a:gd name="connsiteX9" fmla="*/ 12958 w 272118"/>
                <a:gd name="connsiteY9" fmla="*/ 129580 h 142538"/>
                <a:gd name="connsiteX10" fmla="*/ 259161 w 272118"/>
                <a:gd name="connsiteY10" fmla="*/ 129580 h 142538"/>
                <a:gd name="connsiteX11" fmla="*/ 259161 w 272118"/>
                <a:gd name="connsiteY11" fmla="*/ 50601 h 142538"/>
                <a:gd name="connsiteX12" fmla="*/ 221518 w 272118"/>
                <a:gd name="connsiteY12" fmla="*/ 12958 h 142538"/>
                <a:gd name="connsiteX13" fmla="*/ 50601 w 272118"/>
                <a:gd name="connsiteY13" fmla="*/ 12958 h 142538"/>
                <a:gd name="connsiteX14" fmla="*/ 12958 w 272118"/>
                <a:gd name="connsiteY14" fmla="*/ 50601 h 1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118" h="142538">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grpFill/>
            <a:ln w="6400"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id="{23CC3769-1E4C-2764-09B5-8AA18FF41FBB}"/>
                </a:ext>
              </a:extLst>
            </p:cNvPr>
            <p:cNvSpPr/>
            <p:nvPr/>
          </p:nvSpPr>
          <p:spPr>
            <a:xfrm>
              <a:off x="10731230" y="3968928"/>
              <a:ext cx="369282" cy="58497"/>
            </a:xfrm>
            <a:custGeom>
              <a:avLst/>
              <a:gdLst>
                <a:gd name="connsiteX0" fmla="*/ 362816 w 369282"/>
                <a:gd name="connsiteY0" fmla="*/ 58498 h 58497"/>
                <a:gd name="connsiteX1" fmla="*/ 6470 w 369282"/>
                <a:gd name="connsiteY1" fmla="*/ 58498 h 58497"/>
                <a:gd name="connsiteX2" fmla="*/ 0 w 369282"/>
                <a:gd name="connsiteY2" fmla="*/ 52010 h 58497"/>
                <a:gd name="connsiteX3" fmla="*/ 2194 w 369282"/>
                <a:gd name="connsiteY3" fmla="*/ 47159 h 58497"/>
                <a:gd name="connsiteX4" fmla="*/ 54026 w 369282"/>
                <a:gd name="connsiteY4" fmla="*/ 1806 h 58497"/>
                <a:gd name="connsiteX5" fmla="*/ 63186 w 369282"/>
                <a:gd name="connsiteY5" fmla="*/ 1991 h 58497"/>
                <a:gd name="connsiteX6" fmla="*/ 63002 w 369282"/>
                <a:gd name="connsiteY6" fmla="*/ 11152 h 58497"/>
                <a:gd name="connsiteX7" fmla="*/ 62578 w 369282"/>
                <a:gd name="connsiteY7" fmla="*/ 11525 h 58497"/>
                <a:gd name="connsiteX8" fmla="*/ 23704 w 369282"/>
                <a:gd name="connsiteY8" fmla="*/ 45540 h 58497"/>
                <a:gd name="connsiteX9" fmla="*/ 347201 w 369282"/>
                <a:gd name="connsiteY9" fmla="*/ 45540 h 58497"/>
                <a:gd name="connsiteX10" fmla="*/ 312862 w 369282"/>
                <a:gd name="connsiteY10" fmla="*/ 11266 h 58497"/>
                <a:gd name="connsiteX11" fmla="*/ 312862 w 369282"/>
                <a:gd name="connsiteY11" fmla="*/ 2065 h 58497"/>
                <a:gd name="connsiteX12" fmla="*/ 322063 w 369282"/>
                <a:gd name="connsiteY12" fmla="*/ 2065 h 58497"/>
                <a:gd name="connsiteX13" fmla="*/ 367416 w 369282"/>
                <a:gd name="connsiteY13" fmla="*/ 47419 h 58497"/>
                <a:gd name="connsiteX14" fmla="*/ 368776 w 369282"/>
                <a:gd name="connsiteY14" fmla="*/ 54481 h 58497"/>
                <a:gd name="connsiteX15" fmla="*/ 362816 w 369282"/>
                <a:gd name="connsiteY15" fmla="*/ 58498 h 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282" h="58497">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grpFill/>
            <a:ln w="6400"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id="{0EC74556-6899-1079-A5D0-3761B37D96E0}"/>
                </a:ext>
              </a:extLst>
            </p:cNvPr>
            <p:cNvSpPr/>
            <p:nvPr/>
          </p:nvSpPr>
          <p:spPr>
            <a:xfrm>
              <a:off x="10783053" y="3883656"/>
              <a:ext cx="272118" cy="12958"/>
            </a:xfrm>
            <a:custGeom>
              <a:avLst/>
              <a:gdLst>
                <a:gd name="connsiteX0" fmla="*/ 265640 w 272118"/>
                <a:gd name="connsiteY0" fmla="*/ 12958 h 12958"/>
                <a:gd name="connsiteX1" fmla="*/ 6479 w 272118"/>
                <a:gd name="connsiteY1" fmla="*/ 12958 h 12958"/>
                <a:gd name="connsiteX2" fmla="*/ 0 w 272118"/>
                <a:gd name="connsiteY2" fmla="*/ 6479 h 12958"/>
                <a:gd name="connsiteX3" fmla="*/ 6479 w 272118"/>
                <a:gd name="connsiteY3" fmla="*/ 0 h 12958"/>
                <a:gd name="connsiteX4" fmla="*/ 265640 w 272118"/>
                <a:gd name="connsiteY4" fmla="*/ 0 h 12958"/>
                <a:gd name="connsiteX5" fmla="*/ 272119 w 272118"/>
                <a:gd name="connsiteY5" fmla="*/ 6479 h 12958"/>
                <a:gd name="connsiteX6" fmla="*/ 265640 w 272118"/>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18" h="12958">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grpFill/>
            <a:ln w="6400"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id="{50D7FDA8-7E69-D6A6-8E49-037CC6C31994}"/>
                </a:ext>
              </a:extLst>
            </p:cNvPr>
            <p:cNvSpPr/>
            <p:nvPr/>
          </p:nvSpPr>
          <p:spPr>
            <a:xfrm>
              <a:off x="10763616" y="3807139"/>
              <a:ext cx="64790" cy="12958"/>
            </a:xfrm>
            <a:custGeom>
              <a:avLst/>
              <a:gdLst>
                <a:gd name="connsiteX0" fmla="*/ 58311 w 64790"/>
                <a:gd name="connsiteY0" fmla="*/ 12958 h 12958"/>
                <a:gd name="connsiteX1" fmla="*/ 6479 w 64790"/>
                <a:gd name="connsiteY1" fmla="*/ 12958 h 12958"/>
                <a:gd name="connsiteX2" fmla="*/ 0 w 64790"/>
                <a:gd name="connsiteY2" fmla="*/ 6479 h 12958"/>
                <a:gd name="connsiteX3" fmla="*/ 6479 w 64790"/>
                <a:gd name="connsiteY3" fmla="*/ 0 h 12958"/>
                <a:gd name="connsiteX4" fmla="*/ 58311 w 64790"/>
                <a:gd name="connsiteY4" fmla="*/ 0 h 12958"/>
                <a:gd name="connsiteX5" fmla="*/ 64790 w 64790"/>
                <a:gd name="connsiteY5" fmla="*/ 6479 h 12958"/>
                <a:gd name="connsiteX6" fmla="*/ 58311 w 64790"/>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90" h="12958">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grpFill/>
            <a:ln w="6400"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id="{79E4297F-CFDD-1AFC-5657-AA053A035B61}"/>
                </a:ext>
              </a:extLst>
            </p:cNvPr>
            <p:cNvSpPr/>
            <p:nvPr/>
          </p:nvSpPr>
          <p:spPr>
            <a:xfrm>
              <a:off x="10763616" y="3826576"/>
              <a:ext cx="51832" cy="12958"/>
            </a:xfrm>
            <a:custGeom>
              <a:avLst/>
              <a:gdLst>
                <a:gd name="connsiteX0" fmla="*/ 45353 w 51832"/>
                <a:gd name="connsiteY0" fmla="*/ 12958 h 12958"/>
                <a:gd name="connsiteX1" fmla="*/ 6479 w 51832"/>
                <a:gd name="connsiteY1" fmla="*/ 12958 h 12958"/>
                <a:gd name="connsiteX2" fmla="*/ 0 w 51832"/>
                <a:gd name="connsiteY2" fmla="*/ 6479 h 12958"/>
                <a:gd name="connsiteX3" fmla="*/ 6479 w 51832"/>
                <a:gd name="connsiteY3" fmla="*/ 0 h 12958"/>
                <a:gd name="connsiteX4" fmla="*/ 45353 w 51832"/>
                <a:gd name="connsiteY4" fmla="*/ 0 h 12958"/>
                <a:gd name="connsiteX5" fmla="*/ 51832 w 51832"/>
                <a:gd name="connsiteY5" fmla="*/ 6479 h 12958"/>
                <a:gd name="connsiteX6" fmla="*/ 45353 w 51832"/>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32" h="12958">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grpFill/>
            <a:ln w="6400" cap="flat">
              <a:noFill/>
              <a:prstDash val="solid"/>
              <a:miter/>
            </a:ln>
          </p:spPr>
          <p:txBody>
            <a:bodyPr rtlCol="0" anchor="ctr"/>
            <a:lstStyle/>
            <a:p>
              <a:endParaRPr lang="en-US"/>
            </a:p>
          </p:txBody>
        </p:sp>
      </p:grpSp>
      <p:grpSp>
        <p:nvGrpSpPr>
          <p:cNvPr id="1314" name="Graphic 162">
            <a:extLst>
              <a:ext uri="{FF2B5EF4-FFF2-40B4-BE49-F238E27FC236}">
                <a16:creationId xmlns:a16="http://schemas.microsoft.com/office/drawing/2014/main" id="{19BB6439-83BA-7F72-7C3B-6263CCFE45F1}"/>
              </a:ext>
            </a:extLst>
          </p:cNvPr>
          <p:cNvGrpSpPr/>
          <p:nvPr/>
        </p:nvGrpSpPr>
        <p:grpSpPr>
          <a:xfrm>
            <a:off x="10205777" y="3702242"/>
            <a:ext cx="394176" cy="280651"/>
            <a:chOff x="10116884" y="3748625"/>
            <a:chExt cx="394176" cy="280651"/>
          </a:xfrm>
          <a:solidFill>
            <a:schemeClr val="tx1"/>
          </a:solidFill>
        </p:grpSpPr>
        <p:grpSp>
          <p:nvGrpSpPr>
            <p:cNvPr id="1315" name="Graphic 162">
              <a:extLst>
                <a:ext uri="{FF2B5EF4-FFF2-40B4-BE49-F238E27FC236}">
                  <a16:creationId xmlns:a16="http://schemas.microsoft.com/office/drawing/2014/main" id="{4C65F9A9-E2F2-59B5-7D02-16447B989080}"/>
                </a:ext>
              </a:extLst>
            </p:cNvPr>
            <p:cNvGrpSpPr/>
            <p:nvPr/>
          </p:nvGrpSpPr>
          <p:grpSpPr>
            <a:xfrm>
              <a:off x="10116884" y="3748625"/>
              <a:ext cx="394176" cy="280651"/>
              <a:chOff x="10116884" y="3748625"/>
              <a:chExt cx="394176" cy="280651"/>
            </a:xfrm>
            <a:grpFill/>
          </p:grpSpPr>
          <p:sp>
            <p:nvSpPr>
              <p:cNvPr id="1322" name="Freeform: Shape 1321">
                <a:extLst>
                  <a:ext uri="{FF2B5EF4-FFF2-40B4-BE49-F238E27FC236}">
                    <a16:creationId xmlns:a16="http://schemas.microsoft.com/office/drawing/2014/main" id="{DBA10137-EA90-BC74-2E93-55F6772EF954}"/>
                  </a:ext>
                </a:extLst>
              </p:cNvPr>
              <p:cNvSpPr/>
              <p:nvPr/>
            </p:nvSpPr>
            <p:spPr>
              <a:xfrm>
                <a:off x="10116884" y="3748625"/>
                <a:ext cx="394176" cy="280651"/>
              </a:xfrm>
              <a:custGeom>
                <a:avLst/>
                <a:gdLst>
                  <a:gd name="connsiteX0" fmla="*/ 0 w 394176"/>
                  <a:gd name="connsiteY0" fmla="*/ 251348 h 280651"/>
                  <a:gd name="connsiteX1" fmla="*/ 0 w 394176"/>
                  <a:gd name="connsiteY1" fmla="*/ 29304 h 280651"/>
                  <a:gd name="connsiteX2" fmla="*/ 29304 w 394176"/>
                  <a:gd name="connsiteY2" fmla="*/ 0 h 280651"/>
                  <a:gd name="connsiteX3" fmla="*/ 364854 w 394176"/>
                  <a:gd name="connsiteY3" fmla="*/ 0 h 280651"/>
                  <a:gd name="connsiteX4" fmla="*/ 394177 w 394176"/>
                  <a:gd name="connsiteY4" fmla="*/ 29304 h 280651"/>
                  <a:gd name="connsiteX5" fmla="*/ 394177 w 394176"/>
                  <a:gd name="connsiteY5" fmla="*/ 251348 h 280651"/>
                  <a:gd name="connsiteX6" fmla="*/ 364854 w 394176"/>
                  <a:gd name="connsiteY6" fmla="*/ 280651 h 280651"/>
                  <a:gd name="connsiteX7" fmla="*/ 29304 w 394176"/>
                  <a:gd name="connsiteY7" fmla="*/ 280651 h 280651"/>
                  <a:gd name="connsiteX8" fmla="*/ 0 w 394176"/>
                  <a:gd name="connsiteY8" fmla="*/ 251348 h 280651"/>
                  <a:gd name="connsiteX9" fmla="*/ 375622 w 394176"/>
                  <a:gd name="connsiteY9" fmla="*/ 251348 h 280651"/>
                  <a:gd name="connsiteX10" fmla="*/ 375622 w 394176"/>
                  <a:gd name="connsiteY10" fmla="*/ 29304 h 280651"/>
                  <a:gd name="connsiteX11" fmla="*/ 364854 w 394176"/>
                  <a:gd name="connsiteY11" fmla="*/ 18545 h 280651"/>
                  <a:gd name="connsiteX12" fmla="*/ 29304 w 394176"/>
                  <a:gd name="connsiteY12" fmla="*/ 18545 h 280651"/>
                  <a:gd name="connsiteX13" fmla="*/ 18545 w 394176"/>
                  <a:gd name="connsiteY13" fmla="*/ 29304 h 280651"/>
                  <a:gd name="connsiteX14" fmla="*/ 18545 w 394176"/>
                  <a:gd name="connsiteY14" fmla="*/ 251348 h 280651"/>
                  <a:gd name="connsiteX15" fmla="*/ 29304 w 394176"/>
                  <a:gd name="connsiteY15" fmla="*/ 262107 h 280651"/>
                  <a:gd name="connsiteX16" fmla="*/ 364854 w 394176"/>
                  <a:gd name="connsiteY16" fmla="*/ 262107 h 280651"/>
                  <a:gd name="connsiteX17" fmla="*/ 375622 w 394176"/>
                  <a:gd name="connsiteY17" fmla="*/ 251348 h 2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176" h="280651">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grpFill/>
              <a:ln w="9525" cap="flat">
                <a:noFill/>
                <a:prstDash val="solid"/>
                <a:round/>
              </a:ln>
            </p:spPr>
            <p:txBody>
              <a:bodyPr rtlCol="0" anchor="ctr"/>
              <a:lstStyle/>
              <a:p>
                <a:endParaRPr lang="en-US"/>
              </a:p>
            </p:txBody>
          </p:sp>
          <p:sp>
            <p:nvSpPr>
              <p:cNvPr id="1323" name="Freeform: Shape 1322">
                <a:extLst>
                  <a:ext uri="{FF2B5EF4-FFF2-40B4-BE49-F238E27FC236}">
                    <a16:creationId xmlns:a16="http://schemas.microsoft.com/office/drawing/2014/main" id="{C754551A-2500-8ED4-3A20-D2707D0CE6A6}"/>
                  </a:ext>
                </a:extLst>
              </p:cNvPr>
              <p:cNvSpPr/>
              <p:nvPr/>
            </p:nvSpPr>
            <p:spPr>
              <a:xfrm>
                <a:off x="10149441" y="3776903"/>
                <a:ext cx="68126" cy="17779"/>
              </a:xfrm>
              <a:custGeom>
                <a:avLst/>
                <a:gdLst>
                  <a:gd name="connsiteX0" fmla="*/ 0 w 68126"/>
                  <a:gd name="connsiteY0" fmla="*/ 8900 h 17779"/>
                  <a:gd name="connsiteX1" fmla="*/ 8909 w 68126"/>
                  <a:gd name="connsiteY1" fmla="*/ 0 h 17779"/>
                  <a:gd name="connsiteX2" fmla="*/ 17789 w 68126"/>
                  <a:gd name="connsiteY2" fmla="*/ 8900 h 17779"/>
                  <a:gd name="connsiteX3" fmla="*/ 8909 w 68126"/>
                  <a:gd name="connsiteY3" fmla="*/ 17780 h 17779"/>
                  <a:gd name="connsiteX4" fmla="*/ 0 w 68126"/>
                  <a:gd name="connsiteY4" fmla="*/ 8900 h 17779"/>
                  <a:gd name="connsiteX5" fmla="*/ 25178 w 68126"/>
                  <a:gd name="connsiteY5" fmla="*/ 8900 h 17779"/>
                  <a:gd name="connsiteX6" fmla="*/ 34059 w 68126"/>
                  <a:gd name="connsiteY6" fmla="*/ 0 h 17779"/>
                  <a:gd name="connsiteX7" fmla="*/ 42968 w 68126"/>
                  <a:gd name="connsiteY7" fmla="*/ 8900 h 17779"/>
                  <a:gd name="connsiteX8" fmla="*/ 34059 w 68126"/>
                  <a:gd name="connsiteY8" fmla="*/ 17780 h 17779"/>
                  <a:gd name="connsiteX9" fmla="*/ 25178 w 68126"/>
                  <a:gd name="connsiteY9" fmla="*/ 8900 h 17779"/>
                  <a:gd name="connsiteX10" fmla="*/ 50347 w 68126"/>
                  <a:gd name="connsiteY10" fmla="*/ 8900 h 17779"/>
                  <a:gd name="connsiteX11" fmla="*/ 59227 w 68126"/>
                  <a:gd name="connsiteY11" fmla="*/ 0 h 17779"/>
                  <a:gd name="connsiteX12" fmla="*/ 68127 w 68126"/>
                  <a:gd name="connsiteY12" fmla="*/ 8900 h 17779"/>
                  <a:gd name="connsiteX13" fmla="*/ 59227 w 68126"/>
                  <a:gd name="connsiteY13" fmla="*/ 17780 h 17779"/>
                  <a:gd name="connsiteX14" fmla="*/ 50347 w 68126"/>
                  <a:gd name="connsiteY14" fmla="*/ 8900 h 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26" h="17779">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grpFill/>
              <a:ln w="9525" cap="flat">
                <a:noFill/>
                <a:prstDash val="solid"/>
                <a:round/>
              </a:ln>
            </p:spPr>
            <p:txBody>
              <a:bodyPr rtlCol="0" anchor="ctr"/>
              <a:lstStyle/>
              <a:p>
                <a:endParaRPr lang="en-US"/>
              </a:p>
            </p:txBody>
          </p:sp>
        </p:grpSp>
        <p:grpSp>
          <p:nvGrpSpPr>
            <p:cNvPr id="1316" name="Graphic 162">
              <a:extLst>
                <a:ext uri="{FF2B5EF4-FFF2-40B4-BE49-F238E27FC236}">
                  <a16:creationId xmlns:a16="http://schemas.microsoft.com/office/drawing/2014/main" id="{92623FAD-D942-F98C-95CB-8FB0B4615034}"/>
                </a:ext>
              </a:extLst>
            </p:cNvPr>
            <p:cNvGrpSpPr/>
            <p:nvPr/>
          </p:nvGrpSpPr>
          <p:grpSpPr>
            <a:xfrm>
              <a:off x="10157033" y="3822776"/>
              <a:ext cx="150091" cy="150101"/>
              <a:chOff x="10157033" y="3822776"/>
              <a:chExt cx="150091" cy="150101"/>
            </a:xfrm>
            <a:grpFill/>
          </p:grpSpPr>
          <p:sp>
            <p:nvSpPr>
              <p:cNvPr id="1320" name="Freeform: Shape 1319">
                <a:extLst>
                  <a:ext uri="{FF2B5EF4-FFF2-40B4-BE49-F238E27FC236}">
                    <a16:creationId xmlns:a16="http://schemas.microsoft.com/office/drawing/2014/main" id="{977EC54E-3C38-E1B3-4308-A730770CBC03}"/>
                  </a:ext>
                </a:extLst>
              </p:cNvPr>
              <p:cNvSpPr/>
              <p:nvPr/>
            </p:nvSpPr>
            <p:spPr>
              <a:xfrm>
                <a:off x="10157033" y="3822776"/>
                <a:ext cx="150091" cy="150101"/>
              </a:xfrm>
              <a:custGeom>
                <a:avLst/>
                <a:gdLst>
                  <a:gd name="connsiteX0" fmla="*/ 0 w 150091"/>
                  <a:gd name="connsiteY0" fmla="*/ 75051 h 150101"/>
                  <a:gd name="connsiteX1" fmla="*/ 75041 w 150091"/>
                  <a:gd name="connsiteY1" fmla="*/ 0 h 150101"/>
                  <a:gd name="connsiteX2" fmla="*/ 75041 w 150091"/>
                  <a:gd name="connsiteY2" fmla="*/ 3651 h 150101"/>
                  <a:gd name="connsiteX3" fmla="*/ 146441 w 150091"/>
                  <a:gd name="connsiteY3" fmla="*/ 75051 h 150101"/>
                  <a:gd name="connsiteX4" fmla="*/ 150092 w 150091"/>
                  <a:gd name="connsiteY4" fmla="*/ 75051 h 150101"/>
                  <a:gd name="connsiteX5" fmla="*/ 75041 w 150091"/>
                  <a:gd name="connsiteY5" fmla="*/ 150102 h 150101"/>
                  <a:gd name="connsiteX6" fmla="*/ 0 w 150091"/>
                  <a:gd name="connsiteY6" fmla="*/ 75051 h 150101"/>
                  <a:gd name="connsiteX7" fmla="*/ 132496 w 150091"/>
                  <a:gd name="connsiteY7" fmla="*/ 75051 h 150101"/>
                  <a:gd name="connsiteX8" fmla="*/ 136147 w 150091"/>
                  <a:gd name="connsiteY8" fmla="*/ 75051 h 150101"/>
                  <a:gd name="connsiteX9" fmla="*/ 75041 w 150091"/>
                  <a:gd name="connsiteY9" fmla="*/ 13945 h 150101"/>
                  <a:gd name="connsiteX10" fmla="*/ 75041 w 150091"/>
                  <a:gd name="connsiteY10" fmla="*/ 17596 h 150101"/>
                  <a:gd name="connsiteX11" fmla="*/ 17586 w 150091"/>
                  <a:gd name="connsiteY11" fmla="*/ 75051 h 150101"/>
                  <a:gd name="connsiteX12" fmla="*/ 75041 w 150091"/>
                  <a:gd name="connsiteY12" fmla="*/ 132506 h 150101"/>
                  <a:gd name="connsiteX13" fmla="*/ 132496 w 150091"/>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91" h="150101">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grpFill/>
              <a:ln w="9525" cap="flat">
                <a:noFill/>
                <a:prstDash val="solid"/>
                <a:round/>
              </a:ln>
            </p:spPr>
            <p:txBody>
              <a:bodyPr rtlCol="0" anchor="ctr"/>
              <a:lstStyle/>
              <a:p>
                <a:endParaRPr lang="en-US"/>
              </a:p>
            </p:txBody>
          </p:sp>
          <p:sp>
            <p:nvSpPr>
              <p:cNvPr id="1321" name="Freeform: Shape 1320">
                <a:extLst>
                  <a:ext uri="{FF2B5EF4-FFF2-40B4-BE49-F238E27FC236}">
                    <a16:creationId xmlns:a16="http://schemas.microsoft.com/office/drawing/2014/main" id="{549652C4-E16D-12A8-F0A3-8A652ACEE9AE}"/>
                  </a:ext>
                </a:extLst>
              </p:cNvPr>
              <p:cNvSpPr/>
              <p:nvPr/>
            </p:nvSpPr>
            <p:spPr>
              <a:xfrm>
                <a:off x="10193832" y="3859604"/>
                <a:ext cx="76493" cy="76484"/>
              </a:xfrm>
              <a:custGeom>
                <a:avLst/>
                <a:gdLst>
                  <a:gd name="connsiteX0" fmla="*/ 0 w 76493"/>
                  <a:gd name="connsiteY0" fmla="*/ 38242 h 76484"/>
                  <a:gd name="connsiteX1" fmla="*/ 38242 w 76493"/>
                  <a:gd name="connsiteY1" fmla="*/ 0 h 76484"/>
                  <a:gd name="connsiteX2" fmla="*/ 76494 w 76493"/>
                  <a:gd name="connsiteY2" fmla="*/ 38242 h 76484"/>
                  <a:gd name="connsiteX3" fmla="*/ 38242 w 76493"/>
                  <a:gd name="connsiteY3" fmla="*/ 76484 h 76484"/>
                  <a:gd name="connsiteX4" fmla="*/ 0 w 76493"/>
                  <a:gd name="connsiteY4" fmla="*/ 38242 h 76484"/>
                  <a:gd name="connsiteX5" fmla="*/ 52448 w 76493"/>
                  <a:gd name="connsiteY5" fmla="*/ 48333 h 76484"/>
                  <a:gd name="connsiteX6" fmla="*/ 47297 w 76493"/>
                  <a:gd name="connsiteY6" fmla="*/ 43191 h 76484"/>
                  <a:gd name="connsiteX7" fmla="*/ 24733 w 76493"/>
                  <a:gd name="connsiteY7" fmla="*/ 43191 h 76484"/>
                  <a:gd name="connsiteX8" fmla="*/ 19581 w 76493"/>
                  <a:gd name="connsiteY8" fmla="*/ 48333 h 76484"/>
                  <a:gd name="connsiteX9" fmla="*/ 24733 w 76493"/>
                  <a:gd name="connsiteY9" fmla="*/ 53485 h 76484"/>
                  <a:gd name="connsiteX10" fmla="*/ 47297 w 76493"/>
                  <a:gd name="connsiteY10" fmla="*/ 53485 h 76484"/>
                  <a:gd name="connsiteX11" fmla="*/ 52448 w 76493"/>
                  <a:gd name="connsiteY11" fmla="*/ 48333 h 76484"/>
                  <a:gd name="connsiteX12" fmla="*/ 61784 w 76493"/>
                  <a:gd name="connsiteY12" fmla="*/ 29662 h 76484"/>
                  <a:gd name="connsiteX13" fmla="*/ 56632 w 76493"/>
                  <a:gd name="connsiteY13" fmla="*/ 24520 h 76484"/>
                  <a:gd name="connsiteX14" fmla="*/ 24626 w 76493"/>
                  <a:gd name="connsiteY14" fmla="*/ 24520 h 76484"/>
                  <a:gd name="connsiteX15" fmla="*/ 19465 w 76493"/>
                  <a:gd name="connsiteY15" fmla="*/ 29662 h 76484"/>
                  <a:gd name="connsiteX16" fmla="*/ 24626 w 76493"/>
                  <a:gd name="connsiteY16" fmla="*/ 34824 h 76484"/>
                  <a:gd name="connsiteX17" fmla="*/ 56632 w 76493"/>
                  <a:gd name="connsiteY17" fmla="*/ 34824 h 76484"/>
                  <a:gd name="connsiteX18" fmla="*/ 61784 w 76493"/>
                  <a:gd name="connsiteY18" fmla="*/ 29662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93" h="76484">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grpFill/>
              <a:ln w="9525" cap="flat">
                <a:noFill/>
                <a:prstDash val="solid"/>
                <a:round/>
              </a:ln>
            </p:spPr>
            <p:txBody>
              <a:bodyPr rtlCol="0" anchor="ctr"/>
              <a:lstStyle/>
              <a:p>
                <a:endParaRPr lang="en-US"/>
              </a:p>
            </p:txBody>
          </p:sp>
        </p:grpSp>
        <p:grpSp>
          <p:nvGrpSpPr>
            <p:cNvPr id="1317" name="Graphic 162">
              <a:extLst>
                <a:ext uri="{FF2B5EF4-FFF2-40B4-BE49-F238E27FC236}">
                  <a16:creationId xmlns:a16="http://schemas.microsoft.com/office/drawing/2014/main" id="{D282415C-6693-2B3E-E59C-8990F05818A1}"/>
                </a:ext>
              </a:extLst>
            </p:cNvPr>
            <p:cNvGrpSpPr/>
            <p:nvPr/>
          </p:nvGrpSpPr>
          <p:grpSpPr>
            <a:xfrm>
              <a:off x="10316131" y="3822776"/>
              <a:ext cx="146450" cy="150101"/>
              <a:chOff x="10316131" y="3822776"/>
              <a:chExt cx="146450" cy="150101"/>
            </a:xfrm>
            <a:grpFill/>
          </p:grpSpPr>
          <p:sp>
            <p:nvSpPr>
              <p:cNvPr id="1318" name="Freeform: Shape 1317">
                <a:extLst>
                  <a:ext uri="{FF2B5EF4-FFF2-40B4-BE49-F238E27FC236}">
                    <a16:creationId xmlns:a16="http://schemas.microsoft.com/office/drawing/2014/main" id="{62328CC4-F22F-9E53-0930-BB37974608E3}"/>
                  </a:ext>
                </a:extLst>
              </p:cNvPr>
              <p:cNvSpPr/>
              <p:nvPr/>
            </p:nvSpPr>
            <p:spPr>
              <a:xfrm>
                <a:off x="10316131" y="3822776"/>
                <a:ext cx="146450" cy="150101"/>
              </a:xfrm>
              <a:custGeom>
                <a:avLst/>
                <a:gdLst>
                  <a:gd name="connsiteX0" fmla="*/ 0 w 146450"/>
                  <a:gd name="connsiteY0" fmla="*/ 75051 h 150101"/>
                  <a:gd name="connsiteX1" fmla="*/ 75051 w 146450"/>
                  <a:gd name="connsiteY1" fmla="*/ 0 h 150101"/>
                  <a:gd name="connsiteX2" fmla="*/ 75051 w 146450"/>
                  <a:gd name="connsiteY2" fmla="*/ 3651 h 150101"/>
                  <a:gd name="connsiteX3" fmla="*/ 146451 w 146450"/>
                  <a:gd name="connsiteY3" fmla="*/ 75051 h 150101"/>
                  <a:gd name="connsiteX4" fmla="*/ 75051 w 146450"/>
                  <a:gd name="connsiteY4" fmla="*/ 146451 h 150101"/>
                  <a:gd name="connsiteX5" fmla="*/ 75051 w 146450"/>
                  <a:gd name="connsiteY5" fmla="*/ 150102 h 150101"/>
                  <a:gd name="connsiteX6" fmla="*/ 0 w 146450"/>
                  <a:gd name="connsiteY6" fmla="*/ 75051 h 150101"/>
                  <a:gd name="connsiteX7" fmla="*/ 136157 w 146450"/>
                  <a:gd name="connsiteY7" fmla="*/ 75051 h 150101"/>
                  <a:gd name="connsiteX8" fmla="*/ 75051 w 146450"/>
                  <a:gd name="connsiteY8" fmla="*/ 13945 h 150101"/>
                  <a:gd name="connsiteX9" fmla="*/ 75051 w 146450"/>
                  <a:gd name="connsiteY9" fmla="*/ 17596 h 150101"/>
                  <a:gd name="connsiteX10" fmla="*/ 17596 w 146450"/>
                  <a:gd name="connsiteY10" fmla="*/ 75051 h 150101"/>
                  <a:gd name="connsiteX11" fmla="*/ 75051 w 146450"/>
                  <a:gd name="connsiteY11" fmla="*/ 132506 h 150101"/>
                  <a:gd name="connsiteX12" fmla="*/ 75051 w 146450"/>
                  <a:gd name="connsiteY12" fmla="*/ 136147 h 150101"/>
                  <a:gd name="connsiteX13" fmla="*/ 136157 w 146450"/>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450" h="150101">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grpFill/>
              <a:ln w="9525" cap="flat">
                <a:noFill/>
                <a:prstDash val="solid"/>
                <a:round/>
              </a:ln>
            </p:spPr>
            <p:txBody>
              <a:bodyPr rtlCol="0" anchor="ctr"/>
              <a:lstStyle/>
              <a:p>
                <a:endParaRPr lang="en-US"/>
              </a:p>
            </p:txBody>
          </p:sp>
          <p:sp>
            <p:nvSpPr>
              <p:cNvPr id="1319" name="Freeform: Shape 1318">
                <a:extLst>
                  <a:ext uri="{FF2B5EF4-FFF2-40B4-BE49-F238E27FC236}">
                    <a16:creationId xmlns:a16="http://schemas.microsoft.com/office/drawing/2014/main" id="{2F7614FA-470D-727E-80B7-D661AD05E8BD}"/>
                  </a:ext>
                </a:extLst>
              </p:cNvPr>
              <p:cNvSpPr/>
              <p:nvPr/>
            </p:nvSpPr>
            <p:spPr>
              <a:xfrm>
                <a:off x="10352921" y="3859604"/>
                <a:ext cx="76484" cy="76484"/>
              </a:xfrm>
              <a:custGeom>
                <a:avLst/>
                <a:gdLst>
                  <a:gd name="connsiteX0" fmla="*/ 0 w 76484"/>
                  <a:gd name="connsiteY0" fmla="*/ 38242 h 76484"/>
                  <a:gd name="connsiteX1" fmla="*/ 38242 w 76484"/>
                  <a:gd name="connsiteY1" fmla="*/ 0 h 76484"/>
                  <a:gd name="connsiteX2" fmla="*/ 76484 w 76484"/>
                  <a:gd name="connsiteY2" fmla="*/ 38242 h 76484"/>
                  <a:gd name="connsiteX3" fmla="*/ 38242 w 76484"/>
                  <a:gd name="connsiteY3" fmla="*/ 76484 h 76484"/>
                  <a:gd name="connsiteX4" fmla="*/ 0 w 76484"/>
                  <a:gd name="connsiteY4" fmla="*/ 38242 h 76484"/>
                  <a:gd name="connsiteX5" fmla="*/ 36538 w 76484"/>
                  <a:gd name="connsiteY5" fmla="*/ 51596 h 76484"/>
                  <a:gd name="connsiteX6" fmla="*/ 36538 w 76484"/>
                  <a:gd name="connsiteY6" fmla="*/ 19591 h 76484"/>
                  <a:gd name="connsiteX7" fmla="*/ 31386 w 76484"/>
                  <a:gd name="connsiteY7" fmla="*/ 14439 h 76484"/>
                  <a:gd name="connsiteX8" fmla="*/ 26224 w 76484"/>
                  <a:gd name="connsiteY8" fmla="*/ 19591 h 76484"/>
                  <a:gd name="connsiteX9" fmla="*/ 26224 w 76484"/>
                  <a:gd name="connsiteY9" fmla="*/ 51596 h 76484"/>
                  <a:gd name="connsiteX10" fmla="*/ 31386 w 76484"/>
                  <a:gd name="connsiteY10" fmla="*/ 56738 h 76484"/>
                  <a:gd name="connsiteX11" fmla="*/ 36538 w 76484"/>
                  <a:gd name="connsiteY11" fmla="*/ 51596 h 76484"/>
                  <a:gd name="connsiteX12" fmla="*/ 55208 w 76484"/>
                  <a:gd name="connsiteY12" fmla="*/ 51490 h 76484"/>
                  <a:gd name="connsiteX13" fmla="*/ 55208 w 76484"/>
                  <a:gd name="connsiteY13" fmla="*/ 28926 h 76484"/>
                  <a:gd name="connsiteX14" fmla="*/ 50047 w 76484"/>
                  <a:gd name="connsiteY14" fmla="*/ 23774 h 76484"/>
                  <a:gd name="connsiteX15" fmla="*/ 44895 w 76484"/>
                  <a:gd name="connsiteY15" fmla="*/ 28926 h 76484"/>
                  <a:gd name="connsiteX16" fmla="*/ 44895 w 76484"/>
                  <a:gd name="connsiteY16" fmla="*/ 51490 h 76484"/>
                  <a:gd name="connsiteX17" fmla="*/ 50047 w 76484"/>
                  <a:gd name="connsiteY17" fmla="*/ 56642 h 76484"/>
                  <a:gd name="connsiteX18" fmla="*/ 55208 w 76484"/>
                  <a:gd name="connsiteY18" fmla="*/ 51490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84" h="76484">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grpFill/>
              <a:ln w="9525" cap="flat">
                <a:noFill/>
                <a:prstDash val="solid"/>
                <a:round/>
              </a:ln>
            </p:spPr>
            <p:txBody>
              <a:bodyPr rtlCol="0" anchor="ctr"/>
              <a:lstStyle/>
              <a:p>
                <a:endParaRPr lang="en-US"/>
              </a:p>
            </p:txBody>
          </p:sp>
        </p:grpSp>
      </p:grpSp>
      <p:sp>
        <p:nvSpPr>
          <p:cNvPr id="1324" name="Graphic 164">
            <a:extLst>
              <a:ext uri="{FF2B5EF4-FFF2-40B4-BE49-F238E27FC236}">
                <a16:creationId xmlns:a16="http://schemas.microsoft.com/office/drawing/2014/main" id="{DD57006C-1176-9778-5EA4-1C24D10FB2A9}"/>
              </a:ext>
            </a:extLst>
          </p:cNvPr>
          <p:cNvSpPr/>
          <p:nvPr/>
        </p:nvSpPr>
        <p:spPr>
          <a:xfrm>
            <a:off x="9617340" y="3612663"/>
            <a:ext cx="385906" cy="385906"/>
          </a:xfrm>
          <a:custGeom>
            <a:avLst/>
            <a:gdLst>
              <a:gd name="connsiteX0" fmla="*/ 337668 w 385906"/>
              <a:gd name="connsiteY0" fmla="*/ 184914 h 385906"/>
              <a:gd name="connsiteX1" fmla="*/ 321589 w 385906"/>
              <a:gd name="connsiteY1" fmla="*/ 187736 h 385906"/>
              <a:gd name="connsiteX2" fmla="*/ 321589 w 385906"/>
              <a:gd name="connsiteY2" fmla="*/ 64318 h 385906"/>
              <a:gd name="connsiteX3" fmla="*/ 206211 w 385906"/>
              <a:gd name="connsiteY3" fmla="*/ 64318 h 385906"/>
              <a:gd name="connsiteX4" fmla="*/ 209033 w 385906"/>
              <a:gd name="connsiteY4" fmla="*/ 48238 h 385906"/>
              <a:gd name="connsiteX5" fmla="*/ 160794 w 385906"/>
              <a:gd name="connsiteY5" fmla="*/ 0 h 385906"/>
              <a:gd name="connsiteX6" fmla="*/ 112556 w 385906"/>
              <a:gd name="connsiteY6" fmla="*/ 48238 h 385906"/>
              <a:gd name="connsiteX7" fmla="*/ 115378 w 385906"/>
              <a:gd name="connsiteY7" fmla="*/ 64318 h 385906"/>
              <a:gd name="connsiteX8" fmla="*/ 0 w 385906"/>
              <a:gd name="connsiteY8" fmla="*/ 64318 h 385906"/>
              <a:gd name="connsiteX9" fmla="*/ 0 w 385906"/>
              <a:gd name="connsiteY9" fmla="*/ 217322 h 385906"/>
              <a:gd name="connsiteX10" fmla="*/ 12888 w 385906"/>
              <a:gd name="connsiteY10" fmla="*/ 207594 h 385906"/>
              <a:gd name="connsiteX11" fmla="*/ 32159 w 385906"/>
              <a:gd name="connsiteY11" fmla="*/ 200993 h 385906"/>
              <a:gd name="connsiteX12" fmla="*/ 64318 w 385906"/>
              <a:gd name="connsiteY12" fmla="*/ 233152 h 385906"/>
              <a:gd name="connsiteX13" fmla="*/ 32159 w 385906"/>
              <a:gd name="connsiteY13" fmla="*/ 265311 h 385906"/>
              <a:gd name="connsiteX14" fmla="*/ 12888 w 385906"/>
              <a:gd name="connsiteY14" fmla="*/ 258718 h 385906"/>
              <a:gd name="connsiteX15" fmla="*/ 0 w 385906"/>
              <a:gd name="connsiteY15" fmla="*/ 248982 h 385906"/>
              <a:gd name="connsiteX16" fmla="*/ 0 w 385906"/>
              <a:gd name="connsiteY16" fmla="*/ 385907 h 385906"/>
              <a:gd name="connsiteX17" fmla="*/ 321589 w 385906"/>
              <a:gd name="connsiteY17" fmla="*/ 385907 h 385906"/>
              <a:gd name="connsiteX18" fmla="*/ 321589 w 385906"/>
              <a:gd name="connsiteY18" fmla="*/ 278568 h 385906"/>
              <a:gd name="connsiteX19" fmla="*/ 337668 w 385906"/>
              <a:gd name="connsiteY19" fmla="*/ 281390 h 385906"/>
              <a:gd name="connsiteX20" fmla="*/ 385907 w 385906"/>
              <a:gd name="connsiteY20" fmla="*/ 233152 h 385906"/>
              <a:gd name="connsiteX21" fmla="*/ 337668 w 385906"/>
              <a:gd name="connsiteY21" fmla="*/ 184914 h 385906"/>
              <a:gd name="connsiteX22" fmla="*/ 337668 w 385906"/>
              <a:gd name="connsiteY22" fmla="*/ 265311 h 385906"/>
              <a:gd name="connsiteX23" fmla="*/ 318397 w 385906"/>
              <a:gd name="connsiteY23" fmla="*/ 258718 h 385906"/>
              <a:gd name="connsiteX24" fmla="*/ 305509 w 385906"/>
              <a:gd name="connsiteY24" fmla="*/ 248982 h 385906"/>
              <a:gd name="connsiteX25" fmla="*/ 305509 w 385906"/>
              <a:gd name="connsiteY25" fmla="*/ 369827 h 385906"/>
              <a:gd name="connsiteX26" fmla="*/ 16079 w 385906"/>
              <a:gd name="connsiteY26" fmla="*/ 369827 h 385906"/>
              <a:gd name="connsiteX27" fmla="*/ 16079 w 385906"/>
              <a:gd name="connsiteY27" fmla="*/ 278568 h 385906"/>
              <a:gd name="connsiteX28" fmla="*/ 32159 w 385906"/>
              <a:gd name="connsiteY28" fmla="*/ 281390 h 385906"/>
              <a:gd name="connsiteX29" fmla="*/ 80397 w 385906"/>
              <a:gd name="connsiteY29" fmla="*/ 233152 h 385906"/>
              <a:gd name="connsiteX30" fmla="*/ 32159 w 385906"/>
              <a:gd name="connsiteY30" fmla="*/ 184914 h 385906"/>
              <a:gd name="connsiteX31" fmla="*/ 16079 w 385906"/>
              <a:gd name="connsiteY31" fmla="*/ 187736 h 385906"/>
              <a:gd name="connsiteX32" fmla="*/ 16079 w 385906"/>
              <a:gd name="connsiteY32" fmla="*/ 80397 h 385906"/>
              <a:gd name="connsiteX33" fmla="*/ 144964 w 385906"/>
              <a:gd name="connsiteY33" fmla="*/ 80397 h 385906"/>
              <a:gd name="connsiteX34" fmla="*/ 135228 w 385906"/>
              <a:gd name="connsiteY34" fmla="*/ 67510 h 385906"/>
              <a:gd name="connsiteX35" fmla="*/ 128636 w 385906"/>
              <a:gd name="connsiteY35" fmla="*/ 48238 h 385906"/>
              <a:gd name="connsiteX36" fmla="*/ 160794 w 385906"/>
              <a:gd name="connsiteY36" fmla="*/ 16079 h 385906"/>
              <a:gd name="connsiteX37" fmla="*/ 192953 w 385906"/>
              <a:gd name="connsiteY37" fmla="*/ 48238 h 385906"/>
              <a:gd name="connsiteX38" fmla="*/ 186361 w 385906"/>
              <a:gd name="connsiteY38" fmla="*/ 67510 h 385906"/>
              <a:gd name="connsiteX39" fmla="*/ 176625 w 385906"/>
              <a:gd name="connsiteY39" fmla="*/ 80397 h 385906"/>
              <a:gd name="connsiteX40" fmla="*/ 305509 w 385906"/>
              <a:gd name="connsiteY40" fmla="*/ 80397 h 385906"/>
              <a:gd name="connsiteX41" fmla="*/ 305509 w 385906"/>
              <a:gd name="connsiteY41" fmla="*/ 217322 h 385906"/>
              <a:gd name="connsiteX42" fmla="*/ 318397 w 385906"/>
              <a:gd name="connsiteY42" fmla="*/ 207594 h 385906"/>
              <a:gd name="connsiteX43" fmla="*/ 337668 w 385906"/>
              <a:gd name="connsiteY43" fmla="*/ 200993 h 385906"/>
              <a:gd name="connsiteX44" fmla="*/ 369827 w 385906"/>
              <a:gd name="connsiteY44" fmla="*/ 233152 h 385906"/>
              <a:gd name="connsiteX45" fmla="*/ 337668 w 385906"/>
              <a:gd name="connsiteY45" fmla="*/ 265311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5906" h="385906">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chemeClr val="tx1"/>
          </a:solidFill>
          <a:ln w="8001" cap="flat">
            <a:noFill/>
            <a:prstDash val="solid"/>
            <a:miter/>
          </a:ln>
        </p:spPr>
        <p:txBody>
          <a:bodyPr rtlCol="0" anchor="ctr"/>
          <a:lstStyle/>
          <a:p>
            <a:endParaRPr lang="en-US"/>
          </a:p>
        </p:txBody>
      </p:sp>
      <p:grpSp>
        <p:nvGrpSpPr>
          <p:cNvPr id="1325" name="Graphic 166">
            <a:extLst>
              <a:ext uri="{FF2B5EF4-FFF2-40B4-BE49-F238E27FC236}">
                <a16:creationId xmlns:a16="http://schemas.microsoft.com/office/drawing/2014/main" id="{4CA9DBFD-90AE-5A23-DC6C-839228E657A9}"/>
              </a:ext>
            </a:extLst>
          </p:cNvPr>
          <p:cNvGrpSpPr/>
          <p:nvPr/>
        </p:nvGrpSpPr>
        <p:grpSpPr>
          <a:xfrm>
            <a:off x="8389697" y="3599383"/>
            <a:ext cx="375782" cy="376208"/>
            <a:chOff x="8300804" y="3645766"/>
            <a:chExt cx="375782" cy="376208"/>
          </a:xfrm>
          <a:solidFill>
            <a:schemeClr val="tx1"/>
          </a:solidFill>
        </p:grpSpPr>
        <p:sp>
          <p:nvSpPr>
            <p:cNvPr id="1326" name="Freeform: Shape 1325">
              <a:extLst>
                <a:ext uri="{FF2B5EF4-FFF2-40B4-BE49-F238E27FC236}">
                  <a16:creationId xmlns:a16="http://schemas.microsoft.com/office/drawing/2014/main" id="{18B80655-D490-59BE-FC44-F90B7A8D2F46}"/>
                </a:ext>
              </a:extLst>
            </p:cNvPr>
            <p:cNvSpPr/>
            <p:nvPr/>
          </p:nvSpPr>
          <p:spPr>
            <a:xfrm>
              <a:off x="8300804" y="3749856"/>
              <a:ext cx="375782" cy="272118"/>
            </a:xfrm>
            <a:custGeom>
              <a:avLst/>
              <a:gdLst>
                <a:gd name="connsiteX0" fmla="*/ 322720 w 375782"/>
                <a:gd name="connsiteY0" fmla="*/ 272119 h 272118"/>
                <a:gd name="connsiteX1" fmla="*/ 53063 w 375782"/>
                <a:gd name="connsiteY1" fmla="*/ 272119 h 272118"/>
                <a:gd name="connsiteX2" fmla="*/ 0 w 375782"/>
                <a:gd name="connsiteY2" fmla="*/ 219056 h 272118"/>
                <a:gd name="connsiteX3" fmla="*/ 0 w 375782"/>
                <a:gd name="connsiteY3" fmla="*/ 53063 h 272118"/>
                <a:gd name="connsiteX4" fmla="*/ 53063 w 375782"/>
                <a:gd name="connsiteY4" fmla="*/ 0 h 272118"/>
                <a:gd name="connsiteX5" fmla="*/ 322720 w 375782"/>
                <a:gd name="connsiteY5" fmla="*/ 0 h 272118"/>
                <a:gd name="connsiteX6" fmla="*/ 375783 w 375782"/>
                <a:gd name="connsiteY6" fmla="*/ 53063 h 272118"/>
                <a:gd name="connsiteX7" fmla="*/ 375783 w 375782"/>
                <a:gd name="connsiteY7" fmla="*/ 219056 h 272118"/>
                <a:gd name="connsiteX8" fmla="*/ 322720 w 375782"/>
                <a:gd name="connsiteY8" fmla="*/ 272119 h 272118"/>
                <a:gd name="connsiteX9" fmla="*/ 53063 w 375782"/>
                <a:gd name="connsiteY9" fmla="*/ 12958 h 272118"/>
                <a:gd name="connsiteX10" fmla="*/ 12958 w 375782"/>
                <a:gd name="connsiteY10" fmla="*/ 53063 h 272118"/>
                <a:gd name="connsiteX11" fmla="*/ 12958 w 375782"/>
                <a:gd name="connsiteY11" fmla="*/ 219056 h 272118"/>
                <a:gd name="connsiteX12" fmla="*/ 53063 w 375782"/>
                <a:gd name="connsiteY12" fmla="*/ 259161 h 272118"/>
                <a:gd name="connsiteX13" fmla="*/ 322720 w 375782"/>
                <a:gd name="connsiteY13" fmla="*/ 259161 h 272118"/>
                <a:gd name="connsiteX14" fmla="*/ 362825 w 375782"/>
                <a:gd name="connsiteY14" fmla="*/ 219056 h 272118"/>
                <a:gd name="connsiteX15" fmla="*/ 362825 w 375782"/>
                <a:gd name="connsiteY15" fmla="*/ 53063 h 272118"/>
                <a:gd name="connsiteX16" fmla="*/ 322720 w 375782"/>
                <a:gd name="connsiteY16" fmla="*/ 12958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782" h="272118">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grpFill/>
            <a:ln w="6400" cap="flat">
              <a:noFill/>
              <a:prstDash val="solid"/>
              <a:miter/>
            </a:ln>
          </p:spPr>
          <p:txBody>
            <a:bodyPr rtlCol="0" anchor="ctr"/>
            <a:lstStyle/>
            <a:p>
              <a:endParaRPr lang="en-US"/>
            </a:p>
          </p:txBody>
        </p:sp>
        <p:sp>
          <p:nvSpPr>
            <p:cNvPr id="1327" name="Freeform: Shape 1326">
              <a:extLst>
                <a:ext uri="{FF2B5EF4-FFF2-40B4-BE49-F238E27FC236}">
                  <a16:creationId xmlns:a16="http://schemas.microsoft.com/office/drawing/2014/main" id="{B90C940B-693F-60E8-E39B-E75B5BB8AF12}"/>
                </a:ext>
              </a:extLst>
            </p:cNvPr>
            <p:cNvSpPr/>
            <p:nvPr/>
          </p:nvSpPr>
          <p:spPr>
            <a:xfrm>
              <a:off x="848221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grpFill/>
            <a:ln w="6400" cap="flat">
              <a:noFill/>
              <a:prstDash val="solid"/>
              <a:miter/>
            </a:ln>
          </p:spPr>
          <p:txBody>
            <a:bodyPr rtlCol="0" anchor="ctr"/>
            <a:lstStyle/>
            <a:p>
              <a:endParaRPr lang="en-US"/>
            </a:p>
          </p:txBody>
        </p:sp>
        <p:sp>
          <p:nvSpPr>
            <p:cNvPr id="1328" name="Freeform: Shape 1327">
              <a:extLst>
                <a:ext uri="{FF2B5EF4-FFF2-40B4-BE49-F238E27FC236}">
                  <a16:creationId xmlns:a16="http://schemas.microsoft.com/office/drawing/2014/main" id="{BD3D5D73-6BBB-EB41-F329-CB9A7BA5468B}"/>
                </a:ext>
              </a:extLst>
            </p:cNvPr>
            <p:cNvSpPr/>
            <p:nvPr/>
          </p:nvSpPr>
          <p:spPr>
            <a:xfrm>
              <a:off x="8611819" y="3646615"/>
              <a:ext cx="64553" cy="116198"/>
            </a:xfrm>
            <a:custGeom>
              <a:avLst/>
              <a:gdLst>
                <a:gd name="connsiteX0" fmla="*/ 6457 w 64553"/>
                <a:gd name="connsiteY0" fmla="*/ 116198 h 116198"/>
                <a:gd name="connsiteX1" fmla="*/ 3541 w 64553"/>
                <a:gd name="connsiteY1" fmla="*/ 115486 h 116198"/>
                <a:gd name="connsiteX2" fmla="*/ 690 w 64553"/>
                <a:gd name="connsiteY2" fmla="*/ 106804 h 116198"/>
                <a:gd name="connsiteX3" fmla="*/ 52523 w 64553"/>
                <a:gd name="connsiteY3" fmla="*/ 3140 h 116198"/>
                <a:gd name="connsiteX4" fmla="*/ 61414 w 64553"/>
                <a:gd name="connsiteY4" fmla="*/ 929 h 116198"/>
                <a:gd name="connsiteX5" fmla="*/ 64055 w 64553"/>
                <a:gd name="connsiteY5" fmla="*/ 8971 h 116198"/>
                <a:gd name="connsiteX6" fmla="*/ 12223 w 64553"/>
                <a:gd name="connsiteY6" fmla="*/ 112635 h 116198"/>
                <a:gd name="connsiteX7" fmla="*/ 6457 w 64553"/>
                <a:gd name="connsiteY7" fmla="*/ 116198 h 1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53" h="116198">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grpFill/>
            <a:ln w="6400" cap="flat">
              <a:noFill/>
              <a:prstDash val="solid"/>
              <a:miter/>
            </a:ln>
          </p:spPr>
          <p:txBody>
            <a:bodyPr rtlCol="0" anchor="ctr"/>
            <a:lstStyle/>
            <a:p>
              <a:endParaRPr lang="en-US"/>
            </a:p>
          </p:txBody>
        </p:sp>
        <p:sp>
          <p:nvSpPr>
            <p:cNvPr id="1329" name="Freeform: Shape 1328">
              <a:extLst>
                <a:ext uri="{FF2B5EF4-FFF2-40B4-BE49-F238E27FC236}">
                  <a16:creationId xmlns:a16="http://schemas.microsoft.com/office/drawing/2014/main" id="{7A549A2C-7619-9FDB-AB1F-5244ED48FF89}"/>
                </a:ext>
              </a:extLst>
            </p:cNvPr>
            <p:cNvSpPr/>
            <p:nvPr/>
          </p:nvSpPr>
          <p:spPr>
            <a:xfrm>
              <a:off x="8559748" y="3645766"/>
              <a:ext cx="64983" cy="117048"/>
            </a:xfrm>
            <a:custGeom>
              <a:avLst/>
              <a:gdLst>
                <a:gd name="connsiteX0" fmla="*/ 58527 w 64983"/>
                <a:gd name="connsiteY0" fmla="*/ 117048 h 117048"/>
                <a:gd name="connsiteX1" fmla="*/ 52761 w 64983"/>
                <a:gd name="connsiteY1" fmla="*/ 113485 h 117048"/>
                <a:gd name="connsiteX2" fmla="*/ 928 w 64983"/>
                <a:gd name="connsiteY2" fmla="*/ 9820 h 117048"/>
                <a:gd name="connsiteX3" fmla="*/ 3140 w 64983"/>
                <a:gd name="connsiteY3" fmla="*/ 929 h 117048"/>
                <a:gd name="connsiteX4" fmla="*/ 12032 w 64983"/>
                <a:gd name="connsiteY4" fmla="*/ 3140 h 117048"/>
                <a:gd name="connsiteX5" fmla="*/ 12461 w 64983"/>
                <a:gd name="connsiteY5" fmla="*/ 3989 h 117048"/>
                <a:gd name="connsiteX6" fmla="*/ 64293 w 64983"/>
                <a:gd name="connsiteY6" fmla="*/ 107654 h 117048"/>
                <a:gd name="connsiteX7" fmla="*/ 61442 w 64983"/>
                <a:gd name="connsiteY7" fmla="*/ 116335 h 117048"/>
                <a:gd name="connsiteX8" fmla="*/ 58527 w 64983"/>
                <a:gd name="connsiteY8" fmla="*/ 117048 h 11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83" h="117048">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grpFill/>
            <a:ln w="6400" cap="flat">
              <a:noFill/>
              <a:prstDash val="solid"/>
              <a:miter/>
            </a:ln>
          </p:spPr>
          <p:txBody>
            <a:bodyPr rtlCol="0" anchor="ctr"/>
            <a:lstStyle/>
            <a:p>
              <a:endParaRPr lang="en-US"/>
            </a:p>
          </p:txBody>
        </p:sp>
        <p:sp>
          <p:nvSpPr>
            <p:cNvPr id="1330" name="Freeform: Shape 1329">
              <a:extLst>
                <a:ext uri="{FF2B5EF4-FFF2-40B4-BE49-F238E27FC236}">
                  <a16:creationId xmlns:a16="http://schemas.microsoft.com/office/drawing/2014/main" id="{0C45C29D-141F-E9E3-A887-4AF952CEB397}"/>
                </a:ext>
              </a:extLst>
            </p:cNvPr>
            <p:cNvSpPr/>
            <p:nvPr/>
          </p:nvSpPr>
          <p:spPr>
            <a:xfrm>
              <a:off x="8333199" y="3717461"/>
              <a:ext cx="142538" cy="45353"/>
            </a:xfrm>
            <a:custGeom>
              <a:avLst/>
              <a:gdLst>
                <a:gd name="connsiteX0" fmla="*/ 136059 w 142538"/>
                <a:gd name="connsiteY0" fmla="*/ 45353 h 45353"/>
                <a:gd name="connsiteX1" fmla="*/ 6479 w 142538"/>
                <a:gd name="connsiteY1" fmla="*/ 45353 h 45353"/>
                <a:gd name="connsiteX2" fmla="*/ 0 w 142538"/>
                <a:gd name="connsiteY2" fmla="*/ 38874 h 45353"/>
                <a:gd name="connsiteX3" fmla="*/ 0 w 142538"/>
                <a:gd name="connsiteY3" fmla="*/ 28508 h 45353"/>
                <a:gd name="connsiteX4" fmla="*/ 28508 w 142538"/>
                <a:gd name="connsiteY4" fmla="*/ 0 h 45353"/>
                <a:gd name="connsiteX5" fmla="*/ 114031 w 142538"/>
                <a:gd name="connsiteY5" fmla="*/ 0 h 45353"/>
                <a:gd name="connsiteX6" fmla="*/ 142538 w 142538"/>
                <a:gd name="connsiteY6" fmla="*/ 28508 h 45353"/>
                <a:gd name="connsiteX7" fmla="*/ 142538 w 142538"/>
                <a:gd name="connsiteY7" fmla="*/ 38874 h 45353"/>
                <a:gd name="connsiteX8" fmla="*/ 136059 w 142538"/>
                <a:gd name="connsiteY8" fmla="*/ 45353 h 45353"/>
                <a:gd name="connsiteX9" fmla="*/ 12958 w 142538"/>
                <a:gd name="connsiteY9" fmla="*/ 32395 h 45353"/>
                <a:gd name="connsiteX10" fmla="*/ 129580 w 142538"/>
                <a:gd name="connsiteY10" fmla="*/ 32395 h 45353"/>
                <a:gd name="connsiteX11" fmla="*/ 129580 w 142538"/>
                <a:gd name="connsiteY11" fmla="*/ 28508 h 45353"/>
                <a:gd name="connsiteX12" fmla="*/ 114160 w 142538"/>
                <a:gd name="connsiteY12" fmla="*/ 12958 h 45353"/>
                <a:gd name="connsiteX13" fmla="*/ 114031 w 142538"/>
                <a:gd name="connsiteY13" fmla="*/ 12958 h 45353"/>
                <a:gd name="connsiteX14" fmla="*/ 28508 w 142538"/>
                <a:gd name="connsiteY14" fmla="*/ 12958 h 45353"/>
                <a:gd name="connsiteX15" fmla="*/ 12958 w 142538"/>
                <a:gd name="connsiteY15" fmla="*/ 28378 h 45353"/>
                <a:gd name="connsiteX16" fmla="*/ 12958 w 142538"/>
                <a:gd name="connsiteY16" fmla="*/ 28508 h 4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538" h="45353">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grpFill/>
            <a:ln w="6400" cap="flat">
              <a:noFill/>
              <a:prstDash val="solid"/>
              <a:miter/>
            </a:ln>
          </p:spPr>
          <p:txBody>
            <a:bodyPr rtlCol="0" anchor="ctr"/>
            <a:lstStyle/>
            <a:p>
              <a:endParaRPr lang="en-US"/>
            </a:p>
          </p:txBody>
        </p:sp>
        <p:sp>
          <p:nvSpPr>
            <p:cNvPr id="1331" name="Freeform: Shape 1330">
              <a:extLst>
                <a:ext uri="{FF2B5EF4-FFF2-40B4-BE49-F238E27FC236}">
                  <a16:creationId xmlns:a16="http://schemas.microsoft.com/office/drawing/2014/main" id="{6C0C9C02-63D0-4612-31DF-C62999BEC9E4}"/>
                </a:ext>
              </a:extLst>
            </p:cNvPr>
            <p:cNvSpPr/>
            <p:nvPr/>
          </p:nvSpPr>
          <p:spPr>
            <a:xfrm>
              <a:off x="8320241" y="3808167"/>
              <a:ext cx="155496" cy="155496"/>
            </a:xfrm>
            <a:custGeom>
              <a:avLst/>
              <a:gdLst>
                <a:gd name="connsiteX0" fmla="*/ 77748 w 155496"/>
                <a:gd name="connsiteY0" fmla="*/ 155496 h 155496"/>
                <a:gd name="connsiteX1" fmla="*/ 0 w 155496"/>
                <a:gd name="connsiteY1" fmla="*/ 77748 h 155496"/>
                <a:gd name="connsiteX2" fmla="*/ 77748 w 155496"/>
                <a:gd name="connsiteY2" fmla="*/ 0 h 155496"/>
                <a:gd name="connsiteX3" fmla="*/ 155496 w 155496"/>
                <a:gd name="connsiteY3" fmla="*/ 77748 h 155496"/>
                <a:gd name="connsiteX4" fmla="*/ 77748 w 155496"/>
                <a:gd name="connsiteY4" fmla="*/ 155496 h 155496"/>
                <a:gd name="connsiteX5" fmla="*/ 77748 w 155496"/>
                <a:gd name="connsiteY5" fmla="*/ 12958 h 155496"/>
                <a:gd name="connsiteX6" fmla="*/ 12958 w 155496"/>
                <a:gd name="connsiteY6" fmla="*/ 77748 h 155496"/>
                <a:gd name="connsiteX7" fmla="*/ 77748 w 155496"/>
                <a:gd name="connsiteY7" fmla="*/ 142538 h 155496"/>
                <a:gd name="connsiteX8" fmla="*/ 142538 w 155496"/>
                <a:gd name="connsiteY8" fmla="*/ 77748 h 155496"/>
                <a:gd name="connsiteX9" fmla="*/ 77748 w 155496"/>
                <a:gd name="connsiteY9" fmla="*/ 12958 h 15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96" h="155496">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grpFill/>
            <a:ln w="6400" cap="flat">
              <a:noFill/>
              <a:prstDash val="solid"/>
              <a:miter/>
            </a:ln>
          </p:spPr>
          <p:txBody>
            <a:bodyPr rtlCol="0" anchor="ctr"/>
            <a:lstStyle/>
            <a:p>
              <a:endParaRPr lang="en-US"/>
            </a:p>
          </p:txBody>
        </p:sp>
        <p:sp>
          <p:nvSpPr>
            <p:cNvPr id="1332" name="Freeform: Shape 1331">
              <a:extLst>
                <a:ext uri="{FF2B5EF4-FFF2-40B4-BE49-F238E27FC236}">
                  <a16:creationId xmlns:a16="http://schemas.microsoft.com/office/drawing/2014/main" id="{0BD4592E-B1F7-7DDD-F4D2-703C38A9410E}"/>
                </a:ext>
              </a:extLst>
            </p:cNvPr>
            <p:cNvSpPr/>
            <p:nvPr/>
          </p:nvSpPr>
          <p:spPr>
            <a:xfrm>
              <a:off x="8359115" y="3847041"/>
              <a:ext cx="77748" cy="77748"/>
            </a:xfrm>
            <a:custGeom>
              <a:avLst/>
              <a:gdLst>
                <a:gd name="connsiteX0" fmla="*/ 38874 w 77748"/>
                <a:gd name="connsiteY0" fmla="*/ 77748 h 77748"/>
                <a:gd name="connsiteX1" fmla="*/ 0 w 77748"/>
                <a:gd name="connsiteY1" fmla="*/ 38874 h 77748"/>
                <a:gd name="connsiteX2" fmla="*/ 38874 w 77748"/>
                <a:gd name="connsiteY2" fmla="*/ 0 h 77748"/>
                <a:gd name="connsiteX3" fmla="*/ 77748 w 77748"/>
                <a:gd name="connsiteY3" fmla="*/ 38874 h 77748"/>
                <a:gd name="connsiteX4" fmla="*/ 38874 w 77748"/>
                <a:gd name="connsiteY4" fmla="*/ 77748 h 77748"/>
                <a:gd name="connsiteX5" fmla="*/ 38874 w 77748"/>
                <a:gd name="connsiteY5" fmla="*/ 12958 h 77748"/>
                <a:gd name="connsiteX6" fmla="*/ 12958 w 77748"/>
                <a:gd name="connsiteY6" fmla="*/ 38874 h 77748"/>
                <a:gd name="connsiteX7" fmla="*/ 38874 w 77748"/>
                <a:gd name="connsiteY7" fmla="*/ 64790 h 77748"/>
                <a:gd name="connsiteX8" fmla="*/ 64790 w 77748"/>
                <a:gd name="connsiteY8" fmla="*/ 38874 h 77748"/>
                <a:gd name="connsiteX9" fmla="*/ 38874 w 77748"/>
                <a:gd name="connsiteY9" fmla="*/ 12958 h 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48" h="77748">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grpFill/>
            <a:ln w="6400" cap="flat">
              <a:noFill/>
              <a:prstDash val="solid"/>
              <a:miter/>
            </a:ln>
          </p:spPr>
          <p:txBody>
            <a:bodyPr rtlCol="0" anchor="ctr"/>
            <a:lstStyle/>
            <a:p>
              <a:endParaRPr lang="en-US"/>
            </a:p>
          </p:txBody>
        </p:sp>
        <p:sp>
          <p:nvSpPr>
            <p:cNvPr id="1333" name="Freeform: Shape 1332">
              <a:extLst>
                <a:ext uri="{FF2B5EF4-FFF2-40B4-BE49-F238E27FC236}">
                  <a16:creationId xmlns:a16="http://schemas.microsoft.com/office/drawing/2014/main" id="{32F8ABFD-CCE2-7C33-6F40-7C1ECC47603A}"/>
                </a:ext>
              </a:extLst>
            </p:cNvPr>
            <p:cNvSpPr/>
            <p:nvPr/>
          </p:nvSpPr>
          <p:spPr>
            <a:xfrm>
              <a:off x="8508132"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grpFill/>
            <a:ln w="6400" cap="flat">
              <a:noFill/>
              <a:prstDash val="solid"/>
              <a:miter/>
            </a:ln>
          </p:spPr>
          <p:txBody>
            <a:bodyPr rtlCol="0" anchor="ctr"/>
            <a:lstStyle/>
            <a:p>
              <a:endParaRPr lang="en-US"/>
            </a:p>
          </p:txBody>
        </p:sp>
        <p:sp>
          <p:nvSpPr>
            <p:cNvPr id="1334" name="Freeform: Shape 1333">
              <a:extLst>
                <a:ext uri="{FF2B5EF4-FFF2-40B4-BE49-F238E27FC236}">
                  <a16:creationId xmlns:a16="http://schemas.microsoft.com/office/drawing/2014/main" id="{0E67F1C6-C461-5D14-887A-CE01CFDB7F37}"/>
                </a:ext>
              </a:extLst>
            </p:cNvPr>
            <p:cNvSpPr/>
            <p:nvPr/>
          </p:nvSpPr>
          <p:spPr>
            <a:xfrm>
              <a:off x="8534048"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grpFill/>
            <a:ln w="6400" cap="flat">
              <a:noFill/>
              <a:prstDash val="solid"/>
              <a:miter/>
            </a:ln>
          </p:spPr>
          <p:txBody>
            <a:bodyPr rtlCol="0" anchor="ctr"/>
            <a:lstStyle/>
            <a:p>
              <a:endParaRPr lang="en-US"/>
            </a:p>
          </p:txBody>
        </p:sp>
        <p:sp>
          <p:nvSpPr>
            <p:cNvPr id="1335" name="Freeform: Shape 1334">
              <a:extLst>
                <a:ext uri="{FF2B5EF4-FFF2-40B4-BE49-F238E27FC236}">
                  <a16:creationId xmlns:a16="http://schemas.microsoft.com/office/drawing/2014/main" id="{F197BBF7-A03A-A99D-4026-891E6640C2B5}"/>
                </a:ext>
              </a:extLst>
            </p:cNvPr>
            <p:cNvSpPr/>
            <p:nvPr/>
          </p:nvSpPr>
          <p:spPr>
            <a:xfrm>
              <a:off x="8559964"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grpFill/>
            <a:ln w="6400" cap="flat">
              <a:noFill/>
              <a:prstDash val="solid"/>
              <a:miter/>
            </a:ln>
          </p:spPr>
          <p:txBody>
            <a:bodyPr rtlCol="0" anchor="ctr"/>
            <a:lstStyle/>
            <a:p>
              <a:endParaRPr lang="en-US"/>
            </a:p>
          </p:txBody>
        </p:sp>
        <p:sp>
          <p:nvSpPr>
            <p:cNvPr id="1336" name="Freeform: Shape 1335">
              <a:extLst>
                <a:ext uri="{FF2B5EF4-FFF2-40B4-BE49-F238E27FC236}">
                  <a16:creationId xmlns:a16="http://schemas.microsoft.com/office/drawing/2014/main" id="{57DD0FD3-7C99-B6DD-7734-811F0A59F1D3}"/>
                </a:ext>
              </a:extLst>
            </p:cNvPr>
            <p:cNvSpPr/>
            <p:nvPr/>
          </p:nvSpPr>
          <p:spPr>
            <a:xfrm>
              <a:off x="8585880"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grpFill/>
            <a:ln w="6400" cap="flat">
              <a:noFill/>
              <a:prstDash val="solid"/>
              <a:miter/>
            </a:ln>
          </p:spPr>
          <p:txBody>
            <a:bodyPr rtlCol="0" anchor="ctr"/>
            <a:lstStyle/>
            <a:p>
              <a:endParaRPr lang="en-US"/>
            </a:p>
          </p:txBody>
        </p:sp>
        <p:sp>
          <p:nvSpPr>
            <p:cNvPr id="1337" name="Freeform: Shape 1336">
              <a:extLst>
                <a:ext uri="{FF2B5EF4-FFF2-40B4-BE49-F238E27FC236}">
                  <a16:creationId xmlns:a16="http://schemas.microsoft.com/office/drawing/2014/main" id="{AAF1E630-20EE-32BC-7D4C-EAA848F58255}"/>
                </a:ext>
              </a:extLst>
            </p:cNvPr>
            <p:cNvSpPr/>
            <p:nvPr/>
          </p:nvSpPr>
          <p:spPr>
            <a:xfrm>
              <a:off x="861179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grpFill/>
            <a:ln w="6400" cap="flat">
              <a:noFill/>
              <a:prstDash val="solid"/>
              <a:miter/>
            </a:ln>
          </p:spPr>
          <p:txBody>
            <a:bodyPr rtlCol="0" anchor="ctr"/>
            <a:lstStyle/>
            <a:p>
              <a:endParaRPr lang="en-US"/>
            </a:p>
          </p:txBody>
        </p:sp>
        <p:sp>
          <p:nvSpPr>
            <p:cNvPr id="1338" name="Freeform: Shape 1337">
              <a:extLst>
                <a:ext uri="{FF2B5EF4-FFF2-40B4-BE49-F238E27FC236}">
                  <a16:creationId xmlns:a16="http://schemas.microsoft.com/office/drawing/2014/main" id="{29803B21-1F7A-0E62-4D1F-27B682AB08E2}"/>
                </a:ext>
              </a:extLst>
            </p:cNvPr>
            <p:cNvSpPr/>
            <p:nvPr/>
          </p:nvSpPr>
          <p:spPr>
            <a:xfrm>
              <a:off x="8637712" y="3756335"/>
              <a:ext cx="12958" cy="259160"/>
            </a:xfrm>
            <a:custGeom>
              <a:avLst/>
              <a:gdLst>
                <a:gd name="connsiteX0" fmla="*/ 6479 w 12958"/>
                <a:gd name="connsiteY0" fmla="*/ 259161 h 259160"/>
                <a:gd name="connsiteX1" fmla="*/ 0 w 12958"/>
                <a:gd name="connsiteY1" fmla="*/ 252682 h 259160"/>
                <a:gd name="connsiteX2" fmla="*/ 0 w 12958"/>
                <a:gd name="connsiteY2" fmla="*/ 6479 h 259160"/>
                <a:gd name="connsiteX3" fmla="*/ 6479 w 12958"/>
                <a:gd name="connsiteY3" fmla="*/ 0 h 259160"/>
                <a:gd name="connsiteX4" fmla="*/ 12958 w 12958"/>
                <a:gd name="connsiteY4" fmla="*/ 6479 h 259160"/>
                <a:gd name="connsiteX5" fmla="*/ 12958 w 12958"/>
                <a:gd name="connsiteY5" fmla="*/ 252682 h 259160"/>
                <a:gd name="connsiteX6" fmla="*/ 6479 w 12958"/>
                <a:gd name="connsiteY6" fmla="*/ 259161 h 25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59160">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grpFill/>
            <a:ln w="6400" cap="flat">
              <a:noFill/>
              <a:prstDash val="solid"/>
              <a:miter/>
            </a:ln>
          </p:spPr>
          <p:txBody>
            <a:bodyPr rtlCol="0" anchor="ctr"/>
            <a:lstStyle/>
            <a:p>
              <a:endParaRPr lang="en-US"/>
            </a:p>
          </p:txBody>
        </p:sp>
      </p:grpSp>
      <p:grpSp>
        <p:nvGrpSpPr>
          <p:cNvPr id="1339" name="Graphic 168">
            <a:extLst>
              <a:ext uri="{FF2B5EF4-FFF2-40B4-BE49-F238E27FC236}">
                <a16:creationId xmlns:a16="http://schemas.microsoft.com/office/drawing/2014/main" id="{342C4B24-C0B4-8846-C871-4B35A8111185}"/>
              </a:ext>
            </a:extLst>
          </p:cNvPr>
          <p:cNvGrpSpPr/>
          <p:nvPr/>
        </p:nvGrpSpPr>
        <p:grpSpPr>
          <a:xfrm>
            <a:off x="8990024" y="3612907"/>
            <a:ext cx="385905" cy="388680"/>
            <a:chOff x="8901131" y="3659290"/>
            <a:chExt cx="385905" cy="388680"/>
          </a:xfrm>
          <a:solidFill>
            <a:schemeClr val="tx1"/>
          </a:solidFill>
        </p:grpSpPr>
        <p:sp>
          <p:nvSpPr>
            <p:cNvPr id="1340" name="Freeform: Shape 1339">
              <a:extLst>
                <a:ext uri="{FF2B5EF4-FFF2-40B4-BE49-F238E27FC236}">
                  <a16:creationId xmlns:a16="http://schemas.microsoft.com/office/drawing/2014/main" id="{82F6001C-7563-3AFE-3D7E-6C29D3777495}"/>
                </a:ext>
              </a:extLst>
            </p:cNvPr>
            <p:cNvSpPr/>
            <p:nvPr/>
          </p:nvSpPr>
          <p:spPr>
            <a:xfrm>
              <a:off x="9110163" y="3662063"/>
              <a:ext cx="176873" cy="385906"/>
            </a:xfrm>
            <a:custGeom>
              <a:avLst/>
              <a:gdLst>
                <a:gd name="connsiteX0" fmla="*/ 0 w 176873"/>
                <a:gd name="connsiteY0" fmla="*/ 385907 h 385906"/>
                <a:gd name="connsiteX1" fmla="*/ 176873 w 176873"/>
                <a:gd name="connsiteY1" fmla="*/ 385907 h 385906"/>
                <a:gd name="connsiteX2" fmla="*/ 176873 w 176873"/>
                <a:gd name="connsiteY2" fmla="*/ 0 h 385906"/>
                <a:gd name="connsiteX3" fmla="*/ 0 w 176873"/>
                <a:gd name="connsiteY3" fmla="*/ 0 h 385906"/>
                <a:gd name="connsiteX4" fmla="*/ 0 w 176873"/>
                <a:gd name="connsiteY4" fmla="*/ 385907 h 385906"/>
                <a:gd name="connsiteX5" fmla="*/ 16079 w 176873"/>
                <a:gd name="connsiteY5" fmla="*/ 16079 h 385906"/>
                <a:gd name="connsiteX6" fmla="*/ 160794 w 176873"/>
                <a:gd name="connsiteY6" fmla="*/ 16079 h 385906"/>
                <a:gd name="connsiteX7" fmla="*/ 160794 w 176873"/>
                <a:gd name="connsiteY7" fmla="*/ 40199 h 385906"/>
                <a:gd name="connsiteX8" fmla="*/ 136675 w 176873"/>
                <a:gd name="connsiteY8" fmla="*/ 40199 h 385906"/>
                <a:gd name="connsiteX9" fmla="*/ 136675 w 176873"/>
                <a:gd name="connsiteY9" fmla="*/ 56278 h 385906"/>
                <a:gd name="connsiteX10" fmla="*/ 160794 w 176873"/>
                <a:gd name="connsiteY10" fmla="*/ 56278 h 385906"/>
                <a:gd name="connsiteX11" fmla="*/ 160794 w 176873"/>
                <a:gd name="connsiteY11" fmla="*/ 88437 h 385906"/>
                <a:gd name="connsiteX12" fmla="*/ 112556 w 176873"/>
                <a:gd name="connsiteY12" fmla="*/ 88437 h 385906"/>
                <a:gd name="connsiteX13" fmla="*/ 112556 w 176873"/>
                <a:gd name="connsiteY13" fmla="*/ 104516 h 385906"/>
                <a:gd name="connsiteX14" fmla="*/ 160794 w 176873"/>
                <a:gd name="connsiteY14" fmla="*/ 104516 h 385906"/>
                <a:gd name="connsiteX15" fmla="*/ 160794 w 176873"/>
                <a:gd name="connsiteY15" fmla="*/ 136675 h 385906"/>
                <a:gd name="connsiteX16" fmla="*/ 136675 w 176873"/>
                <a:gd name="connsiteY16" fmla="*/ 136675 h 385906"/>
                <a:gd name="connsiteX17" fmla="*/ 136675 w 176873"/>
                <a:gd name="connsiteY17" fmla="*/ 152755 h 385906"/>
                <a:gd name="connsiteX18" fmla="*/ 160794 w 176873"/>
                <a:gd name="connsiteY18" fmla="*/ 152755 h 385906"/>
                <a:gd name="connsiteX19" fmla="*/ 160794 w 176873"/>
                <a:gd name="connsiteY19" fmla="*/ 184914 h 385906"/>
                <a:gd name="connsiteX20" fmla="*/ 112556 w 176873"/>
                <a:gd name="connsiteY20" fmla="*/ 184914 h 385906"/>
                <a:gd name="connsiteX21" fmla="*/ 112556 w 176873"/>
                <a:gd name="connsiteY21" fmla="*/ 200993 h 385906"/>
                <a:gd name="connsiteX22" fmla="*/ 160794 w 176873"/>
                <a:gd name="connsiteY22" fmla="*/ 200993 h 385906"/>
                <a:gd name="connsiteX23" fmla="*/ 160794 w 176873"/>
                <a:gd name="connsiteY23" fmla="*/ 233152 h 385906"/>
                <a:gd name="connsiteX24" fmla="*/ 136675 w 176873"/>
                <a:gd name="connsiteY24" fmla="*/ 233152 h 385906"/>
                <a:gd name="connsiteX25" fmla="*/ 136675 w 176873"/>
                <a:gd name="connsiteY25" fmla="*/ 249231 h 385906"/>
                <a:gd name="connsiteX26" fmla="*/ 160794 w 176873"/>
                <a:gd name="connsiteY26" fmla="*/ 249231 h 385906"/>
                <a:gd name="connsiteX27" fmla="*/ 160794 w 176873"/>
                <a:gd name="connsiteY27" fmla="*/ 281390 h 385906"/>
                <a:gd name="connsiteX28" fmla="*/ 112556 w 176873"/>
                <a:gd name="connsiteY28" fmla="*/ 281390 h 385906"/>
                <a:gd name="connsiteX29" fmla="*/ 112556 w 176873"/>
                <a:gd name="connsiteY29" fmla="*/ 297470 h 385906"/>
                <a:gd name="connsiteX30" fmla="*/ 160794 w 176873"/>
                <a:gd name="connsiteY30" fmla="*/ 297470 h 385906"/>
                <a:gd name="connsiteX31" fmla="*/ 160794 w 176873"/>
                <a:gd name="connsiteY31" fmla="*/ 329629 h 385906"/>
                <a:gd name="connsiteX32" fmla="*/ 136675 w 176873"/>
                <a:gd name="connsiteY32" fmla="*/ 329629 h 385906"/>
                <a:gd name="connsiteX33" fmla="*/ 136675 w 176873"/>
                <a:gd name="connsiteY33" fmla="*/ 345708 h 385906"/>
                <a:gd name="connsiteX34" fmla="*/ 160794 w 176873"/>
                <a:gd name="connsiteY34" fmla="*/ 345708 h 385906"/>
                <a:gd name="connsiteX35" fmla="*/ 160794 w 176873"/>
                <a:gd name="connsiteY35" fmla="*/ 369827 h 385906"/>
                <a:gd name="connsiteX36" fmla="*/ 16079 w 176873"/>
                <a:gd name="connsiteY36" fmla="*/ 369827 h 385906"/>
                <a:gd name="connsiteX37" fmla="*/ 16079 w 176873"/>
                <a:gd name="connsiteY37"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873" h="385906">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grpFill/>
            <a:ln w="8001" cap="flat">
              <a:noFill/>
              <a:prstDash val="solid"/>
              <a:miter/>
            </a:ln>
          </p:spPr>
          <p:txBody>
            <a:bodyPr rtlCol="0" anchor="ctr"/>
            <a:lstStyle/>
            <a:p>
              <a:endParaRPr lang="en-US"/>
            </a:p>
          </p:txBody>
        </p:sp>
        <p:sp>
          <p:nvSpPr>
            <p:cNvPr id="1341" name="Freeform: Shape 1340">
              <a:extLst>
                <a:ext uri="{FF2B5EF4-FFF2-40B4-BE49-F238E27FC236}">
                  <a16:creationId xmlns:a16="http://schemas.microsoft.com/office/drawing/2014/main" id="{EE944CFA-A4AC-A58B-3131-61F988382F49}"/>
                </a:ext>
              </a:extLst>
            </p:cNvPr>
            <p:cNvSpPr/>
            <p:nvPr/>
          </p:nvSpPr>
          <p:spPr>
            <a:xfrm>
              <a:off x="8901131" y="3659290"/>
              <a:ext cx="176873" cy="388680"/>
            </a:xfrm>
            <a:custGeom>
              <a:avLst/>
              <a:gdLst>
                <a:gd name="connsiteX0" fmla="*/ 176873 w 176873"/>
                <a:gd name="connsiteY0" fmla="*/ 79593 h 388680"/>
                <a:gd name="connsiteX1" fmla="*/ 88437 w 176873"/>
                <a:gd name="connsiteY1" fmla="*/ 0 h 388680"/>
                <a:gd name="connsiteX2" fmla="*/ 0 w 176873"/>
                <a:gd name="connsiteY2" fmla="*/ 79593 h 388680"/>
                <a:gd name="connsiteX3" fmla="*/ 0 w 176873"/>
                <a:gd name="connsiteY3" fmla="*/ 388680 h 388680"/>
                <a:gd name="connsiteX4" fmla="*/ 176873 w 176873"/>
                <a:gd name="connsiteY4" fmla="*/ 388680 h 388680"/>
                <a:gd name="connsiteX5" fmla="*/ 176873 w 176873"/>
                <a:gd name="connsiteY5" fmla="*/ 79593 h 388680"/>
                <a:gd name="connsiteX6" fmla="*/ 16079 w 176873"/>
                <a:gd name="connsiteY6" fmla="*/ 94330 h 388680"/>
                <a:gd name="connsiteX7" fmla="*/ 48238 w 176873"/>
                <a:gd name="connsiteY7" fmla="*/ 105047 h 388680"/>
                <a:gd name="connsiteX8" fmla="*/ 48238 w 176873"/>
                <a:gd name="connsiteY8" fmla="*/ 300243 h 388680"/>
                <a:gd name="connsiteX9" fmla="*/ 16079 w 176873"/>
                <a:gd name="connsiteY9" fmla="*/ 300243 h 388680"/>
                <a:gd name="connsiteX10" fmla="*/ 16079 w 176873"/>
                <a:gd name="connsiteY10" fmla="*/ 94330 h 388680"/>
                <a:gd name="connsiteX11" fmla="*/ 153196 w 176873"/>
                <a:gd name="connsiteY11" fmla="*/ 79907 h 388680"/>
                <a:gd name="connsiteX12" fmla="*/ 121215 w 176873"/>
                <a:gd name="connsiteY12" fmla="*/ 90567 h 388680"/>
                <a:gd name="connsiteX13" fmla="*/ 88437 w 176873"/>
                <a:gd name="connsiteY13" fmla="*/ 74183 h 388680"/>
                <a:gd name="connsiteX14" fmla="*/ 55659 w 176873"/>
                <a:gd name="connsiteY14" fmla="*/ 90567 h 388680"/>
                <a:gd name="connsiteX15" fmla="*/ 23677 w 176873"/>
                <a:gd name="connsiteY15" fmla="*/ 79907 h 388680"/>
                <a:gd name="connsiteX16" fmla="*/ 46855 w 176873"/>
                <a:gd name="connsiteY16" fmla="*/ 59052 h 388680"/>
                <a:gd name="connsiteX17" fmla="*/ 130018 w 176873"/>
                <a:gd name="connsiteY17" fmla="*/ 59052 h 388680"/>
                <a:gd name="connsiteX18" fmla="*/ 153196 w 176873"/>
                <a:gd name="connsiteY18" fmla="*/ 79907 h 388680"/>
                <a:gd name="connsiteX19" fmla="*/ 64318 w 176873"/>
                <a:gd name="connsiteY19" fmla="*/ 104219 h 388680"/>
                <a:gd name="connsiteX20" fmla="*/ 88437 w 176873"/>
                <a:gd name="connsiteY20" fmla="*/ 92159 h 388680"/>
                <a:gd name="connsiteX21" fmla="*/ 112556 w 176873"/>
                <a:gd name="connsiteY21" fmla="*/ 104219 h 388680"/>
                <a:gd name="connsiteX22" fmla="*/ 112556 w 176873"/>
                <a:gd name="connsiteY22" fmla="*/ 300243 h 388680"/>
                <a:gd name="connsiteX23" fmla="*/ 64318 w 176873"/>
                <a:gd name="connsiteY23" fmla="*/ 300243 h 388680"/>
                <a:gd name="connsiteX24" fmla="*/ 64318 w 176873"/>
                <a:gd name="connsiteY24" fmla="*/ 104219 h 388680"/>
                <a:gd name="connsiteX25" fmla="*/ 128635 w 176873"/>
                <a:gd name="connsiteY25" fmla="*/ 105047 h 388680"/>
                <a:gd name="connsiteX26" fmla="*/ 160794 w 176873"/>
                <a:gd name="connsiteY26" fmla="*/ 94330 h 388680"/>
                <a:gd name="connsiteX27" fmla="*/ 160794 w 176873"/>
                <a:gd name="connsiteY27" fmla="*/ 300243 h 388680"/>
                <a:gd name="connsiteX28" fmla="*/ 128635 w 176873"/>
                <a:gd name="connsiteY28" fmla="*/ 300243 h 388680"/>
                <a:gd name="connsiteX29" fmla="*/ 128635 w 176873"/>
                <a:gd name="connsiteY29" fmla="*/ 105047 h 388680"/>
                <a:gd name="connsiteX30" fmla="*/ 112154 w 176873"/>
                <a:gd name="connsiteY30" fmla="*/ 42972 h 388680"/>
                <a:gd name="connsiteX31" fmla="*/ 64720 w 176873"/>
                <a:gd name="connsiteY31" fmla="*/ 42972 h 388680"/>
                <a:gd name="connsiteX32" fmla="*/ 88437 w 176873"/>
                <a:gd name="connsiteY32" fmla="*/ 21627 h 388680"/>
                <a:gd name="connsiteX33" fmla="*/ 112154 w 176873"/>
                <a:gd name="connsiteY33" fmla="*/ 42972 h 388680"/>
                <a:gd name="connsiteX34" fmla="*/ 16079 w 176873"/>
                <a:gd name="connsiteY34" fmla="*/ 372601 h 388680"/>
                <a:gd name="connsiteX35" fmla="*/ 16079 w 176873"/>
                <a:gd name="connsiteY35" fmla="*/ 316323 h 388680"/>
                <a:gd name="connsiteX36" fmla="*/ 160794 w 176873"/>
                <a:gd name="connsiteY36" fmla="*/ 316323 h 388680"/>
                <a:gd name="connsiteX37" fmla="*/ 160794 w 176873"/>
                <a:gd name="connsiteY37" fmla="*/ 372601 h 388680"/>
                <a:gd name="connsiteX38" fmla="*/ 16079 w 176873"/>
                <a:gd name="connsiteY38" fmla="*/ 372601 h 3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6873" h="388680">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grpFill/>
            <a:ln w="8001" cap="flat">
              <a:noFill/>
              <a:prstDash val="solid"/>
              <a:miter/>
            </a:ln>
          </p:spPr>
          <p:txBody>
            <a:bodyPr rtlCol="0" anchor="ctr"/>
            <a:lstStyle/>
            <a:p>
              <a:endParaRPr lang="en-US"/>
            </a:p>
          </p:txBody>
        </p:sp>
      </p:grpSp>
      <p:grpSp>
        <p:nvGrpSpPr>
          <p:cNvPr id="1342" name="Graphic 170">
            <a:extLst>
              <a:ext uri="{FF2B5EF4-FFF2-40B4-BE49-F238E27FC236}">
                <a16:creationId xmlns:a16="http://schemas.microsoft.com/office/drawing/2014/main" id="{881D1BC4-5889-E01E-2002-5C3EFAA13950}"/>
              </a:ext>
            </a:extLst>
          </p:cNvPr>
          <p:cNvGrpSpPr/>
          <p:nvPr/>
        </p:nvGrpSpPr>
        <p:grpSpPr>
          <a:xfrm>
            <a:off x="7890411" y="3624343"/>
            <a:ext cx="144608" cy="381239"/>
            <a:chOff x="7801518" y="3670726"/>
            <a:chExt cx="144608" cy="381239"/>
          </a:xfrm>
          <a:solidFill>
            <a:schemeClr val="tx1"/>
          </a:solidFill>
        </p:grpSpPr>
        <p:sp>
          <p:nvSpPr>
            <p:cNvPr id="1343" name="Freeform: Shape 1342">
              <a:extLst>
                <a:ext uri="{FF2B5EF4-FFF2-40B4-BE49-F238E27FC236}">
                  <a16:creationId xmlns:a16="http://schemas.microsoft.com/office/drawing/2014/main" id="{CC486CF1-056B-51AF-841E-6F2713C37076}"/>
                </a:ext>
              </a:extLst>
            </p:cNvPr>
            <p:cNvSpPr/>
            <p:nvPr/>
          </p:nvSpPr>
          <p:spPr>
            <a:xfrm>
              <a:off x="7801518" y="3670726"/>
              <a:ext cx="144608" cy="381239"/>
            </a:xfrm>
            <a:custGeom>
              <a:avLst/>
              <a:gdLst>
                <a:gd name="connsiteX0" fmla="*/ 93667 w 144608"/>
                <a:gd name="connsiteY0" fmla="*/ 381239 h 381239"/>
                <a:gd name="connsiteX1" fmla="*/ 50941 w 144608"/>
                <a:gd name="connsiteY1" fmla="*/ 381239 h 381239"/>
                <a:gd name="connsiteX2" fmla="*/ 0 w 144608"/>
                <a:gd name="connsiteY2" fmla="*/ 330298 h 381239"/>
                <a:gd name="connsiteX3" fmla="*/ 0 w 144608"/>
                <a:gd name="connsiteY3" fmla="*/ 50941 h 381239"/>
                <a:gd name="connsiteX4" fmla="*/ 50941 w 144608"/>
                <a:gd name="connsiteY4" fmla="*/ 0 h 381239"/>
                <a:gd name="connsiteX5" fmla="*/ 93667 w 144608"/>
                <a:gd name="connsiteY5" fmla="*/ 0 h 381239"/>
                <a:gd name="connsiteX6" fmla="*/ 144608 w 144608"/>
                <a:gd name="connsiteY6" fmla="*/ 50941 h 381239"/>
                <a:gd name="connsiteX7" fmla="*/ 144608 w 144608"/>
                <a:gd name="connsiteY7" fmla="*/ 330298 h 381239"/>
                <a:gd name="connsiteX8" fmla="*/ 93667 w 144608"/>
                <a:gd name="connsiteY8" fmla="*/ 381239 h 381239"/>
                <a:gd name="connsiteX9" fmla="*/ 50941 w 144608"/>
                <a:gd name="connsiteY9" fmla="*/ 13146 h 381239"/>
                <a:gd name="connsiteX10" fmla="*/ 13146 w 144608"/>
                <a:gd name="connsiteY10" fmla="*/ 50941 h 381239"/>
                <a:gd name="connsiteX11" fmla="*/ 13146 w 144608"/>
                <a:gd name="connsiteY11" fmla="*/ 330298 h 381239"/>
                <a:gd name="connsiteX12" fmla="*/ 50941 w 144608"/>
                <a:gd name="connsiteY12" fmla="*/ 368093 h 381239"/>
                <a:gd name="connsiteX13" fmla="*/ 93667 w 144608"/>
                <a:gd name="connsiteY13" fmla="*/ 368093 h 381239"/>
                <a:gd name="connsiteX14" fmla="*/ 131462 w 144608"/>
                <a:gd name="connsiteY14" fmla="*/ 330298 h 381239"/>
                <a:gd name="connsiteX15" fmla="*/ 131462 w 144608"/>
                <a:gd name="connsiteY15" fmla="*/ 50941 h 381239"/>
                <a:gd name="connsiteX16" fmla="*/ 93667 w 144608"/>
                <a:gd name="connsiteY16" fmla="*/ 13146 h 38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608" h="381239">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grpFill/>
            <a:ln w="6548" cap="flat">
              <a:noFill/>
              <a:prstDash val="solid"/>
              <a:miter/>
            </a:ln>
          </p:spPr>
          <p:txBody>
            <a:bodyPr rtlCol="0" anchor="ctr"/>
            <a:lstStyle/>
            <a:p>
              <a:endParaRPr lang="en-US"/>
            </a:p>
          </p:txBody>
        </p:sp>
        <p:sp>
          <p:nvSpPr>
            <p:cNvPr id="1344" name="Freeform: Shape 1343">
              <a:extLst>
                <a:ext uri="{FF2B5EF4-FFF2-40B4-BE49-F238E27FC236}">
                  <a16:creationId xmlns:a16="http://schemas.microsoft.com/office/drawing/2014/main" id="{02EFCB7B-DCD6-687B-E2AC-8C677ED23665}"/>
                </a:ext>
              </a:extLst>
            </p:cNvPr>
            <p:cNvSpPr/>
            <p:nvPr/>
          </p:nvSpPr>
          <p:spPr>
            <a:xfrm>
              <a:off x="7867249" y="3828480"/>
              <a:ext cx="13146" cy="65730"/>
            </a:xfrm>
            <a:custGeom>
              <a:avLst/>
              <a:gdLst>
                <a:gd name="connsiteX0" fmla="*/ 6573 w 13146"/>
                <a:gd name="connsiteY0" fmla="*/ 65731 h 65730"/>
                <a:gd name="connsiteX1" fmla="*/ 0 w 13146"/>
                <a:gd name="connsiteY1" fmla="*/ 59158 h 65730"/>
                <a:gd name="connsiteX2" fmla="*/ 0 w 13146"/>
                <a:gd name="connsiteY2" fmla="*/ 6573 h 65730"/>
                <a:gd name="connsiteX3" fmla="*/ 6573 w 13146"/>
                <a:gd name="connsiteY3" fmla="*/ 0 h 65730"/>
                <a:gd name="connsiteX4" fmla="*/ 13146 w 13146"/>
                <a:gd name="connsiteY4" fmla="*/ 6573 h 65730"/>
                <a:gd name="connsiteX5" fmla="*/ 13146 w 13146"/>
                <a:gd name="connsiteY5" fmla="*/ 59158 h 65730"/>
                <a:gd name="connsiteX6" fmla="*/ 6573 w 13146"/>
                <a:gd name="connsiteY6" fmla="*/ 65731 h 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6" h="65730">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grpFill/>
            <a:ln w="6548" cap="flat">
              <a:noFill/>
              <a:prstDash val="solid"/>
              <a:miter/>
            </a:ln>
          </p:spPr>
          <p:txBody>
            <a:bodyPr rtlCol="0" anchor="ctr"/>
            <a:lstStyle/>
            <a:p>
              <a:endParaRPr lang="en-US"/>
            </a:p>
          </p:txBody>
        </p:sp>
        <p:sp>
          <p:nvSpPr>
            <p:cNvPr id="1345" name="Freeform: Shape 1344">
              <a:extLst>
                <a:ext uri="{FF2B5EF4-FFF2-40B4-BE49-F238E27FC236}">
                  <a16:creationId xmlns:a16="http://schemas.microsoft.com/office/drawing/2014/main" id="{1F5296EE-DA5D-FC15-5E14-B23CAE69B33B}"/>
                </a:ext>
              </a:extLst>
            </p:cNvPr>
            <p:cNvSpPr/>
            <p:nvPr/>
          </p:nvSpPr>
          <p:spPr>
            <a:xfrm>
              <a:off x="7840957" y="3854772"/>
              <a:ext cx="65730" cy="13146"/>
            </a:xfrm>
            <a:custGeom>
              <a:avLst/>
              <a:gdLst>
                <a:gd name="connsiteX0" fmla="*/ 59158 w 65730"/>
                <a:gd name="connsiteY0" fmla="*/ 13146 h 13146"/>
                <a:gd name="connsiteX1" fmla="*/ 6573 w 65730"/>
                <a:gd name="connsiteY1" fmla="*/ 13146 h 13146"/>
                <a:gd name="connsiteX2" fmla="*/ 0 w 65730"/>
                <a:gd name="connsiteY2" fmla="*/ 6573 h 13146"/>
                <a:gd name="connsiteX3" fmla="*/ 6573 w 65730"/>
                <a:gd name="connsiteY3" fmla="*/ 0 h 13146"/>
                <a:gd name="connsiteX4" fmla="*/ 59158 w 65730"/>
                <a:gd name="connsiteY4" fmla="*/ 0 h 13146"/>
                <a:gd name="connsiteX5" fmla="*/ 65731 w 65730"/>
                <a:gd name="connsiteY5" fmla="*/ 6573 h 13146"/>
                <a:gd name="connsiteX6" fmla="*/ 59158 w 65730"/>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30" h="13146">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grpFill/>
            <a:ln w="6548" cap="flat">
              <a:noFill/>
              <a:prstDash val="solid"/>
              <a:miter/>
            </a:ln>
          </p:spPr>
          <p:txBody>
            <a:bodyPr rtlCol="0" anchor="ctr"/>
            <a:lstStyle/>
            <a:p>
              <a:endParaRPr lang="en-US"/>
            </a:p>
          </p:txBody>
        </p:sp>
        <p:sp>
          <p:nvSpPr>
            <p:cNvPr id="1346" name="Freeform: Shape 1345">
              <a:extLst>
                <a:ext uri="{FF2B5EF4-FFF2-40B4-BE49-F238E27FC236}">
                  <a16:creationId xmlns:a16="http://schemas.microsoft.com/office/drawing/2014/main" id="{4FD595D6-1C80-F8EE-0F81-F8B1322FE999}"/>
                </a:ext>
              </a:extLst>
            </p:cNvPr>
            <p:cNvSpPr/>
            <p:nvPr/>
          </p:nvSpPr>
          <p:spPr>
            <a:xfrm>
              <a:off x="7827811"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47" name="Freeform: Shape 1346">
              <a:extLst>
                <a:ext uri="{FF2B5EF4-FFF2-40B4-BE49-F238E27FC236}">
                  <a16:creationId xmlns:a16="http://schemas.microsoft.com/office/drawing/2014/main" id="{06EF35E8-DA55-672D-E5EC-FDEE7D622427}"/>
                </a:ext>
              </a:extLst>
            </p:cNvPr>
            <p:cNvSpPr/>
            <p:nvPr/>
          </p:nvSpPr>
          <p:spPr>
            <a:xfrm>
              <a:off x="7860676"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48" name="Freeform: Shape 1347">
              <a:extLst>
                <a:ext uri="{FF2B5EF4-FFF2-40B4-BE49-F238E27FC236}">
                  <a16:creationId xmlns:a16="http://schemas.microsoft.com/office/drawing/2014/main" id="{1B9F0C90-C0AC-48DB-F933-FEB88640EB4F}"/>
                </a:ext>
              </a:extLst>
            </p:cNvPr>
            <p:cNvSpPr/>
            <p:nvPr/>
          </p:nvSpPr>
          <p:spPr>
            <a:xfrm>
              <a:off x="7893542"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49" name="Freeform: Shape 1348">
              <a:extLst>
                <a:ext uri="{FF2B5EF4-FFF2-40B4-BE49-F238E27FC236}">
                  <a16:creationId xmlns:a16="http://schemas.microsoft.com/office/drawing/2014/main" id="{BFEA2AD9-35A9-BDD0-B32B-A948376F12EA}"/>
                </a:ext>
              </a:extLst>
            </p:cNvPr>
            <p:cNvSpPr/>
            <p:nvPr/>
          </p:nvSpPr>
          <p:spPr>
            <a:xfrm>
              <a:off x="7827811"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0" name="Freeform: Shape 1349">
              <a:extLst>
                <a:ext uri="{FF2B5EF4-FFF2-40B4-BE49-F238E27FC236}">
                  <a16:creationId xmlns:a16="http://schemas.microsoft.com/office/drawing/2014/main" id="{4FFCA4B2-55C1-7640-0FF7-3155501783AA}"/>
                </a:ext>
              </a:extLst>
            </p:cNvPr>
            <p:cNvSpPr/>
            <p:nvPr/>
          </p:nvSpPr>
          <p:spPr>
            <a:xfrm>
              <a:off x="7860676"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1" name="Freeform: Shape 1350">
              <a:extLst>
                <a:ext uri="{FF2B5EF4-FFF2-40B4-BE49-F238E27FC236}">
                  <a16:creationId xmlns:a16="http://schemas.microsoft.com/office/drawing/2014/main" id="{64D5BD17-2250-9858-28C3-1C454423236D}"/>
                </a:ext>
              </a:extLst>
            </p:cNvPr>
            <p:cNvSpPr/>
            <p:nvPr/>
          </p:nvSpPr>
          <p:spPr>
            <a:xfrm>
              <a:off x="7893542"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2" name="Freeform: Shape 1351">
              <a:extLst>
                <a:ext uri="{FF2B5EF4-FFF2-40B4-BE49-F238E27FC236}">
                  <a16:creationId xmlns:a16="http://schemas.microsoft.com/office/drawing/2014/main" id="{3A783476-4B9B-0424-727F-3204A79C531B}"/>
                </a:ext>
              </a:extLst>
            </p:cNvPr>
            <p:cNvSpPr/>
            <p:nvPr/>
          </p:nvSpPr>
          <p:spPr>
            <a:xfrm>
              <a:off x="7827811"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3" name="Freeform: Shape 1352">
              <a:extLst>
                <a:ext uri="{FF2B5EF4-FFF2-40B4-BE49-F238E27FC236}">
                  <a16:creationId xmlns:a16="http://schemas.microsoft.com/office/drawing/2014/main" id="{8AEB6936-8BC4-26B5-D82D-49C61B4271E7}"/>
                </a:ext>
              </a:extLst>
            </p:cNvPr>
            <p:cNvSpPr/>
            <p:nvPr/>
          </p:nvSpPr>
          <p:spPr>
            <a:xfrm>
              <a:off x="7860676"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4" name="Freeform: Shape 1353">
              <a:extLst>
                <a:ext uri="{FF2B5EF4-FFF2-40B4-BE49-F238E27FC236}">
                  <a16:creationId xmlns:a16="http://schemas.microsoft.com/office/drawing/2014/main" id="{91FDEE04-677B-A8E9-D3EB-C5D18D3016A5}"/>
                </a:ext>
              </a:extLst>
            </p:cNvPr>
            <p:cNvSpPr/>
            <p:nvPr/>
          </p:nvSpPr>
          <p:spPr>
            <a:xfrm>
              <a:off x="7893542"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5" name="Freeform: Shape 1354">
              <a:extLst>
                <a:ext uri="{FF2B5EF4-FFF2-40B4-BE49-F238E27FC236}">
                  <a16:creationId xmlns:a16="http://schemas.microsoft.com/office/drawing/2014/main" id="{7AA6ECF3-BB82-04A9-D8A4-F19A20B012C2}"/>
                </a:ext>
              </a:extLst>
            </p:cNvPr>
            <p:cNvSpPr/>
            <p:nvPr/>
          </p:nvSpPr>
          <p:spPr>
            <a:xfrm>
              <a:off x="7827811"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6" name="Freeform: Shape 1355">
              <a:extLst>
                <a:ext uri="{FF2B5EF4-FFF2-40B4-BE49-F238E27FC236}">
                  <a16:creationId xmlns:a16="http://schemas.microsoft.com/office/drawing/2014/main" id="{46705864-BFFA-F281-45E7-40F18E45868B}"/>
                </a:ext>
              </a:extLst>
            </p:cNvPr>
            <p:cNvSpPr/>
            <p:nvPr/>
          </p:nvSpPr>
          <p:spPr>
            <a:xfrm>
              <a:off x="7860676"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7" name="Freeform: Shape 1356">
              <a:extLst>
                <a:ext uri="{FF2B5EF4-FFF2-40B4-BE49-F238E27FC236}">
                  <a16:creationId xmlns:a16="http://schemas.microsoft.com/office/drawing/2014/main" id="{39508D37-C5C0-5E31-6DC4-0EF74531DBFD}"/>
                </a:ext>
              </a:extLst>
            </p:cNvPr>
            <p:cNvSpPr/>
            <p:nvPr/>
          </p:nvSpPr>
          <p:spPr>
            <a:xfrm>
              <a:off x="7893542"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grpFill/>
            <a:ln w="6548" cap="flat">
              <a:noFill/>
              <a:prstDash val="solid"/>
              <a:miter/>
            </a:ln>
          </p:spPr>
          <p:txBody>
            <a:bodyPr rtlCol="0" anchor="ctr"/>
            <a:lstStyle/>
            <a:p>
              <a:endParaRPr lang="en-US"/>
            </a:p>
          </p:txBody>
        </p:sp>
        <p:sp>
          <p:nvSpPr>
            <p:cNvPr id="1358" name="Freeform: Shape 1357">
              <a:extLst>
                <a:ext uri="{FF2B5EF4-FFF2-40B4-BE49-F238E27FC236}">
                  <a16:creationId xmlns:a16="http://schemas.microsoft.com/office/drawing/2014/main" id="{AB41DFF4-8304-E7F8-1F19-304DDC8FE633}"/>
                </a:ext>
              </a:extLst>
            </p:cNvPr>
            <p:cNvSpPr/>
            <p:nvPr/>
          </p:nvSpPr>
          <p:spPr>
            <a:xfrm>
              <a:off x="7821238"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grpFill/>
            <a:ln w="6548" cap="flat">
              <a:noFill/>
              <a:prstDash val="solid"/>
              <a:miter/>
            </a:ln>
          </p:spPr>
          <p:txBody>
            <a:bodyPr rtlCol="0" anchor="ctr"/>
            <a:lstStyle/>
            <a:p>
              <a:endParaRPr lang="en-US"/>
            </a:p>
          </p:txBody>
        </p:sp>
        <p:sp>
          <p:nvSpPr>
            <p:cNvPr id="1359" name="Freeform: Shape 1358">
              <a:extLst>
                <a:ext uri="{FF2B5EF4-FFF2-40B4-BE49-F238E27FC236}">
                  <a16:creationId xmlns:a16="http://schemas.microsoft.com/office/drawing/2014/main" id="{1478FD9A-7A08-EF97-A504-90C107188647}"/>
                </a:ext>
              </a:extLst>
            </p:cNvPr>
            <p:cNvSpPr/>
            <p:nvPr/>
          </p:nvSpPr>
          <p:spPr>
            <a:xfrm>
              <a:off x="7880396"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grpFill/>
            <a:ln w="6548" cap="flat">
              <a:noFill/>
              <a:prstDash val="solid"/>
              <a:miter/>
            </a:ln>
          </p:spPr>
          <p:txBody>
            <a:bodyPr rtlCol="0" anchor="ctr"/>
            <a:lstStyle/>
            <a:p>
              <a:endParaRPr lang="en-US"/>
            </a:p>
          </p:txBody>
        </p:sp>
        <p:sp>
          <p:nvSpPr>
            <p:cNvPr id="1360" name="Freeform: Shape 1359">
              <a:extLst>
                <a:ext uri="{FF2B5EF4-FFF2-40B4-BE49-F238E27FC236}">
                  <a16:creationId xmlns:a16="http://schemas.microsoft.com/office/drawing/2014/main" id="{1DA0F5E9-D3CB-C1C4-1959-297A3F8F7D31}"/>
                </a:ext>
              </a:extLst>
            </p:cNvPr>
            <p:cNvSpPr/>
            <p:nvPr/>
          </p:nvSpPr>
          <p:spPr>
            <a:xfrm>
              <a:off x="7821238"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grpFill/>
            <a:ln w="6548" cap="flat">
              <a:noFill/>
              <a:prstDash val="solid"/>
              <a:miter/>
            </a:ln>
          </p:spPr>
          <p:txBody>
            <a:bodyPr rtlCol="0" anchor="ctr"/>
            <a:lstStyle/>
            <a:p>
              <a:endParaRPr lang="en-US"/>
            </a:p>
          </p:txBody>
        </p:sp>
        <p:sp>
          <p:nvSpPr>
            <p:cNvPr id="1361" name="Freeform: Shape 1360">
              <a:extLst>
                <a:ext uri="{FF2B5EF4-FFF2-40B4-BE49-F238E27FC236}">
                  <a16:creationId xmlns:a16="http://schemas.microsoft.com/office/drawing/2014/main" id="{CB0CE8B2-CAAA-7F1C-E53D-9854F5B1507D}"/>
                </a:ext>
              </a:extLst>
            </p:cNvPr>
            <p:cNvSpPr/>
            <p:nvPr/>
          </p:nvSpPr>
          <p:spPr>
            <a:xfrm>
              <a:off x="7880396"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grpFill/>
            <a:ln w="6548" cap="flat">
              <a:noFill/>
              <a:prstDash val="solid"/>
              <a:miter/>
            </a:ln>
          </p:spPr>
          <p:txBody>
            <a:bodyPr rtlCol="0" anchor="ctr"/>
            <a:lstStyle/>
            <a:p>
              <a:endParaRPr lang="en-US"/>
            </a:p>
          </p:txBody>
        </p:sp>
      </p:grpSp>
      <p:grpSp>
        <p:nvGrpSpPr>
          <p:cNvPr id="1362" name="Graphic 172">
            <a:extLst>
              <a:ext uri="{FF2B5EF4-FFF2-40B4-BE49-F238E27FC236}">
                <a16:creationId xmlns:a16="http://schemas.microsoft.com/office/drawing/2014/main" id="{F159E765-63E8-3E8E-8379-629BC011D4D2}"/>
              </a:ext>
            </a:extLst>
          </p:cNvPr>
          <p:cNvGrpSpPr/>
          <p:nvPr/>
        </p:nvGrpSpPr>
        <p:grpSpPr>
          <a:xfrm>
            <a:off x="7187420" y="3604615"/>
            <a:ext cx="414125" cy="420679"/>
            <a:chOff x="7098527" y="3650998"/>
            <a:chExt cx="414125" cy="420679"/>
          </a:xfrm>
          <a:solidFill>
            <a:schemeClr val="tx1"/>
          </a:solidFill>
        </p:grpSpPr>
        <p:sp>
          <p:nvSpPr>
            <p:cNvPr id="1363" name="Freeform: Shape 1362">
              <a:extLst>
                <a:ext uri="{FF2B5EF4-FFF2-40B4-BE49-F238E27FC236}">
                  <a16:creationId xmlns:a16="http://schemas.microsoft.com/office/drawing/2014/main" id="{EF559999-9BAC-5E4B-A88D-3BBFE6B36279}"/>
                </a:ext>
              </a:extLst>
            </p:cNvPr>
            <p:cNvSpPr/>
            <p:nvPr/>
          </p:nvSpPr>
          <p:spPr>
            <a:xfrm>
              <a:off x="7183021" y="3650998"/>
              <a:ext cx="144291" cy="84130"/>
            </a:xfrm>
            <a:custGeom>
              <a:avLst/>
              <a:gdLst>
                <a:gd name="connsiteX0" fmla="*/ 28525 w 144291"/>
                <a:gd name="connsiteY0" fmla="*/ 70318 h 84130"/>
                <a:gd name="connsiteX1" fmla="*/ 47666 w 144291"/>
                <a:gd name="connsiteY1" fmla="*/ 84130 h 84130"/>
                <a:gd name="connsiteX2" fmla="*/ 99767 w 144291"/>
                <a:gd name="connsiteY2" fmla="*/ 84130 h 84130"/>
                <a:gd name="connsiteX3" fmla="*/ 118907 w 144291"/>
                <a:gd name="connsiteY3" fmla="*/ 70318 h 84130"/>
                <a:gd name="connsiteX4" fmla="*/ 136807 w 144291"/>
                <a:gd name="connsiteY4" fmla="*/ 39153 h 84130"/>
                <a:gd name="connsiteX5" fmla="*/ 143917 w 144291"/>
                <a:gd name="connsiteY5" fmla="*/ 19227 h 84130"/>
                <a:gd name="connsiteX6" fmla="*/ 130399 w 144291"/>
                <a:gd name="connsiteY6" fmla="*/ 3928 h 84130"/>
                <a:gd name="connsiteX7" fmla="*/ 76426 w 144291"/>
                <a:gd name="connsiteY7" fmla="*/ 10708 h 84130"/>
                <a:gd name="connsiteX8" fmla="*/ 67872 w 144291"/>
                <a:gd name="connsiteY8" fmla="*/ 10708 h 84130"/>
                <a:gd name="connsiteX9" fmla="*/ 13899 w 144291"/>
                <a:gd name="connsiteY9" fmla="*/ 3935 h 84130"/>
                <a:gd name="connsiteX10" fmla="*/ 375 w 144291"/>
                <a:gd name="connsiteY10" fmla="*/ 19234 h 84130"/>
                <a:gd name="connsiteX11" fmla="*/ 7484 w 144291"/>
                <a:gd name="connsiteY11" fmla="*/ 39160 h 84130"/>
                <a:gd name="connsiteX12" fmla="*/ 28525 w 144291"/>
                <a:gd name="connsiteY12" fmla="*/ 70318 h 84130"/>
                <a:gd name="connsiteX13" fmla="*/ 14145 w 144291"/>
                <a:gd name="connsiteY13" fmla="*/ 21905 h 84130"/>
                <a:gd name="connsiteX14" fmla="*/ 18310 w 144291"/>
                <a:gd name="connsiteY14" fmla="*/ 17250 h 84130"/>
                <a:gd name="connsiteX15" fmla="*/ 36532 w 144291"/>
                <a:gd name="connsiteY15" fmla="*/ 14018 h 84130"/>
                <a:gd name="connsiteX16" fmla="*/ 59115 w 144291"/>
                <a:gd name="connsiteY16" fmla="*/ 21667 h 84130"/>
                <a:gd name="connsiteX17" fmla="*/ 85183 w 144291"/>
                <a:gd name="connsiteY17" fmla="*/ 21667 h 84130"/>
                <a:gd name="connsiteX18" fmla="*/ 125989 w 144291"/>
                <a:gd name="connsiteY18" fmla="*/ 17250 h 84130"/>
                <a:gd name="connsiteX19" fmla="*/ 130147 w 144291"/>
                <a:gd name="connsiteY19" fmla="*/ 21905 h 84130"/>
                <a:gd name="connsiteX20" fmla="*/ 127742 w 144291"/>
                <a:gd name="connsiteY20" fmla="*/ 28461 h 84130"/>
                <a:gd name="connsiteX21" fmla="*/ 105656 w 144291"/>
                <a:gd name="connsiteY21" fmla="*/ 65754 h 84130"/>
                <a:gd name="connsiteX22" fmla="*/ 99774 w 144291"/>
                <a:gd name="connsiteY22" fmla="*/ 70115 h 84130"/>
                <a:gd name="connsiteX23" fmla="*/ 47673 w 144291"/>
                <a:gd name="connsiteY23" fmla="*/ 70115 h 84130"/>
                <a:gd name="connsiteX24" fmla="*/ 41790 w 144291"/>
                <a:gd name="connsiteY24" fmla="*/ 65754 h 84130"/>
                <a:gd name="connsiteX25" fmla="*/ 16557 w 144291"/>
                <a:gd name="connsiteY25" fmla="*/ 28461 h 84130"/>
                <a:gd name="connsiteX26" fmla="*/ 14145 w 144291"/>
                <a:gd name="connsiteY26" fmla="*/ 21905 h 8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91" h="84130">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grpFill/>
            <a:ln w="6985" cap="flat">
              <a:noFill/>
              <a:prstDash val="solid"/>
              <a:miter/>
            </a:ln>
          </p:spPr>
          <p:txBody>
            <a:bodyPr rtlCol="0" anchor="ctr"/>
            <a:lstStyle/>
            <a:p>
              <a:endParaRPr lang="en-US"/>
            </a:p>
          </p:txBody>
        </p:sp>
        <p:sp>
          <p:nvSpPr>
            <p:cNvPr id="1364" name="Freeform: Shape 1363">
              <a:extLst>
                <a:ext uri="{FF2B5EF4-FFF2-40B4-BE49-F238E27FC236}">
                  <a16:creationId xmlns:a16="http://schemas.microsoft.com/office/drawing/2014/main" id="{2E222A9A-26E4-E2D1-42B9-54FD12C97142}"/>
                </a:ext>
              </a:extLst>
            </p:cNvPr>
            <p:cNvSpPr/>
            <p:nvPr/>
          </p:nvSpPr>
          <p:spPr>
            <a:xfrm>
              <a:off x="7211167" y="3742140"/>
              <a:ext cx="146768" cy="43280"/>
            </a:xfrm>
            <a:custGeom>
              <a:avLst/>
              <a:gdLst>
                <a:gd name="connsiteX0" fmla="*/ 105169 w 146768"/>
                <a:gd name="connsiteY0" fmla="*/ 7011 h 43280"/>
                <a:gd name="connsiteX1" fmla="*/ 98158 w 146768"/>
                <a:gd name="connsiteY1" fmla="*/ 0 h 43280"/>
                <a:gd name="connsiteX2" fmla="*/ 94652 w 146768"/>
                <a:gd name="connsiteY2" fmla="*/ 1073 h 43280"/>
                <a:gd name="connsiteX3" fmla="*/ 91147 w 146768"/>
                <a:gd name="connsiteY3" fmla="*/ 0 h 43280"/>
                <a:gd name="connsiteX4" fmla="*/ 7011 w 146768"/>
                <a:gd name="connsiteY4" fmla="*/ 0 h 43280"/>
                <a:gd name="connsiteX5" fmla="*/ 0 w 146768"/>
                <a:gd name="connsiteY5" fmla="*/ 7011 h 43280"/>
                <a:gd name="connsiteX6" fmla="*/ 7011 w 146768"/>
                <a:gd name="connsiteY6" fmla="*/ 14023 h 43280"/>
                <a:gd name="connsiteX7" fmla="*/ 91147 w 146768"/>
                <a:gd name="connsiteY7" fmla="*/ 14023 h 43280"/>
                <a:gd name="connsiteX8" fmla="*/ 91147 w 146768"/>
                <a:gd name="connsiteY8" fmla="*/ 21034 h 43280"/>
                <a:gd name="connsiteX9" fmla="*/ 14023 w 146768"/>
                <a:gd name="connsiteY9" fmla="*/ 21034 h 43280"/>
                <a:gd name="connsiteX10" fmla="*/ 7011 w 146768"/>
                <a:gd name="connsiteY10" fmla="*/ 28045 h 43280"/>
                <a:gd name="connsiteX11" fmla="*/ 14023 w 146768"/>
                <a:gd name="connsiteY11" fmla="*/ 35056 h 43280"/>
                <a:gd name="connsiteX12" fmla="*/ 97632 w 146768"/>
                <a:gd name="connsiteY12" fmla="*/ 35056 h 43280"/>
                <a:gd name="connsiteX13" fmla="*/ 119921 w 146768"/>
                <a:gd name="connsiteY13" fmla="*/ 43281 h 43280"/>
                <a:gd name="connsiteX14" fmla="*/ 144713 w 146768"/>
                <a:gd name="connsiteY14" fmla="*/ 33002 h 43280"/>
                <a:gd name="connsiteX15" fmla="*/ 144713 w 146768"/>
                <a:gd name="connsiteY15" fmla="*/ 23088 h 43280"/>
                <a:gd name="connsiteX16" fmla="*/ 134799 w 146768"/>
                <a:gd name="connsiteY16" fmla="*/ 23088 h 43280"/>
                <a:gd name="connsiteX17" fmla="*/ 105169 w 146768"/>
                <a:gd name="connsiteY17" fmla="*/ 23186 h 43280"/>
                <a:gd name="connsiteX18" fmla="*/ 105169 w 146768"/>
                <a:gd name="connsiteY18" fmla="*/ 7011 h 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768" h="43280">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grpFill/>
            <a:ln w="6985" cap="flat">
              <a:noFill/>
              <a:prstDash val="solid"/>
              <a:miter/>
            </a:ln>
          </p:spPr>
          <p:txBody>
            <a:bodyPr rtlCol="0" anchor="ctr"/>
            <a:lstStyle/>
            <a:p>
              <a:endParaRPr lang="en-US"/>
            </a:p>
          </p:txBody>
        </p:sp>
        <p:sp>
          <p:nvSpPr>
            <p:cNvPr id="1365" name="Freeform: Shape 1364">
              <a:extLst>
                <a:ext uri="{FF2B5EF4-FFF2-40B4-BE49-F238E27FC236}">
                  <a16:creationId xmlns:a16="http://schemas.microsoft.com/office/drawing/2014/main" id="{534169F5-A349-6678-758F-E797E614E8AD}"/>
                </a:ext>
              </a:extLst>
            </p:cNvPr>
            <p:cNvSpPr/>
            <p:nvPr/>
          </p:nvSpPr>
          <p:spPr>
            <a:xfrm>
              <a:off x="7148065" y="3833287"/>
              <a:ext cx="105169" cy="112180"/>
            </a:xfrm>
            <a:custGeom>
              <a:avLst/>
              <a:gdLst>
                <a:gd name="connsiteX0" fmla="*/ 98158 w 105169"/>
                <a:gd name="connsiteY0" fmla="*/ 0 h 112180"/>
                <a:gd name="connsiteX1" fmla="*/ 0 w 105169"/>
                <a:gd name="connsiteY1" fmla="*/ 105169 h 112180"/>
                <a:gd name="connsiteX2" fmla="*/ 7011 w 105169"/>
                <a:gd name="connsiteY2" fmla="*/ 112181 h 112180"/>
                <a:gd name="connsiteX3" fmla="*/ 14023 w 105169"/>
                <a:gd name="connsiteY3" fmla="*/ 105169 h 112180"/>
                <a:gd name="connsiteX4" fmla="*/ 98158 w 105169"/>
                <a:gd name="connsiteY4" fmla="*/ 14023 h 112180"/>
                <a:gd name="connsiteX5" fmla="*/ 105169 w 105169"/>
                <a:gd name="connsiteY5" fmla="*/ 7011 h 112180"/>
                <a:gd name="connsiteX6" fmla="*/ 98158 w 105169"/>
                <a:gd name="connsiteY6" fmla="*/ 0 h 1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69" h="112180">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grpFill/>
            <a:ln w="6985" cap="flat">
              <a:noFill/>
              <a:prstDash val="solid"/>
              <a:miter/>
            </a:ln>
          </p:spPr>
          <p:txBody>
            <a:bodyPr rtlCol="0" anchor="ctr"/>
            <a:lstStyle/>
            <a:p>
              <a:endParaRPr lang="en-US"/>
            </a:p>
          </p:txBody>
        </p:sp>
        <p:sp>
          <p:nvSpPr>
            <p:cNvPr id="1366" name="Freeform: Shape 1365">
              <a:extLst>
                <a:ext uri="{FF2B5EF4-FFF2-40B4-BE49-F238E27FC236}">
                  <a16:creationId xmlns:a16="http://schemas.microsoft.com/office/drawing/2014/main" id="{923D187C-4F86-D513-DCF6-49CE50223926}"/>
                </a:ext>
              </a:extLst>
            </p:cNvPr>
            <p:cNvSpPr/>
            <p:nvPr/>
          </p:nvSpPr>
          <p:spPr>
            <a:xfrm>
              <a:off x="7098527" y="3784208"/>
              <a:ext cx="414125" cy="287469"/>
            </a:xfrm>
            <a:custGeom>
              <a:avLst/>
              <a:gdLst>
                <a:gd name="connsiteX0" fmla="*/ 344012 w 414125"/>
                <a:gd name="connsiteY0" fmla="*/ 91147 h 287469"/>
                <a:gd name="connsiteX1" fmla="*/ 319494 w 414125"/>
                <a:gd name="connsiteY1" fmla="*/ 92556 h 287469"/>
                <a:gd name="connsiteX2" fmla="*/ 281878 w 414125"/>
                <a:gd name="connsiteY2" fmla="*/ 48357 h 287469"/>
                <a:gd name="connsiteX3" fmla="*/ 231383 w 414125"/>
                <a:gd name="connsiteY3" fmla="*/ 14037 h 287469"/>
                <a:gd name="connsiteX4" fmla="*/ 194602 w 414125"/>
                <a:gd name="connsiteY4" fmla="*/ 0 h 287469"/>
                <a:gd name="connsiteX5" fmla="*/ 140075 w 414125"/>
                <a:gd name="connsiteY5" fmla="*/ 0 h 287469"/>
                <a:gd name="connsiteX6" fmla="*/ 102915 w 414125"/>
                <a:gd name="connsiteY6" fmla="*/ 12775 h 287469"/>
                <a:gd name="connsiteX7" fmla="*/ 53289 w 414125"/>
                <a:gd name="connsiteY7" fmla="*/ 48932 h 287469"/>
                <a:gd name="connsiteX8" fmla="*/ 14370 w 414125"/>
                <a:gd name="connsiteY8" fmla="*/ 218380 h 287469"/>
                <a:gd name="connsiteX9" fmla="*/ 66961 w 414125"/>
                <a:gd name="connsiteY9" fmla="*/ 266239 h 287469"/>
                <a:gd name="connsiteX10" fmla="*/ 72718 w 414125"/>
                <a:gd name="connsiteY10" fmla="*/ 266436 h 287469"/>
                <a:gd name="connsiteX11" fmla="*/ 209150 w 414125"/>
                <a:gd name="connsiteY11" fmla="*/ 266436 h 287469"/>
                <a:gd name="connsiteX12" fmla="*/ 252866 w 414125"/>
                <a:gd name="connsiteY12" fmla="*/ 287470 h 287469"/>
                <a:gd name="connsiteX13" fmla="*/ 300809 w 414125"/>
                <a:gd name="connsiteY13" fmla="*/ 260343 h 287469"/>
                <a:gd name="connsiteX14" fmla="*/ 344012 w 414125"/>
                <a:gd name="connsiteY14" fmla="*/ 266436 h 287469"/>
                <a:gd name="connsiteX15" fmla="*/ 414125 w 414125"/>
                <a:gd name="connsiteY15" fmla="*/ 238391 h 287469"/>
                <a:gd name="connsiteX16" fmla="*/ 414125 w 414125"/>
                <a:gd name="connsiteY16" fmla="*/ 199829 h 287469"/>
                <a:gd name="connsiteX17" fmla="*/ 413571 w 414125"/>
                <a:gd name="connsiteY17" fmla="*/ 199829 h 287469"/>
                <a:gd name="connsiteX18" fmla="*/ 414125 w 414125"/>
                <a:gd name="connsiteY18" fmla="*/ 196323 h 287469"/>
                <a:gd name="connsiteX19" fmla="*/ 414125 w 414125"/>
                <a:gd name="connsiteY19" fmla="*/ 154255 h 287469"/>
                <a:gd name="connsiteX20" fmla="*/ 414125 w 414125"/>
                <a:gd name="connsiteY20" fmla="*/ 115693 h 287469"/>
                <a:gd name="connsiteX21" fmla="*/ 344012 w 414125"/>
                <a:gd name="connsiteY21" fmla="*/ 91147 h 287469"/>
                <a:gd name="connsiteX22" fmla="*/ 399570 w 414125"/>
                <a:gd name="connsiteY22" fmla="*/ 115623 h 287469"/>
                <a:gd name="connsiteX23" fmla="*/ 399100 w 414125"/>
                <a:gd name="connsiteY23" fmla="*/ 116079 h 287469"/>
                <a:gd name="connsiteX24" fmla="*/ 398125 w 414125"/>
                <a:gd name="connsiteY24" fmla="*/ 116766 h 287469"/>
                <a:gd name="connsiteX25" fmla="*/ 396492 w 414125"/>
                <a:gd name="connsiteY25" fmla="*/ 117677 h 287469"/>
                <a:gd name="connsiteX26" fmla="*/ 394879 w 414125"/>
                <a:gd name="connsiteY26" fmla="*/ 118449 h 287469"/>
                <a:gd name="connsiteX27" fmla="*/ 392383 w 414125"/>
                <a:gd name="connsiteY27" fmla="*/ 119444 h 287469"/>
                <a:gd name="connsiteX28" fmla="*/ 390133 w 414125"/>
                <a:gd name="connsiteY28" fmla="*/ 120251 h 287469"/>
                <a:gd name="connsiteX29" fmla="*/ 386746 w 414125"/>
                <a:gd name="connsiteY29" fmla="*/ 121253 h 287469"/>
                <a:gd name="connsiteX30" fmla="*/ 383886 w 414125"/>
                <a:gd name="connsiteY30" fmla="*/ 122031 h 287469"/>
                <a:gd name="connsiteX31" fmla="*/ 379560 w 414125"/>
                <a:gd name="connsiteY31" fmla="*/ 122964 h 287469"/>
                <a:gd name="connsiteX32" fmla="*/ 376138 w 414125"/>
                <a:gd name="connsiteY32" fmla="*/ 123651 h 287469"/>
                <a:gd name="connsiteX33" fmla="*/ 370718 w 414125"/>
                <a:gd name="connsiteY33" fmla="*/ 124450 h 287469"/>
                <a:gd name="connsiteX34" fmla="*/ 366911 w 414125"/>
                <a:gd name="connsiteY34" fmla="*/ 124976 h 287469"/>
                <a:gd name="connsiteX35" fmla="*/ 359844 w 414125"/>
                <a:gd name="connsiteY35" fmla="*/ 125579 h 287469"/>
                <a:gd name="connsiteX36" fmla="*/ 356198 w 414125"/>
                <a:gd name="connsiteY36" fmla="*/ 125874 h 287469"/>
                <a:gd name="connsiteX37" fmla="*/ 343991 w 414125"/>
                <a:gd name="connsiteY37" fmla="*/ 126210 h 287469"/>
                <a:gd name="connsiteX38" fmla="*/ 331785 w 414125"/>
                <a:gd name="connsiteY38" fmla="*/ 125874 h 287469"/>
                <a:gd name="connsiteX39" fmla="*/ 328139 w 414125"/>
                <a:gd name="connsiteY39" fmla="*/ 125579 h 287469"/>
                <a:gd name="connsiteX40" fmla="*/ 321071 w 414125"/>
                <a:gd name="connsiteY40" fmla="*/ 124976 h 287469"/>
                <a:gd name="connsiteX41" fmla="*/ 317264 w 414125"/>
                <a:gd name="connsiteY41" fmla="*/ 124450 h 287469"/>
                <a:gd name="connsiteX42" fmla="*/ 311845 w 414125"/>
                <a:gd name="connsiteY42" fmla="*/ 123651 h 287469"/>
                <a:gd name="connsiteX43" fmla="*/ 308423 w 414125"/>
                <a:gd name="connsiteY43" fmla="*/ 122964 h 287469"/>
                <a:gd name="connsiteX44" fmla="*/ 304097 w 414125"/>
                <a:gd name="connsiteY44" fmla="*/ 122031 h 287469"/>
                <a:gd name="connsiteX45" fmla="*/ 301236 w 414125"/>
                <a:gd name="connsiteY45" fmla="*/ 121253 h 287469"/>
                <a:gd name="connsiteX46" fmla="*/ 297850 w 414125"/>
                <a:gd name="connsiteY46" fmla="*/ 120251 h 287469"/>
                <a:gd name="connsiteX47" fmla="*/ 295599 w 414125"/>
                <a:gd name="connsiteY47" fmla="*/ 119444 h 287469"/>
                <a:gd name="connsiteX48" fmla="*/ 293103 w 414125"/>
                <a:gd name="connsiteY48" fmla="*/ 118449 h 287469"/>
                <a:gd name="connsiteX49" fmla="*/ 291491 w 414125"/>
                <a:gd name="connsiteY49" fmla="*/ 117677 h 287469"/>
                <a:gd name="connsiteX50" fmla="*/ 289857 w 414125"/>
                <a:gd name="connsiteY50" fmla="*/ 116766 h 287469"/>
                <a:gd name="connsiteX51" fmla="*/ 288883 w 414125"/>
                <a:gd name="connsiteY51" fmla="*/ 116079 h 287469"/>
                <a:gd name="connsiteX52" fmla="*/ 288448 w 414125"/>
                <a:gd name="connsiteY52" fmla="*/ 115658 h 287469"/>
                <a:gd name="connsiteX53" fmla="*/ 288686 w 414125"/>
                <a:gd name="connsiteY53" fmla="*/ 115441 h 287469"/>
                <a:gd name="connsiteX54" fmla="*/ 289682 w 414125"/>
                <a:gd name="connsiteY54" fmla="*/ 114740 h 287469"/>
                <a:gd name="connsiteX55" fmla="*/ 291792 w 414125"/>
                <a:gd name="connsiteY55" fmla="*/ 113555 h 287469"/>
                <a:gd name="connsiteX56" fmla="*/ 293230 w 414125"/>
                <a:gd name="connsiteY56" fmla="*/ 112868 h 287469"/>
                <a:gd name="connsiteX57" fmla="*/ 295060 w 414125"/>
                <a:gd name="connsiteY57" fmla="*/ 112124 h 287469"/>
                <a:gd name="connsiteX58" fmla="*/ 297521 w 414125"/>
                <a:gd name="connsiteY58" fmla="*/ 111241 h 287469"/>
                <a:gd name="connsiteX59" fmla="*/ 299463 w 414125"/>
                <a:gd name="connsiteY59" fmla="*/ 110603 h 287469"/>
                <a:gd name="connsiteX60" fmla="*/ 304637 w 414125"/>
                <a:gd name="connsiteY60" fmla="*/ 109201 h 287469"/>
                <a:gd name="connsiteX61" fmla="*/ 307463 w 414125"/>
                <a:gd name="connsiteY61" fmla="*/ 108605 h 287469"/>
                <a:gd name="connsiteX62" fmla="*/ 311017 w 414125"/>
                <a:gd name="connsiteY62" fmla="*/ 107897 h 287469"/>
                <a:gd name="connsiteX63" fmla="*/ 315336 w 414125"/>
                <a:gd name="connsiteY63" fmla="*/ 107196 h 287469"/>
                <a:gd name="connsiteX64" fmla="*/ 343977 w 414125"/>
                <a:gd name="connsiteY64" fmla="*/ 105176 h 287469"/>
                <a:gd name="connsiteX65" fmla="*/ 399570 w 414125"/>
                <a:gd name="connsiteY65" fmla="*/ 115623 h 287469"/>
                <a:gd name="connsiteX66" fmla="*/ 292655 w 414125"/>
                <a:gd name="connsiteY66" fmla="*/ 173305 h 287469"/>
                <a:gd name="connsiteX67" fmla="*/ 294597 w 414125"/>
                <a:gd name="connsiteY67" fmla="*/ 174083 h 287469"/>
                <a:gd name="connsiteX68" fmla="*/ 298355 w 414125"/>
                <a:gd name="connsiteY68" fmla="*/ 175450 h 287469"/>
                <a:gd name="connsiteX69" fmla="*/ 300395 w 414125"/>
                <a:gd name="connsiteY69" fmla="*/ 176123 h 287469"/>
                <a:gd name="connsiteX70" fmla="*/ 304952 w 414125"/>
                <a:gd name="connsiteY70" fmla="*/ 177428 h 287469"/>
                <a:gd name="connsiteX71" fmla="*/ 306579 w 414125"/>
                <a:gd name="connsiteY71" fmla="*/ 177869 h 287469"/>
                <a:gd name="connsiteX72" fmla="*/ 313107 w 414125"/>
                <a:gd name="connsiteY72" fmla="*/ 179328 h 287469"/>
                <a:gd name="connsiteX73" fmla="*/ 314523 w 414125"/>
                <a:gd name="connsiteY73" fmla="*/ 179580 h 287469"/>
                <a:gd name="connsiteX74" fmla="*/ 319957 w 414125"/>
                <a:gd name="connsiteY74" fmla="*/ 180498 h 287469"/>
                <a:gd name="connsiteX75" fmla="*/ 322326 w 414125"/>
                <a:gd name="connsiteY75" fmla="*/ 180821 h 287469"/>
                <a:gd name="connsiteX76" fmla="*/ 327094 w 414125"/>
                <a:gd name="connsiteY76" fmla="*/ 181389 h 287469"/>
                <a:gd name="connsiteX77" fmla="*/ 329618 w 414125"/>
                <a:gd name="connsiteY77" fmla="*/ 181634 h 287469"/>
                <a:gd name="connsiteX78" fmla="*/ 334603 w 414125"/>
                <a:gd name="connsiteY78" fmla="*/ 181992 h 287469"/>
                <a:gd name="connsiteX79" fmla="*/ 336833 w 414125"/>
                <a:gd name="connsiteY79" fmla="*/ 182125 h 287469"/>
                <a:gd name="connsiteX80" fmla="*/ 344005 w 414125"/>
                <a:gd name="connsiteY80" fmla="*/ 182300 h 287469"/>
                <a:gd name="connsiteX81" fmla="*/ 351178 w 414125"/>
                <a:gd name="connsiteY81" fmla="*/ 182125 h 287469"/>
                <a:gd name="connsiteX82" fmla="*/ 353450 w 414125"/>
                <a:gd name="connsiteY82" fmla="*/ 181992 h 287469"/>
                <a:gd name="connsiteX83" fmla="*/ 358385 w 414125"/>
                <a:gd name="connsiteY83" fmla="*/ 181641 h 287469"/>
                <a:gd name="connsiteX84" fmla="*/ 360966 w 414125"/>
                <a:gd name="connsiteY84" fmla="*/ 181389 h 287469"/>
                <a:gd name="connsiteX85" fmla="*/ 365663 w 414125"/>
                <a:gd name="connsiteY85" fmla="*/ 180828 h 287469"/>
                <a:gd name="connsiteX86" fmla="*/ 368096 w 414125"/>
                <a:gd name="connsiteY86" fmla="*/ 180498 h 287469"/>
                <a:gd name="connsiteX87" fmla="*/ 373446 w 414125"/>
                <a:gd name="connsiteY87" fmla="*/ 179594 h 287469"/>
                <a:gd name="connsiteX88" fmla="*/ 374946 w 414125"/>
                <a:gd name="connsiteY88" fmla="*/ 179328 h 287469"/>
                <a:gd name="connsiteX89" fmla="*/ 381439 w 414125"/>
                <a:gd name="connsiteY89" fmla="*/ 177876 h 287469"/>
                <a:gd name="connsiteX90" fmla="*/ 383170 w 414125"/>
                <a:gd name="connsiteY90" fmla="*/ 177407 h 287469"/>
                <a:gd name="connsiteX91" fmla="*/ 387630 w 414125"/>
                <a:gd name="connsiteY91" fmla="*/ 176123 h 287469"/>
                <a:gd name="connsiteX92" fmla="*/ 389705 w 414125"/>
                <a:gd name="connsiteY92" fmla="*/ 175436 h 287469"/>
                <a:gd name="connsiteX93" fmla="*/ 393449 w 414125"/>
                <a:gd name="connsiteY93" fmla="*/ 174076 h 287469"/>
                <a:gd name="connsiteX94" fmla="*/ 395384 w 414125"/>
                <a:gd name="connsiteY94" fmla="*/ 173298 h 287469"/>
                <a:gd name="connsiteX95" fmla="*/ 399002 w 414125"/>
                <a:gd name="connsiteY95" fmla="*/ 171629 h 287469"/>
                <a:gd name="connsiteX96" fmla="*/ 400131 w 414125"/>
                <a:gd name="connsiteY96" fmla="*/ 171110 h 287469"/>
                <a:gd name="connsiteX97" fmla="*/ 400173 w 414125"/>
                <a:gd name="connsiteY97" fmla="*/ 195818 h 287469"/>
                <a:gd name="connsiteX98" fmla="*/ 351823 w 414125"/>
                <a:gd name="connsiteY98" fmla="*/ 210121 h 287469"/>
                <a:gd name="connsiteX99" fmla="*/ 344005 w 414125"/>
                <a:gd name="connsiteY99" fmla="*/ 210339 h 287469"/>
                <a:gd name="connsiteX100" fmla="*/ 301650 w 414125"/>
                <a:gd name="connsiteY100" fmla="*/ 203804 h 287469"/>
                <a:gd name="connsiteX101" fmla="*/ 301517 w 414125"/>
                <a:gd name="connsiteY101" fmla="*/ 203594 h 287469"/>
                <a:gd name="connsiteX102" fmla="*/ 298867 w 414125"/>
                <a:gd name="connsiteY102" fmla="*/ 199380 h 287469"/>
                <a:gd name="connsiteX103" fmla="*/ 298418 w 414125"/>
                <a:gd name="connsiteY103" fmla="*/ 198784 h 287469"/>
                <a:gd name="connsiteX104" fmla="*/ 295663 w 414125"/>
                <a:gd name="connsiteY104" fmla="*/ 195208 h 287469"/>
                <a:gd name="connsiteX105" fmla="*/ 294751 w 414125"/>
                <a:gd name="connsiteY105" fmla="*/ 194206 h 287469"/>
                <a:gd name="connsiteX106" fmla="*/ 292094 w 414125"/>
                <a:gd name="connsiteY106" fmla="*/ 191359 h 287469"/>
                <a:gd name="connsiteX107" fmla="*/ 290614 w 414125"/>
                <a:gd name="connsiteY107" fmla="*/ 190013 h 287469"/>
                <a:gd name="connsiteX108" fmla="*/ 288153 w 414125"/>
                <a:gd name="connsiteY108" fmla="*/ 187832 h 287469"/>
                <a:gd name="connsiteX109" fmla="*/ 287915 w 414125"/>
                <a:gd name="connsiteY109" fmla="*/ 187622 h 287469"/>
                <a:gd name="connsiteX110" fmla="*/ 287929 w 414125"/>
                <a:gd name="connsiteY110" fmla="*/ 171124 h 287469"/>
                <a:gd name="connsiteX111" fmla="*/ 289079 w 414125"/>
                <a:gd name="connsiteY111" fmla="*/ 171657 h 287469"/>
                <a:gd name="connsiteX112" fmla="*/ 292655 w 414125"/>
                <a:gd name="connsiteY112" fmla="*/ 173305 h 287469"/>
                <a:gd name="connsiteX113" fmla="*/ 200029 w 414125"/>
                <a:gd name="connsiteY113" fmla="*/ 252406 h 287469"/>
                <a:gd name="connsiteX114" fmla="*/ 72718 w 414125"/>
                <a:gd name="connsiteY114" fmla="*/ 252406 h 287469"/>
                <a:gd name="connsiteX115" fmla="*/ 67894 w 414125"/>
                <a:gd name="connsiteY115" fmla="*/ 252245 h 287469"/>
                <a:gd name="connsiteX116" fmla="*/ 26871 w 414125"/>
                <a:gd name="connsiteY116" fmla="*/ 212035 h 287469"/>
                <a:gd name="connsiteX117" fmla="*/ 61745 w 414125"/>
                <a:gd name="connsiteY117" fmla="*/ 60108 h 287469"/>
                <a:gd name="connsiteX118" fmla="*/ 111371 w 414125"/>
                <a:gd name="connsiteY118" fmla="*/ 23951 h 287469"/>
                <a:gd name="connsiteX119" fmla="*/ 140068 w 414125"/>
                <a:gd name="connsiteY119" fmla="*/ 14023 h 287469"/>
                <a:gd name="connsiteX120" fmla="*/ 194595 w 414125"/>
                <a:gd name="connsiteY120" fmla="*/ 14023 h 287469"/>
                <a:gd name="connsiteX121" fmla="*/ 223173 w 414125"/>
                <a:gd name="connsiteY121" fmla="*/ 25402 h 287469"/>
                <a:gd name="connsiteX122" fmla="*/ 273668 w 414125"/>
                <a:gd name="connsiteY122" fmla="*/ 59715 h 287469"/>
                <a:gd name="connsiteX123" fmla="*/ 304833 w 414125"/>
                <a:gd name="connsiteY123" fmla="*/ 94779 h 287469"/>
                <a:gd name="connsiteX124" fmla="*/ 281479 w 414125"/>
                <a:gd name="connsiteY124" fmla="*/ 103494 h 287469"/>
                <a:gd name="connsiteX125" fmla="*/ 280995 w 414125"/>
                <a:gd name="connsiteY125" fmla="*/ 103830 h 287469"/>
                <a:gd name="connsiteX126" fmla="*/ 278548 w 414125"/>
                <a:gd name="connsiteY126" fmla="*/ 105870 h 287469"/>
                <a:gd name="connsiteX127" fmla="*/ 277665 w 414125"/>
                <a:gd name="connsiteY127" fmla="*/ 106796 h 287469"/>
                <a:gd name="connsiteX128" fmla="*/ 276143 w 414125"/>
                <a:gd name="connsiteY128" fmla="*/ 108682 h 287469"/>
                <a:gd name="connsiteX129" fmla="*/ 275232 w 414125"/>
                <a:gd name="connsiteY129" fmla="*/ 110379 h 287469"/>
                <a:gd name="connsiteX130" fmla="*/ 274516 w 414125"/>
                <a:gd name="connsiteY130" fmla="*/ 111942 h 287469"/>
                <a:gd name="connsiteX131" fmla="*/ 273892 w 414125"/>
                <a:gd name="connsiteY131" fmla="*/ 115686 h 287469"/>
                <a:gd name="connsiteX132" fmla="*/ 273892 w 414125"/>
                <a:gd name="connsiteY132" fmla="*/ 154248 h 287469"/>
                <a:gd name="connsiteX133" fmla="*/ 273892 w 414125"/>
                <a:gd name="connsiteY133" fmla="*/ 179412 h 287469"/>
                <a:gd name="connsiteX134" fmla="*/ 266573 w 414125"/>
                <a:gd name="connsiteY134" fmla="*/ 177049 h 287469"/>
                <a:gd name="connsiteX135" fmla="*/ 265584 w 414125"/>
                <a:gd name="connsiteY135" fmla="*/ 176797 h 287469"/>
                <a:gd name="connsiteX136" fmla="*/ 258068 w 414125"/>
                <a:gd name="connsiteY136" fmla="*/ 175549 h 287469"/>
                <a:gd name="connsiteX137" fmla="*/ 257206 w 414125"/>
                <a:gd name="connsiteY137" fmla="*/ 175506 h 287469"/>
                <a:gd name="connsiteX138" fmla="*/ 252859 w 414125"/>
                <a:gd name="connsiteY138" fmla="*/ 175289 h 287469"/>
                <a:gd name="connsiteX139" fmla="*/ 250580 w 414125"/>
                <a:gd name="connsiteY139" fmla="*/ 175401 h 287469"/>
                <a:gd name="connsiteX140" fmla="*/ 248792 w 414125"/>
                <a:gd name="connsiteY140" fmla="*/ 175492 h 287469"/>
                <a:gd name="connsiteX141" fmla="*/ 241430 w 414125"/>
                <a:gd name="connsiteY141" fmla="*/ 176460 h 287469"/>
                <a:gd name="connsiteX142" fmla="*/ 241290 w 414125"/>
                <a:gd name="connsiteY142" fmla="*/ 176481 h 287469"/>
                <a:gd name="connsiteX143" fmla="*/ 240736 w 414125"/>
                <a:gd name="connsiteY143" fmla="*/ 176642 h 287469"/>
                <a:gd name="connsiteX144" fmla="*/ 234314 w 414125"/>
                <a:gd name="connsiteY144" fmla="*/ 178507 h 287469"/>
                <a:gd name="connsiteX145" fmla="*/ 232056 w 414125"/>
                <a:gd name="connsiteY145" fmla="*/ 179335 h 287469"/>
                <a:gd name="connsiteX146" fmla="*/ 225984 w 414125"/>
                <a:gd name="connsiteY146" fmla="*/ 182167 h 287469"/>
                <a:gd name="connsiteX147" fmla="*/ 223846 w 414125"/>
                <a:gd name="connsiteY147" fmla="*/ 183464 h 287469"/>
                <a:gd name="connsiteX148" fmla="*/ 219864 w 414125"/>
                <a:gd name="connsiteY148" fmla="*/ 186122 h 287469"/>
                <a:gd name="connsiteX149" fmla="*/ 217613 w 414125"/>
                <a:gd name="connsiteY149" fmla="*/ 187804 h 287469"/>
                <a:gd name="connsiteX150" fmla="*/ 212908 w 414125"/>
                <a:gd name="connsiteY150" fmla="*/ 192074 h 287469"/>
                <a:gd name="connsiteX151" fmla="*/ 211043 w 414125"/>
                <a:gd name="connsiteY151" fmla="*/ 194128 h 287469"/>
                <a:gd name="connsiteX152" fmla="*/ 208042 w 414125"/>
                <a:gd name="connsiteY152" fmla="*/ 197795 h 287469"/>
                <a:gd name="connsiteX153" fmla="*/ 206507 w 414125"/>
                <a:gd name="connsiteY153" fmla="*/ 199843 h 287469"/>
                <a:gd name="connsiteX154" fmla="*/ 203156 w 414125"/>
                <a:gd name="connsiteY154" fmla="*/ 205480 h 287469"/>
                <a:gd name="connsiteX155" fmla="*/ 202041 w 414125"/>
                <a:gd name="connsiteY155" fmla="*/ 207786 h 287469"/>
                <a:gd name="connsiteX156" fmla="*/ 199902 w 414125"/>
                <a:gd name="connsiteY156" fmla="*/ 213066 h 287469"/>
                <a:gd name="connsiteX157" fmla="*/ 199334 w 414125"/>
                <a:gd name="connsiteY157" fmla="*/ 214622 h 287469"/>
                <a:gd name="connsiteX158" fmla="*/ 197666 w 414125"/>
                <a:gd name="connsiteY158" fmla="*/ 221718 h 287469"/>
                <a:gd name="connsiteX159" fmla="*/ 197448 w 414125"/>
                <a:gd name="connsiteY159" fmla="*/ 222629 h 287469"/>
                <a:gd name="connsiteX160" fmla="*/ 197343 w 414125"/>
                <a:gd name="connsiteY160" fmla="*/ 223793 h 287469"/>
                <a:gd name="connsiteX161" fmla="*/ 196902 w 414125"/>
                <a:gd name="connsiteY161" fmla="*/ 228799 h 287469"/>
                <a:gd name="connsiteX162" fmla="*/ 196810 w 414125"/>
                <a:gd name="connsiteY162" fmla="*/ 230608 h 287469"/>
                <a:gd name="connsiteX163" fmla="*/ 196768 w 414125"/>
                <a:gd name="connsiteY163" fmla="*/ 231379 h 287469"/>
                <a:gd name="connsiteX164" fmla="*/ 196937 w 414125"/>
                <a:gd name="connsiteY164" fmla="*/ 234675 h 287469"/>
                <a:gd name="connsiteX165" fmla="*/ 200029 w 414125"/>
                <a:gd name="connsiteY165" fmla="*/ 252406 h 287469"/>
                <a:gd name="connsiteX166" fmla="*/ 252866 w 414125"/>
                <a:gd name="connsiteY166" fmla="*/ 273440 h 287469"/>
                <a:gd name="connsiteX167" fmla="*/ 210826 w 414125"/>
                <a:gd name="connsiteY167" fmla="*/ 231870 h 287469"/>
                <a:gd name="connsiteX168" fmla="*/ 210861 w 414125"/>
                <a:gd name="connsiteY168" fmla="*/ 230237 h 287469"/>
                <a:gd name="connsiteX169" fmla="*/ 210980 w 414125"/>
                <a:gd name="connsiteY169" fmla="*/ 227937 h 287469"/>
                <a:gd name="connsiteX170" fmla="*/ 211184 w 414125"/>
                <a:gd name="connsiteY170" fmla="*/ 226016 h 287469"/>
                <a:gd name="connsiteX171" fmla="*/ 211478 w 414125"/>
                <a:gd name="connsiteY171" fmla="*/ 224081 h 287469"/>
                <a:gd name="connsiteX172" fmla="*/ 212754 w 414125"/>
                <a:gd name="connsiteY172" fmla="*/ 218710 h 287469"/>
                <a:gd name="connsiteX173" fmla="*/ 212957 w 414125"/>
                <a:gd name="connsiteY173" fmla="*/ 218163 h 287469"/>
                <a:gd name="connsiteX174" fmla="*/ 215075 w 414125"/>
                <a:gd name="connsiteY174" fmla="*/ 213024 h 287469"/>
                <a:gd name="connsiteX175" fmla="*/ 215306 w 414125"/>
                <a:gd name="connsiteY175" fmla="*/ 212547 h 287469"/>
                <a:gd name="connsiteX176" fmla="*/ 232281 w 414125"/>
                <a:gd name="connsiteY176" fmla="*/ 194731 h 287469"/>
                <a:gd name="connsiteX177" fmla="*/ 232358 w 414125"/>
                <a:gd name="connsiteY177" fmla="*/ 194682 h 287469"/>
                <a:gd name="connsiteX178" fmla="*/ 237476 w 414125"/>
                <a:gd name="connsiteY178" fmla="*/ 192263 h 287469"/>
                <a:gd name="connsiteX179" fmla="*/ 238850 w 414125"/>
                <a:gd name="connsiteY179" fmla="*/ 191759 h 287469"/>
                <a:gd name="connsiteX180" fmla="*/ 243625 w 414125"/>
                <a:gd name="connsiteY180" fmla="*/ 190363 h 287469"/>
                <a:gd name="connsiteX181" fmla="*/ 244284 w 414125"/>
                <a:gd name="connsiteY181" fmla="*/ 190195 h 287469"/>
                <a:gd name="connsiteX182" fmla="*/ 250370 w 414125"/>
                <a:gd name="connsiteY182" fmla="*/ 189438 h 287469"/>
                <a:gd name="connsiteX183" fmla="*/ 251533 w 414125"/>
                <a:gd name="connsiteY183" fmla="*/ 189382 h 287469"/>
                <a:gd name="connsiteX184" fmla="*/ 257696 w 414125"/>
                <a:gd name="connsiteY184" fmla="*/ 189613 h 287469"/>
                <a:gd name="connsiteX185" fmla="*/ 258040 w 414125"/>
                <a:gd name="connsiteY185" fmla="*/ 189669 h 287469"/>
                <a:gd name="connsiteX186" fmla="*/ 264399 w 414125"/>
                <a:gd name="connsiteY186" fmla="*/ 190966 h 287469"/>
                <a:gd name="connsiteX187" fmla="*/ 264490 w 414125"/>
                <a:gd name="connsiteY187" fmla="*/ 190987 h 287469"/>
                <a:gd name="connsiteX188" fmla="*/ 270815 w 414125"/>
                <a:gd name="connsiteY188" fmla="*/ 193392 h 287469"/>
                <a:gd name="connsiteX189" fmla="*/ 276276 w 414125"/>
                <a:gd name="connsiteY189" fmla="*/ 196449 h 287469"/>
                <a:gd name="connsiteX190" fmla="*/ 276557 w 414125"/>
                <a:gd name="connsiteY190" fmla="*/ 196645 h 287469"/>
                <a:gd name="connsiteX191" fmla="*/ 277265 w 414125"/>
                <a:gd name="connsiteY191" fmla="*/ 197171 h 287469"/>
                <a:gd name="connsiteX192" fmla="*/ 280616 w 414125"/>
                <a:gd name="connsiteY192" fmla="*/ 199836 h 287469"/>
                <a:gd name="connsiteX193" fmla="*/ 281381 w 414125"/>
                <a:gd name="connsiteY193" fmla="*/ 200530 h 287469"/>
                <a:gd name="connsiteX194" fmla="*/ 284437 w 414125"/>
                <a:gd name="connsiteY194" fmla="*/ 203657 h 287469"/>
                <a:gd name="connsiteX195" fmla="*/ 284732 w 414125"/>
                <a:gd name="connsiteY195" fmla="*/ 203979 h 287469"/>
                <a:gd name="connsiteX196" fmla="*/ 290425 w 414125"/>
                <a:gd name="connsiteY196" fmla="*/ 212519 h 287469"/>
                <a:gd name="connsiteX197" fmla="*/ 291456 w 414125"/>
                <a:gd name="connsiteY197" fmla="*/ 214650 h 287469"/>
                <a:gd name="connsiteX198" fmla="*/ 292865 w 414125"/>
                <a:gd name="connsiteY198" fmla="*/ 218373 h 287469"/>
                <a:gd name="connsiteX199" fmla="*/ 292963 w 414125"/>
                <a:gd name="connsiteY199" fmla="*/ 218647 h 287469"/>
                <a:gd name="connsiteX200" fmla="*/ 293980 w 414125"/>
                <a:gd name="connsiteY200" fmla="*/ 222503 h 287469"/>
                <a:gd name="connsiteX201" fmla="*/ 294057 w 414125"/>
                <a:gd name="connsiteY201" fmla="*/ 222805 h 287469"/>
                <a:gd name="connsiteX202" fmla="*/ 294667 w 414125"/>
                <a:gd name="connsiteY202" fmla="*/ 226710 h 287469"/>
                <a:gd name="connsiteX203" fmla="*/ 294723 w 414125"/>
                <a:gd name="connsiteY203" fmla="*/ 227053 h 287469"/>
                <a:gd name="connsiteX204" fmla="*/ 294947 w 414125"/>
                <a:gd name="connsiteY204" fmla="*/ 231372 h 287469"/>
                <a:gd name="connsiteX205" fmla="*/ 294709 w 414125"/>
                <a:gd name="connsiteY205" fmla="*/ 235811 h 287469"/>
                <a:gd name="connsiteX206" fmla="*/ 294611 w 414125"/>
                <a:gd name="connsiteY206" fmla="*/ 236449 h 287469"/>
                <a:gd name="connsiteX207" fmla="*/ 293994 w 414125"/>
                <a:gd name="connsiteY207" fmla="*/ 240221 h 287469"/>
                <a:gd name="connsiteX208" fmla="*/ 293889 w 414125"/>
                <a:gd name="connsiteY208" fmla="*/ 240634 h 287469"/>
                <a:gd name="connsiteX209" fmla="*/ 292795 w 414125"/>
                <a:gd name="connsiteY209" fmla="*/ 244589 h 287469"/>
                <a:gd name="connsiteX210" fmla="*/ 292732 w 414125"/>
                <a:gd name="connsiteY210" fmla="*/ 244757 h 287469"/>
                <a:gd name="connsiteX211" fmla="*/ 291133 w 414125"/>
                <a:gd name="connsiteY211" fmla="*/ 248781 h 287469"/>
                <a:gd name="connsiteX212" fmla="*/ 252866 w 414125"/>
                <a:gd name="connsiteY212" fmla="*/ 273440 h 287469"/>
                <a:gd name="connsiteX213" fmla="*/ 344012 w 414125"/>
                <a:gd name="connsiteY213" fmla="*/ 252406 h 287469"/>
                <a:gd name="connsiteX214" fmla="*/ 306579 w 414125"/>
                <a:gd name="connsiteY214" fmla="*/ 247456 h 287469"/>
                <a:gd name="connsiteX215" fmla="*/ 306586 w 414125"/>
                <a:gd name="connsiteY215" fmla="*/ 247414 h 287469"/>
                <a:gd name="connsiteX216" fmla="*/ 308157 w 414125"/>
                <a:gd name="connsiteY216" fmla="*/ 240417 h 287469"/>
                <a:gd name="connsiteX217" fmla="*/ 308416 w 414125"/>
                <a:gd name="connsiteY217" fmla="*/ 238713 h 287469"/>
                <a:gd name="connsiteX218" fmla="*/ 308956 w 414125"/>
                <a:gd name="connsiteY218" fmla="*/ 231372 h 287469"/>
                <a:gd name="connsiteX219" fmla="*/ 308682 w 414125"/>
                <a:gd name="connsiteY219" fmla="*/ 225967 h 287469"/>
                <a:gd name="connsiteX220" fmla="*/ 308423 w 414125"/>
                <a:gd name="connsiteY220" fmla="*/ 224060 h 287469"/>
                <a:gd name="connsiteX221" fmla="*/ 308058 w 414125"/>
                <a:gd name="connsiteY221" fmla="*/ 221353 h 287469"/>
                <a:gd name="connsiteX222" fmla="*/ 344012 w 414125"/>
                <a:gd name="connsiteY222" fmla="*/ 224361 h 287469"/>
                <a:gd name="connsiteX223" fmla="*/ 400131 w 414125"/>
                <a:gd name="connsiteY223" fmla="*/ 215534 h 287469"/>
                <a:gd name="connsiteX224" fmla="*/ 400173 w 414125"/>
                <a:gd name="connsiteY224" fmla="*/ 237886 h 287469"/>
                <a:gd name="connsiteX225" fmla="*/ 344012 w 414125"/>
                <a:gd name="connsiteY225" fmla="*/ 252406 h 287469"/>
                <a:gd name="connsiteX226" fmla="*/ 344012 w 414125"/>
                <a:gd name="connsiteY226" fmla="*/ 168271 h 287469"/>
                <a:gd name="connsiteX227" fmla="*/ 287957 w 414125"/>
                <a:gd name="connsiteY227" fmla="*/ 154290 h 287469"/>
                <a:gd name="connsiteX228" fmla="*/ 287971 w 414125"/>
                <a:gd name="connsiteY228" fmla="*/ 131427 h 287469"/>
                <a:gd name="connsiteX229" fmla="*/ 288539 w 414125"/>
                <a:gd name="connsiteY229" fmla="*/ 131644 h 287469"/>
                <a:gd name="connsiteX230" fmla="*/ 293833 w 414125"/>
                <a:gd name="connsiteY230" fmla="*/ 133649 h 287469"/>
                <a:gd name="connsiteX231" fmla="*/ 294134 w 414125"/>
                <a:gd name="connsiteY231" fmla="*/ 133747 h 287469"/>
                <a:gd name="connsiteX232" fmla="*/ 300108 w 414125"/>
                <a:gd name="connsiteY232" fmla="*/ 135430 h 287469"/>
                <a:gd name="connsiteX233" fmla="*/ 302162 w 414125"/>
                <a:gd name="connsiteY233" fmla="*/ 135907 h 287469"/>
                <a:gd name="connsiteX234" fmla="*/ 306726 w 414125"/>
                <a:gd name="connsiteY234" fmla="*/ 136874 h 287469"/>
                <a:gd name="connsiteX235" fmla="*/ 308977 w 414125"/>
                <a:gd name="connsiteY235" fmla="*/ 137295 h 287469"/>
                <a:gd name="connsiteX236" fmla="*/ 314123 w 414125"/>
                <a:gd name="connsiteY236" fmla="*/ 138115 h 287469"/>
                <a:gd name="connsiteX237" fmla="*/ 315757 w 414125"/>
                <a:gd name="connsiteY237" fmla="*/ 138361 h 287469"/>
                <a:gd name="connsiteX238" fmla="*/ 322537 w 414125"/>
                <a:gd name="connsiteY238" fmla="*/ 139146 h 287469"/>
                <a:gd name="connsiteX239" fmla="*/ 324226 w 414125"/>
                <a:gd name="connsiteY239" fmla="*/ 139293 h 287469"/>
                <a:gd name="connsiteX240" fmla="*/ 329366 w 414125"/>
                <a:gd name="connsiteY240" fmla="*/ 139700 h 287469"/>
                <a:gd name="connsiteX241" fmla="*/ 331539 w 414125"/>
                <a:gd name="connsiteY241" fmla="*/ 139833 h 287469"/>
                <a:gd name="connsiteX242" fmla="*/ 336153 w 414125"/>
                <a:gd name="connsiteY242" fmla="*/ 140050 h 287469"/>
                <a:gd name="connsiteX243" fmla="*/ 338053 w 414125"/>
                <a:gd name="connsiteY243" fmla="*/ 140121 h 287469"/>
                <a:gd name="connsiteX244" fmla="*/ 344005 w 414125"/>
                <a:gd name="connsiteY244" fmla="*/ 140212 h 287469"/>
                <a:gd name="connsiteX245" fmla="*/ 349951 w 414125"/>
                <a:gd name="connsiteY245" fmla="*/ 140121 h 287469"/>
                <a:gd name="connsiteX246" fmla="*/ 351879 w 414125"/>
                <a:gd name="connsiteY246" fmla="*/ 140050 h 287469"/>
                <a:gd name="connsiteX247" fmla="*/ 356464 w 414125"/>
                <a:gd name="connsiteY247" fmla="*/ 139833 h 287469"/>
                <a:gd name="connsiteX248" fmla="*/ 358666 w 414125"/>
                <a:gd name="connsiteY248" fmla="*/ 139700 h 287469"/>
                <a:gd name="connsiteX249" fmla="*/ 363812 w 414125"/>
                <a:gd name="connsiteY249" fmla="*/ 139286 h 287469"/>
                <a:gd name="connsiteX250" fmla="*/ 365481 w 414125"/>
                <a:gd name="connsiteY250" fmla="*/ 139139 h 287469"/>
                <a:gd name="connsiteX251" fmla="*/ 372268 w 414125"/>
                <a:gd name="connsiteY251" fmla="*/ 138347 h 287469"/>
                <a:gd name="connsiteX252" fmla="*/ 373922 w 414125"/>
                <a:gd name="connsiteY252" fmla="*/ 138101 h 287469"/>
                <a:gd name="connsiteX253" fmla="*/ 379055 w 414125"/>
                <a:gd name="connsiteY253" fmla="*/ 137281 h 287469"/>
                <a:gd name="connsiteX254" fmla="*/ 381312 w 414125"/>
                <a:gd name="connsiteY254" fmla="*/ 136860 h 287469"/>
                <a:gd name="connsiteX255" fmla="*/ 385891 w 414125"/>
                <a:gd name="connsiteY255" fmla="*/ 135886 h 287469"/>
                <a:gd name="connsiteX256" fmla="*/ 387938 w 414125"/>
                <a:gd name="connsiteY256" fmla="*/ 135409 h 287469"/>
                <a:gd name="connsiteX257" fmla="*/ 394024 w 414125"/>
                <a:gd name="connsiteY257" fmla="*/ 133691 h 287469"/>
                <a:gd name="connsiteX258" fmla="*/ 394304 w 414125"/>
                <a:gd name="connsiteY258" fmla="*/ 133593 h 287469"/>
                <a:gd name="connsiteX259" fmla="*/ 399514 w 414125"/>
                <a:gd name="connsiteY259" fmla="*/ 131623 h 287469"/>
                <a:gd name="connsiteX260" fmla="*/ 400138 w 414125"/>
                <a:gd name="connsiteY260" fmla="*/ 131384 h 287469"/>
                <a:gd name="connsiteX261" fmla="*/ 400180 w 414125"/>
                <a:gd name="connsiteY261" fmla="*/ 153736 h 287469"/>
                <a:gd name="connsiteX262" fmla="*/ 344012 w 414125"/>
                <a:gd name="connsiteY262" fmla="*/ 168271 h 2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414125" h="287469">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grpFill/>
            <a:ln w="6985" cap="flat">
              <a:noFill/>
              <a:prstDash val="solid"/>
              <a:miter/>
            </a:ln>
          </p:spPr>
          <p:txBody>
            <a:bodyPr rtlCol="0" anchor="ctr"/>
            <a:lstStyle/>
            <a:p>
              <a:endParaRPr lang="en-US"/>
            </a:p>
          </p:txBody>
        </p:sp>
      </p:grpSp>
      <p:grpSp>
        <p:nvGrpSpPr>
          <p:cNvPr id="1367" name="Graphic 174">
            <a:extLst>
              <a:ext uri="{FF2B5EF4-FFF2-40B4-BE49-F238E27FC236}">
                <a16:creationId xmlns:a16="http://schemas.microsoft.com/office/drawing/2014/main" id="{77D4FD60-2F1B-0E6E-2DC2-4000C38AD2EB}"/>
              </a:ext>
            </a:extLst>
          </p:cNvPr>
          <p:cNvGrpSpPr/>
          <p:nvPr/>
        </p:nvGrpSpPr>
        <p:grpSpPr>
          <a:xfrm>
            <a:off x="6580691" y="3670555"/>
            <a:ext cx="354551" cy="329470"/>
            <a:chOff x="6491798" y="3716938"/>
            <a:chExt cx="354551" cy="329470"/>
          </a:xfrm>
          <a:solidFill>
            <a:schemeClr val="tx1"/>
          </a:solidFill>
        </p:grpSpPr>
        <p:sp>
          <p:nvSpPr>
            <p:cNvPr id="1368" name="Freeform: Shape 1367">
              <a:extLst>
                <a:ext uri="{FF2B5EF4-FFF2-40B4-BE49-F238E27FC236}">
                  <a16:creationId xmlns:a16="http://schemas.microsoft.com/office/drawing/2014/main" id="{D593270C-D915-9383-A7C4-563CFEAD0083}"/>
                </a:ext>
              </a:extLst>
            </p:cNvPr>
            <p:cNvSpPr/>
            <p:nvPr/>
          </p:nvSpPr>
          <p:spPr>
            <a:xfrm>
              <a:off x="6491798" y="3716938"/>
              <a:ext cx="354551" cy="235417"/>
            </a:xfrm>
            <a:custGeom>
              <a:avLst/>
              <a:gdLst>
                <a:gd name="connsiteX0" fmla="*/ 351666 w 354551"/>
                <a:gd name="connsiteY0" fmla="*/ -9584 h 235417"/>
                <a:gd name="connsiteX1" fmla="*/ 351666 w 354551"/>
                <a:gd name="connsiteY1" fmla="*/ 225833 h 235417"/>
                <a:gd name="connsiteX2" fmla="*/ -2886 w 354551"/>
                <a:gd name="connsiteY2" fmla="*/ 225833 h 235417"/>
                <a:gd name="connsiteX3" fmla="*/ -2886 w 354551"/>
                <a:gd name="connsiteY3" fmla="*/ -9584 h 235417"/>
              </a:gdLst>
              <a:ahLst/>
              <a:cxnLst>
                <a:cxn ang="0">
                  <a:pos x="connsiteX0" y="connsiteY0"/>
                </a:cxn>
                <a:cxn ang="0">
                  <a:pos x="connsiteX1" y="connsiteY1"/>
                </a:cxn>
                <a:cxn ang="0">
                  <a:pos x="connsiteX2" y="connsiteY2"/>
                </a:cxn>
                <a:cxn ang="0">
                  <a:pos x="connsiteX3" y="connsiteY3"/>
                </a:cxn>
              </a:cxnLst>
              <a:rect l="l" t="t" r="r" b="b"/>
              <a:pathLst>
                <a:path w="354551" h="235417">
                  <a:moveTo>
                    <a:pt x="351666" y="-9584"/>
                  </a:moveTo>
                  <a:lnTo>
                    <a:pt x="351666" y="225833"/>
                  </a:lnTo>
                  <a:lnTo>
                    <a:pt x="-2886" y="225833"/>
                  </a:lnTo>
                  <a:lnTo>
                    <a:pt x="-2886" y="-9584"/>
                  </a:lnTo>
                  <a:close/>
                </a:path>
              </a:pathLst>
            </a:custGeom>
            <a:grpFill/>
            <a:ln w="11609" cap="rnd">
              <a:solidFill>
                <a:srgbClr val="000000"/>
              </a:solidFill>
              <a:prstDash val="solid"/>
              <a:round/>
            </a:ln>
          </p:spPr>
          <p:txBody>
            <a:bodyPr rtlCol="0" anchor="ctr"/>
            <a:lstStyle/>
            <a:p>
              <a:endParaRPr lang="en-US"/>
            </a:p>
          </p:txBody>
        </p:sp>
        <p:sp>
          <p:nvSpPr>
            <p:cNvPr id="1369" name="Freeform: Shape 1368">
              <a:extLst>
                <a:ext uri="{FF2B5EF4-FFF2-40B4-BE49-F238E27FC236}">
                  <a16:creationId xmlns:a16="http://schemas.microsoft.com/office/drawing/2014/main" id="{9BF47DCD-2D40-6129-5AAF-51B2CED05103}"/>
                </a:ext>
              </a:extLst>
            </p:cNvPr>
            <p:cNvSpPr/>
            <p:nvPr/>
          </p:nvSpPr>
          <p:spPr>
            <a:xfrm>
              <a:off x="6525431" y="3919294"/>
              <a:ext cx="287289" cy="5937"/>
            </a:xfrm>
            <a:custGeom>
              <a:avLst/>
              <a:gdLst>
                <a:gd name="connsiteX0" fmla="*/ 36 w 287289"/>
                <a:gd name="connsiteY0" fmla="*/ -27 h 5937"/>
                <a:gd name="connsiteX1" fmla="*/ 287325 w 287289"/>
                <a:gd name="connsiteY1" fmla="*/ -27 h 5937"/>
              </a:gdLst>
              <a:ahLst/>
              <a:cxnLst>
                <a:cxn ang="0">
                  <a:pos x="connsiteX0" y="connsiteY0"/>
                </a:cxn>
                <a:cxn ang="0">
                  <a:pos x="connsiteX1" y="connsiteY1"/>
                </a:cxn>
              </a:cxnLst>
              <a:rect l="l" t="t" r="r" b="b"/>
              <a:pathLst>
                <a:path w="287289" h="5937">
                  <a:moveTo>
                    <a:pt x="36" y="-27"/>
                  </a:moveTo>
                  <a:lnTo>
                    <a:pt x="287325" y="-27"/>
                  </a:lnTo>
                </a:path>
              </a:pathLst>
            </a:custGeom>
            <a:grpFill/>
            <a:ln w="11609" cap="rnd">
              <a:solidFill>
                <a:srgbClr val="000000"/>
              </a:solidFill>
              <a:prstDash val="solid"/>
              <a:round/>
            </a:ln>
          </p:spPr>
          <p:txBody>
            <a:bodyPr rtlCol="0" anchor="ctr"/>
            <a:lstStyle/>
            <a:p>
              <a:endParaRPr lang="en-US"/>
            </a:p>
          </p:txBody>
        </p:sp>
        <p:sp>
          <p:nvSpPr>
            <p:cNvPr id="1370" name="Freeform: Shape 1369">
              <a:extLst>
                <a:ext uri="{FF2B5EF4-FFF2-40B4-BE49-F238E27FC236}">
                  <a16:creationId xmlns:a16="http://schemas.microsoft.com/office/drawing/2014/main" id="{23716AB6-99AE-5B1A-AC3F-382C0E4FEE84}"/>
                </a:ext>
              </a:extLst>
            </p:cNvPr>
            <p:cNvSpPr/>
            <p:nvPr/>
          </p:nvSpPr>
          <p:spPr>
            <a:xfrm>
              <a:off x="6636013" y="3952355"/>
              <a:ext cx="66122" cy="55861"/>
            </a:xfrm>
            <a:custGeom>
              <a:avLst/>
              <a:gdLst>
                <a:gd name="connsiteX0" fmla="*/ 63236 w 66122"/>
                <a:gd name="connsiteY0" fmla="*/ -9815 h 55861"/>
                <a:gd name="connsiteX1" fmla="*/ 63236 w 66122"/>
                <a:gd name="connsiteY1" fmla="*/ 46046 h 55861"/>
                <a:gd name="connsiteX2" fmla="*/ -2886 w 66122"/>
                <a:gd name="connsiteY2" fmla="*/ 46046 h 55861"/>
                <a:gd name="connsiteX3" fmla="*/ -2886 w 66122"/>
                <a:gd name="connsiteY3" fmla="*/ -9815 h 55861"/>
              </a:gdLst>
              <a:ahLst/>
              <a:cxnLst>
                <a:cxn ang="0">
                  <a:pos x="connsiteX0" y="connsiteY0"/>
                </a:cxn>
                <a:cxn ang="0">
                  <a:pos x="connsiteX1" y="connsiteY1"/>
                </a:cxn>
                <a:cxn ang="0">
                  <a:pos x="connsiteX2" y="connsiteY2"/>
                </a:cxn>
                <a:cxn ang="0">
                  <a:pos x="connsiteX3" y="connsiteY3"/>
                </a:cxn>
              </a:cxnLst>
              <a:rect l="l" t="t" r="r" b="b"/>
              <a:pathLst>
                <a:path w="66122" h="55861">
                  <a:moveTo>
                    <a:pt x="63236" y="-9815"/>
                  </a:moveTo>
                  <a:lnTo>
                    <a:pt x="63236" y="46046"/>
                  </a:lnTo>
                  <a:lnTo>
                    <a:pt x="-2886" y="46046"/>
                  </a:lnTo>
                  <a:lnTo>
                    <a:pt x="-2886" y="-9815"/>
                  </a:lnTo>
                  <a:close/>
                </a:path>
              </a:pathLst>
            </a:custGeom>
            <a:grpFill/>
            <a:ln w="11609" cap="rnd">
              <a:solidFill>
                <a:srgbClr val="000000"/>
              </a:solidFill>
              <a:prstDash val="solid"/>
              <a:round/>
            </a:ln>
          </p:spPr>
          <p:txBody>
            <a:bodyPr rtlCol="0" anchor="ctr"/>
            <a:lstStyle/>
            <a:p>
              <a:endParaRPr lang="en-US"/>
            </a:p>
          </p:txBody>
        </p:sp>
        <p:sp>
          <p:nvSpPr>
            <p:cNvPr id="1371" name="Freeform: Shape 1370">
              <a:extLst>
                <a:ext uri="{FF2B5EF4-FFF2-40B4-BE49-F238E27FC236}">
                  <a16:creationId xmlns:a16="http://schemas.microsoft.com/office/drawing/2014/main" id="{B56555BA-7BF1-5472-6DF1-CAA8069451B9}"/>
                </a:ext>
              </a:extLst>
            </p:cNvPr>
            <p:cNvSpPr/>
            <p:nvPr/>
          </p:nvSpPr>
          <p:spPr>
            <a:xfrm>
              <a:off x="6600672" y="3981996"/>
              <a:ext cx="136804" cy="64412"/>
            </a:xfrm>
            <a:custGeom>
              <a:avLst/>
              <a:gdLst>
                <a:gd name="connsiteX0" fmla="*/ 98577 w 136804"/>
                <a:gd name="connsiteY0" fmla="*/ -9869 h 64412"/>
                <a:gd name="connsiteX1" fmla="*/ 118528 w 136804"/>
                <a:gd name="connsiteY1" fmla="*/ -9869 h 64412"/>
                <a:gd name="connsiteX2" fmla="*/ 133918 w 136804"/>
                <a:gd name="connsiteY2" fmla="*/ 54543 h 64412"/>
                <a:gd name="connsiteX3" fmla="*/ -2886 w 136804"/>
                <a:gd name="connsiteY3" fmla="*/ 54543 h 64412"/>
                <a:gd name="connsiteX4" fmla="*/ 11364 w 136804"/>
                <a:gd name="connsiteY4" fmla="*/ -9869 h 64412"/>
                <a:gd name="connsiteX5" fmla="*/ 30745 w 136804"/>
                <a:gd name="connsiteY5" fmla="*/ -9869 h 6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04" h="64412">
                  <a:moveTo>
                    <a:pt x="98577" y="-9869"/>
                  </a:moveTo>
                  <a:lnTo>
                    <a:pt x="118528" y="-9869"/>
                  </a:lnTo>
                  <a:lnTo>
                    <a:pt x="133918" y="54543"/>
                  </a:lnTo>
                  <a:lnTo>
                    <a:pt x="-2886" y="54543"/>
                  </a:lnTo>
                  <a:lnTo>
                    <a:pt x="11364" y="-9869"/>
                  </a:lnTo>
                  <a:lnTo>
                    <a:pt x="30745" y="-9869"/>
                  </a:lnTo>
                </a:path>
              </a:pathLst>
            </a:custGeom>
            <a:grpFill/>
            <a:ln w="11609" cap="rnd">
              <a:solidFill>
                <a:srgbClr val="000000"/>
              </a:solidFill>
              <a:prstDash val="solid"/>
              <a:round/>
            </a:ln>
          </p:spPr>
          <p:txBody>
            <a:bodyPr rtlCol="0" anchor="ctr"/>
            <a:lstStyle/>
            <a:p>
              <a:endParaRPr lang="en-US"/>
            </a:p>
          </p:txBody>
        </p:sp>
        <p:sp>
          <p:nvSpPr>
            <p:cNvPr id="1372" name="Freeform: Shape 1371">
              <a:extLst>
                <a:ext uri="{FF2B5EF4-FFF2-40B4-BE49-F238E27FC236}">
                  <a16:creationId xmlns:a16="http://schemas.microsoft.com/office/drawing/2014/main" id="{E26D6803-DF0E-FCB9-7185-B06E0DBEF040}"/>
                </a:ext>
              </a:extLst>
            </p:cNvPr>
            <p:cNvSpPr/>
            <p:nvPr/>
          </p:nvSpPr>
          <p:spPr>
            <a:xfrm>
              <a:off x="6644565" y="3952355"/>
              <a:ext cx="49021" cy="24511"/>
            </a:xfrm>
            <a:custGeom>
              <a:avLst/>
              <a:gdLst>
                <a:gd name="connsiteX0" fmla="*/ 49058 w 49021"/>
                <a:gd name="connsiteY0" fmla="*/ -27 h 24511"/>
                <a:gd name="connsiteX1" fmla="*/ 24547 w 49021"/>
                <a:gd name="connsiteY1" fmla="*/ 24484 h 24511"/>
                <a:gd name="connsiteX2" fmla="*/ 36 w 49021"/>
                <a:gd name="connsiteY2" fmla="*/ -27 h 24511"/>
              </a:gdLst>
              <a:ahLst/>
              <a:cxnLst>
                <a:cxn ang="0">
                  <a:pos x="connsiteX0" y="connsiteY0"/>
                </a:cxn>
                <a:cxn ang="0">
                  <a:pos x="connsiteX1" y="connsiteY1"/>
                </a:cxn>
                <a:cxn ang="0">
                  <a:pos x="connsiteX2" y="connsiteY2"/>
                </a:cxn>
              </a:cxnLst>
              <a:rect l="l" t="t" r="r" b="b"/>
              <a:pathLst>
                <a:path w="49021" h="24511">
                  <a:moveTo>
                    <a:pt x="49058" y="-27"/>
                  </a:moveTo>
                  <a:cubicBezTo>
                    <a:pt x="49058" y="13653"/>
                    <a:pt x="38227" y="24484"/>
                    <a:pt x="24547" y="24484"/>
                  </a:cubicBezTo>
                  <a:cubicBezTo>
                    <a:pt x="10866" y="24484"/>
                    <a:pt x="36" y="14223"/>
                    <a:pt x="36" y="-27"/>
                  </a:cubicBezTo>
                </a:path>
              </a:pathLst>
            </a:custGeom>
            <a:grpFill/>
            <a:ln w="11609" cap="flat">
              <a:solidFill>
                <a:srgbClr val="000000"/>
              </a:solidFill>
              <a:prstDash val="solid"/>
              <a:miter/>
            </a:ln>
          </p:spPr>
          <p:txBody>
            <a:bodyPr rtlCol="0" anchor="ctr"/>
            <a:lstStyle/>
            <a:p>
              <a:endParaRPr lang="en-US"/>
            </a:p>
          </p:txBody>
        </p:sp>
        <p:sp>
          <p:nvSpPr>
            <p:cNvPr id="1373" name="Freeform: Shape 1372">
              <a:extLst>
                <a:ext uri="{FF2B5EF4-FFF2-40B4-BE49-F238E27FC236}">
                  <a16:creationId xmlns:a16="http://schemas.microsoft.com/office/drawing/2014/main" id="{AE10B29B-AC30-8940-93D9-1B7531E83F0C}"/>
                </a:ext>
              </a:extLst>
            </p:cNvPr>
            <p:cNvSpPr/>
            <p:nvPr/>
          </p:nvSpPr>
          <p:spPr>
            <a:xfrm>
              <a:off x="6539110" y="3763679"/>
              <a:ext cx="255368" cy="127114"/>
            </a:xfrm>
            <a:custGeom>
              <a:avLst/>
              <a:gdLst>
                <a:gd name="connsiteX0" fmla="*/ -2882 w 255368"/>
                <a:gd name="connsiteY0" fmla="*/ 117541 h 127114"/>
                <a:gd name="connsiteX1" fmla="*/ 47279 w 255368"/>
                <a:gd name="connsiteY1" fmla="*/ 67380 h 127114"/>
                <a:gd name="connsiteX2" fmla="*/ 85470 w 255368"/>
                <a:gd name="connsiteY2" fmla="*/ 99301 h 127114"/>
                <a:gd name="connsiteX3" fmla="*/ 127082 w 255368"/>
                <a:gd name="connsiteY3" fmla="*/ 55979 h 127114"/>
                <a:gd name="connsiteX4" fmla="*/ 160143 w 255368"/>
                <a:gd name="connsiteY4" fmla="*/ 82770 h 127114"/>
                <a:gd name="connsiteX5" fmla="*/ 252486 w 255368"/>
                <a:gd name="connsiteY5" fmla="*/ -9573 h 12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68" h="127114">
                  <a:moveTo>
                    <a:pt x="-2882" y="117541"/>
                  </a:moveTo>
                  <a:lnTo>
                    <a:pt x="47279" y="67380"/>
                  </a:lnTo>
                  <a:lnTo>
                    <a:pt x="85470" y="99301"/>
                  </a:lnTo>
                  <a:lnTo>
                    <a:pt x="127082" y="55979"/>
                  </a:lnTo>
                  <a:lnTo>
                    <a:pt x="160143" y="82770"/>
                  </a:lnTo>
                  <a:lnTo>
                    <a:pt x="252486" y="-9573"/>
                  </a:lnTo>
                </a:path>
              </a:pathLst>
            </a:custGeom>
            <a:grpFill/>
            <a:ln w="11609" cap="rnd">
              <a:solidFill>
                <a:srgbClr val="000000"/>
              </a:solidFill>
              <a:prstDash val="solid"/>
              <a:round/>
            </a:ln>
          </p:spPr>
          <p:txBody>
            <a:bodyPr rtlCol="0" anchor="ctr"/>
            <a:lstStyle/>
            <a:p>
              <a:endParaRPr lang="en-US"/>
            </a:p>
          </p:txBody>
        </p:sp>
      </p:grpSp>
      <p:grpSp>
        <p:nvGrpSpPr>
          <p:cNvPr id="1374" name="Graphic 176">
            <a:extLst>
              <a:ext uri="{FF2B5EF4-FFF2-40B4-BE49-F238E27FC236}">
                <a16:creationId xmlns:a16="http://schemas.microsoft.com/office/drawing/2014/main" id="{8FA14E8F-50F7-577A-1B3D-C6355E2A81C5}"/>
              </a:ext>
            </a:extLst>
          </p:cNvPr>
          <p:cNvGrpSpPr/>
          <p:nvPr/>
        </p:nvGrpSpPr>
        <p:grpSpPr>
          <a:xfrm>
            <a:off x="5982837" y="3631366"/>
            <a:ext cx="361968" cy="366599"/>
            <a:chOff x="5893944" y="3677749"/>
            <a:chExt cx="361968" cy="366599"/>
          </a:xfrm>
          <a:solidFill>
            <a:schemeClr val="tx1"/>
          </a:solidFill>
        </p:grpSpPr>
        <p:sp>
          <p:nvSpPr>
            <p:cNvPr id="1375" name="Freeform: Shape 1374">
              <a:extLst>
                <a:ext uri="{FF2B5EF4-FFF2-40B4-BE49-F238E27FC236}">
                  <a16:creationId xmlns:a16="http://schemas.microsoft.com/office/drawing/2014/main" id="{2079412C-DE67-1329-316E-E139D2623663}"/>
                </a:ext>
              </a:extLst>
            </p:cNvPr>
            <p:cNvSpPr/>
            <p:nvPr/>
          </p:nvSpPr>
          <p:spPr>
            <a:xfrm>
              <a:off x="6144068" y="3742644"/>
              <a:ext cx="42317" cy="42317"/>
            </a:xfrm>
            <a:custGeom>
              <a:avLst/>
              <a:gdLst>
                <a:gd name="connsiteX0" fmla="*/ 32441 w 42317"/>
                <a:gd name="connsiteY0" fmla="*/ 1795 h 42317"/>
                <a:gd name="connsiteX1" fmla="*/ 33984 w 42317"/>
                <a:gd name="connsiteY1" fmla="*/ 31895 h 42317"/>
                <a:gd name="connsiteX2" fmla="*/ 3885 w 42317"/>
                <a:gd name="connsiteY2" fmla="*/ 33439 h 42317"/>
                <a:gd name="connsiteX3" fmla="*/ 2341 w 42317"/>
                <a:gd name="connsiteY3" fmla="*/ 3339 h 42317"/>
                <a:gd name="connsiteX4" fmla="*/ 32441 w 42317"/>
                <a:gd name="connsiteY4" fmla="*/ 1795 h 4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7" h="42317">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grpFill/>
            <a:ln w="16074" cap="flat">
              <a:solidFill>
                <a:srgbClr val="000000"/>
              </a:solidFill>
              <a:prstDash val="solid"/>
              <a:miter/>
            </a:ln>
          </p:spPr>
          <p:txBody>
            <a:bodyPr rtlCol="0" anchor="ctr"/>
            <a:lstStyle/>
            <a:p>
              <a:endParaRPr lang="en-US"/>
            </a:p>
          </p:txBody>
        </p:sp>
        <p:sp>
          <p:nvSpPr>
            <p:cNvPr id="1376" name="Freeform: Shape 1375">
              <a:extLst>
                <a:ext uri="{FF2B5EF4-FFF2-40B4-BE49-F238E27FC236}">
                  <a16:creationId xmlns:a16="http://schemas.microsoft.com/office/drawing/2014/main" id="{2133B1D3-F63C-50CC-F560-FF48C8D85B1C}"/>
                </a:ext>
              </a:extLst>
            </p:cNvPr>
            <p:cNvSpPr/>
            <p:nvPr/>
          </p:nvSpPr>
          <p:spPr>
            <a:xfrm>
              <a:off x="5893944" y="3677749"/>
              <a:ext cx="361968" cy="366599"/>
            </a:xfrm>
            <a:custGeom>
              <a:avLst/>
              <a:gdLst>
                <a:gd name="connsiteX0" fmla="*/ 359078 w 361968"/>
                <a:gd name="connsiteY0" fmla="*/ 140669 h 366599"/>
                <a:gd name="connsiteX1" fmla="*/ 154554 w 361968"/>
                <a:gd name="connsiteY1" fmla="*/ 362944 h 366599"/>
                <a:gd name="connsiteX2" fmla="*/ -2890 w 361968"/>
                <a:gd name="connsiteY2" fmla="*/ 218619 h 366599"/>
                <a:gd name="connsiteX3" fmla="*/ 201633 w 361968"/>
                <a:gd name="connsiteY3" fmla="*/ -3656 h 366599"/>
                <a:gd name="connsiteX4" fmla="*/ 342099 w 361968"/>
                <a:gd name="connsiteY4" fmla="*/ 13324 h 36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8" h="366599">
                  <a:moveTo>
                    <a:pt x="359078" y="140669"/>
                  </a:moveTo>
                  <a:lnTo>
                    <a:pt x="154554" y="362944"/>
                  </a:lnTo>
                  <a:lnTo>
                    <a:pt x="-2890" y="218619"/>
                  </a:lnTo>
                  <a:lnTo>
                    <a:pt x="201633" y="-3656"/>
                  </a:lnTo>
                  <a:lnTo>
                    <a:pt x="342099" y="13324"/>
                  </a:lnTo>
                  <a:close/>
                </a:path>
              </a:pathLst>
            </a:custGeom>
            <a:grpFill/>
            <a:ln w="16074" cap="rnd">
              <a:solidFill>
                <a:srgbClr val="000000"/>
              </a:solidFill>
              <a:prstDash val="solid"/>
              <a:round/>
            </a:ln>
          </p:spPr>
          <p:txBody>
            <a:bodyPr rtlCol="0" anchor="ctr"/>
            <a:lstStyle/>
            <a:p>
              <a:endParaRPr lang="en-US"/>
            </a:p>
          </p:txBody>
        </p:sp>
        <p:sp>
          <p:nvSpPr>
            <p:cNvPr id="1377" name="Freeform: Shape 1376">
              <a:extLst>
                <a:ext uri="{FF2B5EF4-FFF2-40B4-BE49-F238E27FC236}">
                  <a16:creationId xmlns:a16="http://schemas.microsoft.com/office/drawing/2014/main" id="{644497FC-DE96-1999-A746-56A403681CF5}"/>
                </a:ext>
              </a:extLst>
            </p:cNvPr>
            <p:cNvSpPr/>
            <p:nvPr/>
          </p:nvSpPr>
          <p:spPr>
            <a:xfrm>
              <a:off x="5984243" y="3789658"/>
              <a:ext cx="92614" cy="103419"/>
            </a:xfrm>
            <a:custGeom>
              <a:avLst/>
              <a:gdLst>
                <a:gd name="connsiteX0" fmla="*/ -2838 w 92614"/>
                <a:gd name="connsiteY0" fmla="*/ 99787 h 103419"/>
                <a:gd name="connsiteX1" fmla="*/ 89776 w 92614"/>
                <a:gd name="connsiteY1" fmla="*/ -3633 h 103419"/>
              </a:gdLst>
              <a:ahLst/>
              <a:cxnLst>
                <a:cxn ang="0">
                  <a:pos x="connsiteX0" y="connsiteY0"/>
                </a:cxn>
                <a:cxn ang="0">
                  <a:pos x="connsiteX1" y="connsiteY1"/>
                </a:cxn>
              </a:cxnLst>
              <a:rect l="l" t="t" r="r" b="b"/>
              <a:pathLst>
                <a:path w="92614" h="103419">
                  <a:moveTo>
                    <a:pt x="-2838" y="99787"/>
                  </a:moveTo>
                  <a:lnTo>
                    <a:pt x="89776" y="-3633"/>
                  </a:lnTo>
                </a:path>
              </a:pathLst>
            </a:custGeom>
            <a:grpFill/>
            <a:ln w="16074" cap="rnd">
              <a:solidFill>
                <a:srgbClr val="000000"/>
              </a:solidFill>
              <a:prstDash val="solid"/>
              <a:round/>
            </a:ln>
          </p:spPr>
          <p:txBody>
            <a:bodyPr rtlCol="0" anchor="ctr"/>
            <a:lstStyle/>
            <a:p>
              <a:endParaRPr lang="en-US"/>
            </a:p>
          </p:txBody>
        </p:sp>
      </p:grpSp>
      <p:grpSp>
        <p:nvGrpSpPr>
          <p:cNvPr id="1378" name="Graphic 178">
            <a:extLst>
              <a:ext uri="{FF2B5EF4-FFF2-40B4-BE49-F238E27FC236}">
                <a16:creationId xmlns:a16="http://schemas.microsoft.com/office/drawing/2014/main" id="{5B2A9369-3538-BC28-2701-2D675FEB464B}"/>
              </a:ext>
            </a:extLst>
          </p:cNvPr>
          <p:cNvGrpSpPr/>
          <p:nvPr/>
        </p:nvGrpSpPr>
        <p:grpSpPr>
          <a:xfrm>
            <a:off x="7169663" y="4329529"/>
            <a:ext cx="403849" cy="403849"/>
            <a:chOff x="7080770" y="4375912"/>
            <a:chExt cx="403849" cy="403849"/>
          </a:xfrm>
          <a:solidFill>
            <a:schemeClr val="tx1"/>
          </a:solidFill>
        </p:grpSpPr>
        <p:sp>
          <p:nvSpPr>
            <p:cNvPr id="1379" name="Freeform: Shape 1378">
              <a:extLst>
                <a:ext uri="{FF2B5EF4-FFF2-40B4-BE49-F238E27FC236}">
                  <a16:creationId xmlns:a16="http://schemas.microsoft.com/office/drawing/2014/main" id="{D7CE66F2-A77C-BA21-FF0A-8D9AD31D53DB}"/>
                </a:ext>
              </a:extLst>
            </p:cNvPr>
            <p:cNvSpPr/>
            <p:nvPr/>
          </p:nvSpPr>
          <p:spPr>
            <a:xfrm>
              <a:off x="7080770" y="4375912"/>
              <a:ext cx="403849" cy="403849"/>
            </a:xfrm>
            <a:custGeom>
              <a:avLst/>
              <a:gdLst>
                <a:gd name="connsiteX0" fmla="*/ 336542 w 403849"/>
                <a:gd name="connsiteY0" fmla="*/ 0 h 403849"/>
                <a:gd name="connsiteX1" fmla="*/ 67308 w 403849"/>
                <a:gd name="connsiteY1" fmla="*/ 0 h 403849"/>
                <a:gd name="connsiteX2" fmla="*/ 67308 w 403849"/>
                <a:gd name="connsiteY2" fmla="*/ 25241 h 403849"/>
                <a:gd name="connsiteX3" fmla="*/ 0 w 403849"/>
                <a:gd name="connsiteY3" fmla="*/ 25241 h 403849"/>
                <a:gd name="connsiteX4" fmla="*/ 0 w 403849"/>
                <a:gd name="connsiteY4" fmla="*/ 75722 h 403849"/>
                <a:gd name="connsiteX5" fmla="*/ 75722 w 403849"/>
                <a:gd name="connsiteY5" fmla="*/ 151444 h 403849"/>
                <a:gd name="connsiteX6" fmla="*/ 85524 w 403849"/>
                <a:gd name="connsiteY6" fmla="*/ 151444 h 403849"/>
                <a:gd name="connsiteX7" fmla="*/ 193511 w 403849"/>
                <a:gd name="connsiteY7" fmla="*/ 218323 h 403849"/>
                <a:gd name="connsiteX8" fmla="*/ 193511 w 403849"/>
                <a:gd name="connsiteY8" fmla="*/ 387023 h 403849"/>
                <a:gd name="connsiteX9" fmla="*/ 117790 w 403849"/>
                <a:gd name="connsiteY9" fmla="*/ 387023 h 403849"/>
                <a:gd name="connsiteX10" fmla="*/ 117790 w 403849"/>
                <a:gd name="connsiteY10" fmla="*/ 403850 h 403849"/>
                <a:gd name="connsiteX11" fmla="*/ 286060 w 403849"/>
                <a:gd name="connsiteY11" fmla="*/ 403850 h 403849"/>
                <a:gd name="connsiteX12" fmla="*/ 286060 w 403849"/>
                <a:gd name="connsiteY12" fmla="*/ 387023 h 403849"/>
                <a:gd name="connsiteX13" fmla="*/ 210339 w 403849"/>
                <a:gd name="connsiteY13" fmla="*/ 387023 h 403849"/>
                <a:gd name="connsiteX14" fmla="*/ 210339 w 403849"/>
                <a:gd name="connsiteY14" fmla="*/ 218323 h 403849"/>
                <a:gd name="connsiteX15" fmla="*/ 318326 w 403849"/>
                <a:gd name="connsiteY15" fmla="*/ 151444 h 403849"/>
                <a:gd name="connsiteX16" fmla="*/ 328128 w 403849"/>
                <a:gd name="connsiteY16" fmla="*/ 151444 h 403849"/>
                <a:gd name="connsiteX17" fmla="*/ 403850 w 403849"/>
                <a:gd name="connsiteY17" fmla="*/ 75722 h 403849"/>
                <a:gd name="connsiteX18" fmla="*/ 403850 w 403849"/>
                <a:gd name="connsiteY18" fmla="*/ 25241 h 403849"/>
                <a:gd name="connsiteX19" fmla="*/ 336542 w 403849"/>
                <a:gd name="connsiteY19" fmla="*/ 25241 h 403849"/>
                <a:gd name="connsiteX20" fmla="*/ 336542 w 403849"/>
                <a:gd name="connsiteY20" fmla="*/ 0 h 403849"/>
                <a:gd name="connsiteX21" fmla="*/ 75722 w 403849"/>
                <a:gd name="connsiteY21" fmla="*/ 134617 h 403849"/>
                <a:gd name="connsiteX22" fmla="*/ 16827 w 403849"/>
                <a:gd name="connsiteY22" fmla="*/ 75722 h 403849"/>
                <a:gd name="connsiteX23" fmla="*/ 16827 w 403849"/>
                <a:gd name="connsiteY23" fmla="*/ 42068 h 403849"/>
                <a:gd name="connsiteX24" fmla="*/ 67308 w 403849"/>
                <a:gd name="connsiteY24" fmla="*/ 42068 h 403849"/>
                <a:gd name="connsiteX25" fmla="*/ 67308 w 403849"/>
                <a:gd name="connsiteY25" fmla="*/ 84135 h 403849"/>
                <a:gd name="connsiteX26" fmla="*/ 77219 w 403849"/>
                <a:gd name="connsiteY26" fmla="*/ 134617 h 403849"/>
                <a:gd name="connsiteX27" fmla="*/ 75722 w 403849"/>
                <a:gd name="connsiteY27" fmla="*/ 134617 h 403849"/>
                <a:gd name="connsiteX28" fmla="*/ 201925 w 403849"/>
                <a:gd name="connsiteY28" fmla="*/ 201925 h 403849"/>
                <a:gd name="connsiteX29" fmla="*/ 84135 w 403849"/>
                <a:gd name="connsiteY29" fmla="*/ 84135 h 403849"/>
                <a:gd name="connsiteX30" fmla="*/ 84135 w 403849"/>
                <a:gd name="connsiteY30" fmla="*/ 16827 h 403849"/>
                <a:gd name="connsiteX31" fmla="*/ 319715 w 403849"/>
                <a:gd name="connsiteY31" fmla="*/ 16827 h 403849"/>
                <a:gd name="connsiteX32" fmla="*/ 319715 w 403849"/>
                <a:gd name="connsiteY32" fmla="*/ 84135 h 403849"/>
                <a:gd name="connsiteX33" fmla="*/ 201925 w 403849"/>
                <a:gd name="connsiteY33" fmla="*/ 201925 h 403849"/>
                <a:gd name="connsiteX34" fmla="*/ 387023 w 403849"/>
                <a:gd name="connsiteY34" fmla="*/ 42068 h 403849"/>
                <a:gd name="connsiteX35" fmla="*/ 387023 w 403849"/>
                <a:gd name="connsiteY35" fmla="*/ 75722 h 403849"/>
                <a:gd name="connsiteX36" fmla="*/ 328128 w 403849"/>
                <a:gd name="connsiteY36" fmla="*/ 134617 h 403849"/>
                <a:gd name="connsiteX37" fmla="*/ 326630 w 403849"/>
                <a:gd name="connsiteY37" fmla="*/ 134617 h 403849"/>
                <a:gd name="connsiteX38" fmla="*/ 336542 w 403849"/>
                <a:gd name="connsiteY38" fmla="*/ 84135 h 403849"/>
                <a:gd name="connsiteX39" fmla="*/ 336542 w 403849"/>
                <a:gd name="connsiteY39" fmla="*/ 42068 h 403849"/>
                <a:gd name="connsiteX40" fmla="*/ 387023 w 403849"/>
                <a:gd name="connsiteY40" fmla="*/ 42068 h 4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3849" h="403849">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grpFill/>
            <a:ln w="8382" cap="flat">
              <a:noFill/>
              <a:prstDash val="solid"/>
              <a:miter/>
            </a:ln>
          </p:spPr>
          <p:txBody>
            <a:bodyPr rtlCol="0" anchor="ctr"/>
            <a:lstStyle/>
            <a:p>
              <a:endParaRPr lang="en-US"/>
            </a:p>
          </p:txBody>
        </p:sp>
        <p:sp>
          <p:nvSpPr>
            <p:cNvPr id="1380" name="Freeform: Shape 1379">
              <a:extLst>
                <a:ext uri="{FF2B5EF4-FFF2-40B4-BE49-F238E27FC236}">
                  <a16:creationId xmlns:a16="http://schemas.microsoft.com/office/drawing/2014/main" id="{4DD9731C-5D22-12B8-ED2C-0E841B865D47}"/>
                </a:ext>
              </a:extLst>
            </p:cNvPr>
            <p:cNvSpPr/>
            <p:nvPr/>
          </p:nvSpPr>
          <p:spPr>
            <a:xfrm>
              <a:off x="7240627" y="4426393"/>
              <a:ext cx="84135" cy="84135"/>
            </a:xfrm>
            <a:custGeom>
              <a:avLst/>
              <a:gdLst>
                <a:gd name="connsiteX0" fmla="*/ 42068 w 84135"/>
                <a:gd name="connsiteY0" fmla="*/ 0 h 84135"/>
                <a:gd name="connsiteX1" fmla="*/ 0 w 84135"/>
                <a:gd name="connsiteY1" fmla="*/ 42068 h 84135"/>
                <a:gd name="connsiteX2" fmla="*/ 42068 w 84135"/>
                <a:gd name="connsiteY2" fmla="*/ 84135 h 84135"/>
                <a:gd name="connsiteX3" fmla="*/ 84135 w 84135"/>
                <a:gd name="connsiteY3" fmla="*/ 42068 h 84135"/>
                <a:gd name="connsiteX4" fmla="*/ 42068 w 84135"/>
                <a:gd name="connsiteY4" fmla="*/ 0 h 84135"/>
                <a:gd name="connsiteX5" fmla="*/ 42068 w 84135"/>
                <a:gd name="connsiteY5" fmla="*/ 67308 h 84135"/>
                <a:gd name="connsiteX6" fmla="*/ 16827 w 84135"/>
                <a:gd name="connsiteY6" fmla="*/ 42068 h 84135"/>
                <a:gd name="connsiteX7" fmla="*/ 42068 w 84135"/>
                <a:gd name="connsiteY7" fmla="*/ 16827 h 84135"/>
                <a:gd name="connsiteX8" fmla="*/ 67308 w 84135"/>
                <a:gd name="connsiteY8" fmla="*/ 42068 h 84135"/>
                <a:gd name="connsiteX9" fmla="*/ 42068 w 84135"/>
                <a:gd name="connsiteY9" fmla="*/ 67308 h 8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35" h="84135">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grpFill/>
            <a:ln w="8382" cap="flat">
              <a:noFill/>
              <a:prstDash val="solid"/>
              <a:miter/>
            </a:ln>
          </p:spPr>
          <p:txBody>
            <a:bodyPr rtlCol="0" anchor="ctr"/>
            <a:lstStyle/>
            <a:p>
              <a:endParaRPr lang="en-US"/>
            </a:p>
          </p:txBody>
        </p:sp>
      </p:grpSp>
      <p:grpSp>
        <p:nvGrpSpPr>
          <p:cNvPr id="1381" name="Graphic 180">
            <a:extLst>
              <a:ext uri="{FF2B5EF4-FFF2-40B4-BE49-F238E27FC236}">
                <a16:creationId xmlns:a16="http://schemas.microsoft.com/office/drawing/2014/main" id="{94FC279D-F905-57E2-72E6-1B474385B024}"/>
              </a:ext>
            </a:extLst>
          </p:cNvPr>
          <p:cNvGrpSpPr/>
          <p:nvPr/>
        </p:nvGrpSpPr>
        <p:grpSpPr>
          <a:xfrm>
            <a:off x="6567957" y="4297264"/>
            <a:ext cx="431365" cy="416986"/>
            <a:chOff x="6479064" y="4343647"/>
            <a:chExt cx="431365" cy="416986"/>
          </a:xfrm>
          <a:solidFill>
            <a:schemeClr val="tx1"/>
          </a:solidFill>
        </p:grpSpPr>
        <p:sp>
          <p:nvSpPr>
            <p:cNvPr id="1382" name="Freeform: Shape 1381">
              <a:extLst>
                <a:ext uri="{FF2B5EF4-FFF2-40B4-BE49-F238E27FC236}">
                  <a16:creationId xmlns:a16="http://schemas.microsoft.com/office/drawing/2014/main" id="{B6A37DA3-602E-6685-68C0-F7E606117554}"/>
                </a:ext>
              </a:extLst>
            </p:cNvPr>
            <p:cNvSpPr/>
            <p:nvPr/>
          </p:nvSpPr>
          <p:spPr>
            <a:xfrm>
              <a:off x="6479064" y="4343647"/>
              <a:ext cx="431365" cy="416986"/>
            </a:xfrm>
            <a:custGeom>
              <a:avLst/>
              <a:gdLst>
                <a:gd name="connsiteX0" fmla="*/ 391291 w 431365"/>
                <a:gd name="connsiteY0" fmla="*/ 79084 h 416986"/>
                <a:gd name="connsiteX1" fmla="*/ 388221 w 431365"/>
                <a:gd name="connsiteY1" fmla="*/ 79084 h 416986"/>
                <a:gd name="connsiteX2" fmla="*/ 337903 w 431365"/>
                <a:gd name="connsiteY2" fmla="*/ 79084 h 416986"/>
                <a:gd name="connsiteX3" fmla="*/ 345092 w 431365"/>
                <a:gd name="connsiteY3" fmla="*/ 71894 h 416986"/>
                <a:gd name="connsiteX4" fmla="*/ 337903 w 431365"/>
                <a:gd name="connsiteY4" fmla="*/ 64705 h 416986"/>
                <a:gd name="connsiteX5" fmla="*/ 330713 w 431365"/>
                <a:gd name="connsiteY5" fmla="*/ 64705 h 416986"/>
                <a:gd name="connsiteX6" fmla="*/ 323524 w 431365"/>
                <a:gd name="connsiteY6" fmla="*/ 71894 h 416986"/>
                <a:gd name="connsiteX7" fmla="*/ 330713 w 431365"/>
                <a:gd name="connsiteY7" fmla="*/ 79084 h 416986"/>
                <a:gd name="connsiteX8" fmla="*/ 316334 w 431365"/>
                <a:gd name="connsiteY8" fmla="*/ 79084 h 416986"/>
                <a:gd name="connsiteX9" fmla="*/ 316334 w 431365"/>
                <a:gd name="connsiteY9" fmla="*/ 57515 h 416986"/>
                <a:gd name="connsiteX10" fmla="*/ 301956 w 431365"/>
                <a:gd name="connsiteY10" fmla="*/ 57515 h 416986"/>
                <a:gd name="connsiteX11" fmla="*/ 301956 w 431365"/>
                <a:gd name="connsiteY11" fmla="*/ 49528 h 416986"/>
                <a:gd name="connsiteX12" fmla="*/ 252428 w 431365"/>
                <a:gd name="connsiteY12" fmla="*/ 0 h 416986"/>
                <a:gd name="connsiteX13" fmla="*/ 178937 w 431365"/>
                <a:gd name="connsiteY13" fmla="*/ 0 h 416986"/>
                <a:gd name="connsiteX14" fmla="*/ 129410 w 431365"/>
                <a:gd name="connsiteY14" fmla="*/ 49528 h 416986"/>
                <a:gd name="connsiteX15" fmla="*/ 129410 w 431365"/>
                <a:gd name="connsiteY15" fmla="*/ 57515 h 416986"/>
                <a:gd name="connsiteX16" fmla="*/ 115031 w 431365"/>
                <a:gd name="connsiteY16" fmla="*/ 57515 h 416986"/>
                <a:gd name="connsiteX17" fmla="*/ 115031 w 431365"/>
                <a:gd name="connsiteY17" fmla="*/ 79084 h 416986"/>
                <a:gd name="connsiteX18" fmla="*/ 100652 w 431365"/>
                <a:gd name="connsiteY18" fmla="*/ 79084 h 416986"/>
                <a:gd name="connsiteX19" fmla="*/ 107841 w 431365"/>
                <a:gd name="connsiteY19" fmla="*/ 71894 h 416986"/>
                <a:gd name="connsiteX20" fmla="*/ 100652 w 431365"/>
                <a:gd name="connsiteY20" fmla="*/ 64705 h 416986"/>
                <a:gd name="connsiteX21" fmla="*/ 93462 w 431365"/>
                <a:gd name="connsiteY21" fmla="*/ 64705 h 416986"/>
                <a:gd name="connsiteX22" fmla="*/ 86273 w 431365"/>
                <a:gd name="connsiteY22" fmla="*/ 71894 h 416986"/>
                <a:gd name="connsiteX23" fmla="*/ 93462 w 431365"/>
                <a:gd name="connsiteY23" fmla="*/ 79084 h 416986"/>
                <a:gd name="connsiteX24" fmla="*/ 43144 w 431365"/>
                <a:gd name="connsiteY24" fmla="*/ 79084 h 416986"/>
                <a:gd name="connsiteX25" fmla="*/ 40074 w 431365"/>
                <a:gd name="connsiteY25" fmla="*/ 79084 h 416986"/>
                <a:gd name="connsiteX26" fmla="*/ 0 w 431365"/>
                <a:gd name="connsiteY26" fmla="*/ 119157 h 416986"/>
                <a:gd name="connsiteX27" fmla="*/ 0 w 431365"/>
                <a:gd name="connsiteY27" fmla="*/ 136599 h 416986"/>
                <a:gd name="connsiteX28" fmla="*/ 0 w 431365"/>
                <a:gd name="connsiteY28" fmla="*/ 194114 h 416986"/>
                <a:gd name="connsiteX29" fmla="*/ 0 w 431365"/>
                <a:gd name="connsiteY29" fmla="*/ 280387 h 416986"/>
                <a:gd name="connsiteX30" fmla="*/ 0 w 431365"/>
                <a:gd name="connsiteY30" fmla="*/ 337903 h 416986"/>
                <a:gd name="connsiteX31" fmla="*/ 0 w 431365"/>
                <a:gd name="connsiteY31" fmla="*/ 355344 h 416986"/>
                <a:gd name="connsiteX32" fmla="*/ 21568 w 431365"/>
                <a:gd name="connsiteY32" fmla="*/ 390853 h 416986"/>
                <a:gd name="connsiteX33" fmla="*/ 21568 w 431365"/>
                <a:gd name="connsiteY33" fmla="*/ 416986 h 416986"/>
                <a:gd name="connsiteX34" fmla="*/ 86273 w 431365"/>
                <a:gd name="connsiteY34" fmla="*/ 416986 h 416986"/>
                <a:gd name="connsiteX35" fmla="*/ 86273 w 431365"/>
                <a:gd name="connsiteY35" fmla="*/ 395418 h 416986"/>
                <a:gd name="connsiteX36" fmla="*/ 345092 w 431365"/>
                <a:gd name="connsiteY36" fmla="*/ 395418 h 416986"/>
                <a:gd name="connsiteX37" fmla="*/ 345092 w 431365"/>
                <a:gd name="connsiteY37" fmla="*/ 416986 h 416986"/>
                <a:gd name="connsiteX38" fmla="*/ 409797 w 431365"/>
                <a:gd name="connsiteY38" fmla="*/ 416986 h 416986"/>
                <a:gd name="connsiteX39" fmla="*/ 409797 w 431365"/>
                <a:gd name="connsiteY39" fmla="*/ 390853 h 416986"/>
                <a:gd name="connsiteX40" fmla="*/ 431365 w 431365"/>
                <a:gd name="connsiteY40" fmla="*/ 355344 h 416986"/>
                <a:gd name="connsiteX41" fmla="*/ 431365 w 431365"/>
                <a:gd name="connsiteY41" fmla="*/ 337903 h 416986"/>
                <a:gd name="connsiteX42" fmla="*/ 431365 w 431365"/>
                <a:gd name="connsiteY42" fmla="*/ 280387 h 416986"/>
                <a:gd name="connsiteX43" fmla="*/ 431365 w 431365"/>
                <a:gd name="connsiteY43" fmla="*/ 194114 h 416986"/>
                <a:gd name="connsiteX44" fmla="*/ 431365 w 431365"/>
                <a:gd name="connsiteY44" fmla="*/ 136599 h 416986"/>
                <a:gd name="connsiteX45" fmla="*/ 431365 w 431365"/>
                <a:gd name="connsiteY45" fmla="*/ 119157 h 416986"/>
                <a:gd name="connsiteX46" fmla="*/ 391291 w 431365"/>
                <a:gd name="connsiteY46" fmla="*/ 79084 h 416986"/>
                <a:gd name="connsiteX47" fmla="*/ 301956 w 431365"/>
                <a:gd name="connsiteY47" fmla="*/ 79084 h 416986"/>
                <a:gd name="connsiteX48" fmla="*/ 258819 w 431365"/>
                <a:gd name="connsiteY48" fmla="*/ 79084 h 416986"/>
                <a:gd name="connsiteX49" fmla="*/ 258819 w 431365"/>
                <a:gd name="connsiteY49" fmla="*/ 71894 h 416986"/>
                <a:gd name="connsiteX50" fmla="*/ 301956 w 431365"/>
                <a:gd name="connsiteY50" fmla="*/ 71894 h 416986"/>
                <a:gd name="connsiteX51" fmla="*/ 301956 w 431365"/>
                <a:gd name="connsiteY51" fmla="*/ 79084 h 416986"/>
                <a:gd name="connsiteX52" fmla="*/ 258819 w 431365"/>
                <a:gd name="connsiteY52" fmla="*/ 57515 h 416986"/>
                <a:gd name="connsiteX53" fmla="*/ 244440 w 431365"/>
                <a:gd name="connsiteY53" fmla="*/ 57515 h 416986"/>
                <a:gd name="connsiteX54" fmla="*/ 244440 w 431365"/>
                <a:gd name="connsiteY54" fmla="*/ 79084 h 416986"/>
                <a:gd name="connsiteX55" fmla="*/ 186925 w 431365"/>
                <a:gd name="connsiteY55" fmla="*/ 79084 h 416986"/>
                <a:gd name="connsiteX56" fmla="*/ 186925 w 431365"/>
                <a:gd name="connsiteY56" fmla="*/ 57515 h 416986"/>
                <a:gd name="connsiteX57" fmla="*/ 172546 w 431365"/>
                <a:gd name="connsiteY57" fmla="*/ 57515 h 416986"/>
                <a:gd name="connsiteX58" fmla="*/ 172546 w 431365"/>
                <a:gd name="connsiteY58" fmla="*/ 46329 h 416986"/>
                <a:gd name="connsiteX59" fmla="*/ 174343 w 431365"/>
                <a:gd name="connsiteY59" fmla="*/ 42964 h 416986"/>
                <a:gd name="connsiteX60" fmla="*/ 178132 w 431365"/>
                <a:gd name="connsiteY60" fmla="*/ 42583 h 416986"/>
                <a:gd name="connsiteX61" fmla="*/ 253226 w 431365"/>
                <a:gd name="connsiteY61" fmla="*/ 42583 h 416986"/>
                <a:gd name="connsiteX62" fmla="*/ 257014 w 431365"/>
                <a:gd name="connsiteY62" fmla="*/ 42964 h 416986"/>
                <a:gd name="connsiteX63" fmla="*/ 258819 w 431365"/>
                <a:gd name="connsiteY63" fmla="*/ 46329 h 416986"/>
                <a:gd name="connsiteX64" fmla="*/ 258819 w 431365"/>
                <a:gd name="connsiteY64" fmla="*/ 57515 h 416986"/>
                <a:gd name="connsiteX65" fmla="*/ 143788 w 431365"/>
                <a:gd name="connsiteY65" fmla="*/ 49528 h 416986"/>
                <a:gd name="connsiteX66" fmla="*/ 178937 w 431365"/>
                <a:gd name="connsiteY66" fmla="*/ 14379 h 416986"/>
                <a:gd name="connsiteX67" fmla="*/ 252435 w 431365"/>
                <a:gd name="connsiteY67" fmla="*/ 14379 h 416986"/>
                <a:gd name="connsiteX68" fmla="*/ 287577 w 431365"/>
                <a:gd name="connsiteY68" fmla="*/ 49528 h 416986"/>
                <a:gd name="connsiteX69" fmla="*/ 287577 w 431365"/>
                <a:gd name="connsiteY69" fmla="*/ 57515 h 416986"/>
                <a:gd name="connsiteX70" fmla="*/ 273198 w 431365"/>
                <a:gd name="connsiteY70" fmla="*/ 57515 h 416986"/>
                <a:gd name="connsiteX71" fmla="*/ 273198 w 431365"/>
                <a:gd name="connsiteY71" fmla="*/ 46329 h 416986"/>
                <a:gd name="connsiteX72" fmla="*/ 265016 w 431365"/>
                <a:gd name="connsiteY72" fmla="*/ 31015 h 416986"/>
                <a:gd name="connsiteX73" fmla="*/ 247740 w 431365"/>
                <a:gd name="connsiteY73" fmla="*/ 29304 h 416986"/>
                <a:gd name="connsiteX74" fmla="*/ 183625 w 431365"/>
                <a:gd name="connsiteY74" fmla="*/ 29304 h 416986"/>
                <a:gd name="connsiteX75" fmla="*/ 166349 w 431365"/>
                <a:gd name="connsiteY75" fmla="*/ 31015 h 416986"/>
                <a:gd name="connsiteX76" fmla="*/ 158167 w 431365"/>
                <a:gd name="connsiteY76" fmla="*/ 46329 h 416986"/>
                <a:gd name="connsiteX77" fmla="*/ 158167 w 431365"/>
                <a:gd name="connsiteY77" fmla="*/ 57515 h 416986"/>
                <a:gd name="connsiteX78" fmla="*/ 143788 w 431365"/>
                <a:gd name="connsiteY78" fmla="*/ 57515 h 416986"/>
                <a:gd name="connsiteX79" fmla="*/ 143788 w 431365"/>
                <a:gd name="connsiteY79" fmla="*/ 49528 h 416986"/>
                <a:gd name="connsiteX80" fmla="*/ 129410 w 431365"/>
                <a:gd name="connsiteY80" fmla="*/ 71894 h 416986"/>
                <a:gd name="connsiteX81" fmla="*/ 172546 w 431365"/>
                <a:gd name="connsiteY81" fmla="*/ 71894 h 416986"/>
                <a:gd name="connsiteX82" fmla="*/ 172546 w 431365"/>
                <a:gd name="connsiteY82" fmla="*/ 79084 h 416986"/>
                <a:gd name="connsiteX83" fmla="*/ 129410 w 431365"/>
                <a:gd name="connsiteY83" fmla="*/ 79084 h 416986"/>
                <a:gd name="connsiteX84" fmla="*/ 129410 w 431365"/>
                <a:gd name="connsiteY84" fmla="*/ 71894 h 416986"/>
                <a:gd name="connsiteX85" fmla="*/ 14379 w 431365"/>
                <a:gd name="connsiteY85" fmla="*/ 172546 h 416986"/>
                <a:gd name="connsiteX86" fmla="*/ 416986 w 431365"/>
                <a:gd name="connsiteY86" fmla="*/ 172546 h 416986"/>
                <a:gd name="connsiteX87" fmla="*/ 416986 w 431365"/>
                <a:gd name="connsiteY87" fmla="*/ 179735 h 416986"/>
                <a:gd name="connsiteX88" fmla="*/ 14379 w 431365"/>
                <a:gd name="connsiteY88" fmla="*/ 179735 h 416986"/>
                <a:gd name="connsiteX89" fmla="*/ 14379 w 431365"/>
                <a:gd name="connsiteY89" fmla="*/ 172546 h 416986"/>
                <a:gd name="connsiteX90" fmla="*/ 416986 w 431365"/>
                <a:gd name="connsiteY90" fmla="*/ 158167 h 416986"/>
                <a:gd name="connsiteX91" fmla="*/ 14379 w 431365"/>
                <a:gd name="connsiteY91" fmla="*/ 158167 h 416986"/>
                <a:gd name="connsiteX92" fmla="*/ 14379 w 431365"/>
                <a:gd name="connsiteY92" fmla="*/ 150978 h 416986"/>
                <a:gd name="connsiteX93" fmla="*/ 416986 w 431365"/>
                <a:gd name="connsiteY93" fmla="*/ 150978 h 416986"/>
                <a:gd name="connsiteX94" fmla="*/ 416986 w 431365"/>
                <a:gd name="connsiteY94" fmla="*/ 158167 h 416986"/>
                <a:gd name="connsiteX95" fmla="*/ 14379 w 431365"/>
                <a:gd name="connsiteY95" fmla="*/ 316334 h 416986"/>
                <a:gd name="connsiteX96" fmla="*/ 416986 w 431365"/>
                <a:gd name="connsiteY96" fmla="*/ 316334 h 416986"/>
                <a:gd name="connsiteX97" fmla="*/ 416986 w 431365"/>
                <a:gd name="connsiteY97" fmla="*/ 323524 h 416986"/>
                <a:gd name="connsiteX98" fmla="*/ 14379 w 431365"/>
                <a:gd name="connsiteY98" fmla="*/ 323524 h 416986"/>
                <a:gd name="connsiteX99" fmla="*/ 14379 w 431365"/>
                <a:gd name="connsiteY99" fmla="*/ 316334 h 416986"/>
                <a:gd name="connsiteX100" fmla="*/ 416986 w 431365"/>
                <a:gd name="connsiteY100" fmla="*/ 301956 h 416986"/>
                <a:gd name="connsiteX101" fmla="*/ 14379 w 431365"/>
                <a:gd name="connsiteY101" fmla="*/ 301956 h 416986"/>
                <a:gd name="connsiteX102" fmla="*/ 14379 w 431365"/>
                <a:gd name="connsiteY102" fmla="*/ 294766 h 416986"/>
                <a:gd name="connsiteX103" fmla="*/ 416986 w 431365"/>
                <a:gd name="connsiteY103" fmla="*/ 294766 h 416986"/>
                <a:gd name="connsiteX104" fmla="*/ 416986 w 431365"/>
                <a:gd name="connsiteY104" fmla="*/ 301956 h 416986"/>
                <a:gd name="connsiteX105" fmla="*/ 71894 w 431365"/>
                <a:gd name="connsiteY105" fmla="*/ 402607 h 416986"/>
                <a:gd name="connsiteX106" fmla="*/ 35947 w 431365"/>
                <a:gd name="connsiteY106" fmla="*/ 402607 h 416986"/>
                <a:gd name="connsiteX107" fmla="*/ 35947 w 431365"/>
                <a:gd name="connsiteY107" fmla="*/ 395418 h 416986"/>
                <a:gd name="connsiteX108" fmla="*/ 40074 w 431365"/>
                <a:gd name="connsiteY108" fmla="*/ 395418 h 416986"/>
                <a:gd name="connsiteX109" fmla="*/ 71894 w 431365"/>
                <a:gd name="connsiteY109" fmla="*/ 395418 h 416986"/>
                <a:gd name="connsiteX110" fmla="*/ 71894 w 431365"/>
                <a:gd name="connsiteY110" fmla="*/ 402607 h 416986"/>
                <a:gd name="connsiteX111" fmla="*/ 395418 w 431365"/>
                <a:gd name="connsiteY111" fmla="*/ 395418 h 416986"/>
                <a:gd name="connsiteX112" fmla="*/ 395418 w 431365"/>
                <a:gd name="connsiteY112" fmla="*/ 402607 h 416986"/>
                <a:gd name="connsiteX113" fmla="*/ 359471 w 431365"/>
                <a:gd name="connsiteY113" fmla="*/ 402607 h 416986"/>
                <a:gd name="connsiteX114" fmla="*/ 359471 w 431365"/>
                <a:gd name="connsiteY114" fmla="*/ 395418 h 416986"/>
                <a:gd name="connsiteX115" fmla="*/ 391291 w 431365"/>
                <a:gd name="connsiteY115" fmla="*/ 395418 h 416986"/>
                <a:gd name="connsiteX116" fmla="*/ 395418 w 431365"/>
                <a:gd name="connsiteY116" fmla="*/ 395418 h 416986"/>
                <a:gd name="connsiteX117" fmla="*/ 416986 w 431365"/>
                <a:gd name="connsiteY117" fmla="*/ 355344 h 416986"/>
                <a:gd name="connsiteX118" fmla="*/ 391291 w 431365"/>
                <a:gd name="connsiteY118" fmla="*/ 381039 h 416986"/>
                <a:gd name="connsiteX119" fmla="*/ 345092 w 431365"/>
                <a:gd name="connsiteY119" fmla="*/ 381039 h 416986"/>
                <a:gd name="connsiteX120" fmla="*/ 86273 w 431365"/>
                <a:gd name="connsiteY120" fmla="*/ 381039 h 416986"/>
                <a:gd name="connsiteX121" fmla="*/ 40074 w 431365"/>
                <a:gd name="connsiteY121" fmla="*/ 381039 h 416986"/>
                <a:gd name="connsiteX122" fmla="*/ 14379 w 431365"/>
                <a:gd name="connsiteY122" fmla="*/ 355344 h 416986"/>
                <a:gd name="connsiteX123" fmla="*/ 14379 w 431365"/>
                <a:gd name="connsiteY123" fmla="*/ 337903 h 416986"/>
                <a:gd name="connsiteX124" fmla="*/ 416986 w 431365"/>
                <a:gd name="connsiteY124" fmla="*/ 337903 h 416986"/>
                <a:gd name="connsiteX125" fmla="*/ 416986 w 431365"/>
                <a:gd name="connsiteY125" fmla="*/ 355344 h 416986"/>
                <a:gd name="connsiteX126" fmla="*/ 416986 w 431365"/>
                <a:gd name="connsiteY126" fmla="*/ 280387 h 416986"/>
                <a:gd name="connsiteX127" fmla="*/ 14379 w 431365"/>
                <a:gd name="connsiteY127" fmla="*/ 280387 h 416986"/>
                <a:gd name="connsiteX128" fmla="*/ 14379 w 431365"/>
                <a:gd name="connsiteY128" fmla="*/ 194114 h 416986"/>
                <a:gd name="connsiteX129" fmla="*/ 416986 w 431365"/>
                <a:gd name="connsiteY129" fmla="*/ 194114 h 416986"/>
                <a:gd name="connsiteX130" fmla="*/ 416986 w 431365"/>
                <a:gd name="connsiteY130" fmla="*/ 280387 h 416986"/>
                <a:gd name="connsiteX131" fmla="*/ 14379 w 431365"/>
                <a:gd name="connsiteY131" fmla="*/ 136599 h 416986"/>
                <a:gd name="connsiteX132" fmla="*/ 14379 w 431365"/>
                <a:gd name="connsiteY132" fmla="*/ 119157 h 416986"/>
                <a:gd name="connsiteX133" fmla="*/ 40074 w 431365"/>
                <a:gd name="connsiteY133" fmla="*/ 93462 h 416986"/>
                <a:gd name="connsiteX134" fmla="*/ 115031 w 431365"/>
                <a:gd name="connsiteY134" fmla="*/ 93462 h 416986"/>
                <a:gd name="connsiteX135" fmla="*/ 186925 w 431365"/>
                <a:gd name="connsiteY135" fmla="*/ 93462 h 416986"/>
                <a:gd name="connsiteX136" fmla="*/ 244440 w 431365"/>
                <a:gd name="connsiteY136" fmla="*/ 93462 h 416986"/>
                <a:gd name="connsiteX137" fmla="*/ 316334 w 431365"/>
                <a:gd name="connsiteY137" fmla="*/ 93462 h 416986"/>
                <a:gd name="connsiteX138" fmla="*/ 391291 w 431365"/>
                <a:gd name="connsiteY138" fmla="*/ 93462 h 416986"/>
                <a:gd name="connsiteX139" fmla="*/ 416986 w 431365"/>
                <a:gd name="connsiteY139" fmla="*/ 119157 h 416986"/>
                <a:gd name="connsiteX140" fmla="*/ 416986 w 431365"/>
                <a:gd name="connsiteY140" fmla="*/ 136599 h 416986"/>
                <a:gd name="connsiteX141" fmla="*/ 14379 w 431365"/>
                <a:gd name="connsiteY141" fmla="*/ 136599 h 4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31365" h="416986">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grpFill/>
            <a:ln w="7144" cap="flat">
              <a:noFill/>
              <a:prstDash val="solid"/>
              <a:miter/>
            </a:ln>
          </p:spPr>
          <p:txBody>
            <a:bodyPr rtlCol="0" anchor="ctr"/>
            <a:lstStyle/>
            <a:p>
              <a:endParaRPr lang="en-US"/>
            </a:p>
          </p:txBody>
        </p:sp>
        <p:sp>
          <p:nvSpPr>
            <p:cNvPr id="1383" name="Freeform: Shape 1382">
              <a:extLst>
                <a:ext uri="{FF2B5EF4-FFF2-40B4-BE49-F238E27FC236}">
                  <a16:creationId xmlns:a16="http://schemas.microsoft.com/office/drawing/2014/main" id="{8FAA7746-238E-3618-422F-46DCD9CF4A40}"/>
                </a:ext>
              </a:extLst>
            </p:cNvPr>
            <p:cNvSpPr/>
            <p:nvPr/>
          </p:nvSpPr>
          <p:spPr>
            <a:xfrm>
              <a:off x="6515005" y="4386791"/>
              <a:ext cx="57520" cy="35939"/>
            </a:xfrm>
            <a:custGeom>
              <a:avLst/>
              <a:gdLst>
                <a:gd name="connsiteX0" fmla="*/ 53546 w 57520"/>
                <a:gd name="connsiteY0" fmla="*/ 13617 h 35939"/>
                <a:gd name="connsiteX1" fmla="*/ 56759 w 57520"/>
                <a:gd name="connsiteY1" fmla="*/ 3968 h 35939"/>
                <a:gd name="connsiteX2" fmla="*/ 47111 w 57520"/>
                <a:gd name="connsiteY2" fmla="*/ 755 h 35939"/>
                <a:gd name="connsiteX3" fmla="*/ 3975 w 57520"/>
                <a:gd name="connsiteY3" fmla="*/ 22323 h 35939"/>
                <a:gd name="connsiteX4" fmla="*/ 761 w 57520"/>
                <a:gd name="connsiteY4" fmla="*/ 31971 h 35939"/>
                <a:gd name="connsiteX5" fmla="*/ 7203 w 57520"/>
                <a:gd name="connsiteY5" fmla="*/ 35940 h 35939"/>
                <a:gd name="connsiteX6" fmla="*/ 10409 w 57520"/>
                <a:gd name="connsiteY6" fmla="*/ 35185 h 35939"/>
                <a:gd name="connsiteX7" fmla="*/ 53546 w 57520"/>
                <a:gd name="connsiteY7" fmla="*/ 13617 h 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39">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grpFill/>
            <a:ln w="7144" cap="flat">
              <a:noFill/>
              <a:prstDash val="solid"/>
              <a:miter/>
            </a:ln>
          </p:spPr>
          <p:txBody>
            <a:bodyPr rtlCol="0" anchor="ctr"/>
            <a:lstStyle/>
            <a:p>
              <a:endParaRPr lang="en-US"/>
            </a:p>
          </p:txBody>
        </p:sp>
        <p:sp>
          <p:nvSpPr>
            <p:cNvPr id="1384" name="Freeform: Shape 1383">
              <a:extLst>
                <a:ext uri="{FF2B5EF4-FFF2-40B4-BE49-F238E27FC236}">
                  <a16:creationId xmlns:a16="http://schemas.microsoft.com/office/drawing/2014/main" id="{2586155C-6F46-9373-3876-BD9F6599B933}"/>
                </a:ext>
              </a:extLst>
            </p:cNvPr>
            <p:cNvSpPr/>
            <p:nvPr/>
          </p:nvSpPr>
          <p:spPr>
            <a:xfrm>
              <a:off x="6816967" y="4386784"/>
              <a:ext cx="57520" cy="35946"/>
            </a:xfrm>
            <a:custGeom>
              <a:avLst/>
              <a:gdLst>
                <a:gd name="connsiteX0" fmla="*/ 56759 w 57520"/>
                <a:gd name="connsiteY0" fmla="*/ 31971 h 35946"/>
                <a:gd name="connsiteX1" fmla="*/ 53546 w 57520"/>
                <a:gd name="connsiteY1" fmla="*/ 22323 h 35946"/>
                <a:gd name="connsiteX2" fmla="*/ 10409 w 57520"/>
                <a:gd name="connsiteY2" fmla="*/ 755 h 35946"/>
                <a:gd name="connsiteX3" fmla="*/ 761 w 57520"/>
                <a:gd name="connsiteY3" fmla="*/ 3968 h 35946"/>
                <a:gd name="connsiteX4" fmla="*/ 3975 w 57520"/>
                <a:gd name="connsiteY4" fmla="*/ 13617 h 35946"/>
                <a:gd name="connsiteX5" fmla="*/ 47111 w 57520"/>
                <a:gd name="connsiteY5" fmla="*/ 35185 h 35946"/>
                <a:gd name="connsiteX6" fmla="*/ 50318 w 57520"/>
                <a:gd name="connsiteY6" fmla="*/ 35947 h 35946"/>
                <a:gd name="connsiteX7" fmla="*/ 56759 w 57520"/>
                <a:gd name="connsiteY7" fmla="*/ 31971 h 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46">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grpFill/>
            <a:ln w="7144" cap="flat">
              <a:noFill/>
              <a:prstDash val="solid"/>
              <a:miter/>
            </a:ln>
          </p:spPr>
          <p:txBody>
            <a:bodyPr rtlCol="0" anchor="ctr"/>
            <a:lstStyle/>
            <a:p>
              <a:endParaRPr lang="en-US"/>
            </a:p>
          </p:txBody>
        </p:sp>
      </p:grpSp>
      <p:grpSp>
        <p:nvGrpSpPr>
          <p:cNvPr id="1385" name="Graphic 182">
            <a:extLst>
              <a:ext uri="{FF2B5EF4-FFF2-40B4-BE49-F238E27FC236}">
                <a16:creationId xmlns:a16="http://schemas.microsoft.com/office/drawing/2014/main" id="{EB475676-C62A-6EEC-AAAF-A9770EC0C352}"/>
              </a:ext>
            </a:extLst>
          </p:cNvPr>
          <p:cNvGrpSpPr/>
          <p:nvPr/>
        </p:nvGrpSpPr>
        <p:grpSpPr>
          <a:xfrm>
            <a:off x="5352492" y="4336843"/>
            <a:ext cx="281627" cy="394278"/>
            <a:chOff x="5263599" y="4383226"/>
            <a:chExt cx="281627" cy="394278"/>
          </a:xfrm>
          <a:solidFill>
            <a:schemeClr val="tx1"/>
          </a:solidFill>
        </p:grpSpPr>
        <p:sp>
          <p:nvSpPr>
            <p:cNvPr id="1386" name="Freeform: Shape 1385">
              <a:extLst>
                <a:ext uri="{FF2B5EF4-FFF2-40B4-BE49-F238E27FC236}">
                  <a16:creationId xmlns:a16="http://schemas.microsoft.com/office/drawing/2014/main" id="{05722D9D-9FB6-9B70-3244-CD8EBDA90104}"/>
                </a:ext>
              </a:extLst>
            </p:cNvPr>
            <p:cNvSpPr/>
            <p:nvPr/>
          </p:nvSpPr>
          <p:spPr>
            <a:xfrm>
              <a:off x="5263599" y="4383226"/>
              <a:ext cx="281627" cy="394278"/>
            </a:xfrm>
            <a:custGeom>
              <a:avLst/>
              <a:gdLst>
                <a:gd name="connsiteX0" fmla="*/ 211221 w 281627"/>
                <a:gd name="connsiteY0" fmla="*/ 84488 h 394278"/>
                <a:gd name="connsiteX1" fmla="*/ 211221 w 281627"/>
                <a:gd name="connsiteY1" fmla="*/ 168977 h 394278"/>
                <a:gd name="connsiteX2" fmla="*/ 232343 w 281627"/>
                <a:gd name="connsiteY2" fmla="*/ 168977 h 394278"/>
                <a:gd name="connsiteX3" fmla="*/ 232343 w 281627"/>
                <a:gd name="connsiteY3" fmla="*/ 190451 h 394278"/>
                <a:gd name="connsiteX4" fmla="*/ 212277 w 281627"/>
                <a:gd name="connsiteY4" fmla="*/ 206644 h 394278"/>
                <a:gd name="connsiteX5" fmla="*/ 189042 w 281627"/>
                <a:gd name="connsiteY5" fmla="*/ 183058 h 394278"/>
                <a:gd name="connsiteX6" fmla="*/ 176017 w 281627"/>
                <a:gd name="connsiteY6" fmla="*/ 183058 h 394278"/>
                <a:gd name="connsiteX7" fmla="*/ 176017 w 281627"/>
                <a:gd name="connsiteY7" fmla="*/ 154895 h 394278"/>
                <a:gd name="connsiteX8" fmla="*/ 197139 w 281627"/>
                <a:gd name="connsiteY8" fmla="*/ 154895 h 394278"/>
                <a:gd name="connsiteX9" fmla="*/ 197139 w 281627"/>
                <a:gd name="connsiteY9" fmla="*/ 28163 h 394278"/>
                <a:gd name="connsiteX10" fmla="*/ 154895 w 281627"/>
                <a:gd name="connsiteY10" fmla="*/ 28163 h 394278"/>
                <a:gd name="connsiteX11" fmla="*/ 154895 w 281627"/>
                <a:gd name="connsiteY11" fmla="*/ 0 h 394278"/>
                <a:gd name="connsiteX12" fmla="*/ 84488 w 281627"/>
                <a:gd name="connsiteY12" fmla="*/ 0 h 394278"/>
                <a:gd name="connsiteX13" fmla="*/ 84488 w 281627"/>
                <a:gd name="connsiteY13" fmla="*/ 28163 h 394278"/>
                <a:gd name="connsiteX14" fmla="*/ 42244 w 281627"/>
                <a:gd name="connsiteY14" fmla="*/ 28163 h 394278"/>
                <a:gd name="connsiteX15" fmla="*/ 42244 w 281627"/>
                <a:gd name="connsiteY15" fmla="*/ 56326 h 394278"/>
                <a:gd name="connsiteX16" fmla="*/ 0 w 281627"/>
                <a:gd name="connsiteY16" fmla="*/ 56326 h 394278"/>
                <a:gd name="connsiteX17" fmla="*/ 0 w 281627"/>
                <a:gd name="connsiteY17" fmla="*/ 154895 h 394278"/>
                <a:gd name="connsiteX18" fmla="*/ 21122 w 281627"/>
                <a:gd name="connsiteY18" fmla="*/ 154895 h 394278"/>
                <a:gd name="connsiteX19" fmla="*/ 21122 w 281627"/>
                <a:gd name="connsiteY19" fmla="*/ 183058 h 394278"/>
                <a:gd name="connsiteX20" fmla="*/ 0 w 281627"/>
                <a:gd name="connsiteY20" fmla="*/ 183058 h 394278"/>
                <a:gd name="connsiteX21" fmla="*/ 0 w 281627"/>
                <a:gd name="connsiteY21" fmla="*/ 309790 h 394278"/>
                <a:gd name="connsiteX22" fmla="*/ 14081 w 281627"/>
                <a:gd name="connsiteY22" fmla="*/ 309790 h 394278"/>
                <a:gd name="connsiteX23" fmla="*/ 14081 w 281627"/>
                <a:gd name="connsiteY23" fmla="*/ 352034 h 394278"/>
                <a:gd name="connsiteX24" fmla="*/ 42244 w 281627"/>
                <a:gd name="connsiteY24" fmla="*/ 352034 h 394278"/>
                <a:gd name="connsiteX25" fmla="*/ 42244 w 281627"/>
                <a:gd name="connsiteY25" fmla="*/ 394279 h 394278"/>
                <a:gd name="connsiteX26" fmla="*/ 183058 w 281627"/>
                <a:gd name="connsiteY26" fmla="*/ 394279 h 394278"/>
                <a:gd name="connsiteX27" fmla="*/ 183058 w 281627"/>
                <a:gd name="connsiteY27" fmla="*/ 352034 h 394278"/>
                <a:gd name="connsiteX28" fmla="*/ 211221 w 281627"/>
                <a:gd name="connsiteY28" fmla="*/ 352034 h 394278"/>
                <a:gd name="connsiteX29" fmla="*/ 211221 w 281627"/>
                <a:gd name="connsiteY29" fmla="*/ 309790 h 394278"/>
                <a:gd name="connsiteX30" fmla="*/ 225302 w 281627"/>
                <a:gd name="connsiteY30" fmla="*/ 309790 h 394278"/>
                <a:gd name="connsiteX31" fmla="*/ 225302 w 281627"/>
                <a:gd name="connsiteY31" fmla="*/ 231991 h 394278"/>
                <a:gd name="connsiteX32" fmla="*/ 260505 w 281627"/>
                <a:gd name="connsiteY32" fmla="*/ 203828 h 394278"/>
                <a:gd name="connsiteX33" fmla="*/ 260505 w 281627"/>
                <a:gd name="connsiteY33" fmla="*/ 168977 h 394278"/>
                <a:gd name="connsiteX34" fmla="*/ 281628 w 281627"/>
                <a:gd name="connsiteY34" fmla="*/ 168977 h 394278"/>
                <a:gd name="connsiteX35" fmla="*/ 281628 w 281627"/>
                <a:gd name="connsiteY35" fmla="*/ 84488 h 394278"/>
                <a:gd name="connsiteX36" fmla="*/ 211221 w 281627"/>
                <a:gd name="connsiteY36" fmla="*/ 84488 h 394278"/>
                <a:gd name="connsiteX37" fmla="*/ 154895 w 281627"/>
                <a:gd name="connsiteY37" fmla="*/ 56326 h 394278"/>
                <a:gd name="connsiteX38" fmla="*/ 168977 w 281627"/>
                <a:gd name="connsiteY38" fmla="*/ 56326 h 394278"/>
                <a:gd name="connsiteX39" fmla="*/ 168977 w 281627"/>
                <a:gd name="connsiteY39" fmla="*/ 126732 h 394278"/>
                <a:gd name="connsiteX40" fmla="*/ 154895 w 281627"/>
                <a:gd name="connsiteY40" fmla="*/ 126732 h 394278"/>
                <a:gd name="connsiteX41" fmla="*/ 154895 w 281627"/>
                <a:gd name="connsiteY41" fmla="*/ 56326 h 394278"/>
                <a:gd name="connsiteX42" fmla="*/ 133773 w 281627"/>
                <a:gd name="connsiteY42" fmla="*/ 154895 h 394278"/>
                <a:gd name="connsiteX43" fmla="*/ 147854 w 281627"/>
                <a:gd name="connsiteY43" fmla="*/ 154895 h 394278"/>
                <a:gd name="connsiteX44" fmla="*/ 147854 w 281627"/>
                <a:gd name="connsiteY44" fmla="*/ 183058 h 394278"/>
                <a:gd name="connsiteX45" fmla="*/ 133773 w 281627"/>
                <a:gd name="connsiteY45" fmla="*/ 183058 h 394278"/>
                <a:gd name="connsiteX46" fmla="*/ 133773 w 281627"/>
                <a:gd name="connsiteY46" fmla="*/ 154895 h 394278"/>
                <a:gd name="connsiteX47" fmla="*/ 112651 w 281627"/>
                <a:gd name="connsiteY47" fmla="*/ 28163 h 394278"/>
                <a:gd name="connsiteX48" fmla="*/ 126732 w 281627"/>
                <a:gd name="connsiteY48" fmla="*/ 28163 h 394278"/>
                <a:gd name="connsiteX49" fmla="*/ 126732 w 281627"/>
                <a:gd name="connsiteY49" fmla="*/ 126732 h 394278"/>
                <a:gd name="connsiteX50" fmla="*/ 112651 w 281627"/>
                <a:gd name="connsiteY50" fmla="*/ 126732 h 394278"/>
                <a:gd name="connsiteX51" fmla="*/ 112651 w 281627"/>
                <a:gd name="connsiteY51" fmla="*/ 28163 h 394278"/>
                <a:gd name="connsiteX52" fmla="*/ 91529 w 281627"/>
                <a:gd name="connsiteY52" fmla="*/ 154895 h 394278"/>
                <a:gd name="connsiteX53" fmla="*/ 105610 w 281627"/>
                <a:gd name="connsiteY53" fmla="*/ 154895 h 394278"/>
                <a:gd name="connsiteX54" fmla="*/ 105610 w 281627"/>
                <a:gd name="connsiteY54" fmla="*/ 183058 h 394278"/>
                <a:gd name="connsiteX55" fmla="*/ 91529 w 281627"/>
                <a:gd name="connsiteY55" fmla="*/ 183058 h 394278"/>
                <a:gd name="connsiteX56" fmla="*/ 91529 w 281627"/>
                <a:gd name="connsiteY56" fmla="*/ 154895 h 394278"/>
                <a:gd name="connsiteX57" fmla="*/ 70407 w 281627"/>
                <a:gd name="connsiteY57" fmla="*/ 56326 h 394278"/>
                <a:gd name="connsiteX58" fmla="*/ 84488 w 281627"/>
                <a:gd name="connsiteY58" fmla="*/ 56326 h 394278"/>
                <a:gd name="connsiteX59" fmla="*/ 84488 w 281627"/>
                <a:gd name="connsiteY59" fmla="*/ 126732 h 394278"/>
                <a:gd name="connsiteX60" fmla="*/ 70407 w 281627"/>
                <a:gd name="connsiteY60" fmla="*/ 126732 h 394278"/>
                <a:gd name="connsiteX61" fmla="*/ 70407 w 281627"/>
                <a:gd name="connsiteY61" fmla="*/ 56326 h 394278"/>
                <a:gd name="connsiteX62" fmla="*/ 49285 w 281627"/>
                <a:gd name="connsiteY62" fmla="*/ 154895 h 394278"/>
                <a:gd name="connsiteX63" fmla="*/ 63366 w 281627"/>
                <a:gd name="connsiteY63" fmla="*/ 154895 h 394278"/>
                <a:gd name="connsiteX64" fmla="*/ 63366 w 281627"/>
                <a:gd name="connsiteY64" fmla="*/ 183058 h 394278"/>
                <a:gd name="connsiteX65" fmla="*/ 49285 w 281627"/>
                <a:gd name="connsiteY65" fmla="*/ 183058 h 394278"/>
                <a:gd name="connsiteX66" fmla="*/ 49285 w 281627"/>
                <a:gd name="connsiteY66" fmla="*/ 154895 h 394278"/>
                <a:gd name="connsiteX67" fmla="*/ 28163 w 281627"/>
                <a:gd name="connsiteY67" fmla="*/ 84488 h 394278"/>
                <a:gd name="connsiteX68" fmla="*/ 42244 w 281627"/>
                <a:gd name="connsiteY68" fmla="*/ 84488 h 394278"/>
                <a:gd name="connsiteX69" fmla="*/ 42244 w 281627"/>
                <a:gd name="connsiteY69" fmla="*/ 126732 h 394278"/>
                <a:gd name="connsiteX70" fmla="*/ 28163 w 281627"/>
                <a:gd name="connsiteY70" fmla="*/ 126732 h 394278"/>
                <a:gd name="connsiteX71" fmla="*/ 28163 w 281627"/>
                <a:gd name="connsiteY71" fmla="*/ 84488 h 394278"/>
                <a:gd name="connsiteX72" fmla="*/ 154895 w 281627"/>
                <a:gd name="connsiteY72" fmla="*/ 366116 h 394278"/>
                <a:gd name="connsiteX73" fmla="*/ 70407 w 281627"/>
                <a:gd name="connsiteY73" fmla="*/ 366116 h 394278"/>
                <a:gd name="connsiteX74" fmla="*/ 70407 w 281627"/>
                <a:gd name="connsiteY74" fmla="*/ 352034 h 394278"/>
                <a:gd name="connsiteX75" fmla="*/ 154895 w 281627"/>
                <a:gd name="connsiteY75" fmla="*/ 352034 h 394278"/>
                <a:gd name="connsiteX76" fmla="*/ 154895 w 281627"/>
                <a:gd name="connsiteY76" fmla="*/ 366116 h 394278"/>
                <a:gd name="connsiteX77" fmla="*/ 183058 w 281627"/>
                <a:gd name="connsiteY77" fmla="*/ 323872 h 394278"/>
                <a:gd name="connsiteX78" fmla="*/ 42244 w 281627"/>
                <a:gd name="connsiteY78" fmla="*/ 323872 h 394278"/>
                <a:gd name="connsiteX79" fmla="*/ 42244 w 281627"/>
                <a:gd name="connsiteY79" fmla="*/ 309790 h 394278"/>
                <a:gd name="connsiteX80" fmla="*/ 183058 w 281627"/>
                <a:gd name="connsiteY80" fmla="*/ 309790 h 394278"/>
                <a:gd name="connsiteX81" fmla="*/ 183058 w 281627"/>
                <a:gd name="connsiteY81" fmla="*/ 323872 h 394278"/>
                <a:gd name="connsiteX82" fmla="*/ 197139 w 281627"/>
                <a:gd name="connsiteY82" fmla="*/ 281628 h 394278"/>
                <a:gd name="connsiteX83" fmla="*/ 28163 w 281627"/>
                <a:gd name="connsiteY83" fmla="*/ 281628 h 394278"/>
                <a:gd name="connsiteX84" fmla="*/ 28163 w 281627"/>
                <a:gd name="connsiteY84" fmla="*/ 211221 h 394278"/>
                <a:gd name="connsiteX85" fmla="*/ 177073 w 281627"/>
                <a:gd name="connsiteY85" fmla="*/ 211221 h 394278"/>
                <a:gd name="connsiteX86" fmla="*/ 197139 w 281627"/>
                <a:gd name="connsiteY86" fmla="*/ 231287 h 394278"/>
                <a:gd name="connsiteX87" fmla="*/ 197139 w 281627"/>
                <a:gd name="connsiteY87" fmla="*/ 281628 h 394278"/>
                <a:gd name="connsiteX88" fmla="*/ 253465 w 281627"/>
                <a:gd name="connsiteY88" fmla="*/ 140814 h 394278"/>
                <a:gd name="connsiteX89" fmla="*/ 239383 w 281627"/>
                <a:gd name="connsiteY89" fmla="*/ 140814 h 394278"/>
                <a:gd name="connsiteX90" fmla="*/ 239383 w 281627"/>
                <a:gd name="connsiteY90" fmla="*/ 112651 h 394278"/>
                <a:gd name="connsiteX91" fmla="*/ 253465 w 281627"/>
                <a:gd name="connsiteY91" fmla="*/ 112651 h 394278"/>
                <a:gd name="connsiteX92" fmla="*/ 253465 w 281627"/>
                <a:gd name="connsiteY92" fmla="*/ 140814 h 39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1627" h="394278">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grpFill/>
            <a:ln w="3497" cap="flat">
              <a:noFill/>
              <a:prstDash val="solid"/>
              <a:miter/>
            </a:ln>
          </p:spPr>
          <p:txBody>
            <a:bodyPr rtlCol="0" anchor="ctr"/>
            <a:lstStyle/>
            <a:p>
              <a:endParaRPr lang="en-US"/>
            </a:p>
          </p:txBody>
        </p:sp>
        <p:sp>
          <p:nvSpPr>
            <p:cNvPr id="1387" name="Freeform: Shape 1386">
              <a:extLst>
                <a:ext uri="{FF2B5EF4-FFF2-40B4-BE49-F238E27FC236}">
                  <a16:creationId xmlns:a16="http://schemas.microsoft.com/office/drawing/2014/main" id="{E0152B33-477C-0BC5-05CC-F9BA5471637B}"/>
                </a:ext>
              </a:extLst>
            </p:cNvPr>
            <p:cNvSpPr/>
            <p:nvPr/>
          </p:nvSpPr>
          <p:spPr>
            <a:xfrm>
              <a:off x="5305843" y="460852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grpFill/>
            <a:ln w="3497" cap="flat">
              <a:noFill/>
              <a:prstDash val="solid"/>
              <a:miter/>
            </a:ln>
          </p:spPr>
          <p:txBody>
            <a:bodyPr rtlCol="0" anchor="ctr"/>
            <a:lstStyle/>
            <a:p>
              <a:endParaRPr lang="en-US"/>
            </a:p>
          </p:txBody>
        </p:sp>
      </p:grpSp>
      <p:grpSp>
        <p:nvGrpSpPr>
          <p:cNvPr id="1388" name="Graphic 184">
            <a:extLst>
              <a:ext uri="{FF2B5EF4-FFF2-40B4-BE49-F238E27FC236}">
                <a16:creationId xmlns:a16="http://schemas.microsoft.com/office/drawing/2014/main" id="{942DC68B-2008-2EE3-2F5F-BEC1506BEC5E}"/>
              </a:ext>
            </a:extLst>
          </p:cNvPr>
          <p:cNvGrpSpPr/>
          <p:nvPr/>
        </p:nvGrpSpPr>
        <p:grpSpPr>
          <a:xfrm>
            <a:off x="4745646" y="4354881"/>
            <a:ext cx="296563" cy="377444"/>
            <a:chOff x="4656753" y="4401264"/>
            <a:chExt cx="296563" cy="377444"/>
          </a:xfrm>
          <a:solidFill>
            <a:schemeClr val="tx1"/>
          </a:solidFill>
        </p:grpSpPr>
        <p:sp>
          <p:nvSpPr>
            <p:cNvPr id="1389" name="Freeform: Shape 1388">
              <a:extLst>
                <a:ext uri="{FF2B5EF4-FFF2-40B4-BE49-F238E27FC236}">
                  <a16:creationId xmlns:a16="http://schemas.microsoft.com/office/drawing/2014/main" id="{719ED383-C059-7E4F-698F-5B99F0FC07D4}"/>
                </a:ext>
              </a:extLst>
            </p:cNvPr>
            <p:cNvSpPr/>
            <p:nvPr/>
          </p:nvSpPr>
          <p:spPr>
            <a:xfrm>
              <a:off x="4656753" y="4401264"/>
              <a:ext cx="67400" cy="67400"/>
            </a:xfrm>
            <a:custGeom>
              <a:avLst/>
              <a:gdLst>
                <a:gd name="connsiteX0" fmla="*/ 67401 w 67400"/>
                <a:gd name="connsiteY0" fmla="*/ 0 h 67400"/>
                <a:gd name="connsiteX1" fmla="*/ 0 w 67400"/>
                <a:gd name="connsiteY1" fmla="*/ 67401 h 67400"/>
                <a:gd name="connsiteX2" fmla="*/ 26960 w 67400"/>
                <a:gd name="connsiteY2" fmla="*/ 67401 h 67400"/>
                <a:gd name="connsiteX3" fmla="*/ 67401 w 67400"/>
                <a:gd name="connsiteY3" fmla="*/ 26960 h 67400"/>
                <a:gd name="connsiteX4" fmla="*/ 67401 w 67400"/>
                <a:gd name="connsiteY4" fmla="*/ 0 h 6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00" h="67400">
                  <a:moveTo>
                    <a:pt x="67401" y="0"/>
                  </a:moveTo>
                  <a:cubicBezTo>
                    <a:pt x="30330" y="0"/>
                    <a:pt x="0" y="30330"/>
                    <a:pt x="0" y="67401"/>
                  </a:cubicBezTo>
                  <a:lnTo>
                    <a:pt x="26960" y="67401"/>
                  </a:lnTo>
                  <a:cubicBezTo>
                    <a:pt x="26960" y="45159"/>
                    <a:pt x="45159" y="26960"/>
                    <a:pt x="67401" y="26960"/>
                  </a:cubicBezTo>
                  <a:lnTo>
                    <a:pt x="67401" y="0"/>
                  </a:lnTo>
                  <a:close/>
                </a:path>
              </a:pathLst>
            </a:custGeom>
            <a:grpFill/>
            <a:ln w="3349" cap="flat">
              <a:noFill/>
              <a:prstDash val="solid"/>
              <a:miter/>
            </a:ln>
          </p:spPr>
          <p:txBody>
            <a:bodyPr rtlCol="0" anchor="ctr"/>
            <a:lstStyle/>
            <a:p>
              <a:endParaRPr lang="en-US"/>
            </a:p>
          </p:txBody>
        </p:sp>
        <p:sp>
          <p:nvSpPr>
            <p:cNvPr id="1390" name="Freeform: Shape 1389">
              <a:extLst>
                <a:ext uri="{FF2B5EF4-FFF2-40B4-BE49-F238E27FC236}">
                  <a16:creationId xmlns:a16="http://schemas.microsoft.com/office/drawing/2014/main" id="{BD3828C0-9DD6-2D17-5C5D-EC146B77F44E}"/>
                </a:ext>
              </a:extLst>
            </p:cNvPr>
            <p:cNvSpPr/>
            <p:nvPr/>
          </p:nvSpPr>
          <p:spPr>
            <a:xfrm>
              <a:off x="4697194" y="4441704"/>
              <a:ext cx="26960" cy="26960"/>
            </a:xfrm>
            <a:custGeom>
              <a:avLst/>
              <a:gdLst>
                <a:gd name="connsiteX0" fmla="*/ 26960 w 26960"/>
                <a:gd name="connsiteY0" fmla="*/ 26960 h 26960"/>
                <a:gd name="connsiteX1" fmla="*/ 26960 w 26960"/>
                <a:gd name="connsiteY1" fmla="*/ 0 h 26960"/>
                <a:gd name="connsiteX2" fmla="*/ 0 w 26960"/>
                <a:gd name="connsiteY2" fmla="*/ 26960 h 26960"/>
                <a:gd name="connsiteX3" fmla="*/ 26960 w 26960"/>
                <a:gd name="connsiteY3" fmla="*/ 26960 h 26960"/>
              </a:gdLst>
              <a:ahLst/>
              <a:cxnLst>
                <a:cxn ang="0">
                  <a:pos x="connsiteX0" y="connsiteY0"/>
                </a:cxn>
                <a:cxn ang="0">
                  <a:pos x="connsiteX1" y="connsiteY1"/>
                </a:cxn>
                <a:cxn ang="0">
                  <a:pos x="connsiteX2" y="connsiteY2"/>
                </a:cxn>
                <a:cxn ang="0">
                  <a:pos x="connsiteX3" y="connsiteY3"/>
                </a:cxn>
              </a:cxnLst>
              <a:rect l="l" t="t" r="r" b="b"/>
              <a:pathLst>
                <a:path w="26960" h="26960">
                  <a:moveTo>
                    <a:pt x="26960" y="26960"/>
                  </a:moveTo>
                  <a:lnTo>
                    <a:pt x="26960" y="0"/>
                  </a:lnTo>
                  <a:cubicBezTo>
                    <a:pt x="12132" y="0"/>
                    <a:pt x="0" y="12132"/>
                    <a:pt x="0" y="26960"/>
                  </a:cubicBezTo>
                  <a:lnTo>
                    <a:pt x="26960" y="26960"/>
                  </a:lnTo>
                  <a:close/>
                </a:path>
              </a:pathLst>
            </a:custGeom>
            <a:grpFill/>
            <a:ln w="3349" cap="flat">
              <a:noFill/>
              <a:prstDash val="solid"/>
              <a:miter/>
            </a:ln>
          </p:spPr>
          <p:txBody>
            <a:bodyPr rtlCol="0" anchor="ctr"/>
            <a:lstStyle/>
            <a:p>
              <a:endParaRPr lang="en-US"/>
            </a:p>
          </p:txBody>
        </p:sp>
        <p:sp>
          <p:nvSpPr>
            <p:cNvPr id="1391" name="Freeform: Shape 1390">
              <a:extLst>
                <a:ext uri="{FF2B5EF4-FFF2-40B4-BE49-F238E27FC236}">
                  <a16:creationId xmlns:a16="http://schemas.microsoft.com/office/drawing/2014/main" id="{2B5C02E7-803F-55B6-E835-3E826C430193}"/>
                </a:ext>
              </a:extLst>
            </p:cNvPr>
            <p:cNvSpPr/>
            <p:nvPr/>
          </p:nvSpPr>
          <p:spPr>
            <a:xfrm>
              <a:off x="4697194" y="4401264"/>
              <a:ext cx="256122" cy="377444"/>
            </a:xfrm>
            <a:custGeom>
              <a:avLst/>
              <a:gdLst>
                <a:gd name="connsiteX0" fmla="*/ 256123 w 256122"/>
                <a:gd name="connsiteY0" fmla="*/ 161762 h 377444"/>
                <a:gd name="connsiteX1" fmla="*/ 239610 w 256122"/>
                <a:gd name="connsiteY1" fmla="*/ 161762 h 377444"/>
                <a:gd name="connsiteX2" fmla="*/ 202202 w 256122"/>
                <a:gd name="connsiteY2" fmla="*/ 98405 h 377444"/>
                <a:gd name="connsiteX3" fmla="*/ 202202 w 256122"/>
                <a:gd name="connsiteY3" fmla="*/ 26960 h 377444"/>
                <a:gd name="connsiteX4" fmla="*/ 175242 w 256122"/>
                <a:gd name="connsiteY4" fmla="*/ 0 h 377444"/>
                <a:gd name="connsiteX5" fmla="*/ 67401 w 256122"/>
                <a:gd name="connsiteY5" fmla="*/ 0 h 377444"/>
                <a:gd name="connsiteX6" fmla="*/ 40440 w 256122"/>
                <a:gd name="connsiteY6" fmla="*/ 26960 h 377444"/>
                <a:gd name="connsiteX7" fmla="*/ 40440 w 256122"/>
                <a:gd name="connsiteY7" fmla="*/ 98405 h 377444"/>
                <a:gd name="connsiteX8" fmla="*/ 0 w 256122"/>
                <a:gd name="connsiteY8" fmla="*/ 188722 h 377444"/>
                <a:gd name="connsiteX9" fmla="*/ 40440 w 256122"/>
                <a:gd name="connsiteY9" fmla="*/ 279039 h 377444"/>
                <a:gd name="connsiteX10" fmla="*/ 40440 w 256122"/>
                <a:gd name="connsiteY10" fmla="*/ 350484 h 377444"/>
                <a:gd name="connsiteX11" fmla="*/ 67401 w 256122"/>
                <a:gd name="connsiteY11" fmla="*/ 377444 h 377444"/>
                <a:gd name="connsiteX12" fmla="*/ 175242 w 256122"/>
                <a:gd name="connsiteY12" fmla="*/ 377444 h 377444"/>
                <a:gd name="connsiteX13" fmla="*/ 202202 w 256122"/>
                <a:gd name="connsiteY13" fmla="*/ 350484 h 377444"/>
                <a:gd name="connsiteX14" fmla="*/ 202202 w 256122"/>
                <a:gd name="connsiteY14" fmla="*/ 279039 h 377444"/>
                <a:gd name="connsiteX15" fmla="*/ 239610 w 256122"/>
                <a:gd name="connsiteY15" fmla="*/ 215683 h 377444"/>
                <a:gd name="connsiteX16" fmla="*/ 256123 w 256122"/>
                <a:gd name="connsiteY16" fmla="*/ 215683 h 377444"/>
                <a:gd name="connsiteX17" fmla="*/ 256123 w 256122"/>
                <a:gd name="connsiteY17" fmla="*/ 161762 h 377444"/>
                <a:gd name="connsiteX18" fmla="*/ 67401 w 256122"/>
                <a:gd name="connsiteY18" fmla="*/ 26960 h 377444"/>
                <a:gd name="connsiteX19" fmla="*/ 175242 w 256122"/>
                <a:gd name="connsiteY19" fmla="*/ 26960 h 377444"/>
                <a:gd name="connsiteX20" fmla="*/ 175242 w 256122"/>
                <a:gd name="connsiteY20" fmla="*/ 80207 h 377444"/>
                <a:gd name="connsiteX21" fmla="*/ 121321 w 256122"/>
                <a:gd name="connsiteY21" fmla="*/ 67401 h 377444"/>
                <a:gd name="connsiteX22" fmla="*/ 67401 w 256122"/>
                <a:gd name="connsiteY22" fmla="*/ 80207 h 377444"/>
                <a:gd name="connsiteX23" fmla="*/ 67401 w 256122"/>
                <a:gd name="connsiteY23" fmla="*/ 26960 h 377444"/>
                <a:gd name="connsiteX24" fmla="*/ 175242 w 256122"/>
                <a:gd name="connsiteY24" fmla="*/ 350484 h 377444"/>
                <a:gd name="connsiteX25" fmla="*/ 67401 w 256122"/>
                <a:gd name="connsiteY25" fmla="*/ 350484 h 377444"/>
                <a:gd name="connsiteX26" fmla="*/ 67401 w 256122"/>
                <a:gd name="connsiteY26" fmla="*/ 297237 h 377444"/>
                <a:gd name="connsiteX27" fmla="*/ 121321 w 256122"/>
                <a:gd name="connsiteY27" fmla="*/ 310044 h 377444"/>
                <a:gd name="connsiteX28" fmla="*/ 175242 w 256122"/>
                <a:gd name="connsiteY28" fmla="*/ 297237 h 377444"/>
                <a:gd name="connsiteX29" fmla="*/ 175242 w 256122"/>
                <a:gd name="connsiteY29" fmla="*/ 350484 h 377444"/>
                <a:gd name="connsiteX30" fmla="*/ 121321 w 256122"/>
                <a:gd name="connsiteY30" fmla="*/ 283083 h 377444"/>
                <a:gd name="connsiteX31" fmla="*/ 27971 w 256122"/>
                <a:gd name="connsiteY31" fmla="*/ 202202 h 377444"/>
                <a:gd name="connsiteX32" fmla="*/ 60661 w 256122"/>
                <a:gd name="connsiteY32" fmla="*/ 202202 h 377444"/>
                <a:gd name="connsiteX33" fmla="*/ 80881 w 256122"/>
                <a:gd name="connsiteY33" fmla="*/ 181982 h 377444"/>
                <a:gd name="connsiteX34" fmla="*/ 80881 w 256122"/>
                <a:gd name="connsiteY34" fmla="*/ 168502 h 377444"/>
                <a:gd name="connsiteX35" fmla="*/ 87621 w 256122"/>
                <a:gd name="connsiteY35" fmla="*/ 161762 h 377444"/>
                <a:gd name="connsiteX36" fmla="*/ 94361 w 256122"/>
                <a:gd name="connsiteY36" fmla="*/ 168502 h 377444"/>
                <a:gd name="connsiteX37" fmla="*/ 94361 w 256122"/>
                <a:gd name="connsiteY37" fmla="*/ 222423 h 377444"/>
                <a:gd name="connsiteX38" fmla="*/ 128061 w 256122"/>
                <a:gd name="connsiteY38" fmla="*/ 256123 h 377444"/>
                <a:gd name="connsiteX39" fmla="*/ 161762 w 256122"/>
                <a:gd name="connsiteY39" fmla="*/ 222423 h 377444"/>
                <a:gd name="connsiteX40" fmla="*/ 161762 w 256122"/>
                <a:gd name="connsiteY40" fmla="*/ 202202 h 377444"/>
                <a:gd name="connsiteX41" fmla="*/ 188722 w 256122"/>
                <a:gd name="connsiteY41" fmla="*/ 202202 h 377444"/>
                <a:gd name="connsiteX42" fmla="*/ 188722 w 256122"/>
                <a:gd name="connsiteY42" fmla="*/ 175242 h 377444"/>
                <a:gd name="connsiteX43" fmla="*/ 155022 w 256122"/>
                <a:gd name="connsiteY43" fmla="*/ 175242 h 377444"/>
                <a:gd name="connsiteX44" fmla="*/ 134802 w 256122"/>
                <a:gd name="connsiteY44" fmla="*/ 195462 h 377444"/>
                <a:gd name="connsiteX45" fmla="*/ 134802 w 256122"/>
                <a:gd name="connsiteY45" fmla="*/ 222423 h 377444"/>
                <a:gd name="connsiteX46" fmla="*/ 128061 w 256122"/>
                <a:gd name="connsiteY46" fmla="*/ 229163 h 377444"/>
                <a:gd name="connsiteX47" fmla="*/ 121321 w 256122"/>
                <a:gd name="connsiteY47" fmla="*/ 222423 h 377444"/>
                <a:gd name="connsiteX48" fmla="*/ 121321 w 256122"/>
                <a:gd name="connsiteY48" fmla="*/ 168502 h 377444"/>
                <a:gd name="connsiteX49" fmla="*/ 87621 w 256122"/>
                <a:gd name="connsiteY49" fmla="*/ 134802 h 377444"/>
                <a:gd name="connsiteX50" fmla="*/ 53921 w 256122"/>
                <a:gd name="connsiteY50" fmla="*/ 168502 h 377444"/>
                <a:gd name="connsiteX51" fmla="*/ 53921 w 256122"/>
                <a:gd name="connsiteY51" fmla="*/ 175242 h 377444"/>
                <a:gd name="connsiteX52" fmla="*/ 27971 w 256122"/>
                <a:gd name="connsiteY52" fmla="*/ 175242 h 377444"/>
                <a:gd name="connsiteX53" fmla="*/ 121321 w 256122"/>
                <a:gd name="connsiteY53" fmla="*/ 94361 h 377444"/>
                <a:gd name="connsiteX54" fmla="*/ 215683 w 256122"/>
                <a:gd name="connsiteY54" fmla="*/ 188722 h 377444"/>
                <a:gd name="connsiteX55" fmla="*/ 121321 w 256122"/>
                <a:gd name="connsiteY55" fmla="*/ 283083 h 37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6122" h="377444">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grpFill/>
            <a:ln w="3349" cap="flat">
              <a:noFill/>
              <a:prstDash val="solid"/>
              <a:miter/>
            </a:ln>
          </p:spPr>
          <p:txBody>
            <a:bodyPr rtlCol="0" anchor="ctr"/>
            <a:lstStyle/>
            <a:p>
              <a:endParaRPr lang="en-US"/>
            </a:p>
          </p:txBody>
        </p:sp>
      </p:grpSp>
      <p:grpSp>
        <p:nvGrpSpPr>
          <p:cNvPr id="1392" name="Graphic 186">
            <a:extLst>
              <a:ext uri="{FF2B5EF4-FFF2-40B4-BE49-F238E27FC236}">
                <a16:creationId xmlns:a16="http://schemas.microsoft.com/office/drawing/2014/main" id="{2195FD3E-DB3F-72AB-5FC5-F210F2A17141}"/>
              </a:ext>
            </a:extLst>
          </p:cNvPr>
          <p:cNvGrpSpPr/>
          <p:nvPr/>
        </p:nvGrpSpPr>
        <p:grpSpPr>
          <a:xfrm>
            <a:off x="4120719" y="4382225"/>
            <a:ext cx="394278" cy="309790"/>
            <a:chOff x="4031826" y="4428608"/>
            <a:chExt cx="394278" cy="309790"/>
          </a:xfrm>
          <a:solidFill>
            <a:schemeClr val="tx1"/>
          </a:solidFill>
        </p:grpSpPr>
        <p:sp>
          <p:nvSpPr>
            <p:cNvPr id="1393" name="Freeform: Shape 1392">
              <a:extLst>
                <a:ext uri="{FF2B5EF4-FFF2-40B4-BE49-F238E27FC236}">
                  <a16:creationId xmlns:a16="http://schemas.microsoft.com/office/drawing/2014/main" id="{4626E57C-E8FC-3240-64DF-F7D8D83451AB}"/>
                </a:ext>
              </a:extLst>
            </p:cNvPr>
            <p:cNvSpPr/>
            <p:nvPr/>
          </p:nvSpPr>
          <p:spPr>
            <a:xfrm>
              <a:off x="4031826" y="4428608"/>
              <a:ext cx="394278" cy="309790"/>
            </a:xfrm>
            <a:custGeom>
              <a:avLst/>
              <a:gdLst>
                <a:gd name="connsiteX0" fmla="*/ 394279 w 394278"/>
                <a:gd name="connsiteY0" fmla="*/ 140814 h 309790"/>
                <a:gd name="connsiteX1" fmla="*/ 366116 w 394278"/>
                <a:gd name="connsiteY1" fmla="*/ 140814 h 309790"/>
                <a:gd name="connsiteX2" fmla="*/ 366116 w 394278"/>
                <a:gd name="connsiteY2" fmla="*/ 0 h 309790"/>
                <a:gd name="connsiteX3" fmla="*/ 295709 w 394278"/>
                <a:gd name="connsiteY3" fmla="*/ 0 h 309790"/>
                <a:gd name="connsiteX4" fmla="*/ 295709 w 394278"/>
                <a:gd name="connsiteY4" fmla="*/ 28163 h 309790"/>
                <a:gd name="connsiteX5" fmla="*/ 337953 w 394278"/>
                <a:gd name="connsiteY5" fmla="*/ 28163 h 309790"/>
                <a:gd name="connsiteX6" fmla="*/ 337953 w 394278"/>
                <a:gd name="connsiteY6" fmla="*/ 127084 h 309790"/>
                <a:gd name="connsiteX7" fmla="*/ 197139 w 394278"/>
                <a:gd name="connsiteY7" fmla="*/ 42244 h 309790"/>
                <a:gd name="connsiteX8" fmla="*/ 56326 w 394278"/>
                <a:gd name="connsiteY8" fmla="*/ 127084 h 309790"/>
                <a:gd name="connsiteX9" fmla="*/ 56326 w 394278"/>
                <a:gd name="connsiteY9" fmla="*/ 28163 h 309790"/>
                <a:gd name="connsiteX10" fmla="*/ 98570 w 394278"/>
                <a:gd name="connsiteY10" fmla="*/ 28163 h 309790"/>
                <a:gd name="connsiteX11" fmla="*/ 98570 w 394278"/>
                <a:gd name="connsiteY11" fmla="*/ 0 h 309790"/>
                <a:gd name="connsiteX12" fmla="*/ 28163 w 394278"/>
                <a:gd name="connsiteY12" fmla="*/ 0 h 309790"/>
                <a:gd name="connsiteX13" fmla="*/ 28163 w 394278"/>
                <a:gd name="connsiteY13" fmla="*/ 140814 h 309790"/>
                <a:gd name="connsiteX14" fmla="*/ 0 w 394278"/>
                <a:gd name="connsiteY14" fmla="*/ 140814 h 309790"/>
                <a:gd name="connsiteX15" fmla="*/ 0 w 394278"/>
                <a:gd name="connsiteY15" fmla="*/ 168977 h 309790"/>
                <a:gd name="connsiteX16" fmla="*/ 28163 w 394278"/>
                <a:gd name="connsiteY16" fmla="*/ 168977 h 309790"/>
                <a:gd name="connsiteX17" fmla="*/ 28163 w 394278"/>
                <a:gd name="connsiteY17" fmla="*/ 309790 h 309790"/>
                <a:gd name="connsiteX18" fmla="*/ 98570 w 394278"/>
                <a:gd name="connsiteY18" fmla="*/ 309790 h 309790"/>
                <a:gd name="connsiteX19" fmla="*/ 98570 w 394278"/>
                <a:gd name="connsiteY19" fmla="*/ 281628 h 309790"/>
                <a:gd name="connsiteX20" fmla="*/ 56326 w 394278"/>
                <a:gd name="connsiteY20" fmla="*/ 281628 h 309790"/>
                <a:gd name="connsiteX21" fmla="*/ 56326 w 394278"/>
                <a:gd name="connsiteY21" fmla="*/ 182706 h 309790"/>
                <a:gd name="connsiteX22" fmla="*/ 197139 w 394278"/>
                <a:gd name="connsiteY22" fmla="*/ 267546 h 309790"/>
                <a:gd name="connsiteX23" fmla="*/ 337953 w 394278"/>
                <a:gd name="connsiteY23" fmla="*/ 182706 h 309790"/>
                <a:gd name="connsiteX24" fmla="*/ 337953 w 394278"/>
                <a:gd name="connsiteY24" fmla="*/ 281628 h 309790"/>
                <a:gd name="connsiteX25" fmla="*/ 295709 w 394278"/>
                <a:gd name="connsiteY25" fmla="*/ 281628 h 309790"/>
                <a:gd name="connsiteX26" fmla="*/ 295709 w 394278"/>
                <a:gd name="connsiteY26" fmla="*/ 309790 h 309790"/>
                <a:gd name="connsiteX27" fmla="*/ 366116 w 394278"/>
                <a:gd name="connsiteY27" fmla="*/ 309790 h 309790"/>
                <a:gd name="connsiteX28" fmla="*/ 366116 w 394278"/>
                <a:gd name="connsiteY28" fmla="*/ 168977 h 309790"/>
                <a:gd name="connsiteX29" fmla="*/ 394279 w 394278"/>
                <a:gd name="connsiteY29" fmla="*/ 168977 h 309790"/>
                <a:gd name="connsiteX30" fmla="*/ 394279 w 394278"/>
                <a:gd name="connsiteY30" fmla="*/ 140814 h 309790"/>
                <a:gd name="connsiteX31" fmla="*/ 197139 w 394278"/>
                <a:gd name="connsiteY31" fmla="*/ 70407 h 309790"/>
                <a:gd name="connsiteX32" fmla="*/ 312959 w 394278"/>
                <a:gd name="connsiteY32" fmla="*/ 140814 h 309790"/>
                <a:gd name="connsiteX33" fmla="*/ 266138 w 394278"/>
                <a:gd name="connsiteY33" fmla="*/ 140814 h 309790"/>
                <a:gd name="connsiteX34" fmla="*/ 197139 w 394278"/>
                <a:gd name="connsiteY34" fmla="*/ 84488 h 309790"/>
                <a:gd name="connsiteX35" fmla="*/ 128141 w 394278"/>
                <a:gd name="connsiteY35" fmla="*/ 140814 h 309790"/>
                <a:gd name="connsiteX36" fmla="*/ 81320 w 394278"/>
                <a:gd name="connsiteY36" fmla="*/ 140814 h 309790"/>
                <a:gd name="connsiteX37" fmla="*/ 197139 w 394278"/>
                <a:gd name="connsiteY37" fmla="*/ 70407 h 309790"/>
                <a:gd name="connsiteX38" fmla="*/ 157359 w 394278"/>
                <a:gd name="connsiteY38" fmla="*/ 140814 h 309790"/>
                <a:gd name="connsiteX39" fmla="*/ 197139 w 394278"/>
                <a:gd name="connsiteY39" fmla="*/ 112651 h 309790"/>
                <a:gd name="connsiteX40" fmla="*/ 236919 w 394278"/>
                <a:gd name="connsiteY40" fmla="*/ 140814 h 309790"/>
                <a:gd name="connsiteX41" fmla="*/ 157359 w 394278"/>
                <a:gd name="connsiteY41" fmla="*/ 140814 h 309790"/>
                <a:gd name="connsiteX42" fmla="*/ 236919 w 394278"/>
                <a:gd name="connsiteY42" fmla="*/ 168977 h 309790"/>
                <a:gd name="connsiteX43" fmla="*/ 197139 w 394278"/>
                <a:gd name="connsiteY43" fmla="*/ 197139 h 309790"/>
                <a:gd name="connsiteX44" fmla="*/ 157359 w 394278"/>
                <a:gd name="connsiteY44" fmla="*/ 168977 h 309790"/>
                <a:gd name="connsiteX45" fmla="*/ 236919 w 394278"/>
                <a:gd name="connsiteY45" fmla="*/ 168977 h 309790"/>
                <a:gd name="connsiteX46" fmla="*/ 197139 w 394278"/>
                <a:gd name="connsiteY46" fmla="*/ 239383 h 309790"/>
                <a:gd name="connsiteX47" fmla="*/ 81320 w 394278"/>
                <a:gd name="connsiteY47" fmla="*/ 168977 h 309790"/>
                <a:gd name="connsiteX48" fmla="*/ 128141 w 394278"/>
                <a:gd name="connsiteY48" fmla="*/ 168977 h 309790"/>
                <a:gd name="connsiteX49" fmla="*/ 197139 w 394278"/>
                <a:gd name="connsiteY49" fmla="*/ 225302 h 309790"/>
                <a:gd name="connsiteX50" fmla="*/ 266138 w 394278"/>
                <a:gd name="connsiteY50" fmla="*/ 168977 h 309790"/>
                <a:gd name="connsiteX51" fmla="*/ 312959 w 394278"/>
                <a:gd name="connsiteY51" fmla="*/ 168977 h 309790"/>
                <a:gd name="connsiteX52" fmla="*/ 197139 w 394278"/>
                <a:gd name="connsiteY52" fmla="*/ 239383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4278" h="309790">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grpFill/>
            <a:ln w="3497" cap="flat">
              <a:noFill/>
              <a:prstDash val="solid"/>
              <a:miter/>
            </a:ln>
          </p:spPr>
          <p:txBody>
            <a:bodyPr rtlCol="0" anchor="ctr"/>
            <a:lstStyle/>
            <a:p>
              <a:endParaRPr lang="en-US"/>
            </a:p>
          </p:txBody>
        </p:sp>
        <p:sp>
          <p:nvSpPr>
            <p:cNvPr id="1394" name="Freeform: Shape 1393">
              <a:extLst>
                <a:ext uri="{FF2B5EF4-FFF2-40B4-BE49-F238E27FC236}">
                  <a16:creationId xmlns:a16="http://schemas.microsoft.com/office/drawing/2014/main" id="{3E2E6BB3-1D70-DCF5-7CDA-8489A990BEEE}"/>
                </a:ext>
              </a:extLst>
            </p:cNvPr>
            <p:cNvSpPr/>
            <p:nvPr/>
          </p:nvSpPr>
          <p:spPr>
            <a:xfrm>
              <a:off x="4271210" y="442860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grpFill/>
            <a:ln w="3497" cap="flat">
              <a:noFill/>
              <a:prstDash val="solid"/>
              <a:miter/>
            </a:ln>
          </p:spPr>
          <p:txBody>
            <a:bodyPr rtlCol="0" anchor="ctr"/>
            <a:lstStyle/>
            <a:p>
              <a:endParaRPr lang="en-US"/>
            </a:p>
          </p:txBody>
        </p:sp>
        <p:sp>
          <p:nvSpPr>
            <p:cNvPr id="1395" name="Freeform: Shape 1394">
              <a:extLst>
                <a:ext uri="{FF2B5EF4-FFF2-40B4-BE49-F238E27FC236}">
                  <a16:creationId xmlns:a16="http://schemas.microsoft.com/office/drawing/2014/main" id="{C5EDA171-1799-19A7-E1CD-5F751BD035D7}"/>
                </a:ext>
              </a:extLst>
            </p:cNvPr>
            <p:cNvSpPr/>
            <p:nvPr/>
          </p:nvSpPr>
          <p:spPr>
            <a:xfrm>
              <a:off x="4158559" y="4710236"/>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grpFill/>
            <a:ln w="3497" cap="flat">
              <a:noFill/>
              <a:prstDash val="solid"/>
              <a:miter/>
            </a:ln>
          </p:spPr>
          <p:txBody>
            <a:bodyPr rtlCol="0" anchor="ctr"/>
            <a:lstStyle/>
            <a:p>
              <a:endParaRPr lang="en-US"/>
            </a:p>
          </p:txBody>
        </p:sp>
      </p:grpSp>
      <p:sp>
        <p:nvSpPr>
          <p:cNvPr id="1396" name="Graphic 188">
            <a:extLst>
              <a:ext uri="{FF2B5EF4-FFF2-40B4-BE49-F238E27FC236}">
                <a16:creationId xmlns:a16="http://schemas.microsoft.com/office/drawing/2014/main" id="{F4BB5F26-0175-0AD2-ACFB-668B2ED59AF8}"/>
              </a:ext>
            </a:extLst>
          </p:cNvPr>
          <p:cNvSpPr/>
          <p:nvPr/>
        </p:nvSpPr>
        <p:spPr>
          <a:xfrm>
            <a:off x="3550977" y="4396307"/>
            <a:ext cx="394278" cy="309790"/>
          </a:xfrm>
          <a:custGeom>
            <a:avLst/>
            <a:gdLst>
              <a:gd name="connsiteX0" fmla="*/ 394279 w 394278"/>
              <a:gd name="connsiteY0" fmla="*/ 28163 h 309790"/>
              <a:gd name="connsiteX1" fmla="*/ 394279 w 394278"/>
              <a:gd name="connsiteY1" fmla="*/ 0 h 309790"/>
              <a:gd name="connsiteX2" fmla="*/ 309790 w 394278"/>
              <a:gd name="connsiteY2" fmla="*/ 0 h 309790"/>
              <a:gd name="connsiteX3" fmla="*/ 309790 w 394278"/>
              <a:gd name="connsiteY3" fmla="*/ 28163 h 309790"/>
              <a:gd name="connsiteX4" fmla="*/ 337953 w 394278"/>
              <a:gd name="connsiteY4" fmla="*/ 28163 h 309790"/>
              <a:gd name="connsiteX5" fmla="*/ 337953 w 394278"/>
              <a:gd name="connsiteY5" fmla="*/ 70407 h 309790"/>
              <a:gd name="connsiteX6" fmla="*/ 309790 w 394278"/>
              <a:gd name="connsiteY6" fmla="*/ 70407 h 309790"/>
              <a:gd name="connsiteX7" fmla="*/ 309790 w 394278"/>
              <a:gd name="connsiteY7" fmla="*/ 98570 h 309790"/>
              <a:gd name="connsiteX8" fmla="*/ 281628 w 394278"/>
              <a:gd name="connsiteY8" fmla="*/ 98570 h 309790"/>
              <a:gd name="connsiteX9" fmla="*/ 253465 w 394278"/>
              <a:gd name="connsiteY9" fmla="*/ 70407 h 309790"/>
              <a:gd name="connsiteX10" fmla="*/ 252761 w 394278"/>
              <a:gd name="connsiteY10" fmla="*/ 70407 h 309790"/>
              <a:gd name="connsiteX11" fmla="*/ 253465 w 394278"/>
              <a:gd name="connsiteY11" fmla="*/ 63366 h 309790"/>
              <a:gd name="connsiteX12" fmla="*/ 218261 w 394278"/>
              <a:gd name="connsiteY12" fmla="*/ 28163 h 309790"/>
              <a:gd name="connsiteX13" fmla="*/ 176017 w 394278"/>
              <a:gd name="connsiteY13" fmla="*/ 28163 h 309790"/>
              <a:gd name="connsiteX14" fmla="*/ 140814 w 394278"/>
              <a:gd name="connsiteY14" fmla="*/ 63366 h 309790"/>
              <a:gd name="connsiteX15" fmla="*/ 141518 w 394278"/>
              <a:gd name="connsiteY15" fmla="*/ 70407 h 309790"/>
              <a:gd name="connsiteX16" fmla="*/ 140814 w 394278"/>
              <a:gd name="connsiteY16" fmla="*/ 70407 h 309790"/>
              <a:gd name="connsiteX17" fmla="*/ 112651 w 394278"/>
              <a:gd name="connsiteY17" fmla="*/ 98570 h 309790"/>
              <a:gd name="connsiteX18" fmla="*/ 84488 w 394278"/>
              <a:gd name="connsiteY18" fmla="*/ 98570 h 309790"/>
              <a:gd name="connsiteX19" fmla="*/ 84488 w 394278"/>
              <a:gd name="connsiteY19" fmla="*/ 70407 h 309790"/>
              <a:gd name="connsiteX20" fmla="*/ 56326 w 394278"/>
              <a:gd name="connsiteY20" fmla="*/ 70407 h 309790"/>
              <a:gd name="connsiteX21" fmla="*/ 56326 w 394278"/>
              <a:gd name="connsiteY21" fmla="*/ 28163 h 309790"/>
              <a:gd name="connsiteX22" fmla="*/ 84488 w 394278"/>
              <a:gd name="connsiteY22" fmla="*/ 28163 h 309790"/>
              <a:gd name="connsiteX23" fmla="*/ 84488 w 394278"/>
              <a:gd name="connsiteY23" fmla="*/ 0 h 309790"/>
              <a:gd name="connsiteX24" fmla="*/ 0 w 394278"/>
              <a:gd name="connsiteY24" fmla="*/ 0 h 309790"/>
              <a:gd name="connsiteX25" fmla="*/ 0 w 394278"/>
              <a:gd name="connsiteY25" fmla="*/ 28163 h 309790"/>
              <a:gd name="connsiteX26" fmla="*/ 28163 w 394278"/>
              <a:gd name="connsiteY26" fmla="*/ 28163 h 309790"/>
              <a:gd name="connsiteX27" fmla="*/ 28163 w 394278"/>
              <a:gd name="connsiteY27" fmla="*/ 70407 h 309790"/>
              <a:gd name="connsiteX28" fmla="*/ 0 w 394278"/>
              <a:gd name="connsiteY28" fmla="*/ 70407 h 309790"/>
              <a:gd name="connsiteX29" fmla="*/ 0 w 394278"/>
              <a:gd name="connsiteY29" fmla="*/ 112651 h 309790"/>
              <a:gd name="connsiteX30" fmla="*/ 42244 w 394278"/>
              <a:gd name="connsiteY30" fmla="*/ 154895 h 309790"/>
              <a:gd name="connsiteX31" fmla="*/ 82024 w 394278"/>
              <a:gd name="connsiteY31" fmla="*/ 126732 h 309790"/>
              <a:gd name="connsiteX32" fmla="*/ 112651 w 394278"/>
              <a:gd name="connsiteY32" fmla="*/ 126732 h 309790"/>
              <a:gd name="connsiteX33" fmla="*/ 112651 w 394278"/>
              <a:gd name="connsiteY33" fmla="*/ 177073 h 309790"/>
              <a:gd name="connsiteX34" fmla="*/ 84488 w 394278"/>
              <a:gd name="connsiteY34" fmla="*/ 205236 h 309790"/>
              <a:gd name="connsiteX35" fmla="*/ 84488 w 394278"/>
              <a:gd name="connsiteY35" fmla="*/ 281628 h 309790"/>
              <a:gd name="connsiteX36" fmla="*/ 112651 w 394278"/>
              <a:gd name="connsiteY36" fmla="*/ 281628 h 309790"/>
              <a:gd name="connsiteX37" fmla="*/ 112651 w 394278"/>
              <a:gd name="connsiteY37" fmla="*/ 217205 h 309790"/>
              <a:gd name="connsiteX38" fmla="*/ 132717 w 394278"/>
              <a:gd name="connsiteY38" fmla="*/ 197139 h 309790"/>
              <a:gd name="connsiteX39" fmla="*/ 183058 w 394278"/>
              <a:gd name="connsiteY39" fmla="*/ 197139 h 309790"/>
              <a:gd name="connsiteX40" fmla="*/ 183058 w 394278"/>
              <a:gd name="connsiteY40" fmla="*/ 211221 h 309790"/>
              <a:gd name="connsiteX41" fmla="*/ 168977 w 394278"/>
              <a:gd name="connsiteY41" fmla="*/ 211221 h 309790"/>
              <a:gd name="connsiteX42" fmla="*/ 168977 w 394278"/>
              <a:gd name="connsiteY42" fmla="*/ 225302 h 309790"/>
              <a:gd name="connsiteX43" fmla="*/ 140814 w 394278"/>
              <a:gd name="connsiteY43" fmla="*/ 225302 h 309790"/>
              <a:gd name="connsiteX44" fmla="*/ 140814 w 394278"/>
              <a:gd name="connsiteY44" fmla="*/ 309790 h 309790"/>
              <a:gd name="connsiteX45" fmla="*/ 253465 w 394278"/>
              <a:gd name="connsiteY45" fmla="*/ 309790 h 309790"/>
              <a:gd name="connsiteX46" fmla="*/ 253465 w 394278"/>
              <a:gd name="connsiteY46" fmla="*/ 225302 h 309790"/>
              <a:gd name="connsiteX47" fmla="*/ 225302 w 394278"/>
              <a:gd name="connsiteY47" fmla="*/ 225302 h 309790"/>
              <a:gd name="connsiteX48" fmla="*/ 225302 w 394278"/>
              <a:gd name="connsiteY48" fmla="*/ 211221 h 309790"/>
              <a:gd name="connsiteX49" fmla="*/ 211221 w 394278"/>
              <a:gd name="connsiteY49" fmla="*/ 211221 h 309790"/>
              <a:gd name="connsiteX50" fmla="*/ 211221 w 394278"/>
              <a:gd name="connsiteY50" fmla="*/ 197139 h 309790"/>
              <a:gd name="connsiteX51" fmla="*/ 261562 w 394278"/>
              <a:gd name="connsiteY51" fmla="*/ 197139 h 309790"/>
              <a:gd name="connsiteX52" fmla="*/ 281628 w 394278"/>
              <a:gd name="connsiteY52" fmla="*/ 217205 h 309790"/>
              <a:gd name="connsiteX53" fmla="*/ 281628 w 394278"/>
              <a:gd name="connsiteY53" fmla="*/ 281628 h 309790"/>
              <a:gd name="connsiteX54" fmla="*/ 309790 w 394278"/>
              <a:gd name="connsiteY54" fmla="*/ 281628 h 309790"/>
              <a:gd name="connsiteX55" fmla="*/ 309790 w 394278"/>
              <a:gd name="connsiteY55" fmla="*/ 205236 h 309790"/>
              <a:gd name="connsiteX56" fmla="*/ 281628 w 394278"/>
              <a:gd name="connsiteY56" fmla="*/ 177073 h 309790"/>
              <a:gd name="connsiteX57" fmla="*/ 281628 w 394278"/>
              <a:gd name="connsiteY57" fmla="*/ 126732 h 309790"/>
              <a:gd name="connsiteX58" fmla="*/ 312254 w 394278"/>
              <a:gd name="connsiteY58" fmla="*/ 126732 h 309790"/>
              <a:gd name="connsiteX59" fmla="*/ 352034 w 394278"/>
              <a:gd name="connsiteY59" fmla="*/ 154895 h 309790"/>
              <a:gd name="connsiteX60" fmla="*/ 394279 w 394278"/>
              <a:gd name="connsiteY60" fmla="*/ 112651 h 309790"/>
              <a:gd name="connsiteX61" fmla="*/ 394279 w 394278"/>
              <a:gd name="connsiteY61" fmla="*/ 70407 h 309790"/>
              <a:gd name="connsiteX62" fmla="*/ 366116 w 394278"/>
              <a:gd name="connsiteY62" fmla="*/ 70407 h 309790"/>
              <a:gd name="connsiteX63" fmla="*/ 366116 w 394278"/>
              <a:gd name="connsiteY63" fmla="*/ 28163 h 309790"/>
              <a:gd name="connsiteX64" fmla="*/ 394279 w 394278"/>
              <a:gd name="connsiteY64" fmla="*/ 28163 h 309790"/>
              <a:gd name="connsiteX65" fmla="*/ 56326 w 394278"/>
              <a:gd name="connsiteY65" fmla="*/ 112651 h 309790"/>
              <a:gd name="connsiteX66" fmla="*/ 42244 w 394278"/>
              <a:gd name="connsiteY66" fmla="*/ 126732 h 309790"/>
              <a:gd name="connsiteX67" fmla="*/ 28163 w 394278"/>
              <a:gd name="connsiteY67" fmla="*/ 112651 h 309790"/>
              <a:gd name="connsiteX68" fmla="*/ 28163 w 394278"/>
              <a:gd name="connsiteY68" fmla="*/ 98570 h 309790"/>
              <a:gd name="connsiteX69" fmla="*/ 56326 w 394278"/>
              <a:gd name="connsiteY69" fmla="*/ 98570 h 309790"/>
              <a:gd name="connsiteX70" fmla="*/ 56326 w 394278"/>
              <a:gd name="connsiteY70" fmla="*/ 112651 h 309790"/>
              <a:gd name="connsiteX71" fmla="*/ 176017 w 394278"/>
              <a:gd name="connsiteY71" fmla="*/ 56326 h 309790"/>
              <a:gd name="connsiteX72" fmla="*/ 218261 w 394278"/>
              <a:gd name="connsiteY72" fmla="*/ 56326 h 309790"/>
              <a:gd name="connsiteX73" fmla="*/ 225302 w 394278"/>
              <a:gd name="connsiteY73" fmla="*/ 63366 h 309790"/>
              <a:gd name="connsiteX74" fmla="*/ 218261 w 394278"/>
              <a:gd name="connsiteY74" fmla="*/ 70407 h 309790"/>
              <a:gd name="connsiteX75" fmla="*/ 176017 w 394278"/>
              <a:gd name="connsiteY75" fmla="*/ 70407 h 309790"/>
              <a:gd name="connsiteX76" fmla="*/ 168977 w 394278"/>
              <a:gd name="connsiteY76" fmla="*/ 63366 h 309790"/>
              <a:gd name="connsiteX77" fmla="*/ 176017 w 394278"/>
              <a:gd name="connsiteY77" fmla="*/ 56326 h 309790"/>
              <a:gd name="connsiteX78" fmla="*/ 225302 w 394278"/>
              <a:gd name="connsiteY78" fmla="*/ 253465 h 309790"/>
              <a:gd name="connsiteX79" fmla="*/ 225302 w 394278"/>
              <a:gd name="connsiteY79" fmla="*/ 281628 h 309790"/>
              <a:gd name="connsiteX80" fmla="*/ 168977 w 394278"/>
              <a:gd name="connsiteY80" fmla="*/ 281628 h 309790"/>
              <a:gd name="connsiteX81" fmla="*/ 168977 w 394278"/>
              <a:gd name="connsiteY81" fmla="*/ 253465 h 309790"/>
              <a:gd name="connsiteX82" fmla="*/ 225302 w 394278"/>
              <a:gd name="connsiteY82" fmla="*/ 253465 h 309790"/>
              <a:gd name="connsiteX83" fmla="*/ 253465 w 394278"/>
              <a:gd name="connsiteY83" fmla="*/ 168977 h 309790"/>
              <a:gd name="connsiteX84" fmla="*/ 140814 w 394278"/>
              <a:gd name="connsiteY84" fmla="*/ 168977 h 309790"/>
              <a:gd name="connsiteX85" fmla="*/ 140814 w 394278"/>
              <a:gd name="connsiteY85" fmla="*/ 98570 h 309790"/>
              <a:gd name="connsiteX86" fmla="*/ 176017 w 394278"/>
              <a:gd name="connsiteY86" fmla="*/ 98570 h 309790"/>
              <a:gd name="connsiteX87" fmla="*/ 218261 w 394278"/>
              <a:gd name="connsiteY87" fmla="*/ 98570 h 309790"/>
              <a:gd name="connsiteX88" fmla="*/ 253465 w 394278"/>
              <a:gd name="connsiteY88" fmla="*/ 98570 h 309790"/>
              <a:gd name="connsiteX89" fmla="*/ 253465 w 394278"/>
              <a:gd name="connsiteY89" fmla="*/ 168977 h 309790"/>
              <a:gd name="connsiteX90" fmla="*/ 366116 w 394278"/>
              <a:gd name="connsiteY90" fmla="*/ 112651 h 309790"/>
              <a:gd name="connsiteX91" fmla="*/ 352034 w 394278"/>
              <a:gd name="connsiteY91" fmla="*/ 126732 h 309790"/>
              <a:gd name="connsiteX92" fmla="*/ 337953 w 394278"/>
              <a:gd name="connsiteY92" fmla="*/ 112651 h 309790"/>
              <a:gd name="connsiteX93" fmla="*/ 337953 w 394278"/>
              <a:gd name="connsiteY93" fmla="*/ 98570 h 309790"/>
              <a:gd name="connsiteX94" fmla="*/ 366116 w 394278"/>
              <a:gd name="connsiteY94" fmla="*/ 98570 h 309790"/>
              <a:gd name="connsiteX95" fmla="*/ 366116 w 394278"/>
              <a:gd name="connsiteY95" fmla="*/ 112651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94278" h="309790">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chemeClr val="tx1"/>
          </a:solidFill>
          <a:ln w="3497" cap="flat">
            <a:noFill/>
            <a:prstDash val="solid"/>
            <a:miter/>
          </a:ln>
        </p:spPr>
        <p:txBody>
          <a:bodyPr rtlCol="0" anchor="ctr"/>
          <a:lstStyle/>
          <a:p>
            <a:endParaRPr lang="en-US"/>
          </a:p>
        </p:txBody>
      </p:sp>
      <p:grpSp>
        <p:nvGrpSpPr>
          <p:cNvPr id="1397" name="Graphic 190">
            <a:extLst>
              <a:ext uri="{FF2B5EF4-FFF2-40B4-BE49-F238E27FC236}">
                <a16:creationId xmlns:a16="http://schemas.microsoft.com/office/drawing/2014/main" id="{732A42A0-E245-EE55-B800-394C584ACD9D}"/>
              </a:ext>
            </a:extLst>
          </p:cNvPr>
          <p:cNvGrpSpPr/>
          <p:nvPr/>
        </p:nvGrpSpPr>
        <p:grpSpPr>
          <a:xfrm>
            <a:off x="2914121" y="4429118"/>
            <a:ext cx="378009" cy="229505"/>
            <a:chOff x="2825228" y="4475501"/>
            <a:chExt cx="378009" cy="229505"/>
          </a:xfrm>
          <a:solidFill>
            <a:schemeClr val="tx1"/>
          </a:solidFill>
        </p:grpSpPr>
        <p:sp>
          <p:nvSpPr>
            <p:cNvPr id="1398" name="Freeform: Shape 1397">
              <a:extLst>
                <a:ext uri="{FF2B5EF4-FFF2-40B4-BE49-F238E27FC236}">
                  <a16:creationId xmlns:a16="http://schemas.microsoft.com/office/drawing/2014/main" id="{84FB6437-BF1F-A41A-423C-9B3F423EB8BA}"/>
                </a:ext>
              </a:extLst>
            </p:cNvPr>
            <p:cNvSpPr/>
            <p:nvPr/>
          </p:nvSpPr>
          <p:spPr>
            <a:xfrm>
              <a:off x="2825228" y="4475501"/>
              <a:ext cx="378009" cy="229505"/>
            </a:xfrm>
            <a:custGeom>
              <a:avLst/>
              <a:gdLst>
                <a:gd name="connsiteX0" fmla="*/ 316921 w 378009"/>
                <a:gd name="connsiteY0" fmla="*/ 0 h 229505"/>
                <a:gd name="connsiteX1" fmla="*/ 270007 w 378009"/>
                <a:gd name="connsiteY1" fmla="*/ 0 h 229505"/>
                <a:gd name="connsiteX2" fmla="*/ 270007 w 378009"/>
                <a:gd name="connsiteY2" fmla="*/ 27001 h 229505"/>
                <a:gd name="connsiteX3" fmla="*/ 304095 w 378009"/>
                <a:gd name="connsiteY3" fmla="*/ 27001 h 229505"/>
                <a:gd name="connsiteX4" fmla="*/ 336496 w 378009"/>
                <a:gd name="connsiteY4" fmla="*/ 67502 h 229505"/>
                <a:gd name="connsiteX5" fmla="*/ 68514 w 378009"/>
                <a:gd name="connsiteY5" fmla="*/ 67502 h 229505"/>
                <a:gd name="connsiteX6" fmla="*/ 100915 w 378009"/>
                <a:gd name="connsiteY6" fmla="*/ 27001 h 229505"/>
                <a:gd name="connsiteX7" fmla="*/ 135003 w 378009"/>
                <a:gd name="connsiteY7" fmla="*/ 27001 h 229505"/>
                <a:gd name="connsiteX8" fmla="*/ 135003 w 378009"/>
                <a:gd name="connsiteY8" fmla="*/ 0 h 229505"/>
                <a:gd name="connsiteX9" fmla="*/ 88090 w 378009"/>
                <a:gd name="connsiteY9" fmla="*/ 0 h 229505"/>
                <a:gd name="connsiteX10" fmla="*/ 27001 w 378009"/>
                <a:gd name="connsiteY10" fmla="*/ 76277 h 229505"/>
                <a:gd name="connsiteX11" fmla="*/ 27001 w 378009"/>
                <a:gd name="connsiteY11" fmla="*/ 108003 h 229505"/>
                <a:gd name="connsiteX12" fmla="*/ 0 w 378009"/>
                <a:gd name="connsiteY12" fmla="*/ 108003 h 229505"/>
                <a:gd name="connsiteX13" fmla="*/ 0 w 378009"/>
                <a:gd name="connsiteY13" fmla="*/ 175504 h 229505"/>
                <a:gd name="connsiteX14" fmla="*/ 27001 w 378009"/>
                <a:gd name="connsiteY14" fmla="*/ 175504 h 229505"/>
                <a:gd name="connsiteX15" fmla="*/ 27001 w 378009"/>
                <a:gd name="connsiteY15" fmla="*/ 202505 h 229505"/>
                <a:gd name="connsiteX16" fmla="*/ 54001 w 378009"/>
                <a:gd name="connsiteY16" fmla="*/ 229506 h 229505"/>
                <a:gd name="connsiteX17" fmla="*/ 185967 w 378009"/>
                <a:gd name="connsiteY17" fmla="*/ 229506 h 229505"/>
                <a:gd name="connsiteX18" fmla="*/ 198793 w 378009"/>
                <a:gd name="connsiteY18" fmla="*/ 178542 h 229505"/>
                <a:gd name="connsiteX19" fmla="*/ 202505 w 378009"/>
                <a:gd name="connsiteY19" fmla="*/ 175504 h 229505"/>
                <a:gd name="connsiteX20" fmla="*/ 206218 w 378009"/>
                <a:gd name="connsiteY20" fmla="*/ 178542 h 229505"/>
                <a:gd name="connsiteX21" fmla="*/ 219043 w 378009"/>
                <a:gd name="connsiteY21" fmla="*/ 229506 h 229505"/>
                <a:gd name="connsiteX22" fmla="*/ 351009 w 378009"/>
                <a:gd name="connsiteY22" fmla="*/ 229506 h 229505"/>
                <a:gd name="connsiteX23" fmla="*/ 378010 w 378009"/>
                <a:gd name="connsiteY23" fmla="*/ 202505 h 229505"/>
                <a:gd name="connsiteX24" fmla="*/ 378010 w 378009"/>
                <a:gd name="connsiteY24" fmla="*/ 76277 h 229505"/>
                <a:gd name="connsiteX25" fmla="*/ 316921 w 378009"/>
                <a:gd name="connsiteY25" fmla="*/ 0 h 229505"/>
                <a:gd name="connsiteX26" fmla="*/ 27001 w 378009"/>
                <a:gd name="connsiteY26" fmla="*/ 135003 h 229505"/>
                <a:gd name="connsiteX27" fmla="*/ 101253 w 378009"/>
                <a:gd name="connsiteY27" fmla="*/ 135003 h 229505"/>
                <a:gd name="connsiteX28" fmla="*/ 108003 w 378009"/>
                <a:gd name="connsiteY28" fmla="*/ 141754 h 229505"/>
                <a:gd name="connsiteX29" fmla="*/ 101253 w 378009"/>
                <a:gd name="connsiteY29" fmla="*/ 148504 h 229505"/>
                <a:gd name="connsiteX30" fmla="*/ 27001 w 378009"/>
                <a:gd name="connsiteY30" fmla="*/ 148504 h 229505"/>
                <a:gd name="connsiteX31" fmla="*/ 27001 w 378009"/>
                <a:gd name="connsiteY31" fmla="*/ 135003 h 229505"/>
                <a:gd name="connsiteX32" fmla="*/ 239969 w 378009"/>
                <a:gd name="connsiteY32" fmla="*/ 202505 h 229505"/>
                <a:gd name="connsiteX33" fmla="*/ 232206 w 378009"/>
                <a:gd name="connsiteY33" fmla="*/ 171792 h 229505"/>
                <a:gd name="connsiteX34" fmla="*/ 202168 w 378009"/>
                <a:gd name="connsiteY34" fmla="*/ 148504 h 229505"/>
                <a:gd name="connsiteX35" fmla="*/ 172129 w 378009"/>
                <a:gd name="connsiteY35" fmla="*/ 171792 h 229505"/>
                <a:gd name="connsiteX36" fmla="*/ 165042 w 378009"/>
                <a:gd name="connsiteY36" fmla="*/ 202505 h 229505"/>
                <a:gd name="connsiteX37" fmla="*/ 54001 w 378009"/>
                <a:gd name="connsiteY37" fmla="*/ 202505 h 229505"/>
                <a:gd name="connsiteX38" fmla="*/ 54001 w 378009"/>
                <a:gd name="connsiteY38" fmla="*/ 175504 h 229505"/>
                <a:gd name="connsiteX39" fmla="*/ 101253 w 378009"/>
                <a:gd name="connsiteY39" fmla="*/ 175504 h 229505"/>
                <a:gd name="connsiteX40" fmla="*/ 135003 w 378009"/>
                <a:gd name="connsiteY40" fmla="*/ 141754 h 229505"/>
                <a:gd name="connsiteX41" fmla="*/ 101253 w 378009"/>
                <a:gd name="connsiteY41" fmla="*/ 108003 h 229505"/>
                <a:gd name="connsiteX42" fmla="*/ 54001 w 378009"/>
                <a:gd name="connsiteY42" fmla="*/ 108003 h 229505"/>
                <a:gd name="connsiteX43" fmla="*/ 54001 w 378009"/>
                <a:gd name="connsiteY43" fmla="*/ 94502 h 229505"/>
                <a:gd name="connsiteX44" fmla="*/ 351009 w 378009"/>
                <a:gd name="connsiteY44" fmla="*/ 94502 h 229505"/>
                <a:gd name="connsiteX45" fmla="*/ 351009 w 378009"/>
                <a:gd name="connsiteY45" fmla="*/ 202505 h 229505"/>
                <a:gd name="connsiteX46" fmla="*/ 239969 w 378009"/>
                <a:gd name="connsiteY46" fmla="*/ 202505 h 22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8009" h="229505">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grpFill/>
            <a:ln w="3349" cap="flat">
              <a:noFill/>
              <a:prstDash val="solid"/>
              <a:miter/>
            </a:ln>
          </p:spPr>
          <p:txBody>
            <a:bodyPr rtlCol="0" anchor="ctr"/>
            <a:lstStyle/>
            <a:p>
              <a:endParaRPr lang="en-US"/>
            </a:p>
          </p:txBody>
        </p:sp>
        <p:sp>
          <p:nvSpPr>
            <p:cNvPr id="1399" name="Freeform: Shape 1398">
              <a:extLst>
                <a:ext uri="{FF2B5EF4-FFF2-40B4-BE49-F238E27FC236}">
                  <a16:creationId xmlns:a16="http://schemas.microsoft.com/office/drawing/2014/main" id="{7B4D89C7-DC97-A86B-2420-45E49F76FA09}"/>
                </a:ext>
              </a:extLst>
            </p:cNvPr>
            <p:cNvSpPr/>
            <p:nvPr/>
          </p:nvSpPr>
          <p:spPr>
            <a:xfrm>
              <a:off x="3081735" y="4583504"/>
              <a:ext cx="67501" cy="67501"/>
            </a:xfrm>
            <a:custGeom>
              <a:avLst/>
              <a:gdLst>
                <a:gd name="connsiteX0" fmla="*/ 0 w 67501"/>
                <a:gd name="connsiteY0" fmla="*/ 67502 h 67501"/>
                <a:gd name="connsiteX1" fmla="*/ 27001 w 67501"/>
                <a:gd name="connsiteY1" fmla="*/ 67502 h 67501"/>
                <a:gd name="connsiteX2" fmla="*/ 67502 w 67501"/>
                <a:gd name="connsiteY2" fmla="*/ 27001 h 67501"/>
                <a:gd name="connsiteX3" fmla="*/ 67502 w 67501"/>
                <a:gd name="connsiteY3" fmla="*/ 0 h 67501"/>
                <a:gd name="connsiteX4" fmla="*/ 0 w 67501"/>
                <a:gd name="connsiteY4" fmla="*/ 67502 h 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1" h="67501">
                  <a:moveTo>
                    <a:pt x="0" y="67502"/>
                  </a:moveTo>
                  <a:lnTo>
                    <a:pt x="27001" y="67502"/>
                  </a:lnTo>
                  <a:cubicBezTo>
                    <a:pt x="27001" y="45226"/>
                    <a:pt x="45226" y="27001"/>
                    <a:pt x="67502" y="27001"/>
                  </a:cubicBezTo>
                  <a:lnTo>
                    <a:pt x="67502" y="0"/>
                  </a:lnTo>
                  <a:cubicBezTo>
                    <a:pt x="30376" y="0"/>
                    <a:pt x="0" y="30376"/>
                    <a:pt x="0" y="67502"/>
                  </a:cubicBezTo>
                  <a:close/>
                </a:path>
              </a:pathLst>
            </a:custGeom>
            <a:grpFill/>
            <a:ln w="3349" cap="flat">
              <a:noFill/>
              <a:prstDash val="solid"/>
              <a:miter/>
            </a:ln>
          </p:spPr>
          <p:txBody>
            <a:bodyPr rtlCol="0" anchor="ctr"/>
            <a:lstStyle/>
            <a:p>
              <a:endParaRPr lang="en-US"/>
            </a:p>
          </p:txBody>
        </p:sp>
        <p:sp>
          <p:nvSpPr>
            <p:cNvPr id="1400" name="Freeform: Shape 1399">
              <a:extLst>
                <a:ext uri="{FF2B5EF4-FFF2-40B4-BE49-F238E27FC236}">
                  <a16:creationId xmlns:a16="http://schemas.microsoft.com/office/drawing/2014/main" id="{DC068B7F-F8B8-C48F-EC70-31DE45E32D54}"/>
                </a:ext>
              </a:extLst>
            </p:cNvPr>
            <p:cNvSpPr/>
            <p:nvPr/>
          </p:nvSpPr>
          <p:spPr>
            <a:xfrm>
              <a:off x="3122236" y="4624005"/>
              <a:ext cx="27000" cy="27000"/>
            </a:xfrm>
            <a:custGeom>
              <a:avLst/>
              <a:gdLst>
                <a:gd name="connsiteX0" fmla="*/ 0 w 27000"/>
                <a:gd name="connsiteY0" fmla="*/ 27001 h 27000"/>
                <a:gd name="connsiteX1" fmla="*/ 27001 w 27000"/>
                <a:gd name="connsiteY1" fmla="*/ 27001 h 27000"/>
                <a:gd name="connsiteX2" fmla="*/ 27001 w 27000"/>
                <a:gd name="connsiteY2" fmla="*/ 0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27001"/>
                  </a:moveTo>
                  <a:lnTo>
                    <a:pt x="27001" y="27001"/>
                  </a:lnTo>
                  <a:lnTo>
                    <a:pt x="27001" y="0"/>
                  </a:lnTo>
                  <a:cubicBezTo>
                    <a:pt x="12150" y="0"/>
                    <a:pt x="0" y="12150"/>
                    <a:pt x="0" y="27001"/>
                  </a:cubicBezTo>
                  <a:close/>
                </a:path>
              </a:pathLst>
            </a:custGeom>
            <a:grpFill/>
            <a:ln w="3349" cap="flat">
              <a:noFill/>
              <a:prstDash val="solid"/>
              <a:miter/>
            </a:ln>
          </p:spPr>
          <p:txBody>
            <a:bodyPr rtlCol="0" anchor="ctr"/>
            <a:lstStyle/>
            <a:p>
              <a:endParaRPr lang="en-US"/>
            </a:p>
          </p:txBody>
        </p:sp>
      </p:grpSp>
      <p:grpSp>
        <p:nvGrpSpPr>
          <p:cNvPr id="1401" name="Graphic 192">
            <a:extLst>
              <a:ext uri="{FF2B5EF4-FFF2-40B4-BE49-F238E27FC236}">
                <a16:creationId xmlns:a16="http://schemas.microsoft.com/office/drawing/2014/main" id="{F9E961F0-D225-D380-0ED5-B6D3F264005D}"/>
              </a:ext>
            </a:extLst>
          </p:cNvPr>
          <p:cNvGrpSpPr/>
          <p:nvPr/>
        </p:nvGrpSpPr>
        <p:grpSpPr>
          <a:xfrm>
            <a:off x="2339381" y="4375118"/>
            <a:ext cx="378009" cy="324008"/>
            <a:chOff x="2250488" y="4421501"/>
            <a:chExt cx="378009" cy="324008"/>
          </a:xfrm>
          <a:solidFill>
            <a:schemeClr val="tx1"/>
          </a:solidFill>
        </p:grpSpPr>
        <p:sp>
          <p:nvSpPr>
            <p:cNvPr id="1402" name="Freeform: Shape 1401">
              <a:extLst>
                <a:ext uri="{FF2B5EF4-FFF2-40B4-BE49-F238E27FC236}">
                  <a16:creationId xmlns:a16="http://schemas.microsoft.com/office/drawing/2014/main" id="{D63FB018-00CC-25EF-03E7-6B1857D52E10}"/>
                </a:ext>
              </a:extLst>
            </p:cNvPr>
            <p:cNvSpPr/>
            <p:nvPr/>
          </p:nvSpPr>
          <p:spPr>
            <a:xfrm>
              <a:off x="2533995" y="4462002"/>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grpFill/>
            <a:ln w="3349" cap="flat">
              <a:noFill/>
              <a:prstDash val="solid"/>
              <a:miter/>
            </a:ln>
          </p:spPr>
          <p:txBody>
            <a:bodyPr rtlCol="0" anchor="ctr"/>
            <a:lstStyle/>
            <a:p>
              <a:endParaRPr lang="en-US"/>
            </a:p>
          </p:txBody>
        </p:sp>
        <p:sp>
          <p:nvSpPr>
            <p:cNvPr id="1403" name="Freeform: Shape 1402">
              <a:extLst>
                <a:ext uri="{FF2B5EF4-FFF2-40B4-BE49-F238E27FC236}">
                  <a16:creationId xmlns:a16="http://schemas.microsoft.com/office/drawing/2014/main" id="{6FD1893D-1080-80E4-807E-D54CDD39F6B4}"/>
                </a:ext>
              </a:extLst>
            </p:cNvPr>
            <p:cNvSpPr/>
            <p:nvPr/>
          </p:nvSpPr>
          <p:spPr>
            <a:xfrm>
              <a:off x="2317990" y="4421501"/>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grpFill/>
            <a:ln w="3349" cap="flat">
              <a:noFill/>
              <a:prstDash val="solid"/>
              <a:miter/>
            </a:ln>
          </p:spPr>
          <p:txBody>
            <a:bodyPr rtlCol="0" anchor="ctr"/>
            <a:lstStyle/>
            <a:p>
              <a:endParaRPr lang="en-US"/>
            </a:p>
          </p:txBody>
        </p:sp>
        <p:sp>
          <p:nvSpPr>
            <p:cNvPr id="1404" name="Freeform: Shape 1403">
              <a:extLst>
                <a:ext uri="{FF2B5EF4-FFF2-40B4-BE49-F238E27FC236}">
                  <a16:creationId xmlns:a16="http://schemas.microsoft.com/office/drawing/2014/main" id="{3395C651-7B35-64FC-C6C9-6B19F6460213}"/>
                </a:ext>
              </a:extLst>
            </p:cNvPr>
            <p:cNvSpPr/>
            <p:nvPr/>
          </p:nvSpPr>
          <p:spPr>
            <a:xfrm>
              <a:off x="2371991" y="4502503"/>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grpFill/>
            <a:ln w="3349" cap="flat">
              <a:noFill/>
              <a:prstDash val="solid"/>
              <a:miter/>
            </a:ln>
          </p:spPr>
          <p:txBody>
            <a:bodyPr rtlCol="0" anchor="ctr"/>
            <a:lstStyle/>
            <a:p>
              <a:endParaRPr lang="en-US"/>
            </a:p>
          </p:txBody>
        </p:sp>
        <p:sp>
          <p:nvSpPr>
            <p:cNvPr id="1405" name="Freeform: Shape 1404">
              <a:extLst>
                <a:ext uri="{FF2B5EF4-FFF2-40B4-BE49-F238E27FC236}">
                  <a16:creationId xmlns:a16="http://schemas.microsoft.com/office/drawing/2014/main" id="{800C3B7C-F279-C804-459D-EFF9F5F0E01F}"/>
                </a:ext>
              </a:extLst>
            </p:cNvPr>
            <p:cNvSpPr/>
            <p:nvPr/>
          </p:nvSpPr>
          <p:spPr>
            <a:xfrm>
              <a:off x="2250488" y="4475502"/>
              <a:ext cx="378009" cy="270006"/>
            </a:xfrm>
            <a:custGeom>
              <a:avLst/>
              <a:gdLst>
                <a:gd name="connsiteX0" fmla="*/ 351009 w 378009"/>
                <a:gd name="connsiteY0" fmla="*/ 27001 h 270006"/>
                <a:gd name="connsiteX1" fmla="*/ 351009 w 378009"/>
                <a:gd name="connsiteY1" fmla="*/ 145804 h 270006"/>
                <a:gd name="connsiteX2" fmla="*/ 310508 w 378009"/>
                <a:gd name="connsiteY2" fmla="*/ 126228 h 270006"/>
                <a:gd name="connsiteX3" fmla="*/ 310508 w 378009"/>
                <a:gd name="connsiteY3" fmla="*/ 40501 h 270006"/>
                <a:gd name="connsiteX4" fmla="*/ 283507 w 378009"/>
                <a:gd name="connsiteY4" fmla="*/ 40501 h 270006"/>
                <a:gd name="connsiteX5" fmla="*/ 283507 w 378009"/>
                <a:gd name="connsiteY5" fmla="*/ 118466 h 270006"/>
                <a:gd name="connsiteX6" fmla="*/ 189005 w 378009"/>
                <a:gd name="connsiteY6" fmla="*/ 108003 h 270006"/>
                <a:gd name="connsiteX7" fmla="*/ 148504 w 378009"/>
                <a:gd name="connsiteY7" fmla="*/ 109690 h 270006"/>
                <a:gd name="connsiteX8" fmla="*/ 148504 w 378009"/>
                <a:gd name="connsiteY8" fmla="*/ 81002 h 270006"/>
                <a:gd name="connsiteX9" fmla="*/ 121503 w 378009"/>
                <a:gd name="connsiteY9" fmla="*/ 81002 h 270006"/>
                <a:gd name="connsiteX10" fmla="*/ 121503 w 378009"/>
                <a:gd name="connsiteY10" fmla="*/ 113065 h 270006"/>
                <a:gd name="connsiteX11" fmla="*/ 94502 w 378009"/>
                <a:gd name="connsiteY11" fmla="*/ 118466 h 270006"/>
                <a:gd name="connsiteX12" fmla="*/ 94502 w 378009"/>
                <a:gd name="connsiteY12" fmla="*/ 0 h 270006"/>
                <a:gd name="connsiteX13" fmla="*/ 67502 w 378009"/>
                <a:gd name="connsiteY13" fmla="*/ 0 h 270006"/>
                <a:gd name="connsiteX14" fmla="*/ 67502 w 378009"/>
                <a:gd name="connsiteY14" fmla="*/ 126228 h 270006"/>
                <a:gd name="connsiteX15" fmla="*/ 27001 w 378009"/>
                <a:gd name="connsiteY15" fmla="*/ 145804 h 270006"/>
                <a:gd name="connsiteX16" fmla="*/ 27001 w 378009"/>
                <a:gd name="connsiteY16" fmla="*/ 81002 h 270006"/>
                <a:gd name="connsiteX17" fmla="*/ 0 w 378009"/>
                <a:gd name="connsiteY17" fmla="*/ 81002 h 270006"/>
                <a:gd name="connsiteX18" fmla="*/ 0 w 378009"/>
                <a:gd name="connsiteY18" fmla="*/ 189005 h 270006"/>
                <a:gd name="connsiteX19" fmla="*/ 189005 w 378009"/>
                <a:gd name="connsiteY19" fmla="*/ 270007 h 270006"/>
                <a:gd name="connsiteX20" fmla="*/ 378010 w 378009"/>
                <a:gd name="connsiteY20" fmla="*/ 189005 h 270006"/>
                <a:gd name="connsiteX21" fmla="*/ 378010 w 378009"/>
                <a:gd name="connsiteY21" fmla="*/ 27001 h 270006"/>
                <a:gd name="connsiteX22" fmla="*/ 351009 w 378009"/>
                <a:gd name="connsiteY22" fmla="*/ 27001 h 270006"/>
                <a:gd name="connsiteX23" fmla="*/ 27001 w 378009"/>
                <a:gd name="connsiteY23" fmla="*/ 189005 h 270006"/>
                <a:gd name="connsiteX24" fmla="*/ 121503 w 378009"/>
                <a:gd name="connsiteY24" fmla="*/ 140404 h 270006"/>
                <a:gd name="connsiteX25" fmla="*/ 121503 w 378009"/>
                <a:gd name="connsiteY25" fmla="*/ 237944 h 270006"/>
                <a:gd name="connsiteX26" fmla="*/ 27001 w 378009"/>
                <a:gd name="connsiteY26" fmla="*/ 189005 h 270006"/>
                <a:gd name="connsiteX27" fmla="*/ 270007 w 378009"/>
                <a:gd name="connsiteY27" fmla="*/ 235243 h 270006"/>
                <a:gd name="connsiteX28" fmla="*/ 270007 w 378009"/>
                <a:gd name="connsiteY28" fmla="*/ 162004 h 270006"/>
                <a:gd name="connsiteX29" fmla="*/ 243006 w 378009"/>
                <a:gd name="connsiteY29" fmla="*/ 162004 h 270006"/>
                <a:gd name="connsiteX30" fmla="*/ 243006 w 378009"/>
                <a:gd name="connsiteY30" fmla="*/ 239631 h 270006"/>
                <a:gd name="connsiteX31" fmla="*/ 189005 w 378009"/>
                <a:gd name="connsiteY31" fmla="*/ 243006 h 270006"/>
                <a:gd name="connsiteX32" fmla="*/ 148504 w 378009"/>
                <a:gd name="connsiteY32" fmla="*/ 241319 h 270006"/>
                <a:gd name="connsiteX33" fmla="*/ 148504 w 378009"/>
                <a:gd name="connsiteY33" fmla="*/ 136691 h 270006"/>
                <a:gd name="connsiteX34" fmla="*/ 189005 w 378009"/>
                <a:gd name="connsiteY34" fmla="*/ 135003 h 270006"/>
                <a:gd name="connsiteX35" fmla="*/ 351009 w 378009"/>
                <a:gd name="connsiteY35" fmla="*/ 189005 h 270006"/>
                <a:gd name="connsiteX36" fmla="*/ 270007 w 378009"/>
                <a:gd name="connsiteY36" fmla="*/ 235243 h 27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8009" h="270006">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grpFill/>
            <a:ln w="3349" cap="flat">
              <a:noFill/>
              <a:prstDash val="solid"/>
              <a:miter/>
            </a:ln>
          </p:spPr>
          <p:txBody>
            <a:bodyPr rtlCol="0" anchor="ctr"/>
            <a:lstStyle/>
            <a:p>
              <a:endParaRPr lang="en-US"/>
            </a:p>
          </p:txBody>
        </p:sp>
      </p:grpSp>
      <p:grpSp>
        <p:nvGrpSpPr>
          <p:cNvPr id="1406" name="Graphic 194">
            <a:extLst>
              <a:ext uri="{FF2B5EF4-FFF2-40B4-BE49-F238E27FC236}">
                <a16:creationId xmlns:a16="http://schemas.microsoft.com/office/drawing/2014/main" id="{14A0DB8C-5CE3-6918-0CFC-480969FF180F}"/>
              </a:ext>
            </a:extLst>
          </p:cNvPr>
          <p:cNvGrpSpPr/>
          <p:nvPr/>
        </p:nvGrpSpPr>
        <p:grpSpPr>
          <a:xfrm>
            <a:off x="1745497" y="4368765"/>
            <a:ext cx="413927" cy="325228"/>
            <a:chOff x="1656604" y="4415148"/>
            <a:chExt cx="413927" cy="325228"/>
          </a:xfrm>
          <a:solidFill>
            <a:schemeClr val="tx1"/>
          </a:solidFill>
        </p:grpSpPr>
        <p:sp>
          <p:nvSpPr>
            <p:cNvPr id="1407" name="Freeform: Shape 1406">
              <a:extLst>
                <a:ext uri="{FF2B5EF4-FFF2-40B4-BE49-F238E27FC236}">
                  <a16:creationId xmlns:a16="http://schemas.microsoft.com/office/drawing/2014/main" id="{02B00ED1-177B-6FDD-DEA2-A0C6ADB0F1E7}"/>
                </a:ext>
              </a:extLst>
            </p:cNvPr>
            <p:cNvSpPr/>
            <p:nvPr/>
          </p:nvSpPr>
          <p:spPr>
            <a:xfrm>
              <a:off x="1656604" y="4415148"/>
              <a:ext cx="413927" cy="325228"/>
            </a:xfrm>
            <a:custGeom>
              <a:avLst/>
              <a:gdLst>
                <a:gd name="connsiteX0" fmla="*/ 206964 w 413927"/>
                <a:gd name="connsiteY0" fmla="*/ 0 h 325228"/>
                <a:gd name="connsiteX1" fmla="*/ 0 w 413927"/>
                <a:gd name="connsiteY1" fmla="*/ 88699 h 325228"/>
                <a:gd name="connsiteX2" fmla="*/ 0 w 413927"/>
                <a:gd name="connsiteY2" fmla="*/ 236530 h 325228"/>
                <a:gd name="connsiteX3" fmla="*/ 206964 w 413927"/>
                <a:gd name="connsiteY3" fmla="*/ 325229 h 325228"/>
                <a:gd name="connsiteX4" fmla="*/ 413928 w 413927"/>
                <a:gd name="connsiteY4" fmla="*/ 236530 h 325228"/>
                <a:gd name="connsiteX5" fmla="*/ 413928 w 413927"/>
                <a:gd name="connsiteY5" fmla="*/ 88699 h 325228"/>
                <a:gd name="connsiteX6" fmla="*/ 206964 w 413927"/>
                <a:gd name="connsiteY6" fmla="*/ 0 h 325228"/>
                <a:gd name="connsiteX7" fmla="*/ 206964 w 413927"/>
                <a:gd name="connsiteY7" fmla="*/ 29566 h 325228"/>
                <a:gd name="connsiteX8" fmla="*/ 384361 w 413927"/>
                <a:gd name="connsiteY8" fmla="*/ 88699 h 325228"/>
                <a:gd name="connsiteX9" fmla="*/ 320794 w 413927"/>
                <a:gd name="connsiteY9" fmla="*/ 132679 h 325228"/>
                <a:gd name="connsiteX10" fmla="*/ 310446 w 413927"/>
                <a:gd name="connsiteY10" fmla="*/ 136005 h 325228"/>
                <a:gd name="connsiteX11" fmla="*/ 310446 w 413927"/>
                <a:gd name="connsiteY11" fmla="*/ 158919 h 325228"/>
                <a:gd name="connsiteX12" fmla="*/ 266096 w 413927"/>
                <a:gd name="connsiteY12" fmla="*/ 151157 h 325228"/>
                <a:gd name="connsiteX13" fmla="*/ 266096 w 413927"/>
                <a:gd name="connsiteY13" fmla="*/ 147831 h 325228"/>
                <a:gd name="connsiteX14" fmla="*/ 206964 w 413927"/>
                <a:gd name="connsiteY14" fmla="*/ 88699 h 325228"/>
                <a:gd name="connsiteX15" fmla="*/ 147831 w 413927"/>
                <a:gd name="connsiteY15" fmla="*/ 147831 h 325228"/>
                <a:gd name="connsiteX16" fmla="*/ 147831 w 413927"/>
                <a:gd name="connsiteY16" fmla="*/ 151157 h 325228"/>
                <a:gd name="connsiteX17" fmla="*/ 103482 w 413927"/>
                <a:gd name="connsiteY17" fmla="*/ 158919 h 325228"/>
                <a:gd name="connsiteX18" fmla="*/ 103482 w 413927"/>
                <a:gd name="connsiteY18" fmla="*/ 136005 h 325228"/>
                <a:gd name="connsiteX19" fmla="*/ 93134 w 413927"/>
                <a:gd name="connsiteY19" fmla="*/ 132679 h 325228"/>
                <a:gd name="connsiteX20" fmla="*/ 29566 w 413927"/>
                <a:gd name="connsiteY20" fmla="*/ 88699 h 325228"/>
                <a:gd name="connsiteX21" fmla="*/ 206964 w 413927"/>
                <a:gd name="connsiteY21" fmla="*/ 29566 h 325228"/>
                <a:gd name="connsiteX22" fmla="*/ 384361 w 413927"/>
                <a:gd name="connsiteY22" fmla="*/ 136005 h 325228"/>
                <a:gd name="connsiteX23" fmla="*/ 384361 w 413927"/>
                <a:gd name="connsiteY23" fmla="*/ 188854 h 325228"/>
                <a:gd name="connsiteX24" fmla="*/ 340012 w 413927"/>
                <a:gd name="connsiteY24" fmla="*/ 167049 h 325228"/>
                <a:gd name="connsiteX25" fmla="*/ 340012 w 413927"/>
                <a:gd name="connsiteY25" fmla="*/ 157440 h 325228"/>
                <a:gd name="connsiteX26" fmla="*/ 384361 w 413927"/>
                <a:gd name="connsiteY26" fmla="*/ 136005 h 325228"/>
                <a:gd name="connsiteX27" fmla="*/ 177398 w 413927"/>
                <a:gd name="connsiteY27" fmla="*/ 147831 h 325228"/>
                <a:gd name="connsiteX28" fmla="*/ 206964 w 413927"/>
                <a:gd name="connsiteY28" fmla="*/ 118265 h 325228"/>
                <a:gd name="connsiteX29" fmla="*/ 236530 w 413927"/>
                <a:gd name="connsiteY29" fmla="*/ 147831 h 325228"/>
                <a:gd name="connsiteX30" fmla="*/ 206964 w 413927"/>
                <a:gd name="connsiteY30" fmla="*/ 177398 h 325228"/>
                <a:gd name="connsiteX31" fmla="*/ 177398 w 413927"/>
                <a:gd name="connsiteY31" fmla="*/ 147831 h 325228"/>
                <a:gd name="connsiteX32" fmla="*/ 73916 w 413927"/>
                <a:gd name="connsiteY32" fmla="*/ 167419 h 325228"/>
                <a:gd name="connsiteX33" fmla="*/ 29566 w 413927"/>
                <a:gd name="connsiteY33" fmla="*/ 189224 h 325228"/>
                <a:gd name="connsiteX34" fmla="*/ 29566 w 413927"/>
                <a:gd name="connsiteY34" fmla="*/ 136005 h 325228"/>
                <a:gd name="connsiteX35" fmla="*/ 73916 w 413927"/>
                <a:gd name="connsiteY35" fmla="*/ 157440 h 325228"/>
                <a:gd name="connsiteX36" fmla="*/ 73916 w 413927"/>
                <a:gd name="connsiteY36" fmla="*/ 167419 h 325228"/>
                <a:gd name="connsiteX37" fmla="*/ 29566 w 413927"/>
                <a:gd name="connsiteY37" fmla="*/ 236530 h 325228"/>
                <a:gd name="connsiteX38" fmla="*/ 73916 w 413927"/>
                <a:gd name="connsiteY38" fmla="*/ 199203 h 325228"/>
                <a:gd name="connsiteX39" fmla="*/ 73916 w 413927"/>
                <a:gd name="connsiteY39" fmla="*/ 274227 h 325228"/>
                <a:gd name="connsiteX40" fmla="*/ 29566 w 413927"/>
                <a:gd name="connsiteY40" fmla="*/ 236530 h 325228"/>
                <a:gd name="connsiteX41" fmla="*/ 103482 w 413927"/>
                <a:gd name="connsiteY41" fmla="*/ 283836 h 325228"/>
                <a:gd name="connsiteX42" fmla="*/ 103482 w 413927"/>
                <a:gd name="connsiteY42" fmla="*/ 189594 h 325228"/>
                <a:gd name="connsiteX43" fmla="*/ 157440 w 413927"/>
                <a:gd name="connsiteY43" fmla="*/ 179985 h 325228"/>
                <a:gd name="connsiteX44" fmla="*/ 164093 w 413927"/>
                <a:gd name="connsiteY44" fmla="*/ 188485 h 325228"/>
                <a:gd name="connsiteX45" fmla="*/ 118265 w 413927"/>
                <a:gd name="connsiteY45" fmla="*/ 266096 h 325228"/>
                <a:gd name="connsiteX46" fmla="*/ 147831 w 413927"/>
                <a:gd name="connsiteY46" fmla="*/ 266096 h 325228"/>
                <a:gd name="connsiteX47" fmla="*/ 206964 w 413927"/>
                <a:gd name="connsiteY47" fmla="*/ 206964 h 325228"/>
                <a:gd name="connsiteX48" fmla="*/ 266096 w 413927"/>
                <a:gd name="connsiteY48" fmla="*/ 266096 h 325228"/>
                <a:gd name="connsiteX49" fmla="*/ 295663 w 413927"/>
                <a:gd name="connsiteY49" fmla="*/ 266096 h 325228"/>
                <a:gd name="connsiteX50" fmla="*/ 249835 w 413927"/>
                <a:gd name="connsiteY50" fmla="*/ 188485 h 325228"/>
                <a:gd name="connsiteX51" fmla="*/ 256487 w 413927"/>
                <a:gd name="connsiteY51" fmla="*/ 179985 h 325228"/>
                <a:gd name="connsiteX52" fmla="*/ 310446 w 413927"/>
                <a:gd name="connsiteY52" fmla="*/ 189594 h 325228"/>
                <a:gd name="connsiteX53" fmla="*/ 310446 w 413927"/>
                <a:gd name="connsiteY53" fmla="*/ 283836 h 325228"/>
                <a:gd name="connsiteX54" fmla="*/ 206964 w 413927"/>
                <a:gd name="connsiteY54" fmla="*/ 295663 h 325228"/>
                <a:gd name="connsiteX55" fmla="*/ 103482 w 413927"/>
                <a:gd name="connsiteY55" fmla="*/ 283836 h 325228"/>
                <a:gd name="connsiteX56" fmla="*/ 340012 w 413927"/>
                <a:gd name="connsiteY56" fmla="*/ 274227 h 325228"/>
                <a:gd name="connsiteX57" fmla="*/ 340012 w 413927"/>
                <a:gd name="connsiteY57" fmla="*/ 199203 h 325228"/>
                <a:gd name="connsiteX58" fmla="*/ 384361 w 413927"/>
                <a:gd name="connsiteY58" fmla="*/ 236530 h 325228"/>
                <a:gd name="connsiteX59" fmla="*/ 340012 w 413927"/>
                <a:gd name="connsiteY59" fmla="*/ 274227 h 32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13927" h="325228">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grpFill/>
            <a:ln w="3646" cap="flat">
              <a:noFill/>
              <a:prstDash val="solid"/>
              <a:miter/>
            </a:ln>
          </p:spPr>
          <p:txBody>
            <a:bodyPr rtlCol="0" anchor="ctr"/>
            <a:lstStyle/>
            <a:p>
              <a:endParaRPr lang="en-US"/>
            </a:p>
          </p:txBody>
        </p:sp>
        <p:sp>
          <p:nvSpPr>
            <p:cNvPr id="1408" name="Freeform: Shape 1407">
              <a:extLst>
                <a:ext uri="{FF2B5EF4-FFF2-40B4-BE49-F238E27FC236}">
                  <a16:creationId xmlns:a16="http://schemas.microsoft.com/office/drawing/2014/main" id="{B00AE438-7527-9D7F-2C99-7DFAF6EA5070}"/>
                </a:ext>
              </a:extLst>
            </p:cNvPr>
            <p:cNvSpPr/>
            <p:nvPr/>
          </p:nvSpPr>
          <p:spPr>
            <a:xfrm>
              <a:off x="1774869" y="4489064"/>
              <a:ext cx="29566" cy="29566"/>
            </a:xfrm>
            <a:custGeom>
              <a:avLst/>
              <a:gdLst>
                <a:gd name="connsiteX0" fmla="*/ 29566 w 29566"/>
                <a:gd name="connsiteY0" fmla="*/ 14783 h 29566"/>
                <a:gd name="connsiteX1" fmla="*/ 14783 w 29566"/>
                <a:gd name="connsiteY1" fmla="*/ 29566 h 29566"/>
                <a:gd name="connsiteX2" fmla="*/ 0 w 29566"/>
                <a:gd name="connsiteY2" fmla="*/ 14783 h 29566"/>
                <a:gd name="connsiteX3" fmla="*/ 14783 w 29566"/>
                <a:gd name="connsiteY3" fmla="*/ 0 h 29566"/>
                <a:gd name="connsiteX4" fmla="*/ 29566 w 29566"/>
                <a:gd name="connsiteY4" fmla="*/ 14783 h 29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6" h="29566">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grpFill/>
            <a:ln w="3646" cap="flat">
              <a:noFill/>
              <a:prstDash val="solid"/>
              <a:miter/>
            </a:ln>
          </p:spPr>
          <p:txBody>
            <a:bodyPr rtlCol="0" anchor="ctr"/>
            <a:lstStyle/>
            <a:p>
              <a:endParaRPr lang="en-US"/>
            </a:p>
          </p:txBody>
        </p:sp>
      </p:grpSp>
      <p:grpSp>
        <p:nvGrpSpPr>
          <p:cNvPr id="1409" name="Graphic 196">
            <a:extLst>
              <a:ext uri="{FF2B5EF4-FFF2-40B4-BE49-F238E27FC236}">
                <a16:creationId xmlns:a16="http://schemas.microsoft.com/office/drawing/2014/main" id="{669E0A84-F507-269B-B08C-F2F69C81B087}"/>
              </a:ext>
            </a:extLst>
          </p:cNvPr>
          <p:cNvGrpSpPr/>
          <p:nvPr/>
        </p:nvGrpSpPr>
        <p:grpSpPr>
          <a:xfrm>
            <a:off x="5993848" y="4382042"/>
            <a:ext cx="335756" cy="336752"/>
            <a:chOff x="5904955" y="4428425"/>
            <a:chExt cx="335756" cy="336752"/>
          </a:xfrm>
          <a:solidFill>
            <a:schemeClr val="tx1"/>
          </a:solidFill>
        </p:grpSpPr>
        <p:sp>
          <p:nvSpPr>
            <p:cNvPr id="1410" name="Freeform: Shape 1409">
              <a:extLst>
                <a:ext uri="{FF2B5EF4-FFF2-40B4-BE49-F238E27FC236}">
                  <a16:creationId xmlns:a16="http://schemas.microsoft.com/office/drawing/2014/main" id="{34E3EEEE-F3BF-0BD7-6913-40C5F1044BF6}"/>
                </a:ext>
              </a:extLst>
            </p:cNvPr>
            <p:cNvSpPr/>
            <p:nvPr/>
          </p:nvSpPr>
          <p:spPr>
            <a:xfrm>
              <a:off x="5904955" y="4428425"/>
              <a:ext cx="335756" cy="336752"/>
            </a:xfrm>
            <a:custGeom>
              <a:avLst/>
              <a:gdLst>
                <a:gd name="connsiteX0" fmla="*/ 306237 w 335756"/>
                <a:gd name="connsiteY0" fmla="*/ 72762 h 336752"/>
                <a:gd name="connsiteX1" fmla="*/ 283727 w 335756"/>
                <a:gd name="connsiteY1" fmla="*/ 290794 h 336752"/>
                <a:gd name="connsiteX2" fmla="*/ 65698 w 335756"/>
                <a:gd name="connsiteY2" fmla="*/ 301728 h 336752"/>
                <a:gd name="connsiteX3" fmla="*/ 30323 w 335756"/>
                <a:gd name="connsiteY3" fmla="*/ 264424 h 336752"/>
                <a:gd name="connsiteX4" fmla="*/ 52834 w 335756"/>
                <a:gd name="connsiteY4" fmla="*/ 45749 h 336752"/>
                <a:gd name="connsiteX5" fmla="*/ 271507 w 335756"/>
                <a:gd name="connsiteY5" fmla="*/ 35459 h 3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56" h="336752">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grpFill/>
            <a:ln w="13395" cap="rnd">
              <a:solidFill>
                <a:srgbClr val="000000"/>
              </a:solidFill>
              <a:prstDash val="solid"/>
              <a:round/>
            </a:ln>
          </p:spPr>
          <p:txBody>
            <a:bodyPr rtlCol="0" anchor="ctr"/>
            <a:lstStyle/>
            <a:p>
              <a:endParaRPr lang="en-US"/>
            </a:p>
          </p:txBody>
        </p:sp>
        <p:sp>
          <p:nvSpPr>
            <p:cNvPr id="1411" name="Freeform: Shape 1410">
              <a:extLst>
                <a:ext uri="{FF2B5EF4-FFF2-40B4-BE49-F238E27FC236}">
                  <a16:creationId xmlns:a16="http://schemas.microsoft.com/office/drawing/2014/main" id="{F401B4B9-FE16-B5FB-091B-2C81B8B1D0C2}"/>
                </a:ext>
              </a:extLst>
            </p:cNvPr>
            <p:cNvSpPr/>
            <p:nvPr/>
          </p:nvSpPr>
          <p:spPr>
            <a:xfrm>
              <a:off x="5970621" y="4494813"/>
              <a:ext cx="204523" cy="204523"/>
            </a:xfrm>
            <a:custGeom>
              <a:avLst/>
              <a:gdLst>
                <a:gd name="connsiteX0" fmla="*/ 204555 w 204523"/>
                <a:gd name="connsiteY0" fmla="*/ 102203 h 204523"/>
                <a:gd name="connsiteX1" fmla="*/ 102293 w 204523"/>
                <a:gd name="connsiteY1" fmla="*/ 204465 h 204523"/>
                <a:gd name="connsiteX2" fmla="*/ 31 w 204523"/>
                <a:gd name="connsiteY2" fmla="*/ 102203 h 204523"/>
                <a:gd name="connsiteX3" fmla="*/ 102293 w 204523"/>
                <a:gd name="connsiteY3" fmla="*/ -58 h 204523"/>
                <a:gd name="connsiteX4" fmla="*/ 204555 w 204523"/>
                <a:gd name="connsiteY4" fmla="*/ 102203 h 20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23" h="204523">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grpFill/>
            <a:ln w="13395" cap="flat">
              <a:solidFill>
                <a:srgbClr val="000000"/>
              </a:solidFill>
              <a:prstDash val="solid"/>
              <a:miter/>
            </a:ln>
          </p:spPr>
          <p:txBody>
            <a:bodyPr rtlCol="0" anchor="ctr"/>
            <a:lstStyle/>
            <a:p>
              <a:endParaRPr lang="en-US"/>
            </a:p>
          </p:txBody>
        </p:sp>
        <p:sp>
          <p:nvSpPr>
            <p:cNvPr id="1412" name="Freeform: Shape 1411">
              <a:extLst>
                <a:ext uri="{FF2B5EF4-FFF2-40B4-BE49-F238E27FC236}">
                  <a16:creationId xmlns:a16="http://schemas.microsoft.com/office/drawing/2014/main" id="{963893D1-EFB4-C2E9-DBBD-9E5AFCA2E983}"/>
                </a:ext>
              </a:extLst>
            </p:cNvPr>
            <p:cNvSpPr/>
            <p:nvPr/>
          </p:nvSpPr>
          <p:spPr>
            <a:xfrm>
              <a:off x="6072883" y="4463299"/>
              <a:ext cx="6699" cy="267555"/>
            </a:xfrm>
            <a:custGeom>
              <a:avLst/>
              <a:gdLst>
                <a:gd name="connsiteX0" fmla="*/ 31 w 6699"/>
                <a:gd name="connsiteY0" fmla="*/ -59 h 267555"/>
                <a:gd name="connsiteX1" fmla="*/ 31 w 6699"/>
                <a:gd name="connsiteY1" fmla="*/ 267497 h 267555"/>
              </a:gdLst>
              <a:ahLst/>
              <a:cxnLst>
                <a:cxn ang="0">
                  <a:pos x="connsiteX0" y="connsiteY0"/>
                </a:cxn>
                <a:cxn ang="0">
                  <a:pos x="connsiteX1" y="connsiteY1"/>
                </a:cxn>
              </a:cxnLst>
              <a:rect l="l" t="t" r="r" b="b"/>
              <a:pathLst>
                <a:path w="6699" h="267555">
                  <a:moveTo>
                    <a:pt x="31" y="-59"/>
                  </a:moveTo>
                  <a:lnTo>
                    <a:pt x="31" y="267497"/>
                  </a:lnTo>
                </a:path>
              </a:pathLst>
            </a:custGeom>
            <a:grpFill/>
            <a:ln w="13395" cap="rnd">
              <a:solidFill>
                <a:srgbClr val="000000"/>
              </a:solidFill>
              <a:prstDash val="solid"/>
              <a:round/>
            </a:ln>
          </p:spPr>
          <p:txBody>
            <a:bodyPr rtlCol="0" anchor="ctr"/>
            <a:lstStyle/>
            <a:p>
              <a:endParaRPr lang="en-US"/>
            </a:p>
          </p:txBody>
        </p:sp>
        <p:sp>
          <p:nvSpPr>
            <p:cNvPr id="1413" name="Freeform: Shape 1412">
              <a:extLst>
                <a:ext uri="{FF2B5EF4-FFF2-40B4-BE49-F238E27FC236}">
                  <a16:creationId xmlns:a16="http://schemas.microsoft.com/office/drawing/2014/main" id="{35CC62E4-2957-28EC-3074-7C8C384BE485}"/>
                </a:ext>
              </a:extLst>
            </p:cNvPr>
            <p:cNvSpPr/>
            <p:nvPr/>
          </p:nvSpPr>
          <p:spPr>
            <a:xfrm>
              <a:off x="5939106" y="4597075"/>
              <a:ext cx="267553" cy="6699"/>
            </a:xfrm>
            <a:custGeom>
              <a:avLst/>
              <a:gdLst>
                <a:gd name="connsiteX0" fmla="*/ 31 w 267553"/>
                <a:gd name="connsiteY0" fmla="*/ -59 h 6699"/>
                <a:gd name="connsiteX1" fmla="*/ 267584 w 267553"/>
                <a:gd name="connsiteY1" fmla="*/ -59 h 6699"/>
              </a:gdLst>
              <a:ahLst/>
              <a:cxnLst>
                <a:cxn ang="0">
                  <a:pos x="connsiteX0" y="connsiteY0"/>
                </a:cxn>
                <a:cxn ang="0">
                  <a:pos x="connsiteX1" y="connsiteY1"/>
                </a:cxn>
              </a:cxnLst>
              <a:rect l="l" t="t" r="r" b="b"/>
              <a:pathLst>
                <a:path w="267553" h="6699">
                  <a:moveTo>
                    <a:pt x="31" y="-59"/>
                  </a:moveTo>
                  <a:lnTo>
                    <a:pt x="267584" y="-59"/>
                  </a:lnTo>
                </a:path>
              </a:pathLst>
            </a:custGeom>
            <a:grpFill/>
            <a:ln w="13395" cap="rnd">
              <a:solidFill>
                <a:srgbClr val="000000"/>
              </a:solidFill>
              <a:prstDash val="solid"/>
              <a:round/>
            </a:ln>
          </p:spPr>
          <p:txBody>
            <a:bodyPr rtlCol="0" anchor="ctr"/>
            <a:lstStyle/>
            <a:p>
              <a:endParaRPr lang="en-US"/>
            </a:p>
          </p:txBody>
        </p:sp>
      </p:grpSp>
      <p:grpSp>
        <p:nvGrpSpPr>
          <p:cNvPr id="1414" name="Graphic 198">
            <a:extLst>
              <a:ext uri="{FF2B5EF4-FFF2-40B4-BE49-F238E27FC236}">
                <a16:creationId xmlns:a16="http://schemas.microsoft.com/office/drawing/2014/main" id="{16DA3C7E-1E03-CF96-D09F-44D0CAEFD9A6}"/>
              </a:ext>
            </a:extLst>
          </p:cNvPr>
          <p:cNvGrpSpPr/>
          <p:nvPr/>
        </p:nvGrpSpPr>
        <p:grpSpPr>
          <a:xfrm>
            <a:off x="1134533" y="4993077"/>
            <a:ext cx="386615" cy="386615"/>
            <a:chOff x="1045640" y="5039460"/>
            <a:chExt cx="386615" cy="386615"/>
          </a:xfrm>
          <a:solidFill>
            <a:schemeClr val="tx1"/>
          </a:solidFill>
        </p:grpSpPr>
        <p:sp>
          <p:nvSpPr>
            <p:cNvPr id="1415" name="Freeform: Shape 1414">
              <a:extLst>
                <a:ext uri="{FF2B5EF4-FFF2-40B4-BE49-F238E27FC236}">
                  <a16:creationId xmlns:a16="http://schemas.microsoft.com/office/drawing/2014/main" id="{92025EBB-4D5C-3560-0589-7CFAEEBD2DAB}"/>
                </a:ext>
              </a:extLst>
            </p:cNvPr>
            <p:cNvSpPr/>
            <p:nvPr/>
          </p:nvSpPr>
          <p:spPr>
            <a:xfrm>
              <a:off x="1045640" y="5039460"/>
              <a:ext cx="385994" cy="386615"/>
            </a:xfrm>
            <a:custGeom>
              <a:avLst/>
              <a:gdLst>
                <a:gd name="connsiteX0" fmla="*/ 0 w 385994"/>
                <a:gd name="connsiteY0" fmla="*/ 0 h 386615"/>
                <a:gd name="connsiteX1" fmla="*/ 385994 w 385994"/>
                <a:gd name="connsiteY1" fmla="*/ 0 h 386615"/>
                <a:gd name="connsiteX2" fmla="*/ 385994 w 385994"/>
                <a:gd name="connsiteY2" fmla="*/ 386616 h 386615"/>
                <a:gd name="connsiteX3" fmla="*/ 0 w 385994"/>
                <a:gd name="connsiteY3" fmla="*/ 386616 h 386615"/>
              </a:gdLst>
              <a:ahLst/>
              <a:cxnLst>
                <a:cxn ang="0">
                  <a:pos x="connsiteX0" y="connsiteY0"/>
                </a:cxn>
                <a:cxn ang="0">
                  <a:pos x="connsiteX1" y="connsiteY1"/>
                </a:cxn>
                <a:cxn ang="0">
                  <a:pos x="connsiteX2" y="connsiteY2"/>
                </a:cxn>
                <a:cxn ang="0">
                  <a:pos x="connsiteX3" y="connsiteY3"/>
                </a:cxn>
              </a:cxnLst>
              <a:rect l="l" t="t" r="r" b="b"/>
              <a:pathLst>
                <a:path w="385994" h="386615">
                  <a:moveTo>
                    <a:pt x="0" y="0"/>
                  </a:moveTo>
                  <a:lnTo>
                    <a:pt x="385994" y="0"/>
                  </a:lnTo>
                  <a:lnTo>
                    <a:pt x="385994" y="386616"/>
                  </a:lnTo>
                  <a:lnTo>
                    <a:pt x="0" y="386616"/>
                  </a:lnTo>
                  <a:close/>
                </a:path>
              </a:pathLst>
            </a:custGeom>
            <a:grpFill/>
            <a:ln w="12800" cap="rnd">
              <a:solidFill>
                <a:srgbClr val="000000"/>
              </a:solidFill>
              <a:prstDash val="solid"/>
              <a:round/>
            </a:ln>
          </p:spPr>
          <p:txBody>
            <a:bodyPr rtlCol="0" anchor="ctr"/>
            <a:lstStyle/>
            <a:p>
              <a:endParaRPr lang="en-US"/>
            </a:p>
          </p:txBody>
        </p:sp>
        <p:sp>
          <p:nvSpPr>
            <p:cNvPr id="1416" name="Freeform: Shape 1415">
              <a:extLst>
                <a:ext uri="{FF2B5EF4-FFF2-40B4-BE49-F238E27FC236}">
                  <a16:creationId xmlns:a16="http://schemas.microsoft.com/office/drawing/2014/main" id="{3CE2DF5D-183F-5B54-2999-355BC79F4A73}"/>
                </a:ext>
              </a:extLst>
            </p:cNvPr>
            <p:cNvSpPr/>
            <p:nvPr/>
          </p:nvSpPr>
          <p:spPr>
            <a:xfrm>
              <a:off x="1045640" y="5114048"/>
              <a:ext cx="386615" cy="6474"/>
            </a:xfrm>
            <a:custGeom>
              <a:avLst/>
              <a:gdLst>
                <a:gd name="connsiteX0" fmla="*/ 0 w 386615"/>
                <a:gd name="connsiteY0" fmla="*/ 0 h 6474"/>
                <a:gd name="connsiteX1" fmla="*/ 386616 w 386615"/>
                <a:gd name="connsiteY1" fmla="*/ 0 h 6474"/>
              </a:gdLst>
              <a:ahLst/>
              <a:cxnLst>
                <a:cxn ang="0">
                  <a:pos x="connsiteX0" y="connsiteY0"/>
                </a:cxn>
                <a:cxn ang="0">
                  <a:pos x="connsiteX1" y="connsiteY1"/>
                </a:cxn>
              </a:cxnLst>
              <a:rect l="l" t="t" r="r" b="b"/>
              <a:pathLst>
                <a:path w="386615" h="6474">
                  <a:moveTo>
                    <a:pt x="0" y="0"/>
                  </a:moveTo>
                  <a:lnTo>
                    <a:pt x="386616" y="0"/>
                  </a:lnTo>
                </a:path>
              </a:pathLst>
            </a:custGeom>
            <a:grpFill/>
            <a:ln w="12800" cap="flat">
              <a:solidFill>
                <a:srgbClr val="000000"/>
              </a:solidFill>
              <a:prstDash val="solid"/>
              <a:miter/>
            </a:ln>
          </p:spPr>
          <p:txBody>
            <a:bodyPr rtlCol="0" anchor="ctr"/>
            <a:lstStyle/>
            <a:p>
              <a:endParaRPr lang="en-US"/>
            </a:p>
          </p:txBody>
        </p:sp>
        <p:sp>
          <p:nvSpPr>
            <p:cNvPr id="1417" name="Freeform: Shape 1416">
              <a:extLst>
                <a:ext uri="{FF2B5EF4-FFF2-40B4-BE49-F238E27FC236}">
                  <a16:creationId xmlns:a16="http://schemas.microsoft.com/office/drawing/2014/main" id="{758B5111-FF6B-6B9F-B081-8532516D4EFF}"/>
                </a:ext>
              </a:extLst>
            </p:cNvPr>
            <p:cNvSpPr/>
            <p:nvPr/>
          </p:nvSpPr>
          <p:spPr>
            <a:xfrm>
              <a:off x="1089150" y="5385674"/>
              <a:ext cx="287164" cy="6474"/>
            </a:xfrm>
            <a:custGeom>
              <a:avLst/>
              <a:gdLst>
                <a:gd name="connsiteX0" fmla="*/ 0 w 287164"/>
                <a:gd name="connsiteY0" fmla="*/ 0 h 6474"/>
                <a:gd name="connsiteX1" fmla="*/ 287165 w 287164"/>
                <a:gd name="connsiteY1" fmla="*/ 0 h 6474"/>
              </a:gdLst>
              <a:ahLst/>
              <a:cxnLst>
                <a:cxn ang="0">
                  <a:pos x="connsiteX0" y="connsiteY0"/>
                </a:cxn>
                <a:cxn ang="0">
                  <a:pos x="connsiteX1" y="connsiteY1"/>
                </a:cxn>
              </a:cxnLst>
              <a:rect l="l" t="t" r="r" b="b"/>
              <a:pathLst>
                <a:path w="287164" h="6474">
                  <a:moveTo>
                    <a:pt x="0" y="0"/>
                  </a:moveTo>
                  <a:lnTo>
                    <a:pt x="287165" y="0"/>
                  </a:lnTo>
                </a:path>
              </a:pathLst>
            </a:custGeom>
            <a:grpFill/>
            <a:ln w="12800" cap="rnd">
              <a:solidFill>
                <a:srgbClr val="000000"/>
              </a:solidFill>
              <a:prstDash val="solid"/>
              <a:round/>
            </a:ln>
          </p:spPr>
          <p:txBody>
            <a:bodyPr rtlCol="0" anchor="ctr"/>
            <a:lstStyle/>
            <a:p>
              <a:endParaRPr lang="en-US"/>
            </a:p>
          </p:txBody>
        </p:sp>
        <p:sp>
          <p:nvSpPr>
            <p:cNvPr id="1418" name="Freeform: Shape 1417">
              <a:extLst>
                <a:ext uri="{FF2B5EF4-FFF2-40B4-BE49-F238E27FC236}">
                  <a16:creationId xmlns:a16="http://schemas.microsoft.com/office/drawing/2014/main" id="{F18B817C-2D72-893C-B980-2625973B2E79}"/>
                </a:ext>
              </a:extLst>
            </p:cNvPr>
            <p:cNvSpPr/>
            <p:nvPr/>
          </p:nvSpPr>
          <p:spPr>
            <a:xfrm>
              <a:off x="1115255" y="5039460"/>
              <a:ext cx="6474" cy="70236"/>
            </a:xfrm>
            <a:custGeom>
              <a:avLst/>
              <a:gdLst>
                <a:gd name="connsiteX0" fmla="*/ 0 w 6474"/>
                <a:gd name="connsiteY0" fmla="*/ 0 h 70236"/>
                <a:gd name="connsiteX1" fmla="*/ 0 w 6474"/>
                <a:gd name="connsiteY1" fmla="*/ 70237 h 70236"/>
              </a:gdLst>
              <a:ahLst/>
              <a:cxnLst>
                <a:cxn ang="0">
                  <a:pos x="connsiteX0" y="connsiteY0"/>
                </a:cxn>
                <a:cxn ang="0">
                  <a:pos x="connsiteX1" y="connsiteY1"/>
                </a:cxn>
              </a:cxnLst>
              <a:rect l="l" t="t" r="r" b="b"/>
              <a:pathLst>
                <a:path w="6474" h="70236">
                  <a:moveTo>
                    <a:pt x="0" y="0"/>
                  </a:moveTo>
                  <a:lnTo>
                    <a:pt x="0" y="70237"/>
                  </a:lnTo>
                </a:path>
              </a:pathLst>
            </a:custGeom>
            <a:grpFill/>
            <a:ln w="614" cap="flat">
              <a:solidFill>
                <a:srgbClr val="000000"/>
              </a:solidFill>
              <a:prstDash val="solid"/>
              <a:miter/>
            </a:ln>
          </p:spPr>
          <p:txBody>
            <a:bodyPr rtlCol="0" anchor="ctr"/>
            <a:lstStyle/>
            <a:p>
              <a:endParaRPr lang="en-US"/>
            </a:p>
          </p:txBody>
        </p:sp>
        <p:sp>
          <p:nvSpPr>
            <p:cNvPr id="1419" name="Freeform: Shape 1418">
              <a:extLst>
                <a:ext uri="{FF2B5EF4-FFF2-40B4-BE49-F238E27FC236}">
                  <a16:creationId xmlns:a16="http://schemas.microsoft.com/office/drawing/2014/main" id="{5ACAA932-7481-D15E-BB70-843750C8C9FB}"/>
                </a:ext>
              </a:extLst>
            </p:cNvPr>
            <p:cNvSpPr/>
            <p:nvPr/>
          </p:nvSpPr>
          <p:spPr>
            <a:xfrm>
              <a:off x="1118985" y="5309843"/>
              <a:ext cx="6474" cy="45996"/>
            </a:xfrm>
            <a:custGeom>
              <a:avLst/>
              <a:gdLst>
                <a:gd name="connsiteX0" fmla="*/ 0 w 6474"/>
                <a:gd name="connsiteY0" fmla="*/ 0 h 45996"/>
                <a:gd name="connsiteX1" fmla="*/ 0 w 6474"/>
                <a:gd name="connsiteY1" fmla="*/ 45996 h 45996"/>
              </a:gdLst>
              <a:ahLst/>
              <a:cxnLst>
                <a:cxn ang="0">
                  <a:pos x="connsiteX0" y="connsiteY0"/>
                </a:cxn>
                <a:cxn ang="0">
                  <a:pos x="connsiteX1" y="connsiteY1"/>
                </a:cxn>
              </a:cxnLst>
              <a:rect l="l" t="t" r="r" b="b"/>
              <a:pathLst>
                <a:path w="6474" h="45996">
                  <a:moveTo>
                    <a:pt x="0" y="0"/>
                  </a:moveTo>
                  <a:lnTo>
                    <a:pt x="0" y="45996"/>
                  </a:lnTo>
                </a:path>
              </a:pathLst>
            </a:custGeom>
            <a:grpFill/>
            <a:ln w="12800" cap="rnd">
              <a:solidFill>
                <a:srgbClr val="000000"/>
              </a:solidFill>
              <a:prstDash val="solid"/>
              <a:round/>
            </a:ln>
          </p:spPr>
          <p:txBody>
            <a:bodyPr rtlCol="0" anchor="ctr"/>
            <a:lstStyle/>
            <a:p>
              <a:endParaRPr lang="en-US"/>
            </a:p>
          </p:txBody>
        </p:sp>
        <p:sp>
          <p:nvSpPr>
            <p:cNvPr id="1420" name="Freeform: Shape 1419">
              <a:extLst>
                <a:ext uri="{FF2B5EF4-FFF2-40B4-BE49-F238E27FC236}">
                  <a16:creationId xmlns:a16="http://schemas.microsoft.com/office/drawing/2014/main" id="{4BF363DC-4080-C2F9-58FF-A6ADA4C28F53}"/>
                </a:ext>
              </a:extLst>
            </p:cNvPr>
            <p:cNvSpPr/>
            <p:nvPr/>
          </p:nvSpPr>
          <p:spPr>
            <a:xfrm>
              <a:off x="1177412" y="5254523"/>
              <a:ext cx="6474" cy="101315"/>
            </a:xfrm>
            <a:custGeom>
              <a:avLst/>
              <a:gdLst>
                <a:gd name="connsiteX0" fmla="*/ 0 w 6474"/>
                <a:gd name="connsiteY0" fmla="*/ 0 h 101315"/>
                <a:gd name="connsiteX1" fmla="*/ 0 w 6474"/>
                <a:gd name="connsiteY1" fmla="*/ 101316 h 101315"/>
              </a:gdLst>
              <a:ahLst/>
              <a:cxnLst>
                <a:cxn ang="0">
                  <a:pos x="connsiteX0" y="connsiteY0"/>
                </a:cxn>
                <a:cxn ang="0">
                  <a:pos x="connsiteX1" y="connsiteY1"/>
                </a:cxn>
              </a:cxnLst>
              <a:rect l="l" t="t" r="r" b="b"/>
              <a:pathLst>
                <a:path w="6474" h="101315">
                  <a:moveTo>
                    <a:pt x="0" y="0"/>
                  </a:moveTo>
                  <a:lnTo>
                    <a:pt x="0" y="101316"/>
                  </a:lnTo>
                </a:path>
              </a:pathLst>
            </a:custGeom>
            <a:grpFill/>
            <a:ln w="12800" cap="rnd">
              <a:solidFill>
                <a:srgbClr val="000000"/>
              </a:solidFill>
              <a:prstDash val="solid"/>
              <a:round/>
            </a:ln>
          </p:spPr>
          <p:txBody>
            <a:bodyPr rtlCol="0" anchor="ctr"/>
            <a:lstStyle/>
            <a:p>
              <a:endParaRPr lang="en-US"/>
            </a:p>
          </p:txBody>
        </p:sp>
        <p:sp>
          <p:nvSpPr>
            <p:cNvPr id="1421" name="Freeform: Shape 1420">
              <a:extLst>
                <a:ext uri="{FF2B5EF4-FFF2-40B4-BE49-F238E27FC236}">
                  <a16:creationId xmlns:a16="http://schemas.microsoft.com/office/drawing/2014/main" id="{C9674D23-4A90-8325-69F2-E4752F70EB77}"/>
                </a:ext>
              </a:extLst>
            </p:cNvPr>
            <p:cNvSpPr/>
            <p:nvPr/>
          </p:nvSpPr>
          <p:spPr>
            <a:xfrm>
              <a:off x="1235218" y="5286844"/>
              <a:ext cx="6474" cy="68994"/>
            </a:xfrm>
            <a:custGeom>
              <a:avLst/>
              <a:gdLst>
                <a:gd name="connsiteX0" fmla="*/ 0 w 6474"/>
                <a:gd name="connsiteY0" fmla="*/ 0 h 68994"/>
                <a:gd name="connsiteX1" fmla="*/ 0 w 6474"/>
                <a:gd name="connsiteY1" fmla="*/ 68994 h 68994"/>
              </a:gdLst>
              <a:ahLst/>
              <a:cxnLst>
                <a:cxn ang="0">
                  <a:pos x="connsiteX0" y="connsiteY0"/>
                </a:cxn>
                <a:cxn ang="0">
                  <a:pos x="connsiteX1" y="connsiteY1"/>
                </a:cxn>
              </a:cxnLst>
              <a:rect l="l" t="t" r="r" b="b"/>
              <a:pathLst>
                <a:path w="6474" h="68994">
                  <a:moveTo>
                    <a:pt x="0" y="0"/>
                  </a:moveTo>
                  <a:lnTo>
                    <a:pt x="0" y="68994"/>
                  </a:lnTo>
                </a:path>
              </a:pathLst>
            </a:custGeom>
            <a:grpFill/>
            <a:ln w="12800" cap="rnd">
              <a:solidFill>
                <a:srgbClr val="000000"/>
              </a:solidFill>
              <a:prstDash val="solid"/>
              <a:round/>
            </a:ln>
          </p:spPr>
          <p:txBody>
            <a:bodyPr rtlCol="0" anchor="ctr"/>
            <a:lstStyle/>
            <a:p>
              <a:endParaRPr lang="en-US"/>
            </a:p>
          </p:txBody>
        </p:sp>
        <p:sp>
          <p:nvSpPr>
            <p:cNvPr id="1422" name="Freeform: Shape 1421">
              <a:extLst>
                <a:ext uri="{FF2B5EF4-FFF2-40B4-BE49-F238E27FC236}">
                  <a16:creationId xmlns:a16="http://schemas.microsoft.com/office/drawing/2014/main" id="{F7A9AED1-1B0B-92AE-9112-6B2DD072D0AE}"/>
                </a:ext>
              </a:extLst>
            </p:cNvPr>
            <p:cNvSpPr/>
            <p:nvPr/>
          </p:nvSpPr>
          <p:spPr>
            <a:xfrm>
              <a:off x="1293024" y="5253901"/>
              <a:ext cx="6474" cy="101937"/>
            </a:xfrm>
            <a:custGeom>
              <a:avLst/>
              <a:gdLst>
                <a:gd name="connsiteX0" fmla="*/ 0 w 6474"/>
                <a:gd name="connsiteY0" fmla="*/ 0 h 101937"/>
                <a:gd name="connsiteX1" fmla="*/ 0 w 6474"/>
                <a:gd name="connsiteY1" fmla="*/ 101937 h 101937"/>
              </a:gdLst>
              <a:ahLst/>
              <a:cxnLst>
                <a:cxn ang="0">
                  <a:pos x="connsiteX0" y="connsiteY0"/>
                </a:cxn>
                <a:cxn ang="0">
                  <a:pos x="connsiteX1" y="connsiteY1"/>
                </a:cxn>
              </a:cxnLst>
              <a:rect l="l" t="t" r="r" b="b"/>
              <a:pathLst>
                <a:path w="6474" h="101937">
                  <a:moveTo>
                    <a:pt x="0" y="0"/>
                  </a:moveTo>
                  <a:lnTo>
                    <a:pt x="0" y="101937"/>
                  </a:lnTo>
                </a:path>
              </a:pathLst>
            </a:custGeom>
            <a:grpFill/>
            <a:ln w="12800" cap="rnd">
              <a:solidFill>
                <a:srgbClr val="000000"/>
              </a:solidFill>
              <a:prstDash val="solid"/>
              <a:round/>
            </a:ln>
          </p:spPr>
          <p:txBody>
            <a:bodyPr rtlCol="0" anchor="ctr"/>
            <a:lstStyle/>
            <a:p>
              <a:endParaRPr lang="en-US"/>
            </a:p>
          </p:txBody>
        </p:sp>
        <p:sp>
          <p:nvSpPr>
            <p:cNvPr id="1423" name="Freeform: Shape 1422">
              <a:extLst>
                <a:ext uri="{FF2B5EF4-FFF2-40B4-BE49-F238E27FC236}">
                  <a16:creationId xmlns:a16="http://schemas.microsoft.com/office/drawing/2014/main" id="{92FB826D-A3B0-0766-CBC5-552AB7773060}"/>
                </a:ext>
              </a:extLst>
            </p:cNvPr>
            <p:cNvSpPr/>
            <p:nvPr/>
          </p:nvSpPr>
          <p:spPr>
            <a:xfrm>
              <a:off x="1351452" y="5204176"/>
              <a:ext cx="6474" cy="151662"/>
            </a:xfrm>
            <a:custGeom>
              <a:avLst/>
              <a:gdLst>
                <a:gd name="connsiteX0" fmla="*/ 0 w 6474"/>
                <a:gd name="connsiteY0" fmla="*/ 0 h 151662"/>
                <a:gd name="connsiteX1" fmla="*/ 0 w 6474"/>
                <a:gd name="connsiteY1" fmla="*/ 151663 h 151662"/>
              </a:gdLst>
              <a:ahLst/>
              <a:cxnLst>
                <a:cxn ang="0">
                  <a:pos x="connsiteX0" y="connsiteY0"/>
                </a:cxn>
                <a:cxn ang="0">
                  <a:pos x="connsiteX1" y="connsiteY1"/>
                </a:cxn>
              </a:cxnLst>
              <a:rect l="l" t="t" r="r" b="b"/>
              <a:pathLst>
                <a:path w="6474" h="151662">
                  <a:moveTo>
                    <a:pt x="0" y="0"/>
                  </a:moveTo>
                  <a:lnTo>
                    <a:pt x="0" y="151663"/>
                  </a:lnTo>
                </a:path>
              </a:pathLst>
            </a:custGeom>
            <a:grpFill/>
            <a:ln w="12800" cap="rnd">
              <a:solidFill>
                <a:srgbClr val="000000"/>
              </a:solidFill>
              <a:prstDash val="solid"/>
              <a:round/>
            </a:ln>
          </p:spPr>
          <p:txBody>
            <a:bodyPr rtlCol="0" anchor="ctr"/>
            <a:lstStyle/>
            <a:p>
              <a:endParaRPr lang="en-US"/>
            </a:p>
          </p:txBody>
        </p:sp>
        <p:sp>
          <p:nvSpPr>
            <p:cNvPr id="1424" name="Freeform: Shape 1423">
              <a:extLst>
                <a:ext uri="{FF2B5EF4-FFF2-40B4-BE49-F238E27FC236}">
                  <a16:creationId xmlns:a16="http://schemas.microsoft.com/office/drawing/2014/main" id="{95BCC240-5EF6-2D10-473C-E86B0173433A}"/>
                </a:ext>
              </a:extLst>
            </p:cNvPr>
            <p:cNvSpPr/>
            <p:nvPr/>
          </p:nvSpPr>
          <p:spPr>
            <a:xfrm>
              <a:off x="1144468" y="5064942"/>
              <a:ext cx="39158" cy="26105"/>
            </a:xfrm>
            <a:custGeom>
              <a:avLst/>
              <a:gdLst>
                <a:gd name="connsiteX0" fmla="*/ -6778 w 39158"/>
                <a:gd name="connsiteY0" fmla="*/ -1428 h 26105"/>
                <a:gd name="connsiteX1" fmla="*/ 59 w 39158"/>
                <a:gd name="connsiteY1" fmla="*/ -1428 h 26105"/>
                <a:gd name="connsiteX2" fmla="*/ 5032 w 39158"/>
                <a:gd name="connsiteY2" fmla="*/ 15354 h 26105"/>
                <a:gd name="connsiteX3" fmla="*/ 9383 w 39158"/>
                <a:gd name="connsiteY3" fmla="*/ -1428 h 26105"/>
                <a:gd name="connsiteX4" fmla="*/ 16220 w 39158"/>
                <a:gd name="connsiteY4" fmla="*/ -1428 h 26105"/>
                <a:gd name="connsiteX5" fmla="*/ 20571 w 39158"/>
                <a:gd name="connsiteY5" fmla="*/ 15354 h 26105"/>
                <a:gd name="connsiteX6" fmla="*/ 25544 w 39158"/>
                <a:gd name="connsiteY6" fmla="*/ -1428 h 26105"/>
                <a:gd name="connsiteX7" fmla="*/ 32381 w 39158"/>
                <a:gd name="connsiteY7" fmla="*/ -1428 h 26105"/>
                <a:gd name="connsiteX8" fmla="*/ 24300 w 39158"/>
                <a:gd name="connsiteY8" fmla="*/ 24678 h 26105"/>
                <a:gd name="connsiteX9" fmla="*/ 17463 w 39158"/>
                <a:gd name="connsiteY9" fmla="*/ 24678 h 26105"/>
                <a:gd name="connsiteX10" fmla="*/ 13112 w 39158"/>
                <a:gd name="connsiteY10" fmla="*/ 7896 h 26105"/>
                <a:gd name="connsiteX11" fmla="*/ 8761 w 39158"/>
                <a:gd name="connsiteY11" fmla="*/ 24678 h 26105"/>
                <a:gd name="connsiteX12" fmla="*/ 1924 w 39158"/>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58" h="26105">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grpFill/>
            <a:ln w="614" cap="flat">
              <a:noFill/>
              <a:prstDash val="solid"/>
              <a:miter/>
            </a:ln>
          </p:spPr>
          <p:txBody>
            <a:bodyPr rtlCol="0" anchor="ctr"/>
            <a:lstStyle/>
            <a:p>
              <a:endParaRPr lang="en-US"/>
            </a:p>
          </p:txBody>
        </p:sp>
        <p:sp>
          <p:nvSpPr>
            <p:cNvPr id="1425" name="Freeform: Shape 1424">
              <a:extLst>
                <a:ext uri="{FF2B5EF4-FFF2-40B4-BE49-F238E27FC236}">
                  <a16:creationId xmlns:a16="http://schemas.microsoft.com/office/drawing/2014/main" id="{B74C3855-A2E6-7C47-2EAA-E5BE9530CCDB}"/>
                </a:ext>
              </a:extLst>
            </p:cNvPr>
            <p:cNvSpPr/>
            <p:nvPr/>
          </p:nvSpPr>
          <p:spPr>
            <a:xfrm>
              <a:off x="1192329" y="5064942"/>
              <a:ext cx="38537" cy="26105"/>
            </a:xfrm>
            <a:custGeom>
              <a:avLst/>
              <a:gdLst>
                <a:gd name="connsiteX0" fmla="*/ -6847 w 38537"/>
                <a:gd name="connsiteY0" fmla="*/ -1428 h 26105"/>
                <a:gd name="connsiteX1" fmla="*/ -631 w 38537"/>
                <a:gd name="connsiteY1" fmla="*/ -1428 h 26105"/>
                <a:gd name="connsiteX2" fmla="*/ 4341 w 38537"/>
                <a:gd name="connsiteY2" fmla="*/ 15354 h 26105"/>
                <a:gd name="connsiteX3" fmla="*/ 8692 w 38537"/>
                <a:gd name="connsiteY3" fmla="*/ -1428 h 26105"/>
                <a:gd name="connsiteX4" fmla="*/ 15529 w 38537"/>
                <a:gd name="connsiteY4" fmla="*/ -1428 h 26105"/>
                <a:gd name="connsiteX5" fmla="*/ 19880 w 38537"/>
                <a:gd name="connsiteY5" fmla="*/ 15354 h 26105"/>
                <a:gd name="connsiteX6" fmla="*/ 24853 w 38537"/>
                <a:gd name="connsiteY6" fmla="*/ -1428 h 26105"/>
                <a:gd name="connsiteX7" fmla="*/ 31690 w 38537"/>
                <a:gd name="connsiteY7" fmla="*/ -1428 h 26105"/>
                <a:gd name="connsiteX8" fmla="*/ 23610 w 38537"/>
                <a:gd name="connsiteY8" fmla="*/ 24678 h 26105"/>
                <a:gd name="connsiteX9" fmla="*/ 16772 w 38537"/>
                <a:gd name="connsiteY9" fmla="*/ 24678 h 26105"/>
                <a:gd name="connsiteX10" fmla="*/ 12421 w 38537"/>
                <a:gd name="connsiteY10" fmla="*/ 7896 h 26105"/>
                <a:gd name="connsiteX11" fmla="*/ 8070 w 38537"/>
                <a:gd name="connsiteY11" fmla="*/ 24678 h 26105"/>
                <a:gd name="connsiteX12" fmla="*/ 1233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grpFill/>
            <a:ln w="614" cap="flat">
              <a:noFill/>
              <a:prstDash val="solid"/>
              <a:miter/>
            </a:ln>
          </p:spPr>
          <p:txBody>
            <a:bodyPr rtlCol="0" anchor="ctr"/>
            <a:lstStyle/>
            <a:p>
              <a:endParaRPr lang="en-US"/>
            </a:p>
          </p:txBody>
        </p:sp>
        <p:sp>
          <p:nvSpPr>
            <p:cNvPr id="1426" name="Freeform: Shape 1425">
              <a:extLst>
                <a:ext uri="{FF2B5EF4-FFF2-40B4-BE49-F238E27FC236}">
                  <a16:creationId xmlns:a16="http://schemas.microsoft.com/office/drawing/2014/main" id="{1D9A8D9E-EC17-65AF-DD8E-8A364FFEDDCE}"/>
                </a:ext>
              </a:extLst>
            </p:cNvPr>
            <p:cNvSpPr/>
            <p:nvPr/>
          </p:nvSpPr>
          <p:spPr>
            <a:xfrm>
              <a:off x="1239568" y="5064942"/>
              <a:ext cx="38537" cy="26105"/>
            </a:xfrm>
            <a:custGeom>
              <a:avLst/>
              <a:gdLst>
                <a:gd name="connsiteX0" fmla="*/ -6916 w 38537"/>
                <a:gd name="connsiteY0" fmla="*/ -1428 h 26105"/>
                <a:gd name="connsiteX1" fmla="*/ -700 w 38537"/>
                <a:gd name="connsiteY1" fmla="*/ -1428 h 26105"/>
                <a:gd name="connsiteX2" fmla="*/ 4272 w 38537"/>
                <a:gd name="connsiteY2" fmla="*/ 15354 h 26105"/>
                <a:gd name="connsiteX3" fmla="*/ 9245 w 38537"/>
                <a:gd name="connsiteY3" fmla="*/ -1428 h 26105"/>
                <a:gd name="connsiteX4" fmla="*/ 15461 w 38537"/>
                <a:gd name="connsiteY4" fmla="*/ -1428 h 26105"/>
                <a:gd name="connsiteX5" fmla="*/ 19812 w 38537"/>
                <a:gd name="connsiteY5" fmla="*/ 15354 h 26105"/>
                <a:gd name="connsiteX6" fmla="*/ 24784 w 38537"/>
                <a:gd name="connsiteY6" fmla="*/ -1428 h 26105"/>
                <a:gd name="connsiteX7" fmla="*/ 31621 w 38537"/>
                <a:gd name="connsiteY7" fmla="*/ -1428 h 26105"/>
                <a:gd name="connsiteX8" fmla="*/ 23541 w 38537"/>
                <a:gd name="connsiteY8" fmla="*/ 24678 h 26105"/>
                <a:gd name="connsiteX9" fmla="*/ 16704 w 38537"/>
                <a:gd name="connsiteY9" fmla="*/ 24678 h 26105"/>
                <a:gd name="connsiteX10" fmla="*/ 12353 w 38537"/>
                <a:gd name="connsiteY10" fmla="*/ 7896 h 26105"/>
                <a:gd name="connsiteX11" fmla="*/ 8002 w 38537"/>
                <a:gd name="connsiteY11" fmla="*/ 24678 h 26105"/>
                <a:gd name="connsiteX12" fmla="*/ 1165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grpFill/>
            <a:ln w="614" cap="flat">
              <a:noFill/>
              <a:prstDash val="solid"/>
              <a:miter/>
            </a:ln>
          </p:spPr>
          <p:txBody>
            <a:bodyPr rtlCol="0" anchor="ctr"/>
            <a:lstStyle/>
            <a:p>
              <a:endParaRPr lang="en-US"/>
            </a:p>
          </p:txBody>
        </p:sp>
        <p:sp>
          <p:nvSpPr>
            <p:cNvPr id="1427" name="Freeform: Shape 1426">
              <a:extLst>
                <a:ext uri="{FF2B5EF4-FFF2-40B4-BE49-F238E27FC236}">
                  <a16:creationId xmlns:a16="http://schemas.microsoft.com/office/drawing/2014/main" id="{71842D85-4D59-BC2D-1E57-A2BC077320C0}"/>
                </a:ext>
              </a:extLst>
            </p:cNvPr>
            <p:cNvSpPr/>
            <p:nvPr/>
          </p:nvSpPr>
          <p:spPr>
            <a:xfrm>
              <a:off x="1281836" y="5082348"/>
              <a:ext cx="8701" cy="8701"/>
            </a:xfrm>
            <a:custGeom>
              <a:avLst/>
              <a:gdLst>
                <a:gd name="connsiteX0" fmla="*/ 8702 w 8701"/>
                <a:gd name="connsiteY0" fmla="*/ 4351 h 8701"/>
                <a:gd name="connsiteX1" fmla="*/ 4351 w 8701"/>
                <a:gd name="connsiteY1" fmla="*/ 8702 h 8701"/>
                <a:gd name="connsiteX2" fmla="*/ 0 w 8701"/>
                <a:gd name="connsiteY2" fmla="*/ 4351 h 8701"/>
                <a:gd name="connsiteX3" fmla="*/ 4351 w 8701"/>
                <a:gd name="connsiteY3" fmla="*/ 0 h 8701"/>
                <a:gd name="connsiteX4" fmla="*/ 8702 w 8701"/>
                <a:gd name="connsiteY4" fmla="*/ 4351 h 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 h="8701">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grpFill/>
            <a:ln w="614" cap="flat">
              <a:noFill/>
              <a:prstDash val="solid"/>
              <a:miter/>
            </a:ln>
          </p:spPr>
          <p:txBody>
            <a:bodyPr rtlCol="0" anchor="ctr"/>
            <a:lstStyle/>
            <a:p>
              <a:endParaRPr lang="en-US"/>
            </a:p>
          </p:txBody>
        </p:sp>
        <p:sp>
          <p:nvSpPr>
            <p:cNvPr id="1428" name="Freeform: Shape 1427">
              <a:extLst>
                <a:ext uri="{FF2B5EF4-FFF2-40B4-BE49-F238E27FC236}">
                  <a16:creationId xmlns:a16="http://schemas.microsoft.com/office/drawing/2014/main" id="{D224E888-6150-B2D8-1B80-A54A5241E917}"/>
                </a:ext>
              </a:extLst>
            </p:cNvPr>
            <p:cNvSpPr/>
            <p:nvPr/>
          </p:nvSpPr>
          <p:spPr>
            <a:xfrm>
              <a:off x="1113390" y="5143881"/>
              <a:ext cx="240547" cy="129907"/>
            </a:xfrm>
            <a:custGeom>
              <a:avLst/>
              <a:gdLst>
                <a:gd name="connsiteX0" fmla="*/ -6879 w 240547"/>
                <a:gd name="connsiteY0" fmla="*/ 128290 h 129907"/>
                <a:gd name="connsiteX1" fmla="*/ 68952 w 240547"/>
                <a:gd name="connsiteY1" fmla="*/ 58052 h 129907"/>
                <a:gd name="connsiteX2" fmla="*/ 124272 w 240547"/>
                <a:gd name="connsiteY2" fmla="*/ 110886 h 129907"/>
                <a:gd name="connsiteX3" fmla="*/ 233668 w 240547"/>
                <a:gd name="connsiteY3" fmla="*/ -1618 h 129907"/>
              </a:gdLst>
              <a:ahLst/>
              <a:cxnLst>
                <a:cxn ang="0">
                  <a:pos x="connsiteX0" y="connsiteY0"/>
                </a:cxn>
                <a:cxn ang="0">
                  <a:pos x="connsiteX1" y="connsiteY1"/>
                </a:cxn>
                <a:cxn ang="0">
                  <a:pos x="connsiteX2" y="connsiteY2"/>
                </a:cxn>
                <a:cxn ang="0">
                  <a:pos x="connsiteX3" y="connsiteY3"/>
                </a:cxn>
              </a:cxnLst>
              <a:rect l="l" t="t" r="r" b="b"/>
              <a:pathLst>
                <a:path w="240547" h="129907">
                  <a:moveTo>
                    <a:pt x="-6879" y="128290"/>
                  </a:moveTo>
                  <a:lnTo>
                    <a:pt x="68952" y="58052"/>
                  </a:lnTo>
                  <a:lnTo>
                    <a:pt x="124272" y="110886"/>
                  </a:lnTo>
                  <a:lnTo>
                    <a:pt x="233668" y="-1618"/>
                  </a:lnTo>
                </a:path>
              </a:pathLst>
            </a:custGeom>
            <a:grpFill/>
            <a:ln w="12800" cap="rnd">
              <a:solidFill>
                <a:srgbClr val="000000"/>
              </a:solidFill>
              <a:prstDash val="solid"/>
              <a:round/>
            </a:ln>
          </p:spPr>
          <p:txBody>
            <a:bodyPr rtlCol="0" anchor="ctr"/>
            <a:lstStyle/>
            <a:p>
              <a:endParaRPr lang="en-US"/>
            </a:p>
          </p:txBody>
        </p:sp>
        <p:sp>
          <p:nvSpPr>
            <p:cNvPr id="1429" name="Freeform: Shape 1428">
              <a:extLst>
                <a:ext uri="{FF2B5EF4-FFF2-40B4-BE49-F238E27FC236}">
                  <a16:creationId xmlns:a16="http://schemas.microsoft.com/office/drawing/2014/main" id="{0D80883E-3242-021D-DE7B-5B6C43CFAE2D}"/>
                </a:ext>
              </a:extLst>
            </p:cNvPr>
            <p:cNvSpPr/>
            <p:nvPr/>
          </p:nvSpPr>
          <p:spPr>
            <a:xfrm>
              <a:off x="1115255" y="5039460"/>
              <a:ext cx="6474" cy="74588"/>
            </a:xfrm>
            <a:custGeom>
              <a:avLst/>
              <a:gdLst>
                <a:gd name="connsiteX0" fmla="*/ 0 w 6474"/>
                <a:gd name="connsiteY0" fmla="*/ 0 h 74588"/>
                <a:gd name="connsiteX1" fmla="*/ 0 w 6474"/>
                <a:gd name="connsiteY1" fmla="*/ 74588 h 74588"/>
              </a:gdLst>
              <a:ahLst/>
              <a:cxnLst>
                <a:cxn ang="0">
                  <a:pos x="connsiteX0" y="connsiteY0"/>
                </a:cxn>
                <a:cxn ang="0">
                  <a:pos x="connsiteX1" y="connsiteY1"/>
                </a:cxn>
              </a:cxnLst>
              <a:rect l="l" t="t" r="r" b="b"/>
              <a:pathLst>
                <a:path w="6474" h="74588">
                  <a:moveTo>
                    <a:pt x="0" y="0"/>
                  </a:moveTo>
                  <a:lnTo>
                    <a:pt x="0" y="74588"/>
                  </a:lnTo>
                </a:path>
              </a:pathLst>
            </a:custGeom>
            <a:grpFill/>
            <a:ln w="12800" cap="flat">
              <a:solidFill>
                <a:srgbClr val="000000"/>
              </a:solidFill>
              <a:prstDash val="solid"/>
              <a:miter/>
            </a:ln>
          </p:spPr>
          <p:txBody>
            <a:bodyPr rtlCol="0" anchor="ctr"/>
            <a:lstStyle/>
            <a:p>
              <a:endParaRPr lang="en-US"/>
            </a:p>
          </p:txBody>
        </p:sp>
      </p:grpSp>
      <p:grpSp>
        <p:nvGrpSpPr>
          <p:cNvPr id="1430" name="Graphic 200">
            <a:extLst>
              <a:ext uri="{FF2B5EF4-FFF2-40B4-BE49-F238E27FC236}">
                <a16:creationId xmlns:a16="http://schemas.microsoft.com/office/drawing/2014/main" id="{6F947FA5-91FA-430E-446C-803AD43A27A5}"/>
              </a:ext>
            </a:extLst>
          </p:cNvPr>
          <p:cNvGrpSpPr/>
          <p:nvPr/>
        </p:nvGrpSpPr>
        <p:grpSpPr>
          <a:xfrm>
            <a:off x="10824450" y="4381241"/>
            <a:ext cx="414110" cy="301955"/>
            <a:chOff x="10735557" y="4427624"/>
            <a:chExt cx="414110" cy="301955"/>
          </a:xfrm>
          <a:solidFill>
            <a:schemeClr val="tx1"/>
          </a:solidFill>
        </p:grpSpPr>
        <p:sp>
          <p:nvSpPr>
            <p:cNvPr id="1431" name="Freeform: Shape 1430">
              <a:extLst>
                <a:ext uri="{FF2B5EF4-FFF2-40B4-BE49-F238E27FC236}">
                  <a16:creationId xmlns:a16="http://schemas.microsoft.com/office/drawing/2014/main" id="{F888BEF8-B7B8-1C8E-A6C7-10FBA1219E82}"/>
                </a:ext>
              </a:extLst>
            </p:cNvPr>
            <p:cNvSpPr/>
            <p:nvPr/>
          </p:nvSpPr>
          <p:spPr>
            <a:xfrm>
              <a:off x="10735557" y="4427624"/>
              <a:ext cx="414110" cy="301955"/>
            </a:xfrm>
            <a:custGeom>
              <a:avLst/>
              <a:gdLst>
                <a:gd name="connsiteX0" fmla="*/ 0 w 414110"/>
                <a:gd name="connsiteY0" fmla="*/ 258819 h 301955"/>
                <a:gd name="connsiteX1" fmla="*/ 198428 w 414110"/>
                <a:gd name="connsiteY1" fmla="*/ 258819 h 301955"/>
                <a:gd name="connsiteX2" fmla="*/ 198428 w 414110"/>
                <a:gd name="connsiteY2" fmla="*/ 284701 h 301955"/>
                <a:gd name="connsiteX3" fmla="*/ 94900 w 414110"/>
                <a:gd name="connsiteY3" fmla="*/ 284701 h 301955"/>
                <a:gd name="connsiteX4" fmla="*/ 94900 w 414110"/>
                <a:gd name="connsiteY4" fmla="*/ 301956 h 301955"/>
                <a:gd name="connsiteX5" fmla="*/ 319210 w 414110"/>
                <a:gd name="connsiteY5" fmla="*/ 301956 h 301955"/>
                <a:gd name="connsiteX6" fmla="*/ 319210 w 414110"/>
                <a:gd name="connsiteY6" fmla="*/ 284701 h 301955"/>
                <a:gd name="connsiteX7" fmla="*/ 215683 w 414110"/>
                <a:gd name="connsiteY7" fmla="*/ 284701 h 301955"/>
                <a:gd name="connsiteX8" fmla="*/ 215683 w 414110"/>
                <a:gd name="connsiteY8" fmla="*/ 258819 h 301955"/>
                <a:gd name="connsiteX9" fmla="*/ 414110 w 414110"/>
                <a:gd name="connsiteY9" fmla="*/ 258819 h 301955"/>
                <a:gd name="connsiteX10" fmla="*/ 414110 w 414110"/>
                <a:gd name="connsiteY10" fmla="*/ 0 h 301955"/>
                <a:gd name="connsiteX11" fmla="*/ 0 w 414110"/>
                <a:gd name="connsiteY11" fmla="*/ 0 h 301955"/>
                <a:gd name="connsiteX12" fmla="*/ 0 w 414110"/>
                <a:gd name="connsiteY12" fmla="*/ 258819 h 301955"/>
                <a:gd name="connsiteX13" fmla="*/ 17255 w 414110"/>
                <a:gd name="connsiteY13" fmla="*/ 17255 h 301955"/>
                <a:gd name="connsiteX14" fmla="*/ 396856 w 414110"/>
                <a:gd name="connsiteY14" fmla="*/ 17255 h 301955"/>
                <a:gd name="connsiteX15" fmla="*/ 396856 w 414110"/>
                <a:gd name="connsiteY15" fmla="*/ 241564 h 301955"/>
                <a:gd name="connsiteX16" fmla="*/ 17255 w 414110"/>
                <a:gd name="connsiteY16" fmla="*/ 241564 h 301955"/>
                <a:gd name="connsiteX17" fmla="*/ 17255 w 414110"/>
                <a:gd name="connsiteY17" fmla="*/ 17255 h 3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110" h="301955">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grpFill/>
            <a:ln w="8572" cap="flat">
              <a:noFill/>
              <a:prstDash val="solid"/>
              <a:miter/>
            </a:ln>
          </p:spPr>
          <p:txBody>
            <a:bodyPr rtlCol="0" anchor="ctr"/>
            <a:lstStyle/>
            <a:p>
              <a:endParaRPr lang="en-US"/>
            </a:p>
          </p:txBody>
        </p:sp>
        <p:sp>
          <p:nvSpPr>
            <p:cNvPr id="1432" name="Freeform: Shape 1431">
              <a:extLst>
                <a:ext uri="{FF2B5EF4-FFF2-40B4-BE49-F238E27FC236}">
                  <a16:creationId xmlns:a16="http://schemas.microsoft.com/office/drawing/2014/main" id="{1D108F15-A12C-3079-D7C3-C23EAFABF096}"/>
                </a:ext>
              </a:extLst>
            </p:cNvPr>
            <p:cNvSpPr/>
            <p:nvPr/>
          </p:nvSpPr>
          <p:spPr>
            <a:xfrm>
              <a:off x="10778693"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grpFill/>
            <a:ln w="8572" cap="flat">
              <a:noFill/>
              <a:prstDash val="solid"/>
              <a:miter/>
            </a:ln>
          </p:spPr>
          <p:txBody>
            <a:bodyPr rtlCol="0" anchor="ctr"/>
            <a:lstStyle/>
            <a:p>
              <a:endParaRPr lang="en-US"/>
            </a:p>
          </p:txBody>
        </p:sp>
        <p:sp>
          <p:nvSpPr>
            <p:cNvPr id="1433" name="Freeform: Shape 1432">
              <a:extLst>
                <a:ext uri="{FF2B5EF4-FFF2-40B4-BE49-F238E27FC236}">
                  <a16:creationId xmlns:a16="http://schemas.microsoft.com/office/drawing/2014/main" id="{8A3F2ED9-B81F-F3D3-2780-143F8EDD8575}"/>
                </a:ext>
              </a:extLst>
            </p:cNvPr>
            <p:cNvSpPr/>
            <p:nvPr/>
          </p:nvSpPr>
          <p:spPr>
            <a:xfrm>
              <a:off x="10951239"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grpFill/>
            <a:ln w="8572" cap="flat">
              <a:noFill/>
              <a:prstDash val="solid"/>
              <a:miter/>
            </a:ln>
          </p:spPr>
          <p:txBody>
            <a:bodyPr rtlCol="0" anchor="ctr"/>
            <a:lstStyle/>
            <a:p>
              <a:endParaRPr lang="en-US"/>
            </a:p>
          </p:txBody>
        </p:sp>
        <p:sp>
          <p:nvSpPr>
            <p:cNvPr id="1434" name="Freeform: Shape 1433">
              <a:extLst>
                <a:ext uri="{FF2B5EF4-FFF2-40B4-BE49-F238E27FC236}">
                  <a16:creationId xmlns:a16="http://schemas.microsoft.com/office/drawing/2014/main" id="{59F55C16-A1A9-12E8-E242-32038BB2C35F}"/>
                </a:ext>
              </a:extLst>
            </p:cNvPr>
            <p:cNvSpPr/>
            <p:nvPr/>
          </p:nvSpPr>
          <p:spPr>
            <a:xfrm>
              <a:off x="10778693"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grpFill/>
            <a:ln w="8572" cap="flat">
              <a:noFill/>
              <a:prstDash val="solid"/>
              <a:miter/>
            </a:ln>
          </p:spPr>
          <p:txBody>
            <a:bodyPr rtlCol="0" anchor="ctr"/>
            <a:lstStyle/>
            <a:p>
              <a:endParaRPr lang="en-US"/>
            </a:p>
          </p:txBody>
        </p:sp>
        <p:sp>
          <p:nvSpPr>
            <p:cNvPr id="1435" name="Freeform: Shape 1434">
              <a:extLst>
                <a:ext uri="{FF2B5EF4-FFF2-40B4-BE49-F238E27FC236}">
                  <a16:creationId xmlns:a16="http://schemas.microsoft.com/office/drawing/2014/main" id="{1B9992A2-0092-CBB9-FE8F-4B0279199CC1}"/>
                </a:ext>
              </a:extLst>
            </p:cNvPr>
            <p:cNvSpPr/>
            <p:nvPr/>
          </p:nvSpPr>
          <p:spPr>
            <a:xfrm>
              <a:off x="10951239"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grpFill/>
            <a:ln w="8572" cap="flat">
              <a:noFill/>
              <a:prstDash val="solid"/>
              <a:miter/>
            </a:ln>
          </p:spPr>
          <p:txBody>
            <a:bodyPr rtlCol="0" anchor="ctr"/>
            <a:lstStyle/>
            <a:p>
              <a:endParaRPr lang="en-US"/>
            </a:p>
          </p:txBody>
        </p:sp>
      </p:grpSp>
      <p:grpSp>
        <p:nvGrpSpPr>
          <p:cNvPr id="1436" name="Graphic 202">
            <a:extLst>
              <a:ext uri="{FF2B5EF4-FFF2-40B4-BE49-F238E27FC236}">
                <a16:creationId xmlns:a16="http://schemas.microsoft.com/office/drawing/2014/main" id="{D3706EF8-0BD5-E691-7DFF-7DAA0E4332D8}"/>
              </a:ext>
            </a:extLst>
          </p:cNvPr>
          <p:cNvGrpSpPr/>
          <p:nvPr/>
        </p:nvGrpSpPr>
        <p:grpSpPr>
          <a:xfrm>
            <a:off x="10243989" y="4372245"/>
            <a:ext cx="357616" cy="347983"/>
            <a:chOff x="10155096" y="4418628"/>
            <a:chExt cx="357616" cy="347983"/>
          </a:xfrm>
          <a:solidFill>
            <a:schemeClr val="tx1"/>
          </a:solidFill>
        </p:grpSpPr>
        <p:sp>
          <p:nvSpPr>
            <p:cNvPr id="1437" name="Freeform: Shape 1436">
              <a:extLst>
                <a:ext uri="{FF2B5EF4-FFF2-40B4-BE49-F238E27FC236}">
                  <a16:creationId xmlns:a16="http://schemas.microsoft.com/office/drawing/2014/main" id="{BA382ED5-159C-2707-5F1A-CF071F0556A7}"/>
                </a:ext>
              </a:extLst>
            </p:cNvPr>
            <p:cNvSpPr/>
            <p:nvPr/>
          </p:nvSpPr>
          <p:spPr>
            <a:xfrm>
              <a:off x="10159462" y="4418628"/>
              <a:ext cx="353250" cy="347983"/>
            </a:xfrm>
            <a:custGeom>
              <a:avLst/>
              <a:gdLst>
                <a:gd name="connsiteX0" fmla="*/ 196793 w 353250"/>
                <a:gd name="connsiteY0" fmla="*/ 0 h 347983"/>
                <a:gd name="connsiteX1" fmla="*/ 129740 w 353250"/>
                <a:gd name="connsiteY1" fmla="*/ 0 h 347983"/>
                <a:gd name="connsiteX2" fmla="*/ 129740 w 353250"/>
                <a:gd name="connsiteY2" fmla="*/ 14901 h 347983"/>
                <a:gd name="connsiteX3" fmla="*/ 196793 w 353250"/>
                <a:gd name="connsiteY3" fmla="*/ 14901 h 347983"/>
                <a:gd name="connsiteX4" fmla="*/ 338350 w 353250"/>
                <a:gd name="connsiteY4" fmla="*/ 156457 h 347983"/>
                <a:gd name="connsiteX5" fmla="*/ 196793 w 353250"/>
                <a:gd name="connsiteY5" fmla="*/ 298014 h 347983"/>
                <a:gd name="connsiteX6" fmla="*/ 28520 w 353250"/>
                <a:gd name="connsiteY6" fmla="*/ 298014 h 347983"/>
                <a:gd name="connsiteX7" fmla="*/ 53054 w 353250"/>
                <a:gd name="connsiteY7" fmla="*/ 273480 h 347983"/>
                <a:gd name="connsiteX8" fmla="*/ 42519 w 353250"/>
                <a:gd name="connsiteY8" fmla="*/ 262945 h 347983"/>
                <a:gd name="connsiteX9" fmla="*/ 0 w 353250"/>
                <a:gd name="connsiteY9" fmla="*/ 305464 h 347983"/>
                <a:gd name="connsiteX10" fmla="*/ 42519 w 353250"/>
                <a:gd name="connsiteY10" fmla="*/ 347983 h 347983"/>
                <a:gd name="connsiteX11" fmla="*/ 53054 w 353250"/>
                <a:gd name="connsiteY11" fmla="*/ 337448 h 347983"/>
                <a:gd name="connsiteX12" fmla="*/ 28520 w 353250"/>
                <a:gd name="connsiteY12" fmla="*/ 312914 h 347983"/>
                <a:gd name="connsiteX13" fmla="*/ 196793 w 353250"/>
                <a:gd name="connsiteY13" fmla="*/ 312914 h 347983"/>
                <a:gd name="connsiteX14" fmla="*/ 353250 w 353250"/>
                <a:gd name="connsiteY14" fmla="*/ 156457 h 347983"/>
                <a:gd name="connsiteX15" fmla="*/ 196793 w 353250"/>
                <a:gd name="connsiteY15" fmla="*/ 0 h 34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250" h="347983">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grpFill/>
            <a:ln w="7429" cap="flat">
              <a:noFill/>
              <a:prstDash val="solid"/>
              <a:miter/>
            </a:ln>
          </p:spPr>
          <p:txBody>
            <a:bodyPr rtlCol="0" anchor="ctr"/>
            <a:lstStyle/>
            <a:p>
              <a:endParaRPr lang="en-US"/>
            </a:p>
          </p:txBody>
        </p:sp>
        <p:sp>
          <p:nvSpPr>
            <p:cNvPr id="1438" name="Freeform: Shape 1437">
              <a:extLst>
                <a:ext uri="{FF2B5EF4-FFF2-40B4-BE49-F238E27FC236}">
                  <a16:creationId xmlns:a16="http://schemas.microsoft.com/office/drawing/2014/main" id="{74A5210A-9659-3315-0DB2-D4E20E1A3237}"/>
                </a:ext>
              </a:extLst>
            </p:cNvPr>
            <p:cNvSpPr/>
            <p:nvPr/>
          </p:nvSpPr>
          <p:spPr>
            <a:xfrm>
              <a:off x="10244500"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grpFill/>
            <a:ln w="7429" cap="flat">
              <a:noFill/>
              <a:prstDash val="solid"/>
              <a:miter/>
            </a:ln>
          </p:spPr>
          <p:txBody>
            <a:bodyPr rtlCol="0" anchor="ctr"/>
            <a:lstStyle/>
            <a:p>
              <a:endParaRPr lang="en-US"/>
            </a:p>
          </p:txBody>
        </p:sp>
        <p:sp>
          <p:nvSpPr>
            <p:cNvPr id="1439" name="Freeform: Shape 1438">
              <a:extLst>
                <a:ext uri="{FF2B5EF4-FFF2-40B4-BE49-F238E27FC236}">
                  <a16:creationId xmlns:a16="http://schemas.microsoft.com/office/drawing/2014/main" id="{25115AC3-DCEE-3CD2-677A-3363EDF2096F}"/>
                </a:ext>
              </a:extLst>
            </p:cNvPr>
            <p:cNvSpPr/>
            <p:nvPr/>
          </p:nvSpPr>
          <p:spPr>
            <a:xfrm>
              <a:off x="10199798"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grpFill/>
            <a:ln w="7429" cap="flat">
              <a:noFill/>
              <a:prstDash val="solid"/>
              <a:miter/>
            </a:ln>
          </p:spPr>
          <p:txBody>
            <a:bodyPr rtlCol="0" anchor="ctr"/>
            <a:lstStyle/>
            <a:p>
              <a:endParaRPr lang="en-US"/>
            </a:p>
          </p:txBody>
        </p:sp>
        <p:sp>
          <p:nvSpPr>
            <p:cNvPr id="1440" name="Freeform: Shape 1439">
              <a:extLst>
                <a:ext uri="{FF2B5EF4-FFF2-40B4-BE49-F238E27FC236}">
                  <a16:creationId xmlns:a16="http://schemas.microsoft.com/office/drawing/2014/main" id="{4FCDFCC1-5464-2574-1FFC-C8A7EE0C9A30}"/>
                </a:ext>
              </a:extLst>
            </p:cNvPr>
            <p:cNvSpPr/>
            <p:nvPr/>
          </p:nvSpPr>
          <p:spPr>
            <a:xfrm>
              <a:off x="10155096"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grpFill/>
            <a:ln w="7429" cap="flat">
              <a:noFill/>
              <a:prstDash val="solid"/>
              <a:miter/>
            </a:ln>
          </p:spPr>
          <p:txBody>
            <a:bodyPr rtlCol="0" anchor="ctr"/>
            <a:lstStyle/>
            <a:p>
              <a:endParaRPr lang="en-US"/>
            </a:p>
          </p:txBody>
        </p:sp>
      </p:grpSp>
      <p:grpSp>
        <p:nvGrpSpPr>
          <p:cNvPr id="1441" name="Graphic 204">
            <a:extLst>
              <a:ext uri="{FF2B5EF4-FFF2-40B4-BE49-F238E27FC236}">
                <a16:creationId xmlns:a16="http://schemas.microsoft.com/office/drawing/2014/main" id="{59BCA31D-27F3-2293-7D51-90E058D9A7D2}"/>
              </a:ext>
            </a:extLst>
          </p:cNvPr>
          <p:cNvGrpSpPr/>
          <p:nvPr/>
        </p:nvGrpSpPr>
        <p:grpSpPr>
          <a:xfrm>
            <a:off x="9644536" y="4337481"/>
            <a:ext cx="331514" cy="397817"/>
            <a:chOff x="9555643" y="4383864"/>
            <a:chExt cx="331514" cy="397817"/>
          </a:xfrm>
          <a:solidFill>
            <a:schemeClr val="tx1"/>
          </a:solidFill>
        </p:grpSpPr>
        <p:sp>
          <p:nvSpPr>
            <p:cNvPr id="1442" name="Freeform: Shape 1441">
              <a:extLst>
                <a:ext uri="{FF2B5EF4-FFF2-40B4-BE49-F238E27FC236}">
                  <a16:creationId xmlns:a16="http://schemas.microsoft.com/office/drawing/2014/main" id="{7DBF0041-ADA4-7548-FEE7-0FAB4D5C6092}"/>
                </a:ext>
              </a:extLst>
            </p:cNvPr>
            <p:cNvSpPr/>
            <p:nvPr/>
          </p:nvSpPr>
          <p:spPr>
            <a:xfrm>
              <a:off x="9555643" y="4383864"/>
              <a:ext cx="331514" cy="397817"/>
            </a:xfrm>
            <a:custGeom>
              <a:avLst/>
              <a:gdLst>
                <a:gd name="connsiteX0" fmla="*/ 0 w 331514"/>
                <a:gd name="connsiteY0" fmla="*/ 256924 h 397817"/>
                <a:gd name="connsiteX1" fmla="*/ 0 w 331514"/>
                <a:gd name="connsiteY1" fmla="*/ 397817 h 397817"/>
                <a:gd name="connsiteX2" fmla="*/ 251479 w 331514"/>
                <a:gd name="connsiteY2" fmla="*/ 397817 h 397817"/>
                <a:gd name="connsiteX3" fmla="*/ 269438 w 331514"/>
                <a:gd name="connsiteY3" fmla="*/ 383844 h 397817"/>
                <a:gd name="connsiteX4" fmla="*/ 331514 w 331514"/>
                <a:gd name="connsiteY4" fmla="*/ 256924 h 397817"/>
                <a:gd name="connsiteX5" fmla="*/ 331514 w 331514"/>
                <a:gd name="connsiteY5" fmla="*/ 251545 h 397817"/>
                <a:gd name="connsiteX6" fmla="*/ 258241 w 331514"/>
                <a:gd name="connsiteY6" fmla="*/ 218965 h 397817"/>
                <a:gd name="connsiteX7" fmla="*/ 179092 w 331514"/>
                <a:gd name="connsiteY7" fmla="*/ 151444 h 397817"/>
                <a:gd name="connsiteX8" fmla="*/ 215484 w 331514"/>
                <a:gd name="connsiteY8" fmla="*/ 82879 h 397817"/>
                <a:gd name="connsiteX9" fmla="*/ 132606 w 331514"/>
                <a:gd name="connsiteY9" fmla="*/ 0 h 397817"/>
                <a:gd name="connsiteX10" fmla="*/ 49727 w 331514"/>
                <a:gd name="connsiteY10" fmla="*/ 82879 h 397817"/>
                <a:gd name="connsiteX11" fmla="*/ 86028 w 331514"/>
                <a:gd name="connsiteY11" fmla="*/ 151378 h 397817"/>
                <a:gd name="connsiteX12" fmla="*/ 0 w 331514"/>
                <a:gd name="connsiteY12" fmla="*/ 256924 h 397817"/>
                <a:gd name="connsiteX13" fmla="*/ 314839 w 331514"/>
                <a:gd name="connsiteY13" fmla="*/ 262269 h 397817"/>
                <a:gd name="connsiteX14" fmla="*/ 259253 w 331514"/>
                <a:gd name="connsiteY14" fmla="*/ 370774 h 397817"/>
                <a:gd name="connsiteX15" fmla="*/ 248636 w 331514"/>
                <a:gd name="connsiteY15" fmla="*/ 379029 h 397817"/>
                <a:gd name="connsiteX16" fmla="*/ 238019 w 331514"/>
                <a:gd name="connsiteY16" fmla="*/ 370766 h 397817"/>
                <a:gd name="connsiteX17" fmla="*/ 182432 w 331514"/>
                <a:gd name="connsiteY17" fmla="*/ 262261 h 397817"/>
                <a:gd name="connsiteX18" fmla="*/ 248652 w 331514"/>
                <a:gd name="connsiteY18" fmla="*/ 232839 h 397817"/>
                <a:gd name="connsiteX19" fmla="*/ 314839 w 331514"/>
                <a:gd name="connsiteY19" fmla="*/ 262269 h 397817"/>
                <a:gd name="connsiteX20" fmla="*/ 66303 w 331514"/>
                <a:gd name="connsiteY20" fmla="*/ 82879 h 397817"/>
                <a:gd name="connsiteX21" fmla="*/ 132606 w 331514"/>
                <a:gd name="connsiteY21" fmla="*/ 16576 h 397817"/>
                <a:gd name="connsiteX22" fmla="*/ 198909 w 331514"/>
                <a:gd name="connsiteY22" fmla="*/ 82879 h 397817"/>
                <a:gd name="connsiteX23" fmla="*/ 132606 w 331514"/>
                <a:gd name="connsiteY23" fmla="*/ 149181 h 397817"/>
                <a:gd name="connsiteX24" fmla="*/ 66303 w 331514"/>
                <a:gd name="connsiteY24" fmla="*/ 82879 h 397817"/>
                <a:gd name="connsiteX25" fmla="*/ 107742 w 331514"/>
                <a:gd name="connsiteY25" fmla="*/ 165757 h 397817"/>
                <a:gd name="connsiteX26" fmla="*/ 157469 w 331514"/>
                <a:gd name="connsiteY26" fmla="*/ 165757 h 397817"/>
                <a:gd name="connsiteX27" fmla="*/ 240025 w 331514"/>
                <a:gd name="connsiteY27" fmla="*/ 218526 h 397817"/>
                <a:gd name="connsiteX28" fmla="*/ 165757 w 331514"/>
                <a:gd name="connsiteY28" fmla="*/ 251545 h 397817"/>
                <a:gd name="connsiteX29" fmla="*/ 165757 w 331514"/>
                <a:gd name="connsiteY29" fmla="*/ 256924 h 397817"/>
                <a:gd name="connsiteX30" fmla="*/ 224676 w 331514"/>
                <a:gd name="connsiteY30" fmla="*/ 381242 h 397817"/>
                <a:gd name="connsiteX31" fmla="*/ 16576 w 331514"/>
                <a:gd name="connsiteY31" fmla="*/ 381242 h 397817"/>
                <a:gd name="connsiteX32" fmla="*/ 16576 w 331514"/>
                <a:gd name="connsiteY32" fmla="*/ 256924 h 397817"/>
                <a:gd name="connsiteX33" fmla="*/ 107742 w 331514"/>
                <a:gd name="connsiteY33" fmla="*/ 165757 h 39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514" h="397817">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grpFill/>
            <a:ln w="8192" cap="flat">
              <a:noFill/>
              <a:prstDash val="solid"/>
              <a:miter/>
            </a:ln>
          </p:spPr>
          <p:txBody>
            <a:bodyPr rtlCol="0" anchor="ctr"/>
            <a:lstStyle/>
            <a:p>
              <a:endParaRPr lang="en-US"/>
            </a:p>
          </p:txBody>
        </p:sp>
        <p:sp>
          <p:nvSpPr>
            <p:cNvPr id="1443" name="Freeform: Shape 1442">
              <a:extLst>
                <a:ext uri="{FF2B5EF4-FFF2-40B4-BE49-F238E27FC236}">
                  <a16:creationId xmlns:a16="http://schemas.microsoft.com/office/drawing/2014/main" id="{452FAC83-AA4C-8A46-6B5E-BBEE2BAE577F}"/>
                </a:ext>
              </a:extLst>
            </p:cNvPr>
            <p:cNvSpPr/>
            <p:nvPr/>
          </p:nvSpPr>
          <p:spPr>
            <a:xfrm>
              <a:off x="9771127" y="4649076"/>
              <a:ext cx="66302" cy="66302"/>
            </a:xfrm>
            <a:custGeom>
              <a:avLst/>
              <a:gdLst>
                <a:gd name="connsiteX0" fmla="*/ 41439 w 66302"/>
                <a:gd name="connsiteY0" fmla="*/ 0 h 66302"/>
                <a:gd name="connsiteX1" fmla="*/ 24864 w 66302"/>
                <a:gd name="connsiteY1" fmla="*/ 0 h 66302"/>
                <a:gd name="connsiteX2" fmla="*/ 24864 w 66302"/>
                <a:gd name="connsiteY2" fmla="*/ 24864 h 66302"/>
                <a:gd name="connsiteX3" fmla="*/ 0 w 66302"/>
                <a:gd name="connsiteY3" fmla="*/ 24864 h 66302"/>
                <a:gd name="connsiteX4" fmla="*/ 0 w 66302"/>
                <a:gd name="connsiteY4" fmla="*/ 41439 h 66302"/>
                <a:gd name="connsiteX5" fmla="*/ 24864 w 66302"/>
                <a:gd name="connsiteY5" fmla="*/ 41439 h 66302"/>
                <a:gd name="connsiteX6" fmla="*/ 24864 w 66302"/>
                <a:gd name="connsiteY6" fmla="*/ 66303 h 66302"/>
                <a:gd name="connsiteX7" fmla="*/ 41439 w 66302"/>
                <a:gd name="connsiteY7" fmla="*/ 66303 h 66302"/>
                <a:gd name="connsiteX8" fmla="*/ 41439 w 66302"/>
                <a:gd name="connsiteY8" fmla="*/ 41439 h 66302"/>
                <a:gd name="connsiteX9" fmla="*/ 66303 w 66302"/>
                <a:gd name="connsiteY9" fmla="*/ 41439 h 66302"/>
                <a:gd name="connsiteX10" fmla="*/ 66303 w 66302"/>
                <a:gd name="connsiteY10" fmla="*/ 24864 h 66302"/>
                <a:gd name="connsiteX11" fmla="*/ 41439 w 66302"/>
                <a:gd name="connsiteY11" fmla="*/ 24864 h 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02" h="66302">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grpFill/>
            <a:ln w="8192" cap="flat">
              <a:noFill/>
              <a:prstDash val="solid"/>
              <a:miter/>
            </a:ln>
          </p:spPr>
          <p:txBody>
            <a:bodyPr rtlCol="0" anchor="ctr"/>
            <a:lstStyle/>
            <a:p>
              <a:endParaRPr lang="en-US"/>
            </a:p>
          </p:txBody>
        </p:sp>
      </p:grpSp>
      <p:grpSp>
        <p:nvGrpSpPr>
          <p:cNvPr id="1444" name="Graphic 206">
            <a:extLst>
              <a:ext uri="{FF2B5EF4-FFF2-40B4-BE49-F238E27FC236}">
                <a16:creationId xmlns:a16="http://schemas.microsoft.com/office/drawing/2014/main" id="{13030D9A-980F-80E1-9118-CC656CF64058}"/>
              </a:ext>
            </a:extLst>
          </p:cNvPr>
          <p:cNvGrpSpPr/>
          <p:nvPr/>
        </p:nvGrpSpPr>
        <p:grpSpPr>
          <a:xfrm>
            <a:off x="8964317" y="4360443"/>
            <a:ext cx="397816" cy="348089"/>
            <a:chOff x="8875424" y="4406826"/>
            <a:chExt cx="397816" cy="348089"/>
          </a:xfrm>
          <a:solidFill>
            <a:schemeClr val="tx1"/>
          </a:solidFill>
        </p:grpSpPr>
        <p:sp>
          <p:nvSpPr>
            <p:cNvPr id="1445" name="Freeform: Shape 1444">
              <a:extLst>
                <a:ext uri="{FF2B5EF4-FFF2-40B4-BE49-F238E27FC236}">
                  <a16:creationId xmlns:a16="http://schemas.microsoft.com/office/drawing/2014/main" id="{C5A9F0FD-A8FA-6AEE-7D70-8ABCA62813CB}"/>
                </a:ext>
              </a:extLst>
            </p:cNvPr>
            <p:cNvSpPr/>
            <p:nvPr/>
          </p:nvSpPr>
          <p:spPr>
            <a:xfrm>
              <a:off x="8925151" y="4514568"/>
              <a:ext cx="132605" cy="165756"/>
            </a:xfrm>
            <a:custGeom>
              <a:avLst/>
              <a:gdLst>
                <a:gd name="connsiteX0" fmla="*/ 98617 w 132605"/>
                <a:gd name="connsiteY0" fmla="*/ 67057 h 165756"/>
                <a:gd name="connsiteX1" fmla="*/ 107742 w 132605"/>
                <a:gd name="connsiteY1" fmla="*/ 41439 h 165756"/>
                <a:gd name="connsiteX2" fmla="*/ 66303 w 132605"/>
                <a:gd name="connsiteY2" fmla="*/ 0 h 165756"/>
                <a:gd name="connsiteX3" fmla="*/ 24864 w 132605"/>
                <a:gd name="connsiteY3" fmla="*/ 41439 h 165756"/>
                <a:gd name="connsiteX4" fmla="*/ 33988 w 132605"/>
                <a:gd name="connsiteY4" fmla="*/ 67057 h 165756"/>
                <a:gd name="connsiteX5" fmla="*/ 0 w 132605"/>
                <a:gd name="connsiteY5" fmla="*/ 107742 h 165756"/>
                <a:gd name="connsiteX6" fmla="*/ 0 w 132605"/>
                <a:gd name="connsiteY6" fmla="*/ 165757 h 165756"/>
                <a:gd name="connsiteX7" fmla="*/ 132605 w 132605"/>
                <a:gd name="connsiteY7" fmla="*/ 165757 h 165756"/>
                <a:gd name="connsiteX8" fmla="*/ 132605 w 132605"/>
                <a:gd name="connsiteY8" fmla="*/ 107742 h 165756"/>
                <a:gd name="connsiteX9" fmla="*/ 98617 w 132605"/>
                <a:gd name="connsiteY9" fmla="*/ 67057 h 165756"/>
                <a:gd name="connsiteX10" fmla="*/ 66303 w 132605"/>
                <a:gd name="connsiteY10" fmla="*/ 16576 h 165756"/>
                <a:gd name="connsiteX11" fmla="*/ 91166 w 132605"/>
                <a:gd name="connsiteY11" fmla="*/ 41439 h 165756"/>
                <a:gd name="connsiteX12" fmla="*/ 66303 w 132605"/>
                <a:gd name="connsiteY12" fmla="*/ 66303 h 165756"/>
                <a:gd name="connsiteX13" fmla="*/ 41439 w 132605"/>
                <a:gd name="connsiteY13" fmla="*/ 41439 h 165756"/>
                <a:gd name="connsiteX14" fmla="*/ 66303 w 132605"/>
                <a:gd name="connsiteY14" fmla="*/ 16576 h 165756"/>
                <a:gd name="connsiteX15" fmla="*/ 116030 w 132605"/>
                <a:gd name="connsiteY15" fmla="*/ 149181 h 165756"/>
                <a:gd name="connsiteX16" fmla="*/ 16576 w 132605"/>
                <a:gd name="connsiteY16" fmla="*/ 149181 h 165756"/>
                <a:gd name="connsiteX17" fmla="*/ 16576 w 132605"/>
                <a:gd name="connsiteY17" fmla="*/ 107742 h 165756"/>
                <a:gd name="connsiteX18" fmla="*/ 41439 w 132605"/>
                <a:gd name="connsiteY18" fmla="*/ 82878 h 165756"/>
                <a:gd name="connsiteX19" fmla="*/ 91166 w 132605"/>
                <a:gd name="connsiteY19" fmla="*/ 82878 h 165756"/>
                <a:gd name="connsiteX20" fmla="*/ 116030 w 132605"/>
                <a:gd name="connsiteY20" fmla="*/ 107742 h 165756"/>
                <a:gd name="connsiteX21" fmla="*/ 116030 w 132605"/>
                <a:gd name="connsiteY21" fmla="*/ 149181 h 1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605" h="165756">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grpFill/>
            <a:ln w="8192" cap="flat">
              <a:noFill/>
              <a:prstDash val="solid"/>
              <a:miter/>
            </a:ln>
          </p:spPr>
          <p:txBody>
            <a:bodyPr rtlCol="0" anchor="ctr"/>
            <a:lstStyle/>
            <a:p>
              <a:endParaRPr lang="en-US"/>
            </a:p>
          </p:txBody>
        </p:sp>
        <p:sp>
          <p:nvSpPr>
            <p:cNvPr id="1446" name="Freeform: Shape 1445">
              <a:extLst>
                <a:ext uri="{FF2B5EF4-FFF2-40B4-BE49-F238E27FC236}">
                  <a16:creationId xmlns:a16="http://schemas.microsoft.com/office/drawing/2014/main" id="{E551D297-B930-88F5-1575-13DD28E73A70}"/>
                </a:ext>
              </a:extLst>
            </p:cNvPr>
            <p:cNvSpPr/>
            <p:nvPr/>
          </p:nvSpPr>
          <p:spPr>
            <a:xfrm>
              <a:off x="9082620"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grpFill/>
            <a:ln w="8192" cap="flat">
              <a:noFill/>
              <a:prstDash val="solid"/>
              <a:miter/>
            </a:ln>
          </p:spPr>
          <p:txBody>
            <a:bodyPr rtlCol="0" anchor="ctr"/>
            <a:lstStyle/>
            <a:p>
              <a:endParaRPr lang="en-US"/>
            </a:p>
          </p:txBody>
        </p:sp>
        <p:sp>
          <p:nvSpPr>
            <p:cNvPr id="1447" name="Freeform: Shape 1446">
              <a:extLst>
                <a:ext uri="{FF2B5EF4-FFF2-40B4-BE49-F238E27FC236}">
                  <a16:creationId xmlns:a16="http://schemas.microsoft.com/office/drawing/2014/main" id="{0592306D-4DF4-4B2C-5F82-C9D147028D19}"/>
                </a:ext>
              </a:extLst>
            </p:cNvPr>
            <p:cNvSpPr/>
            <p:nvPr/>
          </p:nvSpPr>
          <p:spPr>
            <a:xfrm>
              <a:off x="9165499"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grpFill/>
            <a:ln w="8192" cap="flat">
              <a:noFill/>
              <a:prstDash val="solid"/>
              <a:miter/>
            </a:ln>
          </p:spPr>
          <p:txBody>
            <a:bodyPr rtlCol="0" anchor="ctr"/>
            <a:lstStyle/>
            <a:p>
              <a:endParaRPr lang="en-US"/>
            </a:p>
          </p:txBody>
        </p:sp>
        <p:sp>
          <p:nvSpPr>
            <p:cNvPr id="1448" name="Freeform: Shape 1447">
              <a:extLst>
                <a:ext uri="{FF2B5EF4-FFF2-40B4-BE49-F238E27FC236}">
                  <a16:creationId xmlns:a16="http://schemas.microsoft.com/office/drawing/2014/main" id="{1DA7267E-0512-6236-C245-F3CD00DDEBF6}"/>
                </a:ext>
              </a:extLst>
            </p:cNvPr>
            <p:cNvSpPr/>
            <p:nvPr/>
          </p:nvSpPr>
          <p:spPr>
            <a:xfrm>
              <a:off x="9082620" y="4580871"/>
              <a:ext cx="24863" cy="16575"/>
            </a:xfrm>
            <a:custGeom>
              <a:avLst/>
              <a:gdLst>
                <a:gd name="connsiteX0" fmla="*/ 0 w 24863"/>
                <a:gd name="connsiteY0" fmla="*/ 0 h 16575"/>
                <a:gd name="connsiteX1" fmla="*/ 24864 w 24863"/>
                <a:gd name="connsiteY1" fmla="*/ 0 h 16575"/>
                <a:gd name="connsiteX2" fmla="*/ 24864 w 24863"/>
                <a:gd name="connsiteY2" fmla="*/ 16576 h 16575"/>
                <a:gd name="connsiteX3" fmla="*/ 0 w 24863"/>
                <a:gd name="connsiteY3" fmla="*/ 16576 h 16575"/>
              </a:gdLst>
              <a:ahLst/>
              <a:cxnLst>
                <a:cxn ang="0">
                  <a:pos x="connsiteX0" y="connsiteY0"/>
                </a:cxn>
                <a:cxn ang="0">
                  <a:pos x="connsiteX1" y="connsiteY1"/>
                </a:cxn>
                <a:cxn ang="0">
                  <a:pos x="connsiteX2" y="connsiteY2"/>
                </a:cxn>
                <a:cxn ang="0">
                  <a:pos x="connsiteX3" y="connsiteY3"/>
                </a:cxn>
              </a:cxnLst>
              <a:rect l="l" t="t" r="r" b="b"/>
              <a:pathLst>
                <a:path w="24863" h="16575">
                  <a:moveTo>
                    <a:pt x="0" y="0"/>
                  </a:moveTo>
                  <a:lnTo>
                    <a:pt x="24864" y="0"/>
                  </a:lnTo>
                  <a:lnTo>
                    <a:pt x="24864" y="16576"/>
                  </a:lnTo>
                  <a:lnTo>
                    <a:pt x="0" y="16576"/>
                  </a:lnTo>
                  <a:close/>
                </a:path>
              </a:pathLst>
            </a:custGeom>
            <a:grpFill/>
            <a:ln w="8192" cap="flat">
              <a:noFill/>
              <a:prstDash val="solid"/>
              <a:miter/>
            </a:ln>
          </p:spPr>
          <p:txBody>
            <a:bodyPr rtlCol="0" anchor="ctr"/>
            <a:lstStyle/>
            <a:p>
              <a:endParaRPr lang="en-US"/>
            </a:p>
          </p:txBody>
        </p:sp>
        <p:sp>
          <p:nvSpPr>
            <p:cNvPr id="1449" name="Freeform: Shape 1448">
              <a:extLst>
                <a:ext uri="{FF2B5EF4-FFF2-40B4-BE49-F238E27FC236}">
                  <a16:creationId xmlns:a16="http://schemas.microsoft.com/office/drawing/2014/main" id="{9E51B15C-24EC-B4FF-61F8-6B22A504C480}"/>
                </a:ext>
              </a:extLst>
            </p:cNvPr>
            <p:cNvSpPr/>
            <p:nvPr/>
          </p:nvSpPr>
          <p:spPr>
            <a:xfrm>
              <a:off x="9132347" y="4580871"/>
              <a:ext cx="91166" cy="16575"/>
            </a:xfrm>
            <a:custGeom>
              <a:avLst/>
              <a:gdLst>
                <a:gd name="connsiteX0" fmla="*/ 0 w 91166"/>
                <a:gd name="connsiteY0" fmla="*/ 0 h 16575"/>
                <a:gd name="connsiteX1" fmla="*/ 91166 w 91166"/>
                <a:gd name="connsiteY1" fmla="*/ 0 h 16575"/>
                <a:gd name="connsiteX2" fmla="*/ 91166 w 91166"/>
                <a:gd name="connsiteY2" fmla="*/ 16576 h 16575"/>
                <a:gd name="connsiteX3" fmla="*/ 0 w 91166"/>
                <a:gd name="connsiteY3" fmla="*/ 16576 h 16575"/>
              </a:gdLst>
              <a:ahLst/>
              <a:cxnLst>
                <a:cxn ang="0">
                  <a:pos x="connsiteX0" y="connsiteY0"/>
                </a:cxn>
                <a:cxn ang="0">
                  <a:pos x="connsiteX1" y="connsiteY1"/>
                </a:cxn>
                <a:cxn ang="0">
                  <a:pos x="connsiteX2" y="connsiteY2"/>
                </a:cxn>
                <a:cxn ang="0">
                  <a:pos x="connsiteX3" y="connsiteY3"/>
                </a:cxn>
              </a:cxnLst>
              <a:rect l="l" t="t" r="r" b="b"/>
              <a:pathLst>
                <a:path w="91166" h="16575">
                  <a:moveTo>
                    <a:pt x="0" y="0"/>
                  </a:moveTo>
                  <a:lnTo>
                    <a:pt x="91166" y="0"/>
                  </a:lnTo>
                  <a:lnTo>
                    <a:pt x="91166" y="16576"/>
                  </a:lnTo>
                  <a:lnTo>
                    <a:pt x="0" y="16576"/>
                  </a:lnTo>
                  <a:close/>
                </a:path>
              </a:pathLst>
            </a:custGeom>
            <a:grpFill/>
            <a:ln w="8192" cap="flat">
              <a:noFill/>
              <a:prstDash val="solid"/>
              <a:miter/>
            </a:ln>
          </p:spPr>
          <p:txBody>
            <a:bodyPr rtlCol="0" anchor="ctr"/>
            <a:lstStyle/>
            <a:p>
              <a:endParaRPr lang="en-US"/>
            </a:p>
          </p:txBody>
        </p:sp>
        <p:sp>
          <p:nvSpPr>
            <p:cNvPr id="1450" name="Freeform: Shape 1449">
              <a:extLst>
                <a:ext uri="{FF2B5EF4-FFF2-40B4-BE49-F238E27FC236}">
                  <a16:creationId xmlns:a16="http://schemas.microsoft.com/office/drawing/2014/main" id="{E4EB766E-234E-35A9-0A46-332C782A97FD}"/>
                </a:ext>
              </a:extLst>
            </p:cNvPr>
            <p:cNvSpPr/>
            <p:nvPr/>
          </p:nvSpPr>
          <p:spPr>
            <a:xfrm>
              <a:off x="9082620" y="4622310"/>
              <a:ext cx="66302" cy="16575"/>
            </a:xfrm>
            <a:custGeom>
              <a:avLst/>
              <a:gdLst>
                <a:gd name="connsiteX0" fmla="*/ 0 w 66302"/>
                <a:gd name="connsiteY0" fmla="*/ 0 h 16575"/>
                <a:gd name="connsiteX1" fmla="*/ 66303 w 66302"/>
                <a:gd name="connsiteY1" fmla="*/ 0 h 16575"/>
                <a:gd name="connsiteX2" fmla="*/ 66303 w 66302"/>
                <a:gd name="connsiteY2" fmla="*/ 16576 h 16575"/>
                <a:gd name="connsiteX3" fmla="*/ 0 w 66302"/>
                <a:gd name="connsiteY3" fmla="*/ 16576 h 16575"/>
              </a:gdLst>
              <a:ahLst/>
              <a:cxnLst>
                <a:cxn ang="0">
                  <a:pos x="connsiteX0" y="connsiteY0"/>
                </a:cxn>
                <a:cxn ang="0">
                  <a:pos x="connsiteX1" y="connsiteY1"/>
                </a:cxn>
                <a:cxn ang="0">
                  <a:pos x="connsiteX2" y="connsiteY2"/>
                </a:cxn>
                <a:cxn ang="0">
                  <a:pos x="connsiteX3" y="connsiteY3"/>
                </a:cxn>
              </a:cxnLst>
              <a:rect l="l" t="t" r="r" b="b"/>
              <a:pathLst>
                <a:path w="66302" h="16575">
                  <a:moveTo>
                    <a:pt x="0" y="0"/>
                  </a:moveTo>
                  <a:lnTo>
                    <a:pt x="66303" y="0"/>
                  </a:lnTo>
                  <a:lnTo>
                    <a:pt x="66303" y="16576"/>
                  </a:lnTo>
                  <a:lnTo>
                    <a:pt x="0" y="16576"/>
                  </a:lnTo>
                  <a:close/>
                </a:path>
              </a:pathLst>
            </a:custGeom>
            <a:grpFill/>
            <a:ln w="8192" cap="flat">
              <a:noFill/>
              <a:prstDash val="solid"/>
              <a:miter/>
            </a:ln>
          </p:spPr>
          <p:txBody>
            <a:bodyPr rtlCol="0" anchor="ctr"/>
            <a:lstStyle/>
            <a:p>
              <a:endParaRPr lang="en-US"/>
            </a:p>
          </p:txBody>
        </p:sp>
        <p:sp>
          <p:nvSpPr>
            <p:cNvPr id="1451" name="Freeform: Shape 1450">
              <a:extLst>
                <a:ext uri="{FF2B5EF4-FFF2-40B4-BE49-F238E27FC236}">
                  <a16:creationId xmlns:a16="http://schemas.microsoft.com/office/drawing/2014/main" id="{3D89D9F2-B1D3-70CA-ED82-E5D4F8252229}"/>
                </a:ext>
              </a:extLst>
            </p:cNvPr>
            <p:cNvSpPr/>
            <p:nvPr/>
          </p:nvSpPr>
          <p:spPr>
            <a:xfrm>
              <a:off x="9190362" y="4622310"/>
              <a:ext cx="33151" cy="16575"/>
            </a:xfrm>
            <a:custGeom>
              <a:avLst/>
              <a:gdLst>
                <a:gd name="connsiteX0" fmla="*/ 0 w 33151"/>
                <a:gd name="connsiteY0" fmla="*/ 0 h 16575"/>
                <a:gd name="connsiteX1" fmla="*/ 33151 w 33151"/>
                <a:gd name="connsiteY1" fmla="*/ 0 h 16575"/>
                <a:gd name="connsiteX2" fmla="*/ 33151 w 33151"/>
                <a:gd name="connsiteY2" fmla="*/ 16576 h 16575"/>
                <a:gd name="connsiteX3" fmla="*/ 0 w 33151"/>
                <a:gd name="connsiteY3" fmla="*/ 16576 h 16575"/>
              </a:gdLst>
              <a:ahLst/>
              <a:cxnLst>
                <a:cxn ang="0">
                  <a:pos x="connsiteX0" y="connsiteY0"/>
                </a:cxn>
                <a:cxn ang="0">
                  <a:pos x="connsiteX1" y="connsiteY1"/>
                </a:cxn>
                <a:cxn ang="0">
                  <a:pos x="connsiteX2" y="connsiteY2"/>
                </a:cxn>
                <a:cxn ang="0">
                  <a:pos x="connsiteX3" y="connsiteY3"/>
                </a:cxn>
              </a:cxnLst>
              <a:rect l="l" t="t" r="r" b="b"/>
              <a:pathLst>
                <a:path w="33151" h="16575">
                  <a:moveTo>
                    <a:pt x="0" y="0"/>
                  </a:moveTo>
                  <a:lnTo>
                    <a:pt x="33151" y="0"/>
                  </a:lnTo>
                  <a:lnTo>
                    <a:pt x="33151" y="16576"/>
                  </a:lnTo>
                  <a:lnTo>
                    <a:pt x="0" y="16576"/>
                  </a:lnTo>
                  <a:close/>
                </a:path>
              </a:pathLst>
            </a:custGeom>
            <a:grpFill/>
            <a:ln w="8192" cap="flat">
              <a:noFill/>
              <a:prstDash val="solid"/>
              <a:miter/>
            </a:ln>
          </p:spPr>
          <p:txBody>
            <a:bodyPr rtlCol="0" anchor="ctr"/>
            <a:lstStyle/>
            <a:p>
              <a:endParaRPr lang="en-US"/>
            </a:p>
          </p:txBody>
        </p:sp>
        <p:sp>
          <p:nvSpPr>
            <p:cNvPr id="1452" name="Freeform: Shape 1451">
              <a:extLst>
                <a:ext uri="{FF2B5EF4-FFF2-40B4-BE49-F238E27FC236}">
                  <a16:creationId xmlns:a16="http://schemas.microsoft.com/office/drawing/2014/main" id="{87E8DFE7-B6D4-8206-EA95-16E31F043A4B}"/>
                </a:ext>
              </a:extLst>
            </p:cNvPr>
            <p:cNvSpPr/>
            <p:nvPr/>
          </p:nvSpPr>
          <p:spPr>
            <a:xfrm>
              <a:off x="9082620"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grpFill/>
            <a:ln w="8192" cap="flat">
              <a:noFill/>
              <a:prstDash val="solid"/>
              <a:miter/>
            </a:ln>
          </p:spPr>
          <p:txBody>
            <a:bodyPr rtlCol="0" anchor="ctr"/>
            <a:lstStyle/>
            <a:p>
              <a:endParaRPr lang="en-US"/>
            </a:p>
          </p:txBody>
        </p:sp>
        <p:sp>
          <p:nvSpPr>
            <p:cNvPr id="1453" name="Freeform: Shape 1452">
              <a:extLst>
                <a:ext uri="{FF2B5EF4-FFF2-40B4-BE49-F238E27FC236}">
                  <a16:creationId xmlns:a16="http://schemas.microsoft.com/office/drawing/2014/main" id="{C54A23C7-3911-8875-63E9-1CF13FFAC350}"/>
                </a:ext>
              </a:extLst>
            </p:cNvPr>
            <p:cNvSpPr/>
            <p:nvPr/>
          </p:nvSpPr>
          <p:spPr>
            <a:xfrm>
              <a:off x="9115772"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grpFill/>
            <a:ln w="8192" cap="flat">
              <a:noFill/>
              <a:prstDash val="solid"/>
              <a:miter/>
            </a:ln>
          </p:spPr>
          <p:txBody>
            <a:bodyPr rtlCol="0" anchor="ctr"/>
            <a:lstStyle/>
            <a:p>
              <a:endParaRPr lang="en-US"/>
            </a:p>
          </p:txBody>
        </p:sp>
        <p:sp>
          <p:nvSpPr>
            <p:cNvPr id="1454" name="Freeform: Shape 1453">
              <a:extLst>
                <a:ext uri="{FF2B5EF4-FFF2-40B4-BE49-F238E27FC236}">
                  <a16:creationId xmlns:a16="http://schemas.microsoft.com/office/drawing/2014/main" id="{087EA0CF-74C4-8B11-DFF3-83B653340801}"/>
                </a:ext>
              </a:extLst>
            </p:cNvPr>
            <p:cNvSpPr/>
            <p:nvPr/>
          </p:nvSpPr>
          <p:spPr>
            <a:xfrm>
              <a:off x="9148923"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grpFill/>
            <a:ln w="8192" cap="flat">
              <a:noFill/>
              <a:prstDash val="solid"/>
              <a:miter/>
            </a:ln>
          </p:spPr>
          <p:txBody>
            <a:bodyPr rtlCol="0" anchor="ctr"/>
            <a:lstStyle/>
            <a:p>
              <a:endParaRPr lang="en-US"/>
            </a:p>
          </p:txBody>
        </p:sp>
        <p:sp>
          <p:nvSpPr>
            <p:cNvPr id="1455" name="Freeform: Shape 1454">
              <a:extLst>
                <a:ext uri="{FF2B5EF4-FFF2-40B4-BE49-F238E27FC236}">
                  <a16:creationId xmlns:a16="http://schemas.microsoft.com/office/drawing/2014/main" id="{95BD5515-9D48-3AFE-B92E-540924016340}"/>
                </a:ext>
              </a:extLst>
            </p:cNvPr>
            <p:cNvSpPr/>
            <p:nvPr/>
          </p:nvSpPr>
          <p:spPr>
            <a:xfrm>
              <a:off x="9206938"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grpFill/>
            <a:ln w="8192" cap="flat">
              <a:noFill/>
              <a:prstDash val="solid"/>
              <a:miter/>
            </a:ln>
          </p:spPr>
          <p:txBody>
            <a:bodyPr rtlCol="0" anchor="ctr"/>
            <a:lstStyle/>
            <a:p>
              <a:endParaRPr lang="en-US"/>
            </a:p>
          </p:txBody>
        </p:sp>
        <p:sp>
          <p:nvSpPr>
            <p:cNvPr id="1456" name="Freeform: Shape 1455">
              <a:extLst>
                <a:ext uri="{FF2B5EF4-FFF2-40B4-BE49-F238E27FC236}">
                  <a16:creationId xmlns:a16="http://schemas.microsoft.com/office/drawing/2014/main" id="{C2B6EA6E-11DF-0599-B5C3-32B6086F059A}"/>
                </a:ext>
              </a:extLst>
            </p:cNvPr>
            <p:cNvSpPr/>
            <p:nvPr/>
          </p:nvSpPr>
          <p:spPr>
            <a:xfrm>
              <a:off x="8875424" y="4406826"/>
              <a:ext cx="397816" cy="348089"/>
            </a:xfrm>
            <a:custGeom>
              <a:avLst/>
              <a:gdLst>
                <a:gd name="connsiteX0" fmla="*/ 232060 w 397816"/>
                <a:gd name="connsiteY0" fmla="*/ 0 h 348089"/>
                <a:gd name="connsiteX1" fmla="*/ 165757 w 397816"/>
                <a:gd name="connsiteY1" fmla="*/ 0 h 348089"/>
                <a:gd name="connsiteX2" fmla="*/ 165757 w 397816"/>
                <a:gd name="connsiteY2" fmla="*/ 49727 h 348089"/>
                <a:gd name="connsiteX3" fmla="*/ 0 w 397816"/>
                <a:gd name="connsiteY3" fmla="*/ 49727 h 348089"/>
                <a:gd name="connsiteX4" fmla="*/ 0 w 397816"/>
                <a:gd name="connsiteY4" fmla="*/ 348089 h 348089"/>
                <a:gd name="connsiteX5" fmla="*/ 397816 w 397816"/>
                <a:gd name="connsiteY5" fmla="*/ 348089 h 348089"/>
                <a:gd name="connsiteX6" fmla="*/ 397816 w 397816"/>
                <a:gd name="connsiteY6" fmla="*/ 49727 h 348089"/>
                <a:gd name="connsiteX7" fmla="*/ 232060 w 397816"/>
                <a:gd name="connsiteY7" fmla="*/ 49727 h 348089"/>
                <a:gd name="connsiteX8" fmla="*/ 232060 w 397816"/>
                <a:gd name="connsiteY8" fmla="*/ 0 h 348089"/>
                <a:gd name="connsiteX9" fmla="*/ 182332 w 397816"/>
                <a:gd name="connsiteY9" fmla="*/ 16576 h 348089"/>
                <a:gd name="connsiteX10" fmla="*/ 215484 w 397816"/>
                <a:gd name="connsiteY10" fmla="*/ 16576 h 348089"/>
                <a:gd name="connsiteX11" fmla="*/ 215484 w 397816"/>
                <a:gd name="connsiteY11" fmla="*/ 49727 h 348089"/>
                <a:gd name="connsiteX12" fmla="*/ 215484 w 397816"/>
                <a:gd name="connsiteY12" fmla="*/ 82878 h 348089"/>
                <a:gd name="connsiteX13" fmla="*/ 182332 w 397816"/>
                <a:gd name="connsiteY13" fmla="*/ 82878 h 348089"/>
                <a:gd name="connsiteX14" fmla="*/ 182332 w 397816"/>
                <a:gd name="connsiteY14" fmla="*/ 49727 h 348089"/>
                <a:gd name="connsiteX15" fmla="*/ 182332 w 397816"/>
                <a:gd name="connsiteY15" fmla="*/ 16576 h 348089"/>
                <a:gd name="connsiteX16" fmla="*/ 381241 w 397816"/>
                <a:gd name="connsiteY16" fmla="*/ 66303 h 348089"/>
                <a:gd name="connsiteX17" fmla="*/ 381241 w 397816"/>
                <a:gd name="connsiteY17" fmla="*/ 331514 h 348089"/>
                <a:gd name="connsiteX18" fmla="*/ 16576 w 397816"/>
                <a:gd name="connsiteY18" fmla="*/ 331514 h 348089"/>
                <a:gd name="connsiteX19" fmla="*/ 16576 w 397816"/>
                <a:gd name="connsiteY19" fmla="*/ 66303 h 348089"/>
                <a:gd name="connsiteX20" fmla="*/ 165757 w 397816"/>
                <a:gd name="connsiteY20" fmla="*/ 66303 h 348089"/>
                <a:gd name="connsiteX21" fmla="*/ 165757 w 397816"/>
                <a:gd name="connsiteY21" fmla="*/ 99454 h 348089"/>
                <a:gd name="connsiteX22" fmla="*/ 232060 w 397816"/>
                <a:gd name="connsiteY22" fmla="*/ 99454 h 348089"/>
                <a:gd name="connsiteX23" fmla="*/ 232060 w 397816"/>
                <a:gd name="connsiteY23" fmla="*/ 66303 h 348089"/>
                <a:gd name="connsiteX24" fmla="*/ 381241 w 397816"/>
                <a:gd name="connsiteY24" fmla="*/ 66303 h 3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16" h="348089">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grpFill/>
            <a:ln w="8192" cap="flat">
              <a:noFill/>
              <a:prstDash val="solid"/>
              <a:miter/>
            </a:ln>
          </p:spPr>
          <p:txBody>
            <a:bodyPr rtlCol="0" anchor="ctr"/>
            <a:lstStyle/>
            <a:p>
              <a:endParaRPr lang="en-US"/>
            </a:p>
          </p:txBody>
        </p:sp>
      </p:grpSp>
      <p:grpSp>
        <p:nvGrpSpPr>
          <p:cNvPr id="1457" name="Graphic 208">
            <a:extLst>
              <a:ext uri="{FF2B5EF4-FFF2-40B4-BE49-F238E27FC236}">
                <a16:creationId xmlns:a16="http://schemas.microsoft.com/office/drawing/2014/main" id="{C9DD4D8E-E8BE-69FB-4293-4F5489E9853E}"/>
              </a:ext>
            </a:extLst>
          </p:cNvPr>
          <p:cNvGrpSpPr/>
          <p:nvPr/>
        </p:nvGrpSpPr>
        <p:grpSpPr>
          <a:xfrm>
            <a:off x="8384634" y="4344166"/>
            <a:ext cx="385906" cy="385906"/>
            <a:chOff x="8295741" y="4390549"/>
            <a:chExt cx="385906" cy="385906"/>
          </a:xfrm>
          <a:solidFill>
            <a:schemeClr val="tx1"/>
          </a:solidFill>
        </p:grpSpPr>
        <p:sp>
          <p:nvSpPr>
            <p:cNvPr id="1458" name="Freeform: Shape 1457">
              <a:extLst>
                <a:ext uri="{FF2B5EF4-FFF2-40B4-BE49-F238E27FC236}">
                  <a16:creationId xmlns:a16="http://schemas.microsoft.com/office/drawing/2014/main" id="{68FA690F-32AC-EEB0-517F-B721AC0C9D8E}"/>
                </a:ext>
              </a:extLst>
            </p:cNvPr>
            <p:cNvSpPr/>
            <p:nvPr/>
          </p:nvSpPr>
          <p:spPr>
            <a:xfrm>
              <a:off x="8295741" y="4390549"/>
              <a:ext cx="385906" cy="385906"/>
            </a:xfrm>
            <a:custGeom>
              <a:avLst/>
              <a:gdLst>
                <a:gd name="connsiteX0" fmla="*/ 0 w 385906"/>
                <a:gd name="connsiteY0" fmla="*/ 385907 h 385906"/>
                <a:gd name="connsiteX1" fmla="*/ 385907 w 385906"/>
                <a:gd name="connsiteY1" fmla="*/ 385907 h 385906"/>
                <a:gd name="connsiteX2" fmla="*/ 385907 w 385906"/>
                <a:gd name="connsiteY2" fmla="*/ 0 h 385906"/>
                <a:gd name="connsiteX3" fmla="*/ 0 w 385906"/>
                <a:gd name="connsiteY3" fmla="*/ 0 h 385906"/>
                <a:gd name="connsiteX4" fmla="*/ 0 w 385906"/>
                <a:gd name="connsiteY4" fmla="*/ 385907 h 385906"/>
                <a:gd name="connsiteX5" fmla="*/ 16079 w 385906"/>
                <a:gd name="connsiteY5" fmla="*/ 16079 h 385906"/>
                <a:gd name="connsiteX6" fmla="*/ 369827 w 385906"/>
                <a:gd name="connsiteY6" fmla="*/ 16079 h 385906"/>
                <a:gd name="connsiteX7" fmla="*/ 369827 w 385906"/>
                <a:gd name="connsiteY7" fmla="*/ 369827 h 385906"/>
                <a:gd name="connsiteX8" fmla="*/ 16079 w 385906"/>
                <a:gd name="connsiteY8" fmla="*/ 369827 h 385906"/>
                <a:gd name="connsiteX9" fmla="*/ 16079 w 385906"/>
                <a:gd name="connsiteY9"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06" h="385906">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grpFill/>
            <a:ln w="8001" cap="flat">
              <a:noFill/>
              <a:prstDash val="solid"/>
              <a:miter/>
            </a:ln>
          </p:spPr>
          <p:txBody>
            <a:bodyPr rtlCol="0" anchor="ctr"/>
            <a:lstStyle/>
            <a:p>
              <a:endParaRPr lang="en-US"/>
            </a:p>
          </p:txBody>
        </p:sp>
        <p:sp>
          <p:nvSpPr>
            <p:cNvPr id="1459" name="Freeform: Shape 1458">
              <a:extLst>
                <a:ext uri="{FF2B5EF4-FFF2-40B4-BE49-F238E27FC236}">
                  <a16:creationId xmlns:a16="http://schemas.microsoft.com/office/drawing/2014/main" id="{D478E518-244C-588F-2784-6172A308F970}"/>
                </a:ext>
              </a:extLst>
            </p:cNvPr>
            <p:cNvSpPr/>
            <p:nvPr/>
          </p:nvSpPr>
          <p:spPr>
            <a:xfrm>
              <a:off x="8335940"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0" name="Freeform: Shape 1459">
              <a:extLst>
                <a:ext uri="{FF2B5EF4-FFF2-40B4-BE49-F238E27FC236}">
                  <a16:creationId xmlns:a16="http://schemas.microsoft.com/office/drawing/2014/main" id="{3CC1EEB9-AA5F-0305-7E02-9216A9618235}"/>
                </a:ext>
              </a:extLst>
            </p:cNvPr>
            <p:cNvSpPr/>
            <p:nvPr/>
          </p:nvSpPr>
          <p:spPr>
            <a:xfrm>
              <a:off x="8335940"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1" name="Freeform: Shape 1460">
              <a:extLst>
                <a:ext uri="{FF2B5EF4-FFF2-40B4-BE49-F238E27FC236}">
                  <a16:creationId xmlns:a16="http://schemas.microsoft.com/office/drawing/2014/main" id="{2CC97B61-6EAD-BE47-5032-03AEFD171B20}"/>
                </a:ext>
              </a:extLst>
            </p:cNvPr>
            <p:cNvSpPr/>
            <p:nvPr/>
          </p:nvSpPr>
          <p:spPr>
            <a:xfrm>
              <a:off x="8335940"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2" name="Freeform: Shape 1461">
              <a:extLst>
                <a:ext uri="{FF2B5EF4-FFF2-40B4-BE49-F238E27FC236}">
                  <a16:creationId xmlns:a16="http://schemas.microsoft.com/office/drawing/2014/main" id="{8957D1CD-5A54-1C5C-0F05-3A366139E394}"/>
                </a:ext>
              </a:extLst>
            </p:cNvPr>
            <p:cNvSpPr/>
            <p:nvPr/>
          </p:nvSpPr>
          <p:spPr>
            <a:xfrm>
              <a:off x="8335940"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3" name="Freeform: Shape 1462">
              <a:extLst>
                <a:ext uri="{FF2B5EF4-FFF2-40B4-BE49-F238E27FC236}">
                  <a16:creationId xmlns:a16="http://schemas.microsoft.com/office/drawing/2014/main" id="{B9B4CA4B-7C5D-904E-972B-4E55F065C54D}"/>
                </a:ext>
              </a:extLst>
            </p:cNvPr>
            <p:cNvSpPr/>
            <p:nvPr/>
          </p:nvSpPr>
          <p:spPr>
            <a:xfrm>
              <a:off x="8335940"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4" name="Freeform: Shape 1463">
              <a:extLst>
                <a:ext uri="{FF2B5EF4-FFF2-40B4-BE49-F238E27FC236}">
                  <a16:creationId xmlns:a16="http://schemas.microsoft.com/office/drawing/2014/main" id="{74D63A81-8BD5-29D9-9013-98250A9D64EA}"/>
                </a:ext>
              </a:extLst>
            </p:cNvPr>
            <p:cNvSpPr/>
            <p:nvPr/>
          </p:nvSpPr>
          <p:spPr>
            <a:xfrm>
              <a:off x="8593211"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5" name="Freeform: Shape 1464">
              <a:extLst>
                <a:ext uri="{FF2B5EF4-FFF2-40B4-BE49-F238E27FC236}">
                  <a16:creationId xmlns:a16="http://schemas.microsoft.com/office/drawing/2014/main" id="{21D27E51-5035-77EC-33E4-921593177FF9}"/>
                </a:ext>
              </a:extLst>
            </p:cNvPr>
            <p:cNvSpPr/>
            <p:nvPr/>
          </p:nvSpPr>
          <p:spPr>
            <a:xfrm>
              <a:off x="8593211"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6" name="Freeform: Shape 1465">
              <a:extLst>
                <a:ext uri="{FF2B5EF4-FFF2-40B4-BE49-F238E27FC236}">
                  <a16:creationId xmlns:a16="http://schemas.microsoft.com/office/drawing/2014/main" id="{6C7E5F93-1EBC-900E-F59B-7554192A78CF}"/>
                </a:ext>
              </a:extLst>
            </p:cNvPr>
            <p:cNvSpPr/>
            <p:nvPr/>
          </p:nvSpPr>
          <p:spPr>
            <a:xfrm>
              <a:off x="8593211"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7" name="Freeform: Shape 1466">
              <a:extLst>
                <a:ext uri="{FF2B5EF4-FFF2-40B4-BE49-F238E27FC236}">
                  <a16:creationId xmlns:a16="http://schemas.microsoft.com/office/drawing/2014/main" id="{4D29DC11-1682-9214-37C9-E0189AC7F2F5}"/>
                </a:ext>
              </a:extLst>
            </p:cNvPr>
            <p:cNvSpPr/>
            <p:nvPr/>
          </p:nvSpPr>
          <p:spPr>
            <a:xfrm>
              <a:off x="8593211"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8" name="Freeform: Shape 1467">
              <a:extLst>
                <a:ext uri="{FF2B5EF4-FFF2-40B4-BE49-F238E27FC236}">
                  <a16:creationId xmlns:a16="http://schemas.microsoft.com/office/drawing/2014/main" id="{D2F04116-91AC-2CD8-9033-FCDFC1E35CF7}"/>
                </a:ext>
              </a:extLst>
            </p:cNvPr>
            <p:cNvSpPr/>
            <p:nvPr/>
          </p:nvSpPr>
          <p:spPr>
            <a:xfrm>
              <a:off x="8593211"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grpFill/>
            <a:ln w="8001" cap="flat">
              <a:noFill/>
              <a:prstDash val="solid"/>
              <a:miter/>
            </a:ln>
          </p:spPr>
          <p:txBody>
            <a:bodyPr rtlCol="0" anchor="ctr"/>
            <a:lstStyle/>
            <a:p>
              <a:endParaRPr lang="en-US"/>
            </a:p>
          </p:txBody>
        </p:sp>
        <p:sp>
          <p:nvSpPr>
            <p:cNvPr id="1469" name="Freeform: Shape 1468">
              <a:extLst>
                <a:ext uri="{FF2B5EF4-FFF2-40B4-BE49-F238E27FC236}">
                  <a16:creationId xmlns:a16="http://schemas.microsoft.com/office/drawing/2014/main" id="{1FF78C03-3079-DB3D-9362-579CCAA91CC9}"/>
                </a:ext>
              </a:extLst>
            </p:cNvPr>
            <p:cNvSpPr/>
            <p:nvPr/>
          </p:nvSpPr>
          <p:spPr>
            <a:xfrm>
              <a:off x="8440456" y="4530296"/>
              <a:ext cx="106413" cy="106413"/>
            </a:xfrm>
            <a:custGeom>
              <a:avLst/>
              <a:gdLst>
                <a:gd name="connsiteX0" fmla="*/ 0 w 106413"/>
                <a:gd name="connsiteY0" fmla="*/ 106414 h 106413"/>
                <a:gd name="connsiteX1" fmla="*/ 106414 w 106413"/>
                <a:gd name="connsiteY1" fmla="*/ 53207 h 106413"/>
                <a:gd name="connsiteX2" fmla="*/ 0 w 106413"/>
                <a:gd name="connsiteY2" fmla="*/ 0 h 106413"/>
                <a:gd name="connsiteX3" fmla="*/ 0 w 106413"/>
                <a:gd name="connsiteY3" fmla="*/ 106414 h 106413"/>
                <a:gd name="connsiteX4" fmla="*/ 16079 w 106413"/>
                <a:gd name="connsiteY4" fmla="*/ 26017 h 106413"/>
                <a:gd name="connsiteX5" fmla="*/ 70460 w 106413"/>
                <a:gd name="connsiteY5" fmla="*/ 53207 h 106413"/>
                <a:gd name="connsiteX6" fmla="*/ 16079 w 106413"/>
                <a:gd name="connsiteY6" fmla="*/ 80397 h 106413"/>
                <a:gd name="connsiteX7" fmla="*/ 16079 w 106413"/>
                <a:gd name="connsiteY7" fmla="*/ 26017 h 1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13" h="106413">
                  <a:moveTo>
                    <a:pt x="0" y="106414"/>
                  </a:moveTo>
                  <a:lnTo>
                    <a:pt x="106414" y="53207"/>
                  </a:lnTo>
                  <a:lnTo>
                    <a:pt x="0" y="0"/>
                  </a:lnTo>
                  <a:lnTo>
                    <a:pt x="0" y="106414"/>
                  </a:lnTo>
                  <a:close/>
                  <a:moveTo>
                    <a:pt x="16079" y="26017"/>
                  </a:moveTo>
                  <a:lnTo>
                    <a:pt x="70460" y="53207"/>
                  </a:lnTo>
                  <a:lnTo>
                    <a:pt x="16079" y="80397"/>
                  </a:lnTo>
                  <a:lnTo>
                    <a:pt x="16079" y="26017"/>
                  </a:lnTo>
                  <a:close/>
                </a:path>
              </a:pathLst>
            </a:custGeom>
            <a:grpFill/>
            <a:ln w="8001" cap="flat">
              <a:noFill/>
              <a:prstDash val="solid"/>
              <a:miter/>
            </a:ln>
          </p:spPr>
          <p:txBody>
            <a:bodyPr rtlCol="0" anchor="ctr"/>
            <a:lstStyle/>
            <a:p>
              <a:endParaRPr lang="en-US"/>
            </a:p>
          </p:txBody>
        </p:sp>
      </p:grpSp>
      <p:grpSp>
        <p:nvGrpSpPr>
          <p:cNvPr id="1470" name="Graphic 210">
            <a:extLst>
              <a:ext uri="{FF2B5EF4-FFF2-40B4-BE49-F238E27FC236}">
                <a16:creationId xmlns:a16="http://schemas.microsoft.com/office/drawing/2014/main" id="{8C2EAFA0-6234-3F0F-8D95-704F91F64A1D}"/>
              </a:ext>
            </a:extLst>
          </p:cNvPr>
          <p:cNvGrpSpPr/>
          <p:nvPr/>
        </p:nvGrpSpPr>
        <p:grpSpPr>
          <a:xfrm>
            <a:off x="7729564" y="4407426"/>
            <a:ext cx="466304" cy="257271"/>
            <a:chOff x="7640671" y="4453809"/>
            <a:chExt cx="466304" cy="257271"/>
          </a:xfrm>
          <a:solidFill>
            <a:schemeClr val="tx1"/>
          </a:solidFill>
        </p:grpSpPr>
        <p:sp>
          <p:nvSpPr>
            <p:cNvPr id="1471" name="Freeform: Shape 1470">
              <a:extLst>
                <a:ext uri="{FF2B5EF4-FFF2-40B4-BE49-F238E27FC236}">
                  <a16:creationId xmlns:a16="http://schemas.microsoft.com/office/drawing/2014/main" id="{01C926EC-8308-DE02-71AF-250323883860}"/>
                </a:ext>
              </a:extLst>
            </p:cNvPr>
            <p:cNvSpPr/>
            <p:nvPr/>
          </p:nvSpPr>
          <p:spPr>
            <a:xfrm>
              <a:off x="7745188" y="4453809"/>
              <a:ext cx="257271" cy="257271"/>
            </a:xfrm>
            <a:custGeom>
              <a:avLst/>
              <a:gdLst>
                <a:gd name="connsiteX0" fmla="*/ 128636 w 257271"/>
                <a:gd name="connsiteY0" fmla="*/ 257272 h 257271"/>
                <a:gd name="connsiteX1" fmla="*/ 0 w 257271"/>
                <a:gd name="connsiteY1" fmla="*/ 128636 h 257271"/>
                <a:gd name="connsiteX2" fmla="*/ 128636 w 257271"/>
                <a:gd name="connsiteY2" fmla="*/ 0 h 257271"/>
                <a:gd name="connsiteX3" fmla="*/ 257271 w 257271"/>
                <a:gd name="connsiteY3" fmla="*/ 128636 h 257271"/>
                <a:gd name="connsiteX4" fmla="*/ 128636 w 257271"/>
                <a:gd name="connsiteY4" fmla="*/ 257272 h 257271"/>
                <a:gd name="connsiteX5" fmla="*/ 128636 w 257271"/>
                <a:gd name="connsiteY5" fmla="*/ 16079 h 257271"/>
                <a:gd name="connsiteX6" fmla="*/ 16079 w 257271"/>
                <a:gd name="connsiteY6" fmla="*/ 128636 h 257271"/>
                <a:gd name="connsiteX7" fmla="*/ 128636 w 257271"/>
                <a:gd name="connsiteY7" fmla="*/ 241192 h 257271"/>
                <a:gd name="connsiteX8" fmla="*/ 241192 w 257271"/>
                <a:gd name="connsiteY8" fmla="*/ 128636 h 257271"/>
                <a:gd name="connsiteX9" fmla="*/ 128636 w 257271"/>
                <a:gd name="connsiteY9" fmla="*/ 16079 h 25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71" h="257271">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grpFill/>
            <a:ln w="8037" cap="flat">
              <a:noFill/>
              <a:prstDash val="solid"/>
              <a:miter/>
            </a:ln>
          </p:spPr>
          <p:txBody>
            <a:bodyPr rtlCol="0" anchor="ctr"/>
            <a:lstStyle/>
            <a:p>
              <a:endParaRPr lang="en-US"/>
            </a:p>
          </p:txBody>
        </p:sp>
        <p:sp>
          <p:nvSpPr>
            <p:cNvPr id="1472" name="Freeform: Shape 1471">
              <a:extLst>
                <a:ext uri="{FF2B5EF4-FFF2-40B4-BE49-F238E27FC236}">
                  <a16:creationId xmlns:a16="http://schemas.microsoft.com/office/drawing/2014/main" id="{C2600B21-B22E-059C-03A0-B7815A4A9741}"/>
                </a:ext>
              </a:extLst>
            </p:cNvPr>
            <p:cNvSpPr/>
            <p:nvPr/>
          </p:nvSpPr>
          <p:spPr>
            <a:xfrm>
              <a:off x="7704989"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8040 h 176874"/>
                <a:gd name="connsiteX4" fmla="*/ 8040 w 80397"/>
                <a:gd name="connsiteY4" fmla="*/ 0 h 176874"/>
                <a:gd name="connsiteX5" fmla="*/ 72357 w 80397"/>
                <a:gd name="connsiteY5" fmla="*/ 0 h 176874"/>
                <a:gd name="connsiteX6" fmla="*/ 80397 w 80397"/>
                <a:gd name="connsiteY6" fmla="*/ 8040 h 176874"/>
                <a:gd name="connsiteX7" fmla="*/ 80397 w 80397"/>
                <a:gd name="connsiteY7" fmla="*/ 16079 h 176874"/>
                <a:gd name="connsiteX8" fmla="*/ 72357 w 80397"/>
                <a:gd name="connsiteY8" fmla="*/ 24119 h 176874"/>
                <a:gd name="connsiteX9" fmla="*/ 64318 w 80397"/>
                <a:gd name="connsiteY9" fmla="*/ 16079 h 176874"/>
                <a:gd name="connsiteX10" fmla="*/ 16079 w 80397"/>
                <a:gd name="connsiteY10" fmla="*/ 16079 h 176874"/>
                <a:gd name="connsiteX11" fmla="*/ 16079 w 80397"/>
                <a:gd name="connsiteY11" fmla="*/ 160795 h 176874"/>
                <a:gd name="connsiteX12" fmla="*/ 64318 w 80397"/>
                <a:gd name="connsiteY12" fmla="*/ 160795 h 176874"/>
                <a:gd name="connsiteX13" fmla="*/ 72357 w 80397"/>
                <a:gd name="connsiteY13" fmla="*/ 152755 h 176874"/>
                <a:gd name="connsiteX14" fmla="*/ 80397 w 80397"/>
                <a:gd name="connsiteY14" fmla="*/ 160795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grpFill/>
            <a:ln w="8037" cap="flat">
              <a:noFill/>
              <a:prstDash val="solid"/>
              <a:miter/>
            </a:ln>
          </p:spPr>
          <p:txBody>
            <a:bodyPr rtlCol="0" anchor="ctr"/>
            <a:lstStyle/>
            <a:p>
              <a:endParaRPr lang="en-US"/>
            </a:p>
          </p:txBody>
        </p:sp>
        <p:sp>
          <p:nvSpPr>
            <p:cNvPr id="1473" name="Freeform: Shape 1472">
              <a:extLst>
                <a:ext uri="{FF2B5EF4-FFF2-40B4-BE49-F238E27FC236}">
                  <a16:creationId xmlns:a16="http://schemas.microsoft.com/office/drawing/2014/main" id="{CB947F43-8CF7-4D8F-2CA1-F5C2B3DED132}"/>
                </a:ext>
              </a:extLst>
            </p:cNvPr>
            <p:cNvSpPr/>
            <p:nvPr/>
          </p:nvSpPr>
          <p:spPr>
            <a:xfrm>
              <a:off x="7640671" y="4493948"/>
              <a:ext cx="80414" cy="176933"/>
            </a:xfrm>
            <a:custGeom>
              <a:avLst/>
              <a:gdLst>
                <a:gd name="connsiteX0" fmla="*/ 72358 w 80414"/>
                <a:gd name="connsiteY0" fmla="*/ 176934 h 176933"/>
                <a:gd name="connsiteX1" fmla="*/ 71393 w 80414"/>
                <a:gd name="connsiteY1" fmla="*/ 176934 h 176933"/>
                <a:gd name="connsiteX2" fmla="*/ 7075 w 80414"/>
                <a:gd name="connsiteY2" fmla="*/ 168894 h 176933"/>
                <a:gd name="connsiteX3" fmla="*/ 0 w 80414"/>
                <a:gd name="connsiteY3" fmla="*/ 160854 h 176933"/>
                <a:gd name="connsiteX4" fmla="*/ 0 w 80414"/>
                <a:gd name="connsiteY4" fmla="*/ 16139 h 176933"/>
                <a:gd name="connsiteX5" fmla="*/ 7075 w 80414"/>
                <a:gd name="connsiteY5" fmla="*/ 8099 h 176933"/>
                <a:gd name="connsiteX6" fmla="*/ 71393 w 80414"/>
                <a:gd name="connsiteY6" fmla="*/ 60 h 176933"/>
                <a:gd name="connsiteX7" fmla="*/ 77664 w 80414"/>
                <a:gd name="connsiteY7" fmla="*/ 1989 h 176933"/>
                <a:gd name="connsiteX8" fmla="*/ 80397 w 80414"/>
                <a:gd name="connsiteY8" fmla="*/ 8099 h 176933"/>
                <a:gd name="connsiteX9" fmla="*/ 80397 w 80414"/>
                <a:gd name="connsiteY9" fmla="*/ 16139 h 176933"/>
                <a:gd name="connsiteX10" fmla="*/ 72880 w 80414"/>
                <a:gd name="connsiteY10" fmla="*/ 24702 h 176933"/>
                <a:gd name="connsiteX11" fmla="*/ 64318 w 80414"/>
                <a:gd name="connsiteY11" fmla="*/ 17184 h 176933"/>
                <a:gd name="connsiteX12" fmla="*/ 16080 w 80414"/>
                <a:gd name="connsiteY12" fmla="*/ 23214 h 176933"/>
                <a:gd name="connsiteX13" fmla="*/ 16080 w 80414"/>
                <a:gd name="connsiteY13" fmla="*/ 153779 h 176933"/>
                <a:gd name="connsiteX14" fmla="*/ 64318 w 80414"/>
                <a:gd name="connsiteY14" fmla="*/ 159809 h 176933"/>
                <a:gd name="connsiteX15" fmla="*/ 72880 w 80414"/>
                <a:gd name="connsiteY15" fmla="*/ 152292 h 176933"/>
                <a:gd name="connsiteX16" fmla="*/ 80397 w 80414"/>
                <a:gd name="connsiteY16" fmla="*/ 160854 h 176933"/>
                <a:gd name="connsiteX17" fmla="*/ 80397 w 80414"/>
                <a:gd name="connsiteY17" fmla="*/ 168894 h 176933"/>
                <a:gd name="connsiteX18" fmla="*/ 77664 w 80414"/>
                <a:gd name="connsiteY18" fmla="*/ 174924 h 176933"/>
                <a:gd name="connsiteX19" fmla="*/ 72358 w 80414"/>
                <a:gd name="connsiteY19" fmla="*/ 176934 h 17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414" h="176933">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grpFill/>
            <a:ln w="8037" cap="flat">
              <a:noFill/>
              <a:prstDash val="solid"/>
              <a:miter/>
            </a:ln>
          </p:spPr>
          <p:txBody>
            <a:bodyPr rtlCol="0" anchor="ctr"/>
            <a:lstStyle/>
            <a:p>
              <a:endParaRPr lang="en-US"/>
            </a:p>
          </p:txBody>
        </p:sp>
        <p:sp>
          <p:nvSpPr>
            <p:cNvPr id="1474" name="Freeform: Shape 1473">
              <a:extLst>
                <a:ext uri="{FF2B5EF4-FFF2-40B4-BE49-F238E27FC236}">
                  <a16:creationId xmlns:a16="http://schemas.microsoft.com/office/drawing/2014/main" id="{728CF517-FD9B-FBBB-28CE-81B5D932E6B8}"/>
                </a:ext>
              </a:extLst>
            </p:cNvPr>
            <p:cNvSpPr/>
            <p:nvPr/>
          </p:nvSpPr>
          <p:spPr>
            <a:xfrm>
              <a:off x="7962260"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160795 h 176874"/>
                <a:gd name="connsiteX4" fmla="*/ 8040 w 80397"/>
                <a:gd name="connsiteY4" fmla="*/ 152755 h 176874"/>
                <a:gd name="connsiteX5" fmla="*/ 16079 w 80397"/>
                <a:gd name="connsiteY5" fmla="*/ 160795 h 176874"/>
                <a:gd name="connsiteX6" fmla="*/ 64318 w 80397"/>
                <a:gd name="connsiteY6" fmla="*/ 160795 h 176874"/>
                <a:gd name="connsiteX7" fmla="*/ 64318 w 80397"/>
                <a:gd name="connsiteY7" fmla="*/ 16079 h 176874"/>
                <a:gd name="connsiteX8" fmla="*/ 16079 w 80397"/>
                <a:gd name="connsiteY8" fmla="*/ 16079 h 176874"/>
                <a:gd name="connsiteX9" fmla="*/ 8040 w 80397"/>
                <a:gd name="connsiteY9" fmla="*/ 24119 h 176874"/>
                <a:gd name="connsiteX10" fmla="*/ 0 w 80397"/>
                <a:gd name="connsiteY10" fmla="*/ 16079 h 176874"/>
                <a:gd name="connsiteX11" fmla="*/ 0 w 80397"/>
                <a:gd name="connsiteY11" fmla="*/ 8040 h 176874"/>
                <a:gd name="connsiteX12" fmla="*/ 8040 w 80397"/>
                <a:gd name="connsiteY12" fmla="*/ 0 h 176874"/>
                <a:gd name="connsiteX13" fmla="*/ 72357 w 80397"/>
                <a:gd name="connsiteY13" fmla="*/ 0 h 176874"/>
                <a:gd name="connsiteX14" fmla="*/ 80397 w 80397"/>
                <a:gd name="connsiteY14" fmla="*/ 8040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grpFill/>
            <a:ln w="8037" cap="flat">
              <a:noFill/>
              <a:prstDash val="solid"/>
              <a:miter/>
            </a:ln>
          </p:spPr>
          <p:txBody>
            <a:bodyPr rtlCol="0" anchor="ctr"/>
            <a:lstStyle/>
            <a:p>
              <a:endParaRPr lang="en-US"/>
            </a:p>
          </p:txBody>
        </p:sp>
        <p:sp>
          <p:nvSpPr>
            <p:cNvPr id="1475" name="Freeform: Shape 1474">
              <a:extLst>
                <a:ext uri="{FF2B5EF4-FFF2-40B4-BE49-F238E27FC236}">
                  <a16:creationId xmlns:a16="http://schemas.microsoft.com/office/drawing/2014/main" id="{08E0A4B1-75ED-0978-4506-CF1C37D8B69E}"/>
                </a:ext>
              </a:extLst>
            </p:cNvPr>
            <p:cNvSpPr/>
            <p:nvPr/>
          </p:nvSpPr>
          <p:spPr>
            <a:xfrm>
              <a:off x="8026561" y="4494029"/>
              <a:ext cx="80414" cy="176853"/>
            </a:xfrm>
            <a:custGeom>
              <a:avLst/>
              <a:gdLst>
                <a:gd name="connsiteX0" fmla="*/ 8057 w 80414"/>
                <a:gd name="connsiteY0" fmla="*/ 176853 h 176853"/>
                <a:gd name="connsiteX1" fmla="*/ 2751 w 80414"/>
                <a:gd name="connsiteY1" fmla="*/ 174844 h 176853"/>
                <a:gd name="connsiteX2" fmla="*/ 17 w 80414"/>
                <a:gd name="connsiteY2" fmla="*/ 168814 h 176853"/>
                <a:gd name="connsiteX3" fmla="*/ 17 w 80414"/>
                <a:gd name="connsiteY3" fmla="*/ 160774 h 176853"/>
                <a:gd name="connsiteX4" fmla="*/ 7534 w 80414"/>
                <a:gd name="connsiteY4" fmla="*/ 152212 h 176853"/>
                <a:gd name="connsiteX5" fmla="*/ 16097 w 80414"/>
                <a:gd name="connsiteY5" fmla="*/ 159729 h 176853"/>
                <a:gd name="connsiteX6" fmla="*/ 64335 w 80414"/>
                <a:gd name="connsiteY6" fmla="*/ 153699 h 176853"/>
                <a:gd name="connsiteX7" fmla="*/ 64335 w 80414"/>
                <a:gd name="connsiteY7" fmla="*/ 23134 h 176853"/>
                <a:gd name="connsiteX8" fmla="*/ 16097 w 80414"/>
                <a:gd name="connsiteY8" fmla="*/ 17104 h 176853"/>
                <a:gd name="connsiteX9" fmla="*/ 7534 w 80414"/>
                <a:gd name="connsiteY9" fmla="*/ 24621 h 176853"/>
                <a:gd name="connsiteX10" fmla="*/ 17 w 80414"/>
                <a:gd name="connsiteY10" fmla="*/ 16059 h 176853"/>
                <a:gd name="connsiteX11" fmla="*/ 17 w 80414"/>
                <a:gd name="connsiteY11" fmla="*/ 8019 h 176853"/>
                <a:gd name="connsiteX12" fmla="*/ 2751 w 80414"/>
                <a:gd name="connsiteY12" fmla="*/ 1989 h 176853"/>
                <a:gd name="connsiteX13" fmla="*/ 9022 w 80414"/>
                <a:gd name="connsiteY13" fmla="*/ 60 h 176853"/>
                <a:gd name="connsiteX14" fmla="*/ 73339 w 80414"/>
                <a:gd name="connsiteY14" fmla="*/ 8099 h 176853"/>
                <a:gd name="connsiteX15" fmla="*/ 80414 w 80414"/>
                <a:gd name="connsiteY15" fmla="*/ 16059 h 176853"/>
                <a:gd name="connsiteX16" fmla="*/ 80414 w 80414"/>
                <a:gd name="connsiteY16" fmla="*/ 160774 h 176853"/>
                <a:gd name="connsiteX17" fmla="*/ 73339 w 80414"/>
                <a:gd name="connsiteY17" fmla="*/ 168814 h 176853"/>
                <a:gd name="connsiteX18" fmla="*/ 9022 w 80414"/>
                <a:gd name="connsiteY18" fmla="*/ 176853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414" h="176853">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grpFill/>
            <a:ln w="8037" cap="flat">
              <a:noFill/>
              <a:prstDash val="solid"/>
              <a:miter/>
            </a:ln>
          </p:spPr>
          <p:txBody>
            <a:bodyPr rtlCol="0" anchor="ctr"/>
            <a:lstStyle/>
            <a:p>
              <a:endParaRPr lang="en-US"/>
            </a:p>
          </p:txBody>
        </p:sp>
        <p:sp>
          <p:nvSpPr>
            <p:cNvPr id="1476" name="Freeform: Shape 1475">
              <a:extLst>
                <a:ext uri="{FF2B5EF4-FFF2-40B4-BE49-F238E27FC236}">
                  <a16:creationId xmlns:a16="http://schemas.microsoft.com/office/drawing/2014/main" id="{D30EE560-7D72-D493-57D4-EFEFD90CDE20}"/>
                </a:ext>
              </a:extLst>
            </p:cNvPr>
            <p:cNvSpPr/>
            <p:nvPr/>
          </p:nvSpPr>
          <p:spPr>
            <a:xfrm>
              <a:off x="7857744" y="4566366"/>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grpFill/>
            <a:ln w="8037" cap="flat">
              <a:noFill/>
              <a:prstDash val="solid"/>
              <a:miter/>
            </a:ln>
          </p:spPr>
          <p:txBody>
            <a:bodyPr rtlCol="0" anchor="ctr"/>
            <a:lstStyle/>
            <a:p>
              <a:endParaRPr lang="en-US"/>
            </a:p>
          </p:txBody>
        </p:sp>
        <p:sp>
          <p:nvSpPr>
            <p:cNvPr id="1477" name="Freeform: Shape 1476">
              <a:extLst>
                <a:ext uri="{FF2B5EF4-FFF2-40B4-BE49-F238E27FC236}">
                  <a16:creationId xmlns:a16="http://schemas.microsoft.com/office/drawing/2014/main" id="{D4644BAC-B0DD-A32A-852F-25A64B9BE543}"/>
                </a:ext>
              </a:extLst>
            </p:cNvPr>
            <p:cNvSpPr/>
            <p:nvPr/>
          </p:nvSpPr>
          <p:spPr>
            <a:xfrm>
              <a:off x="7865784" y="4510087"/>
              <a:ext cx="88436" cy="80397"/>
            </a:xfrm>
            <a:custGeom>
              <a:avLst/>
              <a:gdLst>
                <a:gd name="connsiteX0" fmla="*/ 80397 w 88436"/>
                <a:gd name="connsiteY0" fmla="*/ 80397 h 80397"/>
                <a:gd name="connsiteX1" fmla="*/ 8040 w 88436"/>
                <a:gd name="connsiteY1" fmla="*/ 80397 h 80397"/>
                <a:gd name="connsiteX2" fmla="*/ 0 w 88436"/>
                <a:gd name="connsiteY2" fmla="*/ 72358 h 80397"/>
                <a:gd name="connsiteX3" fmla="*/ 0 w 88436"/>
                <a:gd name="connsiteY3" fmla="*/ 8040 h 80397"/>
                <a:gd name="connsiteX4" fmla="*/ 8040 w 88436"/>
                <a:gd name="connsiteY4" fmla="*/ 0 h 80397"/>
                <a:gd name="connsiteX5" fmla="*/ 16079 w 88436"/>
                <a:gd name="connsiteY5" fmla="*/ 8040 h 80397"/>
                <a:gd name="connsiteX6" fmla="*/ 16079 w 88436"/>
                <a:gd name="connsiteY6" fmla="*/ 64318 h 80397"/>
                <a:gd name="connsiteX7" fmla="*/ 80397 w 88436"/>
                <a:gd name="connsiteY7" fmla="*/ 64318 h 80397"/>
                <a:gd name="connsiteX8" fmla="*/ 88437 w 88436"/>
                <a:gd name="connsiteY8" fmla="*/ 72358 h 80397"/>
                <a:gd name="connsiteX9" fmla="*/ 80397 w 88436"/>
                <a:gd name="connsiteY9" fmla="*/ 80397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36" h="80397">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grpFill/>
            <a:ln w="8037" cap="flat">
              <a:noFill/>
              <a:prstDash val="solid"/>
              <a:miter/>
            </a:ln>
          </p:spPr>
          <p:txBody>
            <a:bodyPr rtlCol="0" anchor="ctr"/>
            <a:lstStyle/>
            <a:p>
              <a:endParaRPr lang="en-US"/>
            </a:p>
          </p:txBody>
        </p:sp>
        <p:sp>
          <p:nvSpPr>
            <p:cNvPr id="1478" name="Freeform: Shape 1477">
              <a:extLst>
                <a:ext uri="{FF2B5EF4-FFF2-40B4-BE49-F238E27FC236}">
                  <a16:creationId xmlns:a16="http://schemas.microsoft.com/office/drawing/2014/main" id="{3FC43FDF-4C2A-6882-9D6D-12B5B70D9C85}"/>
                </a:ext>
              </a:extLst>
            </p:cNvPr>
            <p:cNvSpPr/>
            <p:nvPr/>
          </p:nvSpPr>
          <p:spPr>
            <a:xfrm>
              <a:off x="7865784" y="4469889"/>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grpFill/>
            <a:ln w="8037" cap="flat">
              <a:noFill/>
              <a:prstDash val="solid"/>
              <a:miter/>
            </a:ln>
          </p:spPr>
          <p:txBody>
            <a:bodyPr rtlCol="0" anchor="ctr"/>
            <a:lstStyle/>
            <a:p>
              <a:endParaRPr lang="en-US"/>
            </a:p>
          </p:txBody>
        </p:sp>
        <p:sp>
          <p:nvSpPr>
            <p:cNvPr id="1479" name="Freeform: Shape 1478">
              <a:extLst>
                <a:ext uri="{FF2B5EF4-FFF2-40B4-BE49-F238E27FC236}">
                  <a16:creationId xmlns:a16="http://schemas.microsoft.com/office/drawing/2014/main" id="{8E4E0C35-D853-0C8B-ECA2-63DE63B1630C}"/>
                </a:ext>
              </a:extLst>
            </p:cNvPr>
            <p:cNvSpPr/>
            <p:nvPr/>
          </p:nvSpPr>
          <p:spPr>
            <a:xfrm>
              <a:off x="7865784" y="4662842"/>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grpFill/>
            <a:ln w="8037" cap="flat">
              <a:noFill/>
              <a:prstDash val="solid"/>
              <a:miter/>
            </a:ln>
          </p:spPr>
          <p:txBody>
            <a:bodyPr rtlCol="0" anchor="ctr"/>
            <a:lstStyle/>
            <a:p>
              <a:endParaRPr lang="en-US"/>
            </a:p>
          </p:txBody>
        </p:sp>
        <p:sp>
          <p:nvSpPr>
            <p:cNvPr id="1480" name="Freeform: Shape 1479">
              <a:extLst>
                <a:ext uri="{FF2B5EF4-FFF2-40B4-BE49-F238E27FC236}">
                  <a16:creationId xmlns:a16="http://schemas.microsoft.com/office/drawing/2014/main" id="{A3BC2EEA-4E96-5C0D-9731-4BE30E56F8C3}"/>
                </a:ext>
              </a:extLst>
            </p:cNvPr>
            <p:cNvSpPr/>
            <p:nvPr/>
          </p:nvSpPr>
          <p:spPr>
            <a:xfrm>
              <a:off x="7954221"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grpFill/>
            <a:ln w="8037" cap="flat">
              <a:noFill/>
              <a:prstDash val="solid"/>
              <a:miter/>
            </a:ln>
          </p:spPr>
          <p:txBody>
            <a:bodyPr rtlCol="0" anchor="ctr"/>
            <a:lstStyle/>
            <a:p>
              <a:endParaRPr lang="en-US"/>
            </a:p>
          </p:txBody>
        </p:sp>
        <p:sp>
          <p:nvSpPr>
            <p:cNvPr id="1481" name="Freeform: Shape 1480">
              <a:extLst>
                <a:ext uri="{FF2B5EF4-FFF2-40B4-BE49-F238E27FC236}">
                  <a16:creationId xmlns:a16="http://schemas.microsoft.com/office/drawing/2014/main" id="{048E6DD0-2F65-6864-ADDC-A48EC7C1E70B}"/>
                </a:ext>
              </a:extLst>
            </p:cNvPr>
            <p:cNvSpPr/>
            <p:nvPr/>
          </p:nvSpPr>
          <p:spPr>
            <a:xfrm>
              <a:off x="7761267"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grpFill/>
            <a:ln w="8037" cap="flat">
              <a:noFill/>
              <a:prstDash val="solid"/>
              <a:miter/>
            </a:ln>
          </p:spPr>
          <p:txBody>
            <a:bodyPr rtlCol="0" anchor="ctr"/>
            <a:lstStyle/>
            <a:p>
              <a:endParaRPr lang="en-US"/>
            </a:p>
          </p:txBody>
        </p:sp>
      </p:grpSp>
      <p:sp>
        <p:nvSpPr>
          <p:cNvPr id="1482" name="Graphic 251">
            <a:extLst>
              <a:ext uri="{FF2B5EF4-FFF2-40B4-BE49-F238E27FC236}">
                <a16:creationId xmlns:a16="http://schemas.microsoft.com/office/drawing/2014/main" id="{022E91BE-0A7C-E773-A072-CA12EDCA457B}"/>
              </a:ext>
            </a:extLst>
          </p:cNvPr>
          <p:cNvSpPr/>
          <p:nvPr/>
        </p:nvSpPr>
        <p:spPr>
          <a:xfrm>
            <a:off x="2394713" y="5815719"/>
            <a:ext cx="322286" cy="322282"/>
          </a:xfrm>
          <a:custGeom>
            <a:avLst/>
            <a:gdLst>
              <a:gd name="connsiteX0" fmla="*/ 318516 w 322286"/>
              <a:gd name="connsiteY0" fmla="*/ 241 h 322282"/>
              <a:gd name="connsiteX1" fmla="*/ 311818 w 322286"/>
              <a:gd name="connsiteY1" fmla="*/ 3669 h 322282"/>
              <a:gd name="connsiteX2" fmla="*/ 242464 w 322286"/>
              <a:gd name="connsiteY2" fmla="*/ 31014 h 322282"/>
              <a:gd name="connsiteX3" fmla="*/ 93921 w 322286"/>
              <a:gd name="connsiteY3" fmla="*/ 86706 h 322282"/>
              <a:gd name="connsiteX4" fmla="*/ 36167 w 322286"/>
              <a:gd name="connsiteY4" fmla="*/ 229340 h 322282"/>
              <a:gd name="connsiteX5" fmla="*/ 0 w 322286"/>
              <a:gd name="connsiteY5" fmla="*/ 316911 h 322282"/>
              <a:gd name="connsiteX6" fmla="*/ 5370 w 322286"/>
              <a:gd name="connsiteY6" fmla="*/ 322283 h 322282"/>
              <a:gd name="connsiteX7" fmla="*/ 9497 w 322286"/>
              <a:gd name="connsiteY7" fmla="*/ 320349 h 322282"/>
              <a:gd name="connsiteX8" fmla="*/ 36354 w 322286"/>
              <a:gd name="connsiteY8" fmla="*/ 288121 h 322282"/>
              <a:gd name="connsiteX9" fmla="*/ 37513 w 322286"/>
              <a:gd name="connsiteY9" fmla="*/ 285642 h 322282"/>
              <a:gd name="connsiteX10" fmla="*/ 49356 w 322286"/>
              <a:gd name="connsiteY10" fmla="*/ 241917 h 322282"/>
              <a:gd name="connsiteX11" fmla="*/ 62587 w 322286"/>
              <a:gd name="connsiteY11" fmla="*/ 242713 h 322282"/>
              <a:gd name="connsiteX12" fmla="*/ 82407 w 322286"/>
              <a:gd name="connsiteY12" fmla="*/ 243723 h 322282"/>
              <a:gd name="connsiteX13" fmla="*/ 150017 w 322286"/>
              <a:gd name="connsiteY13" fmla="*/ 195365 h 322282"/>
              <a:gd name="connsiteX14" fmla="*/ 229271 w 322286"/>
              <a:gd name="connsiteY14" fmla="*/ 115454 h 322282"/>
              <a:gd name="connsiteX15" fmla="*/ 322070 w 322286"/>
              <a:gd name="connsiteY15" fmla="*/ 6872 h 322282"/>
              <a:gd name="connsiteX16" fmla="*/ 318516 w 322286"/>
              <a:gd name="connsiteY16" fmla="*/ 241 h 322282"/>
              <a:gd name="connsiteX17" fmla="*/ 27201 w 322286"/>
              <a:gd name="connsiteY17" fmla="*/ 282325 h 322282"/>
              <a:gd name="connsiteX18" fmla="*/ 11997 w 322286"/>
              <a:gd name="connsiteY18" fmla="*/ 300571 h 322282"/>
              <a:gd name="connsiteX19" fmla="*/ 35921 w 322286"/>
              <a:gd name="connsiteY19" fmla="*/ 247730 h 322282"/>
              <a:gd name="connsiteX20" fmla="*/ 27201 w 322286"/>
              <a:gd name="connsiteY20" fmla="*/ 282325 h 322282"/>
              <a:gd name="connsiteX21" fmla="*/ 229328 w 322286"/>
              <a:gd name="connsiteY21" fmla="*/ 103284 h 322282"/>
              <a:gd name="connsiteX22" fmla="*/ 217259 w 322286"/>
              <a:gd name="connsiteY22" fmla="*/ 97250 h 322282"/>
              <a:gd name="connsiteX23" fmla="*/ 210044 w 322286"/>
              <a:gd name="connsiteY23" fmla="*/ 99629 h 322282"/>
              <a:gd name="connsiteX24" fmla="*/ 212423 w 322286"/>
              <a:gd name="connsiteY24" fmla="*/ 106844 h 322282"/>
              <a:gd name="connsiteX25" fmla="*/ 212454 w 322286"/>
              <a:gd name="connsiteY25" fmla="*/ 106859 h 322282"/>
              <a:gd name="connsiteX26" fmla="*/ 217633 w 322286"/>
              <a:gd name="connsiteY26" fmla="*/ 109449 h 322282"/>
              <a:gd name="connsiteX27" fmla="*/ 167500 w 322286"/>
              <a:gd name="connsiteY27" fmla="*/ 145875 h 322282"/>
              <a:gd name="connsiteX28" fmla="*/ 139922 w 322286"/>
              <a:gd name="connsiteY28" fmla="*/ 150397 h 322282"/>
              <a:gd name="connsiteX29" fmla="*/ 134412 w 322286"/>
              <a:gd name="connsiteY29" fmla="*/ 155509 h 322282"/>
              <a:gd name="connsiteX30" fmla="*/ 134409 w 322286"/>
              <a:gd name="connsiteY30" fmla="*/ 155769 h 322282"/>
              <a:gd name="connsiteX31" fmla="*/ 139857 w 322286"/>
              <a:gd name="connsiteY31" fmla="*/ 161151 h 322282"/>
              <a:gd name="connsiteX32" fmla="*/ 140171 w 322286"/>
              <a:gd name="connsiteY32" fmla="*/ 161140 h 322282"/>
              <a:gd name="connsiteX33" fmla="*/ 156456 w 322286"/>
              <a:gd name="connsiteY33" fmla="*/ 160059 h 322282"/>
              <a:gd name="connsiteX34" fmla="*/ 140965 w 322286"/>
              <a:gd name="connsiteY34" fmla="*/ 189231 h 322282"/>
              <a:gd name="connsiteX35" fmla="*/ 102057 w 322286"/>
              <a:gd name="connsiteY35" fmla="*/ 198740 h 322282"/>
              <a:gd name="connsiteX36" fmla="*/ 96686 w 322286"/>
              <a:gd name="connsiteY36" fmla="*/ 204111 h 322282"/>
              <a:gd name="connsiteX37" fmla="*/ 102057 w 322286"/>
              <a:gd name="connsiteY37" fmla="*/ 209483 h 322282"/>
              <a:gd name="connsiteX38" fmla="*/ 132409 w 322286"/>
              <a:gd name="connsiteY38" fmla="*/ 205581 h 322282"/>
              <a:gd name="connsiteX39" fmla="*/ 63405 w 322286"/>
              <a:gd name="connsiteY39" fmla="*/ 232002 h 322282"/>
              <a:gd name="connsiteX40" fmla="*/ 53502 w 322286"/>
              <a:gd name="connsiteY40" fmla="*/ 231333 h 322282"/>
              <a:gd name="connsiteX41" fmla="*/ 259664 w 322286"/>
              <a:gd name="connsiteY41" fmla="*/ 64132 h 322282"/>
              <a:gd name="connsiteX42" fmla="*/ 262856 w 322286"/>
              <a:gd name="connsiteY42" fmla="*/ 57237 h 322282"/>
              <a:gd name="connsiteX43" fmla="*/ 255992 w 322286"/>
              <a:gd name="connsiteY43" fmla="*/ 54035 h 322282"/>
              <a:gd name="connsiteX44" fmla="*/ 59290 w 322286"/>
              <a:gd name="connsiteY44" fmla="*/ 196089 h 322282"/>
              <a:gd name="connsiteX45" fmla="*/ 58973 w 322286"/>
              <a:gd name="connsiteY45" fmla="*/ 196582 h 322282"/>
              <a:gd name="connsiteX46" fmla="*/ 43464 w 322286"/>
              <a:gd name="connsiteY46" fmla="*/ 219652 h 322282"/>
              <a:gd name="connsiteX47" fmla="*/ 38851 w 322286"/>
              <a:gd name="connsiteY47" fmla="*/ 158333 h 322282"/>
              <a:gd name="connsiteX48" fmla="*/ 43475 w 322286"/>
              <a:gd name="connsiteY48" fmla="*/ 174154 h 322282"/>
              <a:gd name="connsiteX49" fmla="*/ 50614 w 322286"/>
              <a:gd name="connsiteY49" fmla="*/ 176751 h 322282"/>
              <a:gd name="connsiteX50" fmla="*/ 53211 w 322286"/>
              <a:gd name="connsiteY50" fmla="*/ 169612 h 322282"/>
              <a:gd name="connsiteX51" fmla="*/ 48288 w 322286"/>
              <a:gd name="connsiteY51" fmla="*/ 139711 h 322282"/>
              <a:gd name="connsiteX52" fmla="*/ 85018 w 322286"/>
              <a:gd name="connsiteY52" fmla="*/ 104974 h 322282"/>
              <a:gd name="connsiteX53" fmla="*/ 75200 w 322286"/>
              <a:gd name="connsiteY53" fmla="*/ 134283 h 322282"/>
              <a:gd name="connsiteX54" fmla="*/ 80571 w 322286"/>
              <a:gd name="connsiteY54" fmla="*/ 139654 h 322282"/>
              <a:gd name="connsiteX55" fmla="*/ 85943 w 322286"/>
              <a:gd name="connsiteY55" fmla="*/ 134283 h 322282"/>
              <a:gd name="connsiteX56" fmla="*/ 110528 w 322286"/>
              <a:gd name="connsiteY56" fmla="*/ 88815 h 322282"/>
              <a:gd name="connsiteX57" fmla="*/ 189062 w 322286"/>
              <a:gd name="connsiteY57" fmla="*/ 55690 h 322282"/>
              <a:gd name="connsiteX58" fmla="*/ 188566 w 322286"/>
              <a:gd name="connsiteY58" fmla="*/ 56680 h 322282"/>
              <a:gd name="connsiteX59" fmla="*/ 190991 w 322286"/>
              <a:gd name="connsiteY59" fmla="*/ 63880 h 322282"/>
              <a:gd name="connsiteX60" fmla="*/ 198176 w 322286"/>
              <a:gd name="connsiteY60" fmla="*/ 61486 h 322282"/>
              <a:gd name="connsiteX61" fmla="*/ 203043 w 322286"/>
              <a:gd name="connsiteY61" fmla="*/ 51752 h 322282"/>
              <a:gd name="connsiteX62" fmla="*/ 244895 w 322286"/>
              <a:gd name="connsiteY62" fmla="*/ 41477 h 322282"/>
              <a:gd name="connsiteX63" fmla="*/ 305017 w 322286"/>
              <a:gd name="connsiteY63" fmla="*/ 23720 h 322282"/>
              <a:gd name="connsiteX64" fmla="*/ 229328 w 322286"/>
              <a:gd name="connsiteY64" fmla="*/ 103284 h 32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2286" h="322282">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chemeClr val="tx1"/>
          </a:solidFill>
          <a:ln w="5239" cap="flat">
            <a:noFill/>
            <a:prstDash val="solid"/>
            <a:miter/>
          </a:ln>
        </p:spPr>
        <p:txBody>
          <a:bodyPr rtlCol="0" anchor="ctr"/>
          <a:lstStyle/>
          <a:p>
            <a:endParaRPr lang="en-US"/>
          </a:p>
        </p:txBody>
      </p:sp>
      <p:grpSp>
        <p:nvGrpSpPr>
          <p:cNvPr id="1483" name="Graphic 252">
            <a:extLst>
              <a:ext uri="{FF2B5EF4-FFF2-40B4-BE49-F238E27FC236}">
                <a16:creationId xmlns:a16="http://schemas.microsoft.com/office/drawing/2014/main" id="{AA0CAAA7-10AE-8C87-8ED8-599BCAE88936}"/>
              </a:ext>
            </a:extLst>
          </p:cNvPr>
          <p:cNvGrpSpPr/>
          <p:nvPr/>
        </p:nvGrpSpPr>
        <p:grpSpPr>
          <a:xfrm>
            <a:off x="1707453" y="5722944"/>
            <a:ext cx="424827" cy="424826"/>
            <a:chOff x="1618560" y="5769327"/>
            <a:chExt cx="424827" cy="424826"/>
          </a:xfrm>
          <a:solidFill>
            <a:schemeClr val="tx1"/>
          </a:solidFill>
        </p:grpSpPr>
        <p:sp>
          <p:nvSpPr>
            <p:cNvPr id="1484" name="Freeform: Shape 1483">
              <a:extLst>
                <a:ext uri="{FF2B5EF4-FFF2-40B4-BE49-F238E27FC236}">
                  <a16:creationId xmlns:a16="http://schemas.microsoft.com/office/drawing/2014/main" id="{7AE042FC-58E3-C10D-496A-C265AFEF595F}"/>
                </a:ext>
              </a:extLst>
            </p:cNvPr>
            <p:cNvSpPr/>
            <p:nvPr/>
          </p:nvSpPr>
          <p:spPr>
            <a:xfrm>
              <a:off x="1618560" y="5769327"/>
              <a:ext cx="424827" cy="424826"/>
            </a:xfrm>
            <a:custGeom>
              <a:avLst/>
              <a:gdLst>
                <a:gd name="connsiteX0" fmla="*/ 423817 w 424827"/>
                <a:gd name="connsiteY0" fmla="*/ 251253 h 424826"/>
                <a:gd name="connsiteX1" fmla="*/ 360094 w 424827"/>
                <a:gd name="connsiteY1" fmla="*/ 145046 h 424826"/>
                <a:gd name="connsiteX2" fmla="*/ 349863 w 424827"/>
                <a:gd name="connsiteY2" fmla="*/ 143135 h 424826"/>
                <a:gd name="connsiteX3" fmla="*/ 347952 w 424827"/>
                <a:gd name="connsiteY3" fmla="*/ 145046 h 424826"/>
                <a:gd name="connsiteX4" fmla="*/ 339862 w 424827"/>
                <a:gd name="connsiteY4" fmla="*/ 158530 h 424826"/>
                <a:gd name="connsiteX5" fmla="*/ 339862 w 424827"/>
                <a:gd name="connsiteY5" fmla="*/ 120369 h 424826"/>
                <a:gd name="connsiteX6" fmla="*/ 346942 w 424827"/>
                <a:gd name="connsiteY6" fmla="*/ 120369 h 424826"/>
                <a:gd name="connsiteX7" fmla="*/ 354021 w 424827"/>
                <a:gd name="connsiteY7" fmla="*/ 113296 h 424826"/>
                <a:gd name="connsiteX8" fmla="*/ 353656 w 424827"/>
                <a:gd name="connsiteY8" fmla="*/ 111048 h 424826"/>
                <a:gd name="connsiteX9" fmla="*/ 318254 w 424827"/>
                <a:gd name="connsiteY9" fmla="*/ 4842 h 424826"/>
                <a:gd name="connsiteX10" fmla="*/ 309304 w 424827"/>
                <a:gd name="connsiteY10" fmla="*/ 365 h 424826"/>
                <a:gd name="connsiteX11" fmla="*/ 304827 w 424827"/>
                <a:gd name="connsiteY11" fmla="*/ 4842 h 424826"/>
                <a:gd name="connsiteX12" fmla="*/ 269425 w 424827"/>
                <a:gd name="connsiteY12" fmla="*/ 111048 h 424826"/>
                <a:gd name="connsiteX13" fmla="*/ 273891 w 424827"/>
                <a:gd name="connsiteY13" fmla="*/ 120004 h 424826"/>
                <a:gd name="connsiteX14" fmla="*/ 276138 w 424827"/>
                <a:gd name="connsiteY14" fmla="*/ 120369 h 424826"/>
                <a:gd name="connsiteX15" fmla="*/ 283219 w 424827"/>
                <a:gd name="connsiteY15" fmla="*/ 120369 h 424826"/>
                <a:gd name="connsiteX16" fmla="*/ 283219 w 424827"/>
                <a:gd name="connsiteY16" fmla="*/ 219495 h 424826"/>
                <a:gd name="connsiteX17" fmla="*/ 247817 w 424827"/>
                <a:gd name="connsiteY17" fmla="*/ 219495 h 424826"/>
                <a:gd name="connsiteX18" fmla="*/ 247817 w 424827"/>
                <a:gd name="connsiteY18" fmla="*/ 114651 h 424826"/>
                <a:gd name="connsiteX19" fmla="*/ 261473 w 424827"/>
                <a:gd name="connsiteY19" fmla="*/ 80518 h 424826"/>
                <a:gd name="connsiteX20" fmla="*/ 261977 w 424827"/>
                <a:gd name="connsiteY20" fmla="*/ 77886 h 424826"/>
                <a:gd name="connsiteX21" fmla="*/ 261977 w 424827"/>
                <a:gd name="connsiteY21" fmla="*/ 28324 h 424826"/>
                <a:gd name="connsiteX22" fmla="*/ 254897 w 424827"/>
                <a:gd name="connsiteY22" fmla="*/ 21243 h 424826"/>
                <a:gd name="connsiteX23" fmla="*/ 247817 w 424827"/>
                <a:gd name="connsiteY23" fmla="*/ 28324 h 424826"/>
                <a:gd name="connsiteX24" fmla="*/ 247817 w 424827"/>
                <a:gd name="connsiteY24" fmla="*/ 42484 h 424826"/>
                <a:gd name="connsiteX25" fmla="*/ 233656 w 424827"/>
                <a:gd name="connsiteY25" fmla="*/ 42484 h 424826"/>
                <a:gd name="connsiteX26" fmla="*/ 233656 w 424827"/>
                <a:gd name="connsiteY26" fmla="*/ 28324 h 424826"/>
                <a:gd name="connsiteX27" fmla="*/ 226575 w 424827"/>
                <a:gd name="connsiteY27" fmla="*/ 21243 h 424826"/>
                <a:gd name="connsiteX28" fmla="*/ 219495 w 424827"/>
                <a:gd name="connsiteY28" fmla="*/ 28324 h 424826"/>
                <a:gd name="connsiteX29" fmla="*/ 219495 w 424827"/>
                <a:gd name="connsiteY29" fmla="*/ 42484 h 424826"/>
                <a:gd name="connsiteX30" fmla="*/ 205334 w 424827"/>
                <a:gd name="connsiteY30" fmla="*/ 42484 h 424826"/>
                <a:gd name="connsiteX31" fmla="*/ 205334 w 424827"/>
                <a:gd name="connsiteY31" fmla="*/ 28324 h 424826"/>
                <a:gd name="connsiteX32" fmla="*/ 198254 w 424827"/>
                <a:gd name="connsiteY32" fmla="*/ 21243 h 424826"/>
                <a:gd name="connsiteX33" fmla="*/ 191173 w 424827"/>
                <a:gd name="connsiteY33" fmla="*/ 28324 h 424826"/>
                <a:gd name="connsiteX34" fmla="*/ 191173 w 424827"/>
                <a:gd name="connsiteY34" fmla="*/ 42484 h 424826"/>
                <a:gd name="connsiteX35" fmla="*/ 177012 w 424827"/>
                <a:gd name="connsiteY35" fmla="*/ 42484 h 424826"/>
                <a:gd name="connsiteX36" fmla="*/ 177012 w 424827"/>
                <a:gd name="connsiteY36" fmla="*/ 28324 h 424826"/>
                <a:gd name="connsiteX37" fmla="*/ 169932 w 424827"/>
                <a:gd name="connsiteY37" fmla="*/ 21243 h 424826"/>
                <a:gd name="connsiteX38" fmla="*/ 162852 w 424827"/>
                <a:gd name="connsiteY38" fmla="*/ 28324 h 424826"/>
                <a:gd name="connsiteX39" fmla="*/ 162852 w 424827"/>
                <a:gd name="connsiteY39" fmla="*/ 77886 h 424826"/>
                <a:gd name="connsiteX40" fmla="*/ 163356 w 424827"/>
                <a:gd name="connsiteY40" fmla="*/ 80518 h 424826"/>
                <a:gd name="connsiteX41" fmla="*/ 177012 w 424827"/>
                <a:gd name="connsiteY41" fmla="*/ 114651 h 424826"/>
                <a:gd name="connsiteX42" fmla="*/ 177012 w 424827"/>
                <a:gd name="connsiteY42" fmla="*/ 219495 h 424826"/>
                <a:gd name="connsiteX43" fmla="*/ 141610 w 424827"/>
                <a:gd name="connsiteY43" fmla="*/ 219495 h 424826"/>
                <a:gd name="connsiteX44" fmla="*/ 141610 w 424827"/>
                <a:gd name="connsiteY44" fmla="*/ 120369 h 424826"/>
                <a:gd name="connsiteX45" fmla="*/ 148691 w 424827"/>
                <a:gd name="connsiteY45" fmla="*/ 120369 h 424826"/>
                <a:gd name="connsiteX46" fmla="*/ 155770 w 424827"/>
                <a:gd name="connsiteY46" fmla="*/ 113296 h 424826"/>
                <a:gd name="connsiteX47" fmla="*/ 155404 w 424827"/>
                <a:gd name="connsiteY47" fmla="*/ 111048 h 424826"/>
                <a:gd name="connsiteX48" fmla="*/ 120002 w 424827"/>
                <a:gd name="connsiteY48" fmla="*/ 4842 h 424826"/>
                <a:gd name="connsiteX49" fmla="*/ 111052 w 424827"/>
                <a:gd name="connsiteY49" fmla="*/ 365 h 424826"/>
                <a:gd name="connsiteX50" fmla="*/ 106575 w 424827"/>
                <a:gd name="connsiteY50" fmla="*/ 4842 h 424826"/>
                <a:gd name="connsiteX51" fmla="*/ 71173 w 424827"/>
                <a:gd name="connsiteY51" fmla="*/ 111048 h 424826"/>
                <a:gd name="connsiteX52" fmla="*/ 75639 w 424827"/>
                <a:gd name="connsiteY52" fmla="*/ 120004 h 424826"/>
                <a:gd name="connsiteX53" fmla="*/ 77887 w 424827"/>
                <a:gd name="connsiteY53" fmla="*/ 120369 h 424826"/>
                <a:gd name="connsiteX54" fmla="*/ 84967 w 424827"/>
                <a:gd name="connsiteY54" fmla="*/ 120369 h 424826"/>
                <a:gd name="connsiteX55" fmla="*/ 84967 w 424827"/>
                <a:gd name="connsiteY55" fmla="*/ 158530 h 424826"/>
                <a:gd name="connsiteX56" fmla="*/ 76877 w 424827"/>
                <a:gd name="connsiteY56" fmla="*/ 145046 h 424826"/>
                <a:gd name="connsiteX57" fmla="*/ 66647 w 424827"/>
                <a:gd name="connsiteY57" fmla="*/ 143135 h 424826"/>
                <a:gd name="connsiteX58" fmla="*/ 64735 w 424827"/>
                <a:gd name="connsiteY58" fmla="*/ 145046 h 424826"/>
                <a:gd name="connsiteX59" fmla="*/ 1011 w 424827"/>
                <a:gd name="connsiteY59" fmla="*/ 251253 h 424826"/>
                <a:gd name="connsiteX60" fmla="*/ 3436 w 424827"/>
                <a:gd name="connsiteY60" fmla="*/ 260967 h 424826"/>
                <a:gd name="connsiteX61" fmla="*/ 7082 w 424827"/>
                <a:gd name="connsiteY61" fmla="*/ 261977 h 424826"/>
                <a:gd name="connsiteX62" fmla="*/ 21243 w 424827"/>
                <a:gd name="connsiteY62" fmla="*/ 261977 h 424826"/>
                <a:gd name="connsiteX63" fmla="*/ 21243 w 424827"/>
                <a:gd name="connsiteY63" fmla="*/ 417747 h 424826"/>
                <a:gd name="connsiteX64" fmla="*/ 28315 w 424827"/>
                <a:gd name="connsiteY64" fmla="*/ 424827 h 424826"/>
                <a:gd name="connsiteX65" fmla="*/ 28324 w 424827"/>
                <a:gd name="connsiteY65" fmla="*/ 424827 h 424826"/>
                <a:gd name="connsiteX66" fmla="*/ 396505 w 424827"/>
                <a:gd name="connsiteY66" fmla="*/ 424827 h 424826"/>
                <a:gd name="connsiteX67" fmla="*/ 403586 w 424827"/>
                <a:gd name="connsiteY67" fmla="*/ 417755 h 424826"/>
                <a:gd name="connsiteX68" fmla="*/ 403586 w 424827"/>
                <a:gd name="connsiteY68" fmla="*/ 417747 h 424826"/>
                <a:gd name="connsiteX69" fmla="*/ 403586 w 424827"/>
                <a:gd name="connsiteY69" fmla="*/ 261977 h 424826"/>
                <a:gd name="connsiteX70" fmla="*/ 417747 w 424827"/>
                <a:gd name="connsiteY70" fmla="*/ 261977 h 424826"/>
                <a:gd name="connsiteX71" fmla="*/ 424828 w 424827"/>
                <a:gd name="connsiteY71" fmla="*/ 254900 h 424826"/>
                <a:gd name="connsiteX72" fmla="*/ 423817 w 424827"/>
                <a:gd name="connsiteY72" fmla="*/ 251253 h 424826"/>
                <a:gd name="connsiteX73" fmla="*/ 354023 w 424827"/>
                <a:gd name="connsiteY73" fmla="*/ 162454 h 424826"/>
                <a:gd name="connsiteX74" fmla="*/ 388246 w 424827"/>
                <a:gd name="connsiteY74" fmla="*/ 219495 h 424826"/>
                <a:gd name="connsiteX75" fmla="*/ 319800 w 424827"/>
                <a:gd name="connsiteY75" fmla="*/ 219495 h 424826"/>
                <a:gd name="connsiteX76" fmla="*/ 325701 w 424827"/>
                <a:gd name="connsiteY76" fmla="*/ 148691 h 424826"/>
                <a:gd name="connsiteX77" fmla="*/ 325701 w 424827"/>
                <a:gd name="connsiteY77" fmla="*/ 162851 h 424826"/>
                <a:gd name="connsiteX78" fmla="*/ 297379 w 424827"/>
                <a:gd name="connsiteY78" fmla="*/ 162851 h 424826"/>
                <a:gd name="connsiteX79" fmla="*/ 297379 w 424827"/>
                <a:gd name="connsiteY79" fmla="*/ 148691 h 424826"/>
                <a:gd name="connsiteX80" fmla="*/ 297379 w 424827"/>
                <a:gd name="connsiteY80" fmla="*/ 134530 h 424826"/>
                <a:gd name="connsiteX81" fmla="*/ 297379 w 424827"/>
                <a:gd name="connsiteY81" fmla="*/ 120369 h 424826"/>
                <a:gd name="connsiteX82" fmla="*/ 325701 w 424827"/>
                <a:gd name="connsiteY82" fmla="*/ 120369 h 424826"/>
                <a:gd name="connsiteX83" fmla="*/ 325701 w 424827"/>
                <a:gd name="connsiteY83" fmla="*/ 134530 h 424826"/>
                <a:gd name="connsiteX84" fmla="*/ 325701 w 424827"/>
                <a:gd name="connsiteY84" fmla="*/ 177012 h 424826"/>
                <a:gd name="connsiteX85" fmla="*/ 325701 w 424827"/>
                <a:gd name="connsiteY85" fmla="*/ 182131 h 424826"/>
                <a:gd name="connsiteX86" fmla="*/ 297379 w 424827"/>
                <a:gd name="connsiteY86" fmla="*/ 229335 h 424826"/>
                <a:gd name="connsiteX87" fmla="*/ 297379 w 424827"/>
                <a:gd name="connsiteY87" fmla="*/ 177012 h 424826"/>
                <a:gd name="connsiteX88" fmla="*/ 311540 w 424827"/>
                <a:gd name="connsiteY88" fmla="*/ 29471 h 424826"/>
                <a:gd name="connsiteX89" fmla="*/ 337117 w 424827"/>
                <a:gd name="connsiteY89" fmla="*/ 106208 h 424826"/>
                <a:gd name="connsiteX90" fmla="*/ 285964 w 424827"/>
                <a:gd name="connsiteY90" fmla="*/ 106208 h 424826"/>
                <a:gd name="connsiteX91" fmla="*/ 177012 w 424827"/>
                <a:gd name="connsiteY91" fmla="*/ 56645 h 424826"/>
                <a:gd name="connsiteX92" fmla="*/ 247817 w 424827"/>
                <a:gd name="connsiteY92" fmla="*/ 56645 h 424826"/>
                <a:gd name="connsiteX93" fmla="*/ 247817 w 424827"/>
                <a:gd name="connsiteY93" fmla="*/ 70806 h 424826"/>
                <a:gd name="connsiteX94" fmla="*/ 177012 w 424827"/>
                <a:gd name="connsiteY94" fmla="*/ 70806 h 424826"/>
                <a:gd name="connsiteX95" fmla="*/ 191173 w 424827"/>
                <a:gd name="connsiteY95" fmla="*/ 191173 h 424826"/>
                <a:gd name="connsiteX96" fmla="*/ 191173 w 424827"/>
                <a:gd name="connsiteY96" fmla="*/ 120369 h 424826"/>
                <a:gd name="connsiteX97" fmla="*/ 233656 w 424827"/>
                <a:gd name="connsiteY97" fmla="*/ 120369 h 424826"/>
                <a:gd name="connsiteX98" fmla="*/ 233656 w 424827"/>
                <a:gd name="connsiteY98" fmla="*/ 191173 h 424826"/>
                <a:gd name="connsiteX99" fmla="*/ 233656 w 424827"/>
                <a:gd name="connsiteY99" fmla="*/ 205334 h 424826"/>
                <a:gd name="connsiteX100" fmla="*/ 233656 w 424827"/>
                <a:gd name="connsiteY100" fmla="*/ 219495 h 424826"/>
                <a:gd name="connsiteX101" fmla="*/ 191173 w 424827"/>
                <a:gd name="connsiteY101" fmla="*/ 219495 h 424826"/>
                <a:gd name="connsiteX102" fmla="*/ 191173 w 424827"/>
                <a:gd name="connsiteY102" fmla="*/ 205334 h 424826"/>
                <a:gd name="connsiteX103" fmla="*/ 188888 w 424827"/>
                <a:gd name="connsiteY103" fmla="*/ 106208 h 424826"/>
                <a:gd name="connsiteX104" fmla="*/ 180390 w 424827"/>
                <a:gd name="connsiteY104" fmla="*/ 84967 h 424826"/>
                <a:gd name="connsiteX105" fmla="*/ 244438 w 424827"/>
                <a:gd name="connsiteY105" fmla="*/ 84967 h 424826"/>
                <a:gd name="connsiteX106" fmla="*/ 235941 w 424827"/>
                <a:gd name="connsiteY106" fmla="*/ 106208 h 424826"/>
                <a:gd name="connsiteX107" fmla="*/ 113289 w 424827"/>
                <a:gd name="connsiteY107" fmla="*/ 29471 h 424826"/>
                <a:gd name="connsiteX108" fmla="*/ 138865 w 424827"/>
                <a:gd name="connsiteY108" fmla="*/ 106208 h 424826"/>
                <a:gd name="connsiteX109" fmla="*/ 87712 w 424827"/>
                <a:gd name="connsiteY109" fmla="*/ 106208 h 424826"/>
                <a:gd name="connsiteX110" fmla="*/ 99128 w 424827"/>
                <a:gd name="connsiteY110" fmla="*/ 162851 h 424826"/>
                <a:gd name="connsiteX111" fmla="*/ 99128 w 424827"/>
                <a:gd name="connsiteY111" fmla="*/ 148691 h 424826"/>
                <a:gd name="connsiteX112" fmla="*/ 127449 w 424827"/>
                <a:gd name="connsiteY112" fmla="*/ 148691 h 424826"/>
                <a:gd name="connsiteX113" fmla="*/ 127449 w 424827"/>
                <a:gd name="connsiteY113" fmla="*/ 162851 h 424826"/>
                <a:gd name="connsiteX114" fmla="*/ 127449 w 424827"/>
                <a:gd name="connsiteY114" fmla="*/ 177012 h 424826"/>
                <a:gd name="connsiteX115" fmla="*/ 127449 w 424827"/>
                <a:gd name="connsiteY115" fmla="*/ 229334 h 424826"/>
                <a:gd name="connsiteX116" fmla="*/ 99128 w 424827"/>
                <a:gd name="connsiteY116" fmla="*/ 182131 h 424826"/>
                <a:gd name="connsiteX117" fmla="*/ 99128 w 424827"/>
                <a:gd name="connsiteY117" fmla="*/ 177012 h 424826"/>
                <a:gd name="connsiteX118" fmla="*/ 99128 w 424827"/>
                <a:gd name="connsiteY118" fmla="*/ 134530 h 424826"/>
                <a:gd name="connsiteX119" fmla="*/ 99128 w 424827"/>
                <a:gd name="connsiteY119" fmla="*/ 120369 h 424826"/>
                <a:gd name="connsiteX120" fmla="*/ 127449 w 424827"/>
                <a:gd name="connsiteY120" fmla="*/ 120369 h 424826"/>
                <a:gd name="connsiteX121" fmla="*/ 127449 w 424827"/>
                <a:gd name="connsiteY121" fmla="*/ 134530 h 424826"/>
                <a:gd name="connsiteX122" fmla="*/ 70806 w 424827"/>
                <a:gd name="connsiteY122" fmla="*/ 162454 h 424826"/>
                <a:gd name="connsiteX123" fmla="*/ 105029 w 424827"/>
                <a:gd name="connsiteY123" fmla="*/ 219495 h 424826"/>
                <a:gd name="connsiteX124" fmla="*/ 36583 w 424827"/>
                <a:gd name="connsiteY124" fmla="*/ 219495 h 424826"/>
                <a:gd name="connsiteX125" fmla="*/ 19591 w 424827"/>
                <a:gd name="connsiteY125" fmla="*/ 247816 h 424826"/>
                <a:gd name="connsiteX126" fmla="*/ 28087 w 424827"/>
                <a:gd name="connsiteY126" fmla="*/ 233656 h 424826"/>
                <a:gd name="connsiteX127" fmla="*/ 113525 w 424827"/>
                <a:gd name="connsiteY127" fmla="*/ 233656 h 424826"/>
                <a:gd name="connsiteX128" fmla="*/ 122022 w 424827"/>
                <a:gd name="connsiteY128" fmla="*/ 247816 h 424826"/>
                <a:gd name="connsiteX129" fmla="*/ 106208 w 424827"/>
                <a:gd name="connsiteY129" fmla="*/ 410666 h 424826"/>
                <a:gd name="connsiteX130" fmla="*/ 77887 w 424827"/>
                <a:gd name="connsiteY130" fmla="*/ 410666 h 424826"/>
                <a:gd name="connsiteX131" fmla="*/ 77887 w 424827"/>
                <a:gd name="connsiteY131" fmla="*/ 389425 h 424826"/>
                <a:gd name="connsiteX132" fmla="*/ 70806 w 424827"/>
                <a:gd name="connsiteY132" fmla="*/ 382344 h 424826"/>
                <a:gd name="connsiteX133" fmla="*/ 63726 w 424827"/>
                <a:gd name="connsiteY133" fmla="*/ 389425 h 424826"/>
                <a:gd name="connsiteX134" fmla="*/ 63726 w 424827"/>
                <a:gd name="connsiteY134" fmla="*/ 410666 h 424826"/>
                <a:gd name="connsiteX135" fmla="*/ 35404 w 424827"/>
                <a:gd name="connsiteY135" fmla="*/ 410666 h 424826"/>
                <a:gd name="connsiteX136" fmla="*/ 35404 w 424827"/>
                <a:gd name="connsiteY136" fmla="*/ 261977 h 424826"/>
                <a:gd name="connsiteX137" fmla="*/ 106208 w 424827"/>
                <a:gd name="connsiteY137" fmla="*/ 261977 h 424826"/>
                <a:gd name="connsiteX138" fmla="*/ 120369 w 424827"/>
                <a:gd name="connsiteY138" fmla="*/ 396505 h 424826"/>
                <a:gd name="connsiteX139" fmla="*/ 163879 w 424827"/>
                <a:gd name="connsiteY139" fmla="*/ 396505 h 424826"/>
                <a:gd name="connsiteX140" fmla="*/ 162949 w 424827"/>
                <a:gd name="connsiteY140" fmla="*/ 410666 h 424826"/>
                <a:gd name="connsiteX141" fmla="*/ 120369 w 424827"/>
                <a:gd name="connsiteY141" fmla="*/ 410666 h 424826"/>
                <a:gd name="connsiteX142" fmla="*/ 177126 w 424827"/>
                <a:gd name="connsiteY142" fmla="*/ 410666 h 424826"/>
                <a:gd name="connsiteX143" fmla="*/ 212414 w 424827"/>
                <a:gd name="connsiteY143" fmla="*/ 346942 h 424826"/>
                <a:gd name="connsiteX144" fmla="*/ 247703 w 424827"/>
                <a:gd name="connsiteY144" fmla="*/ 410666 h 424826"/>
                <a:gd name="connsiteX145" fmla="*/ 304460 w 424827"/>
                <a:gd name="connsiteY145" fmla="*/ 410666 h 424826"/>
                <a:gd name="connsiteX146" fmla="*/ 261880 w 424827"/>
                <a:gd name="connsiteY146" fmla="*/ 410666 h 424826"/>
                <a:gd name="connsiteX147" fmla="*/ 260950 w 424827"/>
                <a:gd name="connsiteY147" fmla="*/ 396505 h 424826"/>
                <a:gd name="connsiteX148" fmla="*/ 304460 w 424827"/>
                <a:gd name="connsiteY148" fmla="*/ 396505 h 424826"/>
                <a:gd name="connsiteX149" fmla="*/ 304460 w 424827"/>
                <a:gd name="connsiteY149" fmla="*/ 382344 h 424826"/>
                <a:gd name="connsiteX150" fmla="*/ 258881 w 424827"/>
                <a:gd name="connsiteY150" fmla="*/ 382344 h 424826"/>
                <a:gd name="connsiteX151" fmla="*/ 212414 w 424827"/>
                <a:gd name="connsiteY151" fmla="*/ 332782 h 424826"/>
                <a:gd name="connsiteX152" fmla="*/ 165948 w 424827"/>
                <a:gd name="connsiteY152" fmla="*/ 382344 h 424826"/>
                <a:gd name="connsiteX153" fmla="*/ 120369 w 424827"/>
                <a:gd name="connsiteY153" fmla="*/ 382344 h 424826"/>
                <a:gd name="connsiteX154" fmla="*/ 120369 w 424827"/>
                <a:gd name="connsiteY154" fmla="*/ 261977 h 424826"/>
                <a:gd name="connsiteX155" fmla="*/ 134530 w 424827"/>
                <a:gd name="connsiteY155" fmla="*/ 261977 h 424826"/>
                <a:gd name="connsiteX156" fmla="*/ 136978 w 424827"/>
                <a:gd name="connsiteY156" fmla="*/ 261484 h 424826"/>
                <a:gd name="connsiteX157" fmla="*/ 137552 w 424827"/>
                <a:gd name="connsiteY157" fmla="*/ 261243 h 424826"/>
                <a:gd name="connsiteX158" fmla="*/ 139488 w 424827"/>
                <a:gd name="connsiteY158" fmla="*/ 259938 h 424826"/>
                <a:gd name="connsiteX159" fmla="*/ 139545 w 424827"/>
                <a:gd name="connsiteY159" fmla="*/ 259894 h 424826"/>
                <a:gd name="connsiteX160" fmla="*/ 140691 w 424827"/>
                <a:gd name="connsiteY160" fmla="*/ 258388 h 424826"/>
                <a:gd name="connsiteX161" fmla="*/ 140885 w 424827"/>
                <a:gd name="connsiteY161" fmla="*/ 257906 h 424826"/>
                <a:gd name="connsiteX162" fmla="*/ 141124 w 424827"/>
                <a:gd name="connsiteY162" fmla="*/ 257311 h 424826"/>
                <a:gd name="connsiteX163" fmla="*/ 141584 w 424827"/>
                <a:gd name="connsiteY163" fmla="*/ 255028 h 424826"/>
                <a:gd name="connsiteX164" fmla="*/ 141610 w 424827"/>
                <a:gd name="connsiteY164" fmla="*/ 254897 h 424826"/>
                <a:gd name="connsiteX165" fmla="*/ 141610 w 424827"/>
                <a:gd name="connsiteY165" fmla="*/ 233656 h 424826"/>
                <a:gd name="connsiteX166" fmla="*/ 283219 w 424827"/>
                <a:gd name="connsiteY166" fmla="*/ 233656 h 424826"/>
                <a:gd name="connsiteX167" fmla="*/ 283219 w 424827"/>
                <a:gd name="connsiteY167" fmla="*/ 254897 h 424826"/>
                <a:gd name="connsiteX168" fmla="*/ 283245 w 424827"/>
                <a:gd name="connsiteY168" fmla="*/ 255029 h 424826"/>
                <a:gd name="connsiteX169" fmla="*/ 283706 w 424827"/>
                <a:gd name="connsiteY169" fmla="*/ 257311 h 424826"/>
                <a:gd name="connsiteX170" fmla="*/ 283944 w 424827"/>
                <a:gd name="connsiteY170" fmla="*/ 257905 h 424826"/>
                <a:gd name="connsiteX171" fmla="*/ 284138 w 424827"/>
                <a:gd name="connsiteY171" fmla="*/ 258389 h 424826"/>
                <a:gd name="connsiteX172" fmla="*/ 285284 w 424827"/>
                <a:gd name="connsiteY172" fmla="*/ 259894 h 424826"/>
                <a:gd name="connsiteX173" fmla="*/ 285341 w 424827"/>
                <a:gd name="connsiteY173" fmla="*/ 259939 h 424826"/>
                <a:gd name="connsiteX174" fmla="*/ 287277 w 424827"/>
                <a:gd name="connsiteY174" fmla="*/ 261244 h 424826"/>
                <a:gd name="connsiteX175" fmla="*/ 287851 w 424827"/>
                <a:gd name="connsiteY175" fmla="*/ 261484 h 424826"/>
                <a:gd name="connsiteX176" fmla="*/ 290299 w 424827"/>
                <a:gd name="connsiteY176" fmla="*/ 261977 h 424826"/>
                <a:gd name="connsiteX177" fmla="*/ 304460 w 424827"/>
                <a:gd name="connsiteY177" fmla="*/ 261977 h 424826"/>
                <a:gd name="connsiteX178" fmla="*/ 389425 w 424827"/>
                <a:gd name="connsiteY178" fmla="*/ 410666 h 424826"/>
                <a:gd name="connsiteX179" fmla="*/ 361103 w 424827"/>
                <a:gd name="connsiteY179" fmla="*/ 410666 h 424826"/>
                <a:gd name="connsiteX180" fmla="*/ 361103 w 424827"/>
                <a:gd name="connsiteY180" fmla="*/ 389425 h 424826"/>
                <a:gd name="connsiteX181" fmla="*/ 354023 w 424827"/>
                <a:gd name="connsiteY181" fmla="*/ 382344 h 424826"/>
                <a:gd name="connsiteX182" fmla="*/ 346942 w 424827"/>
                <a:gd name="connsiteY182" fmla="*/ 389425 h 424826"/>
                <a:gd name="connsiteX183" fmla="*/ 346942 w 424827"/>
                <a:gd name="connsiteY183" fmla="*/ 410666 h 424826"/>
                <a:gd name="connsiteX184" fmla="*/ 318621 w 424827"/>
                <a:gd name="connsiteY184" fmla="*/ 410666 h 424826"/>
                <a:gd name="connsiteX185" fmla="*/ 318621 w 424827"/>
                <a:gd name="connsiteY185" fmla="*/ 261977 h 424826"/>
                <a:gd name="connsiteX186" fmla="*/ 389425 w 424827"/>
                <a:gd name="connsiteY186" fmla="*/ 261977 h 424826"/>
                <a:gd name="connsiteX187" fmla="*/ 302807 w 424827"/>
                <a:gd name="connsiteY187" fmla="*/ 247816 h 424826"/>
                <a:gd name="connsiteX188" fmla="*/ 311304 w 424827"/>
                <a:gd name="connsiteY188" fmla="*/ 233656 h 424826"/>
                <a:gd name="connsiteX189" fmla="*/ 396743 w 424827"/>
                <a:gd name="connsiteY189" fmla="*/ 233656 h 424826"/>
                <a:gd name="connsiteX190" fmla="*/ 405239 w 424827"/>
                <a:gd name="connsiteY190" fmla="*/ 247816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24827" h="424826">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grpFill/>
            <a:ln w="6985" cap="flat">
              <a:noFill/>
              <a:prstDash val="solid"/>
              <a:miter/>
            </a:ln>
          </p:spPr>
          <p:txBody>
            <a:bodyPr rtlCol="0" anchor="ctr"/>
            <a:lstStyle/>
            <a:p>
              <a:endParaRPr lang="en-US"/>
            </a:p>
          </p:txBody>
        </p:sp>
        <p:sp>
          <p:nvSpPr>
            <p:cNvPr id="1485" name="Freeform: Shape 1484">
              <a:extLst>
                <a:ext uri="{FF2B5EF4-FFF2-40B4-BE49-F238E27FC236}">
                  <a16:creationId xmlns:a16="http://schemas.microsoft.com/office/drawing/2014/main" id="{113ECBC9-44CE-D25C-DEA9-5FA4EAE4E74B}"/>
                </a:ext>
              </a:extLst>
            </p:cNvPr>
            <p:cNvSpPr/>
            <p:nvPr/>
          </p:nvSpPr>
          <p:spPr>
            <a:xfrm>
              <a:off x="1668124"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grpFill/>
            <a:ln w="6985" cap="flat">
              <a:noFill/>
              <a:prstDash val="solid"/>
              <a:miter/>
            </a:ln>
          </p:spPr>
          <p:txBody>
            <a:bodyPr rtlCol="0" anchor="ctr"/>
            <a:lstStyle/>
            <a:p>
              <a:endParaRPr lang="en-US"/>
            </a:p>
          </p:txBody>
        </p:sp>
        <p:sp>
          <p:nvSpPr>
            <p:cNvPr id="1486" name="Freeform: Shape 1485">
              <a:extLst>
                <a:ext uri="{FF2B5EF4-FFF2-40B4-BE49-F238E27FC236}">
                  <a16:creationId xmlns:a16="http://schemas.microsoft.com/office/drawing/2014/main" id="{C9377F28-E296-04DF-F90D-28EC7F46F3E6}"/>
                </a:ext>
              </a:extLst>
            </p:cNvPr>
            <p:cNvSpPr/>
            <p:nvPr/>
          </p:nvSpPr>
          <p:spPr>
            <a:xfrm>
              <a:off x="1951341"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grpFill/>
            <a:ln w="6985" cap="flat">
              <a:noFill/>
              <a:prstDash val="solid"/>
              <a:miter/>
            </a:ln>
          </p:spPr>
          <p:txBody>
            <a:bodyPr rtlCol="0" anchor="ctr"/>
            <a:lstStyle/>
            <a:p>
              <a:endParaRPr lang="en-US"/>
            </a:p>
          </p:txBody>
        </p:sp>
        <p:sp>
          <p:nvSpPr>
            <p:cNvPr id="1487" name="Freeform: Shape 1486">
              <a:extLst>
                <a:ext uri="{FF2B5EF4-FFF2-40B4-BE49-F238E27FC236}">
                  <a16:creationId xmlns:a16="http://schemas.microsoft.com/office/drawing/2014/main" id="{DC2FF509-2430-6911-061B-5987E8927E60}"/>
                </a:ext>
              </a:extLst>
            </p:cNvPr>
            <p:cNvSpPr/>
            <p:nvPr/>
          </p:nvSpPr>
          <p:spPr>
            <a:xfrm>
              <a:off x="1823894" y="5903856"/>
              <a:ext cx="14160" cy="21241"/>
            </a:xfrm>
            <a:custGeom>
              <a:avLst/>
              <a:gdLst>
                <a:gd name="connsiteX0" fmla="*/ 7080 w 14160"/>
                <a:gd name="connsiteY0" fmla="*/ 0 h 21241"/>
                <a:gd name="connsiteX1" fmla="*/ 0 w 14160"/>
                <a:gd name="connsiteY1" fmla="*/ 7077 h 21241"/>
                <a:gd name="connsiteX2" fmla="*/ 0 w 14160"/>
                <a:gd name="connsiteY2" fmla="*/ 7080 h 21241"/>
                <a:gd name="connsiteX3" fmla="*/ 0 w 14160"/>
                <a:gd name="connsiteY3" fmla="*/ 14161 h 21241"/>
                <a:gd name="connsiteX4" fmla="*/ 7080 w 14160"/>
                <a:gd name="connsiteY4" fmla="*/ 21241 h 21241"/>
                <a:gd name="connsiteX5" fmla="*/ 14161 w 14160"/>
                <a:gd name="connsiteY5" fmla="*/ 14161 h 21241"/>
                <a:gd name="connsiteX6" fmla="*/ 14161 w 14160"/>
                <a:gd name="connsiteY6" fmla="*/ 7080 h 21241"/>
                <a:gd name="connsiteX7" fmla="*/ 7084 w 14160"/>
                <a:gd name="connsiteY7" fmla="*/ 0 h 21241"/>
                <a:gd name="connsiteX8" fmla="*/ 7080 w 14160"/>
                <a:gd name="connsiteY8" fmla="*/ 0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0" h="21241">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grpFill/>
            <a:ln w="6985" cap="flat">
              <a:noFill/>
              <a:prstDash val="solid"/>
              <a:miter/>
            </a:ln>
          </p:spPr>
          <p:txBody>
            <a:bodyPr rtlCol="0" anchor="ctr"/>
            <a:lstStyle/>
            <a:p>
              <a:endParaRPr lang="en-US"/>
            </a:p>
          </p:txBody>
        </p:sp>
        <p:sp>
          <p:nvSpPr>
            <p:cNvPr id="1488" name="Freeform: Shape 1487">
              <a:extLst>
                <a:ext uri="{FF2B5EF4-FFF2-40B4-BE49-F238E27FC236}">
                  <a16:creationId xmlns:a16="http://schemas.microsoft.com/office/drawing/2014/main" id="{6CF4856B-A81D-F086-AAB8-8D712A905A41}"/>
                </a:ext>
              </a:extLst>
            </p:cNvPr>
            <p:cNvSpPr/>
            <p:nvPr/>
          </p:nvSpPr>
          <p:spPr>
            <a:xfrm>
              <a:off x="1753089"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grpFill/>
            <a:ln w="6985" cap="flat">
              <a:noFill/>
              <a:prstDash val="solid"/>
              <a:miter/>
            </a:ln>
          </p:spPr>
          <p:txBody>
            <a:bodyPr rtlCol="0" anchor="ctr"/>
            <a:lstStyle/>
            <a:p>
              <a:endParaRPr lang="en-US"/>
            </a:p>
          </p:txBody>
        </p:sp>
        <p:sp>
          <p:nvSpPr>
            <p:cNvPr id="1489" name="Freeform: Shape 1488">
              <a:extLst>
                <a:ext uri="{FF2B5EF4-FFF2-40B4-BE49-F238E27FC236}">
                  <a16:creationId xmlns:a16="http://schemas.microsoft.com/office/drawing/2014/main" id="{7001F22D-041A-E8DD-EE68-4B04C23FEB7E}"/>
                </a:ext>
              </a:extLst>
            </p:cNvPr>
            <p:cNvSpPr/>
            <p:nvPr/>
          </p:nvSpPr>
          <p:spPr>
            <a:xfrm>
              <a:off x="1809733" y="6017143"/>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grpFill/>
            <a:ln w="6985" cap="flat">
              <a:noFill/>
              <a:prstDash val="solid"/>
              <a:miter/>
            </a:ln>
          </p:spPr>
          <p:txBody>
            <a:bodyPr rtlCol="0" anchor="ctr"/>
            <a:lstStyle/>
            <a:p>
              <a:endParaRPr lang="en-US"/>
            </a:p>
          </p:txBody>
        </p:sp>
        <p:sp>
          <p:nvSpPr>
            <p:cNvPr id="1490" name="Freeform: Shape 1489">
              <a:extLst>
                <a:ext uri="{FF2B5EF4-FFF2-40B4-BE49-F238E27FC236}">
                  <a16:creationId xmlns:a16="http://schemas.microsoft.com/office/drawing/2014/main" id="{D1A96697-0146-38DB-FDAF-D7BA4AF275B8}"/>
                </a:ext>
              </a:extLst>
            </p:cNvPr>
            <p:cNvSpPr/>
            <p:nvPr/>
          </p:nvSpPr>
          <p:spPr>
            <a:xfrm>
              <a:off x="1866376"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grpFill/>
            <a:ln w="6985" cap="flat">
              <a:noFill/>
              <a:prstDash val="solid"/>
              <a:miter/>
            </a:ln>
          </p:spPr>
          <p:txBody>
            <a:bodyPr rtlCol="0" anchor="ctr"/>
            <a:lstStyle/>
            <a:p>
              <a:endParaRPr lang="en-US"/>
            </a:p>
          </p:txBody>
        </p:sp>
      </p:grpSp>
      <p:sp>
        <p:nvSpPr>
          <p:cNvPr id="1491" name="Graphic 253">
            <a:extLst>
              <a:ext uri="{FF2B5EF4-FFF2-40B4-BE49-F238E27FC236}">
                <a16:creationId xmlns:a16="http://schemas.microsoft.com/office/drawing/2014/main" id="{D757FAC1-BC01-8CC5-D42F-7489DB40518D}"/>
              </a:ext>
            </a:extLst>
          </p:cNvPr>
          <p:cNvSpPr/>
          <p:nvPr/>
        </p:nvSpPr>
        <p:spPr>
          <a:xfrm>
            <a:off x="1155721" y="5853056"/>
            <a:ext cx="284947" cy="284948"/>
          </a:xfrm>
          <a:custGeom>
            <a:avLst/>
            <a:gdLst>
              <a:gd name="connsiteX0" fmla="*/ 280199 w 284947"/>
              <a:gd name="connsiteY0" fmla="*/ 0 h 284948"/>
              <a:gd name="connsiteX1" fmla="*/ 261202 w 284947"/>
              <a:gd name="connsiteY1" fmla="*/ 0 h 284948"/>
              <a:gd name="connsiteX2" fmla="*/ 257845 w 284947"/>
              <a:gd name="connsiteY2" fmla="*/ 1391 h 284948"/>
              <a:gd name="connsiteX3" fmla="*/ 75987 w 284947"/>
              <a:gd name="connsiteY3" fmla="*/ 183249 h 284948"/>
              <a:gd name="connsiteX4" fmla="*/ 55600 w 284947"/>
              <a:gd name="connsiteY4" fmla="*/ 162861 h 284948"/>
              <a:gd name="connsiteX5" fmla="*/ 48886 w 284947"/>
              <a:gd name="connsiteY5" fmla="*/ 162860 h 284948"/>
              <a:gd name="connsiteX6" fmla="*/ 48884 w 284947"/>
              <a:gd name="connsiteY6" fmla="*/ 162861 h 284948"/>
              <a:gd name="connsiteX7" fmla="*/ 34637 w 284947"/>
              <a:gd name="connsiteY7" fmla="*/ 177108 h 284948"/>
              <a:gd name="connsiteX8" fmla="*/ 34635 w 284947"/>
              <a:gd name="connsiteY8" fmla="*/ 183822 h 284948"/>
              <a:gd name="connsiteX9" fmla="*/ 34637 w 284947"/>
              <a:gd name="connsiteY9" fmla="*/ 183824 h 284948"/>
              <a:gd name="connsiteX10" fmla="*/ 57399 w 284947"/>
              <a:gd name="connsiteY10" fmla="*/ 206587 h 284948"/>
              <a:gd name="connsiteX11" fmla="*/ 16811 w 284947"/>
              <a:gd name="connsiteY11" fmla="*/ 247175 h 284948"/>
              <a:gd name="connsiteX12" fmla="*/ 123 w 284947"/>
              <a:gd name="connsiteY12" fmla="*/ 268138 h 284948"/>
              <a:gd name="connsiteX13" fmla="*/ 21086 w 284947"/>
              <a:gd name="connsiteY13" fmla="*/ 284826 h 284948"/>
              <a:gd name="connsiteX14" fmla="*/ 37773 w 284947"/>
              <a:gd name="connsiteY14" fmla="*/ 268138 h 284948"/>
              <a:gd name="connsiteX15" fmla="*/ 78362 w 284947"/>
              <a:gd name="connsiteY15" fmla="*/ 227550 h 284948"/>
              <a:gd name="connsiteX16" fmla="*/ 101124 w 284947"/>
              <a:gd name="connsiteY16" fmla="*/ 250312 h 284948"/>
              <a:gd name="connsiteX17" fmla="*/ 107838 w 284947"/>
              <a:gd name="connsiteY17" fmla="*/ 250314 h 284948"/>
              <a:gd name="connsiteX18" fmla="*/ 107840 w 284947"/>
              <a:gd name="connsiteY18" fmla="*/ 250312 h 284948"/>
              <a:gd name="connsiteX19" fmla="*/ 122087 w 284947"/>
              <a:gd name="connsiteY19" fmla="*/ 236065 h 284948"/>
              <a:gd name="connsiteX20" fmla="*/ 122089 w 284947"/>
              <a:gd name="connsiteY20" fmla="*/ 229351 h 284948"/>
              <a:gd name="connsiteX21" fmla="*/ 122087 w 284947"/>
              <a:gd name="connsiteY21" fmla="*/ 229349 h 284948"/>
              <a:gd name="connsiteX22" fmla="*/ 101700 w 284947"/>
              <a:gd name="connsiteY22" fmla="*/ 208961 h 284948"/>
              <a:gd name="connsiteX23" fmla="*/ 283556 w 284947"/>
              <a:gd name="connsiteY23" fmla="*/ 27103 h 284948"/>
              <a:gd name="connsiteX24" fmla="*/ 284948 w 284947"/>
              <a:gd name="connsiteY24" fmla="*/ 23746 h 284948"/>
              <a:gd name="connsiteX25" fmla="*/ 284948 w 284947"/>
              <a:gd name="connsiteY25" fmla="*/ 4749 h 284948"/>
              <a:gd name="connsiteX26" fmla="*/ 280199 w 284947"/>
              <a:gd name="connsiteY26" fmla="*/ 0 h 284948"/>
              <a:gd name="connsiteX27" fmla="*/ 28059 w 284947"/>
              <a:gd name="connsiteY27" fmla="*/ 249358 h 284948"/>
              <a:gd name="connsiteX28" fmla="*/ 35620 w 284947"/>
              <a:gd name="connsiteY28" fmla="*/ 241797 h 284948"/>
              <a:gd name="connsiteX29" fmla="*/ 43152 w 284947"/>
              <a:gd name="connsiteY29" fmla="*/ 249329 h 284948"/>
              <a:gd name="connsiteX30" fmla="*/ 35590 w 284947"/>
              <a:gd name="connsiteY30" fmla="*/ 256890 h 284948"/>
              <a:gd name="connsiteX31" fmla="*/ 28059 w 284947"/>
              <a:gd name="connsiteY31" fmla="*/ 249358 h 284948"/>
              <a:gd name="connsiteX32" fmla="*/ 42336 w 284947"/>
              <a:gd name="connsiteY32" fmla="*/ 235081 h 284948"/>
              <a:gd name="connsiteX33" fmla="*/ 49867 w 284947"/>
              <a:gd name="connsiteY33" fmla="*/ 227550 h 284948"/>
              <a:gd name="connsiteX34" fmla="*/ 57399 w 284947"/>
              <a:gd name="connsiteY34" fmla="*/ 235081 h 284948"/>
              <a:gd name="connsiteX35" fmla="*/ 49867 w 284947"/>
              <a:gd name="connsiteY35" fmla="*/ 242613 h 284948"/>
              <a:gd name="connsiteX36" fmla="*/ 18998 w 284947"/>
              <a:gd name="connsiteY36" fmla="*/ 275449 h 284948"/>
              <a:gd name="connsiteX37" fmla="*/ 9500 w 284947"/>
              <a:gd name="connsiteY37" fmla="*/ 265951 h 284948"/>
              <a:gd name="connsiteX38" fmla="*/ 18998 w 284947"/>
              <a:gd name="connsiteY38" fmla="*/ 256452 h 284948"/>
              <a:gd name="connsiteX39" fmla="*/ 28496 w 284947"/>
              <a:gd name="connsiteY39" fmla="*/ 265951 h 284948"/>
              <a:gd name="connsiteX40" fmla="*/ 18998 w 284947"/>
              <a:gd name="connsiteY40" fmla="*/ 275449 h 284948"/>
              <a:gd name="connsiteX41" fmla="*/ 64115 w 284947"/>
              <a:gd name="connsiteY41" fmla="*/ 228366 h 284948"/>
              <a:gd name="connsiteX42" fmla="*/ 56583 w 284947"/>
              <a:gd name="connsiteY42" fmla="*/ 220834 h 284948"/>
              <a:gd name="connsiteX43" fmla="*/ 64115 w 284947"/>
              <a:gd name="connsiteY43" fmla="*/ 213302 h 284948"/>
              <a:gd name="connsiteX44" fmla="*/ 71646 w 284947"/>
              <a:gd name="connsiteY44" fmla="*/ 220834 h 284948"/>
              <a:gd name="connsiteX45" fmla="*/ 104482 w 284947"/>
              <a:gd name="connsiteY45" fmla="*/ 240238 h 284948"/>
              <a:gd name="connsiteX46" fmla="*/ 44710 w 284947"/>
              <a:gd name="connsiteY46" fmla="*/ 180466 h 284948"/>
              <a:gd name="connsiteX47" fmla="*/ 52242 w 284947"/>
              <a:gd name="connsiteY47" fmla="*/ 172935 h 284948"/>
              <a:gd name="connsiteX48" fmla="*/ 112014 w 284947"/>
              <a:gd name="connsiteY48" fmla="*/ 232707 h 284948"/>
              <a:gd name="connsiteX49" fmla="*/ 275450 w 284947"/>
              <a:gd name="connsiteY49" fmla="*/ 21779 h 284948"/>
              <a:gd name="connsiteX50" fmla="*/ 94984 w 284947"/>
              <a:gd name="connsiteY50" fmla="*/ 202245 h 284948"/>
              <a:gd name="connsiteX51" fmla="*/ 82703 w 284947"/>
              <a:gd name="connsiteY51" fmla="*/ 189965 h 284948"/>
              <a:gd name="connsiteX52" fmla="*/ 263169 w 284947"/>
              <a:gd name="connsiteY52" fmla="*/ 9498 h 284948"/>
              <a:gd name="connsiteX53" fmla="*/ 275450 w 284947"/>
              <a:gd name="connsiteY53" fmla="*/ 9498 h 2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947" h="284948">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chemeClr val="tx1"/>
          </a:solidFill>
          <a:ln w="4604" cap="flat">
            <a:noFill/>
            <a:prstDash val="solid"/>
            <a:miter/>
          </a:ln>
        </p:spPr>
        <p:txBody>
          <a:bodyPr rtlCol="0" anchor="ctr"/>
          <a:lstStyle/>
          <a:p>
            <a:endParaRPr lang="en-US"/>
          </a:p>
        </p:txBody>
      </p:sp>
      <p:grpSp>
        <p:nvGrpSpPr>
          <p:cNvPr id="1492" name="Graphic 254">
            <a:extLst>
              <a:ext uri="{FF2B5EF4-FFF2-40B4-BE49-F238E27FC236}">
                <a16:creationId xmlns:a16="http://schemas.microsoft.com/office/drawing/2014/main" id="{05B77487-BDF7-9D7F-212A-C10B12B3BCE0}"/>
              </a:ext>
            </a:extLst>
          </p:cNvPr>
          <p:cNvGrpSpPr/>
          <p:nvPr/>
        </p:nvGrpSpPr>
        <p:grpSpPr>
          <a:xfrm>
            <a:off x="10800676" y="4945938"/>
            <a:ext cx="479200" cy="439825"/>
            <a:chOff x="10711783" y="4992321"/>
            <a:chExt cx="479200" cy="439825"/>
          </a:xfrm>
          <a:solidFill>
            <a:schemeClr val="tx1"/>
          </a:solidFill>
        </p:grpSpPr>
        <p:sp>
          <p:nvSpPr>
            <p:cNvPr id="1493" name="Freeform: Shape 1492">
              <a:extLst>
                <a:ext uri="{FF2B5EF4-FFF2-40B4-BE49-F238E27FC236}">
                  <a16:creationId xmlns:a16="http://schemas.microsoft.com/office/drawing/2014/main" id="{213F2189-F375-684D-7DF2-38FFDFFA81A8}"/>
                </a:ext>
              </a:extLst>
            </p:cNvPr>
            <p:cNvSpPr/>
            <p:nvPr/>
          </p:nvSpPr>
          <p:spPr>
            <a:xfrm>
              <a:off x="10711783" y="4992321"/>
              <a:ext cx="479200" cy="439825"/>
            </a:xfrm>
            <a:custGeom>
              <a:avLst/>
              <a:gdLst>
                <a:gd name="connsiteX0" fmla="*/ 471213 w 479200"/>
                <a:gd name="connsiteY0" fmla="*/ 375801 h 439825"/>
                <a:gd name="connsiteX1" fmla="*/ 455240 w 479200"/>
                <a:gd name="connsiteY1" fmla="*/ 375801 h 439825"/>
                <a:gd name="connsiteX2" fmla="*/ 455240 w 479200"/>
                <a:gd name="connsiteY2" fmla="*/ 367815 h 439825"/>
                <a:gd name="connsiteX3" fmla="*/ 447263 w 479200"/>
                <a:gd name="connsiteY3" fmla="*/ 359828 h 439825"/>
                <a:gd name="connsiteX4" fmla="*/ 447253 w 479200"/>
                <a:gd name="connsiteY4" fmla="*/ 359828 h 439825"/>
                <a:gd name="connsiteX5" fmla="*/ 447253 w 479200"/>
                <a:gd name="connsiteY5" fmla="*/ 319895 h 439825"/>
                <a:gd name="connsiteX6" fmla="*/ 455240 w 479200"/>
                <a:gd name="connsiteY6" fmla="*/ 311908 h 439825"/>
                <a:gd name="connsiteX7" fmla="*/ 447253 w 479200"/>
                <a:gd name="connsiteY7" fmla="*/ 303921 h 439825"/>
                <a:gd name="connsiteX8" fmla="*/ 447253 w 479200"/>
                <a:gd name="connsiteY8" fmla="*/ 287948 h 439825"/>
                <a:gd name="connsiteX9" fmla="*/ 439276 w 479200"/>
                <a:gd name="connsiteY9" fmla="*/ 279961 h 439825"/>
                <a:gd name="connsiteX10" fmla="*/ 439267 w 479200"/>
                <a:gd name="connsiteY10" fmla="*/ 279961 h 439825"/>
                <a:gd name="connsiteX11" fmla="*/ 431280 w 479200"/>
                <a:gd name="connsiteY11" fmla="*/ 279961 h 439825"/>
                <a:gd name="connsiteX12" fmla="*/ 431280 w 479200"/>
                <a:gd name="connsiteY12" fmla="*/ 256001 h 439825"/>
                <a:gd name="connsiteX13" fmla="*/ 383196 w 479200"/>
                <a:gd name="connsiteY13" fmla="*/ 156141 h 439825"/>
                <a:gd name="connsiteX14" fmla="*/ 341921 w 479200"/>
                <a:gd name="connsiteY14" fmla="*/ 112678 h 439825"/>
                <a:gd name="connsiteX15" fmla="*/ 270143 w 479200"/>
                <a:gd name="connsiteY15" fmla="*/ 63136 h 439825"/>
                <a:gd name="connsiteX16" fmla="*/ 174932 w 479200"/>
                <a:gd name="connsiteY16" fmla="*/ 1832 h 439825"/>
                <a:gd name="connsiteX17" fmla="*/ 113628 w 479200"/>
                <a:gd name="connsiteY17" fmla="*/ 97043 h 439825"/>
                <a:gd name="connsiteX18" fmla="*/ 191680 w 479200"/>
                <a:gd name="connsiteY18" fmla="*/ 160161 h 439825"/>
                <a:gd name="connsiteX19" fmla="*/ 217691 w 479200"/>
                <a:gd name="connsiteY19" fmla="*/ 155552 h 439825"/>
                <a:gd name="connsiteX20" fmla="*/ 241043 w 479200"/>
                <a:gd name="connsiteY20" fmla="*/ 183786 h 439825"/>
                <a:gd name="connsiteX21" fmla="*/ 300272 w 479200"/>
                <a:gd name="connsiteY21" fmla="*/ 193668 h 439825"/>
                <a:gd name="connsiteX22" fmla="*/ 342078 w 479200"/>
                <a:gd name="connsiteY22" fmla="*/ 208081 h 439825"/>
                <a:gd name="connsiteX23" fmla="*/ 383360 w 479200"/>
                <a:gd name="connsiteY23" fmla="*/ 257337 h 439825"/>
                <a:gd name="connsiteX24" fmla="*/ 383360 w 479200"/>
                <a:gd name="connsiteY24" fmla="*/ 279961 h 439825"/>
                <a:gd name="connsiteX25" fmla="*/ 207653 w 479200"/>
                <a:gd name="connsiteY25" fmla="*/ 279961 h 439825"/>
                <a:gd name="connsiteX26" fmla="*/ 199676 w 479200"/>
                <a:gd name="connsiteY26" fmla="*/ 271975 h 439825"/>
                <a:gd name="connsiteX27" fmla="*/ 199667 w 479200"/>
                <a:gd name="connsiteY27" fmla="*/ 271975 h 439825"/>
                <a:gd name="connsiteX28" fmla="*/ 111813 w 479200"/>
                <a:gd name="connsiteY28" fmla="*/ 271975 h 439825"/>
                <a:gd name="connsiteX29" fmla="*/ 111813 w 479200"/>
                <a:gd name="connsiteY29" fmla="*/ 256001 h 439825"/>
                <a:gd name="connsiteX30" fmla="*/ 103836 w 479200"/>
                <a:gd name="connsiteY30" fmla="*/ 248015 h 439825"/>
                <a:gd name="connsiteX31" fmla="*/ 103827 w 479200"/>
                <a:gd name="connsiteY31" fmla="*/ 248015 h 439825"/>
                <a:gd name="connsiteX32" fmla="*/ 7987 w 479200"/>
                <a:gd name="connsiteY32" fmla="*/ 248015 h 439825"/>
                <a:gd name="connsiteX33" fmla="*/ 0 w 479200"/>
                <a:gd name="connsiteY33" fmla="*/ 255992 h 439825"/>
                <a:gd name="connsiteX34" fmla="*/ 0 w 479200"/>
                <a:gd name="connsiteY34" fmla="*/ 256001 h 439825"/>
                <a:gd name="connsiteX35" fmla="*/ 0 w 479200"/>
                <a:gd name="connsiteY35" fmla="*/ 295935 h 439825"/>
                <a:gd name="connsiteX36" fmla="*/ 7977 w 479200"/>
                <a:gd name="connsiteY36" fmla="*/ 303921 h 439825"/>
                <a:gd name="connsiteX37" fmla="*/ 7987 w 479200"/>
                <a:gd name="connsiteY37" fmla="*/ 303921 h 439825"/>
                <a:gd name="connsiteX38" fmla="*/ 23960 w 479200"/>
                <a:gd name="connsiteY38" fmla="*/ 319895 h 439825"/>
                <a:gd name="connsiteX39" fmla="*/ 23960 w 479200"/>
                <a:gd name="connsiteY39" fmla="*/ 375801 h 439825"/>
                <a:gd name="connsiteX40" fmla="*/ 7987 w 479200"/>
                <a:gd name="connsiteY40" fmla="*/ 375801 h 439825"/>
                <a:gd name="connsiteX41" fmla="*/ 0 w 479200"/>
                <a:gd name="connsiteY41" fmla="*/ 383788 h 439825"/>
                <a:gd name="connsiteX42" fmla="*/ 7987 w 479200"/>
                <a:gd name="connsiteY42" fmla="*/ 391775 h 439825"/>
                <a:gd name="connsiteX43" fmla="*/ 23960 w 479200"/>
                <a:gd name="connsiteY43" fmla="*/ 391775 h 439825"/>
                <a:gd name="connsiteX44" fmla="*/ 23960 w 479200"/>
                <a:gd name="connsiteY44" fmla="*/ 399761 h 439825"/>
                <a:gd name="connsiteX45" fmla="*/ 31937 w 479200"/>
                <a:gd name="connsiteY45" fmla="*/ 407748 h 439825"/>
                <a:gd name="connsiteX46" fmla="*/ 31947 w 479200"/>
                <a:gd name="connsiteY46" fmla="*/ 407748 h 439825"/>
                <a:gd name="connsiteX47" fmla="*/ 64701 w 479200"/>
                <a:gd name="connsiteY47" fmla="*/ 407748 h 439825"/>
                <a:gd name="connsiteX48" fmla="*/ 111795 w 479200"/>
                <a:gd name="connsiteY48" fmla="*/ 438890 h 439825"/>
                <a:gd name="connsiteX49" fmla="*/ 142969 w 479200"/>
                <a:gd name="connsiteY49" fmla="*/ 407588 h 439825"/>
                <a:gd name="connsiteX50" fmla="*/ 143760 w 479200"/>
                <a:gd name="connsiteY50" fmla="*/ 407748 h 439825"/>
                <a:gd name="connsiteX51" fmla="*/ 160541 w 479200"/>
                <a:gd name="connsiteY51" fmla="*/ 407748 h 439825"/>
                <a:gd name="connsiteX52" fmla="*/ 207653 w 479200"/>
                <a:gd name="connsiteY52" fmla="*/ 438888 h 439825"/>
                <a:gd name="connsiteX53" fmla="*/ 238793 w 479200"/>
                <a:gd name="connsiteY53" fmla="*/ 407748 h 439825"/>
                <a:gd name="connsiteX54" fmla="*/ 256381 w 479200"/>
                <a:gd name="connsiteY54" fmla="*/ 407748 h 439825"/>
                <a:gd name="connsiteX55" fmla="*/ 303493 w 479200"/>
                <a:gd name="connsiteY55" fmla="*/ 438888 h 439825"/>
                <a:gd name="connsiteX56" fmla="*/ 334633 w 479200"/>
                <a:gd name="connsiteY56" fmla="*/ 407748 h 439825"/>
                <a:gd name="connsiteX57" fmla="*/ 352885 w 479200"/>
                <a:gd name="connsiteY57" fmla="*/ 407748 h 439825"/>
                <a:gd name="connsiteX58" fmla="*/ 351413 w 479200"/>
                <a:gd name="connsiteY58" fmla="*/ 415735 h 439825"/>
                <a:gd name="connsiteX59" fmla="*/ 375373 w 479200"/>
                <a:gd name="connsiteY59" fmla="*/ 439695 h 439825"/>
                <a:gd name="connsiteX60" fmla="*/ 399333 w 479200"/>
                <a:gd name="connsiteY60" fmla="*/ 415735 h 439825"/>
                <a:gd name="connsiteX61" fmla="*/ 397861 w 479200"/>
                <a:gd name="connsiteY61" fmla="*/ 407748 h 439825"/>
                <a:gd name="connsiteX62" fmla="*/ 416779 w 479200"/>
                <a:gd name="connsiteY62" fmla="*/ 407748 h 439825"/>
                <a:gd name="connsiteX63" fmla="*/ 415307 w 479200"/>
                <a:gd name="connsiteY63" fmla="*/ 415735 h 439825"/>
                <a:gd name="connsiteX64" fmla="*/ 439136 w 479200"/>
                <a:gd name="connsiteY64" fmla="*/ 439825 h 439825"/>
                <a:gd name="connsiteX65" fmla="*/ 463226 w 479200"/>
                <a:gd name="connsiteY65" fmla="*/ 415995 h 439825"/>
                <a:gd name="connsiteX66" fmla="*/ 455240 w 479200"/>
                <a:gd name="connsiteY66" fmla="*/ 398007 h 439825"/>
                <a:gd name="connsiteX67" fmla="*/ 455240 w 479200"/>
                <a:gd name="connsiteY67" fmla="*/ 391775 h 439825"/>
                <a:gd name="connsiteX68" fmla="*/ 471213 w 479200"/>
                <a:gd name="connsiteY68" fmla="*/ 391775 h 439825"/>
                <a:gd name="connsiteX69" fmla="*/ 479200 w 479200"/>
                <a:gd name="connsiteY69" fmla="*/ 383788 h 439825"/>
                <a:gd name="connsiteX70" fmla="*/ 471213 w 479200"/>
                <a:gd name="connsiteY70" fmla="*/ 375801 h 439825"/>
                <a:gd name="connsiteX71" fmla="*/ 256381 w 479200"/>
                <a:gd name="connsiteY71" fmla="*/ 391775 h 439825"/>
                <a:gd name="connsiteX72" fmla="*/ 238793 w 479200"/>
                <a:gd name="connsiteY72" fmla="*/ 391775 h 439825"/>
                <a:gd name="connsiteX73" fmla="*/ 231409 w 479200"/>
                <a:gd name="connsiteY73" fmla="*/ 375801 h 439825"/>
                <a:gd name="connsiteX74" fmla="*/ 263764 w 479200"/>
                <a:gd name="connsiteY74" fmla="*/ 375801 h 439825"/>
                <a:gd name="connsiteX75" fmla="*/ 256381 w 479200"/>
                <a:gd name="connsiteY75" fmla="*/ 391775 h 439825"/>
                <a:gd name="connsiteX76" fmla="*/ 279533 w 479200"/>
                <a:gd name="connsiteY76" fmla="*/ 359828 h 439825"/>
                <a:gd name="connsiteX77" fmla="*/ 279533 w 479200"/>
                <a:gd name="connsiteY77" fmla="*/ 295935 h 439825"/>
                <a:gd name="connsiteX78" fmla="*/ 335440 w 479200"/>
                <a:gd name="connsiteY78" fmla="*/ 295935 h 439825"/>
                <a:gd name="connsiteX79" fmla="*/ 335440 w 479200"/>
                <a:gd name="connsiteY79" fmla="*/ 359828 h 439825"/>
                <a:gd name="connsiteX80" fmla="*/ 351413 w 479200"/>
                <a:gd name="connsiteY80" fmla="*/ 359828 h 439825"/>
                <a:gd name="connsiteX81" fmla="*/ 351413 w 479200"/>
                <a:gd name="connsiteY81" fmla="*/ 295935 h 439825"/>
                <a:gd name="connsiteX82" fmla="*/ 367387 w 479200"/>
                <a:gd name="connsiteY82" fmla="*/ 295935 h 439825"/>
                <a:gd name="connsiteX83" fmla="*/ 367387 w 479200"/>
                <a:gd name="connsiteY83" fmla="*/ 359828 h 439825"/>
                <a:gd name="connsiteX84" fmla="*/ 327249 w 479200"/>
                <a:gd name="connsiteY84" fmla="*/ 375801 h 439825"/>
                <a:gd name="connsiteX85" fmla="*/ 439267 w 479200"/>
                <a:gd name="connsiteY85" fmla="*/ 375801 h 439825"/>
                <a:gd name="connsiteX86" fmla="*/ 439267 w 479200"/>
                <a:gd name="connsiteY86" fmla="*/ 391775 h 439825"/>
                <a:gd name="connsiteX87" fmla="*/ 334633 w 479200"/>
                <a:gd name="connsiteY87" fmla="*/ 391775 h 439825"/>
                <a:gd name="connsiteX88" fmla="*/ 327249 w 479200"/>
                <a:gd name="connsiteY88" fmla="*/ 375801 h 439825"/>
                <a:gd name="connsiteX89" fmla="*/ 383360 w 479200"/>
                <a:gd name="connsiteY89" fmla="*/ 359828 h 439825"/>
                <a:gd name="connsiteX90" fmla="*/ 383360 w 479200"/>
                <a:gd name="connsiteY90" fmla="*/ 295935 h 439825"/>
                <a:gd name="connsiteX91" fmla="*/ 431280 w 479200"/>
                <a:gd name="connsiteY91" fmla="*/ 295935 h 439825"/>
                <a:gd name="connsiteX92" fmla="*/ 431280 w 479200"/>
                <a:gd name="connsiteY92" fmla="*/ 359828 h 439825"/>
                <a:gd name="connsiteX93" fmla="*/ 345954 w 479200"/>
                <a:gd name="connsiteY93" fmla="*/ 192518 h 439825"/>
                <a:gd name="connsiteX94" fmla="*/ 343427 w 479200"/>
                <a:gd name="connsiteY94" fmla="*/ 192108 h 439825"/>
                <a:gd name="connsiteX95" fmla="*/ 310637 w 479200"/>
                <a:gd name="connsiteY95" fmla="*/ 180549 h 439825"/>
                <a:gd name="connsiteX96" fmla="*/ 300529 w 479200"/>
                <a:gd name="connsiteY96" fmla="*/ 176704 h 439825"/>
                <a:gd name="connsiteX97" fmla="*/ 249997 w 479200"/>
                <a:gd name="connsiteY97" fmla="*/ 170559 h 439825"/>
                <a:gd name="connsiteX98" fmla="*/ 231613 w 479200"/>
                <a:gd name="connsiteY98" fmla="*/ 144188 h 439825"/>
                <a:gd name="connsiteX99" fmla="*/ 223621 w 479200"/>
                <a:gd name="connsiteY99" fmla="*/ 136205 h 439825"/>
                <a:gd name="connsiteX100" fmla="*/ 219961 w 479200"/>
                <a:gd name="connsiteY100" fmla="*/ 137094 h 439825"/>
                <a:gd name="connsiteX101" fmla="*/ 191680 w 479200"/>
                <a:gd name="connsiteY101" fmla="*/ 144188 h 439825"/>
                <a:gd name="connsiteX102" fmla="*/ 128228 w 479200"/>
                <a:gd name="connsiteY102" fmla="*/ 79853 h 439825"/>
                <a:gd name="connsiteX103" fmla="*/ 192564 w 479200"/>
                <a:gd name="connsiteY103" fmla="*/ 16401 h 439825"/>
                <a:gd name="connsiteX104" fmla="*/ 255620 w 479200"/>
                <a:gd name="connsiteY104" fmla="*/ 73186 h 439825"/>
                <a:gd name="connsiteX105" fmla="*/ 264430 w 479200"/>
                <a:gd name="connsiteY105" fmla="*/ 80247 h 439825"/>
                <a:gd name="connsiteX106" fmla="*/ 265128 w 479200"/>
                <a:gd name="connsiteY106" fmla="*/ 80139 h 439825"/>
                <a:gd name="connsiteX107" fmla="*/ 327609 w 479200"/>
                <a:gd name="connsiteY107" fmla="*/ 121796 h 439825"/>
                <a:gd name="connsiteX108" fmla="*/ 335440 w 479200"/>
                <a:gd name="connsiteY108" fmla="*/ 128215 h 439825"/>
                <a:gd name="connsiteX109" fmla="*/ 367387 w 479200"/>
                <a:gd name="connsiteY109" fmla="*/ 160161 h 439825"/>
                <a:gd name="connsiteX110" fmla="*/ 370585 w 479200"/>
                <a:gd name="connsiteY110" fmla="*/ 166549 h 439825"/>
                <a:gd name="connsiteX111" fmla="*/ 414736 w 479200"/>
                <a:gd name="connsiteY111" fmla="*/ 248015 h 439825"/>
                <a:gd name="connsiteX112" fmla="*/ 396830 w 479200"/>
                <a:gd name="connsiteY112" fmla="*/ 248015 h 439825"/>
                <a:gd name="connsiteX113" fmla="*/ 345954 w 479200"/>
                <a:gd name="connsiteY113" fmla="*/ 192518 h 439825"/>
                <a:gd name="connsiteX114" fmla="*/ 399333 w 479200"/>
                <a:gd name="connsiteY114" fmla="*/ 263988 h 439825"/>
                <a:gd name="connsiteX115" fmla="*/ 415307 w 479200"/>
                <a:gd name="connsiteY115" fmla="*/ 263988 h 439825"/>
                <a:gd name="connsiteX116" fmla="*/ 415307 w 479200"/>
                <a:gd name="connsiteY116" fmla="*/ 279961 h 439825"/>
                <a:gd name="connsiteX117" fmla="*/ 399333 w 479200"/>
                <a:gd name="connsiteY117" fmla="*/ 279961 h 439825"/>
                <a:gd name="connsiteX118" fmla="*/ 263560 w 479200"/>
                <a:gd name="connsiteY118" fmla="*/ 295935 h 439825"/>
                <a:gd name="connsiteX119" fmla="*/ 263560 w 479200"/>
                <a:gd name="connsiteY119" fmla="*/ 359828 h 439825"/>
                <a:gd name="connsiteX120" fmla="*/ 207653 w 479200"/>
                <a:gd name="connsiteY120" fmla="*/ 359828 h 439825"/>
                <a:gd name="connsiteX121" fmla="*/ 207653 w 479200"/>
                <a:gd name="connsiteY121" fmla="*/ 295935 h 439825"/>
                <a:gd name="connsiteX122" fmla="*/ 191680 w 479200"/>
                <a:gd name="connsiteY122" fmla="*/ 287948 h 439825"/>
                <a:gd name="connsiteX123" fmla="*/ 191680 w 479200"/>
                <a:gd name="connsiteY123" fmla="*/ 359828 h 439825"/>
                <a:gd name="connsiteX124" fmla="*/ 111813 w 479200"/>
                <a:gd name="connsiteY124" fmla="*/ 359828 h 439825"/>
                <a:gd name="connsiteX125" fmla="*/ 111813 w 479200"/>
                <a:gd name="connsiteY125" fmla="*/ 287948 h 439825"/>
                <a:gd name="connsiteX126" fmla="*/ 64701 w 479200"/>
                <a:gd name="connsiteY126" fmla="*/ 391775 h 439825"/>
                <a:gd name="connsiteX127" fmla="*/ 39933 w 479200"/>
                <a:gd name="connsiteY127" fmla="*/ 391775 h 439825"/>
                <a:gd name="connsiteX128" fmla="*/ 39933 w 479200"/>
                <a:gd name="connsiteY128" fmla="*/ 319895 h 439825"/>
                <a:gd name="connsiteX129" fmla="*/ 15973 w 479200"/>
                <a:gd name="connsiteY129" fmla="*/ 288962 h 439825"/>
                <a:gd name="connsiteX130" fmla="*/ 15973 w 479200"/>
                <a:gd name="connsiteY130" fmla="*/ 263988 h 439825"/>
                <a:gd name="connsiteX131" fmla="*/ 95840 w 479200"/>
                <a:gd name="connsiteY131" fmla="*/ 263988 h 439825"/>
                <a:gd name="connsiteX132" fmla="*/ 95840 w 479200"/>
                <a:gd name="connsiteY132" fmla="*/ 360636 h 439825"/>
                <a:gd name="connsiteX133" fmla="*/ 64701 w 479200"/>
                <a:gd name="connsiteY133" fmla="*/ 391775 h 439825"/>
                <a:gd name="connsiteX134" fmla="*/ 103827 w 479200"/>
                <a:gd name="connsiteY134" fmla="*/ 423721 h 439825"/>
                <a:gd name="connsiteX135" fmla="*/ 79867 w 479200"/>
                <a:gd name="connsiteY135" fmla="*/ 399761 h 439825"/>
                <a:gd name="connsiteX136" fmla="*/ 103827 w 479200"/>
                <a:gd name="connsiteY136" fmla="*/ 375801 h 439825"/>
                <a:gd name="connsiteX137" fmla="*/ 127787 w 479200"/>
                <a:gd name="connsiteY137" fmla="*/ 399761 h 439825"/>
                <a:gd name="connsiteX138" fmla="*/ 103827 w 479200"/>
                <a:gd name="connsiteY138" fmla="*/ 423721 h 439825"/>
                <a:gd name="connsiteX139" fmla="*/ 142969 w 479200"/>
                <a:gd name="connsiteY139" fmla="*/ 391935 h 439825"/>
                <a:gd name="connsiteX140" fmla="*/ 135569 w 479200"/>
                <a:gd name="connsiteY140" fmla="*/ 375801 h 439825"/>
                <a:gd name="connsiteX141" fmla="*/ 167924 w 479200"/>
                <a:gd name="connsiteY141" fmla="*/ 375801 h 439825"/>
                <a:gd name="connsiteX142" fmla="*/ 160541 w 479200"/>
                <a:gd name="connsiteY142" fmla="*/ 391775 h 439825"/>
                <a:gd name="connsiteX143" fmla="*/ 143760 w 479200"/>
                <a:gd name="connsiteY143" fmla="*/ 391775 h 439825"/>
                <a:gd name="connsiteX144" fmla="*/ 142969 w 479200"/>
                <a:gd name="connsiteY144" fmla="*/ 391935 h 439825"/>
                <a:gd name="connsiteX145" fmla="*/ 199667 w 479200"/>
                <a:gd name="connsiteY145" fmla="*/ 423721 h 439825"/>
                <a:gd name="connsiteX146" fmla="*/ 175707 w 479200"/>
                <a:gd name="connsiteY146" fmla="*/ 399761 h 439825"/>
                <a:gd name="connsiteX147" fmla="*/ 199667 w 479200"/>
                <a:gd name="connsiteY147" fmla="*/ 375801 h 439825"/>
                <a:gd name="connsiteX148" fmla="*/ 223627 w 479200"/>
                <a:gd name="connsiteY148" fmla="*/ 399761 h 439825"/>
                <a:gd name="connsiteX149" fmla="*/ 199667 w 479200"/>
                <a:gd name="connsiteY149" fmla="*/ 423721 h 439825"/>
                <a:gd name="connsiteX150" fmla="*/ 295507 w 479200"/>
                <a:gd name="connsiteY150" fmla="*/ 423721 h 439825"/>
                <a:gd name="connsiteX151" fmla="*/ 271547 w 479200"/>
                <a:gd name="connsiteY151" fmla="*/ 399761 h 439825"/>
                <a:gd name="connsiteX152" fmla="*/ 295507 w 479200"/>
                <a:gd name="connsiteY152" fmla="*/ 375801 h 439825"/>
                <a:gd name="connsiteX153" fmla="*/ 319467 w 479200"/>
                <a:gd name="connsiteY153" fmla="*/ 399761 h 439825"/>
                <a:gd name="connsiteX154" fmla="*/ 295507 w 479200"/>
                <a:gd name="connsiteY154" fmla="*/ 423721 h 439825"/>
                <a:gd name="connsiteX155" fmla="*/ 383360 w 479200"/>
                <a:gd name="connsiteY155" fmla="*/ 415735 h 439825"/>
                <a:gd name="connsiteX156" fmla="*/ 375373 w 479200"/>
                <a:gd name="connsiteY156" fmla="*/ 423721 h 439825"/>
                <a:gd name="connsiteX157" fmla="*/ 367387 w 479200"/>
                <a:gd name="connsiteY157" fmla="*/ 415735 h 439825"/>
                <a:gd name="connsiteX158" fmla="*/ 375373 w 479200"/>
                <a:gd name="connsiteY158" fmla="*/ 407748 h 439825"/>
                <a:gd name="connsiteX159" fmla="*/ 383360 w 479200"/>
                <a:gd name="connsiteY159" fmla="*/ 415735 h 439825"/>
                <a:gd name="connsiteX160" fmla="*/ 439267 w 479200"/>
                <a:gd name="connsiteY160" fmla="*/ 423721 h 439825"/>
                <a:gd name="connsiteX161" fmla="*/ 431280 w 479200"/>
                <a:gd name="connsiteY161" fmla="*/ 415735 h 439825"/>
                <a:gd name="connsiteX162" fmla="*/ 439267 w 479200"/>
                <a:gd name="connsiteY162" fmla="*/ 407748 h 439825"/>
                <a:gd name="connsiteX163" fmla="*/ 447253 w 479200"/>
                <a:gd name="connsiteY163" fmla="*/ 415735 h 439825"/>
                <a:gd name="connsiteX164" fmla="*/ 439267 w 479200"/>
                <a:gd name="connsiteY164" fmla="*/ 423721 h 4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79200" h="439825">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grpFill/>
            <a:ln w="7938" cap="flat">
              <a:noFill/>
              <a:prstDash val="solid"/>
              <a:miter/>
            </a:ln>
          </p:spPr>
          <p:txBody>
            <a:bodyPr rtlCol="0" anchor="ctr"/>
            <a:lstStyle/>
            <a:p>
              <a:endParaRPr lang="en-US"/>
            </a:p>
          </p:txBody>
        </p:sp>
        <p:sp>
          <p:nvSpPr>
            <p:cNvPr id="1494" name="Freeform: Shape 1493">
              <a:extLst>
                <a:ext uri="{FF2B5EF4-FFF2-40B4-BE49-F238E27FC236}">
                  <a16:creationId xmlns:a16="http://schemas.microsoft.com/office/drawing/2014/main" id="{76068DFD-E402-0EFE-A38E-FBA3D7BB281F}"/>
                </a:ext>
              </a:extLst>
            </p:cNvPr>
            <p:cNvSpPr/>
            <p:nvPr/>
          </p:nvSpPr>
          <p:spPr>
            <a:xfrm>
              <a:off x="1099930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grpFill/>
            <a:ln w="7938" cap="flat">
              <a:noFill/>
              <a:prstDash val="solid"/>
              <a:miter/>
            </a:ln>
          </p:spPr>
          <p:txBody>
            <a:bodyPr rtlCol="0" anchor="ctr"/>
            <a:lstStyle/>
            <a:p>
              <a:endParaRPr lang="en-US"/>
            </a:p>
          </p:txBody>
        </p:sp>
        <p:sp>
          <p:nvSpPr>
            <p:cNvPr id="1495" name="Freeform: Shape 1494">
              <a:extLst>
                <a:ext uri="{FF2B5EF4-FFF2-40B4-BE49-F238E27FC236}">
                  <a16:creationId xmlns:a16="http://schemas.microsoft.com/office/drawing/2014/main" id="{CF4A3451-2AC6-53C5-FCD8-D6F574D46B8C}"/>
                </a:ext>
              </a:extLst>
            </p:cNvPr>
            <p:cNvSpPr/>
            <p:nvPr/>
          </p:nvSpPr>
          <p:spPr>
            <a:xfrm>
              <a:off x="1090346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grpFill/>
            <a:ln w="7938" cap="flat">
              <a:noFill/>
              <a:prstDash val="solid"/>
              <a:miter/>
            </a:ln>
          </p:spPr>
          <p:txBody>
            <a:bodyPr rtlCol="0" anchor="ctr"/>
            <a:lstStyle/>
            <a:p>
              <a:endParaRPr lang="en-US"/>
            </a:p>
          </p:txBody>
        </p:sp>
        <p:sp>
          <p:nvSpPr>
            <p:cNvPr id="1496" name="Freeform: Shape 1495">
              <a:extLst>
                <a:ext uri="{FF2B5EF4-FFF2-40B4-BE49-F238E27FC236}">
                  <a16:creationId xmlns:a16="http://schemas.microsoft.com/office/drawing/2014/main" id="{230025E5-2A99-A679-43BB-5960EABA1AE4}"/>
                </a:ext>
              </a:extLst>
            </p:cNvPr>
            <p:cNvSpPr/>
            <p:nvPr/>
          </p:nvSpPr>
          <p:spPr>
            <a:xfrm>
              <a:off x="1080762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grpFill/>
            <a:ln w="7938" cap="flat">
              <a:noFill/>
              <a:prstDash val="solid"/>
              <a:miter/>
            </a:ln>
          </p:spPr>
          <p:txBody>
            <a:bodyPr rtlCol="0" anchor="ctr"/>
            <a:lstStyle/>
            <a:p>
              <a:endParaRPr lang="en-US"/>
            </a:p>
          </p:txBody>
        </p:sp>
      </p:grpSp>
      <p:grpSp>
        <p:nvGrpSpPr>
          <p:cNvPr id="1497" name="Graphic 255">
            <a:extLst>
              <a:ext uri="{FF2B5EF4-FFF2-40B4-BE49-F238E27FC236}">
                <a16:creationId xmlns:a16="http://schemas.microsoft.com/office/drawing/2014/main" id="{6E37F420-5914-697D-698E-347E95666C3F}"/>
              </a:ext>
            </a:extLst>
          </p:cNvPr>
          <p:cNvGrpSpPr/>
          <p:nvPr/>
        </p:nvGrpSpPr>
        <p:grpSpPr>
          <a:xfrm flipH="1">
            <a:off x="9609301" y="5047301"/>
            <a:ext cx="372426" cy="372426"/>
            <a:chOff x="9520408" y="5093684"/>
            <a:chExt cx="372426" cy="372426"/>
          </a:xfrm>
          <a:solidFill>
            <a:schemeClr val="tx1"/>
          </a:solidFill>
        </p:grpSpPr>
        <p:sp>
          <p:nvSpPr>
            <p:cNvPr id="1498" name="Freeform: Shape 1497">
              <a:extLst>
                <a:ext uri="{FF2B5EF4-FFF2-40B4-BE49-F238E27FC236}">
                  <a16:creationId xmlns:a16="http://schemas.microsoft.com/office/drawing/2014/main" id="{C37C5D98-99C6-4FDC-6C3B-03135B1A9ACC}"/>
                </a:ext>
              </a:extLst>
            </p:cNvPr>
            <p:cNvSpPr/>
            <p:nvPr/>
          </p:nvSpPr>
          <p:spPr>
            <a:xfrm>
              <a:off x="9545236" y="5093684"/>
              <a:ext cx="322769" cy="372426"/>
            </a:xfrm>
            <a:custGeom>
              <a:avLst/>
              <a:gdLst>
                <a:gd name="connsiteX0" fmla="*/ 291734 w 322769"/>
                <a:gd name="connsiteY0" fmla="*/ 180006 h 372426"/>
                <a:gd name="connsiteX1" fmla="*/ 237796 w 322769"/>
                <a:gd name="connsiteY1" fmla="*/ 180006 h 372426"/>
                <a:gd name="connsiteX2" fmla="*/ 322769 w 322769"/>
                <a:gd name="connsiteY2" fmla="*/ 6207 h 372426"/>
                <a:gd name="connsiteX3" fmla="*/ 316562 w 322769"/>
                <a:gd name="connsiteY3" fmla="*/ 0 h 372426"/>
                <a:gd name="connsiteX4" fmla="*/ 310355 w 322769"/>
                <a:gd name="connsiteY4" fmla="*/ 6207 h 372426"/>
                <a:gd name="connsiteX5" fmla="*/ 305842 w 322769"/>
                <a:gd name="connsiteY5" fmla="*/ 48992 h 372426"/>
                <a:gd name="connsiteX6" fmla="*/ 288363 w 322769"/>
                <a:gd name="connsiteY6" fmla="*/ 20440 h 372426"/>
                <a:gd name="connsiteX7" fmla="*/ 279586 w 322769"/>
                <a:gd name="connsiteY7" fmla="*/ 20519 h 372426"/>
                <a:gd name="connsiteX8" fmla="*/ 279586 w 322769"/>
                <a:gd name="connsiteY8" fmla="*/ 29217 h 372426"/>
                <a:gd name="connsiteX9" fmla="*/ 297747 w 322769"/>
                <a:gd name="connsiteY9" fmla="*/ 77782 h 372426"/>
                <a:gd name="connsiteX10" fmla="*/ 297781 w 322769"/>
                <a:gd name="connsiteY10" fmla="*/ 77949 h 372426"/>
                <a:gd name="connsiteX11" fmla="*/ 288771 w 322769"/>
                <a:gd name="connsiteY11" fmla="*/ 99635 h 372426"/>
                <a:gd name="connsiteX12" fmla="*/ 269742 w 322769"/>
                <a:gd name="connsiteY12" fmla="*/ 63890 h 372426"/>
                <a:gd name="connsiteX13" fmla="*/ 260965 w 322769"/>
                <a:gd name="connsiteY13" fmla="*/ 63969 h 372426"/>
                <a:gd name="connsiteX14" fmla="*/ 260965 w 322769"/>
                <a:gd name="connsiteY14" fmla="*/ 72667 h 372426"/>
                <a:gd name="connsiteX15" fmla="*/ 278124 w 322769"/>
                <a:gd name="connsiteY15" fmla="*/ 118643 h 372426"/>
                <a:gd name="connsiteX16" fmla="*/ 226427 w 322769"/>
                <a:gd name="connsiteY16" fmla="*/ 172997 h 372426"/>
                <a:gd name="connsiteX17" fmla="*/ 223137 w 322769"/>
                <a:gd name="connsiteY17" fmla="*/ 128385 h 372426"/>
                <a:gd name="connsiteX18" fmla="*/ 215285 w 322769"/>
                <a:gd name="connsiteY18" fmla="*/ 124460 h 372426"/>
                <a:gd name="connsiteX19" fmla="*/ 211360 w 322769"/>
                <a:gd name="connsiteY19" fmla="*/ 132313 h 372426"/>
                <a:gd name="connsiteX20" fmla="*/ 212323 w 322769"/>
                <a:gd name="connsiteY20" fmla="*/ 180006 h 372426"/>
                <a:gd name="connsiteX21" fmla="*/ 110446 w 322769"/>
                <a:gd name="connsiteY21" fmla="*/ 180006 h 372426"/>
                <a:gd name="connsiteX22" fmla="*/ 111409 w 322769"/>
                <a:gd name="connsiteY22" fmla="*/ 132313 h 372426"/>
                <a:gd name="connsiteX23" fmla="*/ 107485 w 322769"/>
                <a:gd name="connsiteY23" fmla="*/ 124460 h 372426"/>
                <a:gd name="connsiteX24" fmla="*/ 99632 w 322769"/>
                <a:gd name="connsiteY24" fmla="*/ 128385 h 372426"/>
                <a:gd name="connsiteX25" fmla="*/ 96342 w 322769"/>
                <a:gd name="connsiteY25" fmla="*/ 172997 h 372426"/>
                <a:gd name="connsiteX26" fmla="*/ 43491 w 322769"/>
                <a:gd name="connsiteY26" fmla="*/ 116761 h 372426"/>
                <a:gd name="connsiteX27" fmla="*/ 60252 w 322769"/>
                <a:gd name="connsiteY27" fmla="*/ 72667 h 372426"/>
                <a:gd name="connsiteX28" fmla="*/ 60184 w 322769"/>
                <a:gd name="connsiteY28" fmla="*/ 63890 h 372426"/>
                <a:gd name="connsiteX29" fmla="*/ 51475 w 322769"/>
                <a:gd name="connsiteY29" fmla="*/ 63890 h 372426"/>
                <a:gd name="connsiteX30" fmla="*/ 33008 w 322769"/>
                <a:gd name="connsiteY30" fmla="*/ 97443 h 372426"/>
                <a:gd name="connsiteX31" fmla="*/ 24799 w 322769"/>
                <a:gd name="connsiteY31" fmla="*/ 77444 h 372426"/>
                <a:gd name="connsiteX32" fmla="*/ 24829 w 322769"/>
                <a:gd name="connsiteY32" fmla="*/ 77298 h 372426"/>
                <a:gd name="connsiteX33" fmla="*/ 41631 w 322769"/>
                <a:gd name="connsiteY33" fmla="*/ 29217 h 372426"/>
                <a:gd name="connsiteX34" fmla="*/ 41587 w 322769"/>
                <a:gd name="connsiteY34" fmla="*/ 20440 h 372426"/>
                <a:gd name="connsiteX35" fmla="*/ 32854 w 322769"/>
                <a:gd name="connsiteY35" fmla="*/ 20440 h 372426"/>
                <a:gd name="connsiteX36" fmla="*/ 16619 w 322769"/>
                <a:gd name="connsiteY36" fmla="*/ 47384 h 372426"/>
                <a:gd name="connsiteX37" fmla="*/ 12414 w 322769"/>
                <a:gd name="connsiteY37" fmla="*/ 6207 h 372426"/>
                <a:gd name="connsiteX38" fmla="*/ 6207 w 322769"/>
                <a:gd name="connsiteY38" fmla="*/ 0 h 372426"/>
                <a:gd name="connsiteX39" fmla="*/ 0 w 322769"/>
                <a:gd name="connsiteY39" fmla="*/ 6207 h 372426"/>
                <a:gd name="connsiteX40" fmla="*/ 84973 w 322769"/>
                <a:gd name="connsiteY40" fmla="*/ 180006 h 372426"/>
                <a:gd name="connsiteX41" fmla="*/ 31036 w 322769"/>
                <a:gd name="connsiteY41" fmla="*/ 180006 h 372426"/>
                <a:gd name="connsiteX42" fmla="*/ 24828 w 322769"/>
                <a:gd name="connsiteY42" fmla="*/ 186207 h 372426"/>
                <a:gd name="connsiteX43" fmla="*/ 24913 w 322769"/>
                <a:gd name="connsiteY43" fmla="*/ 187234 h 372426"/>
                <a:gd name="connsiteX44" fmla="*/ 47883 w 322769"/>
                <a:gd name="connsiteY44" fmla="*/ 226041 h 372426"/>
                <a:gd name="connsiteX45" fmla="*/ 104563 w 322769"/>
                <a:gd name="connsiteY45" fmla="*/ 226305 h 372426"/>
                <a:gd name="connsiteX46" fmla="*/ 117568 w 322769"/>
                <a:gd name="connsiteY46" fmla="*/ 302945 h 372426"/>
                <a:gd name="connsiteX47" fmla="*/ 135047 w 322769"/>
                <a:gd name="connsiteY47" fmla="*/ 349771 h 372426"/>
                <a:gd name="connsiteX48" fmla="*/ 160833 w 322769"/>
                <a:gd name="connsiteY48" fmla="*/ 372426 h 372426"/>
                <a:gd name="connsiteX49" fmla="*/ 161936 w 322769"/>
                <a:gd name="connsiteY49" fmla="*/ 372426 h 372426"/>
                <a:gd name="connsiteX50" fmla="*/ 187723 w 322769"/>
                <a:gd name="connsiteY50" fmla="*/ 349771 h 372426"/>
                <a:gd name="connsiteX51" fmla="*/ 205201 w 322769"/>
                <a:gd name="connsiteY51" fmla="*/ 302944 h 372426"/>
                <a:gd name="connsiteX52" fmla="*/ 218206 w 322769"/>
                <a:gd name="connsiteY52" fmla="*/ 226305 h 372426"/>
                <a:gd name="connsiteX53" fmla="*/ 274885 w 322769"/>
                <a:gd name="connsiteY53" fmla="*/ 226041 h 372426"/>
                <a:gd name="connsiteX54" fmla="*/ 297856 w 322769"/>
                <a:gd name="connsiteY54" fmla="*/ 187234 h 372426"/>
                <a:gd name="connsiteX55" fmla="*/ 292760 w 322769"/>
                <a:gd name="connsiteY55" fmla="*/ 180091 h 372426"/>
                <a:gd name="connsiteX56" fmla="*/ 291734 w 322769"/>
                <a:gd name="connsiteY56" fmla="*/ 180006 h 372426"/>
                <a:gd name="connsiteX57" fmla="*/ 268681 w 322769"/>
                <a:gd name="connsiteY57" fmla="*/ 215291 h 372426"/>
                <a:gd name="connsiteX58" fmla="*/ 213221 w 322769"/>
                <a:gd name="connsiteY58" fmla="*/ 211436 h 372426"/>
                <a:gd name="connsiteX59" fmla="*/ 205230 w 322769"/>
                <a:gd name="connsiteY59" fmla="*/ 215070 h 372426"/>
                <a:gd name="connsiteX60" fmla="*/ 204873 w 322769"/>
                <a:gd name="connsiteY60" fmla="*/ 217934 h 372426"/>
                <a:gd name="connsiteX61" fmla="*/ 195566 w 322769"/>
                <a:gd name="connsiteY61" fmla="*/ 295116 h 372426"/>
                <a:gd name="connsiteX62" fmla="*/ 175399 w 322769"/>
                <a:gd name="connsiteY62" fmla="*/ 348255 h 372426"/>
                <a:gd name="connsiteX63" fmla="*/ 161936 w 322769"/>
                <a:gd name="connsiteY63" fmla="*/ 360012 h 372426"/>
                <a:gd name="connsiteX64" fmla="*/ 160833 w 322769"/>
                <a:gd name="connsiteY64" fmla="*/ 360012 h 372426"/>
                <a:gd name="connsiteX65" fmla="*/ 147370 w 322769"/>
                <a:gd name="connsiteY65" fmla="*/ 348252 h 372426"/>
                <a:gd name="connsiteX66" fmla="*/ 127203 w 322769"/>
                <a:gd name="connsiteY66" fmla="*/ 295116 h 372426"/>
                <a:gd name="connsiteX67" fmla="*/ 117896 w 322769"/>
                <a:gd name="connsiteY67" fmla="*/ 217934 h 372426"/>
                <a:gd name="connsiteX68" fmla="*/ 112409 w 322769"/>
                <a:gd name="connsiteY68" fmla="*/ 211079 h 372426"/>
                <a:gd name="connsiteX69" fmla="*/ 109548 w 322769"/>
                <a:gd name="connsiteY69" fmla="*/ 211436 h 372426"/>
                <a:gd name="connsiteX70" fmla="*/ 54088 w 322769"/>
                <a:gd name="connsiteY70" fmla="*/ 215291 h 372426"/>
                <a:gd name="connsiteX71" fmla="*/ 38698 w 322769"/>
                <a:gd name="connsiteY71" fmla="*/ 192420 h 372426"/>
                <a:gd name="connsiteX72" fmla="*/ 284072 w 322769"/>
                <a:gd name="connsiteY72" fmla="*/ 192420 h 372426"/>
                <a:gd name="connsiteX73" fmla="*/ 268681 w 322769"/>
                <a:gd name="connsiteY73" fmla="*/ 215291 h 37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22769" h="372426">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grpFill/>
            <a:ln w="6191" cap="flat">
              <a:noFill/>
              <a:prstDash val="solid"/>
              <a:miter/>
            </a:ln>
          </p:spPr>
          <p:txBody>
            <a:bodyPr rtlCol="0" anchor="ctr"/>
            <a:lstStyle/>
            <a:p>
              <a:endParaRPr lang="en-US"/>
            </a:p>
          </p:txBody>
        </p:sp>
      </p:grpSp>
      <p:sp>
        <p:nvSpPr>
          <p:cNvPr id="1499" name="Graphic 257">
            <a:extLst>
              <a:ext uri="{FF2B5EF4-FFF2-40B4-BE49-F238E27FC236}">
                <a16:creationId xmlns:a16="http://schemas.microsoft.com/office/drawing/2014/main" id="{80597B6C-BFB2-CF28-D49A-462B60666B9A}"/>
              </a:ext>
            </a:extLst>
          </p:cNvPr>
          <p:cNvSpPr/>
          <p:nvPr/>
        </p:nvSpPr>
        <p:spPr>
          <a:xfrm>
            <a:off x="5938930" y="5172864"/>
            <a:ext cx="306860" cy="314105"/>
          </a:xfrm>
          <a:custGeom>
            <a:avLst/>
            <a:gdLst>
              <a:gd name="connsiteX0" fmla="*/ 0 w 306860"/>
              <a:gd name="connsiteY0" fmla="*/ 161691 h 314105"/>
              <a:gd name="connsiteX1" fmla="*/ 25310 w 306860"/>
              <a:gd name="connsiteY1" fmla="*/ 189560 h 314105"/>
              <a:gd name="connsiteX2" fmla="*/ 124831 w 306860"/>
              <a:gd name="connsiteY2" fmla="*/ 189278 h 314105"/>
              <a:gd name="connsiteX3" fmla="*/ 111287 w 306860"/>
              <a:gd name="connsiteY3" fmla="*/ 267772 h 314105"/>
              <a:gd name="connsiteX4" fmla="*/ 156765 w 306860"/>
              <a:gd name="connsiteY4" fmla="*/ 308540 h 314105"/>
              <a:gd name="connsiteX5" fmla="*/ 224895 w 306860"/>
              <a:gd name="connsiteY5" fmla="*/ 182370 h 314105"/>
              <a:gd name="connsiteX6" fmla="*/ 227338 w 306860"/>
              <a:gd name="connsiteY6" fmla="*/ 181660 h 314105"/>
              <a:gd name="connsiteX7" fmla="*/ 245393 w 306860"/>
              <a:gd name="connsiteY7" fmla="*/ 197695 h 314105"/>
              <a:gd name="connsiteX8" fmla="*/ 286687 w 306860"/>
              <a:gd name="connsiteY8" fmla="*/ 198109 h 314105"/>
              <a:gd name="connsiteX9" fmla="*/ 305347 w 306860"/>
              <a:gd name="connsiteY9" fmla="*/ 179821 h 314105"/>
              <a:gd name="connsiteX10" fmla="*/ 306860 w 306860"/>
              <a:gd name="connsiteY10" fmla="*/ 29907 h 314105"/>
              <a:gd name="connsiteX11" fmla="*/ 288569 w 306860"/>
              <a:gd name="connsiteY11" fmla="*/ 11251 h 314105"/>
              <a:gd name="connsiteX12" fmla="*/ 247276 w 306860"/>
              <a:gd name="connsiteY12" fmla="*/ 10834 h 314105"/>
              <a:gd name="connsiteX13" fmla="*/ 228612 w 306860"/>
              <a:gd name="connsiteY13" fmla="*/ 29125 h 314105"/>
              <a:gd name="connsiteX14" fmla="*/ 228595 w 306860"/>
              <a:gd name="connsiteY14" fmla="*/ 30960 h 314105"/>
              <a:gd name="connsiteX15" fmla="*/ 168055 w 306860"/>
              <a:gd name="connsiteY15" fmla="*/ 0 h 314105"/>
              <a:gd name="connsiteX16" fmla="*/ 78736 w 306860"/>
              <a:gd name="connsiteY16" fmla="*/ 355 h 314105"/>
              <a:gd name="connsiteX17" fmla="*/ 70498 w 306860"/>
              <a:gd name="connsiteY17" fmla="*/ 2305 h 314105"/>
              <a:gd name="connsiteX18" fmla="*/ 52109 w 306860"/>
              <a:gd name="connsiteY18" fmla="*/ 29218 h 314105"/>
              <a:gd name="connsiteX19" fmla="*/ 52798 w 306860"/>
              <a:gd name="connsiteY19" fmla="*/ 35414 h 314105"/>
              <a:gd name="connsiteX20" fmla="*/ 33930 w 306860"/>
              <a:gd name="connsiteY20" fmla="*/ 62505 h 314105"/>
              <a:gd name="connsiteX21" fmla="*/ 39813 w 306860"/>
              <a:gd name="connsiteY21" fmla="*/ 80136 h 314105"/>
              <a:gd name="connsiteX22" fmla="*/ 39524 w 306860"/>
              <a:gd name="connsiteY22" fmla="*/ 81085 h 314105"/>
              <a:gd name="connsiteX23" fmla="*/ 36889 w 306860"/>
              <a:gd name="connsiteY23" fmla="*/ 81099 h 314105"/>
              <a:gd name="connsiteX24" fmla="*/ 11799 w 306860"/>
              <a:gd name="connsiteY24" fmla="*/ 109174 h 314105"/>
              <a:gd name="connsiteX25" fmla="*/ 24213 w 306860"/>
              <a:gd name="connsiteY25" fmla="*/ 133052 h 314105"/>
              <a:gd name="connsiteX26" fmla="*/ 24028 w 306860"/>
              <a:gd name="connsiteY26" fmla="*/ 133677 h 314105"/>
              <a:gd name="connsiteX27" fmla="*/ 0 w 306860"/>
              <a:gd name="connsiteY27" fmla="*/ 161691 h 314105"/>
              <a:gd name="connsiteX28" fmla="*/ 266970 w 306860"/>
              <a:gd name="connsiteY28" fmla="*/ 24531 h 314105"/>
              <a:gd name="connsiteX29" fmla="*/ 281836 w 306860"/>
              <a:gd name="connsiteY29" fmla="*/ 39259 h 314105"/>
              <a:gd name="connsiteX30" fmla="*/ 267110 w 306860"/>
              <a:gd name="connsiteY30" fmla="*/ 54126 h 314105"/>
              <a:gd name="connsiteX31" fmla="*/ 252243 w 306860"/>
              <a:gd name="connsiteY31" fmla="*/ 39398 h 314105"/>
              <a:gd name="connsiteX32" fmla="*/ 266970 w 306860"/>
              <a:gd name="connsiteY32" fmla="*/ 24531 h 3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860" h="314105">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chemeClr val="tx1"/>
          </a:solidFill>
          <a:ln w="912" cap="flat">
            <a:noFill/>
            <a:prstDash val="solid"/>
            <a:miter/>
          </a:ln>
        </p:spPr>
        <p:txBody>
          <a:bodyPr rtlCol="0" anchor="ctr"/>
          <a:lstStyle/>
          <a:p>
            <a:endParaRPr lang="en-US"/>
          </a:p>
        </p:txBody>
      </p:sp>
      <p:sp>
        <p:nvSpPr>
          <p:cNvPr id="1500" name="Graphic 258">
            <a:extLst>
              <a:ext uri="{FF2B5EF4-FFF2-40B4-BE49-F238E27FC236}">
                <a16:creationId xmlns:a16="http://schemas.microsoft.com/office/drawing/2014/main" id="{F6BC519D-0680-6FF3-37F8-87752B3669DD}"/>
              </a:ext>
            </a:extLst>
          </p:cNvPr>
          <p:cNvSpPr/>
          <p:nvPr/>
        </p:nvSpPr>
        <p:spPr>
          <a:xfrm>
            <a:off x="5387328" y="5110291"/>
            <a:ext cx="307467" cy="314039"/>
          </a:xfrm>
          <a:custGeom>
            <a:avLst/>
            <a:gdLst>
              <a:gd name="connsiteX0" fmla="*/ 307467 w 307467"/>
              <a:gd name="connsiteY0" fmla="*/ 153079 h 314039"/>
              <a:gd name="connsiteX1" fmla="*/ 282289 w 307467"/>
              <a:gd name="connsiteY1" fmla="*/ 125089 h 314039"/>
              <a:gd name="connsiteX2" fmla="*/ 182764 w 307467"/>
              <a:gd name="connsiteY2" fmla="*/ 124908 h 314039"/>
              <a:gd name="connsiteX3" fmla="*/ 196678 w 307467"/>
              <a:gd name="connsiteY3" fmla="*/ 46480 h 314039"/>
              <a:gd name="connsiteX4" fmla="*/ 151392 w 307467"/>
              <a:gd name="connsiteY4" fmla="*/ 5501 h 314039"/>
              <a:gd name="connsiteX5" fmla="*/ 82671 w 307467"/>
              <a:gd name="connsiteY5" fmla="*/ 131349 h 314039"/>
              <a:gd name="connsiteX6" fmla="*/ 80224 w 307467"/>
              <a:gd name="connsiteY6" fmla="*/ 132049 h 314039"/>
              <a:gd name="connsiteX7" fmla="*/ 62249 w 307467"/>
              <a:gd name="connsiteY7" fmla="*/ 115928 h 314039"/>
              <a:gd name="connsiteX8" fmla="*/ 20959 w 307467"/>
              <a:gd name="connsiteY8" fmla="*/ 115321 h 314039"/>
              <a:gd name="connsiteX9" fmla="*/ 2213 w 307467"/>
              <a:gd name="connsiteY9" fmla="*/ 133521 h 314039"/>
              <a:gd name="connsiteX10" fmla="*/ 2 w 307467"/>
              <a:gd name="connsiteY10" fmla="*/ 283424 h 314039"/>
              <a:gd name="connsiteX11" fmla="*/ 18206 w 307467"/>
              <a:gd name="connsiteY11" fmla="*/ 302168 h 314039"/>
              <a:gd name="connsiteX12" fmla="*/ 59495 w 307467"/>
              <a:gd name="connsiteY12" fmla="*/ 302775 h 314039"/>
              <a:gd name="connsiteX13" fmla="*/ 78242 w 307467"/>
              <a:gd name="connsiteY13" fmla="*/ 284572 h 314039"/>
              <a:gd name="connsiteX14" fmla="*/ 78270 w 307467"/>
              <a:gd name="connsiteY14" fmla="*/ 282735 h 314039"/>
              <a:gd name="connsiteX15" fmla="*/ 138661 w 307467"/>
              <a:gd name="connsiteY15" fmla="*/ 313977 h 314039"/>
              <a:gd name="connsiteX16" fmla="*/ 227984 w 307467"/>
              <a:gd name="connsiteY16" fmla="*/ 314040 h 314039"/>
              <a:gd name="connsiteX17" fmla="*/ 236231 w 307467"/>
              <a:gd name="connsiteY17" fmla="*/ 312127 h 314039"/>
              <a:gd name="connsiteX18" fmla="*/ 254741 w 307467"/>
              <a:gd name="connsiteY18" fmla="*/ 285301 h 314039"/>
              <a:gd name="connsiteX19" fmla="*/ 254080 w 307467"/>
              <a:gd name="connsiteY19" fmla="*/ 279103 h 314039"/>
              <a:gd name="connsiteX20" fmla="*/ 273078 w 307467"/>
              <a:gd name="connsiteY20" fmla="*/ 252102 h 314039"/>
              <a:gd name="connsiteX21" fmla="*/ 267278 w 307467"/>
              <a:gd name="connsiteY21" fmla="*/ 234443 h 314039"/>
              <a:gd name="connsiteX22" fmla="*/ 267569 w 307467"/>
              <a:gd name="connsiteY22" fmla="*/ 233495 h 314039"/>
              <a:gd name="connsiteX23" fmla="*/ 270204 w 307467"/>
              <a:gd name="connsiteY23" fmla="*/ 233495 h 314039"/>
              <a:gd name="connsiteX24" fmla="*/ 295424 w 307467"/>
              <a:gd name="connsiteY24" fmla="*/ 205538 h 314039"/>
              <a:gd name="connsiteX25" fmla="*/ 283124 w 307467"/>
              <a:gd name="connsiteY25" fmla="*/ 181601 h 314039"/>
              <a:gd name="connsiteX26" fmla="*/ 283307 w 307467"/>
              <a:gd name="connsiteY26" fmla="*/ 180975 h 314039"/>
              <a:gd name="connsiteX27" fmla="*/ 307467 w 307467"/>
              <a:gd name="connsiteY27" fmla="*/ 153079 h 314039"/>
              <a:gd name="connsiteX28" fmla="*/ 39863 w 307467"/>
              <a:gd name="connsiteY28" fmla="*/ 288987 h 314039"/>
              <a:gd name="connsiteX29" fmla="*/ 25065 w 307467"/>
              <a:gd name="connsiteY29" fmla="*/ 274190 h 314039"/>
              <a:gd name="connsiteX30" fmla="*/ 39863 w 307467"/>
              <a:gd name="connsiteY30" fmla="*/ 259393 h 314039"/>
              <a:gd name="connsiteX31" fmla="*/ 54660 w 307467"/>
              <a:gd name="connsiteY31" fmla="*/ 274190 h 314039"/>
              <a:gd name="connsiteX32" fmla="*/ 39863 w 307467"/>
              <a:gd name="connsiteY32" fmla="*/ 288987 h 3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7467" h="314039">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chemeClr val="tx1"/>
          </a:solidFill>
          <a:ln w="912" cap="flat">
            <a:noFill/>
            <a:prstDash val="solid"/>
            <a:miter/>
          </a:ln>
        </p:spPr>
        <p:txBody>
          <a:bodyPr rtlCol="0" anchor="ctr"/>
          <a:lstStyle/>
          <a:p>
            <a:endParaRPr lang="en-US"/>
          </a:p>
        </p:txBody>
      </p:sp>
      <p:sp>
        <p:nvSpPr>
          <p:cNvPr id="1501" name="Graphic 259">
            <a:extLst>
              <a:ext uri="{FF2B5EF4-FFF2-40B4-BE49-F238E27FC236}">
                <a16:creationId xmlns:a16="http://schemas.microsoft.com/office/drawing/2014/main" id="{5149E713-892F-A995-F7B9-C3BB4EEB89F6}"/>
              </a:ext>
            </a:extLst>
          </p:cNvPr>
          <p:cNvSpPr/>
          <p:nvPr/>
        </p:nvSpPr>
        <p:spPr>
          <a:xfrm>
            <a:off x="4761971" y="5080235"/>
            <a:ext cx="363567" cy="395837"/>
          </a:xfrm>
          <a:custGeom>
            <a:avLst/>
            <a:gdLst>
              <a:gd name="connsiteX0" fmla="*/ 361393 w 363567"/>
              <a:gd name="connsiteY0" fmla="*/ 298180 h 395837"/>
              <a:gd name="connsiteX1" fmla="*/ 341981 w 363567"/>
              <a:gd name="connsiteY1" fmla="*/ 261735 h 395837"/>
              <a:gd name="connsiteX2" fmla="*/ 316982 w 363567"/>
              <a:gd name="connsiteY2" fmla="*/ 254118 h 395837"/>
              <a:gd name="connsiteX3" fmla="*/ 315361 w 363567"/>
              <a:gd name="connsiteY3" fmla="*/ 254979 h 395837"/>
              <a:gd name="connsiteX4" fmla="*/ 313539 w 363567"/>
              <a:gd name="connsiteY4" fmla="*/ 187009 h 395837"/>
              <a:gd name="connsiteX5" fmla="*/ 270439 w 363567"/>
              <a:gd name="connsiteY5" fmla="*/ 108771 h 395837"/>
              <a:gd name="connsiteX6" fmla="*/ 264781 w 363567"/>
              <a:gd name="connsiteY6" fmla="*/ 102475 h 395837"/>
              <a:gd name="connsiteX7" fmla="*/ 232349 w 363567"/>
              <a:gd name="connsiteY7" fmla="*/ 99230 h 395837"/>
              <a:gd name="connsiteX8" fmla="*/ 227238 w 363567"/>
              <a:gd name="connsiteY8" fmla="*/ 102806 h 395837"/>
              <a:gd name="connsiteX9" fmla="*/ 194421 w 363567"/>
              <a:gd name="connsiteY9" fmla="*/ 99216 h 395837"/>
              <a:gd name="connsiteX10" fmla="*/ 181762 w 363567"/>
              <a:gd name="connsiteY10" fmla="*/ 112827 h 395837"/>
              <a:gd name="connsiteX11" fmla="*/ 180790 w 363567"/>
              <a:gd name="connsiteY11" fmla="*/ 113028 h 395837"/>
              <a:gd name="connsiteX12" fmla="*/ 179514 w 363567"/>
              <a:gd name="connsiteY12" fmla="*/ 110722 h 395837"/>
              <a:gd name="connsiteX13" fmla="*/ 142854 w 363567"/>
              <a:gd name="connsiteY13" fmla="*/ 102146 h 395837"/>
              <a:gd name="connsiteX14" fmla="*/ 127838 w 363567"/>
              <a:gd name="connsiteY14" fmla="*/ 124481 h 395837"/>
              <a:gd name="connsiteX15" fmla="*/ 127359 w 363567"/>
              <a:gd name="connsiteY15" fmla="*/ 124586 h 395837"/>
              <a:gd name="connsiteX16" fmla="*/ 102915 w 363567"/>
              <a:gd name="connsiteY16" fmla="*/ 79357 h 395837"/>
              <a:gd name="connsiteX17" fmla="*/ 109670 w 363567"/>
              <a:gd name="connsiteY17" fmla="*/ 53609 h 395837"/>
              <a:gd name="connsiteX18" fmla="*/ 54835 w 363567"/>
              <a:gd name="connsiteY18" fmla="*/ 0 h 395837"/>
              <a:gd name="connsiteX19" fmla="*/ 0 w 363567"/>
              <a:gd name="connsiteY19" fmla="*/ 53608 h 395837"/>
              <a:gd name="connsiteX20" fmla="*/ 23297 w 363567"/>
              <a:gd name="connsiteY20" fmla="*/ 97469 h 395837"/>
              <a:gd name="connsiteX21" fmla="*/ 54355 w 363567"/>
              <a:gd name="connsiteY21" fmla="*/ 107209 h 395837"/>
              <a:gd name="connsiteX22" fmla="*/ 78141 w 363567"/>
              <a:gd name="connsiteY22" fmla="*/ 151221 h 395837"/>
              <a:gd name="connsiteX23" fmla="*/ 78762 w 363567"/>
              <a:gd name="connsiteY23" fmla="*/ 152513 h 395837"/>
              <a:gd name="connsiteX24" fmla="*/ 82860 w 363567"/>
              <a:gd name="connsiteY24" fmla="*/ 159952 h 395837"/>
              <a:gd name="connsiteX25" fmla="*/ 100228 w 363567"/>
              <a:gd name="connsiteY25" fmla="*/ 192089 h 395837"/>
              <a:gd name="connsiteX26" fmla="*/ 100404 w 363567"/>
              <a:gd name="connsiteY26" fmla="*/ 191993 h 395837"/>
              <a:gd name="connsiteX27" fmla="*/ 126684 w 363567"/>
              <a:gd name="connsiteY27" fmla="*/ 239739 h 395837"/>
              <a:gd name="connsiteX28" fmla="*/ 51295 w 363567"/>
              <a:gd name="connsiteY28" fmla="*/ 265448 h 395837"/>
              <a:gd name="connsiteX29" fmla="*/ 37295 w 363567"/>
              <a:gd name="connsiteY29" fmla="*/ 324899 h 395837"/>
              <a:gd name="connsiteX30" fmla="*/ 180684 w 363567"/>
              <a:gd name="connsiteY30" fmla="*/ 324268 h 395837"/>
              <a:gd name="connsiteX31" fmla="*/ 182481 w 363567"/>
              <a:gd name="connsiteY31" fmla="*/ 326070 h 395837"/>
              <a:gd name="connsiteX32" fmla="*/ 177048 w 363567"/>
              <a:gd name="connsiteY32" fmla="*/ 349597 h 395837"/>
              <a:gd name="connsiteX33" fmla="*/ 196466 w 363567"/>
              <a:gd name="connsiteY33" fmla="*/ 386041 h 395837"/>
              <a:gd name="connsiteX34" fmla="*/ 221458 w 363567"/>
              <a:gd name="connsiteY34" fmla="*/ 393662 h 395837"/>
              <a:gd name="connsiteX35" fmla="*/ 353775 w 363567"/>
              <a:gd name="connsiteY35" fmla="*/ 323176 h 395837"/>
              <a:gd name="connsiteX36" fmla="*/ 361393 w 363567"/>
              <a:gd name="connsiteY36" fmla="*/ 298180 h 395837"/>
              <a:gd name="connsiteX37" fmla="*/ 32676 w 363567"/>
              <a:gd name="connsiteY37" fmla="*/ 83843 h 395837"/>
              <a:gd name="connsiteX38" fmla="*/ 16542 w 363567"/>
              <a:gd name="connsiteY38" fmla="*/ 53608 h 395837"/>
              <a:gd name="connsiteX39" fmla="*/ 54835 w 363567"/>
              <a:gd name="connsiteY39" fmla="*/ 16541 h 395837"/>
              <a:gd name="connsiteX40" fmla="*/ 93127 w 363567"/>
              <a:gd name="connsiteY40" fmla="*/ 53608 h 395837"/>
              <a:gd name="connsiteX41" fmla="*/ 92523 w 363567"/>
              <a:gd name="connsiteY41" fmla="*/ 60126 h 395837"/>
              <a:gd name="connsiteX42" fmla="*/ 87897 w 363567"/>
              <a:gd name="connsiteY42" fmla="*/ 51567 h 395837"/>
              <a:gd name="connsiteX43" fmla="*/ 47113 w 363567"/>
              <a:gd name="connsiteY43" fmla="*/ 34955 h 395837"/>
              <a:gd name="connsiteX44" fmla="*/ 38646 w 363567"/>
              <a:gd name="connsiteY44" fmla="*/ 78137 h 395837"/>
              <a:gd name="connsiteX45" fmla="*/ 44716 w 363567"/>
              <a:gd name="connsiteY45" fmla="*/ 89369 h 395837"/>
              <a:gd name="connsiteX46" fmla="*/ 32676 w 363567"/>
              <a:gd name="connsiteY46" fmla="*/ 83843 h 395837"/>
              <a:gd name="connsiteX47" fmla="*/ 333581 w 363567"/>
              <a:gd name="connsiteY47" fmla="*/ 305691 h 395837"/>
              <a:gd name="connsiteX48" fmla="*/ 313476 w 363567"/>
              <a:gd name="connsiteY48" fmla="*/ 299884 h 395837"/>
              <a:gd name="connsiteX49" fmla="*/ 319284 w 363567"/>
              <a:gd name="connsiteY49" fmla="*/ 279780 h 395837"/>
              <a:gd name="connsiteX50" fmla="*/ 339388 w 363567"/>
              <a:gd name="connsiteY50" fmla="*/ 285586 h 395837"/>
              <a:gd name="connsiteX51" fmla="*/ 333581 w 363567"/>
              <a:gd name="connsiteY51" fmla="*/ 305691 h 3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3567" h="395837">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chemeClr val="tx1"/>
          </a:solidFill>
          <a:ln w="912" cap="flat">
            <a:noFill/>
            <a:prstDash val="solid"/>
            <a:miter/>
          </a:ln>
        </p:spPr>
        <p:txBody>
          <a:bodyPr rtlCol="0" anchor="ctr"/>
          <a:lstStyle/>
          <a:p>
            <a:endParaRPr lang="en-US"/>
          </a:p>
        </p:txBody>
      </p:sp>
      <p:sp>
        <p:nvSpPr>
          <p:cNvPr id="1502" name="Graphic 260">
            <a:extLst>
              <a:ext uri="{FF2B5EF4-FFF2-40B4-BE49-F238E27FC236}">
                <a16:creationId xmlns:a16="http://schemas.microsoft.com/office/drawing/2014/main" id="{00A41125-74E0-E8A8-B62A-22C9C18882E4}"/>
              </a:ext>
            </a:extLst>
          </p:cNvPr>
          <p:cNvSpPr/>
          <p:nvPr/>
        </p:nvSpPr>
        <p:spPr>
          <a:xfrm>
            <a:off x="4179904" y="5015106"/>
            <a:ext cx="287509" cy="383636"/>
          </a:xfrm>
          <a:custGeom>
            <a:avLst/>
            <a:gdLst>
              <a:gd name="connsiteX0" fmla="*/ 178371 w 287509"/>
              <a:gd name="connsiteY0" fmla="*/ 146386 h 383636"/>
              <a:gd name="connsiteX1" fmla="*/ 181417 w 287509"/>
              <a:gd name="connsiteY1" fmla="*/ 258697 h 383636"/>
              <a:gd name="connsiteX2" fmla="*/ 175954 w 287509"/>
              <a:gd name="connsiteY2" fmla="*/ 299947 h 383636"/>
              <a:gd name="connsiteX3" fmla="*/ 287510 w 287509"/>
              <a:gd name="connsiteY3" fmla="*/ 319491 h 383636"/>
              <a:gd name="connsiteX4" fmla="*/ 287510 w 287509"/>
              <a:gd name="connsiteY4" fmla="*/ 274690 h 383636"/>
              <a:gd name="connsiteX5" fmla="*/ 259588 w 287509"/>
              <a:gd name="connsiteY5" fmla="*/ 248801 h 383636"/>
              <a:gd name="connsiteX6" fmla="*/ 239666 w 287509"/>
              <a:gd name="connsiteY6" fmla="*/ 230279 h 383636"/>
              <a:gd name="connsiteX7" fmla="*/ 198296 w 287509"/>
              <a:gd name="connsiteY7" fmla="*/ 191758 h 383636"/>
              <a:gd name="connsiteX8" fmla="*/ 178371 w 287509"/>
              <a:gd name="connsiteY8" fmla="*/ 146386 h 383636"/>
              <a:gd name="connsiteX9" fmla="*/ 132423 w 287509"/>
              <a:gd name="connsiteY9" fmla="*/ 160351 h 383636"/>
              <a:gd name="connsiteX10" fmla="*/ 140870 w 287509"/>
              <a:gd name="connsiteY10" fmla="*/ 203691 h 383636"/>
              <a:gd name="connsiteX11" fmla="*/ 143725 w 287509"/>
              <a:gd name="connsiteY11" fmla="*/ 204323 h 383636"/>
              <a:gd name="connsiteX12" fmla="*/ 146578 w 287509"/>
              <a:gd name="connsiteY12" fmla="*/ 203691 h 383636"/>
              <a:gd name="connsiteX13" fmla="*/ 155083 w 287509"/>
              <a:gd name="connsiteY13" fmla="*/ 160351 h 383636"/>
              <a:gd name="connsiteX14" fmla="*/ 145818 w 287509"/>
              <a:gd name="connsiteY14" fmla="*/ 113332 h 383636"/>
              <a:gd name="connsiteX15" fmla="*/ 143725 w 287509"/>
              <a:gd name="connsiteY15" fmla="*/ 112951 h 383636"/>
              <a:gd name="connsiteX16" fmla="*/ 141690 w 287509"/>
              <a:gd name="connsiteY16" fmla="*/ 113332 h 383636"/>
              <a:gd name="connsiteX17" fmla="*/ 132423 w 287509"/>
              <a:gd name="connsiteY17" fmla="*/ 160351 h 383636"/>
              <a:gd name="connsiteX18" fmla="*/ 132423 w 287509"/>
              <a:gd name="connsiteY18" fmla="*/ 160351 h 383636"/>
              <a:gd name="connsiteX19" fmla="*/ 168722 w 287509"/>
              <a:gd name="connsiteY19" fmla="*/ 336683 h 383636"/>
              <a:gd name="connsiteX20" fmla="*/ 175954 w 287509"/>
              <a:gd name="connsiteY20" fmla="*/ 359087 h 383636"/>
              <a:gd name="connsiteX21" fmla="*/ 218469 w 287509"/>
              <a:gd name="connsiteY21" fmla="*/ 376472 h 383636"/>
              <a:gd name="connsiteX22" fmla="*/ 226149 w 287509"/>
              <a:gd name="connsiteY22" fmla="*/ 364666 h 383636"/>
              <a:gd name="connsiteX23" fmla="*/ 174118 w 287509"/>
              <a:gd name="connsiteY23" fmla="*/ 310416 h 383636"/>
              <a:gd name="connsiteX24" fmla="*/ 168722 w 287509"/>
              <a:gd name="connsiteY24" fmla="*/ 336683 h 383636"/>
              <a:gd name="connsiteX25" fmla="*/ 168722 w 287509"/>
              <a:gd name="connsiteY25" fmla="*/ 336683 h 383636"/>
              <a:gd name="connsiteX26" fmla="*/ 156792 w 287509"/>
              <a:gd name="connsiteY26" fmla="*/ 360603 h 383636"/>
              <a:gd name="connsiteX27" fmla="*/ 130717 w 287509"/>
              <a:gd name="connsiteY27" fmla="*/ 360603 h 383636"/>
              <a:gd name="connsiteX28" fmla="*/ 124498 w 287509"/>
              <a:gd name="connsiteY28" fmla="*/ 383637 h 383636"/>
              <a:gd name="connsiteX29" fmla="*/ 162945 w 287509"/>
              <a:gd name="connsiteY29" fmla="*/ 383637 h 383636"/>
              <a:gd name="connsiteX30" fmla="*/ 156792 w 287509"/>
              <a:gd name="connsiteY30" fmla="*/ 360603 h 383636"/>
              <a:gd name="connsiteX31" fmla="*/ 113330 w 287509"/>
              <a:gd name="connsiteY31" fmla="*/ 310416 h 383636"/>
              <a:gd name="connsiteX32" fmla="*/ 61295 w 287509"/>
              <a:gd name="connsiteY32" fmla="*/ 364666 h 383636"/>
              <a:gd name="connsiteX33" fmla="*/ 68974 w 287509"/>
              <a:gd name="connsiteY33" fmla="*/ 376472 h 383636"/>
              <a:gd name="connsiteX34" fmla="*/ 111553 w 287509"/>
              <a:gd name="connsiteY34" fmla="*/ 359087 h 383636"/>
              <a:gd name="connsiteX35" fmla="*/ 118720 w 287509"/>
              <a:gd name="connsiteY35" fmla="*/ 336683 h 383636"/>
              <a:gd name="connsiteX36" fmla="*/ 113330 w 287509"/>
              <a:gd name="connsiteY36" fmla="*/ 310416 h 383636"/>
              <a:gd name="connsiteX37" fmla="*/ 113330 w 287509"/>
              <a:gd name="connsiteY37" fmla="*/ 310416 h 383636"/>
              <a:gd name="connsiteX38" fmla="*/ 116251 w 287509"/>
              <a:gd name="connsiteY38" fmla="*/ 146386 h 383636"/>
              <a:gd name="connsiteX39" fmla="*/ 113140 w 287509"/>
              <a:gd name="connsiteY39" fmla="*/ 258697 h 383636"/>
              <a:gd name="connsiteX40" fmla="*/ 118664 w 287509"/>
              <a:gd name="connsiteY40" fmla="*/ 299947 h 383636"/>
              <a:gd name="connsiteX41" fmla="*/ 120433 w 287509"/>
              <a:gd name="connsiteY41" fmla="*/ 310416 h 383636"/>
              <a:gd name="connsiteX42" fmla="*/ 125832 w 287509"/>
              <a:gd name="connsiteY42" fmla="*/ 336683 h 383636"/>
              <a:gd name="connsiteX43" fmla="*/ 130205 w 287509"/>
              <a:gd name="connsiteY43" fmla="*/ 353505 h 383636"/>
              <a:gd name="connsiteX44" fmla="*/ 130718 w 287509"/>
              <a:gd name="connsiteY44" fmla="*/ 353505 h 383636"/>
              <a:gd name="connsiteX45" fmla="*/ 156793 w 287509"/>
              <a:gd name="connsiteY45" fmla="*/ 353505 h 383636"/>
              <a:gd name="connsiteX46" fmla="*/ 157306 w 287509"/>
              <a:gd name="connsiteY46" fmla="*/ 353505 h 383636"/>
              <a:gd name="connsiteX47" fmla="*/ 161620 w 287509"/>
              <a:gd name="connsiteY47" fmla="*/ 336683 h 383636"/>
              <a:gd name="connsiteX48" fmla="*/ 167010 w 287509"/>
              <a:gd name="connsiteY48" fmla="*/ 310416 h 383636"/>
              <a:gd name="connsiteX49" fmla="*/ 168852 w 287509"/>
              <a:gd name="connsiteY49" fmla="*/ 299947 h 383636"/>
              <a:gd name="connsiteX50" fmla="*/ 174305 w 287509"/>
              <a:gd name="connsiteY50" fmla="*/ 258697 h 383636"/>
              <a:gd name="connsiteX51" fmla="*/ 171260 w 287509"/>
              <a:gd name="connsiteY51" fmla="*/ 146386 h 383636"/>
              <a:gd name="connsiteX52" fmla="*/ 171260 w 287509"/>
              <a:gd name="connsiteY52" fmla="*/ 146386 h 383636"/>
              <a:gd name="connsiteX53" fmla="*/ 161173 w 287509"/>
              <a:gd name="connsiteY53" fmla="*/ 89279 h 383636"/>
              <a:gd name="connsiteX54" fmla="*/ 143726 w 287509"/>
              <a:gd name="connsiteY54" fmla="*/ 0 h 383636"/>
              <a:gd name="connsiteX55" fmla="*/ 126337 w 287509"/>
              <a:gd name="connsiteY55" fmla="*/ 89279 h 383636"/>
              <a:gd name="connsiteX56" fmla="*/ 116251 w 287509"/>
              <a:gd name="connsiteY56" fmla="*/ 146386 h 383636"/>
              <a:gd name="connsiteX57" fmla="*/ 116251 w 287509"/>
              <a:gd name="connsiteY57" fmla="*/ 146386 h 383636"/>
              <a:gd name="connsiteX58" fmla="*/ 143725 w 287509"/>
              <a:gd name="connsiteY58" fmla="*/ 209208 h 383636"/>
              <a:gd name="connsiteX59" fmla="*/ 127543 w 287509"/>
              <a:gd name="connsiteY59" fmla="*/ 160351 h 383636"/>
              <a:gd name="connsiteX60" fmla="*/ 143725 w 287509"/>
              <a:gd name="connsiteY60" fmla="*/ 108059 h 383636"/>
              <a:gd name="connsiteX61" fmla="*/ 159900 w 287509"/>
              <a:gd name="connsiteY61" fmla="*/ 160351 h 383636"/>
              <a:gd name="connsiteX62" fmla="*/ 143725 w 287509"/>
              <a:gd name="connsiteY62" fmla="*/ 209208 h 383636"/>
              <a:gd name="connsiteX63" fmla="*/ 143725 w 287509"/>
              <a:gd name="connsiteY63" fmla="*/ 209208 h 383636"/>
              <a:gd name="connsiteX64" fmla="*/ 47778 w 287509"/>
              <a:gd name="connsiteY64" fmla="*/ 223161 h 383636"/>
              <a:gd name="connsiteX65" fmla="*/ 47778 w 287509"/>
              <a:gd name="connsiteY65" fmla="*/ 196704 h 383636"/>
              <a:gd name="connsiteX66" fmla="*/ 37818 w 287509"/>
              <a:gd name="connsiteY66" fmla="*/ 169420 h 383636"/>
              <a:gd name="connsiteX67" fmla="*/ 27856 w 287509"/>
              <a:gd name="connsiteY67" fmla="*/ 196704 h 383636"/>
              <a:gd name="connsiteX68" fmla="*/ 27856 w 287509"/>
              <a:gd name="connsiteY68" fmla="*/ 241695 h 383636"/>
              <a:gd name="connsiteX69" fmla="*/ 47778 w 287509"/>
              <a:gd name="connsiteY69" fmla="*/ 223161 h 383636"/>
              <a:gd name="connsiteX70" fmla="*/ 106032 w 287509"/>
              <a:gd name="connsiteY70" fmla="*/ 258697 h 383636"/>
              <a:gd name="connsiteX71" fmla="*/ 109083 w 287509"/>
              <a:gd name="connsiteY71" fmla="*/ 146386 h 383636"/>
              <a:gd name="connsiteX72" fmla="*/ 89222 w 287509"/>
              <a:gd name="connsiteY72" fmla="*/ 191758 h 383636"/>
              <a:gd name="connsiteX73" fmla="*/ 47778 w 287509"/>
              <a:gd name="connsiteY73" fmla="*/ 230279 h 383636"/>
              <a:gd name="connsiteX74" fmla="*/ 27856 w 287509"/>
              <a:gd name="connsiteY74" fmla="*/ 248801 h 383636"/>
              <a:gd name="connsiteX75" fmla="*/ 0 w 287509"/>
              <a:gd name="connsiteY75" fmla="*/ 274690 h 383636"/>
              <a:gd name="connsiteX76" fmla="*/ 0 w 287509"/>
              <a:gd name="connsiteY76" fmla="*/ 319491 h 383636"/>
              <a:gd name="connsiteX77" fmla="*/ 111554 w 287509"/>
              <a:gd name="connsiteY77" fmla="*/ 299947 h 383636"/>
              <a:gd name="connsiteX78" fmla="*/ 106032 w 287509"/>
              <a:gd name="connsiteY78" fmla="*/ 258697 h 383636"/>
              <a:gd name="connsiteX79" fmla="*/ 106032 w 287509"/>
              <a:gd name="connsiteY79" fmla="*/ 258697 h 383636"/>
              <a:gd name="connsiteX80" fmla="*/ 239666 w 287509"/>
              <a:gd name="connsiteY80" fmla="*/ 196704 h 383636"/>
              <a:gd name="connsiteX81" fmla="*/ 239666 w 287509"/>
              <a:gd name="connsiteY81" fmla="*/ 223161 h 383636"/>
              <a:gd name="connsiteX82" fmla="*/ 259588 w 287509"/>
              <a:gd name="connsiteY82" fmla="*/ 241695 h 383636"/>
              <a:gd name="connsiteX83" fmla="*/ 259588 w 287509"/>
              <a:gd name="connsiteY83" fmla="*/ 196704 h 383636"/>
              <a:gd name="connsiteX84" fmla="*/ 249629 w 287509"/>
              <a:gd name="connsiteY84" fmla="*/ 169420 h 383636"/>
              <a:gd name="connsiteX85" fmla="*/ 239666 w 287509"/>
              <a:gd name="connsiteY85" fmla="*/ 196704 h 383636"/>
              <a:gd name="connsiteX86" fmla="*/ 239666 w 287509"/>
              <a:gd name="connsiteY86" fmla="*/ 196704 h 3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87509" h="383636">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chemeClr val="tx1"/>
          </a:solidFill>
          <a:ln w="465" cap="flat">
            <a:solidFill>
              <a:srgbClr val="221F20"/>
            </a:solidFill>
            <a:prstDash val="solid"/>
            <a:miter/>
          </a:ln>
        </p:spPr>
        <p:txBody>
          <a:bodyPr rtlCol="0" anchor="ctr"/>
          <a:lstStyle/>
          <a:p>
            <a:endParaRPr lang="en-US"/>
          </a:p>
        </p:txBody>
      </p:sp>
      <p:sp>
        <p:nvSpPr>
          <p:cNvPr id="1503" name="Graphic 261">
            <a:extLst>
              <a:ext uri="{FF2B5EF4-FFF2-40B4-BE49-F238E27FC236}">
                <a16:creationId xmlns:a16="http://schemas.microsoft.com/office/drawing/2014/main" id="{1E54CFCA-0CEE-D4F8-BF1A-5078B90FD59A}"/>
              </a:ext>
            </a:extLst>
          </p:cNvPr>
          <p:cNvSpPr/>
          <p:nvPr/>
        </p:nvSpPr>
        <p:spPr>
          <a:xfrm>
            <a:off x="3626769" y="5064810"/>
            <a:ext cx="221255" cy="363122"/>
          </a:xfrm>
          <a:custGeom>
            <a:avLst/>
            <a:gdLst>
              <a:gd name="connsiteX0" fmla="*/ 141240 w 221255"/>
              <a:gd name="connsiteY0" fmla="*/ 312661 h 363122"/>
              <a:gd name="connsiteX1" fmla="*/ 139196 w 221255"/>
              <a:gd name="connsiteY1" fmla="*/ 312661 h 363122"/>
              <a:gd name="connsiteX2" fmla="*/ 139196 w 221255"/>
              <a:gd name="connsiteY2" fmla="*/ 267540 h 363122"/>
              <a:gd name="connsiteX3" fmla="*/ 124563 w 221255"/>
              <a:gd name="connsiteY3" fmla="*/ 223575 h 363122"/>
              <a:gd name="connsiteX4" fmla="*/ 97722 w 221255"/>
              <a:gd name="connsiteY4" fmla="*/ 223575 h 363122"/>
              <a:gd name="connsiteX5" fmla="*/ 83092 w 221255"/>
              <a:gd name="connsiteY5" fmla="*/ 267540 h 363122"/>
              <a:gd name="connsiteX6" fmla="*/ 83092 w 221255"/>
              <a:gd name="connsiteY6" fmla="*/ 312661 h 363122"/>
              <a:gd name="connsiteX7" fmla="*/ 81043 w 221255"/>
              <a:gd name="connsiteY7" fmla="*/ 312661 h 363122"/>
              <a:gd name="connsiteX8" fmla="*/ 58514 w 221255"/>
              <a:gd name="connsiteY8" fmla="*/ 312661 h 363122"/>
              <a:gd name="connsiteX9" fmla="*/ 58514 w 221255"/>
              <a:gd name="connsiteY9" fmla="*/ 271193 h 363122"/>
              <a:gd name="connsiteX10" fmla="*/ 81043 w 221255"/>
              <a:gd name="connsiteY10" fmla="*/ 132077 h 363122"/>
              <a:gd name="connsiteX11" fmla="*/ 141240 w 221255"/>
              <a:gd name="connsiteY11" fmla="*/ 132077 h 363122"/>
              <a:gd name="connsiteX12" fmla="*/ 141240 w 221255"/>
              <a:gd name="connsiteY12" fmla="*/ 132077 h 363122"/>
              <a:gd name="connsiteX13" fmla="*/ 163843 w 221255"/>
              <a:gd name="connsiteY13" fmla="*/ 271193 h 363122"/>
              <a:gd name="connsiteX14" fmla="*/ 163843 w 221255"/>
              <a:gd name="connsiteY14" fmla="*/ 312661 h 363122"/>
              <a:gd name="connsiteX15" fmla="*/ 141240 w 221255"/>
              <a:gd name="connsiteY15" fmla="*/ 312661 h 363122"/>
              <a:gd name="connsiteX16" fmla="*/ 121341 w 221255"/>
              <a:gd name="connsiteY16" fmla="*/ 4657 h 363122"/>
              <a:gd name="connsiteX17" fmla="*/ 121341 w 221255"/>
              <a:gd name="connsiteY17" fmla="*/ 4657 h 363122"/>
              <a:gd name="connsiteX18" fmla="*/ 100936 w 221255"/>
              <a:gd name="connsiteY18" fmla="*/ 4657 h 363122"/>
              <a:gd name="connsiteX19" fmla="*/ 81044 w 221255"/>
              <a:gd name="connsiteY19" fmla="*/ 58572 h 363122"/>
              <a:gd name="connsiteX20" fmla="*/ 81044 w 221255"/>
              <a:gd name="connsiteY20" fmla="*/ 125269 h 363122"/>
              <a:gd name="connsiteX21" fmla="*/ 141241 w 221255"/>
              <a:gd name="connsiteY21" fmla="*/ 125269 h 363122"/>
              <a:gd name="connsiteX22" fmla="*/ 141241 w 221255"/>
              <a:gd name="connsiteY22" fmla="*/ 58572 h 363122"/>
              <a:gd name="connsiteX23" fmla="*/ 121341 w 221255"/>
              <a:gd name="connsiteY23" fmla="*/ 4657 h 363122"/>
              <a:gd name="connsiteX24" fmla="*/ 121341 w 221255"/>
              <a:gd name="connsiteY24" fmla="*/ 4657 h 363122"/>
              <a:gd name="connsiteX25" fmla="*/ 120175 w 221255"/>
              <a:gd name="connsiteY25" fmla="*/ 226869 h 363122"/>
              <a:gd name="connsiteX26" fmla="*/ 120175 w 221255"/>
              <a:gd name="connsiteY26" fmla="*/ 226869 h 363122"/>
              <a:gd name="connsiteX27" fmla="*/ 102108 w 221255"/>
              <a:gd name="connsiteY27" fmla="*/ 226869 h 363122"/>
              <a:gd name="connsiteX28" fmla="*/ 88576 w 221255"/>
              <a:gd name="connsiteY28" fmla="*/ 267541 h 363122"/>
              <a:gd name="connsiteX29" fmla="*/ 88576 w 221255"/>
              <a:gd name="connsiteY29" fmla="*/ 350254 h 363122"/>
              <a:gd name="connsiteX30" fmla="*/ 96109 w 221255"/>
              <a:gd name="connsiteY30" fmla="*/ 357794 h 363122"/>
              <a:gd name="connsiteX31" fmla="*/ 126171 w 221255"/>
              <a:gd name="connsiteY31" fmla="*/ 357794 h 363122"/>
              <a:gd name="connsiteX32" fmla="*/ 133703 w 221255"/>
              <a:gd name="connsiteY32" fmla="*/ 350254 h 363122"/>
              <a:gd name="connsiteX33" fmla="*/ 133703 w 221255"/>
              <a:gd name="connsiteY33" fmla="*/ 267541 h 363122"/>
              <a:gd name="connsiteX34" fmla="*/ 120175 w 221255"/>
              <a:gd name="connsiteY34" fmla="*/ 226869 h 363122"/>
              <a:gd name="connsiteX35" fmla="*/ 120175 w 221255"/>
              <a:gd name="connsiteY35" fmla="*/ 226869 h 363122"/>
              <a:gd name="connsiteX36" fmla="*/ 52665 w 221255"/>
              <a:gd name="connsiteY36" fmla="*/ 276526 h 363122"/>
              <a:gd name="connsiteX37" fmla="*/ 52665 w 221255"/>
              <a:gd name="connsiteY37" fmla="*/ 317997 h 363122"/>
              <a:gd name="connsiteX38" fmla="*/ 75193 w 221255"/>
              <a:gd name="connsiteY38" fmla="*/ 317997 h 363122"/>
              <a:gd name="connsiteX39" fmla="*/ 77241 w 221255"/>
              <a:gd name="connsiteY39" fmla="*/ 317997 h 363122"/>
              <a:gd name="connsiteX40" fmla="*/ 77241 w 221255"/>
              <a:gd name="connsiteY40" fmla="*/ 342200 h 363122"/>
              <a:gd name="connsiteX41" fmla="*/ 7463 w 221255"/>
              <a:gd name="connsiteY41" fmla="*/ 363123 h 363122"/>
              <a:gd name="connsiteX42" fmla="*/ 0 w 221255"/>
              <a:gd name="connsiteY42" fmla="*/ 295471 h 363122"/>
              <a:gd name="connsiteX43" fmla="*/ 52665 w 221255"/>
              <a:gd name="connsiteY43" fmla="*/ 257802 h 363122"/>
              <a:gd name="connsiteX44" fmla="*/ 53030 w 221255"/>
              <a:gd name="connsiteY44" fmla="*/ 257802 h 363122"/>
              <a:gd name="connsiteX45" fmla="*/ 53030 w 221255"/>
              <a:gd name="connsiteY45" fmla="*/ 257802 h 363122"/>
              <a:gd name="connsiteX46" fmla="*/ 52665 w 221255"/>
              <a:gd name="connsiteY46" fmla="*/ 276526 h 363122"/>
              <a:gd name="connsiteX47" fmla="*/ 52665 w 221255"/>
              <a:gd name="connsiteY47" fmla="*/ 276526 h 363122"/>
              <a:gd name="connsiteX48" fmla="*/ 213719 w 221255"/>
              <a:gd name="connsiteY48" fmla="*/ 362327 h 363122"/>
              <a:gd name="connsiteX49" fmla="*/ 144014 w 221255"/>
              <a:gd name="connsiteY49" fmla="*/ 341397 h 363122"/>
              <a:gd name="connsiteX50" fmla="*/ 144014 w 221255"/>
              <a:gd name="connsiteY50" fmla="*/ 317193 h 363122"/>
              <a:gd name="connsiteX51" fmla="*/ 145999 w 221255"/>
              <a:gd name="connsiteY51" fmla="*/ 317193 h 363122"/>
              <a:gd name="connsiteX52" fmla="*/ 168589 w 221255"/>
              <a:gd name="connsiteY52" fmla="*/ 317193 h 363122"/>
              <a:gd name="connsiteX53" fmla="*/ 168589 w 221255"/>
              <a:gd name="connsiteY53" fmla="*/ 275723 h 363122"/>
              <a:gd name="connsiteX54" fmla="*/ 168157 w 221255"/>
              <a:gd name="connsiteY54" fmla="*/ 256999 h 363122"/>
              <a:gd name="connsiteX55" fmla="*/ 168589 w 221255"/>
              <a:gd name="connsiteY55" fmla="*/ 256999 h 363122"/>
              <a:gd name="connsiteX56" fmla="*/ 221256 w 221255"/>
              <a:gd name="connsiteY56" fmla="*/ 294591 h 363122"/>
              <a:gd name="connsiteX57" fmla="*/ 213719 w 221255"/>
              <a:gd name="connsiteY57" fmla="*/ 362327 h 36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1255" h="363122">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chemeClr val="tx1"/>
          </a:solidFill>
          <a:ln w="1042" cap="flat">
            <a:noFill/>
            <a:prstDash val="solid"/>
            <a:miter/>
          </a:ln>
        </p:spPr>
        <p:txBody>
          <a:bodyPr rtlCol="0" anchor="ctr"/>
          <a:lstStyle/>
          <a:p>
            <a:endParaRPr lang="en-US"/>
          </a:p>
        </p:txBody>
      </p:sp>
      <p:grpSp>
        <p:nvGrpSpPr>
          <p:cNvPr id="1504" name="Graphic 262">
            <a:extLst>
              <a:ext uri="{FF2B5EF4-FFF2-40B4-BE49-F238E27FC236}">
                <a16:creationId xmlns:a16="http://schemas.microsoft.com/office/drawing/2014/main" id="{FCBE7104-DD87-9946-76C5-45137A00FA5C}"/>
              </a:ext>
            </a:extLst>
          </p:cNvPr>
          <p:cNvGrpSpPr/>
          <p:nvPr/>
        </p:nvGrpSpPr>
        <p:grpSpPr>
          <a:xfrm>
            <a:off x="10244801" y="5047020"/>
            <a:ext cx="334678" cy="415105"/>
            <a:chOff x="10155908" y="5093403"/>
            <a:chExt cx="334678" cy="415105"/>
          </a:xfrm>
          <a:solidFill>
            <a:schemeClr val="tx1"/>
          </a:solidFill>
        </p:grpSpPr>
        <p:sp>
          <p:nvSpPr>
            <p:cNvPr id="1505" name="Freeform: Shape 1504">
              <a:extLst>
                <a:ext uri="{FF2B5EF4-FFF2-40B4-BE49-F238E27FC236}">
                  <a16:creationId xmlns:a16="http://schemas.microsoft.com/office/drawing/2014/main" id="{E2264B8C-A065-07A2-4F8A-8A0B94F855EC}"/>
                </a:ext>
              </a:extLst>
            </p:cNvPr>
            <p:cNvSpPr/>
            <p:nvPr/>
          </p:nvSpPr>
          <p:spPr>
            <a:xfrm>
              <a:off x="10347227" y="5093403"/>
              <a:ext cx="73310" cy="108316"/>
            </a:xfrm>
            <a:custGeom>
              <a:avLst/>
              <a:gdLst>
                <a:gd name="connsiteX0" fmla="*/ 36340 w 73310"/>
                <a:gd name="connsiteY0" fmla="*/ 108316 h 108316"/>
                <a:gd name="connsiteX1" fmla="*/ 73310 w 73310"/>
                <a:gd name="connsiteY1" fmla="*/ 71346 h 108316"/>
                <a:gd name="connsiteX2" fmla="*/ 42826 w 73310"/>
                <a:gd name="connsiteY2" fmla="*/ 3243 h 108316"/>
                <a:gd name="connsiteX3" fmla="*/ 36340 w 73310"/>
                <a:gd name="connsiteY3" fmla="*/ 0 h 108316"/>
                <a:gd name="connsiteX4" fmla="*/ 30502 w 73310"/>
                <a:gd name="connsiteY4" fmla="*/ 3243 h 108316"/>
                <a:gd name="connsiteX5" fmla="*/ 18 w 73310"/>
                <a:gd name="connsiteY5" fmla="*/ 71346 h 108316"/>
                <a:gd name="connsiteX6" fmla="*/ 36340 w 73310"/>
                <a:gd name="connsiteY6" fmla="*/ 108316 h 108316"/>
                <a:gd name="connsiteX7" fmla="*/ 36340 w 73310"/>
                <a:gd name="connsiteY7" fmla="*/ 21404 h 108316"/>
                <a:gd name="connsiteX8" fmla="*/ 59041 w 73310"/>
                <a:gd name="connsiteY8" fmla="*/ 71995 h 108316"/>
                <a:gd name="connsiteX9" fmla="*/ 36340 w 73310"/>
                <a:gd name="connsiteY9" fmla="*/ 94696 h 108316"/>
                <a:gd name="connsiteX10" fmla="*/ 14287 w 73310"/>
                <a:gd name="connsiteY10" fmla="*/ 71346 h 108316"/>
                <a:gd name="connsiteX11" fmla="*/ 36340 w 73310"/>
                <a:gd name="connsiteY11" fmla="*/ 21404 h 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10" h="108316">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grpFill/>
            <a:ln w="6400" cap="flat">
              <a:noFill/>
              <a:prstDash val="solid"/>
              <a:miter/>
            </a:ln>
          </p:spPr>
          <p:txBody>
            <a:bodyPr rtlCol="0" anchor="ctr"/>
            <a:lstStyle/>
            <a:p>
              <a:endParaRPr lang="en-US"/>
            </a:p>
          </p:txBody>
        </p:sp>
        <p:sp>
          <p:nvSpPr>
            <p:cNvPr id="1506" name="Freeform: Shape 1505">
              <a:extLst>
                <a:ext uri="{FF2B5EF4-FFF2-40B4-BE49-F238E27FC236}">
                  <a16:creationId xmlns:a16="http://schemas.microsoft.com/office/drawing/2014/main" id="{DBC0691F-0B96-55F3-FD26-F35EDD6B99B1}"/>
                </a:ext>
              </a:extLst>
            </p:cNvPr>
            <p:cNvSpPr/>
            <p:nvPr/>
          </p:nvSpPr>
          <p:spPr>
            <a:xfrm>
              <a:off x="10445184" y="5264633"/>
              <a:ext cx="14269" cy="14269"/>
            </a:xfrm>
            <a:custGeom>
              <a:avLst/>
              <a:gdLst>
                <a:gd name="connsiteX0" fmla="*/ 7135 w 14269"/>
                <a:gd name="connsiteY0" fmla="*/ 14269 h 14269"/>
                <a:gd name="connsiteX1" fmla="*/ 14269 w 14269"/>
                <a:gd name="connsiteY1" fmla="*/ 7135 h 14269"/>
                <a:gd name="connsiteX2" fmla="*/ 7135 w 14269"/>
                <a:gd name="connsiteY2" fmla="*/ 0 h 14269"/>
                <a:gd name="connsiteX3" fmla="*/ 7135 w 14269"/>
                <a:gd name="connsiteY3" fmla="*/ 0 h 14269"/>
                <a:gd name="connsiteX4" fmla="*/ 0 w 14269"/>
                <a:gd name="connsiteY4" fmla="*/ 7135 h 14269"/>
                <a:gd name="connsiteX5" fmla="*/ 7135 w 14269"/>
                <a:gd name="connsiteY5" fmla="*/ 14269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grpFill/>
            <a:ln w="6400" cap="flat">
              <a:noFill/>
              <a:prstDash val="solid"/>
              <a:miter/>
            </a:ln>
          </p:spPr>
          <p:txBody>
            <a:bodyPr rtlCol="0" anchor="ctr"/>
            <a:lstStyle/>
            <a:p>
              <a:endParaRPr lang="en-US"/>
            </a:p>
          </p:txBody>
        </p:sp>
        <p:sp>
          <p:nvSpPr>
            <p:cNvPr id="1507" name="Freeform: Shape 1506">
              <a:extLst>
                <a:ext uri="{FF2B5EF4-FFF2-40B4-BE49-F238E27FC236}">
                  <a16:creationId xmlns:a16="http://schemas.microsoft.com/office/drawing/2014/main" id="{E304FA65-B9CD-F543-082F-4B5DEA80AC6B}"/>
                </a:ext>
              </a:extLst>
            </p:cNvPr>
            <p:cNvSpPr/>
            <p:nvPr/>
          </p:nvSpPr>
          <p:spPr>
            <a:xfrm>
              <a:off x="10155908" y="5112212"/>
              <a:ext cx="334678" cy="396295"/>
            </a:xfrm>
            <a:custGeom>
              <a:avLst/>
              <a:gdLst>
                <a:gd name="connsiteX0" fmla="*/ 327544 w 334678"/>
                <a:gd name="connsiteY0" fmla="*/ 203012 h 396295"/>
                <a:gd name="connsiteX1" fmla="*/ 282142 w 334678"/>
                <a:gd name="connsiteY1" fmla="*/ 203012 h 396295"/>
                <a:gd name="connsiteX2" fmla="*/ 282142 w 334678"/>
                <a:gd name="connsiteY2" fmla="*/ 195229 h 396295"/>
                <a:gd name="connsiteX3" fmla="*/ 296411 w 334678"/>
                <a:gd name="connsiteY3" fmla="*/ 197823 h 396295"/>
                <a:gd name="connsiteX4" fmla="*/ 334678 w 334678"/>
                <a:gd name="connsiteY4" fmla="*/ 159556 h 396295"/>
                <a:gd name="connsiteX5" fmla="*/ 296411 w 334678"/>
                <a:gd name="connsiteY5" fmla="*/ 121288 h 396295"/>
                <a:gd name="connsiteX6" fmla="*/ 282142 w 334678"/>
                <a:gd name="connsiteY6" fmla="*/ 123883 h 396295"/>
                <a:gd name="connsiteX7" fmla="*/ 282142 w 334678"/>
                <a:gd name="connsiteY7" fmla="*/ 123234 h 396295"/>
                <a:gd name="connsiteX8" fmla="*/ 260738 w 334678"/>
                <a:gd name="connsiteY8" fmla="*/ 101830 h 396295"/>
                <a:gd name="connsiteX9" fmla="*/ 195229 w 334678"/>
                <a:gd name="connsiteY9" fmla="*/ 101830 h 396295"/>
                <a:gd name="connsiteX10" fmla="*/ 173825 w 334678"/>
                <a:gd name="connsiteY10" fmla="*/ 123234 h 396295"/>
                <a:gd name="connsiteX11" fmla="*/ 173825 w 334678"/>
                <a:gd name="connsiteY11" fmla="*/ 203012 h 396295"/>
                <a:gd name="connsiteX12" fmla="*/ 165393 w 334678"/>
                <a:gd name="connsiteY12" fmla="*/ 203012 h 396295"/>
                <a:gd name="connsiteX13" fmla="*/ 135558 w 334678"/>
                <a:gd name="connsiteY13" fmla="*/ 173177 h 396295"/>
                <a:gd name="connsiteX14" fmla="*/ 135558 w 334678"/>
                <a:gd name="connsiteY14" fmla="*/ 7135 h 396295"/>
                <a:gd name="connsiteX15" fmla="*/ 128423 w 334678"/>
                <a:gd name="connsiteY15" fmla="*/ 0 h 396295"/>
                <a:gd name="connsiteX16" fmla="*/ 18161 w 334678"/>
                <a:gd name="connsiteY16" fmla="*/ 0 h 396295"/>
                <a:gd name="connsiteX17" fmla="*/ 11026 w 334678"/>
                <a:gd name="connsiteY17" fmla="*/ 5837 h 396295"/>
                <a:gd name="connsiteX18" fmla="*/ 3892 w 334678"/>
                <a:gd name="connsiteY18" fmla="*/ 57726 h 396295"/>
                <a:gd name="connsiteX19" fmla="*/ 3892 w 334678"/>
                <a:gd name="connsiteY19" fmla="*/ 159556 h 396295"/>
                <a:gd name="connsiteX20" fmla="*/ 11026 w 334678"/>
                <a:gd name="connsiteY20" fmla="*/ 210796 h 396295"/>
                <a:gd name="connsiteX21" fmla="*/ 18161 w 334678"/>
                <a:gd name="connsiteY21" fmla="*/ 217282 h 396295"/>
                <a:gd name="connsiteX22" fmla="*/ 120640 w 334678"/>
                <a:gd name="connsiteY22" fmla="*/ 217282 h 396295"/>
                <a:gd name="connsiteX23" fmla="*/ 120640 w 334678"/>
                <a:gd name="connsiteY23" fmla="*/ 389161 h 396295"/>
                <a:gd name="connsiteX24" fmla="*/ 127775 w 334678"/>
                <a:gd name="connsiteY24" fmla="*/ 396296 h 396295"/>
                <a:gd name="connsiteX25" fmla="*/ 327544 w 334678"/>
                <a:gd name="connsiteY25" fmla="*/ 396296 h 396295"/>
                <a:gd name="connsiteX26" fmla="*/ 334678 w 334678"/>
                <a:gd name="connsiteY26" fmla="*/ 389161 h 396295"/>
                <a:gd name="connsiteX27" fmla="*/ 334678 w 334678"/>
                <a:gd name="connsiteY27" fmla="*/ 210147 h 396295"/>
                <a:gd name="connsiteX28" fmla="*/ 327544 w 334678"/>
                <a:gd name="connsiteY28" fmla="*/ 203012 h 396295"/>
                <a:gd name="connsiteX29" fmla="*/ 296411 w 334678"/>
                <a:gd name="connsiteY29" fmla="*/ 135558 h 396295"/>
                <a:gd name="connsiteX30" fmla="*/ 320409 w 334678"/>
                <a:gd name="connsiteY30" fmla="*/ 159556 h 396295"/>
                <a:gd name="connsiteX31" fmla="*/ 296411 w 334678"/>
                <a:gd name="connsiteY31" fmla="*/ 183554 h 396295"/>
                <a:gd name="connsiteX32" fmla="*/ 282142 w 334678"/>
                <a:gd name="connsiteY32" fmla="*/ 179014 h 396295"/>
                <a:gd name="connsiteX33" fmla="*/ 282142 w 334678"/>
                <a:gd name="connsiteY33" fmla="*/ 140747 h 396295"/>
                <a:gd name="connsiteX34" fmla="*/ 296411 w 334678"/>
                <a:gd name="connsiteY34" fmla="*/ 135558 h 396295"/>
                <a:gd name="connsiteX35" fmla="*/ 188094 w 334678"/>
                <a:gd name="connsiteY35" fmla="*/ 123234 h 396295"/>
                <a:gd name="connsiteX36" fmla="*/ 195229 w 334678"/>
                <a:gd name="connsiteY36" fmla="*/ 116100 h 396295"/>
                <a:gd name="connsiteX37" fmla="*/ 260738 w 334678"/>
                <a:gd name="connsiteY37" fmla="*/ 116100 h 396295"/>
                <a:gd name="connsiteX38" fmla="*/ 267872 w 334678"/>
                <a:gd name="connsiteY38" fmla="*/ 123234 h 396295"/>
                <a:gd name="connsiteX39" fmla="*/ 267872 w 334678"/>
                <a:gd name="connsiteY39" fmla="*/ 136855 h 396295"/>
                <a:gd name="connsiteX40" fmla="*/ 267872 w 334678"/>
                <a:gd name="connsiteY40" fmla="*/ 182257 h 396295"/>
                <a:gd name="connsiteX41" fmla="*/ 267872 w 334678"/>
                <a:gd name="connsiteY41" fmla="*/ 203012 h 396295"/>
                <a:gd name="connsiteX42" fmla="*/ 188094 w 334678"/>
                <a:gd name="connsiteY42" fmla="*/ 203012 h 396295"/>
                <a:gd name="connsiteX43" fmla="*/ 188094 w 334678"/>
                <a:gd name="connsiteY43" fmla="*/ 123234 h 396295"/>
                <a:gd name="connsiteX44" fmla="*/ 150476 w 334678"/>
                <a:gd name="connsiteY44" fmla="*/ 203012 h 396295"/>
                <a:gd name="connsiteX45" fmla="*/ 134909 w 334678"/>
                <a:gd name="connsiteY45" fmla="*/ 203012 h 396295"/>
                <a:gd name="connsiteX46" fmla="*/ 134909 w 334678"/>
                <a:gd name="connsiteY46" fmla="*/ 188094 h 396295"/>
                <a:gd name="connsiteX47" fmla="*/ 150476 w 334678"/>
                <a:gd name="connsiteY47" fmla="*/ 203012 h 396295"/>
                <a:gd name="connsiteX48" fmla="*/ 17512 w 334678"/>
                <a:gd name="connsiteY48" fmla="*/ 157610 h 396295"/>
                <a:gd name="connsiteX49" fmla="*/ 17512 w 334678"/>
                <a:gd name="connsiteY49" fmla="*/ 59671 h 396295"/>
                <a:gd name="connsiteX50" fmla="*/ 23998 w 334678"/>
                <a:gd name="connsiteY50" fmla="*/ 14269 h 396295"/>
                <a:gd name="connsiteX51" fmla="*/ 120640 w 334678"/>
                <a:gd name="connsiteY51" fmla="*/ 14269 h 396295"/>
                <a:gd name="connsiteX52" fmla="*/ 120640 w 334678"/>
                <a:gd name="connsiteY52" fmla="*/ 179663 h 396295"/>
                <a:gd name="connsiteX53" fmla="*/ 120640 w 334678"/>
                <a:gd name="connsiteY53" fmla="*/ 203012 h 396295"/>
                <a:gd name="connsiteX54" fmla="*/ 23998 w 334678"/>
                <a:gd name="connsiteY54" fmla="*/ 203012 h 396295"/>
                <a:gd name="connsiteX55" fmla="*/ 17512 w 334678"/>
                <a:gd name="connsiteY55" fmla="*/ 157610 h 396295"/>
                <a:gd name="connsiteX56" fmla="*/ 320409 w 334678"/>
                <a:gd name="connsiteY56" fmla="*/ 382026 h 396295"/>
                <a:gd name="connsiteX57" fmla="*/ 134909 w 334678"/>
                <a:gd name="connsiteY57" fmla="*/ 382026 h 396295"/>
                <a:gd name="connsiteX58" fmla="*/ 134909 w 334678"/>
                <a:gd name="connsiteY58" fmla="*/ 217282 h 396295"/>
                <a:gd name="connsiteX59" fmla="*/ 158259 w 334678"/>
                <a:gd name="connsiteY59" fmla="*/ 217282 h 396295"/>
                <a:gd name="connsiteX60" fmla="*/ 180311 w 334678"/>
                <a:gd name="connsiteY60" fmla="*/ 217282 h 396295"/>
                <a:gd name="connsiteX61" fmla="*/ 274358 w 334678"/>
                <a:gd name="connsiteY61" fmla="*/ 217282 h 396295"/>
                <a:gd name="connsiteX62" fmla="*/ 319761 w 334678"/>
                <a:gd name="connsiteY62" fmla="*/ 217282 h 396295"/>
                <a:gd name="connsiteX63" fmla="*/ 319761 w 334678"/>
                <a:gd name="connsiteY63" fmla="*/ 382026 h 39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678" h="396295">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grpFill/>
            <a:ln w="6400" cap="flat">
              <a:noFill/>
              <a:prstDash val="solid"/>
              <a:miter/>
            </a:ln>
          </p:spPr>
          <p:txBody>
            <a:bodyPr rtlCol="0" anchor="ctr"/>
            <a:lstStyle/>
            <a:p>
              <a:endParaRPr lang="en-US"/>
            </a:p>
          </p:txBody>
        </p:sp>
        <p:sp>
          <p:nvSpPr>
            <p:cNvPr id="1508" name="Freeform: Shape 1507">
              <a:extLst>
                <a:ext uri="{FF2B5EF4-FFF2-40B4-BE49-F238E27FC236}">
                  <a16:creationId xmlns:a16="http://schemas.microsoft.com/office/drawing/2014/main" id="{6DF82D63-13E8-BC6C-77B4-7E7CA76A881D}"/>
                </a:ext>
              </a:extLst>
            </p:cNvPr>
            <p:cNvSpPr/>
            <p:nvPr/>
          </p:nvSpPr>
          <p:spPr>
            <a:xfrm>
              <a:off x="10376432" y="5239986"/>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grpFill/>
            <a:ln w="6400" cap="flat">
              <a:noFill/>
              <a:prstDash val="solid"/>
              <a:miter/>
            </a:ln>
          </p:spPr>
          <p:txBody>
            <a:bodyPr rtlCol="0" anchor="ctr"/>
            <a:lstStyle/>
            <a:p>
              <a:endParaRPr lang="en-US"/>
            </a:p>
          </p:txBody>
        </p:sp>
        <p:sp>
          <p:nvSpPr>
            <p:cNvPr id="1509" name="Freeform: Shape 1508">
              <a:extLst>
                <a:ext uri="{FF2B5EF4-FFF2-40B4-BE49-F238E27FC236}">
                  <a16:creationId xmlns:a16="http://schemas.microsoft.com/office/drawing/2014/main" id="{FBD06556-4AB1-BFA6-57A4-8BAE416BED77}"/>
                </a:ext>
              </a:extLst>
            </p:cNvPr>
            <p:cNvSpPr/>
            <p:nvPr/>
          </p:nvSpPr>
          <p:spPr>
            <a:xfrm>
              <a:off x="10376432" y="5288632"/>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grpFill/>
            <a:ln w="6400" cap="flat">
              <a:noFill/>
              <a:prstDash val="solid"/>
              <a:miter/>
            </a:ln>
          </p:spPr>
          <p:txBody>
            <a:bodyPr rtlCol="0" anchor="ctr"/>
            <a:lstStyle/>
            <a:p>
              <a:endParaRPr lang="en-US"/>
            </a:p>
          </p:txBody>
        </p:sp>
        <p:sp>
          <p:nvSpPr>
            <p:cNvPr id="1510" name="Freeform: Shape 1509">
              <a:extLst>
                <a:ext uri="{FF2B5EF4-FFF2-40B4-BE49-F238E27FC236}">
                  <a16:creationId xmlns:a16="http://schemas.microsoft.com/office/drawing/2014/main" id="{4634F0E2-815F-D942-7B31-4FBE421E06E2}"/>
                </a:ext>
              </a:extLst>
            </p:cNvPr>
            <p:cNvSpPr/>
            <p:nvPr/>
          </p:nvSpPr>
          <p:spPr>
            <a:xfrm>
              <a:off x="10401079"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grpFill/>
            <a:ln w="6400" cap="flat">
              <a:noFill/>
              <a:prstDash val="solid"/>
              <a:miter/>
            </a:ln>
          </p:spPr>
          <p:txBody>
            <a:bodyPr rtlCol="0" anchor="ctr"/>
            <a:lstStyle/>
            <a:p>
              <a:endParaRPr lang="en-US"/>
            </a:p>
          </p:txBody>
        </p:sp>
        <p:sp>
          <p:nvSpPr>
            <p:cNvPr id="1511" name="Freeform: Shape 1510">
              <a:extLst>
                <a:ext uri="{FF2B5EF4-FFF2-40B4-BE49-F238E27FC236}">
                  <a16:creationId xmlns:a16="http://schemas.microsoft.com/office/drawing/2014/main" id="{8FF1E2E4-4494-4D84-E2A8-4EB4C554D649}"/>
                </a:ext>
              </a:extLst>
            </p:cNvPr>
            <p:cNvSpPr/>
            <p:nvPr/>
          </p:nvSpPr>
          <p:spPr>
            <a:xfrm>
              <a:off x="10352434"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grpFill/>
            <a:ln w="6400" cap="flat">
              <a:noFill/>
              <a:prstDash val="solid"/>
              <a:miter/>
            </a:ln>
          </p:spPr>
          <p:txBody>
            <a:bodyPr rtlCol="0" anchor="ctr"/>
            <a:lstStyle/>
            <a:p>
              <a:endParaRPr lang="en-US"/>
            </a:p>
          </p:txBody>
        </p:sp>
      </p:grpSp>
      <p:sp>
        <p:nvSpPr>
          <p:cNvPr id="1512" name="Graphic 263">
            <a:extLst>
              <a:ext uri="{FF2B5EF4-FFF2-40B4-BE49-F238E27FC236}">
                <a16:creationId xmlns:a16="http://schemas.microsoft.com/office/drawing/2014/main" id="{1B180900-0C3D-BCF1-1866-384C480A31F8}"/>
              </a:ext>
            </a:extLst>
          </p:cNvPr>
          <p:cNvSpPr/>
          <p:nvPr/>
        </p:nvSpPr>
        <p:spPr>
          <a:xfrm>
            <a:off x="2911584" y="5178935"/>
            <a:ext cx="441126" cy="119156"/>
          </a:xfrm>
          <a:custGeom>
            <a:avLst/>
            <a:gdLst>
              <a:gd name="connsiteX0" fmla="*/ 299534 w 441126"/>
              <a:gd name="connsiteY0" fmla="*/ 38354 h 119156"/>
              <a:gd name="connsiteX1" fmla="*/ 281961 w 441126"/>
              <a:gd name="connsiteY1" fmla="*/ 38354 h 119156"/>
              <a:gd name="connsiteX2" fmla="*/ 281961 w 441126"/>
              <a:gd name="connsiteY2" fmla="*/ 68768 h 119156"/>
              <a:gd name="connsiteX3" fmla="*/ 278142 w 441126"/>
              <a:gd name="connsiteY3" fmla="*/ 68768 h 119156"/>
              <a:gd name="connsiteX4" fmla="*/ 278142 w 441126"/>
              <a:gd name="connsiteY4" fmla="*/ 47397 h 119156"/>
              <a:gd name="connsiteX5" fmla="*/ 260651 w 441126"/>
              <a:gd name="connsiteY5" fmla="*/ 47397 h 119156"/>
              <a:gd name="connsiteX6" fmla="*/ 260651 w 441126"/>
              <a:gd name="connsiteY6" fmla="*/ 68703 h 119156"/>
              <a:gd name="connsiteX7" fmla="*/ 256584 w 441126"/>
              <a:gd name="connsiteY7" fmla="*/ 68703 h 119156"/>
              <a:gd name="connsiteX8" fmla="*/ 256584 w 441126"/>
              <a:gd name="connsiteY8" fmla="*/ 25195 h 119156"/>
              <a:gd name="connsiteX9" fmla="*/ 256584 w 441126"/>
              <a:gd name="connsiteY9" fmla="*/ 11448 h 119156"/>
              <a:gd name="connsiteX10" fmla="*/ 256584 w 441126"/>
              <a:gd name="connsiteY10" fmla="*/ 1778 h 119156"/>
              <a:gd name="connsiteX11" fmla="*/ 211092 w 441126"/>
              <a:gd name="connsiteY11" fmla="*/ 1778 h 119156"/>
              <a:gd name="connsiteX12" fmla="*/ 211092 w 441126"/>
              <a:gd name="connsiteY12" fmla="*/ 11448 h 119156"/>
              <a:gd name="connsiteX13" fmla="*/ 209233 w 441126"/>
              <a:gd name="connsiteY13" fmla="*/ 11448 h 119156"/>
              <a:gd name="connsiteX14" fmla="*/ 209233 w 441126"/>
              <a:gd name="connsiteY14" fmla="*/ 1778 h 119156"/>
              <a:gd name="connsiteX15" fmla="*/ 192329 w 441126"/>
              <a:gd name="connsiteY15" fmla="*/ 1778 h 119156"/>
              <a:gd name="connsiteX16" fmla="*/ 192329 w 441126"/>
              <a:gd name="connsiteY16" fmla="*/ 11448 h 119156"/>
              <a:gd name="connsiteX17" fmla="*/ 192329 w 441126"/>
              <a:gd name="connsiteY17" fmla="*/ 25195 h 119156"/>
              <a:gd name="connsiteX18" fmla="*/ 192329 w 441126"/>
              <a:gd name="connsiteY18" fmla="*/ 68637 h 119156"/>
              <a:gd name="connsiteX19" fmla="*/ 186973 w 441126"/>
              <a:gd name="connsiteY19" fmla="*/ 68637 h 119156"/>
              <a:gd name="connsiteX20" fmla="*/ 186973 w 441126"/>
              <a:gd name="connsiteY20" fmla="*/ 63680 h 119156"/>
              <a:gd name="connsiteX21" fmla="*/ 186973 w 441126"/>
              <a:gd name="connsiteY21" fmla="*/ 58334 h 119156"/>
              <a:gd name="connsiteX22" fmla="*/ 186973 w 441126"/>
              <a:gd name="connsiteY22" fmla="*/ 50951 h 119156"/>
              <a:gd name="connsiteX23" fmla="*/ 144346 w 441126"/>
              <a:gd name="connsiteY23" fmla="*/ 50951 h 119156"/>
              <a:gd name="connsiteX24" fmla="*/ 144346 w 441126"/>
              <a:gd name="connsiteY24" fmla="*/ 42298 h 119156"/>
              <a:gd name="connsiteX25" fmla="*/ 150587 w 441126"/>
              <a:gd name="connsiteY25" fmla="*/ 42298 h 119156"/>
              <a:gd name="connsiteX26" fmla="*/ 150587 w 441126"/>
              <a:gd name="connsiteY26" fmla="*/ 36007 h 119156"/>
              <a:gd name="connsiteX27" fmla="*/ 150587 w 441126"/>
              <a:gd name="connsiteY27" fmla="*/ 29767 h 119156"/>
              <a:gd name="connsiteX28" fmla="*/ 144346 w 441126"/>
              <a:gd name="connsiteY28" fmla="*/ 29767 h 119156"/>
              <a:gd name="connsiteX29" fmla="*/ 127103 w 441126"/>
              <a:gd name="connsiteY29" fmla="*/ 29767 h 119156"/>
              <a:gd name="connsiteX30" fmla="*/ 127103 w 441126"/>
              <a:gd name="connsiteY30" fmla="*/ 13293 h 119156"/>
              <a:gd name="connsiteX31" fmla="*/ 120821 w 441126"/>
              <a:gd name="connsiteY31" fmla="*/ 13293 h 119156"/>
              <a:gd name="connsiteX32" fmla="*/ 104529 w 441126"/>
              <a:gd name="connsiteY32" fmla="*/ 13293 h 119156"/>
              <a:gd name="connsiteX33" fmla="*/ 98288 w 441126"/>
              <a:gd name="connsiteY33" fmla="*/ 13293 h 119156"/>
              <a:gd name="connsiteX34" fmla="*/ 98288 w 441126"/>
              <a:gd name="connsiteY34" fmla="*/ 19524 h 119156"/>
              <a:gd name="connsiteX35" fmla="*/ 98288 w 441126"/>
              <a:gd name="connsiteY35" fmla="*/ 23542 h 119156"/>
              <a:gd name="connsiteX36" fmla="*/ 98288 w 441126"/>
              <a:gd name="connsiteY36" fmla="*/ 29766 h 119156"/>
              <a:gd name="connsiteX37" fmla="*/ 87981 w 441126"/>
              <a:gd name="connsiteY37" fmla="*/ 29766 h 119156"/>
              <a:gd name="connsiteX38" fmla="*/ 87981 w 441126"/>
              <a:gd name="connsiteY38" fmla="*/ 0 h 119156"/>
              <a:gd name="connsiteX39" fmla="*/ 84161 w 441126"/>
              <a:gd name="connsiteY39" fmla="*/ 0 h 119156"/>
              <a:gd name="connsiteX40" fmla="*/ 84161 w 441126"/>
              <a:gd name="connsiteY40" fmla="*/ 29766 h 119156"/>
              <a:gd name="connsiteX41" fmla="*/ 83211 w 441126"/>
              <a:gd name="connsiteY41" fmla="*/ 29766 h 119156"/>
              <a:gd name="connsiteX42" fmla="*/ 76905 w 441126"/>
              <a:gd name="connsiteY42" fmla="*/ 29766 h 119156"/>
              <a:gd name="connsiteX43" fmla="*/ 76905 w 441126"/>
              <a:gd name="connsiteY43" fmla="*/ 36006 h 119156"/>
              <a:gd name="connsiteX44" fmla="*/ 76905 w 441126"/>
              <a:gd name="connsiteY44" fmla="*/ 42297 h 119156"/>
              <a:gd name="connsiteX45" fmla="*/ 83211 w 441126"/>
              <a:gd name="connsiteY45" fmla="*/ 42297 h 119156"/>
              <a:gd name="connsiteX46" fmla="*/ 83211 w 441126"/>
              <a:gd name="connsiteY46" fmla="*/ 50950 h 119156"/>
              <a:gd name="connsiteX47" fmla="*/ 83211 w 441126"/>
              <a:gd name="connsiteY47" fmla="*/ 54142 h 119156"/>
              <a:gd name="connsiteX48" fmla="*/ 83211 w 441126"/>
              <a:gd name="connsiteY48" fmla="*/ 68636 h 119156"/>
              <a:gd name="connsiteX49" fmla="*/ 521 w 441126"/>
              <a:gd name="connsiteY49" fmla="*/ 68636 h 119156"/>
              <a:gd name="connsiteX50" fmla="*/ 521 w 441126"/>
              <a:gd name="connsiteY50" fmla="*/ 68834 h 119156"/>
              <a:gd name="connsiteX51" fmla="*/ 521 w 441126"/>
              <a:gd name="connsiteY51" fmla="*/ 96194 h 119156"/>
              <a:gd name="connsiteX52" fmla="*/ 22211 w 441126"/>
              <a:gd name="connsiteY52" fmla="*/ 119157 h 119156"/>
              <a:gd name="connsiteX53" fmla="*/ 423189 w 441126"/>
              <a:gd name="connsiteY53" fmla="*/ 119157 h 119156"/>
              <a:gd name="connsiteX54" fmla="*/ 441127 w 441126"/>
              <a:gd name="connsiteY54" fmla="*/ 68834 h 119156"/>
              <a:gd name="connsiteX55" fmla="*/ 299534 w 441126"/>
              <a:gd name="connsiteY55" fmla="*/ 68768 h 119156"/>
              <a:gd name="connsiteX56" fmla="*/ 299534 w 441126"/>
              <a:gd name="connsiteY56" fmla="*/ 38354 h 119156"/>
              <a:gd name="connsiteX57" fmla="*/ 336019 w 441126"/>
              <a:gd name="connsiteY57" fmla="*/ 56374 h 119156"/>
              <a:gd name="connsiteX58" fmla="*/ 331820 w 441126"/>
              <a:gd name="connsiteY58" fmla="*/ 53811 h 119156"/>
              <a:gd name="connsiteX59" fmla="*/ 332266 w 441126"/>
              <a:gd name="connsiteY59" fmla="*/ 52737 h 119156"/>
              <a:gd name="connsiteX60" fmla="*/ 332349 w 441126"/>
              <a:gd name="connsiteY60" fmla="*/ 52737 h 119156"/>
              <a:gd name="connsiteX61" fmla="*/ 335142 w 441126"/>
              <a:gd name="connsiteY61" fmla="*/ 54142 h 119156"/>
              <a:gd name="connsiteX62" fmla="*/ 332266 w 441126"/>
              <a:gd name="connsiteY62" fmla="*/ 46885 h 119156"/>
              <a:gd name="connsiteX63" fmla="*/ 333887 w 441126"/>
              <a:gd name="connsiteY63" fmla="*/ 46381 h 119156"/>
              <a:gd name="connsiteX64" fmla="*/ 338515 w 441126"/>
              <a:gd name="connsiteY64" fmla="*/ 54771 h 119156"/>
              <a:gd name="connsiteX65" fmla="*/ 345524 w 441126"/>
              <a:gd name="connsiteY65" fmla="*/ 54077 h 119156"/>
              <a:gd name="connsiteX66" fmla="*/ 360271 w 441126"/>
              <a:gd name="connsiteY66" fmla="*/ 52737 h 119156"/>
              <a:gd name="connsiteX67" fmla="*/ 359957 w 441126"/>
              <a:gd name="connsiteY67" fmla="*/ 51150 h 119156"/>
              <a:gd name="connsiteX68" fmla="*/ 366304 w 441126"/>
              <a:gd name="connsiteY68" fmla="*/ 49876 h 119156"/>
              <a:gd name="connsiteX69" fmla="*/ 368983 w 441126"/>
              <a:gd name="connsiteY69" fmla="*/ 49363 h 119156"/>
              <a:gd name="connsiteX70" fmla="*/ 341061 w 441126"/>
              <a:gd name="connsiteY70" fmla="*/ 48917 h 119156"/>
              <a:gd name="connsiteX71" fmla="*/ 340862 w 441126"/>
              <a:gd name="connsiteY71" fmla="*/ 48223 h 119156"/>
              <a:gd name="connsiteX72" fmla="*/ 358039 w 441126"/>
              <a:gd name="connsiteY72" fmla="*/ 48338 h 119156"/>
              <a:gd name="connsiteX73" fmla="*/ 366452 w 441126"/>
              <a:gd name="connsiteY73" fmla="*/ 48414 h 119156"/>
              <a:gd name="connsiteX74" fmla="*/ 367197 w 441126"/>
              <a:gd name="connsiteY74" fmla="*/ 48025 h 119156"/>
              <a:gd name="connsiteX75" fmla="*/ 368585 w 441126"/>
              <a:gd name="connsiteY75" fmla="*/ 47776 h 119156"/>
              <a:gd name="connsiteX76" fmla="*/ 369363 w 441126"/>
              <a:gd name="connsiteY76" fmla="*/ 47197 h 119156"/>
              <a:gd name="connsiteX77" fmla="*/ 369743 w 441126"/>
              <a:gd name="connsiteY77" fmla="*/ 47197 h 119156"/>
              <a:gd name="connsiteX78" fmla="*/ 370652 w 441126"/>
              <a:gd name="connsiteY78" fmla="*/ 47271 h 119156"/>
              <a:gd name="connsiteX79" fmla="*/ 371462 w 441126"/>
              <a:gd name="connsiteY79" fmla="*/ 47710 h 119156"/>
              <a:gd name="connsiteX80" fmla="*/ 372620 w 441126"/>
              <a:gd name="connsiteY80" fmla="*/ 47645 h 119156"/>
              <a:gd name="connsiteX81" fmla="*/ 373744 w 441126"/>
              <a:gd name="connsiteY81" fmla="*/ 48223 h 119156"/>
              <a:gd name="connsiteX82" fmla="*/ 376752 w 441126"/>
              <a:gd name="connsiteY82" fmla="*/ 48223 h 119156"/>
              <a:gd name="connsiteX83" fmla="*/ 399467 w 441126"/>
              <a:gd name="connsiteY83" fmla="*/ 48223 h 119156"/>
              <a:gd name="connsiteX84" fmla="*/ 399583 w 441126"/>
              <a:gd name="connsiteY84" fmla="*/ 48917 h 119156"/>
              <a:gd name="connsiteX85" fmla="*/ 374124 w 441126"/>
              <a:gd name="connsiteY85" fmla="*/ 48727 h 119156"/>
              <a:gd name="connsiteX86" fmla="*/ 373629 w 441126"/>
              <a:gd name="connsiteY86" fmla="*/ 49051 h 119156"/>
              <a:gd name="connsiteX87" fmla="*/ 371330 w 441126"/>
              <a:gd name="connsiteY87" fmla="*/ 49183 h 119156"/>
              <a:gd name="connsiteX88" fmla="*/ 371843 w 441126"/>
              <a:gd name="connsiteY88" fmla="*/ 51464 h 119156"/>
              <a:gd name="connsiteX89" fmla="*/ 377183 w 441126"/>
              <a:gd name="connsiteY89" fmla="*/ 63945 h 119156"/>
              <a:gd name="connsiteX90" fmla="*/ 377448 w 441126"/>
              <a:gd name="connsiteY90" fmla="*/ 65152 h 119156"/>
              <a:gd name="connsiteX91" fmla="*/ 382854 w 441126"/>
              <a:gd name="connsiteY91" fmla="*/ 65086 h 119156"/>
              <a:gd name="connsiteX92" fmla="*/ 382721 w 441126"/>
              <a:gd name="connsiteY92" fmla="*/ 66095 h 119156"/>
              <a:gd name="connsiteX93" fmla="*/ 366239 w 441126"/>
              <a:gd name="connsiteY93" fmla="*/ 65979 h 119156"/>
              <a:gd name="connsiteX94" fmla="*/ 365743 w 441126"/>
              <a:gd name="connsiteY94" fmla="*/ 64375 h 119156"/>
              <a:gd name="connsiteX95" fmla="*/ 357279 w 441126"/>
              <a:gd name="connsiteY95" fmla="*/ 60688 h 119156"/>
              <a:gd name="connsiteX96" fmla="*/ 357163 w 441126"/>
              <a:gd name="connsiteY96" fmla="*/ 58589 h 119156"/>
              <a:gd name="connsiteX97" fmla="*/ 352386 w 441126"/>
              <a:gd name="connsiteY97" fmla="*/ 56175 h 119156"/>
              <a:gd name="connsiteX98" fmla="*/ 338334 w 441126"/>
              <a:gd name="connsiteY98" fmla="*/ 56233 h 119156"/>
              <a:gd name="connsiteX99" fmla="*/ 342962 w 441126"/>
              <a:gd name="connsiteY99" fmla="*/ 58911 h 119156"/>
              <a:gd name="connsiteX100" fmla="*/ 342516 w 441126"/>
              <a:gd name="connsiteY100" fmla="*/ 59803 h 119156"/>
              <a:gd name="connsiteX101" fmla="*/ 338268 w 441126"/>
              <a:gd name="connsiteY101" fmla="*/ 57381 h 119156"/>
              <a:gd name="connsiteX102" fmla="*/ 336995 w 441126"/>
              <a:gd name="connsiteY102" fmla="*/ 61192 h 119156"/>
              <a:gd name="connsiteX103" fmla="*/ 335837 w 441126"/>
              <a:gd name="connsiteY103" fmla="*/ 61331 h 119156"/>
              <a:gd name="connsiteX104" fmla="*/ 336019 w 441126"/>
              <a:gd name="connsiteY104" fmla="*/ 56374 h 119156"/>
              <a:gd name="connsiteX105" fmla="*/ 336019 w 441126"/>
              <a:gd name="connsiteY105" fmla="*/ 56374 h 119156"/>
              <a:gd name="connsiteX106" fmla="*/ 4266 w 441126"/>
              <a:gd name="connsiteY106" fmla="*/ 57250 h 119156"/>
              <a:gd name="connsiteX107" fmla="*/ 0 w 441126"/>
              <a:gd name="connsiteY107" fmla="*/ 54703 h 119156"/>
              <a:gd name="connsiteX108" fmla="*/ 521 w 441126"/>
              <a:gd name="connsiteY108" fmla="*/ 53629 h 119156"/>
              <a:gd name="connsiteX109" fmla="*/ 521 w 441126"/>
              <a:gd name="connsiteY109" fmla="*/ 53629 h 119156"/>
              <a:gd name="connsiteX110" fmla="*/ 3323 w 441126"/>
              <a:gd name="connsiteY110" fmla="*/ 54968 h 119156"/>
              <a:gd name="connsiteX111" fmla="*/ 521 w 441126"/>
              <a:gd name="connsiteY111" fmla="*/ 47777 h 119156"/>
              <a:gd name="connsiteX112" fmla="*/ 2049 w 441126"/>
              <a:gd name="connsiteY112" fmla="*/ 47272 h 119156"/>
              <a:gd name="connsiteX113" fmla="*/ 6753 w 441126"/>
              <a:gd name="connsiteY113" fmla="*/ 55663 h 119156"/>
              <a:gd name="connsiteX114" fmla="*/ 13738 w 441126"/>
              <a:gd name="connsiteY114" fmla="*/ 54968 h 119156"/>
              <a:gd name="connsiteX115" fmla="*/ 28452 w 441126"/>
              <a:gd name="connsiteY115" fmla="*/ 53629 h 119156"/>
              <a:gd name="connsiteX116" fmla="*/ 28178 w 441126"/>
              <a:gd name="connsiteY116" fmla="*/ 52042 h 119156"/>
              <a:gd name="connsiteX117" fmla="*/ 34485 w 441126"/>
              <a:gd name="connsiteY117" fmla="*/ 50760 h 119156"/>
              <a:gd name="connsiteX118" fmla="*/ 37155 w 441126"/>
              <a:gd name="connsiteY118" fmla="*/ 50198 h 119156"/>
              <a:gd name="connsiteX119" fmla="*/ 9241 w 441126"/>
              <a:gd name="connsiteY119" fmla="*/ 49810 h 119156"/>
              <a:gd name="connsiteX120" fmla="*/ 9034 w 441126"/>
              <a:gd name="connsiteY120" fmla="*/ 49115 h 119156"/>
              <a:gd name="connsiteX121" fmla="*/ 26210 w 441126"/>
              <a:gd name="connsiteY121" fmla="*/ 49231 h 119156"/>
              <a:gd name="connsiteX122" fmla="*/ 34624 w 441126"/>
              <a:gd name="connsiteY122" fmla="*/ 49305 h 119156"/>
              <a:gd name="connsiteX123" fmla="*/ 35368 w 441126"/>
              <a:gd name="connsiteY123" fmla="*/ 48850 h 119156"/>
              <a:gd name="connsiteX124" fmla="*/ 36766 w 441126"/>
              <a:gd name="connsiteY124" fmla="*/ 48661 h 119156"/>
              <a:gd name="connsiteX125" fmla="*/ 37535 w 441126"/>
              <a:gd name="connsiteY125" fmla="*/ 48090 h 119156"/>
              <a:gd name="connsiteX126" fmla="*/ 37923 w 441126"/>
              <a:gd name="connsiteY126" fmla="*/ 48090 h 119156"/>
              <a:gd name="connsiteX127" fmla="*/ 38799 w 441126"/>
              <a:gd name="connsiteY127" fmla="*/ 48165 h 119156"/>
              <a:gd name="connsiteX128" fmla="*/ 39709 w 441126"/>
              <a:gd name="connsiteY128" fmla="*/ 48603 h 119156"/>
              <a:gd name="connsiteX129" fmla="*/ 40791 w 441126"/>
              <a:gd name="connsiteY129" fmla="*/ 48538 h 119156"/>
              <a:gd name="connsiteX130" fmla="*/ 41924 w 441126"/>
              <a:gd name="connsiteY130" fmla="*/ 49116 h 119156"/>
              <a:gd name="connsiteX131" fmla="*/ 44999 w 441126"/>
              <a:gd name="connsiteY131" fmla="*/ 49116 h 119156"/>
              <a:gd name="connsiteX132" fmla="*/ 67688 w 441126"/>
              <a:gd name="connsiteY132" fmla="*/ 49116 h 119156"/>
              <a:gd name="connsiteX133" fmla="*/ 67754 w 441126"/>
              <a:gd name="connsiteY133" fmla="*/ 49811 h 119156"/>
              <a:gd name="connsiteX134" fmla="*/ 42369 w 441126"/>
              <a:gd name="connsiteY134" fmla="*/ 49620 h 119156"/>
              <a:gd name="connsiteX135" fmla="*/ 41808 w 441126"/>
              <a:gd name="connsiteY135" fmla="*/ 49944 h 119156"/>
              <a:gd name="connsiteX136" fmla="*/ 39567 w 441126"/>
              <a:gd name="connsiteY136" fmla="*/ 50059 h 119156"/>
              <a:gd name="connsiteX137" fmla="*/ 40022 w 441126"/>
              <a:gd name="connsiteY137" fmla="*/ 52357 h 119156"/>
              <a:gd name="connsiteX138" fmla="*/ 45353 w 441126"/>
              <a:gd name="connsiteY138" fmla="*/ 64822 h 119156"/>
              <a:gd name="connsiteX139" fmla="*/ 45626 w 441126"/>
              <a:gd name="connsiteY139" fmla="*/ 65980 h 119156"/>
              <a:gd name="connsiteX140" fmla="*/ 51098 w 441126"/>
              <a:gd name="connsiteY140" fmla="*/ 65980 h 119156"/>
              <a:gd name="connsiteX141" fmla="*/ 50891 w 441126"/>
              <a:gd name="connsiteY141" fmla="*/ 66922 h 119156"/>
              <a:gd name="connsiteX142" fmla="*/ 34417 w 441126"/>
              <a:gd name="connsiteY142" fmla="*/ 66797 h 119156"/>
              <a:gd name="connsiteX143" fmla="*/ 33922 w 441126"/>
              <a:gd name="connsiteY143" fmla="*/ 65268 h 119156"/>
              <a:gd name="connsiteX144" fmla="*/ 25515 w 441126"/>
              <a:gd name="connsiteY144" fmla="*/ 61515 h 119156"/>
              <a:gd name="connsiteX145" fmla="*/ 25334 w 441126"/>
              <a:gd name="connsiteY145" fmla="*/ 59416 h 119156"/>
              <a:gd name="connsiteX146" fmla="*/ 20565 w 441126"/>
              <a:gd name="connsiteY146" fmla="*/ 57068 h 119156"/>
              <a:gd name="connsiteX147" fmla="*/ 6480 w 441126"/>
              <a:gd name="connsiteY147" fmla="*/ 57068 h 119156"/>
              <a:gd name="connsiteX148" fmla="*/ 11142 w 441126"/>
              <a:gd name="connsiteY148" fmla="*/ 59804 h 119156"/>
              <a:gd name="connsiteX149" fmla="*/ 10687 w 441126"/>
              <a:gd name="connsiteY149" fmla="*/ 60689 h 119156"/>
              <a:gd name="connsiteX150" fmla="*/ 6439 w 441126"/>
              <a:gd name="connsiteY150" fmla="*/ 58276 h 119156"/>
              <a:gd name="connsiteX151" fmla="*/ 5149 w 441126"/>
              <a:gd name="connsiteY151" fmla="*/ 62086 h 119156"/>
              <a:gd name="connsiteX152" fmla="*/ 4067 w 441126"/>
              <a:gd name="connsiteY152" fmla="*/ 62160 h 119156"/>
              <a:gd name="connsiteX153" fmla="*/ 4266 w 441126"/>
              <a:gd name="connsiteY153" fmla="*/ 57250 h 119156"/>
              <a:gd name="connsiteX154" fmla="*/ 4266 w 441126"/>
              <a:gd name="connsiteY154" fmla="*/ 57250 h 11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41126" h="119156">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chemeClr val="tx1"/>
          </a:solidFill>
          <a:ln w="912" cap="flat">
            <a:noFill/>
            <a:prstDash val="solid"/>
            <a:miter/>
          </a:ln>
        </p:spPr>
        <p:txBody>
          <a:bodyPr rtlCol="0" anchor="ctr"/>
          <a:lstStyle/>
          <a:p>
            <a:endParaRPr lang="en-US"/>
          </a:p>
        </p:txBody>
      </p:sp>
      <p:sp>
        <p:nvSpPr>
          <p:cNvPr id="1513" name="Graphic 264">
            <a:extLst>
              <a:ext uri="{FF2B5EF4-FFF2-40B4-BE49-F238E27FC236}">
                <a16:creationId xmlns:a16="http://schemas.microsoft.com/office/drawing/2014/main" id="{76080822-01DB-CCB0-F0CA-F36BE9CBF4FC}"/>
              </a:ext>
            </a:extLst>
          </p:cNvPr>
          <p:cNvSpPr/>
          <p:nvPr/>
        </p:nvSpPr>
        <p:spPr>
          <a:xfrm>
            <a:off x="2302000" y="5138123"/>
            <a:ext cx="456907" cy="157430"/>
          </a:xfrm>
          <a:custGeom>
            <a:avLst/>
            <a:gdLst>
              <a:gd name="connsiteX0" fmla="*/ 95029 w 456907"/>
              <a:gd name="connsiteY0" fmla="*/ 102876 h 157430"/>
              <a:gd name="connsiteX1" fmla="*/ 342152 w 456907"/>
              <a:gd name="connsiteY1" fmla="*/ 103676 h 157430"/>
              <a:gd name="connsiteX2" fmla="*/ 342210 w 456907"/>
              <a:gd name="connsiteY2" fmla="*/ 82491 h 157430"/>
              <a:gd name="connsiteX3" fmla="*/ 333484 w 456907"/>
              <a:gd name="connsiteY3" fmla="*/ 82491 h 157430"/>
              <a:gd name="connsiteX4" fmla="*/ 323880 w 456907"/>
              <a:gd name="connsiteY4" fmla="*/ 65704 h 157430"/>
              <a:gd name="connsiteX5" fmla="*/ 308635 w 456907"/>
              <a:gd name="connsiteY5" fmla="*/ 65627 h 157430"/>
              <a:gd name="connsiteX6" fmla="*/ 308559 w 456907"/>
              <a:gd name="connsiteY6" fmla="*/ 82416 h 157430"/>
              <a:gd name="connsiteX7" fmla="*/ 299032 w 456907"/>
              <a:gd name="connsiteY7" fmla="*/ 82349 h 157430"/>
              <a:gd name="connsiteX8" fmla="*/ 299032 w 456907"/>
              <a:gd name="connsiteY8" fmla="*/ 90547 h 157430"/>
              <a:gd name="connsiteX9" fmla="*/ 297851 w 456907"/>
              <a:gd name="connsiteY9" fmla="*/ 91806 h 157430"/>
              <a:gd name="connsiteX10" fmla="*/ 297851 w 456907"/>
              <a:gd name="connsiteY10" fmla="*/ 91806 h 157430"/>
              <a:gd name="connsiteX11" fmla="*/ 120993 w 456907"/>
              <a:gd name="connsiteY11" fmla="*/ 91215 h 157430"/>
              <a:gd name="connsiteX12" fmla="*/ 122604 w 456907"/>
              <a:gd name="connsiteY12" fmla="*/ 89234 h 157430"/>
              <a:gd name="connsiteX13" fmla="*/ 123480 w 456907"/>
              <a:gd name="connsiteY13" fmla="*/ 88795 h 157430"/>
              <a:gd name="connsiteX14" fmla="*/ 123480 w 456907"/>
              <a:gd name="connsiteY14" fmla="*/ 88795 h 157430"/>
              <a:gd name="connsiteX15" fmla="*/ 294249 w 456907"/>
              <a:gd name="connsiteY15" fmla="*/ 89309 h 157430"/>
              <a:gd name="connsiteX16" fmla="*/ 294249 w 456907"/>
              <a:gd name="connsiteY16" fmla="*/ 83302 h 157430"/>
              <a:gd name="connsiteX17" fmla="*/ 289732 w 456907"/>
              <a:gd name="connsiteY17" fmla="*/ 72813 h 157430"/>
              <a:gd name="connsiteX18" fmla="*/ 277043 w 456907"/>
              <a:gd name="connsiteY18" fmla="*/ 72736 h 157430"/>
              <a:gd name="connsiteX19" fmla="*/ 275861 w 456907"/>
              <a:gd name="connsiteY19" fmla="*/ 71641 h 157430"/>
              <a:gd name="connsiteX20" fmla="*/ 274984 w 456907"/>
              <a:gd name="connsiteY20" fmla="*/ 61522 h 157430"/>
              <a:gd name="connsiteX21" fmla="*/ 243294 w 456907"/>
              <a:gd name="connsiteY21" fmla="*/ 61446 h 157430"/>
              <a:gd name="connsiteX22" fmla="*/ 242133 w 456907"/>
              <a:gd name="connsiteY22" fmla="*/ 60198 h 157430"/>
              <a:gd name="connsiteX23" fmla="*/ 242133 w 456907"/>
              <a:gd name="connsiteY23" fmla="*/ 57569 h 157430"/>
              <a:gd name="connsiteX24" fmla="*/ 242133 w 456907"/>
              <a:gd name="connsiteY24" fmla="*/ 57569 h 157430"/>
              <a:gd name="connsiteX25" fmla="*/ 242133 w 456907"/>
              <a:gd name="connsiteY25" fmla="*/ 57264 h 157430"/>
              <a:gd name="connsiteX26" fmla="*/ 242133 w 456907"/>
              <a:gd name="connsiteY26" fmla="*/ 49784 h 157430"/>
              <a:gd name="connsiteX27" fmla="*/ 242133 w 456907"/>
              <a:gd name="connsiteY27" fmla="*/ 49784 h 157430"/>
              <a:gd name="connsiteX28" fmla="*/ 242133 w 456907"/>
              <a:gd name="connsiteY28" fmla="*/ 45964 h 157430"/>
              <a:gd name="connsiteX29" fmla="*/ 242133 w 456907"/>
              <a:gd name="connsiteY29" fmla="*/ 42820 h 157430"/>
              <a:gd name="connsiteX30" fmla="*/ 242133 w 456907"/>
              <a:gd name="connsiteY30" fmla="*/ 41058 h 157430"/>
              <a:gd name="connsiteX31" fmla="*/ 242133 w 456907"/>
              <a:gd name="connsiteY31" fmla="*/ 41058 h 157430"/>
              <a:gd name="connsiteX32" fmla="*/ 242133 w 456907"/>
              <a:gd name="connsiteY32" fmla="*/ 40191 h 157430"/>
              <a:gd name="connsiteX33" fmla="*/ 242133 w 456907"/>
              <a:gd name="connsiteY33" fmla="*/ 40191 h 157430"/>
              <a:gd name="connsiteX34" fmla="*/ 242133 w 456907"/>
              <a:gd name="connsiteY34" fmla="*/ 38713 h 157430"/>
              <a:gd name="connsiteX35" fmla="*/ 240590 w 456907"/>
              <a:gd name="connsiteY35" fmla="*/ 30938 h 157430"/>
              <a:gd name="connsiteX36" fmla="*/ 238758 w 456907"/>
              <a:gd name="connsiteY36" fmla="*/ 30871 h 157430"/>
              <a:gd name="connsiteX37" fmla="*/ 238454 w 456907"/>
              <a:gd name="connsiteY37" fmla="*/ 30795 h 157430"/>
              <a:gd name="connsiteX38" fmla="*/ 238301 w 456907"/>
              <a:gd name="connsiteY38" fmla="*/ 30433 h 157430"/>
              <a:gd name="connsiteX39" fmla="*/ 238301 w 456907"/>
              <a:gd name="connsiteY39" fmla="*/ 27642 h 157430"/>
              <a:gd name="connsiteX40" fmla="*/ 223577 w 456907"/>
              <a:gd name="connsiteY40" fmla="*/ 27642 h 157430"/>
              <a:gd name="connsiteX41" fmla="*/ 223577 w 456907"/>
              <a:gd name="connsiteY41" fmla="*/ 27642 h 157430"/>
              <a:gd name="connsiteX42" fmla="*/ 223577 w 456907"/>
              <a:gd name="connsiteY42" fmla="*/ 27642 h 157430"/>
              <a:gd name="connsiteX43" fmla="*/ 221966 w 456907"/>
              <a:gd name="connsiteY43" fmla="*/ 27565 h 157430"/>
              <a:gd name="connsiteX44" fmla="*/ 221966 w 456907"/>
              <a:gd name="connsiteY44" fmla="*/ 27565 h 157430"/>
              <a:gd name="connsiteX45" fmla="*/ 220632 w 456907"/>
              <a:gd name="connsiteY45" fmla="*/ 27565 h 157430"/>
              <a:gd name="connsiteX46" fmla="*/ 220632 w 456907"/>
              <a:gd name="connsiteY46" fmla="*/ 35560 h 157430"/>
              <a:gd name="connsiteX47" fmla="*/ 220194 w 456907"/>
              <a:gd name="connsiteY47" fmla="*/ 36007 h 157430"/>
              <a:gd name="connsiteX48" fmla="*/ 220194 w 456907"/>
              <a:gd name="connsiteY48" fmla="*/ 36007 h 157430"/>
              <a:gd name="connsiteX49" fmla="*/ 218078 w 456907"/>
              <a:gd name="connsiteY49" fmla="*/ 36007 h 157430"/>
              <a:gd name="connsiteX50" fmla="*/ 218078 w 456907"/>
              <a:gd name="connsiteY50" fmla="*/ 36007 h 157430"/>
              <a:gd name="connsiteX51" fmla="*/ 201577 w 456907"/>
              <a:gd name="connsiteY51" fmla="*/ 35922 h 157430"/>
              <a:gd name="connsiteX52" fmla="*/ 201577 w 456907"/>
              <a:gd name="connsiteY52" fmla="*/ 35922 h 157430"/>
              <a:gd name="connsiteX53" fmla="*/ 194308 w 456907"/>
              <a:gd name="connsiteY53" fmla="*/ 35922 h 157430"/>
              <a:gd name="connsiteX54" fmla="*/ 194308 w 456907"/>
              <a:gd name="connsiteY54" fmla="*/ 39009 h 157430"/>
              <a:gd name="connsiteX55" fmla="*/ 194241 w 456907"/>
              <a:gd name="connsiteY55" fmla="*/ 39162 h 157430"/>
              <a:gd name="connsiteX56" fmla="*/ 148345 w 456907"/>
              <a:gd name="connsiteY56" fmla="*/ 39162 h 157430"/>
              <a:gd name="connsiteX57" fmla="*/ 148345 w 456907"/>
              <a:gd name="connsiteY57" fmla="*/ 43621 h 157430"/>
              <a:gd name="connsiteX58" fmla="*/ 148345 w 456907"/>
              <a:gd name="connsiteY58" fmla="*/ 59540 h 157430"/>
              <a:gd name="connsiteX59" fmla="*/ 147097 w 456907"/>
              <a:gd name="connsiteY59" fmla="*/ 60712 h 157430"/>
              <a:gd name="connsiteX60" fmla="*/ 137636 w 456907"/>
              <a:gd name="connsiteY60" fmla="*/ 60712 h 157430"/>
              <a:gd name="connsiteX61" fmla="*/ 137636 w 456907"/>
              <a:gd name="connsiteY61" fmla="*/ 60712 h 157430"/>
              <a:gd name="connsiteX62" fmla="*/ 108157 w 456907"/>
              <a:gd name="connsiteY62" fmla="*/ 60636 h 157430"/>
              <a:gd name="connsiteX63" fmla="*/ 108157 w 456907"/>
              <a:gd name="connsiteY63" fmla="*/ 60636 h 157430"/>
              <a:gd name="connsiteX64" fmla="*/ 108157 w 456907"/>
              <a:gd name="connsiteY64" fmla="*/ 60636 h 157430"/>
              <a:gd name="connsiteX65" fmla="*/ 79051 w 456907"/>
              <a:gd name="connsiteY65" fmla="*/ 60493 h 157430"/>
              <a:gd name="connsiteX66" fmla="*/ 73248 w 456907"/>
              <a:gd name="connsiteY66" fmla="*/ 90624 h 157430"/>
              <a:gd name="connsiteX67" fmla="*/ 72076 w 456907"/>
              <a:gd name="connsiteY67" fmla="*/ 91653 h 157430"/>
              <a:gd name="connsiteX68" fmla="*/ 72076 w 456907"/>
              <a:gd name="connsiteY68" fmla="*/ 91653 h 157430"/>
              <a:gd name="connsiteX69" fmla="*/ 67236 w 456907"/>
              <a:gd name="connsiteY69" fmla="*/ 91577 h 157430"/>
              <a:gd name="connsiteX70" fmla="*/ 66426 w 456907"/>
              <a:gd name="connsiteY70" fmla="*/ 91215 h 157430"/>
              <a:gd name="connsiteX71" fmla="*/ 66064 w 456907"/>
              <a:gd name="connsiteY71" fmla="*/ 90415 h 157430"/>
              <a:gd name="connsiteX72" fmla="*/ 66140 w 456907"/>
              <a:gd name="connsiteY72" fmla="*/ 68715 h 157430"/>
              <a:gd name="connsiteX73" fmla="*/ 53087 w 456907"/>
              <a:gd name="connsiteY73" fmla="*/ 68640 h 157430"/>
              <a:gd name="connsiteX74" fmla="*/ 53011 w 456907"/>
              <a:gd name="connsiteY74" fmla="*/ 90777 h 157430"/>
              <a:gd name="connsiteX75" fmla="*/ 52639 w 456907"/>
              <a:gd name="connsiteY75" fmla="*/ 91577 h 157430"/>
              <a:gd name="connsiteX76" fmla="*/ 51763 w 456907"/>
              <a:gd name="connsiteY76" fmla="*/ 91939 h 157430"/>
              <a:gd name="connsiteX77" fmla="*/ 34823 w 456907"/>
              <a:gd name="connsiteY77" fmla="*/ 91863 h 157430"/>
              <a:gd name="connsiteX78" fmla="*/ 23456 w 456907"/>
              <a:gd name="connsiteY78" fmla="*/ 102572 h 157430"/>
              <a:gd name="connsiteX79" fmla="*/ 95029 w 456907"/>
              <a:gd name="connsiteY79" fmla="*/ 102876 h 157430"/>
              <a:gd name="connsiteX80" fmla="*/ 95029 w 456907"/>
              <a:gd name="connsiteY80" fmla="*/ 102876 h 157430"/>
              <a:gd name="connsiteX81" fmla="*/ 83520 w 456907"/>
              <a:gd name="connsiteY81" fmla="*/ 42303 h 157430"/>
              <a:gd name="connsiteX82" fmla="*/ 83520 w 456907"/>
              <a:gd name="connsiteY82" fmla="*/ 44353 h 157430"/>
              <a:gd name="connsiteX83" fmla="*/ 79261 w 456907"/>
              <a:gd name="connsiteY83" fmla="*/ 44353 h 157430"/>
              <a:gd name="connsiteX84" fmla="*/ 79261 w 456907"/>
              <a:gd name="connsiteY84" fmla="*/ 46125 h 157430"/>
              <a:gd name="connsiteX85" fmla="*/ 79261 w 456907"/>
              <a:gd name="connsiteY85" fmla="*/ 46125 h 157430"/>
              <a:gd name="connsiteX86" fmla="*/ 79261 w 456907"/>
              <a:gd name="connsiteY86" fmla="*/ 51261 h 157430"/>
              <a:gd name="connsiteX87" fmla="*/ 79261 w 456907"/>
              <a:gd name="connsiteY87" fmla="*/ 51261 h 157430"/>
              <a:gd name="connsiteX88" fmla="*/ 79261 w 456907"/>
              <a:gd name="connsiteY88" fmla="*/ 51261 h 157430"/>
              <a:gd name="connsiteX89" fmla="*/ 79194 w 456907"/>
              <a:gd name="connsiteY89" fmla="*/ 58064 h 157430"/>
              <a:gd name="connsiteX90" fmla="*/ 92161 w 456907"/>
              <a:gd name="connsiteY90" fmla="*/ 58150 h 157430"/>
              <a:gd name="connsiteX91" fmla="*/ 92245 w 456907"/>
              <a:gd name="connsiteY91" fmla="*/ 44354 h 157430"/>
              <a:gd name="connsiteX92" fmla="*/ 87692 w 456907"/>
              <a:gd name="connsiteY92" fmla="*/ 44354 h 157430"/>
              <a:gd name="connsiteX93" fmla="*/ 87777 w 456907"/>
              <a:gd name="connsiteY93" fmla="*/ 36150 h 157430"/>
              <a:gd name="connsiteX94" fmla="*/ 76622 w 456907"/>
              <a:gd name="connsiteY94" fmla="*/ 36150 h 157430"/>
              <a:gd name="connsiteX95" fmla="*/ 76545 w 456907"/>
              <a:gd name="connsiteY95" fmla="*/ 41058 h 157430"/>
              <a:gd name="connsiteX96" fmla="*/ 82348 w 456907"/>
              <a:gd name="connsiteY96" fmla="*/ 41058 h 157430"/>
              <a:gd name="connsiteX97" fmla="*/ 83520 w 456907"/>
              <a:gd name="connsiteY97" fmla="*/ 42303 h 157430"/>
              <a:gd name="connsiteX98" fmla="*/ 83520 w 456907"/>
              <a:gd name="connsiteY98" fmla="*/ 42303 h 157430"/>
              <a:gd name="connsiteX99" fmla="*/ 124651 w 456907"/>
              <a:gd name="connsiteY99" fmla="*/ 39159 h 157430"/>
              <a:gd name="connsiteX100" fmla="*/ 109397 w 456907"/>
              <a:gd name="connsiteY100" fmla="*/ 39083 h 157430"/>
              <a:gd name="connsiteX101" fmla="*/ 109330 w 456907"/>
              <a:gd name="connsiteY101" fmla="*/ 58215 h 157430"/>
              <a:gd name="connsiteX102" fmla="*/ 135579 w 456907"/>
              <a:gd name="connsiteY102" fmla="*/ 58292 h 157430"/>
              <a:gd name="connsiteX103" fmla="*/ 124651 w 456907"/>
              <a:gd name="connsiteY103" fmla="*/ 39159 h 157430"/>
              <a:gd name="connsiteX104" fmla="*/ 455951 w 456907"/>
              <a:gd name="connsiteY104" fmla="*/ 105353 h 157430"/>
              <a:gd name="connsiteX105" fmla="*/ 455951 w 456907"/>
              <a:gd name="connsiteY105" fmla="*/ 133669 h 157430"/>
              <a:gd name="connsiteX106" fmla="*/ 433447 w 456907"/>
              <a:gd name="connsiteY106" fmla="*/ 157431 h 157430"/>
              <a:gd name="connsiteX107" fmla="*/ 18484 w 456907"/>
              <a:gd name="connsiteY107" fmla="*/ 157431 h 157430"/>
              <a:gd name="connsiteX108" fmla="*/ 0 w 456907"/>
              <a:gd name="connsiteY108" fmla="*/ 105353 h 157430"/>
              <a:gd name="connsiteX109" fmla="*/ 455951 w 456907"/>
              <a:gd name="connsiteY109" fmla="*/ 105145 h 157430"/>
              <a:gd name="connsiteX110" fmla="*/ 455951 w 456907"/>
              <a:gd name="connsiteY110" fmla="*/ 105353 h 157430"/>
              <a:gd name="connsiteX111" fmla="*/ 183455 w 456907"/>
              <a:gd name="connsiteY111" fmla="*/ 15255 h 157430"/>
              <a:gd name="connsiteX112" fmla="*/ 183169 w 456907"/>
              <a:gd name="connsiteY112" fmla="*/ 18180 h 157430"/>
              <a:gd name="connsiteX113" fmla="*/ 185436 w 456907"/>
              <a:gd name="connsiteY113" fmla="*/ 16636 h 157430"/>
              <a:gd name="connsiteX114" fmla="*/ 183455 w 456907"/>
              <a:gd name="connsiteY114" fmla="*/ 15255 h 157430"/>
              <a:gd name="connsiteX115" fmla="*/ 182369 w 456907"/>
              <a:gd name="connsiteY115" fmla="*/ 25516 h 157430"/>
              <a:gd name="connsiteX116" fmla="*/ 182064 w 456907"/>
              <a:gd name="connsiteY116" fmla="*/ 28374 h 157430"/>
              <a:gd name="connsiteX117" fmla="*/ 185151 w 456907"/>
              <a:gd name="connsiteY117" fmla="*/ 26906 h 157430"/>
              <a:gd name="connsiteX118" fmla="*/ 182369 w 456907"/>
              <a:gd name="connsiteY118" fmla="*/ 25516 h 157430"/>
              <a:gd name="connsiteX119" fmla="*/ 181845 w 456907"/>
              <a:gd name="connsiteY119" fmla="*/ 29841 h 157430"/>
              <a:gd name="connsiteX120" fmla="*/ 181397 w 456907"/>
              <a:gd name="connsiteY120" fmla="*/ 34091 h 157430"/>
              <a:gd name="connsiteX121" fmla="*/ 185151 w 456907"/>
              <a:gd name="connsiteY121" fmla="*/ 31681 h 157430"/>
              <a:gd name="connsiteX122" fmla="*/ 181845 w 456907"/>
              <a:gd name="connsiteY122" fmla="*/ 29841 h 157430"/>
              <a:gd name="connsiteX123" fmla="*/ 182951 w 456907"/>
              <a:gd name="connsiteY123" fmla="*/ 19943 h 157430"/>
              <a:gd name="connsiteX124" fmla="*/ 182444 w 456907"/>
              <a:gd name="connsiteY124" fmla="*/ 24488 h 157430"/>
              <a:gd name="connsiteX125" fmla="*/ 185436 w 456907"/>
              <a:gd name="connsiteY125" fmla="*/ 21924 h 157430"/>
              <a:gd name="connsiteX126" fmla="*/ 182951 w 456907"/>
              <a:gd name="connsiteY126" fmla="*/ 19943 h 157430"/>
              <a:gd name="connsiteX127" fmla="*/ 181263 w 456907"/>
              <a:gd name="connsiteY127" fmla="*/ 35634 h 157430"/>
              <a:gd name="connsiteX128" fmla="*/ 180969 w 456907"/>
              <a:gd name="connsiteY128" fmla="*/ 38349 h 157430"/>
              <a:gd name="connsiteX129" fmla="*/ 184932 w 456907"/>
              <a:gd name="connsiteY129" fmla="*/ 36949 h 157430"/>
              <a:gd name="connsiteX130" fmla="*/ 181263 w 456907"/>
              <a:gd name="connsiteY130" fmla="*/ 35634 h 157430"/>
              <a:gd name="connsiteX131" fmla="*/ 198051 w 456907"/>
              <a:gd name="connsiteY131" fmla="*/ 26612 h 157430"/>
              <a:gd name="connsiteX132" fmla="*/ 196451 w 456907"/>
              <a:gd name="connsiteY132" fmla="*/ 26612 h 157430"/>
              <a:gd name="connsiteX133" fmla="*/ 196451 w 456907"/>
              <a:gd name="connsiteY133" fmla="*/ 30651 h 157430"/>
              <a:gd name="connsiteX134" fmla="*/ 198051 w 456907"/>
              <a:gd name="connsiteY134" fmla="*/ 30651 h 157430"/>
              <a:gd name="connsiteX135" fmla="*/ 198051 w 456907"/>
              <a:gd name="connsiteY135" fmla="*/ 26612 h 157430"/>
              <a:gd name="connsiteX136" fmla="*/ 217707 w 456907"/>
              <a:gd name="connsiteY136" fmla="*/ 28375 h 157430"/>
              <a:gd name="connsiteX137" fmla="*/ 217259 w 456907"/>
              <a:gd name="connsiteY137" fmla="*/ 28375 h 157430"/>
              <a:gd name="connsiteX138" fmla="*/ 217259 w 456907"/>
              <a:gd name="connsiteY138" fmla="*/ 28375 h 157430"/>
              <a:gd name="connsiteX139" fmla="*/ 217259 w 456907"/>
              <a:gd name="connsiteY139" fmla="*/ 28375 h 157430"/>
              <a:gd name="connsiteX140" fmla="*/ 209199 w 456907"/>
              <a:gd name="connsiteY140" fmla="*/ 28375 h 157430"/>
              <a:gd name="connsiteX141" fmla="*/ 206636 w 456907"/>
              <a:gd name="connsiteY141" fmla="*/ 28375 h 157430"/>
              <a:gd name="connsiteX142" fmla="*/ 206636 w 456907"/>
              <a:gd name="connsiteY142" fmla="*/ 35054 h 157430"/>
              <a:gd name="connsiteX143" fmla="*/ 217641 w 456907"/>
              <a:gd name="connsiteY143" fmla="*/ 35120 h 157430"/>
              <a:gd name="connsiteX144" fmla="*/ 217707 w 456907"/>
              <a:gd name="connsiteY144" fmla="*/ 28375 h 157430"/>
              <a:gd name="connsiteX145" fmla="*/ 189477 w 456907"/>
              <a:gd name="connsiteY145" fmla="*/ 24125 h 157430"/>
              <a:gd name="connsiteX146" fmla="*/ 189182 w 456907"/>
              <a:gd name="connsiteY146" fmla="*/ 19943 h 157430"/>
              <a:gd name="connsiteX147" fmla="*/ 186837 w 456907"/>
              <a:gd name="connsiteY147" fmla="*/ 21924 h 157430"/>
              <a:gd name="connsiteX148" fmla="*/ 189477 w 456907"/>
              <a:gd name="connsiteY148" fmla="*/ 24125 h 157430"/>
              <a:gd name="connsiteX149" fmla="*/ 189763 w 456907"/>
              <a:gd name="connsiteY149" fmla="*/ 28088 h 157430"/>
              <a:gd name="connsiteX150" fmla="*/ 189619 w 456907"/>
              <a:gd name="connsiteY150" fmla="*/ 25802 h 157430"/>
              <a:gd name="connsiteX151" fmla="*/ 187200 w 456907"/>
              <a:gd name="connsiteY151" fmla="*/ 26907 h 157430"/>
              <a:gd name="connsiteX152" fmla="*/ 189763 w 456907"/>
              <a:gd name="connsiteY152" fmla="*/ 28088 h 157430"/>
              <a:gd name="connsiteX153" fmla="*/ 185961 w 456907"/>
              <a:gd name="connsiteY153" fmla="*/ 31099 h 157430"/>
              <a:gd name="connsiteX154" fmla="*/ 189325 w 456907"/>
              <a:gd name="connsiteY154" fmla="*/ 28888 h 157430"/>
              <a:gd name="connsiteX155" fmla="*/ 186171 w 456907"/>
              <a:gd name="connsiteY155" fmla="*/ 27421 h 157430"/>
              <a:gd name="connsiteX156" fmla="*/ 182512 w 456907"/>
              <a:gd name="connsiteY156" fmla="*/ 29117 h 157430"/>
              <a:gd name="connsiteX157" fmla="*/ 185961 w 456907"/>
              <a:gd name="connsiteY157" fmla="*/ 31099 h 157430"/>
              <a:gd name="connsiteX158" fmla="*/ 189039 w 456907"/>
              <a:gd name="connsiteY158" fmla="*/ 18104 h 157430"/>
              <a:gd name="connsiteX159" fmla="*/ 188810 w 456907"/>
              <a:gd name="connsiteY159" fmla="*/ 15321 h 157430"/>
              <a:gd name="connsiteX160" fmla="*/ 186979 w 456907"/>
              <a:gd name="connsiteY160" fmla="*/ 16635 h 157430"/>
              <a:gd name="connsiteX161" fmla="*/ 189039 w 456907"/>
              <a:gd name="connsiteY161" fmla="*/ 18104 h 157430"/>
              <a:gd name="connsiteX162" fmla="*/ 188667 w 456907"/>
              <a:gd name="connsiteY162" fmla="*/ 13415 h 157430"/>
              <a:gd name="connsiteX163" fmla="*/ 188447 w 456907"/>
              <a:gd name="connsiteY163" fmla="*/ 10271 h 157430"/>
              <a:gd name="connsiteX164" fmla="*/ 186914 w 456907"/>
              <a:gd name="connsiteY164" fmla="*/ 11719 h 157430"/>
              <a:gd name="connsiteX165" fmla="*/ 188667 w 456907"/>
              <a:gd name="connsiteY165" fmla="*/ 13415 h 157430"/>
              <a:gd name="connsiteX166" fmla="*/ 187724 w 456907"/>
              <a:gd name="connsiteY166" fmla="*/ 9824 h 157430"/>
              <a:gd name="connsiteX167" fmla="*/ 185885 w 456907"/>
              <a:gd name="connsiteY167" fmla="*/ 9824 h 157430"/>
              <a:gd name="connsiteX168" fmla="*/ 185294 w 456907"/>
              <a:gd name="connsiteY168" fmla="*/ 9824 h 157430"/>
              <a:gd name="connsiteX169" fmla="*/ 185294 w 456907"/>
              <a:gd name="connsiteY169" fmla="*/ 9824 h 157430"/>
              <a:gd name="connsiteX170" fmla="*/ 184780 w 456907"/>
              <a:gd name="connsiteY170" fmla="*/ 9824 h 157430"/>
              <a:gd name="connsiteX171" fmla="*/ 186247 w 456907"/>
              <a:gd name="connsiteY171" fmla="*/ 11139 h 157430"/>
              <a:gd name="connsiteX172" fmla="*/ 187724 w 456907"/>
              <a:gd name="connsiteY172" fmla="*/ 9824 h 157430"/>
              <a:gd name="connsiteX173" fmla="*/ 185437 w 456907"/>
              <a:gd name="connsiteY173" fmla="*/ 4841 h 157430"/>
              <a:gd name="connsiteX174" fmla="*/ 185742 w 456907"/>
              <a:gd name="connsiteY174" fmla="*/ 5280 h 157430"/>
              <a:gd name="connsiteX175" fmla="*/ 185742 w 456907"/>
              <a:gd name="connsiteY175" fmla="*/ 8938 h 157430"/>
              <a:gd name="connsiteX176" fmla="*/ 185961 w 456907"/>
              <a:gd name="connsiteY176" fmla="*/ 8938 h 157430"/>
              <a:gd name="connsiteX177" fmla="*/ 186390 w 456907"/>
              <a:gd name="connsiteY177" fmla="*/ 8938 h 157430"/>
              <a:gd name="connsiteX178" fmla="*/ 186390 w 456907"/>
              <a:gd name="connsiteY178" fmla="*/ 5280 h 157430"/>
              <a:gd name="connsiteX179" fmla="*/ 186543 w 456907"/>
              <a:gd name="connsiteY179" fmla="*/ 4975 h 157430"/>
              <a:gd name="connsiteX180" fmla="*/ 186695 w 456907"/>
              <a:gd name="connsiteY180" fmla="*/ 4841 h 157430"/>
              <a:gd name="connsiteX181" fmla="*/ 186467 w 456907"/>
              <a:gd name="connsiteY181" fmla="*/ 4469 h 157430"/>
              <a:gd name="connsiteX182" fmla="*/ 186467 w 456907"/>
              <a:gd name="connsiteY182" fmla="*/ 1382 h 157430"/>
              <a:gd name="connsiteX183" fmla="*/ 186543 w 456907"/>
              <a:gd name="connsiteY183" fmla="*/ 1095 h 157430"/>
              <a:gd name="connsiteX184" fmla="*/ 186695 w 456907"/>
              <a:gd name="connsiteY184" fmla="*/ 1011 h 157430"/>
              <a:gd name="connsiteX185" fmla="*/ 186543 w 456907"/>
              <a:gd name="connsiteY185" fmla="*/ 877 h 157430"/>
              <a:gd name="connsiteX186" fmla="*/ 186467 w 456907"/>
              <a:gd name="connsiteY186" fmla="*/ 591 h 157430"/>
              <a:gd name="connsiteX187" fmla="*/ 186467 w 456907"/>
              <a:gd name="connsiteY187" fmla="*/ 0 h 157430"/>
              <a:gd name="connsiteX188" fmla="*/ 185742 w 456907"/>
              <a:gd name="connsiteY188" fmla="*/ 0 h 157430"/>
              <a:gd name="connsiteX189" fmla="*/ 185742 w 456907"/>
              <a:gd name="connsiteY189" fmla="*/ 591 h 157430"/>
              <a:gd name="connsiteX190" fmla="*/ 185599 w 456907"/>
              <a:gd name="connsiteY190" fmla="*/ 877 h 157430"/>
              <a:gd name="connsiteX191" fmla="*/ 185513 w 456907"/>
              <a:gd name="connsiteY191" fmla="*/ 1011 h 157430"/>
              <a:gd name="connsiteX192" fmla="*/ 185599 w 456907"/>
              <a:gd name="connsiteY192" fmla="*/ 1095 h 157430"/>
              <a:gd name="connsiteX193" fmla="*/ 185742 w 456907"/>
              <a:gd name="connsiteY193" fmla="*/ 1382 h 157430"/>
              <a:gd name="connsiteX194" fmla="*/ 185742 w 456907"/>
              <a:gd name="connsiteY194" fmla="*/ 4469 h 157430"/>
              <a:gd name="connsiteX195" fmla="*/ 185437 w 456907"/>
              <a:gd name="connsiteY195" fmla="*/ 4841 h 157430"/>
              <a:gd name="connsiteX196" fmla="*/ 185437 w 456907"/>
              <a:gd name="connsiteY196" fmla="*/ 4841 h 157430"/>
              <a:gd name="connsiteX197" fmla="*/ 186246 w 456907"/>
              <a:gd name="connsiteY197" fmla="*/ 12311 h 157430"/>
              <a:gd name="connsiteX198" fmla="*/ 183979 w 456907"/>
              <a:gd name="connsiteY198" fmla="*/ 14446 h 157430"/>
              <a:gd name="connsiteX199" fmla="*/ 186170 w 456907"/>
              <a:gd name="connsiteY199" fmla="*/ 16064 h 157430"/>
              <a:gd name="connsiteX200" fmla="*/ 188524 w 456907"/>
              <a:gd name="connsiteY200" fmla="*/ 14446 h 157430"/>
              <a:gd name="connsiteX201" fmla="*/ 186246 w 456907"/>
              <a:gd name="connsiteY201" fmla="*/ 12311 h 157430"/>
              <a:gd name="connsiteX202" fmla="*/ 188306 w 456907"/>
              <a:gd name="connsiteY202" fmla="*/ 36739 h 157430"/>
              <a:gd name="connsiteX203" fmla="*/ 187638 w 456907"/>
              <a:gd name="connsiteY203" fmla="*/ 36949 h 157430"/>
              <a:gd name="connsiteX204" fmla="*/ 188306 w 456907"/>
              <a:gd name="connsiteY204" fmla="*/ 37235 h 157430"/>
              <a:gd name="connsiteX205" fmla="*/ 188306 w 456907"/>
              <a:gd name="connsiteY205" fmla="*/ 36739 h 157430"/>
              <a:gd name="connsiteX206" fmla="*/ 188306 w 456907"/>
              <a:gd name="connsiteY206" fmla="*/ 32414 h 157430"/>
              <a:gd name="connsiteX207" fmla="*/ 188372 w 456907"/>
              <a:gd name="connsiteY207" fmla="*/ 31013 h 157430"/>
              <a:gd name="connsiteX208" fmla="*/ 188449 w 456907"/>
              <a:gd name="connsiteY208" fmla="*/ 30719 h 157430"/>
              <a:gd name="connsiteX209" fmla="*/ 188811 w 456907"/>
              <a:gd name="connsiteY209" fmla="*/ 30566 h 157430"/>
              <a:gd name="connsiteX210" fmla="*/ 189925 w 456907"/>
              <a:gd name="connsiteY210" fmla="*/ 30566 h 157430"/>
              <a:gd name="connsiteX211" fmla="*/ 189839 w 456907"/>
              <a:gd name="connsiteY211" fmla="*/ 29622 h 157430"/>
              <a:gd name="connsiteX212" fmla="*/ 186838 w 456907"/>
              <a:gd name="connsiteY212" fmla="*/ 31594 h 157430"/>
              <a:gd name="connsiteX213" fmla="*/ 188306 w 456907"/>
              <a:gd name="connsiteY213" fmla="*/ 32414 h 157430"/>
              <a:gd name="connsiteX214" fmla="*/ 183093 w 456907"/>
              <a:gd name="connsiteY214" fmla="*/ 38569 h 157430"/>
              <a:gd name="connsiteX215" fmla="*/ 188306 w 456907"/>
              <a:gd name="connsiteY215" fmla="*/ 38569 h 157430"/>
              <a:gd name="connsiteX216" fmla="*/ 188306 w 456907"/>
              <a:gd name="connsiteY216" fmla="*/ 38207 h 157430"/>
              <a:gd name="connsiteX217" fmla="*/ 186324 w 456907"/>
              <a:gd name="connsiteY217" fmla="*/ 37463 h 157430"/>
              <a:gd name="connsiteX218" fmla="*/ 183093 w 456907"/>
              <a:gd name="connsiteY218" fmla="*/ 38569 h 157430"/>
              <a:gd name="connsiteX219" fmla="*/ 189182 w 456907"/>
              <a:gd name="connsiteY219" fmla="*/ 33138 h 157430"/>
              <a:gd name="connsiteX220" fmla="*/ 189182 w 456907"/>
              <a:gd name="connsiteY220" fmla="*/ 36149 h 157430"/>
              <a:gd name="connsiteX221" fmla="*/ 189182 w 456907"/>
              <a:gd name="connsiteY221" fmla="*/ 36149 h 157430"/>
              <a:gd name="connsiteX222" fmla="*/ 189182 w 456907"/>
              <a:gd name="connsiteY222" fmla="*/ 38569 h 157430"/>
              <a:gd name="connsiteX223" fmla="*/ 193441 w 456907"/>
              <a:gd name="connsiteY223" fmla="*/ 38569 h 157430"/>
              <a:gd name="connsiteX224" fmla="*/ 193441 w 456907"/>
              <a:gd name="connsiteY224" fmla="*/ 35483 h 157430"/>
              <a:gd name="connsiteX225" fmla="*/ 193880 w 456907"/>
              <a:gd name="connsiteY225" fmla="*/ 35054 h 157430"/>
              <a:gd name="connsiteX226" fmla="*/ 193880 w 456907"/>
              <a:gd name="connsiteY226" fmla="*/ 35054 h 157430"/>
              <a:gd name="connsiteX227" fmla="*/ 201140 w 456907"/>
              <a:gd name="connsiteY227" fmla="*/ 35054 h 157430"/>
              <a:gd name="connsiteX228" fmla="*/ 201140 w 456907"/>
              <a:gd name="connsiteY228" fmla="*/ 31519 h 157430"/>
              <a:gd name="connsiteX229" fmla="*/ 196005 w 456907"/>
              <a:gd name="connsiteY229" fmla="*/ 31519 h 157430"/>
              <a:gd name="connsiteX230" fmla="*/ 189258 w 456907"/>
              <a:gd name="connsiteY230" fmla="*/ 31461 h 157430"/>
              <a:gd name="connsiteX231" fmla="*/ 189182 w 456907"/>
              <a:gd name="connsiteY231" fmla="*/ 33138 h 157430"/>
              <a:gd name="connsiteX232" fmla="*/ 186171 w 456907"/>
              <a:gd name="connsiteY232" fmla="*/ 26393 h 157430"/>
              <a:gd name="connsiteX233" fmla="*/ 189182 w 456907"/>
              <a:gd name="connsiteY233" fmla="*/ 25001 h 157430"/>
              <a:gd name="connsiteX234" fmla="*/ 186104 w 456907"/>
              <a:gd name="connsiteY234" fmla="*/ 22506 h 157430"/>
              <a:gd name="connsiteX235" fmla="*/ 183237 w 456907"/>
              <a:gd name="connsiteY235" fmla="*/ 25001 h 157430"/>
              <a:gd name="connsiteX236" fmla="*/ 186171 w 456907"/>
              <a:gd name="connsiteY236" fmla="*/ 26393 h 157430"/>
              <a:gd name="connsiteX237" fmla="*/ 186103 w 456907"/>
              <a:gd name="connsiteY237" fmla="*/ 21343 h 157430"/>
              <a:gd name="connsiteX238" fmla="*/ 188810 w 456907"/>
              <a:gd name="connsiteY238" fmla="*/ 19056 h 157430"/>
              <a:gd name="connsiteX239" fmla="*/ 186171 w 456907"/>
              <a:gd name="connsiteY239" fmla="*/ 17150 h 157430"/>
              <a:gd name="connsiteX240" fmla="*/ 183399 w 456907"/>
              <a:gd name="connsiteY240" fmla="*/ 19132 h 157430"/>
              <a:gd name="connsiteX241" fmla="*/ 186103 w 456907"/>
              <a:gd name="connsiteY241" fmla="*/ 21343 h 157430"/>
              <a:gd name="connsiteX242" fmla="*/ 188306 w 456907"/>
              <a:gd name="connsiteY242" fmla="*/ 34386 h 157430"/>
              <a:gd name="connsiteX243" fmla="*/ 188306 w 456907"/>
              <a:gd name="connsiteY243" fmla="*/ 33441 h 157430"/>
              <a:gd name="connsiteX244" fmla="*/ 186028 w 456907"/>
              <a:gd name="connsiteY244" fmla="*/ 32108 h 157430"/>
              <a:gd name="connsiteX245" fmla="*/ 181846 w 456907"/>
              <a:gd name="connsiteY245" fmla="*/ 34890 h 157430"/>
              <a:gd name="connsiteX246" fmla="*/ 186325 w 456907"/>
              <a:gd name="connsiteY246" fmla="*/ 36510 h 157430"/>
              <a:gd name="connsiteX247" fmla="*/ 188307 w 456907"/>
              <a:gd name="connsiteY247" fmla="*/ 35784 h 157430"/>
              <a:gd name="connsiteX248" fmla="*/ 188307 w 456907"/>
              <a:gd name="connsiteY248" fmla="*/ 34386 h 157430"/>
              <a:gd name="connsiteX249" fmla="*/ 184046 w 456907"/>
              <a:gd name="connsiteY249" fmla="*/ 10272 h 157430"/>
              <a:gd name="connsiteX250" fmla="*/ 183683 w 456907"/>
              <a:gd name="connsiteY250" fmla="*/ 13483 h 157430"/>
              <a:gd name="connsiteX251" fmla="*/ 185599 w 456907"/>
              <a:gd name="connsiteY251" fmla="*/ 11720 h 157430"/>
              <a:gd name="connsiteX252" fmla="*/ 184046 w 456907"/>
              <a:gd name="connsiteY252" fmla="*/ 10272 h 157430"/>
              <a:gd name="connsiteX253" fmla="*/ 355339 w 456907"/>
              <a:gd name="connsiteY253" fmla="*/ 87179 h 157430"/>
              <a:gd name="connsiteX254" fmla="*/ 348669 w 456907"/>
              <a:gd name="connsiteY254" fmla="*/ 83139 h 157430"/>
              <a:gd name="connsiteX255" fmla="*/ 349316 w 456907"/>
              <a:gd name="connsiteY255" fmla="*/ 81396 h 157430"/>
              <a:gd name="connsiteX256" fmla="*/ 349411 w 456907"/>
              <a:gd name="connsiteY256" fmla="*/ 81396 h 157430"/>
              <a:gd name="connsiteX257" fmla="*/ 353872 w 456907"/>
              <a:gd name="connsiteY257" fmla="*/ 83586 h 157430"/>
              <a:gd name="connsiteX258" fmla="*/ 349316 w 456907"/>
              <a:gd name="connsiteY258" fmla="*/ 72067 h 157430"/>
              <a:gd name="connsiteX259" fmla="*/ 351832 w 456907"/>
              <a:gd name="connsiteY259" fmla="*/ 71277 h 157430"/>
              <a:gd name="connsiteX260" fmla="*/ 359301 w 456907"/>
              <a:gd name="connsiteY260" fmla="*/ 84692 h 157430"/>
              <a:gd name="connsiteX261" fmla="*/ 370525 w 456907"/>
              <a:gd name="connsiteY261" fmla="*/ 83586 h 157430"/>
              <a:gd name="connsiteX262" fmla="*/ 394060 w 456907"/>
              <a:gd name="connsiteY262" fmla="*/ 81396 h 157430"/>
              <a:gd name="connsiteX263" fmla="*/ 393621 w 456907"/>
              <a:gd name="connsiteY263" fmla="*/ 78890 h 157430"/>
              <a:gd name="connsiteX264" fmla="*/ 403739 w 456907"/>
              <a:gd name="connsiteY264" fmla="*/ 76833 h 157430"/>
              <a:gd name="connsiteX265" fmla="*/ 407989 w 456907"/>
              <a:gd name="connsiteY265" fmla="*/ 75965 h 157430"/>
              <a:gd name="connsiteX266" fmla="*/ 363343 w 456907"/>
              <a:gd name="connsiteY266" fmla="*/ 75308 h 157430"/>
              <a:gd name="connsiteX267" fmla="*/ 363039 w 456907"/>
              <a:gd name="connsiteY267" fmla="*/ 74203 h 157430"/>
              <a:gd name="connsiteX268" fmla="*/ 390477 w 456907"/>
              <a:gd name="connsiteY268" fmla="*/ 74432 h 157430"/>
              <a:gd name="connsiteX269" fmla="*/ 403951 w 456907"/>
              <a:gd name="connsiteY269" fmla="*/ 74489 h 157430"/>
              <a:gd name="connsiteX270" fmla="*/ 405151 w 456907"/>
              <a:gd name="connsiteY270" fmla="*/ 73842 h 157430"/>
              <a:gd name="connsiteX271" fmla="*/ 407400 w 456907"/>
              <a:gd name="connsiteY271" fmla="*/ 73479 h 157430"/>
              <a:gd name="connsiteX272" fmla="*/ 408658 w 456907"/>
              <a:gd name="connsiteY272" fmla="*/ 72518 h 157430"/>
              <a:gd name="connsiteX273" fmla="*/ 409248 w 456907"/>
              <a:gd name="connsiteY273" fmla="*/ 72593 h 157430"/>
              <a:gd name="connsiteX274" fmla="*/ 410640 w 456907"/>
              <a:gd name="connsiteY274" fmla="*/ 72593 h 157430"/>
              <a:gd name="connsiteX275" fmla="*/ 412031 w 456907"/>
              <a:gd name="connsiteY275" fmla="*/ 73326 h 157430"/>
              <a:gd name="connsiteX276" fmla="*/ 413861 w 456907"/>
              <a:gd name="connsiteY276" fmla="*/ 73260 h 157430"/>
              <a:gd name="connsiteX277" fmla="*/ 415634 w 456907"/>
              <a:gd name="connsiteY277" fmla="*/ 74126 h 157430"/>
              <a:gd name="connsiteX278" fmla="*/ 420455 w 456907"/>
              <a:gd name="connsiteY278" fmla="*/ 74126 h 157430"/>
              <a:gd name="connsiteX279" fmla="*/ 456849 w 456907"/>
              <a:gd name="connsiteY279" fmla="*/ 74126 h 157430"/>
              <a:gd name="connsiteX280" fmla="*/ 456908 w 456907"/>
              <a:gd name="connsiteY280" fmla="*/ 75307 h 157430"/>
              <a:gd name="connsiteX281" fmla="*/ 416281 w 456907"/>
              <a:gd name="connsiteY281" fmla="*/ 75021 h 157430"/>
              <a:gd name="connsiteX282" fmla="*/ 415404 w 456907"/>
              <a:gd name="connsiteY282" fmla="*/ 75517 h 157430"/>
              <a:gd name="connsiteX283" fmla="*/ 411879 w 456907"/>
              <a:gd name="connsiteY283" fmla="*/ 75669 h 157430"/>
              <a:gd name="connsiteX284" fmla="*/ 412621 w 456907"/>
              <a:gd name="connsiteY284" fmla="*/ 79404 h 157430"/>
              <a:gd name="connsiteX285" fmla="*/ 421120 w 456907"/>
              <a:gd name="connsiteY285" fmla="*/ 99274 h 157430"/>
              <a:gd name="connsiteX286" fmla="*/ 421559 w 456907"/>
              <a:gd name="connsiteY286" fmla="*/ 101198 h 157430"/>
              <a:gd name="connsiteX287" fmla="*/ 430209 w 456907"/>
              <a:gd name="connsiteY287" fmla="*/ 101198 h 157430"/>
              <a:gd name="connsiteX288" fmla="*/ 430000 w 456907"/>
              <a:gd name="connsiteY288" fmla="*/ 102722 h 157430"/>
              <a:gd name="connsiteX289" fmla="*/ 403667 w 456907"/>
              <a:gd name="connsiteY289" fmla="*/ 102512 h 157430"/>
              <a:gd name="connsiteX290" fmla="*/ 402866 w 456907"/>
              <a:gd name="connsiteY290" fmla="*/ 100017 h 157430"/>
              <a:gd name="connsiteX291" fmla="*/ 389375 w 456907"/>
              <a:gd name="connsiteY291" fmla="*/ 94072 h 157430"/>
              <a:gd name="connsiteX292" fmla="*/ 389089 w 456907"/>
              <a:gd name="connsiteY292" fmla="*/ 90699 h 157430"/>
              <a:gd name="connsiteX293" fmla="*/ 381448 w 456907"/>
              <a:gd name="connsiteY293" fmla="*/ 86893 h 157430"/>
              <a:gd name="connsiteX294" fmla="*/ 359018 w 456907"/>
              <a:gd name="connsiteY294" fmla="*/ 86960 h 157430"/>
              <a:gd name="connsiteX295" fmla="*/ 366412 w 456907"/>
              <a:gd name="connsiteY295" fmla="*/ 91290 h 157430"/>
              <a:gd name="connsiteX296" fmla="*/ 365687 w 456907"/>
              <a:gd name="connsiteY296" fmla="*/ 92681 h 157430"/>
              <a:gd name="connsiteX297" fmla="*/ 358867 w 456907"/>
              <a:gd name="connsiteY297" fmla="*/ 88793 h 157430"/>
              <a:gd name="connsiteX298" fmla="*/ 356826 w 456907"/>
              <a:gd name="connsiteY298" fmla="*/ 94949 h 157430"/>
              <a:gd name="connsiteX299" fmla="*/ 355055 w 456907"/>
              <a:gd name="connsiteY299" fmla="*/ 95101 h 157430"/>
              <a:gd name="connsiteX300" fmla="*/ 355339 w 456907"/>
              <a:gd name="connsiteY300" fmla="*/ 87179 h 157430"/>
              <a:gd name="connsiteX301" fmla="*/ 355339 w 456907"/>
              <a:gd name="connsiteY301" fmla="*/ 87179 h 15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456907" h="157430">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chemeClr val="tx1"/>
          </a:solidFill>
          <a:ln w="1042" cap="flat">
            <a:noFill/>
            <a:prstDash val="solid"/>
            <a:miter/>
          </a:ln>
        </p:spPr>
        <p:txBody>
          <a:bodyPr rtlCol="0" anchor="ctr"/>
          <a:lstStyle/>
          <a:p>
            <a:endParaRPr lang="en-US"/>
          </a:p>
        </p:txBody>
      </p:sp>
      <p:sp>
        <p:nvSpPr>
          <p:cNvPr id="1514" name="Graphic 265">
            <a:extLst>
              <a:ext uri="{FF2B5EF4-FFF2-40B4-BE49-F238E27FC236}">
                <a16:creationId xmlns:a16="http://schemas.microsoft.com/office/drawing/2014/main" id="{7DCD5982-500C-B96A-22C6-5240FCFEC8DB}"/>
              </a:ext>
            </a:extLst>
          </p:cNvPr>
          <p:cNvSpPr/>
          <p:nvPr/>
        </p:nvSpPr>
        <p:spPr>
          <a:xfrm>
            <a:off x="1645798" y="5137050"/>
            <a:ext cx="502399" cy="146822"/>
          </a:xfrm>
          <a:custGeom>
            <a:avLst/>
            <a:gdLst>
              <a:gd name="connsiteX0" fmla="*/ 65852 w 502399"/>
              <a:gd name="connsiteY0" fmla="*/ 126655 h 146822"/>
              <a:gd name="connsiteX1" fmla="*/ 61041 w 502399"/>
              <a:gd name="connsiteY1" fmla="*/ 126409 h 146822"/>
              <a:gd name="connsiteX2" fmla="*/ 45960 w 502399"/>
              <a:gd name="connsiteY2" fmla="*/ 123885 h 146822"/>
              <a:gd name="connsiteX3" fmla="*/ 42176 w 502399"/>
              <a:gd name="connsiteY3" fmla="*/ 123414 h 146822"/>
              <a:gd name="connsiteX4" fmla="*/ 35938 w 502399"/>
              <a:gd name="connsiteY4" fmla="*/ 120100 h 146822"/>
              <a:gd name="connsiteX5" fmla="*/ 10506 w 502399"/>
              <a:gd name="connsiteY5" fmla="*/ 120100 h 146822"/>
              <a:gd name="connsiteX6" fmla="*/ 9008 w 502399"/>
              <a:gd name="connsiteY6" fmla="*/ 118839 h 146822"/>
              <a:gd name="connsiteX7" fmla="*/ 9008 w 502399"/>
              <a:gd name="connsiteY7" fmla="*/ 96967 h 146822"/>
              <a:gd name="connsiteX8" fmla="*/ 9809 w 502399"/>
              <a:gd name="connsiteY8" fmla="*/ 87405 h 146822"/>
              <a:gd name="connsiteX9" fmla="*/ 35692 w 502399"/>
              <a:gd name="connsiteY9" fmla="*/ 87405 h 146822"/>
              <a:gd name="connsiteX10" fmla="*/ 46750 w 502399"/>
              <a:gd name="connsiteY10" fmla="*/ 85671 h 146822"/>
              <a:gd name="connsiteX11" fmla="*/ 54793 w 502399"/>
              <a:gd name="connsiteY11" fmla="*/ 84410 h 146822"/>
              <a:gd name="connsiteX12" fmla="*/ 49510 w 502399"/>
              <a:gd name="connsiteY12" fmla="*/ 84163 h 146822"/>
              <a:gd name="connsiteX13" fmla="*/ 35372 w 502399"/>
              <a:gd name="connsiteY13" fmla="*/ 84410 h 146822"/>
              <a:gd name="connsiteX14" fmla="*/ 32930 w 502399"/>
              <a:gd name="connsiteY14" fmla="*/ 82431 h 146822"/>
              <a:gd name="connsiteX15" fmla="*/ 32930 w 502399"/>
              <a:gd name="connsiteY15" fmla="*/ 69329 h 146822"/>
              <a:gd name="connsiteX16" fmla="*/ 27164 w 502399"/>
              <a:gd name="connsiteY16" fmla="*/ 57799 h 146822"/>
              <a:gd name="connsiteX17" fmla="*/ 13818 w 502399"/>
              <a:gd name="connsiteY17" fmla="*/ 29608 h 146822"/>
              <a:gd name="connsiteX18" fmla="*/ 4739 w 502399"/>
              <a:gd name="connsiteY18" fmla="*/ 10505 h 146822"/>
              <a:gd name="connsiteX19" fmla="*/ 0 w 502399"/>
              <a:gd name="connsiteY19" fmla="*/ 246 h 146822"/>
              <a:gd name="connsiteX20" fmla="*/ 0 w 502399"/>
              <a:gd name="connsiteY20" fmla="*/ 0 h 146822"/>
              <a:gd name="connsiteX21" fmla="*/ 41456 w 502399"/>
              <a:gd name="connsiteY21" fmla="*/ 0 h 146822"/>
              <a:gd name="connsiteX22" fmla="*/ 43744 w 502399"/>
              <a:gd name="connsiteY22" fmla="*/ 2216 h 146822"/>
              <a:gd name="connsiteX23" fmla="*/ 49510 w 502399"/>
              <a:gd name="connsiteY23" fmla="*/ 7510 h 146822"/>
              <a:gd name="connsiteX24" fmla="*/ 65544 w 502399"/>
              <a:gd name="connsiteY24" fmla="*/ 21564 h 146822"/>
              <a:gd name="connsiteX25" fmla="*/ 70110 w 502399"/>
              <a:gd name="connsiteY25" fmla="*/ 26139 h 146822"/>
              <a:gd name="connsiteX26" fmla="*/ 104303 w 502399"/>
              <a:gd name="connsiteY26" fmla="*/ 56546 h 146822"/>
              <a:gd name="connsiteX27" fmla="*/ 114572 w 502399"/>
              <a:gd name="connsiteY27" fmla="*/ 65769 h 146822"/>
              <a:gd name="connsiteX28" fmla="*/ 116377 w 502399"/>
              <a:gd name="connsiteY28" fmla="*/ 67831 h 146822"/>
              <a:gd name="connsiteX29" fmla="*/ 122862 w 502399"/>
              <a:gd name="connsiteY29" fmla="*/ 69575 h 146822"/>
              <a:gd name="connsiteX30" fmla="*/ 138260 w 502399"/>
              <a:gd name="connsiteY30" fmla="*/ 74068 h 146822"/>
              <a:gd name="connsiteX31" fmla="*/ 170626 w 502399"/>
              <a:gd name="connsiteY31" fmla="*/ 83938 h 146822"/>
              <a:gd name="connsiteX32" fmla="*/ 384836 w 502399"/>
              <a:gd name="connsiteY32" fmla="*/ 85672 h 146822"/>
              <a:gd name="connsiteX33" fmla="*/ 394375 w 502399"/>
              <a:gd name="connsiteY33" fmla="*/ 91674 h 146822"/>
              <a:gd name="connsiteX34" fmla="*/ 397864 w 502399"/>
              <a:gd name="connsiteY34" fmla="*/ 94197 h 146822"/>
              <a:gd name="connsiteX35" fmla="*/ 406933 w 502399"/>
              <a:gd name="connsiteY35" fmla="*/ 95223 h 146822"/>
              <a:gd name="connsiteX36" fmla="*/ 428824 w 502399"/>
              <a:gd name="connsiteY36" fmla="*/ 99244 h 146822"/>
              <a:gd name="connsiteX37" fmla="*/ 445403 w 502399"/>
              <a:gd name="connsiteY37" fmla="*/ 103747 h 146822"/>
              <a:gd name="connsiteX38" fmla="*/ 453200 w 502399"/>
              <a:gd name="connsiteY38" fmla="*/ 105574 h 146822"/>
              <a:gd name="connsiteX39" fmla="*/ 467747 w 502399"/>
              <a:gd name="connsiteY39" fmla="*/ 111339 h 146822"/>
              <a:gd name="connsiteX40" fmla="*/ 474517 w 502399"/>
              <a:gd name="connsiteY40" fmla="*/ 114571 h 146822"/>
              <a:gd name="connsiteX41" fmla="*/ 502399 w 502399"/>
              <a:gd name="connsiteY41" fmla="*/ 117885 h 146822"/>
              <a:gd name="connsiteX42" fmla="*/ 340313 w 502399"/>
              <a:gd name="connsiteY42" fmla="*/ 119063 h 146822"/>
              <a:gd name="connsiteX43" fmla="*/ 347883 w 502399"/>
              <a:gd name="connsiteY43" fmla="*/ 121127 h 146822"/>
              <a:gd name="connsiteX44" fmla="*/ 347575 w 502399"/>
              <a:gd name="connsiteY44" fmla="*/ 121608 h 146822"/>
              <a:gd name="connsiteX45" fmla="*/ 340065 w 502399"/>
              <a:gd name="connsiteY45" fmla="*/ 124132 h 146822"/>
              <a:gd name="connsiteX46" fmla="*/ 340065 w 502399"/>
              <a:gd name="connsiteY46" fmla="*/ 124368 h 146822"/>
              <a:gd name="connsiteX47" fmla="*/ 339820 w 502399"/>
              <a:gd name="connsiteY47" fmla="*/ 124368 h 146822"/>
              <a:gd name="connsiteX48" fmla="*/ 339348 w 502399"/>
              <a:gd name="connsiteY48" fmla="*/ 132422 h 146822"/>
              <a:gd name="connsiteX49" fmla="*/ 339040 w 502399"/>
              <a:gd name="connsiteY49" fmla="*/ 136679 h 146822"/>
              <a:gd name="connsiteX50" fmla="*/ 338320 w 502399"/>
              <a:gd name="connsiteY50" fmla="*/ 138967 h 146822"/>
              <a:gd name="connsiteX51" fmla="*/ 333274 w 502399"/>
              <a:gd name="connsiteY51" fmla="*/ 138967 h 146822"/>
              <a:gd name="connsiteX52" fmla="*/ 333047 w 502399"/>
              <a:gd name="connsiteY52" fmla="*/ 139992 h 146822"/>
              <a:gd name="connsiteX53" fmla="*/ 332802 w 502399"/>
              <a:gd name="connsiteY53" fmla="*/ 141735 h 146822"/>
              <a:gd name="connsiteX54" fmla="*/ 328781 w 502399"/>
              <a:gd name="connsiteY54" fmla="*/ 138730 h 146822"/>
              <a:gd name="connsiteX55" fmla="*/ 322706 w 502399"/>
              <a:gd name="connsiteY55" fmla="*/ 138730 h 146822"/>
              <a:gd name="connsiteX56" fmla="*/ 322706 w 502399"/>
              <a:gd name="connsiteY56" fmla="*/ 145921 h 146822"/>
              <a:gd name="connsiteX57" fmla="*/ 270676 w 502399"/>
              <a:gd name="connsiteY57" fmla="*/ 145921 h 146822"/>
              <a:gd name="connsiteX58" fmla="*/ 270676 w 502399"/>
              <a:gd name="connsiteY58" fmla="*/ 139202 h 146822"/>
              <a:gd name="connsiteX59" fmla="*/ 272480 w 502399"/>
              <a:gd name="connsiteY59" fmla="*/ 137940 h 146822"/>
              <a:gd name="connsiteX60" fmla="*/ 272728 w 502399"/>
              <a:gd name="connsiteY60" fmla="*/ 137940 h 146822"/>
              <a:gd name="connsiteX61" fmla="*/ 272728 w 502399"/>
              <a:gd name="connsiteY61" fmla="*/ 137704 h 146822"/>
              <a:gd name="connsiteX62" fmla="*/ 145288 w 502399"/>
              <a:gd name="connsiteY62" fmla="*/ 133201 h 146822"/>
              <a:gd name="connsiteX63" fmla="*/ 136199 w 502399"/>
              <a:gd name="connsiteY63" fmla="*/ 139992 h 146822"/>
              <a:gd name="connsiteX64" fmla="*/ 127438 w 502399"/>
              <a:gd name="connsiteY64" fmla="*/ 146783 h 146822"/>
              <a:gd name="connsiteX65" fmla="*/ 120410 w 502399"/>
              <a:gd name="connsiteY65" fmla="*/ 144967 h 146822"/>
              <a:gd name="connsiteX66" fmla="*/ 98785 w 502399"/>
              <a:gd name="connsiteY66" fmla="*/ 139438 h 146822"/>
              <a:gd name="connsiteX67" fmla="*/ 98785 w 502399"/>
              <a:gd name="connsiteY67" fmla="*/ 129414 h 146822"/>
              <a:gd name="connsiteX68" fmla="*/ 65852 w 502399"/>
              <a:gd name="connsiteY68" fmla="*/ 126655 h 146822"/>
              <a:gd name="connsiteX69" fmla="*/ 65852 w 502399"/>
              <a:gd name="connsiteY69" fmla="*/ 126655 h 1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2399" h="146822">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chemeClr val="tx1"/>
          </a:solidFill>
          <a:ln w="1135" cap="flat">
            <a:noFill/>
            <a:prstDash val="solid"/>
            <a:miter/>
          </a:ln>
        </p:spPr>
        <p:txBody>
          <a:bodyPr rtlCol="0" anchor="ctr"/>
          <a:lstStyle/>
          <a:p>
            <a:endParaRPr lang="en-US"/>
          </a:p>
        </p:txBody>
      </p:sp>
      <p:grpSp>
        <p:nvGrpSpPr>
          <p:cNvPr id="1515" name="Graphic 266">
            <a:extLst>
              <a:ext uri="{FF2B5EF4-FFF2-40B4-BE49-F238E27FC236}">
                <a16:creationId xmlns:a16="http://schemas.microsoft.com/office/drawing/2014/main" id="{0EA3F113-9B01-D2B6-7CFA-D158429D27C4}"/>
              </a:ext>
            </a:extLst>
          </p:cNvPr>
          <p:cNvGrpSpPr/>
          <p:nvPr/>
        </p:nvGrpSpPr>
        <p:grpSpPr>
          <a:xfrm flipH="1">
            <a:off x="9053142" y="5073986"/>
            <a:ext cx="340088" cy="340088"/>
            <a:chOff x="8964249" y="5120369"/>
            <a:chExt cx="340088" cy="340088"/>
          </a:xfrm>
          <a:solidFill>
            <a:schemeClr val="tx1"/>
          </a:solidFill>
        </p:grpSpPr>
        <p:grpSp>
          <p:nvGrpSpPr>
            <p:cNvPr id="1516" name="Graphic 266">
              <a:extLst>
                <a:ext uri="{FF2B5EF4-FFF2-40B4-BE49-F238E27FC236}">
                  <a16:creationId xmlns:a16="http://schemas.microsoft.com/office/drawing/2014/main" id="{B2FAFCDE-3358-DD16-1D3D-787889D2439C}"/>
                </a:ext>
              </a:extLst>
            </p:cNvPr>
            <p:cNvGrpSpPr/>
            <p:nvPr/>
          </p:nvGrpSpPr>
          <p:grpSpPr>
            <a:xfrm>
              <a:off x="9032266" y="5120371"/>
              <a:ext cx="204052" cy="340085"/>
              <a:chOff x="9032266" y="5120371"/>
              <a:chExt cx="204052" cy="340085"/>
            </a:xfrm>
            <a:grpFill/>
          </p:grpSpPr>
          <p:sp>
            <p:nvSpPr>
              <p:cNvPr id="1517" name="Freeform: Shape 1516">
                <a:extLst>
                  <a:ext uri="{FF2B5EF4-FFF2-40B4-BE49-F238E27FC236}">
                    <a16:creationId xmlns:a16="http://schemas.microsoft.com/office/drawing/2014/main" id="{AD484C59-4582-11B4-3CB2-B279384CBDBB}"/>
                  </a:ext>
                </a:extLst>
              </p:cNvPr>
              <p:cNvSpPr/>
              <p:nvPr/>
            </p:nvSpPr>
            <p:spPr>
              <a:xfrm>
                <a:off x="9032266" y="5120371"/>
                <a:ext cx="204052" cy="340085"/>
              </a:xfrm>
              <a:custGeom>
                <a:avLst/>
                <a:gdLst>
                  <a:gd name="connsiteX0" fmla="*/ 202271 w 204052"/>
                  <a:gd name="connsiteY0" fmla="*/ 92226 h 340085"/>
                  <a:gd name="connsiteX1" fmla="*/ 192717 w 204052"/>
                  <a:gd name="connsiteY1" fmla="*/ 83234 h 340085"/>
                  <a:gd name="connsiteX2" fmla="*/ 192717 w 204052"/>
                  <a:gd name="connsiteY2" fmla="*/ 28338 h 340085"/>
                  <a:gd name="connsiteX3" fmla="*/ 192119 w 204052"/>
                  <a:gd name="connsiteY3" fmla="*/ 25803 h 340085"/>
                  <a:gd name="connsiteX4" fmla="*/ 180782 w 204052"/>
                  <a:gd name="connsiteY4" fmla="*/ 3130 h 340085"/>
                  <a:gd name="connsiteX5" fmla="*/ 172691 w 204052"/>
                  <a:gd name="connsiteY5" fmla="*/ 1081 h 340085"/>
                  <a:gd name="connsiteX6" fmla="*/ 170642 w 204052"/>
                  <a:gd name="connsiteY6" fmla="*/ 3130 h 340085"/>
                  <a:gd name="connsiteX7" fmla="*/ 159306 w 204052"/>
                  <a:gd name="connsiteY7" fmla="*/ 25803 h 340085"/>
                  <a:gd name="connsiteX8" fmla="*/ 158708 w 204052"/>
                  <a:gd name="connsiteY8" fmla="*/ 28338 h 340085"/>
                  <a:gd name="connsiteX9" fmla="*/ 158708 w 204052"/>
                  <a:gd name="connsiteY9" fmla="*/ 51226 h 340085"/>
                  <a:gd name="connsiteX10" fmla="*/ 105912 w 204052"/>
                  <a:gd name="connsiteY10" fmla="*/ 1536 h 340085"/>
                  <a:gd name="connsiteX11" fmla="*/ 98141 w 204052"/>
                  <a:gd name="connsiteY11" fmla="*/ 1536 h 340085"/>
                  <a:gd name="connsiteX12" fmla="*/ 45345 w 204052"/>
                  <a:gd name="connsiteY12" fmla="*/ 51226 h 340085"/>
                  <a:gd name="connsiteX13" fmla="*/ 45345 w 204052"/>
                  <a:gd name="connsiteY13" fmla="*/ 28338 h 340085"/>
                  <a:gd name="connsiteX14" fmla="*/ 44747 w 204052"/>
                  <a:gd name="connsiteY14" fmla="*/ 25803 h 340085"/>
                  <a:gd name="connsiteX15" fmla="*/ 33411 w 204052"/>
                  <a:gd name="connsiteY15" fmla="*/ 3130 h 340085"/>
                  <a:gd name="connsiteX16" fmla="*/ 25320 w 204052"/>
                  <a:gd name="connsiteY16" fmla="*/ 1081 h 340085"/>
                  <a:gd name="connsiteX17" fmla="*/ 23271 w 204052"/>
                  <a:gd name="connsiteY17" fmla="*/ 3130 h 340085"/>
                  <a:gd name="connsiteX18" fmla="*/ 11934 w 204052"/>
                  <a:gd name="connsiteY18" fmla="*/ 25803 h 340085"/>
                  <a:gd name="connsiteX19" fmla="*/ 11336 w 204052"/>
                  <a:gd name="connsiteY19" fmla="*/ 28338 h 340085"/>
                  <a:gd name="connsiteX20" fmla="*/ 11336 w 204052"/>
                  <a:gd name="connsiteY20" fmla="*/ 83234 h 340085"/>
                  <a:gd name="connsiteX21" fmla="*/ 1783 w 204052"/>
                  <a:gd name="connsiteY21" fmla="*/ 92226 h 340085"/>
                  <a:gd name="connsiteX22" fmla="*/ 0 w 204052"/>
                  <a:gd name="connsiteY22" fmla="*/ 96356 h 340085"/>
                  <a:gd name="connsiteX23" fmla="*/ 0 w 204052"/>
                  <a:gd name="connsiteY23" fmla="*/ 334417 h 340085"/>
                  <a:gd name="connsiteX24" fmla="*/ 5665 w 204052"/>
                  <a:gd name="connsiteY24" fmla="*/ 340085 h 340085"/>
                  <a:gd name="connsiteX25" fmla="*/ 5668 w 204052"/>
                  <a:gd name="connsiteY25" fmla="*/ 340085 h 340085"/>
                  <a:gd name="connsiteX26" fmla="*/ 198385 w 204052"/>
                  <a:gd name="connsiteY26" fmla="*/ 340085 h 340085"/>
                  <a:gd name="connsiteX27" fmla="*/ 204053 w 204052"/>
                  <a:gd name="connsiteY27" fmla="*/ 334420 h 340085"/>
                  <a:gd name="connsiteX28" fmla="*/ 204053 w 204052"/>
                  <a:gd name="connsiteY28" fmla="*/ 334417 h 340085"/>
                  <a:gd name="connsiteX29" fmla="*/ 204053 w 204052"/>
                  <a:gd name="connsiteY29" fmla="*/ 96356 h 340085"/>
                  <a:gd name="connsiteX30" fmla="*/ 202271 w 204052"/>
                  <a:gd name="connsiteY30" fmla="*/ 92226 h 340085"/>
                  <a:gd name="connsiteX31" fmla="*/ 175712 w 204052"/>
                  <a:gd name="connsiteY31" fmla="*/ 18341 h 340085"/>
                  <a:gd name="connsiteX32" fmla="*/ 181380 w 204052"/>
                  <a:gd name="connsiteY32" fmla="*/ 29677 h 340085"/>
                  <a:gd name="connsiteX33" fmla="*/ 181380 w 204052"/>
                  <a:gd name="connsiteY33" fmla="*/ 39674 h 340085"/>
                  <a:gd name="connsiteX34" fmla="*/ 170044 w 204052"/>
                  <a:gd name="connsiteY34" fmla="*/ 39674 h 340085"/>
                  <a:gd name="connsiteX35" fmla="*/ 170044 w 204052"/>
                  <a:gd name="connsiteY35" fmla="*/ 29677 h 340085"/>
                  <a:gd name="connsiteX36" fmla="*/ 170044 w 204052"/>
                  <a:gd name="connsiteY36" fmla="*/ 51010 h 340085"/>
                  <a:gd name="connsiteX37" fmla="*/ 181380 w 204052"/>
                  <a:gd name="connsiteY37" fmla="*/ 51010 h 340085"/>
                  <a:gd name="connsiteX38" fmla="*/ 181380 w 204052"/>
                  <a:gd name="connsiteY38" fmla="*/ 72565 h 340085"/>
                  <a:gd name="connsiteX39" fmla="*/ 170044 w 204052"/>
                  <a:gd name="connsiteY39" fmla="*/ 61896 h 340085"/>
                  <a:gd name="connsiteX40" fmla="*/ 28341 w 204052"/>
                  <a:gd name="connsiteY40" fmla="*/ 18341 h 340085"/>
                  <a:gd name="connsiteX41" fmla="*/ 34009 w 204052"/>
                  <a:gd name="connsiteY41" fmla="*/ 29677 h 340085"/>
                  <a:gd name="connsiteX42" fmla="*/ 34009 w 204052"/>
                  <a:gd name="connsiteY42" fmla="*/ 39674 h 340085"/>
                  <a:gd name="connsiteX43" fmla="*/ 22673 w 204052"/>
                  <a:gd name="connsiteY43" fmla="*/ 39674 h 340085"/>
                  <a:gd name="connsiteX44" fmla="*/ 22673 w 204052"/>
                  <a:gd name="connsiteY44" fmla="*/ 29677 h 340085"/>
                  <a:gd name="connsiteX45" fmla="*/ 22673 w 204052"/>
                  <a:gd name="connsiteY45" fmla="*/ 51010 h 340085"/>
                  <a:gd name="connsiteX46" fmla="*/ 34009 w 204052"/>
                  <a:gd name="connsiteY46" fmla="*/ 51010 h 340085"/>
                  <a:gd name="connsiteX47" fmla="*/ 34009 w 204052"/>
                  <a:gd name="connsiteY47" fmla="*/ 61896 h 340085"/>
                  <a:gd name="connsiteX48" fmla="*/ 22673 w 204052"/>
                  <a:gd name="connsiteY48" fmla="*/ 72565 h 340085"/>
                  <a:gd name="connsiteX49" fmla="*/ 170044 w 204052"/>
                  <a:gd name="connsiteY49" fmla="*/ 328749 h 340085"/>
                  <a:gd name="connsiteX50" fmla="*/ 158708 w 204052"/>
                  <a:gd name="connsiteY50" fmla="*/ 328749 h 340085"/>
                  <a:gd name="connsiteX51" fmla="*/ 158708 w 204052"/>
                  <a:gd name="connsiteY51" fmla="*/ 119028 h 340085"/>
                  <a:gd name="connsiteX52" fmla="*/ 156807 w 204052"/>
                  <a:gd name="connsiteY52" fmla="*/ 114793 h 340085"/>
                  <a:gd name="connsiteX53" fmla="*/ 105793 w 204052"/>
                  <a:gd name="connsiteY53" fmla="*/ 69448 h 340085"/>
                  <a:gd name="connsiteX54" fmla="*/ 98260 w 204052"/>
                  <a:gd name="connsiteY54" fmla="*/ 69448 h 340085"/>
                  <a:gd name="connsiteX55" fmla="*/ 47246 w 204052"/>
                  <a:gd name="connsiteY55" fmla="*/ 114793 h 340085"/>
                  <a:gd name="connsiteX56" fmla="*/ 45345 w 204052"/>
                  <a:gd name="connsiteY56" fmla="*/ 119028 h 340085"/>
                  <a:gd name="connsiteX57" fmla="*/ 45345 w 204052"/>
                  <a:gd name="connsiteY57" fmla="*/ 328749 h 340085"/>
                  <a:gd name="connsiteX58" fmla="*/ 34009 w 204052"/>
                  <a:gd name="connsiteY58" fmla="*/ 328749 h 340085"/>
                  <a:gd name="connsiteX59" fmla="*/ 34009 w 204052"/>
                  <a:gd name="connsiteY59" fmla="*/ 110172 h 340085"/>
                  <a:gd name="connsiteX60" fmla="*/ 102026 w 204052"/>
                  <a:gd name="connsiteY60" fmla="*/ 47390 h 340085"/>
                  <a:gd name="connsiteX61" fmla="*/ 170044 w 204052"/>
                  <a:gd name="connsiteY61" fmla="*/ 110172 h 340085"/>
                  <a:gd name="connsiteX62" fmla="*/ 147371 w 204052"/>
                  <a:gd name="connsiteY62" fmla="*/ 141701 h 340085"/>
                  <a:gd name="connsiteX63" fmla="*/ 131047 w 204052"/>
                  <a:gd name="connsiteY63" fmla="*/ 141701 h 340085"/>
                  <a:gd name="connsiteX64" fmla="*/ 147371 w 204052"/>
                  <a:gd name="connsiteY64" fmla="*/ 130040 h 340085"/>
                  <a:gd name="connsiteX65" fmla="*/ 119031 w 204052"/>
                  <a:gd name="connsiteY65" fmla="*/ 136357 h 340085"/>
                  <a:gd name="connsiteX66" fmla="*/ 119031 w 204052"/>
                  <a:gd name="connsiteY66" fmla="*/ 96382 h 340085"/>
                  <a:gd name="connsiteX67" fmla="*/ 143965 w 204052"/>
                  <a:gd name="connsiteY67" fmla="*/ 118546 h 340085"/>
                  <a:gd name="connsiteX68" fmla="*/ 107695 w 204052"/>
                  <a:gd name="connsiteY68" fmla="*/ 141701 h 340085"/>
                  <a:gd name="connsiteX69" fmla="*/ 96358 w 204052"/>
                  <a:gd name="connsiteY69" fmla="*/ 141701 h 340085"/>
                  <a:gd name="connsiteX70" fmla="*/ 96358 w 204052"/>
                  <a:gd name="connsiteY70" fmla="*/ 86305 h 340085"/>
                  <a:gd name="connsiteX71" fmla="*/ 102026 w 204052"/>
                  <a:gd name="connsiteY71" fmla="*/ 81266 h 340085"/>
                  <a:gd name="connsiteX72" fmla="*/ 107695 w 204052"/>
                  <a:gd name="connsiteY72" fmla="*/ 86305 h 340085"/>
                  <a:gd name="connsiteX73" fmla="*/ 56681 w 204052"/>
                  <a:gd name="connsiteY73" fmla="*/ 130040 h 340085"/>
                  <a:gd name="connsiteX74" fmla="*/ 73006 w 204052"/>
                  <a:gd name="connsiteY74" fmla="*/ 141701 h 340085"/>
                  <a:gd name="connsiteX75" fmla="*/ 56681 w 204052"/>
                  <a:gd name="connsiteY75" fmla="*/ 141701 h 340085"/>
                  <a:gd name="connsiteX76" fmla="*/ 85022 w 204052"/>
                  <a:gd name="connsiteY76" fmla="*/ 136357 h 340085"/>
                  <a:gd name="connsiteX77" fmla="*/ 60088 w 204052"/>
                  <a:gd name="connsiteY77" fmla="*/ 118546 h 340085"/>
                  <a:gd name="connsiteX78" fmla="*/ 85022 w 204052"/>
                  <a:gd name="connsiteY78" fmla="*/ 96382 h 340085"/>
                  <a:gd name="connsiteX79" fmla="*/ 56681 w 204052"/>
                  <a:gd name="connsiteY79" fmla="*/ 153037 h 340085"/>
                  <a:gd name="connsiteX80" fmla="*/ 147371 w 204052"/>
                  <a:gd name="connsiteY80" fmla="*/ 153037 h 340085"/>
                  <a:gd name="connsiteX81" fmla="*/ 147371 w 204052"/>
                  <a:gd name="connsiteY81" fmla="*/ 328749 h 340085"/>
                  <a:gd name="connsiteX82" fmla="*/ 56681 w 204052"/>
                  <a:gd name="connsiteY82" fmla="*/ 328749 h 340085"/>
                  <a:gd name="connsiteX83" fmla="*/ 192717 w 204052"/>
                  <a:gd name="connsiteY83" fmla="*/ 328749 h 340085"/>
                  <a:gd name="connsiteX84" fmla="*/ 181380 w 204052"/>
                  <a:gd name="connsiteY84" fmla="*/ 328749 h 340085"/>
                  <a:gd name="connsiteX85" fmla="*/ 181380 w 204052"/>
                  <a:gd name="connsiteY85" fmla="*/ 107692 h 340085"/>
                  <a:gd name="connsiteX86" fmla="*/ 179556 w 204052"/>
                  <a:gd name="connsiteY86" fmla="*/ 103529 h 340085"/>
                  <a:gd name="connsiteX87" fmla="*/ 105871 w 204052"/>
                  <a:gd name="connsiteY87" fmla="*/ 35512 h 340085"/>
                  <a:gd name="connsiteX88" fmla="*/ 98182 w 204052"/>
                  <a:gd name="connsiteY88" fmla="*/ 35512 h 340085"/>
                  <a:gd name="connsiteX89" fmla="*/ 24497 w 204052"/>
                  <a:gd name="connsiteY89" fmla="*/ 103529 h 340085"/>
                  <a:gd name="connsiteX90" fmla="*/ 22673 w 204052"/>
                  <a:gd name="connsiteY90" fmla="*/ 107692 h 340085"/>
                  <a:gd name="connsiteX91" fmla="*/ 22673 w 204052"/>
                  <a:gd name="connsiteY91" fmla="*/ 328749 h 340085"/>
                  <a:gd name="connsiteX92" fmla="*/ 11336 w 204052"/>
                  <a:gd name="connsiteY92" fmla="*/ 328749 h 340085"/>
                  <a:gd name="connsiteX93" fmla="*/ 11336 w 204052"/>
                  <a:gd name="connsiteY93" fmla="*/ 98802 h 340085"/>
                  <a:gd name="connsiteX94" fmla="*/ 102026 w 204052"/>
                  <a:gd name="connsiteY94" fmla="*/ 13448 h 340085"/>
                  <a:gd name="connsiteX95" fmla="*/ 192717 w 204052"/>
                  <a:gd name="connsiteY95" fmla="*/ 98802 h 34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4052" h="340085">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grpFill/>
              <a:ln w="5556" cap="flat">
                <a:noFill/>
                <a:prstDash val="solid"/>
                <a:miter/>
              </a:ln>
            </p:spPr>
            <p:txBody>
              <a:bodyPr rtlCol="0" anchor="ctr"/>
              <a:lstStyle/>
              <a:p>
                <a:endParaRPr lang="en-US"/>
              </a:p>
            </p:txBody>
          </p:sp>
          <p:sp>
            <p:nvSpPr>
              <p:cNvPr id="1518" name="Freeform: Shape 1517">
                <a:extLst>
                  <a:ext uri="{FF2B5EF4-FFF2-40B4-BE49-F238E27FC236}">
                    <a16:creationId xmlns:a16="http://schemas.microsoft.com/office/drawing/2014/main" id="{2A1FDB40-4CCC-5E84-6244-AB4CE4FA7EC4}"/>
                  </a:ext>
                </a:extLst>
              </p:cNvPr>
              <p:cNvSpPr/>
              <p:nvPr/>
            </p:nvSpPr>
            <p:spPr>
              <a:xfrm>
                <a:off x="9100253" y="5284698"/>
                <a:ext cx="22734" cy="28433"/>
              </a:xfrm>
              <a:custGeom>
                <a:avLst/>
                <a:gdLst>
                  <a:gd name="connsiteX0" fmla="*/ 10415 w 22734"/>
                  <a:gd name="connsiteY0" fmla="*/ 25863 h 28433"/>
                  <a:gd name="connsiteX1" fmla="*/ 21751 w 22734"/>
                  <a:gd name="connsiteY1" fmla="*/ 8859 h 28433"/>
                  <a:gd name="connsiteX2" fmla="*/ 20256 w 22734"/>
                  <a:gd name="connsiteY2" fmla="*/ 983 h 28433"/>
                  <a:gd name="connsiteX3" fmla="*/ 12381 w 22734"/>
                  <a:gd name="connsiteY3" fmla="*/ 2479 h 28433"/>
                  <a:gd name="connsiteX4" fmla="*/ 12320 w 22734"/>
                  <a:gd name="connsiteY4" fmla="*/ 2570 h 28433"/>
                  <a:gd name="connsiteX5" fmla="*/ 983 w 22734"/>
                  <a:gd name="connsiteY5" fmla="*/ 19575 h 28433"/>
                  <a:gd name="connsiteX6" fmla="*/ 2479 w 22734"/>
                  <a:gd name="connsiteY6" fmla="*/ 27450 h 28433"/>
                  <a:gd name="connsiteX7" fmla="*/ 10354 w 22734"/>
                  <a:gd name="connsiteY7" fmla="*/ 25955 h 28433"/>
                  <a:gd name="connsiteX8" fmla="*/ 10415 w 22734"/>
                  <a:gd name="connsiteY8" fmla="*/ 25863 h 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4" h="28433">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grpFill/>
              <a:ln w="5556" cap="flat">
                <a:noFill/>
                <a:prstDash val="solid"/>
                <a:miter/>
              </a:ln>
            </p:spPr>
            <p:txBody>
              <a:bodyPr rtlCol="0" anchor="ctr"/>
              <a:lstStyle/>
              <a:p>
                <a:endParaRPr lang="en-US"/>
              </a:p>
            </p:txBody>
          </p:sp>
          <p:sp>
            <p:nvSpPr>
              <p:cNvPr id="1519" name="Freeform: Shape 1518">
                <a:extLst>
                  <a:ext uri="{FF2B5EF4-FFF2-40B4-BE49-F238E27FC236}">
                    <a16:creationId xmlns:a16="http://schemas.microsoft.com/office/drawing/2014/main" id="{FD6CE17E-E371-CF99-7E36-07BF4154BBE4}"/>
                  </a:ext>
                </a:extLst>
              </p:cNvPr>
              <p:cNvSpPr/>
              <p:nvPr/>
            </p:nvSpPr>
            <p:spPr>
              <a:xfrm>
                <a:off x="9105951" y="5290409"/>
                <a:ext cx="39679" cy="51017"/>
              </a:xfrm>
              <a:custGeom>
                <a:avLst/>
                <a:gdLst>
                  <a:gd name="connsiteX0" fmla="*/ 37303 w 39679"/>
                  <a:gd name="connsiteY0" fmla="*/ 1061 h 51017"/>
                  <a:gd name="connsiteX1" fmla="*/ 29408 w 39679"/>
                  <a:gd name="connsiteY1" fmla="*/ 2361 h 51017"/>
                  <a:gd name="connsiteX2" fmla="*/ 29396 w 39679"/>
                  <a:gd name="connsiteY2" fmla="*/ 2378 h 51017"/>
                  <a:gd name="connsiteX3" fmla="*/ 1056 w 39679"/>
                  <a:gd name="connsiteY3" fmla="*/ 42055 h 51017"/>
                  <a:gd name="connsiteX4" fmla="*/ 2376 w 39679"/>
                  <a:gd name="connsiteY4" fmla="*/ 49962 h 51017"/>
                  <a:gd name="connsiteX5" fmla="*/ 10283 w 39679"/>
                  <a:gd name="connsiteY5" fmla="*/ 48642 h 51017"/>
                  <a:gd name="connsiteX6" fmla="*/ 38624 w 39679"/>
                  <a:gd name="connsiteY6" fmla="*/ 8965 h 51017"/>
                  <a:gd name="connsiteX7" fmla="*/ 37306 w 39679"/>
                  <a:gd name="connsiteY7" fmla="*/ 1063 h 51017"/>
                  <a:gd name="connsiteX8" fmla="*/ 37303 w 39679"/>
                  <a:gd name="connsiteY8" fmla="*/ 1061 h 5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9" h="51017">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grpFill/>
              <a:ln w="5556" cap="flat">
                <a:noFill/>
                <a:prstDash val="solid"/>
                <a:miter/>
              </a:ln>
            </p:spPr>
            <p:txBody>
              <a:bodyPr rtlCol="0" anchor="ctr"/>
              <a:lstStyle/>
              <a:p>
                <a:endParaRPr lang="en-US"/>
              </a:p>
            </p:txBody>
          </p:sp>
        </p:grpSp>
      </p:grpSp>
      <p:grpSp>
        <p:nvGrpSpPr>
          <p:cNvPr id="1520" name="Graphic 267">
            <a:extLst>
              <a:ext uri="{FF2B5EF4-FFF2-40B4-BE49-F238E27FC236}">
                <a16:creationId xmlns:a16="http://schemas.microsoft.com/office/drawing/2014/main" id="{17E740A0-64DE-A20C-2868-C4178234F37D}"/>
              </a:ext>
            </a:extLst>
          </p:cNvPr>
          <p:cNvGrpSpPr/>
          <p:nvPr/>
        </p:nvGrpSpPr>
        <p:grpSpPr>
          <a:xfrm>
            <a:off x="8355175" y="5189602"/>
            <a:ext cx="480010" cy="196030"/>
            <a:chOff x="8266282" y="5235985"/>
            <a:chExt cx="480010" cy="196030"/>
          </a:xfrm>
          <a:solidFill>
            <a:schemeClr val="tx1"/>
          </a:solidFill>
        </p:grpSpPr>
        <p:sp>
          <p:nvSpPr>
            <p:cNvPr id="1521" name="Freeform: Shape 1520">
              <a:extLst>
                <a:ext uri="{FF2B5EF4-FFF2-40B4-BE49-F238E27FC236}">
                  <a16:creationId xmlns:a16="http://schemas.microsoft.com/office/drawing/2014/main" id="{F0C3259B-9B07-7993-DE4A-56AA071DFAC9}"/>
                </a:ext>
              </a:extLst>
            </p:cNvPr>
            <p:cNvSpPr/>
            <p:nvPr/>
          </p:nvSpPr>
          <p:spPr>
            <a:xfrm>
              <a:off x="8514289" y="5328014"/>
              <a:ext cx="24000" cy="16000"/>
            </a:xfrm>
            <a:custGeom>
              <a:avLst/>
              <a:gdLst>
                <a:gd name="connsiteX0" fmla="*/ 16000 w 24000"/>
                <a:gd name="connsiteY0" fmla="*/ 0 h 16000"/>
                <a:gd name="connsiteX1" fmla="*/ 8000 w 24000"/>
                <a:gd name="connsiteY1" fmla="*/ 0 h 16000"/>
                <a:gd name="connsiteX2" fmla="*/ 0 w 24000"/>
                <a:gd name="connsiteY2" fmla="*/ 8000 h 16000"/>
                <a:gd name="connsiteX3" fmla="*/ 8000 w 24000"/>
                <a:gd name="connsiteY3" fmla="*/ 16000 h 16000"/>
                <a:gd name="connsiteX4" fmla="*/ 16000 w 24000"/>
                <a:gd name="connsiteY4" fmla="*/ 16000 h 16000"/>
                <a:gd name="connsiteX5" fmla="*/ 24000 w 24000"/>
                <a:gd name="connsiteY5" fmla="*/ 8000 h 16000"/>
                <a:gd name="connsiteX6" fmla="*/ 16000 w 24000"/>
                <a:gd name="connsiteY6" fmla="*/ 0 h 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0" h="1600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grpFill/>
            <a:ln w="7938" cap="flat">
              <a:noFill/>
              <a:prstDash val="solid"/>
              <a:miter/>
            </a:ln>
          </p:spPr>
          <p:txBody>
            <a:bodyPr rtlCol="0" anchor="ctr"/>
            <a:lstStyle/>
            <a:p>
              <a:endParaRPr lang="en-US"/>
            </a:p>
          </p:txBody>
        </p:sp>
        <p:sp>
          <p:nvSpPr>
            <p:cNvPr id="1522" name="Freeform: Shape 1521">
              <a:extLst>
                <a:ext uri="{FF2B5EF4-FFF2-40B4-BE49-F238E27FC236}">
                  <a16:creationId xmlns:a16="http://schemas.microsoft.com/office/drawing/2014/main" id="{BCAD8C6F-8B3D-1ACA-8FDB-C1E1049CA168}"/>
                </a:ext>
              </a:extLst>
            </p:cNvPr>
            <p:cNvSpPr/>
            <p:nvPr/>
          </p:nvSpPr>
          <p:spPr>
            <a:xfrm>
              <a:off x="8266282" y="5235985"/>
              <a:ext cx="480010" cy="196030"/>
            </a:xfrm>
            <a:custGeom>
              <a:avLst/>
              <a:gdLst>
                <a:gd name="connsiteX0" fmla="*/ 476808 w 480010"/>
                <a:gd name="connsiteY0" fmla="*/ 85630 h 196030"/>
                <a:gd name="connsiteX1" fmla="*/ 352046 w 480010"/>
                <a:gd name="connsiteY1" fmla="*/ 60035 h 196030"/>
                <a:gd name="connsiteX2" fmla="*/ 352009 w 480010"/>
                <a:gd name="connsiteY2" fmla="*/ 60028 h 196030"/>
                <a:gd name="connsiteX3" fmla="*/ 348954 w 480010"/>
                <a:gd name="connsiteY3" fmla="*/ 60028 h 196030"/>
                <a:gd name="connsiteX4" fmla="*/ 327165 w 480010"/>
                <a:gd name="connsiteY4" fmla="*/ 16449 h 196030"/>
                <a:gd name="connsiteX5" fmla="*/ 322977 w 480010"/>
                <a:gd name="connsiteY5" fmla="*/ 12598 h 196030"/>
                <a:gd name="connsiteX6" fmla="*/ 109037 w 480010"/>
                <a:gd name="connsiteY6" fmla="*/ 12598 h 196030"/>
                <a:gd name="connsiteX7" fmla="*/ 104005 w 480010"/>
                <a:gd name="connsiteY7" fmla="*/ 20027 h 196030"/>
                <a:gd name="connsiteX8" fmla="*/ 80005 w 480010"/>
                <a:gd name="connsiteY8" fmla="*/ 60028 h 196030"/>
                <a:gd name="connsiteX9" fmla="*/ 8004 w 480010"/>
                <a:gd name="connsiteY9" fmla="*/ 60028 h 196030"/>
                <a:gd name="connsiteX10" fmla="*/ 0 w 480010"/>
                <a:gd name="connsiteY10" fmla="*/ 68016 h 196030"/>
                <a:gd name="connsiteX11" fmla="*/ 308 w 480010"/>
                <a:gd name="connsiteY11" fmla="*/ 70223 h 196030"/>
                <a:gd name="connsiteX12" fmla="*/ 16004 w 480010"/>
                <a:gd name="connsiteY12" fmla="*/ 125146 h 196030"/>
                <a:gd name="connsiteX13" fmla="*/ 16004 w 480010"/>
                <a:gd name="connsiteY13" fmla="*/ 156029 h 196030"/>
                <a:gd name="connsiteX14" fmla="*/ 22434 w 480010"/>
                <a:gd name="connsiteY14" fmla="*/ 163874 h 196030"/>
                <a:gd name="connsiteX15" fmla="*/ 62434 w 480010"/>
                <a:gd name="connsiteY15" fmla="*/ 171874 h 196030"/>
                <a:gd name="connsiteX16" fmla="*/ 64005 w 480010"/>
                <a:gd name="connsiteY16" fmla="*/ 172030 h 196030"/>
                <a:gd name="connsiteX17" fmla="*/ 72005 w 480010"/>
                <a:gd name="connsiteY17" fmla="*/ 164030 h 196030"/>
                <a:gd name="connsiteX18" fmla="*/ 92288 w 480010"/>
                <a:gd name="connsiteY18" fmla="*/ 138389 h 196030"/>
                <a:gd name="connsiteX19" fmla="*/ 88005 w 480010"/>
                <a:gd name="connsiteY19" fmla="*/ 156029 h 196030"/>
                <a:gd name="connsiteX20" fmla="*/ 128006 w 480010"/>
                <a:gd name="connsiteY20" fmla="*/ 196030 h 196030"/>
                <a:gd name="connsiteX21" fmla="*/ 168006 w 480010"/>
                <a:gd name="connsiteY21" fmla="*/ 156029 h 196030"/>
                <a:gd name="connsiteX22" fmla="*/ 163724 w 480010"/>
                <a:gd name="connsiteY22" fmla="*/ 138389 h 196030"/>
                <a:gd name="connsiteX23" fmla="*/ 184006 w 480010"/>
                <a:gd name="connsiteY23" fmla="*/ 164030 h 196030"/>
                <a:gd name="connsiteX24" fmla="*/ 191997 w 480010"/>
                <a:gd name="connsiteY24" fmla="*/ 172030 h 196030"/>
                <a:gd name="connsiteX25" fmla="*/ 192007 w 480010"/>
                <a:gd name="connsiteY25" fmla="*/ 172030 h 196030"/>
                <a:gd name="connsiteX26" fmla="*/ 336009 w 480010"/>
                <a:gd name="connsiteY26" fmla="*/ 172030 h 196030"/>
                <a:gd name="connsiteX27" fmla="*/ 344009 w 480010"/>
                <a:gd name="connsiteY27" fmla="*/ 164039 h 196030"/>
                <a:gd name="connsiteX28" fmla="*/ 344009 w 480010"/>
                <a:gd name="connsiteY28" fmla="*/ 164030 h 196030"/>
                <a:gd name="connsiteX29" fmla="*/ 364291 w 480010"/>
                <a:gd name="connsiteY29" fmla="*/ 138389 h 196030"/>
                <a:gd name="connsiteX30" fmla="*/ 360009 w 480010"/>
                <a:gd name="connsiteY30" fmla="*/ 156029 h 196030"/>
                <a:gd name="connsiteX31" fmla="*/ 399989 w 480010"/>
                <a:gd name="connsiteY31" fmla="*/ 196030 h 196030"/>
                <a:gd name="connsiteX32" fmla="*/ 439219 w 480010"/>
                <a:gd name="connsiteY32" fmla="*/ 163850 h 196030"/>
                <a:gd name="connsiteX33" fmla="*/ 471963 w 480010"/>
                <a:gd name="connsiteY33" fmla="*/ 135388 h 196030"/>
                <a:gd name="connsiteX34" fmla="*/ 477667 w 480010"/>
                <a:gd name="connsiteY34" fmla="*/ 129685 h 196030"/>
                <a:gd name="connsiteX35" fmla="*/ 480011 w 480010"/>
                <a:gd name="connsiteY35" fmla="*/ 124029 h 196030"/>
                <a:gd name="connsiteX36" fmla="*/ 480011 w 480010"/>
                <a:gd name="connsiteY36" fmla="*/ 92029 h 196030"/>
                <a:gd name="connsiteX37" fmla="*/ 476808 w 480010"/>
                <a:gd name="connsiteY37" fmla="*/ 85630 h 196030"/>
                <a:gd name="connsiteX38" fmla="*/ 331065 w 480010"/>
                <a:gd name="connsiteY38" fmla="*/ 60028 h 196030"/>
                <a:gd name="connsiteX39" fmla="*/ 232007 w 480010"/>
                <a:gd name="connsiteY39" fmla="*/ 60028 h 196030"/>
                <a:gd name="connsiteX40" fmla="*/ 232007 w 480010"/>
                <a:gd name="connsiteY40" fmla="*/ 16320 h 196030"/>
                <a:gd name="connsiteX41" fmla="*/ 314266 w 480010"/>
                <a:gd name="connsiteY41" fmla="*/ 26426 h 196030"/>
                <a:gd name="connsiteX42" fmla="*/ 148288 w 480010"/>
                <a:gd name="connsiteY42" fmla="*/ 60028 h 196030"/>
                <a:gd name="connsiteX43" fmla="*/ 124588 w 480010"/>
                <a:gd name="connsiteY43" fmla="*/ 24480 h 196030"/>
                <a:gd name="connsiteX44" fmla="*/ 216007 w 480010"/>
                <a:gd name="connsiteY44" fmla="*/ 16143 h 196030"/>
                <a:gd name="connsiteX45" fmla="*/ 216007 w 480010"/>
                <a:gd name="connsiteY45" fmla="*/ 60028 h 196030"/>
                <a:gd name="connsiteX46" fmla="*/ 117101 w 480010"/>
                <a:gd name="connsiteY46" fmla="*/ 42093 h 196030"/>
                <a:gd name="connsiteX47" fmla="*/ 129058 w 480010"/>
                <a:gd name="connsiteY47" fmla="*/ 60028 h 196030"/>
                <a:gd name="connsiteX48" fmla="*/ 108839 w 480010"/>
                <a:gd name="connsiteY48" fmla="*/ 60028 h 196030"/>
                <a:gd name="connsiteX49" fmla="*/ 117101 w 480010"/>
                <a:gd name="connsiteY49" fmla="*/ 42093 h 196030"/>
                <a:gd name="connsiteX50" fmla="*/ 152006 w 480010"/>
                <a:gd name="connsiteY50" fmla="*/ 156029 h 196030"/>
                <a:gd name="connsiteX51" fmla="*/ 128006 w 480010"/>
                <a:gd name="connsiteY51" fmla="*/ 180030 h 196030"/>
                <a:gd name="connsiteX52" fmla="*/ 104005 w 480010"/>
                <a:gd name="connsiteY52" fmla="*/ 156029 h 196030"/>
                <a:gd name="connsiteX53" fmla="*/ 128006 w 480010"/>
                <a:gd name="connsiteY53" fmla="*/ 132029 h 196030"/>
                <a:gd name="connsiteX54" fmla="*/ 152006 w 480010"/>
                <a:gd name="connsiteY54" fmla="*/ 156029 h 196030"/>
                <a:gd name="connsiteX55" fmla="*/ 128006 w 480010"/>
                <a:gd name="connsiteY55" fmla="*/ 116029 h 196030"/>
                <a:gd name="connsiteX56" fmla="*/ 57028 w 480010"/>
                <a:gd name="connsiteY56" fmla="*/ 154475 h 196030"/>
                <a:gd name="connsiteX57" fmla="*/ 32004 w 480010"/>
                <a:gd name="connsiteY57" fmla="*/ 149475 h 196030"/>
                <a:gd name="connsiteX58" fmla="*/ 32004 w 480010"/>
                <a:gd name="connsiteY58" fmla="*/ 124029 h 196030"/>
                <a:gd name="connsiteX59" fmla="*/ 31700 w 480010"/>
                <a:gd name="connsiteY59" fmla="*/ 121834 h 196030"/>
                <a:gd name="connsiteX60" fmla="*/ 27756 w 480010"/>
                <a:gd name="connsiteY60" fmla="*/ 108029 h 196030"/>
                <a:gd name="connsiteX61" fmla="*/ 40004 w 480010"/>
                <a:gd name="connsiteY61" fmla="*/ 108029 h 196030"/>
                <a:gd name="connsiteX62" fmla="*/ 48004 w 480010"/>
                <a:gd name="connsiteY62" fmla="*/ 100029 h 196030"/>
                <a:gd name="connsiteX63" fmla="*/ 40004 w 480010"/>
                <a:gd name="connsiteY63" fmla="*/ 92029 h 196030"/>
                <a:gd name="connsiteX64" fmla="*/ 23184 w 480010"/>
                <a:gd name="connsiteY64" fmla="*/ 92029 h 196030"/>
                <a:gd name="connsiteX65" fmla="*/ 18613 w 480010"/>
                <a:gd name="connsiteY65" fmla="*/ 76028 h 196030"/>
                <a:gd name="connsiteX66" fmla="*/ 216007 w 480010"/>
                <a:gd name="connsiteY66" fmla="*/ 76028 h 196030"/>
                <a:gd name="connsiteX67" fmla="*/ 216007 w 480010"/>
                <a:gd name="connsiteY67" fmla="*/ 156029 h 196030"/>
                <a:gd name="connsiteX68" fmla="*/ 199295 w 480010"/>
                <a:gd name="connsiteY68" fmla="*/ 156029 h 196030"/>
                <a:gd name="connsiteX69" fmla="*/ 128006 w 480010"/>
                <a:gd name="connsiteY69" fmla="*/ 116029 h 196030"/>
                <a:gd name="connsiteX70" fmla="*/ 328720 w 480010"/>
                <a:gd name="connsiteY70" fmla="*/ 156029 h 196030"/>
                <a:gd name="connsiteX71" fmla="*/ 232007 w 480010"/>
                <a:gd name="connsiteY71" fmla="*/ 156029 h 196030"/>
                <a:gd name="connsiteX72" fmla="*/ 232007 w 480010"/>
                <a:gd name="connsiteY72" fmla="*/ 76028 h 196030"/>
                <a:gd name="connsiteX73" fmla="*/ 339531 w 480010"/>
                <a:gd name="connsiteY73" fmla="*/ 76028 h 196030"/>
                <a:gd name="connsiteX74" fmla="*/ 351991 w 480010"/>
                <a:gd name="connsiteY74" fmla="*/ 126570 h 196030"/>
                <a:gd name="connsiteX75" fmla="*/ 328720 w 480010"/>
                <a:gd name="connsiteY75" fmla="*/ 156029 h 196030"/>
                <a:gd name="connsiteX76" fmla="*/ 400010 w 480010"/>
                <a:gd name="connsiteY76" fmla="*/ 180030 h 196030"/>
                <a:gd name="connsiteX77" fmla="*/ 376009 w 480010"/>
                <a:gd name="connsiteY77" fmla="*/ 156029 h 196030"/>
                <a:gd name="connsiteX78" fmla="*/ 400010 w 480010"/>
                <a:gd name="connsiteY78" fmla="*/ 132029 h 196030"/>
                <a:gd name="connsiteX79" fmla="*/ 424010 w 480010"/>
                <a:gd name="connsiteY79" fmla="*/ 156029 h 196030"/>
                <a:gd name="connsiteX80" fmla="*/ 400010 w 480010"/>
                <a:gd name="connsiteY80" fmla="*/ 180030 h 196030"/>
                <a:gd name="connsiteX81" fmla="*/ 458354 w 480010"/>
                <a:gd name="connsiteY81" fmla="*/ 126373 h 196030"/>
                <a:gd name="connsiteX82" fmla="*/ 456010 w 480010"/>
                <a:gd name="connsiteY82" fmla="*/ 132029 h 196030"/>
                <a:gd name="connsiteX83" fmla="*/ 439184 w 480010"/>
                <a:gd name="connsiteY83" fmla="*/ 147940 h 196030"/>
                <a:gd name="connsiteX84" fmla="*/ 400010 w 480010"/>
                <a:gd name="connsiteY84" fmla="*/ 116029 h 196030"/>
                <a:gd name="connsiteX85" fmla="*/ 367896 w 480010"/>
                <a:gd name="connsiteY85" fmla="*/ 120264 h 196030"/>
                <a:gd name="connsiteX86" fmla="*/ 357887 w 480010"/>
                <a:gd name="connsiteY86" fmla="*/ 76056 h 196030"/>
                <a:gd name="connsiteX87" fmla="*/ 457041 w 480010"/>
                <a:gd name="connsiteY87" fmla="*/ 92029 h 196030"/>
                <a:gd name="connsiteX88" fmla="*/ 456010 w 480010"/>
                <a:gd name="connsiteY88" fmla="*/ 92029 h 196030"/>
                <a:gd name="connsiteX89" fmla="*/ 448010 w 480010"/>
                <a:gd name="connsiteY89" fmla="*/ 100029 h 196030"/>
                <a:gd name="connsiteX90" fmla="*/ 456010 w 480010"/>
                <a:gd name="connsiteY90" fmla="*/ 108029 h 196030"/>
                <a:gd name="connsiteX91" fmla="*/ 464011 w 480010"/>
                <a:gd name="connsiteY91" fmla="*/ 108029 h 196030"/>
                <a:gd name="connsiteX92" fmla="*/ 464011 w 480010"/>
                <a:gd name="connsiteY92" fmla="*/ 120716 h 1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0010" h="19603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grpFill/>
            <a:ln w="7938" cap="flat">
              <a:noFill/>
              <a:prstDash val="solid"/>
              <a:miter/>
            </a:ln>
          </p:spPr>
          <p:txBody>
            <a:bodyPr rtlCol="0" anchor="ctr"/>
            <a:lstStyle/>
            <a:p>
              <a:endParaRPr lang="en-US"/>
            </a:p>
          </p:txBody>
        </p:sp>
      </p:grpSp>
      <p:grpSp>
        <p:nvGrpSpPr>
          <p:cNvPr id="1523" name="Graphic 268">
            <a:extLst>
              <a:ext uri="{FF2B5EF4-FFF2-40B4-BE49-F238E27FC236}">
                <a16:creationId xmlns:a16="http://schemas.microsoft.com/office/drawing/2014/main" id="{BAD03A17-5EB5-1662-E538-58634491F8CA}"/>
              </a:ext>
            </a:extLst>
          </p:cNvPr>
          <p:cNvGrpSpPr/>
          <p:nvPr/>
        </p:nvGrpSpPr>
        <p:grpSpPr>
          <a:xfrm>
            <a:off x="7877901" y="5073985"/>
            <a:ext cx="238332" cy="397168"/>
            <a:chOff x="7789008" y="5120368"/>
            <a:chExt cx="238332" cy="397168"/>
          </a:xfrm>
          <a:solidFill>
            <a:schemeClr val="tx1"/>
          </a:solidFill>
        </p:grpSpPr>
        <p:sp>
          <p:nvSpPr>
            <p:cNvPr id="1524" name="Freeform: Shape 1523">
              <a:extLst>
                <a:ext uri="{FF2B5EF4-FFF2-40B4-BE49-F238E27FC236}">
                  <a16:creationId xmlns:a16="http://schemas.microsoft.com/office/drawing/2014/main" id="{20A4640B-5609-F111-F850-54B28D0B0B2C}"/>
                </a:ext>
              </a:extLst>
            </p:cNvPr>
            <p:cNvSpPr/>
            <p:nvPr/>
          </p:nvSpPr>
          <p:spPr>
            <a:xfrm>
              <a:off x="7789008" y="5120368"/>
              <a:ext cx="238332" cy="397168"/>
            </a:xfrm>
            <a:custGeom>
              <a:avLst/>
              <a:gdLst>
                <a:gd name="connsiteX0" fmla="*/ 165503 w 238332"/>
                <a:gd name="connsiteY0" fmla="*/ 167549 h 397168"/>
                <a:gd name="connsiteX1" fmla="*/ 165503 w 238332"/>
                <a:gd name="connsiteY1" fmla="*/ 85216 h 397168"/>
                <a:gd name="connsiteX2" fmla="*/ 184519 w 238332"/>
                <a:gd name="connsiteY2" fmla="*/ 52955 h 397168"/>
                <a:gd name="connsiteX3" fmla="*/ 158883 w 238332"/>
                <a:gd name="connsiteY3" fmla="*/ 33097 h 397168"/>
                <a:gd name="connsiteX4" fmla="*/ 158205 w 238332"/>
                <a:gd name="connsiteY4" fmla="*/ 33097 h 397168"/>
                <a:gd name="connsiteX5" fmla="*/ 165250 w 238332"/>
                <a:gd name="connsiteY5" fmla="*/ 8439 h 397168"/>
                <a:gd name="connsiteX6" fmla="*/ 160704 w 238332"/>
                <a:gd name="connsiteY6" fmla="*/ 255 h 397168"/>
                <a:gd name="connsiteX7" fmla="*/ 158883 w 238332"/>
                <a:gd name="connsiteY7" fmla="*/ 0 h 397168"/>
                <a:gd name="connsiteX8" fmla="*/ 79449 w 238332"/>
                <a:gd name="connsiteY8" fmla="*/ 0 h 397168"/>
                <a:gd name="connsiteX9" fmla="*/ 72827 w 238332"/>
                <a:gd name="connsiteY9" fmla="*/ 6618 h 397168"/>
                <a:gd name="connsiteX10" fmla="*/ 73082 w 238332"/>
                <a:gd name="connsiteY10" fmla="*/ 8439 h 397168"/>
                <a:gd name="connsiteX11" fmla="*/ 80127 w 238332"/>
                <a:gd name="connsiteY11" fmla="*/ 33097 h 397168"/>
                <a:gd name="connsiteX12" fmla="*/ 79449 w 238332"/>
                <a:gd name="connsiteY12" fmla="*/ 33097 h 397168"/>
                <a:gd name="connsiteX13" fmla="*/ 52972 w 238332"/>
                <a:gd name="connsiteY13" fmla="*/ 59579 h 397168"/>
                <a:gd name="connsiteX14" fmla="*/ 72830 w 238332"/>
                <a:gd name="connsiteY14" fmla="*/ 85216 h 397168"/>
                <a:gd name="connsiteX15" fmla="*/ 72830 w 238332"/>
                <a:gd name="connsiteY15" fmla="*/ 167552 h 397168"/>
                <a:gd name="connsiteX16" fmla="*/ 16 w 238332"/>
                <a:gd name="connsiteY16" fmla="*/ 278018 h 397168"/>
                <a:gd name="connsiteX17" fmla="*/ 119166 w 238332"/>
                <a:gd name="connsiteY17" fmla="*/ 397168 h 397168"/>
                <a:gd name="connsiteX18" fmla="*/ 238317 w 238332"/>
                <a:gd name="connsiteY18" fmla="*/ 278018 h 397168"/>
                <a:gd name="connsiteX19" fmla="*/ 165503 w 238332"/>
                <a:gd name="connsiteY19" fmla="*/ 167549 h 397168"/>
                <a:gd name="connsiteX20" fmla="*/ 150104 w 238332"/>
                <a:gd name="connsiteY20" fmla="*/ 13239 h 397168"/>
                <a:gd name="connsiteX21" fmla="*/ 140654 w 238332"/>
                <a:gd name="connsiteY21" fmla="*/ 46336 h 397168"/>
                <a:gd name="connsiteX22" fmla="*/ 97679 w 238332"/>
                <a:gd name="connsiteY22" fmla="*/ 46336 h 397168"/>
                <a:gd name="connsiteX23" fmla="*/ 88228 w 238332"/>
                <a:gd name="connsiteY23" fmla="*/ 13239 h 397168"/>
                <a:gd name="connsiteX24" fmla="*/ 81692 w 238332"/>
                <a:gd name="connsiteY24" fmla="*/ 178334 h 397168"/>
                <a:gd name="connsiteX25" fmla="*/ 86069 w 238332"/>
                <a:gd name="connsiteY25" fmla="*/ 172106 h 397168"/>
                <a:gd name="connsiteX26" fmla="*/ 86069 w 238332"/>
                <a:gd name="connsiteY26" fmla="*/ 79434 h 397168"/>
                <a:gd name="connsiteX27" fmla="*/ 79453 w 238332"/>
                <a:gd name="connsiteY27" fmla="*/ 72814 h 397168"/>
                <a:gd name="connsiteX28" fmla="*/ 79449 w 238332"/>
                <a:gd name="connsiteY28" fmla="*/ 72814 h 397168"/>
                <a:gd name="connsiteX29" fmla="*/ 66211 w 238332"/>
                <a:gd name="connsiteY29" fmla="*/ 59575 h 397168"/>
                <a:gd name="connsiteX30" fmla="*/ 79449 w 238332"/>
                <a:gd name="connsiteY30" fmla="*/ 46336 h 397168"/>
                <a:gd name="connsiteX31" fmla="*/ 83910 w 238332"/>
                <a:gd name="connsiteY31" fmla="*/ 46336 h 397168"/>
                <a:gd name="connsiteX32" fmla="*/ 86321 w 238332"/>
                <a:gd name="connsiteY32" fmla="*/ 54775 h 397168"/>
                <a:gd name="connsiteX33" fmla="*/ 92688 w 238332"/>
                <a:gd name="connsiteY33" fmla="*/ 59575 h 397168"/>
                <a:gd name="connsiteX34" fmla="*/ 145644 w 238332"/>
                <a:gd name="connsiteY34" fmla="*/ 59575 h 397168"/>
                <a:gd name="connsiteX35" fmla="*/ 152011 w 238332"/>
                <a:gd name="connsiteY35" fmla="*/ 54775 h 397168"/>
                <a:gd name="connsiteX36" fmla="*/ 154423 w 238332"/>
                <a:gd name="connsiteY36" fmla="*/ 46336 h 397168"/>
                <a:gd name="connsiteX37" fmla="*/ 158883 w 238332"/>
                <a:gd name="connsiteY37" fmla="*/ 46336 h 397168"/>
                <a:gd name="connsiteX38" fmla="*/ 172122 w 238332"/>
                <a:gd name="connsiteY38" fmla="*/ 59575 h 397168"/>
                <a:gd name="connsiteX39" fmla="*/ 158883 w 238332"/>
                <a:gd name="connsiteY39" fmla="*/ 72814 h 397168"/>
                <a:gd name="connsiteX40" fmla="*/ 152264 w 238332"/>
                <a:gd name="connsiteY40" fmla="*/ 79430 h 397168"/>
                <a:gd name="connsiteX41" fmla="*/ 152264 w 238332"/>
                <a:gd name="connsiteY41" fmla="*/ 79434 h 397168"/>
                <a:gd name="connsiteX42" fmla="*/ 152264 w 238332"/>
                <a:gd name="connsiteY42" fmla="*/ 172106 h 397168"/>
                <a:gd name="connsiteX43" fmla="*/ 156646 w 238332"/>
                <a:gd name="connsiteY43" fmla="*/ 178334 h 397168"/>
                <a:gd name="connsiteX44" fmla="*/ 195848 w 238332"/>
                <a:gd name="connsiteY44" fmla="*/ 203713 h 397168"/>
                <a:gd name="connsiteX45" fmla="*/ 112876 w 238332"/>
                <a:gd name="connsiteY45" fmla="*/ 218750 h 397168"/>
                <a:gd name="connsiteX46" fmla="*/ 22979 w 238332"/>
                <a:gd name="connsiteY46" fmla="*/ 232606 h 397168"/>
                <a:gd name="connsiteX47" fmla="*/ 81693 w 238332"/>
                <a:gd name="connsiteY47" fmla="*/ 178334 h 397168"/>
                <a:gd name="connsiteX48" fmla="*/ 119166 w 238332"/>
                <a:gd name="connsiteY48" fmla="*/ 383929 h 397168"/>
                <a:gd name="connsiteX49" fmla="*/ 13255 w 238332"/>
                <a:gd name="connsiteY49" fmla="*/ 278018 h 397168"/>
                <a:gd name="connsiteX50" fmla="*/ 18071 w 238332"/>
                <a:gd name="connsiteY50" fmla="*/ 245429 h 397168"/>
                <a:gd name="connsiteX51" fmla="*/ 48266 w 238332"/>
                <a:gd name="connsiteY51" fmla="*/ 247070 h 397168"/>
                <a:gd name="connsiteX52" fmla="*/ 118611 w 238332"/>
                <a:gd name="connsiteY52" fmla="*/ 230686 h 397168"/>
                <a:gd name="connsiteX53" fmla="*/ 207288 w 238332"/>
                <a:gd name="connsiteY53" fmla="*/ 218003 h 397168"/>
                <a:gd name="connsiteX54" fmla="*/ 225078 w 238332"/>
                <a:gd name="connsiteY54" fmla="*/ 278018 h 397168"/>
                <a:gd name="connsiteX55" fmla="*/ 119166 w 238332"/>
                <a:gd name="connsiteY55" fmla="*/ 383929 h 39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8332" h="397168">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grpFill/>
            <a:ln w="6509" cap="flat">
              <a:noFill/>
              <a:prstDash val="solid"/>
              <a:miter/>
            </a:ln>
          </p:spPr>
          <p:txBody>
            <a:bodyPr rtlCol="0" anchor="ctr"/>
            <a:lstStyle/>
            <a:p>
              <a:endParaRPr lang="en-US"/>
            </a:p>
          </p:txBody>
        </p:sp>
        <p:sp>
          <p:nvSpPr>
            <p:cNvPr id="1525" name="Freeform: Shape 1524">
              <a:extLst>
                <a:ext uri="{FF2B5EF4-FFF2-40B4-BE49-F238E27FC236}">
                  <a16:creationId xmlns:a16="http://schemas.microsoft.com/office/drawing/2014/main" id="{CC1214E1-0551-3B4D-4130-1334AE674E34}"/>
                </a:ext>
              </a:extLst>
            </p:cNvPr>
            <p:cNvSpPr/>
            <p:nvPr/>
          </p:nvSpPr>
          <p:spPr>
            <a:xfrm>
              <a:off x="7815501" y="5378525"/>
              <a:ext cx="16377" cy="52970"/>
            </a:xfrm>
            <a:custGeom>
              <a:avLst/>
              <a:gdLst>
                <a:gd name="connsiteX0" fmla="*/ 13239 w 16377"/>
                <a:gd name="connsiteY0" fmla="*/ 19861 h 52970"/>
                <a:gd name="connsiteX1" fmla="*/ 13931 w 16377"/>
                <a:gd name="connsiteY1" fmla="*/ 7353 h 52970"/>
                <a:gd name="connsiteX2" fmla="*/ 8080 w 16377"/>
                <a:gd name="connsiteY2" fmla="*/ 41 h 52970"/>
                <a:gd name="connsiteX3" fmla="*/ 770 w 16377"/>
                <a:gd name="connsiteY3" fmla="*/ 5885 h 52970"/>
                <a:gd name="connsiteX4" fmla="*/ 0 w 16377"/>
                <a:gd name="connsiteY4" fmla="*/ 19861 h 52970"/>
                <a:gd name="connsiteX5" fmla="*/ 3323 w 16377"/>
                <a:gd name="connsiteY5" fmla="*/ 47887 h 52970"/>
                <a:gd name="connsiteX6" fmla="*/ 11294 w 16377"/>
                <a:gd name="connsiteY6" fmla="*/ 52788 h 52970"/>
                <a:gd name="connsiteX7" fmla="*/ 16195 w 16377"/>
                <a:gd name="connsiteY7" fmla="*/ 44817 h 52970"/>
                <a:gd name="connsiteX8" fmla="*/ 16187 w 16377"/>
                <a:gd name="connsiteY8" fmla="*/ 44784 h 52970"/>
                <a:gd name="connsiteX9" fmla="*/ 13239 w 16377"/>
                <a:gd name="connsiteY9" fmla="*/ 19861 h 5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77" h="52970">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grpFill/>
            <a:ln w="6509" cap="flat">
              <a:noFill/>
              <a:prstDash val="solid"/>
              <a:miter/>
            </a:ln>
          </p:spPr>
          <p:txBody>
            <a:bodyPr rtlCol="0" anchor="ctr"/>
            <a:lstStyle/>
            <a:p>
              <a:endParaRPr lang="en-US"/>
            </a:p>
          </p:txBody>
        </p:sp>
        <p:sp>
          <p:nvSpPr>
            <p:cNvPr id="1526" name="Freeform: Shape 1525">
              <a:extLst>
                <a:ext uri="{FF2B5EF4-FFF2-40B4-BE49-F238E27FC236}">
                  <a16:creationId xmlns:a16="http://schemas.microsoft.com/office/drawing/2014/main" id="{987336A8-722A-A51E-6A1D-BF81EB00B569}"/>
                </a:ext>
              </a:extLst>
            </p:cNvPr>
            <p:cNvSpPr/>
            <p:nvPr/>
          </p:nvSpPr>
          <p:spPr>
            <a:xfrm>
              <a:off x="7835942" y="5444715"/>
              <a:ext cx="25873" cy="26466"/>
            </a:xfrm>
            <a:custGeom>
              <a:avLst/>
              <a:gdLst>
                <a:gd name="connsiteX0" fmla="*/ 11803 w 25873"/>
                <a:gd name="connsiteY0" fmla="*/ 2506 h 26466"/>
                <a:gd name="connsiteX1" fmla="*/ 2506 w 25873"/>
                <a:gd name="connsiteY1" fmla="*/ 1433 h 26466"/>
                <a:gd name="connsiteX2" fmla="*/ 1432 w 25873"/>
                <a:gd name="connsiteY2" fmla="*/ 10730 h 26466"/>
                <a:gd name="connsiteX3" fmla="*/ 1447 w 25873"/>
                <a:gd name="connsiteY3" fmla="*/ 10748 h 26466"/>
                <a:gd name="connsiteX4" fmla="*/ 14880 w 25873"/>
                <a:gd name="connsiteY4" fmla="*/ 24818 h 26466"/>
                <a:gd name="connsiteX5" fmla="*/ 24225 w 25873"/>
                <a:gd name="connsiteY5" fmla="*/ 24217 h 26466"/>
                <a:gd name="connsiteX6" fmla="*/ 23672 w 25873"/>
                <a:gd name="connsiteY6" fmla="*/ 14915 h 26466"/>
                <a:gd name="connsiteX7" fmla="*/ 11803 w 25873"/>
                <a:gd name="connsiteY7" fmla="*/ 2506 h 2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3" h="26466">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grpFill/>
            <a:ln w="6509" cap="flat">
              <a:noFill/>
              <a:prstDash val="solid"/>
              <a:miter/>
            </a:ln>
          </p:spPr>
          <p:txBody>
            <a:bodyPr rtlCol="0" anchor="ctr"/>
            <a:lstStyle/>
            <a:p>
              <a:endParaRPr lang="en-US"/>
            </a:p>
          </p:txBody>
        </p:sp>
      </p:grpSp>
      <p:grpSp>
        <p:nvGrpSpPr>
          <p:cNvPr id="1527" name="Graphic 269">
            <a:extLst>
              <a:ext uri="{FF2B5EF4-FFF2-40B4-BE49-F238E27FC236}">
                <a16:creationId xmlns:a16="http://schemas.microsoft.com/office/drawing/2014/main" id="{16A491AE-19C0-E445-E66D-BB5D5ED98E10}"/>
              </a:ext>
            </a:extLst>
          </p:cNvPr>
          <p:cNvGrpSpPr/>
          <p:nvPr/>
        </p:nvGrpSpPr>
        <p:grpSpPr>
          <a:xfrm>
            <a:off x="7218596" y="5073985"/>
            <a:ext cx="311988" cy="379185"/>
            <a:chOff x="7129703" y="5120368"/>
            <a:chExt cx="311988" cy="379185"/>
          </a:xfrm>
          <a:solidFill>
            <a:schemeClr val="tx1"/>
          </a:solidFill>
        </p:grpSpPr>
        <p:sp>
          <p:nvSpPr>
            <p:cNvPr id="1528" name="Freeform: Shape 1527">
              <a:extLst>
                <a:ext uri="{FF2B5EF4-FFF2-40B4-BE49-F238E27FC236}">
                  <a16:creationId xmlns:a16="http://schemas.microsoft.com/office/drawing/2014/main" id="{4162786C-E258-5AC0-FF66-0F7F538075A7}"/>
                </a:ext>
              </a:extLst>
            </p:cNvPr>
            <p:cNvSpPr/>
            <p:nvPr/>
          </p:nvSpPr>
          <p:spPr>
            <a:xfrm>
              <a:off x="7203544" y="5202522"/>
              <a:ext cx="63194" cy="63194"/>
            </a:xfrm>
            <a:custGeom>
              <a:avLst/>
              <a:gdLst>
                <a:gd name="connsiteX0" fmla="*/ 31597 w 63194"/>
                <a:gd name="connsiteY0" fmla="*/ 0 h 63194"/>
                <a:gd name="connsiteX1" fmla="*/ 0 w 63194"/>
                <a:gd name="connsiteY1" fmla="*/ 31597 h 63194"/>
                <a:gd name="connsiteX2" fmla="*/ 31597 w 63194"/>
                <a:gd name="connsiteY2" fmla="*/ 63195 h 63194"/>
                <a:gd name="connsiteX3" fmla="*/ 63195 w 63194"/>
                <a:gd name="connsiteY3" fmla="*/ 31597 h 63194"/>
                <a:gd name="connsiteX4" fmla="*/ 31597 w 63194"/>
                <a:gd name="connsiteY4" fmla="*/ 0 h 63194"/>
                <a:gd name="connsiteX5" fmla="*/ 31597 w 63194"/>
                <a:gd name="connsiteY5" fmla="*/ 50556 h 63194"/>
                <a:gd name="connsiteX6" fmla="*/ 12639 w 63194"/>
                <a:gd name="connsiteY6" fmla="*/ 31597 h 63194"/>
                <a:gd name="connsiteX7" fmla="*/ 31597 w 63194"/>
                <a:gd name="connsiteY7" fmla="*/ 12639 h 63194"/>
                <a:gd name="connsiteX8" fmla="*/ 50556 w 63194"/>
                <a:gd name="connsiteY8" fmla="*/ 31597 h 63194"/>
                <a:gd name="connsiteX9" fmla="*/ 31597 w 63194"/>
                <a:gd name="connsiteY9" fmla="*/ 50556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grpFill/>
            <a:ln w="6191" cap="flat">
              <a:noFill/>
              <a:prstDash val="solid"/>
              <a:miter/>
            </a:ln>
          </p:spPr>
          <p:txBody>
            <a:bodyPr rtlCol="0" anchor="ctr"/>
            <a:lstStyle/>
            <a:p>
              <a:endParaRPr lang="en-US"/>
            </a:p>
          </p:txBody>
        </p:sp>
        <p:sp>
          <p:nvSpPr>
            <p:cNvPr id="1529" name="Freeform: Shape 1528">
              <a:extLst>
                <a:ext uri="{FF2B5EF4-FFF2-40B4-BE49-F238E27FC236}">
                  <a16:creationId xmlns:a16="http://schemas.microsoft.com/office/drawing/2014/main" id="{A3842420-B4A8-896E-2A0C-6EB9A4D18DD4}"/>
                </a:ext>
              </a:extLst>
            </p:cNvPr>
            <p:cNvSpPr/>
            <p:nvPr/>
          </p:nvSpPr>
          <p:spPr>
            <a:xfrm>
              <a:off x="7228822"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grpFill/>
            <a:ln w="6191" cap="flat">
              <a:noFill/>
              <a:prstDash val="solid"/>
              <a:miter/>
            </a:ln>
          </p:spPr>
          <p:txBody>
            <a:bodyPr rtlCol="0" anchor="ctr"/>
            <a:lstStyle/>
            <a:p>
              <a:endParaRPr lang="en-US"/>
            </a:p>
          </p:txBody>
        </p:sp>
        <p:sp>
          <p:nvSpPr>
            <p:cNvPr id="1530" name="Freeform: Shape 1529">
              <a:extLst>
                <a:ext uri="{FF2B5EF4-FFF2-40B4-BE49-F238E27FC236}">
                  <a16:creationId xmlns:a16="http://schemas.microsoft.com/office/drawing/2014/main" id="{395AAE5F-743F-425E-C17C-1BB390C1908E}"/>
                </a:ext>
              </a:extLst>
            </p:cNvPr>
            <p:cNvSpPr/>
            <p:nvPr/>
          </p:nvSpPr>
          <p:spPr>
            <a:xfrm>
              <a:off x="7304656" y="5202522"/>
              <a:ext cx="63194" cy="63194"/>
            </a:xfrm>
            <a:custGeom>
              <a:avLst/>
              <a:gdLst>
                <a:gd name="connsiteX0" fmla="*/ 31597 w 63194"/>
                <a:gd name="connsiteY0" fmla="*/ 63195 h 63194"/>
                <a:gd name="connsiteX1" fmla="*/ 63195 w 63194"/>
                <a:gd name="connsiteY1" fmla="*/ 31597 h 63194"/>
                <a:gd name="connsiteX2" fmla="*/ 31597 w 63194"/>
                <a:gd name="connsiteY2" fmla="*/ 0 h 63194"/>
                <a:gd name="connsiteX3" fmla="*/ 0 w 63194"/>
                <a:gd name="connsiteY3" fmla="*/ 31597 h 63194"/>
                <a:gd name="connsiteX4" fmla="*/ 31597 w 63194"/>
                <a:gd name="connsiteY4" fmla="*/ 63195 h 63194"/>
                <a:gd name="connsiteX5" fmla="*/ 31597 w 63194"/>
                <a:gd name="connsiteY5" fmla="*/ 12639 h 63194"/>
                <a:gd name="connsiteX6" fmla="*/ 50556 w 63194"/>
                <a:gd name="connsiteY6" fmla="*/ 31597 h 63194"/>
                <a:gd name="connsiteX7" fmla="*/ 31597 w 63194"/>
                <a:gd name="connsiteY7" fmla="*/ 50556 h 63194"/>
                <a:gd name="connsiteX8" fmla="*/ 12639 w 63194"/>
                <a:gd name="connsiteY8" fmla="*/ 31597 h 63194"/>
                <a:gd name="connsiteX9" fmla="*/ 31597 w 63194"/>
                <a:gd name="connsiteY9" fmla="*/ 12639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grpFill/>
            <a:ln w="6191" cap="flat">
              <a:noFill/>
              <a:prstDash val="solid"/>
              <a:miter/>
            </a:ln>
          </p:spPr>
          <p:txBody>
            <a:bodyPr rtlCol="0" anchor="ctr"/>
            <a:lstStyle/>
            <a:p>
              <a:endParaRPr lang="en-US"/>
            </a:p>
          </p:txBody>
        </p:sp>
        <p:sp>
          <p:nvSpPr>
            <p:cNvPr id="1531" name="Freeform: Shape 1530">
              <a:extLst>
                <a:ext uri="{FF2B5EF4-FFF2-40B4-BE49-F238E27FC236}">
                  <a16:creationId xmlns:a16="http://schemas.microsoft.com/office/drawing/2014/main" id="{8F8EB509-2C44-89BF-9439-4AF1A320DE16}"/>
                </a:ext>
              </a:extLst>
            </p:cNvPr>
            <p:cNvSpPr/>
            <p:nvPr/>
          </p:nvSpPr>
          <p:spPr>
            <a:xfrm>
              <a:off x="7329934"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grpFill/>
            <a:ln w="6191" cap="flat">
              <a:noFill/>
              <a:prstDash val="solid"/>
              <a:miter/>
            </a:ln>
          </p:spPr>
          <p:txBody>
            <a:bodyPr rtlCol="0" anchor="ctr"/>
            <a:lstStyle/>
            <a:p>
              <a:endParaRPr lang="en-US"/>
            </a:p>
          </p:txBody>
        </p:sp>
        <p:sp>
          <p:nvSpPr>
            <p:cNvPr id="1532" name="Freeform: Shape 1531">
              <a:extLst>
                <a:ext uri="{FF2B5EF4-FFF2-40B4-BE49-F238E27FC236}">
                  <a16:creationId xmlns:a16="http://schemas.microsoft.com/office/drawing/2014/main" id="{F7A9E60D-D721-5691-1767-E339468553C5}"/>
                </a:ext>
              </a:extLst>
            </p:cNvPr>
            <p:cNvSpPr/>
            <p:nvPr/>
          </p:nvSpPr>
          <p:spPr>
            <a:xfrm>
              <a:off x="7129703" y="5120368"/>
              <a:ext cx="311988" cy="379185"/>
            </a:xfrm>
            <a:custGeom>
              <a:avLst/>
              <a:gdLst>
                <a:gd name="connsiteX0" fmla="*/ 221978 w 311988"/>
                <a:gd name="connsiteY0" fmla="*/ 315752 h 379185"/>
                <a:gd name="connsiteX1" fmla="*/ 232890 w 311988"/>
                <a:gd name="connsiteY1" fmla="*/ 332118 h 379185"/>
                <a:gd name="connsiteX2" fmla="*/ 237240 w 311988"/>
                <a:gd name="connsiteY2" fmla="*/ 334867 h 379185"/>
                <a:gd name="connsiteX3" fmla="*/ 238147 w 311988"/>
                <a:gd name="connsiteY3" fmla="*/ 334932 h 379185"/>
                <a:gd name="connsiteX4" fmla="*/ 242196 w 311988"/>
                <a:gd name="connsiteY4" fmla="*/ 333467 h 379185"/>
                <a:gd name="connsiteX5" fmla="*/ 310741 w 311988"/>
                <a:gd name="connsiteY5" fmla="*/ 195414 h 379185"/>
                <a:gd name="connsiteX6" fmla="*/ 266704 w 311988"/>
                <a:gd name="connsiteY6" fmla="*/ 148434 h 379185"/>
                <a:gd name="connsiteX7" fmla="*/ 269884 w 311988"/>
                <a:gd name="connsiteY7" fmla="*/ 85248 h 379185"/>
                <a:gd name="connsiteX8" fmla="*/ 288376 w 311988"/>
                <a:gd name="connsiteY8" fmla="*/ 4321 h 379185"/>
                <a:gd name="connsiteX9" fmla="*/ 280380 w 311988"/>
                <a:gd name="connsiteY9" fmla="*/ 327 h 379185"/>
                <a:gd name="connsiteX10" fmla="*/ 277526 w 311988"/>
                <a:gd name="connsiteY10" fmla="*/ 2275 h 379185"/>
                <a:gd name="connsiteX11" fmla="*/ 233241 w 311988"/>
                <a:gd name="connsiteY11" fmla="*/ 19502 h 379185"/>
                <a:gd name="connsiteX12" fmla="*/ 207979 w 311988"/>
                <a:gd name="connsiteY12" fmla="*/ 25116 h 379185"/>
                <a:gd name="connsiteX13" fmla="*/ 155994 w 311988"/>
                <a:gd name="connsiteY13" fmla="*/ 12640 h 379185"/>
                <a:gd name="connsiteX14" fmla="*/ 104010 w 311988"/>
                <a:gd name="connsiteY14" fmla="*/ 25116 h 379185"/>
                <a:gd name="connsiteX15" fmla="*/ 78748 w 311988"/>
                <a:gd name="connsiteY15" fmla="*/ 19502 h 379185"/>
                <a:gd name="connsiteX16" fmla="*/ 34461 w 311988"/>
                <a:gd name="connsiteY16" fmla="*/ 2275 h 379185"/>
                <a:gd name="connsiteX17" fmla="*/ 25561 w 311988"/>
                <a:gd name="connsiteY17" fmla="*/ 1467 h 379185"/>
                <a:gd name="connsiteX18" fmla="*/ 23612 w 311988"/>
                <a:gd name="connsiteY18" fmla="*/ 4320 h 379185"/>
                <a:gd name="connsiteX19" fmla="*/ 42105 w 311988"/>
                <a:gd name="connsiteY19" fmla="*/ 85248 h 379185"/>
                <a:gd name="connsiteX20" fmla="*/ 45285 w 311988"/>
                <a:gd name="connsiteY20" fmla="*/ 148434 h 379185"/>
                <a:gd name="connsiteX21" fmla="*/ 1248 w 311988"/>
                <a:gd name="connsiteY21" fmla="*/ 195414 h 379185"/>
                <a:gd name="connsiteX22" fmla="*/ 69793 w 311988"/>
                <a:gd name="connsiteY22" fmla="*/ 333467 h 379185"/>
                <a:gd name="connsiteX23" fmla="*/ 73841 w 311988"/>
                <a:gd name="connsiteY23" fmla="*/ 334932 h 379185"/>
                <a:gd name="connsiteX24" fmla="*/ 74749 w 311988"/>
                <a:gd name="connsiteY24" fmla="*/ 334867 h 379185"/>
                <a:gd name="connsiteX25" fmla="*/ 79099 w 311988"/>
                <a:gd name="connsiteY25" fmla="*/ 332118 h 379185"/>
                <a:gd name="connsiteX26" fmla="*/ 90010 w 311988"/>
                <a:gd name="connsiteY26" fmla="*/ 315752 h 379185"/>
                <a:gd name="connsiteX27" fmla="*/ 117102 w 311988"/>
                <a:gd name="connsiteY27" fmla="*/ 336555 h 379185"/>
                <a:gd name="connsiteX28" fmla="*/ 103606 w 311988"/>
                <a:gd name="connsiteY28" fmla="*/ 342461 h 379185"/>
                <a:gd name="connsiteX29" fmla="*/ 67849 w 311988"/>
                <a:gd name="connsiteY29" fmla="*/ 370850 h 379185"/>
                <a:gd name="connsiteX30" fmla="*/ 71818 w 311988"/>
                <a:gd name="connsiteY30" fmla="*/ 378853 h 379185"/>
                <a:gd name="connsiteX31" fmla="*/ 79822 w 311988"/>
                <a:gd name="connsiteY31" fmla="*/ 374885 h 379185"/>
                <a:gd name="connsiteX32" fmla="*/ 79833 w 311988"/>
                <a:gd name="connsiteY32" fmla="*/ 374849 h 379185"/>
                <a:gd name="connsiteX33" fmla="*/ 100626 w 311988"/>
                <a:gd name="connsiteY33" fmla="*/ 355703 h 379185"/>
                <a:gd name="connsiteX34" fmla="*/ 93466 w 311988"/>
                <a:gd name="connsiteY34" fmla="*/ 370022 h 379185"/>
                <a:gd name="connsiteX35" fmla="*/ 96320 w 311988"/>
                <a:gd name="connsiteY35" fmla="*/ 378493 h 379185"/>
                <a:gd name="connsiteX36" fmla="*/ 104772 w 311988"/>
                <a:gd name="connsiteY36" fmla="*/ 375676 h 379185"/>
                <a:gd name="connsiteX37" fmla="*/ 116264 w 311988"/>
                <a:gd name="connsiteY37" fmla="*/ 352691 h 379185"/>
                <a:gd name="connsiteX38" fmla="*/ 128536 w 311988"/>
                <a:gd name="connsiteY38" fmla="*/ 341972 h 379185"/>
                <a:gd name="connsiteX39" fmla="*/ 155994 w 311988"/>
                <a:gd name="connsiteY39" fmla="*/ 347571 h 379185"/>
                <a:gd name="connsiteX40" fmla="*/ 183453 w 311988"/>
                <a:gd name="connsiteY40" fmla="*/ 341972 h 379185"/>
                <a:gd name="connsiteX41" fmla="*/ 195724 w 311988"/>
                <a:gd name="connsiteY41" fmla="*/ 352691 h 379185"/>
                <a:gd name="connsiteX42" fmla="*/ 207217 w 311988"/>
                <a:gd name="connsiteY42" fmla="*/ 375676 h 379185"/>
                <a:gd name="connsiteX43" fmla="*/ 215705 w 311988"/>
                <a:gd name="connsiteY43" fmla="*/ 378475 h 379185"/>
                <a:gd name="connsiteX44" fmla="*/ 218522 w 311988"/>
                <a:gd name="connsiteY44" fmla="*/ 370022 h 379185"/>
                <a:gd name="connsiteX45" fmla="*/ 211362 w 311988"/>
                <a:gd name="connsiteY45" fmla="*/ 355703 h 379185"/>
                <a:gd name="connsiteX46" fmla="*/ 232155 w 311988"/>
                <a:gd name="connsiteY46" fmla="*/ 374849 h 379185"/>
                <a:gd name="connsiteX47" fmla="*/ 240135 w 311988"/>
                <a:gd name="connsiteY47" fmla="*/ 378865 h 379185"/>
                <a:gd name="connsiteX48" fmla="*/ 244151 w 311988"/>
                <a:gd name="connsiteY48" fmla="*/ 370886 h 379185"/>
                <a:gd name="connsiteX49" fmla="*/ 244139 w 311988"/>
                <a:gd name="connsiteY49" fmla="*/ 370850 h 379185"/>
                <a:gd name="connsiteX50" fmla="*/ 208383 w 311988"/>
                <a:gd name="connsiteY50" fmla="*/ 342461 h 379185"/>
                <a:gd name="connsiteX51" fmla="*/ 194886 w 311988"/>
                <a:gd name="connsiteY51" fmla="*/ 336554 h 379185"/>
                <a:gd name="connsiteX52" fmla="*/ 221978 w 311988"/>
                <a:gd name="connsiteY52" fmla="*/ 315752 h 379185"/>
                <a:gd name="connsiteX53" fmla="*/ 298343 w 311988"/>
                <a:gd name="connsiteY53" fmla="*/ 197876 h 379185"/>
                <a:gd name="connsiteX54" fmla="*/ 239388 w 311988"/>
                <a:gd name="connsiteY54" fmla="*/ 319078 h 379185"/>
                <a:gd name="connsiteX55" fmla="*/ 230766 w 311988"/>
                <a:gd name="connsiteY55" fmla="*/ 306149 h 379185"/>
                <a:gd name="connsiteX56" fmla="*/ 230580 w 311988"/>
                <a:gd name="connsiteY56" fmla="*/ 306274 h 379185"/>
                <a:gd name="connsiteX57" fmla="*/ 232754 w 311988"/>
                <a:gd name="connsiteY57" fmla="*/ 303650 h 379185"/>
                <a:gd name="connsiteX58" fmla="*/ 265586 w 311988"/>
                <a:gd name="connsiteY58" fmla="*/ 161604 h 379185"/>
                <a:gd name="connsiteX59" fmla="*/ 298343 w 311988"/>
                <a:gd name="connsiteY59" fmla="*/ 197876 h 379185"/>
                <a:gd name="connsiteX60" fmla="*/ 155994 w 311988"/>
                <a:gd name="connsiteY60" fmla="*/ 139029 h 379185"/>
                <a:gd name="connsiteX61" fmla="*/ 137036 w 311988"/>
                <a:gd name="connsiteY61" fmla="*/ 157987 h 379185"/>
                <a:gd name="connsiteX62" fmla="*/ 137486 w 311988"/>
                <a:gd name="connsiteY62" fmla="*/ 160336 h 379185"/>
                <a:gd name="connsiteX63" fmla="*/ 137598 w 311988"/>
                <a:gd name="connsiteY63" fmla="*/ 160614 h 379185"/>
                <a:gd name="connsiteX64" fmla="*/ 105439 w 311988"/>
                <a:gd name="connsiteY64" fmla="*/ 170626 h 379185"/>
                <a:gd name="connsiteX65" fmla="*/ 48564 w 311988"/>
                <a:gd name="connsiteY65" fmla="*/ 113750 h 379185"/>
                <a:gd name="connsiteX66" fmla="*/ 105440 w 311988"/>
                <a:gd name="connsiteY66" fmla="*/ 56876 h 379185"/>
                <a:gd name="connsiteX67" fmla="*/ 150940 w 311988"/>
                <a:gd name="connsiteY67" fmla="*/ 79626 h 379185"/>
                <a:gd name="connsiteX68" fmla="*/ 151008 w 311988"/>
                <a:gd name="connsiteY68" fmla="*/ 79680 h 379185"/>
                <a:gd name="connsiteX69" fmla="*/ 159792 w 311988"/>
                <a:gd name="connsiteY69" fmla="*/ 80869 h 379185"/>
                <a:gd name="connsiteX70" fmla="*/ 160981 w 311988"/>
                <a:gd name="connsiteY70" fmla="*/ 79680 h 379185"/>
                <a:gd name="connsiteX71" fmla="*/ 161049 w 311988"/>
                <a:gd name="connsiteY71" fmla="*/ 79626 h 379185"/>
                <a:gd name="connsiteX72" fmla="*/ 240715 w 311988"/>
                <a:gd name="connsiteY72" fmla="*/ 68126 h 379185"/>
                <a:gd name="connsiteX73" fmla="*/ 252216 w 311988"/>
                <a:gd name="connsiteY73" fmla="*/ 147793 h 379185"/>
                <a:gd name="connsiteX74" fmla="*/ 174391 w 311988"/>
                <a:gd name="connsiteY74" fmla="*/ 160614 h 379185"/>
                <a:gd name="connsiteX75" fmla="*/ 174502 w 311988"/>
                <a:gd name="connsiteY75" fmla="*/ 160336 h 379185"/>
                <a:gd name="connsiteX76" fmla="*/ 174953 w 311988"/>
                <a:gd name="connsiteY76" fmla="*/ 157987 h 379185"/>
                <a:gd name="connsiteX77" fmla="*/ 155994 w 311988"/>
                <a:gd name="connsiteY77" fmla="*/ 139029 h 379185"/>
                <a:gd name="connsiteX78" fmla="*/ 162233 w 311988"/>
                <a:gd name="connsiteY78" fmla="*/ 156972 h 379185"/>
                <a:gd name="connsiteX79" fmla="*/ 155994 w 311988"/>
                <a:gd name="connsiteY79" fmla="*/ 172570 h 379185"/>
                <a:gd name="connsiteX80" fmla="*/ 149755 w 311988"/>
                <a:gd name="connsiteY80" fmla="*/ 156972 h 379185"/>
                <a:gd name="connsiteX81" fmla="*/ 157012 w 311988"/>
                <a:gd name="connsiteY81" fmla="*/ 151750 h 379185"/>
                <a:gd name="connsiteX82" fmla="*/ 162233 w 311988"/>
                <a:gd name="connsiteY82" fmla="*/ 156972 h 379185"/>
                <a:gd name="connsiteX83" fmla="*/ 235617 w 311988"/>
                <a:gd name="connsiteY83" fmla="*/ 31916 h 379185"/>
                <a:gd name="connsiteX84" fmla="*/ 279057 w 311988"/>
                <a:gd name="connsiteY84" fmla="*/ 17802 h 379185"/>
                <a:gd name="connsiteX85" fmla="*/ 263528 w 311988"/>
                <a:gd name="connsiteY85" fmla="*/ 74046 h 379185"/>
                <a:gd name="connsiteX86" fmla="*/ 188062 w 311988"/>
                <a:gd name="connsiteY86" fmla="*/ 46782 h 379185"/>
                <a:gd name="connsiteX87" fmla="*/ 235617 w 311988"/>
                <a:gd name="connsiteY87" fmla="*/ 31916 h 379185"/>
                <a:gd name="connsiteX88" fmla="*/ 155994 w 311988"/>
                <a:gd name="connsiteY88" fmla="*/ 25278 h 379185"/>
                <a:gd name="connsiteX89" fmla="*/ 191657 w 311988"/>
                <a:gd name="connsiteY89" fmla="*/ 30846 h 379185"/>
                <a:gd name="connsiteX90" fmla="*/ 155994 w 311988"/>
                <a:gd name="connsiteY90" fmla="*/ 61541 h 379185"/>
                <a:gd name="connsiteX91" fmla="*/ 120332 w 311988"/>
                <a:gd name="connsiteY91" fmla="*/ 30846 h 379185"/>
                <a:gd name="connsiteX92" fmla="*/ 155994 w 311988"/>
                <a:gd name="connsiteY92" fmla="*/ 25278 h 379185"/>
                <a:gd name="connsiteX93" fmla="*/ 32931 w 311988"/>
                <a:gd name="connsiteY93" fmla="*/ 17802 h 379185"/>
                <a:gd name="connsiteX94" fmla="*/ 76371 w 311988"/>
                <a:gd name="connsiteY94" fmla="*/ 31916 h 379185"/>
                <a:gd name="connsiteX95" fmla="*/ 123926 w 311988"/>
                <a:gd name="connsiteY95" fmla="*/ 46782 h 379185"/>
                <a:gd name="connsiteX96" fmla="*/ 48461 w 311988"/>
                <a:gd name="connsiteY96" fmla="*/ 74046 h 379185"/>
                <a:gd name="connsiteX97" fmla="*/ 32931 w 311988"/>
                <a:gd name="connsiteY97" fmla="*/ 17802 h 379185"/>
                <a:gd name="connsiteX98" fmla="*/ 81222 w 311988"/>
                <a:gd name="connsiteY98" fmla="*/ 306149 h 379185"/>
                <a:gd name="connsiteX99" fmla="*/ 72601 w 311988"/>
                <a:gd name="connsiteY99" fmla="*/ 319078 h 379185"/>
                <a:gd name="connsiteX100" fmla="*/ 13646 w 311988"/>
                <a:gd name="connsiteY100" fmla="*/ 197876 h 379185"/>
                <a:gd name="connsiteX101" fmla="*/ 46402 w 311988"/>
                <a:gd name="connsiteY101" fmla="*/ 161604 h 379185"/>
                <a:gd name="connsiteX102" fmla="*/ 79235 w 311988"/>
                <a:gd name="connsiteY102" fmla="*/ 303650 h 379185"/>
                <a:gd name="connsiteX103" fmla="*/ 81409 w 311988"/>
                <a:gd name="connsiteY103" fmla="*/ 306274 h 379185"/>
                <a:gd name="connsiteX104" fmla="*/ 155994 w 311988"/>
                <a:gd name="connsiteY104" fmla="*/ 334932 h 379185"/>
                <a:gd name="connsiteX105" fmla="*/ 89146 w 311988"/>
                <a:gd name="connsiteY105" fmla="*/ 295803 h 379185"/>
                <a:gd name="connsiteX106" fmla="*/ 58660 w 311988"/>
                <a:gd name="connsiteY106" fmla="*/ 165020 h 379185"/>
                <a:gd name="connsiteX107" fmla="*/ 142404 w 311988"/>
                <a:gd name="connsiteY107" fmla="*/ 172629 h 379185"/>
                <a:gd name="connsiteX108" fmla="*/ 150125 w 311988"/>
                <a:gd name="connsiteY108" fmla="*/ 191933 h 379185"/>
                <a:gd name="connsiteX109" fmla="*/ 158345 w 311988"/>
                <a:gd name="connsiteY109" fmla="*/ 195451 h 379185"/>
                <a:gd name="connsiteX110" fmla="*/ 161863 w 311988"/>
                <a:gd name="connsiteY110" fmla="*/ 191933 h 379185"/>
                <a:gd name="connsiteX111" fmla="*/ 169585 w 311988"/>
                <a:gd name="connsiteY111" fmla="*/ 172629 h 379185"/>
                <a:gd name="connsiteX112" fmla="*/ 253329 w 311988"/>
                <a:gd name="connsiteY112" fmla="*/ 165020 h 379185"/>
                <a:gd name="connsiteX113" fmla="*/ 222842 w 311988"/>
                <a:gd name="connsiteY113" fmla="*/ 295803 h 379185"/>
                <a:gd name="connsiteX114" fmla="*/ 155994 w 311988"/>
                <a:gd name="connsiteY114" fmla="*/ 334932 h 37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11988" h="379185">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grpFill/>
            <a:ln w="6191" cap="flat">
              <a:noFill/>
              <a:prstDash val="solid"/>
              <a:miter/>
            </a:ln>
          </p:spPr>
          <p:txBody>
            <a:bodyPr rtlCol="0" anchor="ctr"/>
            <a:lstStyle/>
            <a:p>
              <a:endParaRPr lang="en-US"/>
            </a:p>
          </p:txBody>
        </p:sp>
        <p:sp>
          <p:nvSpPr>
            <p:cNvPr id="1533" name="Freeform: Shape 1532">
              <a:extLst>
                <a:ext uri="{FF2B5EF4-FFF2-40B4-BE49-F238E27FC236}">
                  <a16:creationId xmlns:a16="http://schemas.microsoft.com/office/drawing/2014/main" id="{A1393142-349D-4BDB-4C86-EE7A3DB60D16}"/>
                </a:ext>
              </a:extLst>
            </p:cNvPr>
            <p:cNvSpPr/>
            <p:nvPr/>
          </p:nvSpPr>
          <p:spPr>
            <a:xfrm>
              <a:off x="7216183" y="5328911"/>
              <a:ext cx="139028" cy="25278"/>
            </a:xfrm>
            <a:custGeom>
              <a:avLst/>
              <a:gdLst>
                <a:gd name="connsiteX0" fmla="*/ 132709 w 139028"/>
                <a:gd name="connsiteY0" fmla="*/ 0 h 25278"/>
                <a:gd name="connsiteX1" fmla="*/ 126389 w 139028"/>
                <a:gd name="connsiteY1" fmla="*/ 6316 h 25278"/>
                <a:gd name="connsiteX2" fmla="*/ 126389 w 139028"/>
                <a:gd name="connsiteY2" fmla="*/ 6319 h 25278"/>
                <a:gd name="connsiteX3" fmla="*/ 120070 w 139028"/>
                <a:gd name="connsiteY3" fmla="*/ 12639 h 25278"/>
                <a:gd name="connsiteX4" fmla="*/ 113750 w 139028"/>
                <a:gd name="connsiteY4" fmla="*/ 6319 h 25278"/>
                <a:gd name="connsiteX5" fmla="*/ 107431 w 139028"/>
                <a:gd name="connsiteY5" fmla="*/ 0 h 25278"/>
                <a:gd name="connsiteX6" fmla="*/ 101111 w 139028"/>
                <a:gd name="connsiteY6" fmla="*/ 6319 h 25278"/>
                <a:gd name="connsiteX7" fmla="*/ 94792 w 139028"/>
                <a:gd name="connsiteY7" fmla="*/ 12639 h 25278"/>
                <a:gd name="connsiteX8" fmla="*/ 88473 w 139028"/>
                <a:gd name="connsiteY8" fmla="*/ 6319 h 25278"/>
                <a:gd name="connsiteX9" fmla="*/ 82153 w 139028"/>
                <a:gd name="connsiteY9" fmla="*/ 0 h 25278"/>
                <a:gd name="connsiteX10" fmla="*/ 75834 w 139028"/>
                <a:gd name="connsiteY10" fmla="*/ 6319 h 25278"/>
                <a:gd name="connsiteX11" fmla="*/ 69514 w 139028"/>
                <a:gd name="connsiteY11" fmla="*/ 12639 h 25278"/>
                <a:gd name="connsiteX12" fmla="*/ 63195 w 139028"/>
                <a:gd name="connsiteY12" fmla="*/ 6319 h 25278"/>
                <a:gd name="connsiteX13" fmla="*/ 56875 w 139028"/>
                <a:gd name="connsiteY13" fmla="*/ 0 h 25278"/>
                <a:gd name="connsiteX14" fmla="*/ 50556 w 139028"/>
                <a:gd name="connsiteY14" fmla="*/ 6319 h 25278"/>
                <a:gd name="connsiteX15" fmla="*/ 44236 w 139028"/>
                <a:gd name="connsiteY15" fmla="*/ 12639 h 25278"/>
                <a:gd name="connsiteX16" fmla="*/ 37917 w 139028"/>
                <a:gd name="connsiteY16" fmla="*/ 6319 h 25278"/>
                <a:gd name="connsiteX17" fmla="*/ 31597 w 139028"/>
                <a:gd name="connsiteY17" fmla="*/ 0 h 25278"/>
                <a:gd name="connsiteX18" fmla="*/ 25278 w 139028"/>
                <a:gd name="connsiteY18" fmla="*/ 6319 h 25278"/>
                <a:gd name="connsiteX19" fmla="*/ 18958 w 139028"/>
                <a:gd name="connsiteY19" fmla="*/ 12639 h 25278"/>
                <a:gd name="connsiteX20" fmla="*/ 12639 w 139028"/>
                <a:gd name="connsiteY20" fmla="*/ 6319 h 25278"/>
                <a:gd name="connsiteX21" fmla="*/ 6319 w 139028"/>
                <a:gd name="connsiteY21" fmla="*/ 0 h 25278"/>
                <a:gd name="connsiteX22" fmla="*/ 0 w 139028"/>
                <a:gd name="connsiteY22" fmla="*/ 6319 h 25278"/>
                <a:gd name="connsiteX23" fmla="*/ 18941 w 139028"/>
                <a:gd name="connsiteY23" fmla="*/ 25278 h 25278"/>
                <a:gd name="connsiteX24" fmla="*/ 31597 w 139028"/>
                <a:gd name="connsiteY24" fmla="*/ 20440 h 25278"/>
                <a:gd name="connsiteX25" fmla="*/ 56875 w 139028"/>
                <a:gd name="connsiteY25" fmla="*/ 20440 h 25278"/>
                <a:gd name="connsiteX26" fmla="*/ 82153 w 139028"/>
                <a:gd name="connsiteY26" fmla="*/ 20440 h 25278"/>
                <a:gd name="connsiteX27" fmla="*/ 107431 w 139028"/>
                <a:gd name="connsiteY27" fmla="*/ 20440 h 25278"/>
                <a:gd name="connsiteX28" fmla="*/ 134190 w 139028"/>
                <a:gd name="connsiteY28" fmla="*/ 18975 h 25278"/>
                <a:gd name="connsiteX29" fmla="*/ 139028 w 139028"/>
                <a:gd name="connsiteY29" fmla="*/ 6319 h 25278"/>
                <a:gd name="connsiteX30" fmla="*/ 132712 w 139028"/>
                <a:gd name="connsiteY30" fmla="*/ 0 h 25278"/>
                <a:gd name="connsiteX31" fmla="*/ 132709 w 139028"/>
                <a:gd name="connsiteY3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28" h="25278">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grpFill/>
            <a:ln w="6191" cap="flat">
              <a:noFill/>
              <a:prstDash val="solid"/>
              <a:miter/>
            </a:ln>
          </p:spPr>
          <p:txBody>
            <a:bodyPr rtlCol="0" anchor="ctr"/>
            <a:lstStyle/>
            <a:p>
              <a:endParaRPr lang="en-US"/>
            </a:p>
          </p:txBody>
        </p:sp>
        <p:sp>
          <p:nvSpPr>
            <p:cNvPr id="1534" name="Freeform: Shape 1533">
              <a:extLst>
                <a:ext uri="{FF2B5EF4-FFF2-40B4-BE49-F238E27FC236}">
                  <a16:creationId xmlns:a16="http://schemas.microsoft.com/office/drawing/2014/main" id="{C7B130CE-AD6B-727A-CE69-8953AE2B2245}"/>
                </a:ext>
              </a:extLst>
            </p:cNvPr>
            <p:cNvSpPr/>
            <p:nvPr/>
          </p:nvSpPr>
          <p:spPr>
            <a:xfrm>
              <a:off x="7228822" y="5366828"/>
              <a:ext cx="113750" cy="25278"/>
            </a:xfrm>
            <a:custGeom>
              <a:avLst/>
              <a:gdLst>
                <a:gd name="connsiteX0" fmla="*/ 107431 w 113750"/>
                <a:gd name="connsiteY0" fmla="*/ 0 h 25278"/>
                <a:gd name="connsiteX1" fmla="*/ 101111 w 113750"/>
                <a:gd name="connsiteY1" fmla="*/ 6316 h 25278"/>
                <a:gd name="connsiteX2" fmla="*/ 101111 w 113750"/>
                <a:gd name="connsiteY2" fmla="*/ 6319 h 25278"/>
                <a:gd name="connsiteX3" fmla="*/ 94792 w 113750"/>
                <a:gd name="connsiteY3" fmla="*/ 12639 h 25278"/>
                <a:gd name="connsiteX4" fmla="*/ 88473 w 113750"/>
                <a:gd name="connsiteY4" fmla="*/ 6319 h 25278"/>
                <a:gd name="connsiteX5" fmla="*/ 82153 w 113750"/>
                <a:gd name="connsiteY5" fmla="*/ 0 h 25278"/>
                <a:gd name="connsiteX6" fmla="*/ 75834 w 113750"/>
                <a:gd name="connsiteY6" fmla="*/ 6319 h 25278"/>
                <a:gd name="connsiteX7" fmla="*/ 69514 w 113750"/>
                <a:gd name="connsiteY7" fmla="*/ 12639 h 25278"/>
                <a:gd name="connsiteX8" fmla="*/ 63195 w 113750"/>
                <a:gd name="connsiteY8" fmla="*/ 6319 h 25278"/>
                <a:gd name="connsiteX9" fmla="*/ 56875 w 113750"/>
                <a:gd name="connsiteY9" fmla="*/ 0 h 25278"/>
                <a:gd name="connsiteX10" fmla="*/ 50556 w 113750"/>
                <a:gd name="connsiteY10" fmla="*/ 6319 h 25278"/>
                <a:gd name="connsiteX11" fmla="*/ 44236 w 113750"/>
                <a:gd name="connsiteY11" fmla="*/ 12639 h 25278"/>
                <a:gd name="connsiteX12" fmla="*/ 37917 w 113750"/>
                <a:gd name="connsiteY12" fmla="*/ 6319 h 25278"/>
                <a:gd name="connsiteX13" fmla="*/ 31597 w 113750"/>
                <a:gd name="connsiteY13" fmla="*/ 0 h 25278"/>
                <a:gd name="connsiteX14" fmla="*/ 25278 w 113750"/>
                <a:gd name="connsiteY14" fmla="*/ 6319 h 25278"/>
                <a:gd name="connsiteX15" fmla="*/ 18958 w 113750"/>
                <a:gd name="connsiteY15" fmla="*/ 12639 h 25278"/>
                <a:gd name="connsiteX16" fmla="*/ 12639 w 113750"/>
                <a:gd name="connsiteY16" fmla="*/ 6319 h 25278"/>
                <a:gd name="connsiteX17" fmla="*/ 6319 w 113750"/>
                <a:gd name="connsiteY17" fmla="*/ 0 h 25278"/>
                <a:gd name="connsiteX18" fmla="*/ 0 w 113750"/>
                <a:gd name="connsiteY18" fmla="*/ 6319 h 25278"/>
                <a:gd name="connsiteX19" fmla="*/ 18941 w 113750"/>
                <a:gd name="connsiteY19" fmla="*/ 25278 h 25278"/>
                <a:gd name="connsiteX20" fmla="*/ 31597 w 113750"/>
                <a:gd name="connsiteY20" fmla="*/ 20440 h 25278"/>
                <a:gd name="connsiteX21" fmla="*/ 56875 w 113750"/>
                <a:gd name="connsiteY21" fmla="*/ 20440 h 25278"/>
                <a:gd name="connsiteX22" fmla="*/ 82153 w 113750"/>
                <a:gd name="connsiteY22" fmla="*/ 20440 h 25278"/>
                <a:gd name="connsiteX23" fmla="*/ 108912 w 113750"/>
                <a:gd name="connsiteY23" fmla="*/ 18975 h 25278"/>
                <a:gd name="connsiteX24" fmla="*/ 113750 w 113750"/>
                <a:gd name="connsiteY24" fmla="*/ 6319 h 25278"/>
                <a:gd name="connsiteX25" fmla="*/ 107434 w 113750"/>
                <a:gd name="connsiteY25" fmla="*/ 0 h 25278"/>
                <a:gd name="connsiteX26" fmla="*/ 107431 w 113750"/>
                <a:gd name="connsiteY26"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750" h="25278">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grpFill/>
            <a:ln w="6191" cap="flat">
              <a:noFill/>
              <a:prstDash val="solid"/>
              <a:miter/>
            </a:ln>
          </p:spPr>
          <p:txBody>
            <a:bodyPr rtlCol="0" anchor="ctr"/>
            <a:lstStyle/>
            <a:p>
              <a:endParaRPr lang="en-US"/>
            </a:p>
          </p:txBody>
        </p:sp>
        <p:sp>
          <p:nvSpPr>
            <p:cNvPr id="1535" name="Freeform: Shape 1534">
              <a:extLst>
                <a:ext uri="{FF2B5EF4-FFF2-40B4-BE49-F238E27FC236}">
                  <a16:creationId xmlns:a16="http://schemas.microsoft.com/office/drawing/2014/main" id="{E0937165-9FC0-C1BB-6D92-E0C2AD6DC433}"/>
                </a:ext>
              </a:extLst>
            </p:cNvPr>
            <p:cNvSpPr/>
            <p:nvPr/>
          </p:nvSpPr>
          <p:spPr>
            <a:xfrm>
              <a:off x="7241461" y="5404744"/>
              <a:ext cx="88472" cy="25278"/>
            </a:xfrm>
            <a:custGeom>
              <a:avLst/>
              <a:gdLst>
                <a:gd name="connsiteX0" fmla="*/ 82153 w 88472"/>
                <a:gd name="connsiteY0" fmla="*/ 0 h 25278"/>
                <a:gd name="connsiteX1" fmla="*/ 75834 w 88472"/>
                <a:gd name="connsiteY1" fmla="*/ 6316 h 25278"/>
                <a:gd name="connsiteX2" fmla="*/ 75834 w 88472"/>
                <a:gd name="connsiteY2" fmla="*/ 6319 h 25278"/>
                <a:gd name="connsiteX3" fmla="*/ 69514 w 88472"/>
                <a:gd name="connsiteY3" fmla="*/ 12639 h 25278"/>
                <a:gd name="connsiteX4" fmla="*/ 63195 w 88472"/>
                <a:gd name="connsiteY4" fmla="*/ 6319 h 25278"/>
                <a:gd name="connsiteX5" fmla="*/ 56875 w 88472"/>
                <a:gd name="connsiteY5" fmla="*/ 0 h 25278"/>
                <a:gd name="connsiteX6" fmla="*/ 50556 w 88472"/>
                <a:gd name="connsiteY6" fmla="*/ 6319 h 25278"/>
                <a:gd name="connsiteX7" fmla="*/ 44236 w 88472"/>
                <a:gd name="connsiteY7" fmla="*/ 12639 h 25278"/>
                <a:gd name="connsiteX8" fmla="*/ 37917 w 88472"/>
                <a:gd name="connsiteY8" fmla="*/ 6319 h 25278"/>
                <a:gd name="connsiteX9" fmla="*/ 31597 w 88472"/>
                <a:gd name="connsiteY9" fmla="*/ 0 h 25278"/>
                <a:gd name="connsiteX10" fmla="*/ 25278 w 88472"/>
                <a:gd name="connsiteY10" fmla="*/ 6319 h 25278"/>
                <a:gd name="connsiteX11" fmla="*/ 18958 w 88472"/>
                <a:gd name="connsiteY11" fmla="*/ 12639 h 25278"/>
                <a:gd name="connsiteX12" fmla="*/ 12639 w 88472"/>
                <a:gd name="connsiteY12" fmla="*/ 6319 h 25278"/>
                <a:gd name="connsiteX13" fmla="*/ 6319 w 88472"/>
                <a:gd name="connsiteY13" fmla="*/ 0 h 25278"/>
                <a:gd name="connsiteX14" fmla="*/ 0 w 88472"/>
                <a:gd name="connsiteY14" fmla="*/ 6319 h 25278"/>
                <a:gd name="connsiteX15" fmla="*/ 18941 w 88472"/>
                <a:gd name="connsiteY15" fmla="*/ 25278 h 25278"/>
                <a:gd name="connsiteX16" fmla="*/ 31597 w 88472"/>
                <a:gd name="connsiteY16" fmla="*/ 20440 h 25278"/>
                <a:gd name="connsiteX17" fmla="*/ 56875 w 88472"/>
                <a:gd name="connsiteY17" fmla="*/ 20440 h 25278"/>
                <a:gd name="connsiteX18" fmla="*/ 83634 w 88472"/>
                <a:gd name="connsiteY18" fmla="*/ 18975 h 25278"/>
                <a:gd name="connsiteX19" fmla="*/ 88473 w 88472"/>
                <a:gd name="connsiteY19" fmla="*/ 6319 h 25278"/>
                <a:gd name="connsiteX20" fmla="*/ 82156 w 88472"/>
                <a:gd name="connsiteY20" fmla="*/ 0 h 25278"/>
                <a:gd name="connsiteX21" fmla="*/ 82153 w 88472"/>
                <a:gd name="connsiteY2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472" h="25278">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grpFill/>
            <a:ln w="6191" cap="flat">
              <a:noFill/>
              <a:prstDash val="solid"/>
              <a:miter/>
            </a:ln>
          </p:spPr>
          <p:txBody>
            <a:bodyPr rtlCol="0" anchor="ctr"/>
            <a:lstStyle/>
            <a:p>
              <a:endParaRPr lang="en-US"/>
            </a:p>
          </p:txBody>
        </p:sp>
      </p:grpSp>
      <p:grpSp>
        <p:nvGrpSpPr>
          <p:cNvPr id="1536" name="Graphic 270">
            <a:extLst>
              <a:ext uri="{FF2B5EF4-FFF2-40B4-BE49-F238E27FC236}">
                <a16:creationId xmlns:a16="http://schemas.microsoft.com/office/drawing/2014/main" id="{F81F4CA4-FF26-9EDB-737A-EA4BAA81C574}"/>
              </a:ext>
            </a:extLst>
          </p:cNvPr>
          <p:cNvGrpSpPr/>
          <p:nvPr/>
        </p:nvGrpSpPr>
        <p:grpSpPr>
          <a:xfrm>
            <a:off x="6570674" y="5023002"/>
            <a:ext cx="320134" cy="427992"/>
            <a:chOff x="6481781" y="5069385"/>
            <a:chExt cx="320134" cy="427992"/>
          </a:xfrm>
          <a:solidFill>
            <a:schemeClr val="tx1"/>
          </a:solidFill>
        </p:grpSpPr>
        <p:sp>
          <p:nvSpPr>
            <p:cNvPr id="1537" name="Freeform: Shape 1536">
              <a:extLst>
                <a:ext uri="{FF2B5EF4-FFF2-40B4-BE49-F238E27FC236}">
                  <a16:creationId xmlns:a16="http://schemas.microsoft.com/office/drawing/2014/main" id="{E5949710-20BA-341E-27C1-9CC024F8F111}"/>
                </a:ext>
              </a:extLst>
            </p:cNvPr>
            <p:cNvSpPr/>
            <p:nvPr/>
          </p:nvSpPr>
          <p:spPr>
            <a:xfrm>
              <a:off x="6481781" y="5069385"/>
              <a:ext cx="320134" cy="427992"/>
            </a:xfrm>
            <a:custGeom>
              <a:avLst/>
              <a:gdLst>
                <a:gd name="connsiteX0" fmla="*/ 296909 w 320134"/>
                <a:gd name="connsiteY0" fmla="*/ 192147 h 427992"/>
                <a:gd name="connsiteX1" fmla="*/ 255817 w 320134"/>
                <a:gd name="connsiteY1" fmla="*/ 192147 h 427992"/>
                <a:gd name="connsiteX2" fmla="*/ 255817 w 320134"/>
                <a:gd name="connsiteY2" fmla="*/ 123177 h 427992"/>
                <a:gd name="connsiteX3" fmla="*/ 261446 w 320134"/>
                <a:gd name="connsiteY3" fmla="*/ 77958 h 427992"/>
                <a:gd name="connsiteX4" fmla="*/ 233464 w 320134"/>
                <a:gd name="connsiteY4" fmla="*/ 56762 h 427992"/>
                <a:gd name="connsiteX5" fmla="*/ 212991 w 320134"/>
                <a:gd name="connsiteY5" fmla="*/ 29803 h 427992"/>
                <a:gd name="connsiteX6" fmla="*/ 182817 w 320134"/>
                <a:gd name="connsiteY6" fmla="*/ 25197 h 427992"/>
                <a:gd name="connsiteX7" fmla="*/ 168689 w 320134"/>
                <a:gd name="connsiteY7" fmla="*/ 7910 h 427992"/>
                <a:gd name="connsiteX8" fmla="*/ 138491 w 320134"/>
                <a:gd name="connsiteY8" fmla="*/ 10 h 427992"/>
                <a:gd name="connsiteX9" fmla="*/ 100777 w 320134"/>
                <a:gd name="connsiteY9" fmla="*/ 17981 h 427992"/>
                <a:gd name="connsiteX10" fmla="*/ 71189 w 320134"/>
                <a:gd name="connsiteY10" fmla="*/ 20221 h 427992"/>
                <a:gd name="connsiteX11" fmla="*/ 56806 w 320134"/>
                <a:gd name="connsiteY11" fmla="*/ 40551 h 427992"/>
                <a:gd name="connsiteX12" fmla="*/ 26755 w 320134"/>
                <a:gd name="connsiteY12" fmla="*/ 49874 h 427992"/>
                <a:gd name="connsiteX13" fmla="*/ 18837 w 320134"/>
                <a:gd name="connsiteY13" fmla="*/ 73519 h 427992"/>
                <a:gd name="connsiteX14" fmla="*/ 120 w 320134"/>
                <a:gd name="connsiteY14" fmla="*/ 97177 h 427992"/>
                <a:gd name="connsiteX15" fmla="*/ 12839 w 320134"/>
                <a:gd name="connsiteY15" fmla="*/ 124257 h 427992"/>
                <a:gd name="connsiteX16" fmla="*/ 12839 w 320134"/>
                <a:gd name="connsiteY16" fmla="*/ 385100 h 427992"/>
                <a:gd name="connsiteX17" fmla="*/ 58101 w 320134"/>
                <a:gd name="connsiteY17" fmla="*/ 427978 h 427992"/>
                <a:gd name="connsiteX18" fmla="*/ 210555 w 320134"/>
                <a:gd name="connsiteY18" fmla="*/ 427978 h 427992"/>
                <a:gd name="connsiteX19" fmla="*/ 255817 w 320134"/>
                <a:gd name="connsiteY19" fmla="*/ 385100 h 427992"/>
                <a:gd name="connsiteX20" fmla="*/ 296909 w 320134"/>
                <a:gd name="connsiteY20" fmla="*/ 385100 h 427992"/>
                <a:gd name="connsiteX21" fmla="*/ 320135 w 320134"/>
                <a:gd name="connsiteY21" fmla="*/ 363661 h 427992"/>
                <a:gd name="connsiteX22" fmla="*/ 320135 w 320134"/>
                <a:gd name="connsiteY22" fmla="*/ 213586 h 427992"/>
                <a:gd name="connsiteX23" fmla="*/ 296909 w 320134"/>
                <a:gd name="connsiteY23" fmla="*/ 192147 h 427992"/>
                <a:gd name="connsiteX24" fmla="*/ 241524 w 320134"/>
                <a:gd name="connsiteY24" fmla="*/ 163561 h 427992"/>
                <a:gd name="connsiteX25" fmla="*/ 27132 w 320134"/>
                <a:gd name="connsiteY25" fmla="*/ 163561 h 427992"/>
                <a:gd name="connsiteX26" fmla="*/ 27132 w 320134"/>
                <a:gd name="connsiteY26" fmla="*/ 127829 h 427992"/>
                <a:gd name="connsiteX27" fmla="*/ 241524 w 320134"/>
                <a:gd name="connsiteY27" fmla="*/ 127829 h 427992"/>
                <a:gd name="connsiteX28" fmla="*/ 255817 w 320134"/>
                <a:gd name="connsiteY28" fmla="*/ 235025 h 427992"/>
                <a:gd name="connsiteX29" fmla="*/ 275470 w 320134"/>
                <a:gd name="connsiteY29" fmla="*/ 235025 h 427992"/>
                <a:gd name="connsiteX30" fmla="*/ 277256 w 320134"/>
                <a:gd name="connsiteY30" fmla="*/ 235039 h 427992"/>
                <a:gd name="connsiteX31" fmla="*/ 277420 w 320134"/>
                <a:gd name="connsiteY31" fmla="*/ 341607 h 427992"/>
                <a:gd name="connsiteX32" fmla="*/ 275470 w 320134"/>
                <a:gd name="connsiteY32" fmla="*/ 342221 h 427992"/>
                <a:gd name="connsiteX33" fmla="*/ 255817 w 320134"/>
                <a:gd name="connsiteY33" fmla="*/ 342221 h 427992"/>
                <a:gd name="connsiteX34" fmla="*/ 29393 w 320134"/>
                <a:gd name="connsiteY34" fmla="*/ 84580 h 427992"/>
                <a:gd name="connsiteX35" fmla="*/ 33914 w 320134"/>
                <a:gd name="connsiteY35" fmla="*/ 75550 h 427992"/>
                <a:gd name="connsiteX36" fmla="*/ 33912 w 320134"/>
                <a:gd name="connsiteY36" fmla="*/ 75543 h 427992"/>
                <a:gd name="connsiteX37" fmla="*/ 36860 w 320134"/>
                <a:gd name="connsiteY37" fmla="*/ 59987 h 427992"/>
                <a:gd name="connsiteX38" fmla="*/ 60603 w 320134"/>
                <a:gd name="connsiteY38" fmla="*/ 55995 h 427992"/>
                <a:gd name="connsiteX39" fmla="*/ 69641 w 320134"/>
                <a:gd name="connsiteY39" fmla="*/ 51486 h 427992"/>
                <a:gd name="connsiteX40" fmla="*/ 70010 w 320134"/>
                <a:gd name="connsiteY40" fmla="*/ 49218 h 427992"/>
                <a:gd name="connsiteX41" fmla="*/ 78702 w 320134"/>
                <a:gd name="connsiteY41" fmla="*/ 32378 h 427992"/>
                <a:gd name="connsiteX42" fmla="*/ 102546 w 320134"/>
                <a:gd name="connsiteY42" fmla="*/ 34172 h 427992"/>
                <a:gd name="connsiteX43" fmla="*/ 112135 w 320134"/>
                <a:gd name="connsiteY43" fmla="*/ 30974 h 427992"/>
                <a:gd name="connsiteX44" fmla="*/ 112889 w 320134"/>
                <a:gd name="connsiteY44" fmla="*/ 27779 h 427992"/>
                <a:gd name="connsiteX45" fmla="*/ 138491 w 320134"/>
                <a:gd name="connsiteY45" fmla="*/ 14303 h 427992"/>
                <a:gd name="connsiteX46" fmla="*/ 161109 w 320134"/>
                <a:gd name="connsiteY46" fmla="*/ 20025 h 427992"/>
                <a:gd name="connsiteX47" fmla="*/ 170060 w 320134"/>
                <a:gd name="connsiteY47" fmla="*/ 34925 h 427992"/>
                <a:gd name="connsiteX48" fmla="*/ 177207 w 320134"/>
                <a:gd name="connsiteY48" fmla="*/ 42072 h 427992"/>
                <a:gd name="connsiteX49" fmla="*/ 180403 w 320134"/>
                <a:gd name="connsiteY49" fmla="*/ 41318 h 427992"/>
                <a:gd name="connsiteX50" fmla="*/ 205475 w 320134"/>
                <a:gd name="connsiteY50" fmla="*/ 41960 h 427992"/>
                <a:gd name="connsiteX51" fmla="*/ 220085 w 320134"/>
                <a:gd name="connsiteY51" fmla="*/ 63511 h 427992"/>
                <a:gd name="connsiteX52" fmla="*/ 227228 w 320134"/>
                <a:gd name="connsiteY52" fmla="*/ 70658 h 427992"/>
                <a:gd name="connsiteX53" fmla="*/ 227231 w 320134"/>
                <a:gd name="connsiteY53" fmla="*/ 70658 h 427992"/>
                <a:gd name="connsiteX54" fmla="*/ 248241 w 320134"/>
                <a:gd name="connsiteY54" fmla="*/ 83429 h 427992"/>
                <a:gd name="connsiteX55" fmla="*/ 245286 w 320134"/>
                <a:gd name="connsiteY55" fmla="*/ 113536 h 427992"/>
                <a:gd name="connsiteX56" fmla="*/ 22447 w 320134"/>
                <a:gd name="connsiteY56" fmla="*/ 113536 h 427992"/>
                <a:gd name="connsiteX57" fmla="*/ 14283 w 320134"/>
                <a:gd name="connsiteY57" fmla="*/ 99069 h 427992"/>
                <a:gd name="connsiteX58" fmla="*/ 29393 w 320134"/>
                <a:gd name="connsiteY58" fmla="*/ 84580 h 427992"/>
                <a:gd name="connsiteX59" fmla="*/ 210555 w 320134"/>
                <a:gd name="connsiteY59" fmla="*/ 413686 h 427992"/>
                <a:gd name="connsiteX60" fmla="*/ 58101 w 320134"/>
                <a:gd name="connsiteY60" fmla="*/ 413686 h 427992"/>
                <a:gd name="connsiteX61" fmla="*/ 27132 w 320134"/>
                <a:gd name="connsiteY61" fmla="*/ 385100 h 427992"/>
                <a:gd name="connsiteX62" fmla="*/ 27132 w 320134"/>
                <a:gd name="connsiteY62" fmla="*/ 177854 h 427992"/>
                <a:gd name="connsiteX63" fmla="*/ 241524 w 320134"/>
                <a:gd name="connsiteY63" fmla="*/ 177854 h 427992"/>
                <a:gd name="connsiteX64" fmla="*/ 241524 w 320134"/>
                <a:gd name="connsiteY64" fmla="*/ 385100 h 427992"/>
                <a:gd name="connsiteX65" fmla="*/ 210555 w 320134"/>
                <a:gd name="connsiteY65" fmla="*/ 413686 h 427992"/>
                <a:gd name="connsiteX66" fmla="*/ 305842 w 320134"/>
                <a:gd name="connsiteY66" fmla="*/ 363661 h 427992"/>
                <a:gd name="connsiteX67" fmla="*/ 296909 w 320134"/>
                <a:gd name="connsiteY67" fmla="*/ 370807 h 427992"/>
                <a:gd name="connsiteX68" fmla="*/ 255817 w 320134"/>
                <a:gd name="connsiteY68" fmla="*/ 370807 h 427992"/>
                <a:gd name="connsiteX69" fmla="*/ 255817 w 320134"/>
                <a:gd name="connsiteY69" fmla="*/ 356514 h 427992"/>
                <a:gd name="connsiteX70" fmla="*/ 275470 w 320134"/>
                <a:gd name="connsiteY70" fmla="*/ 356514 h 427992"/>
                <a:gd name="connsiteX71" fmla="*/ 291549 w 320134"/>
                <a:gd name="connsiteY71" fmla="*/ 342221 h 427992"/>
                <a:gd name="connsiteX72" fmla="*/ 291549 w 320134"/>
                <a:gd name="connsiteY72" fmla="*/ 235025 h 427992"/>
                <a:gd name="connsiteX73" fmla="*/ 275470 w 320134"/>
                <a:gd name="connsiteY73" fmla="*/ 220732 h 427992"/>
                <a:gd name="connsiteX74" fmla="*/ 255817 w 320134"/>
                <a:gd name="connsiteY74" fmla="*/ 220732 h 427992"/>
                <a:gd name="connsiteX75" fmla="*/ 255817 w 320134"/>
                <a:gd name="connsiteY75" fmla="*/ 206439 h 427992"/>
                <a:gd name="connsiteX76" fmla="*/ 296909 w 320134"/>
                <a:gd name="connsiteY76" fmla="*/ 206439 h 427992"/>
                <a:gd name="connsiteX77" fmla="*/ 305842 w 320134"/>
                <a:gd name="connsiteY77" fmla="*/ 213586 h 4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0134" h="427992">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grpFill/>
            <a:ln w="7144" cap="flat">
              <a:noFill/>
              <a:prstDash val="solid"/>
              <a:miter/>
            </a:ln>
          </p:spPr>
          <p:txBody>
            <a:bodyPr rtlCol="0" anchor="ctr"/>
            <a:lstStyle/>
            <a:p>
              <a:endParaRPr lang="en-US"/>
            </a:p>
          </p:txBody>
        </p:sp>
        <p:sp>
          <p:nvSpPr>
            <p:cNvPr id="1538" name="Freeform: Shape 1537">
              <a:extLst>
                <a:ext uri="{FF2B5EF4-FFF2-40B4-BE49-F238E27FC236}">
                  <a16:creationId xmlns:a16="http://schemas.microsoft.com/office/drawing/2014/main" id="{1B99D1ED-D65F-01A5-9C18-0739DC427CDD}"/>
                </a:ext>
              </a:extLst>
            </p:cNvPr>
            <p:cNvSpPr/>
            <p:nvPr/>
          </p:nvSpPr>
          <p:spPr>
            <a:xfrm>
              <a:off x="6530352"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grpFill/>
            <a:ln w="7144" cap="flat">
              <a:noFill/>
              <a:prstDash val="solid"/>
              <a:miter/>
            </a:ln>
          </p:spPr>
          <p:txBody>
            <a:bodyPr rtlCol="0" anchor="ctr"/>
            <a:lstStyle/>
            <a:p>
              <a:endParaRPr lang="en-US"/>
            </a:p>
          </p:txBody>
        </p:sp>
        <p:sp>
          <p:nvSpPr>
            <p:cNvPr id="1539" name="Freeform: Shape 1538">
              <a:extLst>
                <a:ext uri="{FF2B5EF4-FFF2-40B4-BE49-F238E27FC236}">
                  <a16:creationId xmlns:a16="http://schemas.microsoft.com/office/drawing/2014/main" id="{B6AD08F5-0530-B5C4-FD39-E783ACAACB49}"/>
                </a:ext>
              </a:extLst>
            </p:cNvPr>
            <p:cNvSpPr/>
            <p:nvPr/>
          </p:nvSpPr>
          <p:spPr>
            <a:xfrm>
              <a:off x="6594670"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grpFill/>
            <a:ln w="7144" cap="flat">
              <a:noFill/>
              <a:prstDash val="solid"/>
              <a:miter/>
            </a:ln>
          </p:spPr>
          <p:txBody>
            <a:bodyPr rtlCol="0" anchor="ctr"/>
            <a:lstStyle/>
            <a:p>
              <a:endParaRPr lang="en-US"/>
            </a:p>
          </p:txBody>
        </p:sp>
        <p:sp>
          <p:nvSpPr>
            <p:cNvPr id="1540" name="Freeform: Shape 1539">
              <a:extLst>
                <a:ext uri="{FF2B5EF4-FFF2-40B4-BE49-F238E27FC236}">
                  <a16:creationId xmlns:a16="http://schemas.microsoft.com/office/drawing/2014/main" id="{BF320C0C-174C-A568-DF08-EDDC7E368D57}"/>
                </a:ext>
              </a:extLst>
            </p:cNvPr>
            <p:cNvSpPr/>
            <p:nvPr/>
          </p:nvSpPr>
          <p:spPr>
            <a:xfrm>
              <a:off x="6658988"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grpFill/>
            <a:ln w="7144" cap="flat">
              <a:noFill/>
              <a:prstDash val="solid"/>
              <a:miter/>
            </a:ln>
          </p:spPr>
          <p:txBody>
            <a:bodyPr rtlCol="0" anchor="ctr"/>
            <a:lstStyle/>
            <a:p>
              <a:endParaRPr lang="en-US"/>
            </a:p>
          </p:txBody>
        </p:sp>
        <p:sp>
          <p:nvSpPr>
            <p:cNvPr id="1541" name="Freeform: Shape 1540">
              <a:extLst>
                <a:ext uri="{FF2B5EF4-FFF2-40B4-BE49-F238E27FC236}">
                  <a16:creationId xmlns:a16="http://schemas.microsoft.com/office/drawing/2014/main" id="{F452E92A-35DC-6BFF-CA2D-271FCEE5C09C}"/>
                </a:ext>
              </a:extLst>
            </p:cNvPr>
            <p:cNvSpPr/>
            <p:nvPr/>
          </p:nvSpPr>
          <p:spPr>
            <a:xfrm>
              <a:off x="6551792" y="5132896"/>
              <a:ext cx="42878" cy="35732"/>
            </a:xfrm>
            <a:custGeom>
              <a:avLst/>
              <a:gdLst>
                <a:gd name="connsiteX0" fmla="*/ 7146 w 42878"/>
                <a:gd name="connsiteY0" fmla="*/ 35732 h 35732"/>
                <a:gd name="connsiteX1" fmla="*/ 14293 w 42878"/>
                <a:gd name="connsiteY1" fmla="*/ 28589 h 35732"/>
                <a:gd name="connsiteX2" fmla="*/ 14293 w 42878"/>
                <a:gd name="connsiteY2" fmla="*/ 28586 h 35732"/>
                <a:gd name="connsiteX3" fmla="*/ 35732 w 42878"/>
                <a:gd name="connsiteY3" fmla="*/ 14293 h 35732"/>
                <a:gd name="connsiteX4" fmla="*/ 42879 w 42878"/>
                <a:gd name="connsiteY4" fmla="*/ 7146 h 35732"/>
                <a:gd name="connsiteX5" fmla="*/ 35732 w 42878"/>
                <a:gd name="connsiteY5" fmla="*/ 0 h 35732"/>
                <a:gd name="connsiteX6" fmla="*/ 0 w 42878"/>
                <a:gd name="connsiteY6" fmla="*/ 28586 h 35732"/>
                <a:gd name="connsiteX7" fmla="*/ 7143 w 42878"/>
                <a:gd name="connsiteY7" fmla="*/ 35732 h 35732"/>
                <a:gd name="connsiteX8" fmla="*/ 7146 w 42878"/>
                <a:gd name="connsiteY8" fmla="*/ 35732 h 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8" h="35732">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grpFill/>
            <a:ln w="7144" cap="flat">
              <a:noFill/>
              <a:prstDash val="solid"/>
              <a:miter/>
            </a:ln>
          </p:spPr>
          <p:txBody>
            <a:bodyPr rtlCol="0" anchor="ctr"/>
            <a:lstStyle/>
            <a:p>
              <a:endParaRPr lang="en-US"/>
            </a:p>
          </p:txBody>
        </p:sp>
        <p:sp>
          <p:nvSpPr>
            <p:cNvPr id="1542" name="Freeform: Shape 1541">
              <a:extLst>
                <a:ext uri="{FF2B5EF4-FFF2-40B4-BE49-F238E27FC236}">
                  <a16:creationId xmlns:a16="http://schemas.microsoft.com/office/drawing/2014/main" id="{2D58F773-BE71-6939-3718-D76710E7DF4C}"/>
                </a:ext>
              </a:extLst>
            </p:cNvPr>
            <p:cNvSpPr/>
            <p:nvPr/>
          </p:nvSpPr>
          <p:spPr>
            <a:xfrm>
              <a:off x="6651841" y="5140043"/>
              <a:ext cx="28585" cy="28585"/>
            </a:xfrm>
            <a:custGeom>
              <a:avLst/>
              <a:gdLst>
                <a:gd name="connsiteX0" fmla="*/ 7146 w 28585"/>
                <a:gd name="connsiteY0" fmla="*/ 14293 h 28585"/>
                <a:gd name="connsiteX1" fmla="*/ 14293 w 28585"/>
                <a:gd name="connsiteY1" fmla="*/ 21439 h 28585"/>
                <a:gd name="connsiteX2" fmla="*/ 21439 w 28585"/>
                <a:gd name="connsiteY2" fmla="*/ 28586 h 28585"/>
                <a:gd name="connsiteX3" fmla="*/ 28586 w 28585"/>
                <a:gd name="connsiteY3" fmla="*/ 21439 h 28585"/>
                <a:gd name="connsiteX4" fmla="*/ 7146 w 28585"/>
                <a:gd name="connsiteY4" fmla="*/ 0 h 28585"/>
                <a:gd name="connsiteX5" fmla="*/ 0 w 28585"/>
                <a:gd name="connsiteY5" fmla="*/ 7146 h 28585"/>
                <a:gd name="connsiteX6" fmla="*/ 7146 w 28585"/>
                <a:gd name="connsiteY6" fmla="*/ 14293 h 2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8585">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grpFill/>
            <a:ln w="7144" cap="flat">
              <a:noFill/>
              <a:prstDash val="solid"/>
              <a:miter/>
            </a:ln>
          </p:spPr>
          <p:txBody>
            <a:bodyPr rtlCol="0" anchor="ctr"/>
            <a:lstStyle/>
            <a:p>
              <a:endParaRPr lang="en-US"/>
            </a:p>
          </p:txBody>
        </p:sp>
        <p:sp>
          <p:nvSpPr>
            <p:cNvPr id="1543" name="Freeform: Shape 1542">
              <a:extLst>
                <a:ext uri="{FF2B5EF4-FFF2-40B4-BE49-F238E27FC236}">
                  <a16:creationId xmlns:a16="http://schemas.microsoft.com/office/drawing/2014/main" id="{6C8E017D-6821-8671-2F52-134975442B96}"/>
                </a:ext>
              </a:extLst>
            </p:cNvPr>
            <p:cNvSpPr/>
            <p:nvPr/>
          </p:nvSpPr>
          <p:spPr>
            <a:xfrm>
              <a:off x="6608963" y="5104311"/>
              <a:ext cx="28585" cy="21440"/>
            </a:xfrm>
            <a:custGeom>
              <a:avLst/>
              <a:gdLst>
                <a:gd name="connsiteX0" fmla="*/ 7146 w 28585"/>
                <a:gd name="connsiteY0" fmla="*/ 14293 h 21440"/>
                <a:gd name="connsiteX1" fmla="*/ 14460 w 28585"/>
                <a:gd name="connsiteY1" fmla="*/ 15835 h 21440"/>
                <a:gd name="connsiteX2" fmla="*/ 22981 w 28585"/>
                <a:gd name="connsiteY2" fmla="*/ 21271 h 21440"/>
                <a:gd name="connsiteX3" fmla="*/ 28586 w 28585"/>
                <a:gd name="connsiteY3" fmla="*/ 14293 h 21440"/>
                <a:gd name="connsiteX4" fmla="*/ 7146 w 28585"/>
                <a:gd name="connsiteY4" fmla="*/ 0 h 21440"/>
                <a:gd name="connsiteX5" fmla="*/ 0 w 28585"/>
                <a:gd name="connsiteY5" fmla="*/ 7146 h 21440"/>
                <a:gd name="connsiteX6" fmla="*/ 7146 w 28585"/>
                <a:gd name="connsiteY6" fmla="*/ 14293 h 2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1440">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grpFill/>
            <a:ln w="7144" cap="flat">
              <a:noFill/>
              <a:prstDash val="solid"/>
              <a:miter/>
            </a:ln>
          </p:spPr>
          <p:txBody>
            <a:bodyPr rtlCol="0" anchor="ctr"/>
            <a:lstStyle/>
            <a:p>
              <a:endParaRPr lang="en-US"/>
            </a:p>
          </p:txBody>
        </p:sp>
      </p:grpSp>
      <p:grpSp>
        <p:nvGrpSpPr>
          <p:cNvPr id="1544" name="Graphic 307">
            <a:extLst>
              <a:ext uri="{FF2B5EF4-FFF2-40B4-BE49-F238E27FC236}">
                <a16:creationId xmlns:a16="http://schemas.microsoft.com/office/drawing/2014/main" id="{7994B5E0-1E5C-56AF-F1ED-8B1C85CB9BD8}"/>
              </a:ext>
            </a:extLst>
          </p:cNvPr>
          <p:cNvGrpSpPr/>
          <p:nvPr/>
        </p:nvGrpSpPr>
        <p:grpSpPr>
          <a:xfrm>
            <a:off x="10836214" y="5732560"/>
            <a:ext cx="389420" cy="389160"/>
            <a:chOff x="10747321" y="5778943"/>
            <a:chExt cx="389420" cy="389160"/>
          </a:xfrm>
          <a:solidFill>
            <a:schemeClr val="tx1"/>
          </a:solidFill>
        </p:grpSpPr>
        <p:sp>
          <p:nvSpPr>
            <p:cNvPr id="1545" name="Freeform: Shape 1544">
              <a:extLst>
                <a:ext uri="{FF2B5EF4-FFF2-40B4-BE49-F238E27FC236}">
                  <a16:creationId xmlns:a16="http://schemas.microsoft.com/office/drawing/2014/main" id="{F820B4B2-8EBE-FB29-8698-F173F1D16B62}"/>
                </a:ext>
              </a:extLst>
            </p:cNvPr>
            <p:cNvSpPr/>
            <p:nvPr/>
          </p:nvSpPr>
          <p:spPr>
            <a:xfrm>
              <a:off x="10747321" y="5778943"/>
              <a:ext cx="389420" cy="389160"/>
            </a:xfrm>
            <a:custGeom>
              <a:avLst/>
              <a:gdLst>
                <a:gd name="connsiteX0" fmla="*/ 386839 w 389420"/>
                <a:gd name="connsiteY0" fmla="*/ 383544 h 389160"/>
                <a:gd name="connsiteX1" fmla="*/ 387059 w 389420"/>
                <a:gd name="connsiteY1" fmla="*/ 383220 h 389160"/>
                <a:gd name="connsiteX2" fmla="*/ 389420 w 389420"/>
                <a:gd name="connsiteY2" fmla="*/ 376189 h 389160"/>
                <a:gd name="connsiteX3" fmla="*/ 389161 w 389420"/>
                <a:gd name="connsiteY3" fmla="*/ 374126 h 389160"/>
                <a:gd name="connsiteX4" fmla="*/ 389161 w 389420"/>
                <a:gd name="connsiteY4" fmla="*/ 194580 h 389160"/>
                <a:gd name="connsiteX5" fmla="*/ 388370 w 389420"/>
                <a:gd name="connsiteY5" fmla="*/ 190365 h 389160"/>
                <a:gd name="connsiteX6" fmla="*/ 388006 w 389420"/>
                <a:gd name="connsiteY6" fmla="*/ 189521 h 389160"/>
                <a:gd name="connsiteX7" fmla="*/ 385101 w 389420"/>
                <a:gd name="connsiteY7" fmla="*/ 185189 h 389160"/>
                <a:gd name="connsiteX8" fmla="*/ 385088 w 389420"/>
                <a:gd name="connsiteY8" fmla="*/ 185163 h 389160"/>
                <a:gd name="connsiteX9" fmla="*/ 337273 w 389420"/>
                <a:gd name="connsiteY9" fmla="*/ 139955 h 389160"/>
                <a:gd name="connsiteX10" fmla="*/ 337273 w 389420"/>
                <a:gd name="connsiteY10" fmla="*/ 80556 h 389160"/>
                <a:gd name="connsiteX11" fmla="*/ 324301 w 389420"/>
                <a:gd name="connsiteY11" fmla="*/ 67584 h 389160"/>
                <a:gd name="connsiteX12" fmla="*/ 311329 w 389420"/>
                <a:gd name="connsiteY12" fmla="*/ 80556 h 389160"/>
                <a:gd name="connsiteX13" fmla="*/ 311329 w 389420"/>
                <a:gd name="connsiteY13" fmla="*/ 145546 h 389160"/>
                <a:gd name="connsiteX14" fmla="*/ 311329 w 389420"/>
                <a:gd name="connsiteY14" fmla="*/ 221536 h 389160"/>
                <a:gd name="connsiteX15" fmla="*/ 268171 w 389420"/>
                <a:gd name="connsiteY15" fmla="*/ 249815 h 389160"/>
                <a:gd name="connsiteX16" fmla="*/ 203752 w 389420"/>
                <a:gd name="connsiteY16" fmla="*/ 185409 h 389160"/>
                <a:gd name="connsiteX17" fmla="*/ 185409 w 389420"/>
                <a:gd name="connsiteY17" fmla="*/ 185409 h 389160"/>
                <a:gd name="connsiteX18" fmla="*/ 120990 w 389420"/>
                <a:gd name="connsiteY18" fmla="*/ 249815 h 389160"/>
                <a:gd name="connsiteX19" fmla="*/ 77832 w 389420"/>
                <a:gd name="connsiteY19" fmla="*/ 221536 h 389160"/>
                <a:gd name="connsiteX20" fmla="*/ 77832 w 389420"/>
                <a:gd name="connsiteY20" fmla="*/ 145546 h 389160"/>
                <a:gd name="connsiteX21" fmla="*/ 77832 w 389420"/>
                <a:gd name="connsiteY21" fmla="*/ 25944 h 389160"/>
                <a:gd name="connsiteX22" fmla="*/ 266446 w 389420"/>
                <a:gd name="connsiteY22" fmla="*/ 25944 h 389160"/>
                <a:gd name="connsiteX23" fmla="*/ 279418 w 389420"/>
                <a:gd name="connsiteY23" fmla="*/ 12972 h 389160"/>
                <a:gd name="connsiteX24" fmla="*/ 266446 w 389420"/>
                <a:gd name="connsiteY24" fmla="*/ 0 h 389160"/>
                <a:gd name="connsiteX25" fmla="*/ 64860 w 389420"/>
                <a:gd name="connsiteY25" fmla="*/ 0 h 389160"/>
                <a:gd name="connsiteX26" fmla="*/ 51888 w 389420"/>
                <a:gd name="connsiteY26" fmla="*/ 12972 h 389160"/>
                <a:gd name="connsiteX27" fmla="*/ 51888 w 389420"/>
                <a:gd name="connsiteY27" fmla="*/ 139955 h 389160"/>
                <a:gd name="connsiteX28" fmla="*/ 4060 w 389420"/>
                <a:gd name="connsiteY28" fmla="*/ 185150 h 389160"/>
                <a:gd name="connsiteX29" fmla="*/ 4047 w 389420"/>
                <a:gd name="connsiteY29" fmla="*/ 185176 h 389160"/>
                <a:gd name="connsiteX30" fmla="*/ 1142 w 389420"/>
                <a:gd name="connsiteY30" fmla="*/ 189508 h 389160"/>
                <a:gd name="connsiteX31" fmla="*/ 778 w 389420"/>
                <a:gd name="connsiteY31" fmla="*/ 190352 h 389160"/>
                <a:gd name="connsiteX32" fmla="*/ 0 w 389420"/>
                <a:gd name="connsiteY32" fmla="*/ 194580 h 389160"/>
                <a:gd name="connsiteX33" fmla="*/ 0 w 389420"/>
                <a:gd name="connsiteY33" fmla="*/ 376189 h 389160"/>
                <a:gd name="connsiteX34" fmla="*/ 91 w 389420"/>
                <a:gd name="connsiteY34" fmla="*/ 376786 h 389160"/>
                <a:gd name="connsiteX35" fmla="*/ 376 w 389420"/>
                <a:gd name="connsiteY35" fmla="*/ 378693 h 389160"/>
                <a:gd name="connsiteX36" fmla="*/ 830 w 389420"/>
                <a:gd name="connsiteY36" fmla="*/ 380573 h 389160"/>
                <a:gd name="connsiteX37" fmla="*/ 986 w 389420"/>
                <a:gd name="connsiteY37" fmla="*/ 381157 h 389160"/>
                <a:gd name="connsiteX38" fmla="*/ 1622 w 389420"/>
                <a:gd name="connsiteY38" fmla="*/ 382208 h 389160"/>
                <a:gd name="connsiteX39" fmla="*/ 2633 w 389420"/>
                <a:gd name="connsiteY39" fmla="*/ 383894 h 389160"/>
                <a:gd name="connsiteX40" fmla="*/ 3879 w 389420"/>
                <a:gd name="connsiteY40" fmla="*/ 385282 h 389160"/>
                <a:gd name="connsiteX41" fmla="*/ 5267 w 389420"/>
                <a:gd name="connsiteY41" fmla="*/ 386528 h 389160"/>
                <a:gd name="connsiteX42" fmla="*/ 6953 w 389420"/>
                <a:gd name="connsiteY42" fmla="*/ 387539 h 389160"/>
                <a:gd name="connsiteX43" fmla="*/ 8004 w 389420"/>
                <a:gd name="connsiteY43" fmla="*/ 388175 h 389160"/>
                <a:gd name="connsiteX44" fmla="*/ 8484 w 389420"/>
                <a:gd name="connsiteY44" fmla="*/ 388279 h 389160"/>
                <a:gd name="connsiteX45" fmla="*/ 12972 w 389420"/>
                <a:gd name="connsiteY45" fmla="*/ 389161 h 389160"/>
                <a:gd name="connsiteX46" fmla="*/ 376189 w 389420"/>
                <a:gd name="connsiteY46" fmla="*/ 389161 h 389160"/>
                <a:gd name="connsiteX47" fmla="*/ 376448 w 389420"/>
                <a:gd name="connsiteY47" fmla="*/ 389161 h 389160"/>
                <a:gd name="connsiteX48" fmla="*/ 383842 w 389420"/>
                <a:gd name="connsiteY48" fmla="*/ 386567 h 389160"/>
                <a:gd name="connsiteX49" fmla="*/ 384556 w 389420"/>
                <a:gd name="connsiteY49" fmla="*/ 386087 h 389160"/>
                <a:gd name="connsiteX50" fmla="*/ 386839 w 389420"/>
                <a:gd name="connsiteY50" fmla="*/ 383544 h 389160"/>
                <a:gd name="connsiteX51" fmla="*/ 286902 w 389420"/>
                <a:gd name="connsiteY51" fmla="*/ 268560 h 389160"/>
                <a:gd name="connsiteX52" fmla="*/ 290379 w 389420"/>
                <a:gd name="connsiteY52" fmla="*/ 266277 h 389160"/>
                <a:gd name="connsiteX53" fmla="*/ 331409 w 389420"/>
                <a:gd name="connsiteY53" fmla="*/ 239425 h 389160"/>
                <a:gd name="connsiteX54" fmla="*/ 331448 w 389420"/>
                <a:gd name="connsiteY54" fmla="*/ 239386 h 389160"/>
                <a:gd name="connsiteX55" fmla="*/ 363217 w 389420"/>
                <a:gd name="connsiteY55" fmla="*/ 218592 h 389160"/>
                <a:gd name="connsiteX56" fmla="*/ 363217 w 389420"/>
                <a:gd name="connsiteY56" fmla="*/ 344861 h 389160"/>
                <a:gd name="connsiteX57" fmla="*/ 286902 w 389420"/>
                <a:gd name="connsiteY57" fmla="*/ 268560 h 389160"/>
                <a:gd name="connsiteX58" fmla="*/ 337273 w 389420"/>
                <a:gd name="connsiteY58" fmla="*/ 175654 h 389160"/>
                <a:gd name="connsiteX59" fmla="*/ 355343 w 389420"/>
                <a:gd name="connsiteY59" fmla="*/ 192725 h 389160"/>
                <a:gd name="connsiteX60" fmla="*/ 337273 w 389420"/>
                <a:gd name="connsiteY60" fmla="*/ 204556 h 389160"/>
                <a:gd name="connsiteX61" fmla="*/ 337273 w 389420"/>
                <a:gd name="connsiteY61" fmla="*/ 175654 h 389160"/>
                <a:gd name="connsiteX62" fmla="*/ 25944 w 389420"/>
                <a:gd name="connsiteY62" fmla="*/ 218592 h 389160"/>
                <a:gd name="connsiteX63" fmla="*/ 57713 w 389420"/>
                <a:gd name="connsiteY63" fmla="*/ 239399 h 389160"/>
                <a:gd name="connsiteX64" fmla="*/ 57751 w 389420"/>
                <a:gd name="connsiteY64" fmla="*/ 239438 h 389160"/>
                <a:gd name="connsiteX65" fmla="*/ 98782 w 389420"/>
                <a:gd name="connsiteY65" fmla="*/ 266290 h 389160"/>
                <a:gd name="connsiteX66" fmla="*/ 102259 w 389420"/>
                <a:gd name="connsiteY66" fmla="*/ 268573 h 389160"/>
                <a:gd name="connsiteX67" fmla="*/ 25944 w 389420"/>
                <a:gd name="connsiteY67" fmla="*/ 344874 h 389160"/>
                <a:gd name="connsiteX68" fmla="*/ 25944 w 389420"/>
                <a:gd name="connsiteY68" fmla="*/ 218592 h 389160"/>
                <a:gd name="connsiteX69" fmla="*/ 51888 w 389420"/>
                <a:gd name="connsiteY69" fmla="*/ 204556 h 389160"/>
                <a:gd name="connsiteX70" fmla="*/ 33818 w 389420"/>
                <a:gd name="connsiteY70" fmla="*/ 192738 h 389160"/>
                <a:gd name="connsiteX71" fmla="*/ 51888 w 389420"/>
                <a:gd name="connsiteY71" fmla="*/ 175654 h 389160"/>
                <a:gd name="connsiteX72" fmla="*/ 51888 w 389420"/>
                <a:gd name="connsiteY72" fmla="*/ 204556 h 389160"/>
                <a:gd name="connsiteX73" fmla="*/ 44287 w 389420"/>
                <a:gd name="connsiteY73" fmla="*/ 363217 h 389160"/>
                <a:gd name="connsiteX74" fmla="*/ 131887 w 389420"/>
                <a:gd name="connsiteY74" fmla="*/ 275617 h 389160"/>
                <a:gd name="connsiteX75" fmla="*/ 194580 w 389420"/>
                <a:gd name="connsiteY75" fmla="*/ 212923 h 389160"/>
                <a:gd name="connsiteX76" fmla="*/ 257274 w 389420"/>
                <a:gd name="connsiteY76" fmla="*/ 275617 h 389160"/>
                <a:gd name="connsiteX77" fmla="*/ 344874 w 389420"/>
                <a:gd name="connsiteY77" fmla="*/ 363217 h 389160"/>
                <a:gd name="connsiteX78" fmla="*/ 44287 w 389420"/>
                <a:gd name="connsiteY78" fmla="*/ 363217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9420" h="38916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grpFill/>
            <a:ln w="12799" cap="flat">
              <a:noFill/>
              <a:prstDash val="solid"/>
              <a:miter/>
            </a:ln>
          </p:spPr>
          <p:txBody>
            <a:bodyPr rtlCol="0" anchor="ctr"/>
            <a:lstStyle/>
            <a:p>
              <a:endParaRPr lang="en-US"/>
            </a:p>
          </p:txBody>
        </p:sp>
        <p:sp>
          <p:nvSpPr>
            <p:cNvPr id="1546" name="Freeform: Shape 1545">
              <a:extLst>
                <a:ext uri="{FF2B5EF4-FFF2-40B4-BE49-F238E27FC236}">
                  <a16:creationId xmlns:a16="http://schemas.microsoft.com/office/drawing/2014/main" id="{EE98EE2B-054C-47CE-23B9-0A30980B4D71}"/>
                </a:ext>
              </a:extLst>
            </p:cNvPr>
            <p:cNvSpPr/>
            <p:nvPr/>
          </p:nvSpPr>
          <p:spPr>
            <a:xfrm>
              <a:off x="10851098" y="5778953"/>
              <a:ext cx="233502" cy="155666"/>
            </a:xfrm>
            <a:custGeom>
              <a:avLst/>
              <a:gdLst>
                <a:gd name="connsiteX0" fmla="*/ 21843 w 233502"/>
                <a:gd name="connsiteY0" fmla="*/ 68754 h 155666"/>
                <a:gd name="connsiteX1" fmla="*/ 3514 w 233502"/>
                <a:gd name="connsiteY1" fmla="*/ 69351 h 155666"/>
                <a:gd name="connsiteX2" fmla="*/ 4098 w 233502"/>
                <a:gd name="connsiteY2" fmla="*/ 87681 h 155666"/>
                <a:gd name="connsiteX3" fmla="*/ 72992 w 233502"/>
                <a:gd name="connsiteY3" fmla="*/ 152164 h 155666"/>
                <a:gd name="connsiteX4" fmla="*/ 81865 w 233502"/>
                <a:gd name="connsiteY4" fmla="*/ 155667 h 155666"/>
                <a:gd name="connsiteX5" fmla="*/ 90738 w 233502"/>
                <a:gd name="connsiteY5" fmla="*/ 152164 h 155666"/>
                <a:gd name="connsiteX6" fmla="*/ 229396 w 233502"/>
                <a:gd name="connsiteY6" fmla="*/ 22444 h 155666"/>
                <a:gd name="connsiteX7" fmla="*/ 230006 w 233502"/>
                <a:gd name="connsiteY7" fmla="*/ 4102 h 155666"/>
                <a:gd name="connsiteX8" fmla="*/ 211663 w 233502"/>
                <a:gd name="connsiteY8" fmla="*/ 3492 h 155666"/>
                <a:gd name="connsiteX9" fmla="*/ 81865 w 233502"/>
                <a:gd name="connsiteY9" fmla="*/ 124923 h 155666"/>
                <a:gd name="connsiteX10" fmla="*/ 21843 w 233502"/>
                <a:gd name="connsiteY10" fmla="*/ 68754 h 1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502" h="155666">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grpFill/>
            <a:ln w="12799" cap="flat">
              <a:noFill/>
              <a:prstDash val="solid"/>
              <a:miter/>
            </a:ln>
          </p:spPr>
          <p:txBody>
            <a:bodyPr rtlCol="0" anchor="ctr"/>
            <a:lstStyle/>
            <a:p>
              <a:endParaRPr lang="en-US"/>
            </a:p>
          </p:txBody>
        </p:sp>
      </p:grpSp>
      <p:grpSp>
        <p:nvGrpSpPr>
          <p:cNvPr id="1547" name="Graphic 309">
            <a:extLst>
              <a:ext uri="{FF2B5EF4-FFF2-40B4-BE49-F238E27FC236}">
                <a16:creationId xmlns:a16="http://schemas.microsoft.com/office/drawing/2014/main" id="{2FC5DC83-EEBA-6E3E-6137-A91B39CAC766}"/>
              </a:ext>
            </a:extLst>
          </p:cNvPr>
          <p:cNvGrpSpPr/>
          <p:nvPr/>
        </p:nvGrpSpPr>
        <p:grpSpPr>
          <a:xfrm>
            <a:off x="10266121" y="5702193"/>
            <a:ext cx="337269" cy="389160"/>
            <a:chOff x="10177228" y="5748576"/>
            <a:chExt cx="337269" cy="389160"/>
          </a:xfrm>
          <a:solidFill>
            <a:schemeClr val="tx1"/>
          </a:solidFill>
        </p:grpSpPr>
        <p:sp>
          <p:nvSpPr>
            <p:cNvPr id="1548" name="Freeform: Shape 1547">
              <a:extLst>
                <a:ext uri="{FF2B5EF4-FFF2-40B4-BE49-F238E27FC236}">
                  <a16:creationId xmlns:a16="http://schemas.microsoft.com/office/drawing/2014/main" id="{CE09C754-CC29-8295-6595-5C371E3CE32B}"/>
                </a:ext>
              </a:extLst>
            </p:cNvPr>
            <p:cNvSpPr/>
            <p:nvPr/>
          </p:nvSpPr>
          <p:spPr>
            <a:xfrm>
              <a:off x="10177228" y="5748576"/>
              <a:ext cx="285384" cy="389160"/>
            </a:xfrm>
            <a:custGeom>
              <a:avLst/>
              <a:gdLst>
                <a:gd name="connsiteX0" fmla="*/ 272413 w 285384"/>
                <a:gd name="connsiteY0" fmla="*/ 298357 h 389160"/>
                <a:gd name="connsiteX1" fmla="*/ 259441 w 285384"/>
                <a:gd name="connsiteY1" fmla="*/ 311329 h 389160"/>
                <a:gd name="connsiteX2" fmla="*/ 259441 w 285384"/>
                <a:gd name="connsiteY2" fmla="*/ 363217 h 389160"/>
                <a:gd name="connsiteX3" fmla="*/ 25944 w 285384"/>
                <a:gd name="connsiteY3" fmla="*/ 363217 h 389160"/>
                <a:gd name="connsiteX4" fmla="*/ 25944 w 285384"/>
                <a:gd name="connsiteY4" fmla="*/ 207553 h 389160"/>
                <a:gd name="connsiteX5" fmla="*/ 64860 w 285384"/>
                <a:gd name="connsiteY5" fmla="*/ 207553 h 389160"/>
                <a:gd name="connsiteX6" fmla="*/ 220525 w 285384"/>
                <a:gd name="connsiteY6" fmla="*/ 207553 h 389160"/>
                <a:gd name="connsiteX7" fmla="*/ 259441 w 285384"/>
                <a:gd name="connsiteY7" fmla="*/ 207553 h 389160"/>
                <a:gd name="connsiteX8" fmla="*/ 272413 w 285384"/>
                <a:gd name="connsiteY8" fmla="*/ 194580 h 389160"/>
                <a:gd name="connsiteX9" fmla="*/ 259441 w 285384"/>
                <a:gd name="connsiteY9" fmla="*/ 181608 h 389160"/>
                <a:gd name="connsiteX10" fmla="*/ 233497 w 285384"/>
                <a:gd name="connsiteY10" fmla="*/ 181608 h 389160"/>
                <a:gd name="connsiteX11" fmla="*/ 233497 w 285384"/>
                <a:gd name="connsiteY11" fmla="*/ 90804 h 389160"/>
                <a:gd name="connsiteX12" fmla="*/ 142692 w 285384"/>
                <a:gd name="connsiteY12" fmla="*/ 0 h 389160"/>
                <a:gd name="connsiteX13" fmla="*/ 51888 w 285384"/>
                <a:gd name="connsiteY13" fmla="*/ 90804 h 389160"/>
                <a:gd name="connsiteX14" fmla="*/ 51888 w 285384"/>
                <a:gd name="connsiteY14" fmla="*/ 181608 h 389160"/>
                <a:gd name="connsiteX15" fmla="*/ 12972 w 285384"/>
                <a:gd name="connsiteY15" fmla="*/ 181608 h 389160"/>
                <a:gd name="connsiteX16" fmla="*/ 0 w 285384"/>
                <a:gd name="connsiteY16" fmla="*/ 194580 h 389160"/>
                <a:gd name="connsiteX17" fmla="*/ 0 w 285384"/>
                <a:gd name="connsiteY17" fmla="*/ 376189 h 389160"/>
                <a:gd name="connsiteX18" fmla="*/ 12972 w 285384"/>
                <a:gd name="connsiteY18" fmla="*/ 389161 h 389160"/>
                <a:gd name="connsiteX19" fmla="*/ 272413 w 285384"/>
                <a:gd name="connsiteY19" fmla="*/ 389161 h 389160"/>
                <a:gd name="connsiteX20" fmla="*/ 285385 w 285384"/>
                <a:gd name="connsiteY20" fmla="*/ 376189 h 389160"/>
                <a:gd name="connsiteX21" fmla="*/ 285385 w 285384"/>
                <a:gd name="connsiteY21" fmla="*/ 311329 h 389160"/>
                <a:gd name="connsiteX22" fmla="*/ 272413 w 285384"/>
                <a:gd name="connsiteY22" fmla="*/ 298357 h 389160"/>
                <a:gd name="connsiteX23" fmla="*/ 77832 w 285384"/>
                <a:gd name="connsiteY23" fmla="*/ 90804 h 389160"/>
                <a:gd name="connsiteX24" fmla="*/ 142692 w 285384"/>
                <a:gd name="connsiteY24" fmla="*/ 25944 h 389160"/>
                <a:gd name="connsiteX25" fmla="*/ 207553 w 285384"/>
                <a:gd name="connsiteY25" fmla="*/ 90804 h 389160"/>
                <a:gd name="connsiteX26" fmla="*/ 207553 w 285384"/>
                <a:gd name="connsiteY26" fmla="*/ 181608 h 389160"/>
                <a:gd name="connsiteX27" fmla="*/ 77832 w 285384"/>
                <a:gd name="connsiteY27" fmla="*/ 181608 h 389160"/>
                <a:gd name="connsiteX28" fmla="*/ 77832 w 285384"/>
                <a:gd name="connsiteY28" fmla="*/ 90804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384" h="389160">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grpFill/>
            <a:ln w="12799" cap="flat">
              <a:noFill/>
              <a:prstDash val="solid"/>
              <a:miter/>
            </a:ln>
          </p:spPr>
          <p:txBody>
            <a:bodyPr rtlCol="0" anchor="ctr"/>
            <a:lstStyle/>
            <a:p>
              <a:endParaRPr lang="en-US"/>
            </a:p>
          </p:txBody>
        </p:sp>
        <p:sp>
          <p:nvSpPr>
            <p:cNvPr id="1549" name="Freeform: Shape 1548">
              <a:extLst>
                <a:ext uri="{FF2B5EF4-FFF2-40B4-BE49-F238E27FC236}">
                  <a16:creationId xmlns:a16="http://schemas.microsoft.com/office/drawing/2014/main" id="{D41AD30B-8932-4F6F-02CB-780A0F5D1403}"/>
                </a:ext>
              </a:extLst>
            </p:cNvPr>
            <p:cNvSpPr/>
            <p:nvPr/>
          </p:nvSpPr>
          <p:spPr>
            <a:xfrm>
              <a:off x="10281023" y="5930172"/>
              <a:ext cx="233474" cy="155676"/>
            </a:xfrm>
            <a:custGeom>
              <a:avLst/>
              <a:gdLst>
                <a:gd name="connsiteX0" fmla="*/ 229975 w 233474"/>
                <a:gd name="connsiteY0" fmla="*/ 4111 h 155676"/>
                <a:gd name="connsiteX1" fmla="*/ 211646 w 233474"/>
                <a:gd name="connsiteY1" fmla="*/ 3502 h 155676"/>
                <a:gd name="connsiteX2" fmla="*/ 81874 w 233474"/>
                <a:gd name="connsiteY2" fmla="*/ 124933 h 155676"/>
                <a:gd name="connsiteX3" fmla="*/ 21826 w 233474"/>
                <a:gd name="connsiteY3" fmla="*/ 68738 h 155676"/>
                <a:gd name="connsiteX4" fmla="*/ 3497 w 233474"/>
                <a:gd name="connsiteY4" fmla="*/ 69348 h 155676"/>
                <a:gd name="connsiteX5" fmla="*/ 4106 w 233474"/>
                <a:gd name="connsiteY5" fmla="*/ 87690 h 155676"/>
                <a:gd name="connsiteX6" fmla="*/ 73027 w 233474"/>
                <a:gd name="connsiteY6" fmla="*/ 152174 h 155676"/>
                <a:gd name="connsiteX7" fmla="*/ 81887 w 233474"/>
                <a:gd name="connsiteY7" fmla="*/ 155677 h 155676"/>
                <a:gd name="connsiteX8" fmla="*/ 90747 w 233474"/>
                <a:gd name="connsiteY8" fmla="*/ 152174 h 155676"/>
                <a:gd name="connsiteX9" fmla="*/ 229392 w 233474"/>
                <a:gd name="connsiteY9" fmla="*/ 22454 h 155676"/>
                <a:gd name="connsiteX10" fmla="*/ 229975 w 233474"/>
                <a:gd name="connsiteY10" fmla="*/ 4111 h 1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74" h="155676">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grpFill/>
            <a:ln w="12799" cap="flat">
              <a:noFill/>
              <a:prstDash val="solid"/>
              <a:miter/>
            </a:ln>
          </p:spPr>
          <p:txBody>
            <a:bodyPr rtlCol="0" anchor="ctr"/>
            <a:lstStyle/>
            <a:p>
              <a:endParaRPr lang="en-US"/>
            </a:p>
          </p:txBody>
        </p:sp>
      </p:grpSp>
    </p:spTree>
    <p:extLst>
      <p:ext uri="{BB962C8B-B14F-4D97-AF65-F5344CB8AC3E}">
        <p14:creationId xmlns:p14="http://schemas.microsoft.com/office/powerpoint/2010/main" val="81792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FFF96E-E960-97D3-D3C5-8843C8C50DA2}"/>
              </a:ext>
            </a:extLst>
          </p:cNvPr>
          <p:cNvSpPr>
            <a:spLocks noGrp="1"/>
          </p:cNvSpPr>
          <p:nvPr>
            <p:ph type="pic" sz="quarter" idx="10"/>
          </p:nvPr>
        </p:nvSpPr>
        <p:spPr/>
      </p:sp>
      <p:sp>
        <p:nvSpPr>
          <p:cNvPr id="32" name="Freeform: Shape 31">
            <a:extLst>
              <a:ext uri="{FF2B5EF4-FFF2-40B4-BE49-F238E27FC236}">
                <a16:creationId xmlns:a16="http://schemas.microsoft.com/office/drawing/2014/main" id="{4480672C-6D1B-40D9-ACB0-21B6E719304C}"/>
              </a:ext>
            </a:extLst>
          </p:cNvPr>
          <p:cNvSpPr/>
          <p:nvPr/>
        </p:nvSpPr>
        <p:spPr>
          <a:xfrm>
            <a:off x="1" y="0"/>
            <a:ext cx="6096000" cy="6858000"/>
          </a:xfrm>
          <a:custGeom>
            <a:avLst/>
            <a:gdLst>
              <a:gd name="connsiteX0" fmla="*/ 0 w 6096000"/>
              <a:gd name="connsiteY0" fmla="*/ 0 h 6858000"/>
              <a:gd name="connsiteX1" fmla="*/ 6096000 w 6096000"/>
              <a:gd name="connsiteY1" fmla="*/ 0 h 6858000"/>
              <a:gd name="connsiteX2" fmla="*/ 6096000 w 6096000"/>
              <a:gd name="connsiteY2" fmla="*/ 5733276 h 6858000"/>
              <a:gd name="connsiteX3" fmla="*/ 5013314 w 6096000"/>
              <a:gd name="connsiteY3" fmla="*/ 5733276 h 6858000"/>
              <a:gd name="connsiteX4" fmla="*/ 5013314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5733276"/>
                </a:lnTo>
                <a:lnTo>
                  <a:pt x="5013314" y="5733276"/>
                </a:lnTo>
                <a:lnTo>
                  <a:pt x="5013314" y="6858000"/>
                </a:lnTo>
                <a:lnTo>
                  <a:pt x="0" y="6858000"/>
                </a:lnTo>
                <a:close/>
              </a:path>
            </a:pathLst>
          </a:cu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9E3A6357-B694-4B87-AF0C-DF237F806948}"/>
              </a:ext>
            </a:extLst>
          </p:cNvPr>
          <p:cNvSpPr/>
          <p:nvPr/>
        </p:nvSpPr>
        <p:spPr>
          <a:xfrm>
            <a:off x="6096000" y="0"/>
            <a:ext cx="6096000" cy="4909613"/>
          </a:xfrm>
          <a:custGeom>
            <a:avLst/>
            <a:gdLst>
              <a:gd name="connsiteX0" fmla="*/ 0 w 6096000"/>
              <a:gd name="connsiteY0" fmla="*/ 0 h 4909614"/>
              <a:gd name="connsiteX1" fmla="*/ 6096000 w 6096000"/>
              <a:gd name="connsiteY1" fmla="*/ 0 h 4909614"/>
              <a:gd name="connsiteX2" fmla="*/ 6096000 w 6096000"/>
              <a:gd name="connsiteY2" fmla="*/ 4909614 h 4909614"/>
              <a:gd name="connsiteX3" fmla="*/ 1209254 w 6096000"/>
              <a:gd name="connsiteY3" fmla="*/ 4909614 h 4909614"/>
              <a:gd name="connsiteX4" fmla="*/ 1209254 w 6096000"/>
              <a:gd name="connsiteY4" fmla="*/ 3812116 h 4909614"/>
              <a:gd name="connsiteX5" fmla="*/ 0 w 6096000"/>
              <a:gd name="connsiteY5" fmla="*/ 3812116 h 490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4909614">
                <a:moveTo>
                  <a:pt x="0" y="0"/>
                </a:moveTo>
                <a:lnTo>
                  <a:pt x="6096000" y="0"/>
                </a:lnTo>
                <a:lnTo>
                  <a:pt x="6096000" y="4909614"/>
                </a:lnTo>
                <a:lnTo>
                  <a:pt x="1209254" y="4909614"/>
                </a:lnTo>
                <a:lnTo>
                  <a:pt x="1209254" y="3812116"/>
                </a:lnTo>
                <a:lnTo>
                  <a:pt x="0" y="3812116"/>
                </a:lnTo>
                <a:close/>
              </a:path>
            </a:pathLst>
          </a:custGeom>
          <a:solidFill>
            <a:srgbClr val="0E44D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492A158D-491C-41EA-8F92-402E46FEE12F}"/>
              </a:ext>
            </a:extLst>
          </p:cNvPr>
          <p:cNvSpPr txBox="1"/>
          <p:nvPr/>
        </p:nvSpPr>
        <p:spPr>
          <a:xfrm>
            <a:off x="1062314" y="2983474"/>
            <a:ext cx="4955203" cy="1077218"/>
          </a:xfrm>
          <a:prstGeom prst="rect">
            <a:avLst/>
          </a:prstGeom>
          <a:noFill/>
        </p:spPr>
        <p:txBody>
          <a:bodyPr wrap="none" rtlCol="0">
            <a:spAutoFit/>
          </a:bodyPr>
          <a:lstStyle/>
          <a:p>
            <a:r>
              <a:rPr lang="en-US" sz="3200" dirty="0">
                <a:solidFill>
                  <a:schemeClr val="bg1"/>
                </a:solidFill>
                <a:latin typeface="Poppins Medium" panose="00000600000000000000" pitchFamily="2" charset="0"/>
                <a:cs typeface="Poppins Medium" panose="00000600000000000000" pitchFamily="2" charset="0"/>
              </a:rPr>
              <a:t>Business</a:t>
            </a:r>
          </a:p>
          <a:p>
            <a:r>
              <a:rPr lang="en-US" sz="3200">
                <a:solidFill>
                  <a:schemeClr val="bg1"/>
                </a:solidFill>
                <a:latin typeface="Poppins Medium" panose="00000600000000000000" pitchFamily="2" charset="0"/>
                <a:cs typeface="Poppins Medium" panose="00000600000000000000" pitchFamily="2" charset="0"/>
              </a:rPr>
              <a:t>Presentation Template</a:t>
            </a:r>
            <a:r>
              <a:rPr lang="en-US" sz="3200" dirty="0">
                <a:solidFill>
                  <a:schemeClr val="bg1"/>
                </a:solidFill>
                <a:latin typeface="Poppins Medium" panose="00000600000000000000" pitchFamily="2" charset="0"/>
                <a:cs typeface="Poppins Medium" panose="00000600000000000000" pitchFamily="2" charset="0"/>
              </a:rPr>
              <a:t>.</a:t>
            </a:r>
          </a:p>
        </p:txBody>
      </p:sp>
      <p:sp>
        <p:nvSpPr>
          <p:cNvPr id="35" name="Rectangle 34">
            <a:extLst>
              <a:ext uri="{FF2B5EF4-FFF2-40B4-BE49-F238E27FC236}">
                <a16:creationId xmlns:a16="http://schemas.microsoft.com/office/drawing/2014/main" id="{2C1BC2AD-590F-4E20-A210-95FAEAD5AA5A}"/>
              </a:ext>
            </a:extLst>
          </p:cNvPr>
          <p:cNvSpPr/>
          <p:nvPr/>
        </p:nvSpPr>
        <p:spPr>
          <a:xfrm>
            <a:off x="1100740" y="4378723"/>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7652AF5A-FA14-442E-81C8-CE91C05F29D7}"/>
              </a:ext>
            </a:extLst>
          </p:cNvPr>
          <p:cNvSpPr txBox="1"/>
          <p:nvPr/>
        </p:nvSpPr>
        <p:spPr>
          <a:xfrm>
            <a:off x="7904270" y="2918113"/>
            <a:ext cx="938077" cy="507831"/>
          </a:xfrm>
          <a:prstGeom prst="rect">
            <a:avLst/>
          </a:prstGeom>
          <a:noFill/>
        </p:spPr>
        <p:txBody>
          <a:bodyPr wrap="square" rtlCol="0">
            <a:spAutoFit/>
          </a:bodyPr>
          <a:lstStyle/>
          <a:p>
            <a:r>
              <a:rPr lang="en-US" sz="900" dirty="0">
                <a:solidFill>
                  <a:schemeClr val="bg1"/>
                </a:solidFill>
                <a:latin typeface="Poppins Medium" panose="00000600000000000000" pitchFamily="2" charset="0"/>
                <a:cs typeface="Poppins Medium" panose="00000600000000000000" pitchFamily="2" charset="0"/>
              </a:rPr>
              <a:t>Lorem ipsum</a:t>
            </a:r>
          </a:p>
          <a:p>
            <a:r>
              <a:rPr lang="en-US" sz="900" dirty="0">
                <a:solidFill>
                  <a:schemeClr val="bg1"/>
                </a:solidFill>
                <a:latin typeface="Poppins Medium" panose="00000600000000000000" pitchFamily="2" charset="0"/>
                <a:cs typeface="Poppins Medium" panose="00000600000000000000" pitchFamily="2" charset="0"/>
              </a:rPr>
              <a:t>Dolor</a:t>
            </a:r>
          </a:p>
          <a:p>
            <a:r>
              <a:rPr lang="en-US" sz="900" dirty="0">
                <a:solidFill>
                  <a:schemeClr val="bg1"/>
                </a:solidFill>
                <a:latin typeface="Poppins Medium" panose="00000600000000000000" pitchFamily="2" charset="0"/>
                <a:cs typeface="Poppins Medium" panose="00000600000000000000" pitchFamily="2" charset="0"/>
              </a:rPr>
              <a:t>Sit </a:t>
            </a:r>
            <a:r>
              <a:rPr lang="en-US" sz="900" dirty="0" err="1">
                <a:solidFill>
                  <a:schemeClr val="bg1"/>
                </a:solidFill>
                <a:latin typeface="Poppins Medium" panose="00000600000000000000" pitchFamily="2" charset="0"/>
                <a:cs typeface="Poppins Medium" panose="00000600000000000000" pitchFamily="2" charset="0"/>
              </a:rPr>
              <a:t>amet</a:t>
            </a:r>
            <a:r>
              <a:rPr lang="en-US" sz="900">
                <a:solidFill>
                  <a:schemeClr val="bg1"/>
                </a:solidFill>
                <a:latin typeface="Poppins Medium" panose="00000600000000000000" pitchFamily="2" charset="0"/>
                <a:cs typeface="Poppins Medium" panose="00000600000000000000" pitchFamily="2" charset="0"/>
              </a:rPr>
              <a:t>.</a:t>
            </a:r>
          </a:p>
        </p:txBody>
      </p:sp>
      <p:sp>
        <p:nvSpPr>
          <p:cNvPr id="37" name="Rectangle 36">
            <a:extLst>
              <a:ext uri="{FF2B5EF4-FFF2-40B4-BE49-F238E27FC236}">
                <a16:creationId xmlns:a16="http://schemas.microsoft.com/office/drawing/2014/main" id="{3FFB86B5-D168-4E44-8DEB-9C1BF19D84CE}"/>
              </a:ext>
            </a:extLst>
          </p:cNvPr>
          <p:cNvSpPr/>
          <p:nvPr/>
        </p:nvSpPr>
        <p:spPr>
          <a:xfrm>
            <a:off x="7904271" y="3832533"/>
            <a:ext cx="2288362" cy="723403"/>
          </a:xfrm>
          <a:prstGeom prst="rect">
            <a:avLst/>
          </a:prstGeom>
        </p:spPr>
        <p:txBody>
          <a:bodyPr wrap="square">
            <a:spAutoFit/>
          </a:bodyPr>
          <a:lstStyle/>
          <a:p>
            <a:pPr>
              <a:lnSpc>
                <a:spcPct val="150000"/>
              </a:lnSpc>
            </a:pP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aute irure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 irusitakus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solidFill>
                <a:schemeClr val="bg1"/>
              </a:solidFill>
              <a:latin typeface="Poppins" panose="00000500000000000000" pitchFamily="2" charset="0"/>
              <a:cs typeface="Poppins" panose="00000500000000000000" pitchFamily="2" charset="0"/>
            </a:endParaRPr>
          </a:p>
        </p:txBody>
      </p:sp>
      <p:cxnSp>
        <p:nvCxnSpPr>
          <p:cNvPr id="38" name="Straight Connector 37">
            <a:extLst>
              <a:ext uri="{FF2B5EF4-FFF2-40B4-BE49-F238E27FC236}">
                <a16:creationId xmlns:a16="http://schemas.microsoft.com/office/drawing/2014/main" id="{ABF47E1A-56F6-44A0-8D85-CAC320F26A1F}"/>
              </a:ext>
            </a:extLst>
          </p:cNvPr>
          <p:cNvCxnSpPr>
            <a:cxnSpLocks/>
          </p:cNvCxnSpPr>
          <p:nvPr/>
        </p:nvCxnSpPr>
        <p:spPr>
          <a:xfrm>
            <a:off x="7973723" y="3645993"/>
            <a:ext cx="1894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7028756-9F5D-4C56-B48D-7D578DC9CAD3}"/>
              </a:ext>
            </a:extLst>
          </p:cNvPr>
          <p:cNvSpPr txBox="1"/>
          <p:nvPr/>
        </p:nvSpPr>
        <p:spPr>
          <a:xfrm>
            <a:off x="1162051" y="4475308"/>
            <a:ext cx="861133" cy="261610"/>
          </a:xfrm>
          <a:prstGeom prst="rect">
            <a:avLst/>
          </a:prstGeom>
          <a:noFill/>
        </p:spPr>
        <p:txBody>
          <a:bodyPr wrap="none" rtlCol="0">
            <a:spAutoFit/>
          </a:bodyPr>
          <a:lstStyle/>
          <a:p>
            <a:r>
              <a:rPr lang="en-US" sz="1100">
                <a:solidFill>
                  <a:schemeClr val="tx1">
                    <a:lumMod val="50000"/>
                    <a:lumOff val="50000"/>
                  </a:schemeClr>
                </a:solidFill>
                <a:latin typeface="Poppins Medium" panose="00000600000000000000" pitchFamily="2" charset="0"/>
                <a:cs typeface="Poppins Medium" panose="00000600000000000000" pitchFamily="2" charset="0"/>
              </a:rPr>
              <a:t>Template</a:t>
            </a:r>
          </a:p>
        </p:txBody>
      </p:sp>
      <p:sp>
        <p:nvSpPr>
          <p:cNvPr id="40" name="Graphic 8">
            <a:extLst>
              <a:ext uri="{FF2B5EF4-FFF2-40B4-BE49-F238E27FC236}">
                <a16:creationId xmlns:a16="http://schemas.microsoft.com/office/drawing/2014/main" id="{6B40582E-C33A-441B-A649-943DE4EC0313}"/>
              </a:ext>
            </a:extLst>
          </p:cNvPr>
          <p:cNvSpPr/>
          <p:nvPr/>
        </p:nvSpPr>
        <p:spPr>
          <a:xfrm>
            <a:off x="10706100" y="788798"/>
            <a:ext cx="1485900" cy="1574251"/>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chemeClr val="bg1"/>
          </a:solidFill>
          <a:ln w="4572" cap="flat">
            <a:noFill/>
            <a:prstDash val="solid"/>
            <a:miter/>
          </a:ln>
        </p:spPr>
        <p:txBody>
          <a:bodyPr rtlCol="0" anchor="ctr"/>
          <a:lstStyle/>
          <a:p>
            <a:endParaRPr lang="en-US"/>
          </a:p>
        </p:txBody>
      </p:sp>
      <p:sp>
        <p:nvSpPr>
          <p:cNvPr id="41" name="TextBox 40">
            <a:extLst>
              <a:ext uri="{FF2B5EF4-FFF2-40B4-BE49-F238E27FC236}">
                <a16:creationId xmlns:a16="http://schemas.microsoft.com/office/drawing/2014/main" id="{8A4AB594-46F3-45E9-8998-09EFD26D4BB7}"/>
              </a:ext>
            </a:extLst>
          </p:cNvPr>
          <p:cNvSpPr txBox="1"/>
          <p:nvPr/>
        </p:nvSpPr>
        <p:spPr>
          <a:xfrm>
            <a:off x="968545" y="1346603"/>
            <a:ext cx="6149440" cy="1446550"/>
          </a:xfrm>
          <a:prstGeom prst="rect">
            <a:avLst/>
          </a:prstGeom>
          <a:noFill/>
        </p:spPr>
        <p:txBody>
          <a:bodyPr wrap="none" rtlCol="0">
            <a:spAutoFit/>
          </a:bodyPr>
          <a:lstStyle/>
          <a:p>
            <a:r>
              <a:rPr lang="en-US" sz="8800">
                <a:solidFill>
                  <a:schemeClr val="bg1"/>
                </a:solidFill>
                <a:latin typeface="Poppins SemiBold" panose="00000700000000000000" pitchFamily="2" charset="0"/>
                <a:cs typeface="Poppins SemiBold" panose="00000700000000000000" pitchFamily="2" charset="0"/>
              </a:rPr>
              <a:t>Thank You</a:t>
            </a:r>
          </a:p>
        </p:txBody>
      </p:sp>
      <p:cxnSp>
        <p:nvCxnSpPr>
          <p:cNvPr id="42" name="Straight Connector 41">
            <a:extLst>
              <a:ext uri="{FF2B5EF4-FFF2-40B4-BE49-F238E27FC236}">
                <a16:creationId xmlns:a16="http://schemas.microsoft.com/office/drawing/2014/main" id="{2E2F58AA-F51A-455C-9D99-45A3872B6C3F}"/>
              </a:ext>
            </a:extLst>
          </p:cNvPr>
          <p:cNvCxnSpPr>
            <a:cxnSpLocks/>
          </p:cNvCxnSpPr>
          <p:nvPr/>
        </p:nvCxnSpPr>
        <p:spPr>
          <a:xfrm>
            <a:off x="1100740" y="2632344"/>
            <a:ext cx="99292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909C2139-4553-44C1-9CED-8F460CC8CF19}"/>
              </a:ext>
            </a:extLst>
          </p:cNvPr>
          <p:cNvSpPr/>
          <p:nvPr/>
        </p:nvSpPr>
        <p:spPr>
          <a:xfrm>
            <a:off x="2557943" y="0"/>
            <a:ext cx="2406479" cy="63819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AA2E750-EFF0-43D1-92E1-DF1001E6F47B}"/>
              </a:ext>
            </a:extLst>
          </p:cNvPr>
          <p:cNvSpPr/>
          <p:nvPr/>
        </p:nvSpPr>
        <p:spPr>
          <a:xfrm>
            <a:off x="1100740" y="5008416"/>
            <a:ext cx="3582630" cy="461519"/>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9" name="Straight Arrow Connector 58">
            <a:extLst>
              <a:ext uri="{FF2B5EF4-FFF2-40B4-BE49-F238E27FC236}">
                <a16:creationId xmlns:a16="http://schemas.microsoft.com/office/drawing/2014/main" id="{CB7471B0-2668-401A-A83B-0FBF2B7CF604}"/>
              </a:ext>
            </a:extLst>
          </p:cNvPr>
          <p:cNvCxnSpPr/>
          <p:nvPr/>
        </p:nvCxnSpPr>
        <p:spPr>
          <a:xfrm>
            <a:off x="5496983" y="4795887"/>
            <a:ext cx="0" cy="4741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7D53682-FCA1-47CE-953A-6AC53306B71C}"/>
              </a:ext>
            </a:extLst>
          </p:cNvPr>
          <p:cNvSpPr txBox="1"/>
          <p:nvPr/>
        </p:nvSpPr>
        <p:spPr>
          <a:xfrm>
            <a:off x="1135910" y="5121003"/>
            <a:ext cx="1245854" cy="246221"/>
          </a:xfrm>
          <a:prstGeom prst="rect">
            <a:avLst/>
          </a:prstGeom>
          <a:noFill/>
        </p:spPr>
        <p:txBody>
          <a:bodyPr wrap="square" rtlCol="0">
            <a:spAutoFit/>
          </a:bodyPr>
          <a:lstStyle/>
          <a:p>
            <a:r>
              <a:rPr lang="en-US" sz="1000">
                <a:solidFill>
                  <a:schemeClr val="bg1"/>
                </a:solidFill>
                <a:latin typeface="Poppins Medium" panose="00000600000000000000" pitchFamily="2" charset="0"/>
                <a:cs typeface="Poppins Medium" panose="00000600000000000000" pitchFamily="2" charset="0"/>
              </a:rPr>
              <a:t>Premium Design</a:t>
            </a:r>
          </a:p>
        </p:txBody>
      </p:sp>
      <p:sp>
        <p:nvSpPr>
          <p:cNvPr id="64" name="TextBox 63">
            <a:extLst>
              <a:ext uri="{FF2B5EF4-FFF2-40B4-BE49-F238E27FC236}">
                <a16:creationId xmlns:a16="http://schemas.microsoft.com/office/drawing/2014/main" id="{D99ADA73-278B-4220-BA30-C3E6686D826F}"/>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65" name="Group 64">
            <a:extLst>
              <a:ext uri="{FF2B5EF4-FFF2-40B4-BE49-F238E27FC236}">
                <a16:creationId xmlns:a16="http://schemas.microsoft.com/office/drawing/2014/main" id="{901FC2FD-ABF3-4807-A2A2-8F8CE2087CB2}"/>
              </a:ext>
            </a:extLst>
          </p:cNvPr>
          <p:cNvGrpSpPr/>
          <p:nvPr/>
        </p:nvGrpSpPr>
        <p:grpSpPr>
          <a:xfrm>
            <a:off x="166785" y="5983027"/>
            <a:ext cx="150799" cy="683899"/>
            <a:chOff x="159025" y="5596893"/>
            <a:chExt cx="214881" cy="974523"/>
          </a:xfrm>
        </p:grpSpPr>
        <p:sp>
          <p:nvSpPr>
            <p:cNvPr id="66" name="Oval 65">
              <a:extLst>
                <a:ext uri="{FF2B5EF4-FFF2-40B4-BE49-F238E27FC236}">
                  <a16:creationId xmlns:a16="http://schemas.microsoft.com/office/drawing/2014/main" id="{0D0B705E-FEBA-43DF-B6FA-973F428DF8F2}"/>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6B6AF77-5472-4468-86D5-693C49091A7D}"/>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27FB75C-489A-48E9-B1C1-8749CAA9E6DE}"/>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18C7D9-CC9E-492E-B30B-1808903D6DE6}"/>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7A4581EC-B98C-45A9-9DAD-D54A060C951D}"/>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71" name="TextBox 70">
            <a:extLst>
              <a:ext uri="{FF2B5EF4-FFF2-40B4-BE49-F238E27FC236}">
                <a16:creationId xmlns:a16="http://schemas.microsoft.com/office/drawing/2014/main" id="{2A10E8A9-002E-4423-A3E2-C9E6DE93650E}"/>
              </a:ext>
            </a:extLst>
          </p:cNvPr>
          <p:cNvSpPr txBox="1"/>
          <p:nvPr/>
        </p:nvSpPr>
        <p:spPr>
          <a:xfrm>
            <a:off x="6304850" y="202575"/>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72" name="Rectangle 71">
            <a:extLst>
              <a:ext uri="{FF2B5EF4-FFF2-40B4-BE49-F238E27FC236}">
                <a16:creationId xmlns:a16="http://schemas.microsoft.com/office/drawing/2014/main" id="{C1475C15-F434-4BCE-9060-74A222A6D811}"/>
              </a:ext>
            </a:extLst>
          </p:cNvPr>
          <p:cNvSpPr/>
          <p:nvPr/>
        </p:nvSpPr>
        <p:spPr>
          <a:xfrm>
            <a:off x="6898282" y="280897"/>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3973E0D4-F593-41AF-92AA-0FB7DF9703F7}"/>
              </a:ext>
            </a:extLst>
          </p:cNvPr>
          <p:cNvSpPr txBox="1"/>
          <p:nvPr/>
        </p:nvSpPr>
        <p:spPr>
          <a:xfrm>
            <a:off x="6198277" y="6400719"/>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74" name="Rectangle 73">
            <a:extLst>
              <a:ext uri="{FF2B5EF4-FFF2-40B4-BE49-F238E27FC236}">
                <a16:creationId xmlns:a16="http://schemas.microsoft.com/office/drawing/2014/main" id="{B801AFF5-F841-4D13-877A-6CA4A9D34439}"/>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4">
            <a:extLst>
              <a:ext uri="{FF2B5EF4-FFF2-40B4-BE49-F238E27FC236}">
                <a16:creationId xmlns:a16="http://schemas.microsoft.com/office/drawing/2014/main" id="{CDFC2790-4BEA-4DF8-ADE0-373223FE9DA1}"/>
              </a:ext>
            </a:extLst>
          </p:cNvPr>
          <p:cNvPicPr>
            <a:picLocks noChangeAspect="1"/>
          </p:cNvPicPr>
          <p:nvPr/>
        </p:nvPicPr>
        <p:blipFill>
          <a:blip r:embed="rId2"/>
          <a:stretch>
            <a:fillRect/>
          </a:stretch>
        </p:blipFill>
        <p:spPr>
          <a:xfrm>
            <a:off x="10613222" y="4243564"/>
            <a:ext cx="1578778" cy="1578778"/>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sp>
        <p:nvSpPr>
          <p:cNvPr id="76" name="TextBox 75">
            <a:extLst>
              <a:ext uri="{FF2B5EF4-FFF2-40B4-BE49-F238E27FC236}">
                <a16:creationId xmlns:a16="http://schemas.microsoft.com/office/drawing/2014/main" id="{B5BAF064-5543-4181-899C-EF07055276A7}"/>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77" name="Rectangle 76">
            <a:extLst>
              <a:ext uri="{FF2B5EF4-FFF2-40B4-BE49-F238E27FC236}">
                <a16:creationId xmlns:a16="http://schemas.microsoft.com/office/drawing/2014/main" id="{4497E633-2407-435B-B7D9-A723AFB9DD5C}"/>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96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4AD5F6-D8A7-322B-9EFE-345D6B1BA81B}"/>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3B7B0E18-8392-02CF-ADA4-2E7D3E2AD315}"/>
              </a:ext>
            </a:extLst>
          </p:cNvPr>
          <p:cNvSpPr>
            <a:spLocks noGrp="1"/>
          </p:cNvSpPr>
          <p:nvPr>
            <p:ph type="pic" sz="quarter" idx="11"/>
          </p:nvPr>
        </p:nvSpPr>
        <p:spPr/>
      </p:sp>
      <p:sp>
        <p:nvSpPr>
          <p:cNvPr id="14" name="TextBox 13">
            <a:extLst>
              <a:ext uri="{FF2B5EF4-FFF2-40B4-BE49-F238E27FC236}">
                <a16:creationId xmlns:a16="http://schemas.microsoft.com/office/drawing/2014/main" id="{FD360F78-B86F-414D-AF46-00D270A18EF5}"/>
              </a:ext>
            </a:extLst>
          </p:cNvPr>
          <p:cNvSpPr txBox="1"/>
          <p:nvPr/>
        </p:nvSpPr>
        <p:spPr>
          <a:xfrm rot="5400000">
            <a:off x="8229485" y="2044262"/>
            <a:ext cx="6561954" cy="2215991"/>
          </a:xfrm>
          <a:prstGeom prst="rect">
            <a:avLst/>
          </a:prstGeom>
          <a:noFill/>
        </p:spPr>
        <p:txBody>
          <a:bodyPr wrap="square" rtlCol="0">
            <a:spAutoFit/>
          </a:bodyPr>
          <a:lstStyle/>
          <a:p>
            <a:r>
              <a:rPr lang="en-US" sz="13800">
                <a:solidFill>
                  <a:schemeClr val="bg1">
                    <a:lumMod val="95000"/>
                  </a:schemeClr>
                </a:solidFill>
                <a:latin typeface="Poppins SemiBold" panose="00000700000000000000" pitchFamily="2" charset="0"/>
                <a:cs typeface="Poppins SemiBold" panose="00000700000000000000" pitchFamily="2" charset="0"/>
              </a:rPr>
              <a:t>STUDIO</a:t>
            </a:r>
          </a:p>
        </p:txBody>
      </p:sp>
      <p:sp>
        <p:nvSpPr>
          <p:cNvPr id="59" name="Rectangle 58">
            <a:extLst>
              <a:ext uri="{FF2B5EF4-FFF2-40B4-BE49-F238E27FC236}">
                <a16:creationId xmlns:a16="http://schemas.microsoft.com/office/drawing/2014/main" id="{34BD77C9-CBA0-46D3-B840-786E513717F4}"/>
              </a:ext>
            </a:extLst>
          </p:cNvPr>
          <p:cNvSpPr/>
          <p:nvPr/>
        </p:nvSpPr>
        <p:spPr>
          <a:xfrm>
            <a:off x="21006" y="4917989"/>
            <a:ext cx="799732" cy="194001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B5DF425-00D6-4915-92B2-2F54864EE32E}"/>
              </a:ext>
            </a:extLst>
          </p:cNvPr>
          <p:cNvCxnSpPr>
            <a:cxnSpLocks/>
          </p:cNvCxnSpPr>
          <p:nvPr/>
        </p:nvCxnSpPr>
        <p:spPr>
          <a:xfrm>
            <a:off x="6698101" y="1972576"/>
            <a:ext cx="47106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D349157-373F-40DE-9358-4017E565717D}"/>
              </a:ext>
            </a:extLst>
          </p:cNvPr>
          <p:cNvSpPr/>
          <p:nvPr/>
        </p:nvSpPr>
        <p:spPr>
          <a:xfrm>
            <a:off x="6667644" y="2170912"/>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9" name="Rectangle 48">
            <a:extLst>
              <a:ext uri="{FF2B5EF4-FFF2-40B4-BE49-F238E27FC236}">
                <a16:creationId xmlns:a16="http://schemas.microsoft.com/office/drawing/2014/main" id="{C7B6B685-86DE-4764-9948-B851DDB5C7F0}"/>
              </a:ext>
            </a:extLst>
          </p:cNvPr>
          <p:cNvSpPr/>
          <p:nvPr/>
        </p:nvSpPr>
        <p:spPr>
          <a:xfrm>
            <a:off x="4372051" y="3638550"/>
            <a:ext cx="215648" cy="28613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EF7A0D7-7E7C-482B-AE27-31DD879456B8}"/>
              </a:ext>
            </a:extLst>
          </p:cNvPr>
          <p:cNvSpPr txBox="1"/>
          <p:nvPr/>
        </p:nvSpPr>
        <p:spPr>
          <a:xfrm>
            <a:off x="5694576" y="4767013"/>
            <a:ext cx="3222752" cy="1323439"/>
          </a:xfrm>
          <a:prstGeom prst="rect">
            <a:avLst/>
          </a:prstGeom>
          <a:noFill/>
        </p:spPr>
        <p:txBody>
          <a:bodyPr wrap="square" rtlCol="0">
            <a:spAutoFit/>
          </a:bodyPr>
          <a:lstStyle/>
          <a:p>
            <a:r>
              <a:rPr lang="en-US" sz="8000">
                <a:solidFill>
                  <a:srgbClr val="0E44DC"/>
                </a:solidFill>
                <a:latin typeface="Poppins SemiBold" panose="00000700000000000000" pitchFamily="2" charset="0"/>
                <a:cs typeface="Poppins SemiBold" panose="00000700000000000000" pitchFamily="2" charset="0"/>
              </a:rPr>
              <a:t>st</a:t>
            </a:r>
            <a:r>
              <a:rPr lang="en-US" sz="8000">
                <a:solidFill>
                  <a:schemeClr val="bg1"/>
                </a:solidFill>
                <a:latin typeface="Poppins SemiBold" panose="00000700000000000000" pitchFamily="2" charset="0"/>
                <a:cs typeface="Poppins SemiBold" panose="00000700000000000000" pitchFamily="2" charset="0"/>
              </a:rPr>
              <a:t>art</a:t>
            </a:r>
          </a:p>
        </p:txBody>
      </p:sp>
      <p:sp>
        <p:nvSpPr>
          <p:cNvPr id="60" name="TextBox 59">
            <a:extLst>
              <a:ext uri="{FF2B5EF4-FFF2-40B4-BE49-F238E27FC236}">
                <a16:creationId xmlns:a16="http://schemas.microsoft.com/office/drawing/2014/main" id="{881145E6-27F3-464B-A3D5-24C72A5F7377}"/>
              </a:ext>
            </a:extLst>
          </p:cNvPr>
          <p:cNvSpPr txBox="1"/>
          <p:nvPr/>
        </p:nvSpPr>
        <p:spPr>
          <a:xfrm>
            <a:off x="6601726" y="919301"/>
            <a:ext cx="2935239" cy="954107"/>
          </a:xfrm>
          <a:prstGeom prst="rect">
            <a:avLst/>
          </a:prstGeom>
          <a:noFill/>
        </p:spPr>
        <p:txBody>
          <a:bodyPr wrap="square" rtlCol="0">
            <a:spAutoFit/>
          </a:bodyPr>
          <a:lstStyle/>
          <a:p>
            <a:r>
              <a:rPr lang="en-US" sz="2800">
                <a:solidFill>
                  <a:schemeClr val="tx1">
                    <a:lumMod val="95000"/>
                    <a:lumOff val="5000"/>
                  </a:schemeClr>
                </a:solidFill>
                <a:latin typeface="Poppins SemiBold" panose="00000700000000000000" pitchFamily="2" charset="0"/>
                <a:cs typeface="Poppins SemiBold" panose="00000700000000000000" pitchFamily="2" charset="0"/>
              </a:rPr>
              <a:t>How start</a:t>
            </a:r>
          </a:p>
          <a:p>
            <a:r>
              <a:rPr lang="en-US" sz="2800">
                <a:solidFill>
                  <a:schemeClr val="tx1">
                    <a:lumMod val="95000"/>
                    <a:lumOff val="5000"/>
                  </a:schemeClr>
                </a:solidFill>
                <a:latin typeface="Poppins SemiBold" panose="00000700000000000000" pitchFamily="2" charset="0"/>
                <a:cs typeface="Poppins SemiBold" panose="00000700000000000000" pitchFamily="2" charset="0"/>
              </a:rPr>
              <a:t>Protect </a:t>
            </a:r>
            <a:r>
              <a:rPr lang="en-US" sz="2800">
                <a:solidFill>
                  <a:srgbClr val="0E44DC"/>
                </a:solidFill>
                <a:latin typeface="Poppins SemiBold" panose="00000700000000000000" pitchFamily="2" charset="0"/>
                <a:cs typeface="Poppins SemiBold" panose="00000700000000000000" pitchFamily="2" charset="0"/>
              </a:rPr>
              <a:t>studio</a:t>
            </a:r>
          </a:p>
        </p:txBody>
      </p:sp>
      <p:sp>
        <p:nvSpPr>
          <p:cNvPr id="51" name="TextBox 50">
            <a:extLst>
              <a:ext uri="{FF2B5EF4-FFF2-40B4-BE49-F238E27FC236}">
                <a16:creationId xmlns:a16="http://schemas.microsoft.com/office/drawing/2014/main" id="{85E39F00-F6B4-4C4B-A600-360726EB6A42}"/>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53" name="TextBox 52">
            <a:extLst>
              <a:ext uri="{FF2B5EF4-FFF2-40B4-BE49-F238E27FC236}">
                <a16:creationId xmlns:a16="http://schemas.microsoft.com/office/drawing/2014/main" id="{6A81184A-6892-468F-9156-13E0B72E4B71}"/>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54" name="Group 53">
            <a:extLst>
              <a:ext uri="{FF2B5EF4-FFF2-40B4-BE49-F238E27FC236}">
                <a16:creationId xmlns:a16="http://schemas.microsoft.com/office/drawing/2014/main" id="{5714AD26-C3F3-4EDE-B015-FC377790C18E}"/>
              </a:ext>
            </a:extLst>
          </p:cNvPr>
          <p:cNvGrpSpPr/>
          <p:nvPr/>
        </p:nvGrpSpPr>
        <p:grpSpPr>
          <a:xfrm>
            <a:off x="166785" y="5983027"/>
            <a:ext cx="150799" cy="683899"/>
            <a:chOff x="159025" y="5596893"/>
            <a:chExt cx="214881" cy="974523"/>
          </a:xfrm>
        </p:grpSpPr>
        <p:sp>
          <p:nvSpPr>
            <p:cNvPr id="55" name="Oval 54">
              <a:extLst>
                <a:ext uri="{FF2B5EF4-FFF2-40B4-BE49-F238E27FC236}">
                  <a16:creationId xmlns:a16="http://schemas.microsoft.com/office/drawing/2014/main" id="{95058592-7628-474C-87F8-D2068A1DD754}"/>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44B950E-42D6-4487-906D-DF07BC4F95A6}"/>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0DF0CA0-D7D4-4773-B31E-CE8E146C2706}"/>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B8C17C8-EA90-42CC-A6F7-78F736272F6D}"/>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71EA90A4-0C63-4D02-83B7-F556F3596E0C}"/>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68" name="TextBox 67">
            <a:extLst>
              <a:ext uri="{FF2B5EF4-FFF2-40B4-BE49-F238E27FC236}">
                <a16:creationId xmlns:a16="http://schemas.microsoft.com/office/drawing/2014/main" id="{C60F2A89-1BC3-4400-8C7A-2A3EEFA734C7}"/>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69" name="Rectangle 68">
            <a:extLst>
              <a:ext uri="{FF2B5EF4-FFF2-40B4-BE49-F238E27FC236}">
                <a16:creationId xmlns:a16="http://schemas.microsoft.com/office/drawing/2014/main" id="{1563318C-FC52-4CAC-9FAF-0A62DAF4A211}"/>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4918F4CA-1979-4C6B-B6CF-40780993D5DB}"/>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71" name="Rectangle 70">
            <a:extLst>
              <a:ext uri="{FF2B5EF4-FFF2-40B4-BE49-F238E27FC236}">
                <a16:creationId xmlns:a16="http://schemas.microsoft.com/office/drawing/2014/main" id="{2B47F3D2-191E-478D-BEC5-BC2A98EF8405}"/>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E906126-E570-4702-B48D-D9DD0746021C}"/>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8707C71-F52E-446B-BBCF-6B58F7FA4A9C}"/>
              </a:ext>
            </a:extLst>
          </p:cNvPr>
          <p:cNvSpPr/>
          <p:nvPr/>
        </p:nvSpPr>
        <p:spPr>
          <a:xfrm rot="13500000">
            <a:off x="4912000" y="2431940"/>
            <a:ext cx="2726428" cy="2768286"/>
          </a:xfrm>
          <a:custGeom>
            <a:avLst/>
            <a:gdLst>
              <a:gd name="connsiteX0" fmla="*/ 35104 w 2726428"/>
              <a:gd name="connsiteY0" fmla="*/ 1302332 h 2768286"/>
              <a:gd name="connsiteX1" fmla="*/ 35104 w 2726428"/>
              <a:gd name="connsiteY1" fmla="*/ 1465954 h 2768286"/>
              <a:gd name="connsiteX2" fmla="*/ 0 w 2726428"/>
              <a:gd name="connsiteY2" fmla="*/ 1430850 h 2768286"/>
              <a:gd name="connsiteX3" fmla="*/ 0 w 2726428"/>
              <a:gd name="connsiteY3" fmla="*/ 1337436 h 2768286"/>
              <a:gd name="connsiteX4" fmla="*/ 122862 w 2726428"/>
              <a:gd name="connsiteY4" fmla="*/ 1553712 h 2768286"/>
              <a:gd name="connsiteX5" fmla="*/ 87758 w 2726428"/>
              <a:gd name="connsiteY5" fmla="*/ 1518608 h 2768286"/>
              <a:gd name="connsiteX6" fmla="*/ 87758 w 2726428"/>
              <a:gd name="connsiteY6" fmla="*/ 1249678 h 2768286"/>
              <a:gd name="connsiteX7" fmla="*/ 122862 w 2726428"/>
              <a:gd name="connsiteY7" fmla="*/ 1214574 h 2768286"/>
              <a:gd name="connsiteX8" fmla="*/ 210621 w 2726428"/>
              <a:gd name="connsiteY8" fmla="*/ 1641470 h 2768286"/>
              <a:gd name="connsiteX9" fmla="*/ 175517 w 2726428"/>
              <a:gd name="connsiteY9" fmla="*/ 1606366 h 2768286"/>
              <a:gd name="connsiteX10" fmla="*/ 175517 w 2726428"/>
              <a:gd name="connsiteY10" fmla="*/ 1161920 h 2768286"/>
              <a:gd name="connsiteX11" fmla="*/ 210620 w 2726428"/>
              <a:gd name="connsiteY11" fmla="*/ 1126816 h 2768286"/>
              <a:gd name="connsiteX12" fmla="*/ 298379 w 2726428"/>
              <a:gd name="connsiteY12" fmla="*/ 1729228 h 2768286"/>
              <a:gd name="connsiteX13" fmla="*/ 263275 w 2726428"/>
              <a:gd name="connsiteY13" fmla="*/ 1694124 h 2768286"/>
              <a:gd name="connsiteX14" fmla="*/ 263275 w 2726428"/>
              <a:gd name="connsiteY14" fmla="*/ 1074161 h 2768286"/>
              <a:gd name="connsiteX15" fmla="*/ 298379 w 2726428"/>
              <a:gd name="connsiteY15" fmla="*/ 1039057 h 2768286"/>
              <a:gd name="connsiteX16" fmla="*/ 386137 w 2726428"/>
              <a:gd name="connsiteY16" fmla="*/ 1816987 h 2768286"/>
              <a:gd name="connsiteX17" fmla="*/ 351033 w 2726428"/>
              <a:gd name="connsiteY17" fmla="*/ 1781883 h 2768286"/>
              <a:gd name="connsiteX18" fmla="*/ 351033 w 2726428"/>
              <a:gd name="connsiteY18" fmla="*/ 986403 h 2768286"/>
              <a:gd name="connsiteX19" fmla="*/ 386137 w 2726428"/>
              <a:gd name="connsiteY19" fmla="*/ 951299 h 2768286"/>
              <a:gd name="connsiteX20" fmla="*/ 473895 w 2726428"/>
              <a:gd name="connsiteY20" fmla="*/ 1904745 h 2768286"/>
              <a:gd name="connsiteX21" fmla="*/ 438791 w 2726428"/>
              <a:gd name="connsiteY21" fmla="*/ 1869641 h 2768286"/>
              <a:gd name="connsiteX22" fmla="*/ 438791 w 2726428"/>
              <a:gd name="connsiteY22" fmla="*/ 898645 h 2768286"/>
              <a:gd name="connsiteX23" fmla="*/ 473895 w 2726428"/>
              <a:gd name="connsiteY23" fmla="*/ 863541 h 2768286"/>
              <a:gd name="connsiteX24" fmla="*/ 561662 w 2726428"/>
              <a:gd name="connsiteY24" fmla="*/ 775774 h 2768286"/>
              <a:gd name="connsiteX25" fmla="*/ 561662 w 2726428"/>
              <a:gd name="connsiteY25" fmla="*/ 1992512 h 2768286"/>
              <a:gd name="connsiteX26" fmla="*/ 526550 w 2726428"/>
              <a:gd name="connsiteY26" fmla="*/ 1957399 h 2768286"/>
              <a:gd name="connsiteX27" fmla="*/ 526550 w 2726428"/>
              <a:gd name="connsiteY27" fmla="*/ 810886 h 2768286"/>
              <a:gd name="connsiteX28" fmla="*/ 649412 w 2726428"/>
              <a:gd name="connsiteY28" fmla="*/ 688024 h 2768286"/>
              <a:gd name="connsiteX29" fmla="*/ 649412 w 2726428"/>
              <a:gd name="connsiteY29" fmla="*/ 2080261 h 2768286"/>
              <a:gd name="connsiteX30" fmla="*/ 614308 w 2726428"/>
              <a:gd name="connsiteY30" fmla="*/ 2045157 h 2768286"/>
              <a:gd name="connsiteX31" fmla="*/ 614308 w 2726428"/>
              <a:gd name="connsiteY31" fmla="*/ 723128 h 2768286"/>
              <a:gd name="connsiteX32" fmla="*/ 723128 w 2726428"/>
              <a:gd name="connsiteY32" fmla="*/ 614308 h 2768286"/>
              <a:gd name="connsiteX33" fmla="*/ 723128 w 2726428"/>
              <a:gd name="connsiteY33" fmla="*/ 2153978 h 2768286"/>
              <a:gd name="connsiteX34" fmla="*/ 688024 w 2726428"/>
              <a:gd name="connsiteY34" fmla="*/ 2118874 h 2768286"/>
              <a:gd name="connsiteX35" fmla="*/ 688024 w 2726428"/>
              <a:gd name="connsiteY35" fmla="*/ 649412 h 2768286"/>
              <a:gd name="connsiteX36" fmla="*/ 810886 w 2726428"/>
              <a:gd name="connsiteY36" fmla="*/ 526550 h 2768286"/>
              <a:gd name="connsiteX37" fmla="*/ 810886 w 2726428"/>
              <a:gd name="connsiteY37" fmla="*/ 2241736 h 2768286"/>
              <a:gd name="connsiteX38" fmla="*/ 775774 w 2726428"/>
              <a:gd name="connsiteY38" fmla="*/ 2206623 h 2768286"/>
              <a:gd name="connsiteX39" fmla="*/ 775774 w 2726428"/>
              <a:gd name="connsiteY39" fmla="*/ 561662 h 2768286"/>
              <a:gd name="connsiteX40" fmla="*/ 898645 w 2726428"/>
              <a:gd name="connsiteY40" fmla="*/ 438791 h 2768286"/>
              <a:gd name="connsiteX41" fmla="*/ 898645 w 2726428"/>
              <a:gd name="connsiteY41" fmla="*/ 2329494 h 2768286"/>
              <a:gd name="connsiteX42" fmla="*/ 863541 w 2726428"/>
              <a:gd name="connsiteY42" fmla="*/ 2294390 h 2768286"/>
              <a:gd name="connsiteX43" fmla="*/ 863541 w 2726428"/>
              <a:gd name="connsiteY43" fmla="*/ 473895 h 2768286"/>
              <a:gd name="connsiteX44" fmla="*/ 986403 w 2726428"/>
              <a:gd name="connsiteY44" fmla="*/ 351033 h 2768286"/>
              <a:gd name="connsiteX45" fmla="*/ 986403 w 2726428"/>
              <a:gd name="connsiteY45" fmla="*/ 2417252 h 2768286"/>
              <a:gd name="connsiteX46" fmla="*/ 951299 w 2726428"/>
              <a:gd name="connsiteY46" fmla="*/ 2382149 h 2768286"/>
              <a:gd name="connsiteX47" fmla="*/ 951299 w 2726428"/>
              <a:gd name="connsiteY47" fmla="*/ 386137 h 2768286"/>
              <a:gd name="connsiteX48" fmla="*/ 1074161 w 2726428"/>
              <a:gd name="connsiteY48" fmla="*/ 263275 h 2768286"/>
              <a:gd name="connsiteX49" fmla="*/ 1074161 w 2726428"/>
              <a:gd name="connsiteY49" fmla="*/ 2505011 h 2768286"/>
              <a:gd name="connsiteX50" fmla="*/ 1039057 w 2726428"/>
              <a:gd name="connsiteY50" fmla="*/ 2469907 h 2768286"/>
              <a:gd name="connsiteX51" fmla="*/ 1039057 w 2726428"/>
              <a:gd name="connsiteY51" fmla="*/ 298379 h 2768286"/>
              <a:gd name="connsiteX52" fmla="*/ 1161919 w 2726428"/>
              <a:gd name="connsiteY52" fmla="*/ 175517 h 2768286"/>
              <a:gd name="connsiteX53" fmla="*/ 1161919 w 2726428"/>
              <a:gd name="connsiteY53" fmla="*/ 2592769 h 2768286"/>
              <a:gd name="connsiteX54" fmla="*/ 1126815 w 2726428"/>
              <a:gd name="connsiteY54" fmla="*/ 2557665 h 2768286"/>
              <a:gd name="connsiteX55" fmla="*/ 1126815 w 2726428"/>
              <a:gd name="connsiteY55" fmla="*/ 210621 h 2768286"/>
              <a:gd name="connsiteX56" fmla="*/ 1249678 w 2726428"/>
              <a:gd name="connsiteY56" fmla="*/ 87758 h 2768286"/>
              <a:gd name="connsiteX57" fmla="*/ 1249678 w 2726428"/>
              <a:gd name="connsiteY57" fmla="*/ 2680527 h 2768286"/>
              <a:gd name="connsiteX58" fmla="*/ 1214573 w 2726428"/>
              <a:gd name="connsiteY58" fmla="*/ 2645423 h 2768286"/>
              <a:gd name="connsiteX59" fmla="*/ 1214574 w 2726428"/>
              <a:gd name="connsiteY59" fmla="*/ 122862 h 2768286"/>
              <a:gd name="connsiteX60" fmla="*/ 1337436 w 2726428"/>
              <a:gd name="connsiteY60" fmla="*/ 0 h 2768286"/>
              <a:gd name="connsiteX61" fmla="*/ 1337436 w 2726428"/>
              <a:gd name="connsiteY61" fmla="*/ 2768286 h 2768286"/>
              <a:gd name="connsiteX62" fmla="*/ 1302332 w 2726428"/>
              <a:gd name="connsiteY62" fmla="*/ 2733182 h 2768286"/>
              <a:gd name="connsiteX63" fmla="*/ 1302332 w 2726428"/>
              <a:gd name="connsiteY63" fmla="*/ 35104 h 2768286"/>
              <a:gd name="connsiteX64" fmla="*/ 1424096 w 2726428"/>
              <a:gd name="connsiteY64" fmla="*/ 80977 h 2768286"/>
              <a:gd name="connsiteX65" fmla="*/ 1424096 w 2726428"/>
              <a:gd name="connsiteY65" fmla="*/ 2687309 h 2768286"/>
              <a:gd name="connsiteX66" fmla="*/ 1388992 w 2726428"/>
              <a:gd name="connsiteY66" fmla="*/ 2722413 h 2768286"/>
              <a:gd name="connsiteX67" fmla="*/ 1388992 w 2726428"/>
              <a:gd name="connsiteY67" fmla="*/ 45873 h 2768286"/>
              <a:gd name="connsiteX68" fmla="*/ 1511854 w 2726428"/>
              <a:gd name="connsiteY68" fmla="*/ 168735 h 2768286"/>
              <a:gd name="connsiteX69" fmla="*/ 1511854 w 2726428"/>
              <a:gd name="connsiteY69" fmla="*/ 2599550 h 2768286"/>
              <a:gd name="connsiteX70" fmla="*/ 1476750 w 2726428"/>
              <a:gd name="connsiteY70" fmla="*/ 2634654 h 2768286"/>
              <a:gd name="connsiteX71" fmla="*/ 1476750 w 2726428"/>
              <a:gd name="connsiteY71" fmla="*/ 133631 h 2768286"/>
              <a:gd name="connsiteX72" fmla="*/ 1599613 w 2726428"/>
              <a:gd name="connsiteY72" fmla="*/ 256494 h 2768286"/>
              <a:gd name="connsiteX73" fmla="*/ 1599613 w 2726428"/>
              <a:gd name="connsiteY73" fmla="*/ 2511792 h 2768286"/>
              <a:gd name="connsiteX74" fmla="*/ 1564509 w 2726428"/>
              <a:gd name="connsiteY74" fmla="*/ 2546896 h 2768286"/>
              <a:gd name="connsiteX75" fmla="*/ 1564509 w 2726428"/>
              <a:gd name="connsiteY75" fmla="*/ 221390 h 2768286"/>
              <a:gd name="connsiteX76" fmla="*/ 1687371 w 2726428"/>
              <a:gd name="connsiteY76" fmla="*/ 344252 h 2768286"/>
              <a:gd name="connsiteX77" fmla="*/ 1687371 w 2726428"/>
              <a:gd name="connsiteY77" fmla="*/ 2424034 h 2768286"/>
              <a:gd name="connsiteX78" fmla="*/ 1652267 w 2726428"/>
              <a:gd name="connsiteY78" fmla="*/ 2459138 h 2768286"/>
              <a:gd name="connsiteX79" fmla="*/ 1652267 w 2726428"/>
              <a:gd name="connsiteY79" fmla="*/ 309148 h 2768286"/>
              <a:gd name="connsiteX80" fmla="*/ 1775129 w 2726428"/>
              <a:gd name="connsiteY80" fmla="*/ 432010 h 2768286"/>
              <a:gd name="connsiteX81" fmla="*/ 1775129 w 2726428"/>
              <a:gd name="connsiteY81" fmla="*/ 2336275 h 2768286"/>
              <a:gd name="connsiteX82" fmla="*/ 1740025 w 2726428"/>
              <a:gd name="connsiteY82" fmla="*/ 2371379 h 2768286"/>
              <a:gd name="connsiteX83" fmla="*/ 1740025 w 2726428"/>
              <a:gd name="connsiteY83" fmla="*/ 396906 h 2768286"/>
              <a:gd name="connsiteX84" fmla="*/ 1862887 w 2726428"/>
              <a:gd name="connsiteY84" fmla="*/ 519768 h 2768286"/>
              <a:gd name="connsiteX85" fmla="*/ 1862887 w 2726428"/>
              <a:gd name="connsiteY85" fmla="*/ 2248517 h 2768286"/>
              <a:gd name="connsiteX86" fmla="*/ 1827783 w 2726428"/>
              <a:gd name="connsiteY86" fmla="*/ 2283621 h 2768286"/>
              <a:gd name="connsiteX87" fmla="*/ 1827783 w 2726428"/>
              <a:gd name="connsiteY87" fmla="*/ 484664 h 2768286"/>
              <a:gd name="connsiteX88" fmla="*/ 1950655 w 2726428"/>
              <a:gd name="connsiteY88" fmla="*/ 607536 h 2768286"/>
              <a:gd name="connsiteX89" fmla="*/ 1950655 w 2726428"/>
              <a:gd name="connsiteY89" fmla="*/ 2160750 h 2768286"/>
              <a:gd name="connsiteX90" fmla="*/ 1915542 w 2726428"/>
              <a:gd name="connsiteY90" fmla="*/ 2195863 h 2768286"/>
              <a:gd name="connsiteX91" fmla="*/ 1915542 w 2726428"/>
              <a:gd name="connsiteY91" fmla="*/ 572423 h 2768286"/>
              <a:gd name="connsiteX92" fmla="*/ 2038404 w 2726428"/>
              <a:gd name="connsiteY92" fmla="*/ 695285 h 2768286"/>
              <a:gd name="connsiteX93" fmla="*/ 2038404 w 2726428"/>
              <a:gd name="connsiteY93" fmla="*/ 2073001 h 2768286"/>
              <a:gd name="connsiteX94" fmla="*/ 2003300 w 2726428"/>
              <a:gd name="connsiteY94" fmla="*/ 2108105 h 2768286"/>
              <a:gd name="connsiteX95" fmla="*/ 2003300 w 2726428"/>
              <a:gd name="connsiteY95" fmla="*/ 660181 h 2768286"/>
              <a:gd name="connsiteX96" fmla="*/ 2112120 w 2726428"/>
              <a:gd name="connsiteY96" fmla="*/ 769001 h 2768286"/>
              <a:gd name="connsiteX97" fmla="*/ 2112120 w 2726428"/>
              <a:gd name="connsiteY97" fmla="*/ 1999284 h 2768286"/>
              <a:gd name="connsiteX98" fmla="*/ 2077017 w 2726428"/>
              <a:gd name="connsiteY98" fmla="*/ 2034388 h 2768286"/>
              <a:gd name="connsiteX99" fmla="*/ 2077017 w 2726428"/>
              <a:gd name="connsiteY99" fmla="*/ 733898 h 2768286"/>
              <a:gd name="connsiteX100" fmla="*/ 2199879 w 2726428"/>
              <a:gd name="connsiteY100" fmla="*/ 856759 h 2768286"/>
              <a:gd name="connsiteX101" fmla="*/ 2199879 w 2726428"/>
              <a:gd name="connsiteY101" fmla="*/ 1911526 h 2768286"/>
              <a:gd name="connsiteX102" fmla="*/ 2164766 w 2726428"/>
              <a:gd name="connsiteY102" fmla="*/ 1946639 h 2768286"/>
              <a:gd name="connsiteX103" fmla="*/ 2164766 w 2726428"/>
              <a:gd name="connsiteY103" fmla="*/ 821647 h 2768286"/>
              <a:gd name="connsiteX104" fmla="*/ 2287637 w 2726428"/>
              <a:gd name="connsiteY104" fmla="*/ 944518 h 2768286"/>
              <a:gd name="connsiteX105" fmla="*/ 2287637 w 2726428"/>
              <a:gd name="connsiteY105" fmla="*/ 1823768 h 2768286"/>
              <a:gd name="connsiteX106" fmla="*/ 2252533 w 2726428"/>
              <a:gd name="connsiteY106" fmla="*/ 1858872 h 2768286"/>
              <a:gd name="connsiteX107" fmla="*/ 2252533 w 2726428"/>
              <a:gd name="connsiteY107" fmla="*/ 909414 h 2768286"/>
              <a:gd name="connsiteX108" fmla="*/ 2375395 w 2726428"/>
              <a:gd name="connsiteY108" fmla="*/ 1032276 h 2768286"/>
              <a:gd name="connsiteX109" fmla="*/ 2375395 w 2726428"/>
              <a:gd name="connsiteY109" fmla="*/ 1736010 h 2768286"/>
              <a:gd name="connsiteX110" fmla="*/ 2340291 w 2726428"/>
              <a:gd name="connsiteY110" fmla="*/ 1771114 h 2768286"/>
              <a:gd name="connsiteX111" fmla="*/ 2340291 w 2726428"/>
              <a:gd name="connsiteY111" fmla="*/ 997172 h 2768286"/>
              <a:gd name="connsiteX112" fmla="*/ 2463157 w 2726428"/>
              <a:gd name="connsiteY112" fmla="*/ 1120038 h 2768286"/>
              <a:gd name="connsiteX113" fmla="*/ 2463157 w 2726428"/>
              <a:gd name="connsiteY113" fmla="*/ 1648248 h 2768286"/>
              <a:gd name="connsiteX114" fmla="*/ 2428037 w 2726428"/>
              <a:gd name="connsiteY114" fmla="*/ 1683367 h 2768286"/>
              <a:gd name="connsiteX115" fmla="*/ 2428037 w 2726428"/>
              <a:gd name="connsiteY115" fmla="*/ 1084918 h 2768286"/>
              <a:gd name="connsiteX116" fmla="*/ 2550924 w 2726428"/>
              <a:gd name="connsiteY116" fmla="*/ 1207805 h 2768286"/>
              <a:gd name="connsiteX117" fmla="*/ 2550924 w 2726428"/>
              <a:gd name="connsiteY117" fmla="*/ 1560481 h 2768286"/>
              <a:gd name="connsiteX118" fmla="*/ 2515805 w 2726428"/>
              <a:gd name="connsiteY118" fmla="*/ 1595600 h 2768286"/>
              <a:gd name="connsiteX119" fmla="*/ 2515805 w 2726428"/>
              <a:gd name="connsiteY119" fmla="*/ 1172686 h 2768286"/>
              <a:gd name="connsiteX120" fmla="*/ 2638661 w 2726428"/>
              <a:gd name="connsiteY120" fmla="*/ 1295542 h 2768286"/>
              <a:gd name="connsiteX121" fmla="*/ 2638661 w 2726428"/>
              <a:gd name="connsiteY121" fmla="*/ 1472744 h 2768286"/>
              <a:gd name="connsiteX122" fmla="*/ 2603572 w 2726428"/>
              <a:gd name="connsiteY122" fmla="*/ 1507833 h 2768286"/>
              <a:gd name="connsiteX123" fmla="*/ 2603572 w 2726428"/>
              <a:gd name="connsiteY123" fmla="*/ 1260453 h 2768286"/>
              <a:gd name="connsiteX124" fmla="*/ 2726428 w 2726428"/>
              <a:gd name="connsiteY124" fmla="*/ 1383309 h 2768286"/>
              <a:gd name="connsiteX125" fmla="*/ 2726428 w 2726428"/>
              <a:gd name="connsiteY125" fmla="*/ 1384977 h 2768286"/>
              <a:gd name="connsiteX126" fmla="*/ 2691339 w 2726428"/>
              <a:gd name="connsiteY126" fmla="*/ 1420065 h 2768286"/>
              <a:gd name="connsiteX127" fmla="*/ 2691339 w 2726428"/>
              <a:gd name="connsiteY127" fmla="*/ 1348220 h 2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726428" h="2768286">
                <a:moveTo>
                  <a:pt x="35104" y="1302332"/>
                </a:moveTo>
                <a:lnTo>
                  <a:pt x="35104" y="1465954"/>
                </a:lnTo>
                <a:lnTo>
                  <a:pt x="0" y="1430850"/>
                </a:lnTo>
                <a:lnTo>
                  <a:pt x="0" y="1337436"/>
                </a:lnTo>
                <a:close/>
                <a:moveTo>
                  <a:pt x="122862" y="1553712"/>
                </a:moveTo>
                <a:lnTo>
                  <a:pt x="87758" y="1518608"/>
                </a:lnTo>
                <a:lnTo>
                  <a:pt x="87758" y="1249678"/>
                </a:lnTo>
                <a:lnTo>
                  <a:pt x="122862" y="1214574"/>
                </a:lnTo>
                <a:close/>
                <a:moveTo>
                  <a:pt x="210621" y="1641470"/>
                </a:moveTo>
                <a:lnTo>
                  <a:pt x="175517" y="1606366"/>
                </a:lnTo>
                <a:lnTo>
                  <a:pt x="175517" y="1161920"/>
                </a:lnTo>
                <a:lnTo>
                  <a:pt x="210620" y="1126816"/>
                </a:lnTo>
                <a:close/>
                <a:moveTo>
                  <a:pt x="298379" y="1729228"/>
                </a:moveTo>
                <a:lnTo>
                  <a:pt x="263275" y="1694124"/>
                </a:lnTo>
                <a:lnTo>
                  <a:pt x="263275" y="1074161"/>
                </a:lnTo>
                <a:lnTo>
                  <a:pt x="298379" y="1039057"/>
                </a:lnTo>
                <a:close/>
                <a:moveTo>
                  <a:pt x="386137" y="1816987"/>
                </a:moveTo>
                <a:lnTo>
                  <a:pt x="351033" y="1781883"/>
                </a:lnTo>
                <a:lnTo>
                  <a:pt x="351033" y="986403"/>
                </a:lnTo>
                <a:lnTo>
                  <a:pt x="386137" y="951299"/>
                </a:lnTo>
                <a:close/>
                <a:moveTo>
                  <a:pt x="473895" y="1904745"/>
                </a:moveTo>
                <a:lnTo>
                  <a:pt x="438791" y="1869641"/>
                </a:lnTo>
                <a:lnTo>
                  <a:pt x="438791" y="898645"/>
                </a:lnTo>
                <a:lnTo>
                  <a:pt x="473895" y="863541"/>
                </a:lnTo>
                <a:close/>
                <a:moveTo>
                  <a:pt x="561662" y="775774"/>
                </a:moveTo>
                <a:lnTo>
                  <a:pt x="561662" y="1992512"/>
                </a:lnTo>
                <a:lnTo>
                  <a:pt x="526550" y="1957399"/>
                </a:lnTo>
                <a:lnTo>
                  <a:pt x="526550" y="810886"/>
                </a:lnTo>
                <a:close/>
                <a:moveTo>
                  <a:pt x="649412" y="688024"/>
                </a:moveTo>
                <a:lnTo>
                  <a:pt x="649412" y="2080261"/>
                </a:lnTo>
                <a:lnTo>
                  <a:pt x="614308" y="2045157"/>
                </a:lnTo>
                <a:lnTo>
                  <a:pt x="614308" y="723128"/>
                </a:lnTo>
                <a:close/>
                <a:moveTo>
                  <a:pt x="723128" y="614308"/>
                </a:moveTo>
                <a:lnTo>
                  <a:pt x="723128" y="2153978"/>
                </a:lnTo>
                <a:lnTo>
                  <a:pt x="688024" y="2118874"/>
                </a:lnTo>
                <a:lnTo>
                  <a:pt x="688024" y="649412"/>
                </a:lnTo>
                <a:close/>
                <a:moveTo>
                  <a:pt x="810886" y="526550"/>
                </a:moveTo>
                <a:lnTo>
                  <a:pt x="810886" y="2241736"/>
                </a:lnTo>
                <a:lnTo>
                  <a:pt x="775774" y="2206623"/>
                </a:lnTo>
                <a:lnTo>
                  <a:pt x="775774" y="561662"/>
                </a:lnTo>
                <a:close/>
                <a:moveTo>
                  <a:pt x="898645" y="438791"/>
                </a:moveTo>
                <a:lnTo>
                  <a:pt x="898645" y="2329494"/>
                </a:lnTo>
                <a:lnTo>
                  <a:pt x="863541" y="2294390"/>
                </a:lnTo>
                <a:lnTo>
                  <a:pt x="863541" y="473895"/>
                </a:lnTo>
                <a:close/>
                <a:moveTo>
                  <a:pt x="986403" y="351033"/>
                </a:moveTo>
                <a:lnTo>
                  <a:pt x="986403" y="2417252"/>
                </a:lnTo>
                <a:lnTo>
                  <a:pt x="951299" y="2382149"/>
                </a:lnTo>
                <a:lnTo>
                  <a:pt x="951299" y="386137"/>
                </a:lnTo>
                <a:close/>
                <a:moveTo>
                  <a:pt x="1074161" y="263275"/>
                </a:moveTo>
                <a:lnTo>
                  <a:pt x="1074161" y="2505011"/>
                </a:lnTo>
                <a:lnTo>
                  <a:pt x="1039057" y="2469907"/>
                </a:lnTo>
                <a:lnTo>
                  <a:pt x="1039057" y="298379"/>
                </a:lnTo>
                <a:close/>
                <a:moveTo>
                  <a:pt x="1161919" y="175517"/>
                </a:moveTo>
                <a:lnTo>
                  <a:pt x="1161919" y="2592769"/>
                </a:lnTo>
                <a:lnTo>
                  <a:pt x="1126815" y="2557665"/>
                </a:lnTo>
                <a:lnTo>
                  <a:pt x="1126815" y="210621"/>
                </a:lnTo>
                <a:close/>
                <a:moveTo>
                  <a:pt x="1249678" y="87758"/>
                </a:moveTo>
                <a:lnTo>
                  <a:pt x="1249678" y="2680527"/>
                </a:lnTo>
                <a:lnTo>
                  <a:pt x="1214573" y="2645423"/>
                </a:lnTo>
                <a:lnTo>
                  <a:pt x="1214574" y="122862"/>
                </a:lnTo>
                <a:close/>
                <a:moveTo>
                  <a:pt x="1337436" y="0"/>
                </a:moveTo>
                <a:lnTo>
                  <a:pt x="1337436" y="2768286"/>
                </a:lnTo>
                <a:lnTo>
                  <a:pt x="1302332" y="2733182"/>
                </a:lnTo>
                <a:lnTo>
                  <a:pt x="1302332" y="35104"/>
                </a:lnTo>
                <a:close/>
                <a:moveTo>
                  <a:pt x="1424096" y="80977"/>
                </a:moveTo>
                <a:lnTo>
                  <a:pt x="1424096" y="2687309"/>
                </a:lnTo>
                <a:lnTo>
                  <a:pt x="1388992" y="2722413"/>
                </a:lnTo>
                <a:lnTo>
                  <a:pt x="1388992" y="45873"/>
                </a:lnTo>
                <a:close/>
                <a:moveTo>
                  <a:pt x="1511854" y="168735"/>
                </a:moveTo>
                <a:lnTo>
                  <a:pt x="1511854" y="2599550"/>
                </a:lnTo>
                <a:lnTo>
                  <a:pt x="1476750" y="2634654"/>
                </a:lnTo>
                <a:lnTo>
                  <a:pt x="1476750" y="133631"/>
                </a:lnTo>
                <a:close/>
                <a:moveTo>
                  <a:pt x="1599613" y="256494"/>
                </a:moveTo>
                <a:lnTo>
                  <a:pt x="1599613" y="2511792"/>
                </a:lnTo>
                <a:lnTo>
                  <a:pt x="1564509" y="2546896"/>
                </a:lnTo>
                <a:lnTo>
                  <a:pt x="1564509" y="221390"/>
                </a:lnTo>
                <a:close/>
                <a:moveTo>
                  <a:pt x="1687371" y="344252"/>
                </a:moveTo>
                <a:lnTo>
                  <a:pt x="1687371" y="2424034"/>
                </a:lnTo>
                <a:lnTo>
                  <a:pt x="1652267" y="2459138"/>
                </a:lnTo>
                <a:lnTo>
                  <a:pt x="1652267" y="309148"/>
                </a:lnTo>
                <a:close/>
                <a:moveTo>
                  <a:pt x="1775129" y="432010"/>
                </a:moveTo>
                <a:lnTo>
                  <a:pt x="1775129" y="2336275"/>
                </a:lnTo>
                <a:lnTo>
                  <a:pt x="1740025" y="2371379"/>
                </a:lnTo>
                <a:lnTo>
                  <a:pt x="1740025" y="396906"/>
                </a:lnTo>
                <a:close/>
                <a:moveTo>
                  <a:pt x="1862887" y="519768"/>
                </a:moveTo>
                <a:lnTo>
                  <a:pt x="1862887" y="2248517"/>
                </a:lnTo>
                <a:lnTo>
                  <a:pt x="1827783" y="2283621"/>
                </a:lnTo>
                <a:lnTo>
                  <a:pt x="1827783" y="484664"/>
                </a:lnTo>
                <a:close/>
                <a:moveTo>
                  <a:pt x="1950655" y="607536"/>
                </a:moveTo>
                <a:lnTo>
                  <a:pt x="1950655" y="2160750"/>
                </a:lnTo>
                <a:lnTo>
                  <a:pt x="1915542" y="2195863"/>
                </a:lnTo>
                <a:lnTo>
                  <a:pt x="1915542" y="572423"/>
                </a:lnTo>
                <a:close/>
                <a:moveTo>
                  <a:pt x="2038404" y="695285"/>
                </a:moveTo>
                <a:lnTo>
                  <a:pt x="2038404" y="2073001"/>
                </a:lnTo>
                <a:lnTo>
                  <a:pt x="2003300" y="2108105"/>
                </a:lnTo>
                <a:lnTo>
                  <a:pt x="2003300" y="660181"/>
                </a:lnTo>
                <a:close/>
                <a:moveTo>
                  <a:pt x="2112120" y="769001"/>
                </a:moveTo>
                <a:lnTo>
                  <a:pt x="2112120" y="1999284"/>
                </a:lnTo>
                <a:lnTo>
                  <a:pt x="2077017" y="2034388"/>
                </a:lnTo>
                <a:lnTo>
                  <a:pt x="2077017" y="733898"/>
                </a:lnTo>
                <a:close/>
                <a:moveTo>
                  <a:pt x="2199879" y="856759"/>
                </a:moveTo>
                <a:lnTo>
                  <a:pt x="2199879" y="1911526"/>
                </a:lnTo>
                <a:lnTo>
                  <a:pt x="2164766" y="1946639"/>
                </a:lnTo>
                <a:lnTo>
                  <a:pt x="2164766" y="821647"/>
                </a:lnTo>
                <a:close/>
                <a:moveTo>
                  <a:pt x="2287637" y="944518"/>
                </a:moveTo>
                <a:lnTo>
                  <a:pt x="2287637" y="1823768"/>
                </a:lnTo>
                <a:lnTo>
                  <a:pt x="2252533" y="1858872"/>
                </a:lnTo>
                <a:lnTo>
                  <a:pt x="2252533" y="909414"/>
                </a:lnTo>
                <a:close/>
                <a:moveTo>
                  <a:pt x="2375395" y="1032276"/>
                </a:moveTo>
                <a:lnTo>
                  <a:pt x="2375395" y="1736010"/>
                </a:lnTo>
                <a:lnTo>
                  <a:pt x="2340291" y="1771114"/>
                </a:lnTo>
                <a:lnTo>
                  <a:pt x="2340291" y="997172"/>
                </a:lnTo>
                <a:close/>
                <a:moveTo>
                  <a:pt x="2463157" y="1120038"/>
                </a:moveTo>
                <a:lnTo>
                  <a:pt x="2463157" y="1648248"/>
                </a:lnTo>
                <a:lnTo>
                  <a:pt x="2428037" y="1683367"/>
                </a:lnTo>
                <a:lnTo>
                  <a:pt x="2428037" y="1084918"/>
                </a:lnTo>
                <a:close/>
                <a:moveTo>
                  <a:pt x="2550924" y="1207805"/>
                </a:moveTo>
                <a:lnTo>
                  <a:pt x="2550924" y="1560481"/>
                </a:lnTo>
                <a:lnTo>
                  <a:pt x="2515805" y="1595600"/>
                </a:lnTo>
                <a:lnTo>
                  <a:pt x="2515805" y="1172686"/>
                </a:lnTo>
                <a:close/>
                <a:moveTo>
                  <a:pt x="2638661" y="1295542"/>
                </a:moveTo>
                <a:lnTo>
                  <a:pt x="2638661" y="1472744"/>
                </a:lnTo>
                <a:lnTo>
                  <a:pt x="2603572" y="1507833"/>
                </a:lnTo>
                <a:lnTo>
                  <a:pt x="2603572" y="1260453"/>
                </a:lnTo>
                <a:close/>
                <a:moveTo>
                  <a:pt x="2726428" y="1383309"/>
                </a:moveTo>
                <a:lnTo>
                  <a:pt x="2726428" y="1384977"/>
                </a:lnTo>
                <a:lnTo>
                  <a:pt x="2691339" y="1420065"/>
                </a:lnTo>
                <a:lnTo>
                  <a:pt x="2691339" y="1348220"/>
                </a:lnTo>
                <a:close/>
              </a:path>
            </a:pathLst>
          </a:custGeom>
          <a:solidFill>
            <a:schemeClr val="tx1">
              <a:lumMod val="95000"/>
              <a:lumOff val="5000"/>
            </a:schemeClr>
          </a:solidFill>
          <a:ln w="4572"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45981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2EF3376-CF57-9E64-7895-A84DDFFF63C0}"/>
              </a:ext>
            </a:extLst>
          </p:cNvPr>
          <p:cNvSpPr>
            <a:spLocks noGrp="1"/>
          </p:cNvSpPr>
          <p:nvPr>
            <p:ph type="pic" sz="quarter" idx="10"/>
          </p:nvPr>
        </p:nvSpPr>
        <p:spPr/>
      </p:sp>
      <p:sp>
        <p:nvSpPr>
          <p:cNvPr id="17" name="TextBox 16">
            <a:extLst>
              <a:ext uri="{FF2B5EF4-FFF2-40B4-BE49-F238E27FC236}">
                <a16:creationId xmlns:a16="http://schemas.microsoft.com/office/drawing/2014/main" id="{2F3C9513-CBEA-48A0-A31D-CE6F8A5698E9}"/>
              </a:ext>
            </a:extLst>
          </p:cNvPr>
          <p:cNvSpPr txBox="1"/>
          <p:nvPr/>
        </p:nvSpPr>
        <p:spPr>
          <a:xfrm>
            <a:off x="8897529" y="1173891"/>
            <a:ext cx="3199249" cy="707886"/>
          </a:xfrm>
          <a:prstGeom prst="rect">
            <a:avLst/>
          </a:prstGeom>
          <a:noFill/>
        </p:spPr>
        <p:txBody>
          <a:bodyPr wrap="square" rtlCol="0">
            <a:spAutoFit/>
          </a:bodyPr>
          <a:lstStyle/>
          <a:p>
            <a:r>
              <a:rPr lang="en-US" sz="2000">
                <a:latin typeface="Poppins SemiBold" panose="00000700000000000000" pitchFamily="2" charset="0"/>
                <a:cs typeface="Poppins SemiBold" panose="00000700000000000000" pitchFamily="2" charset="0"/>
              </a:rPr>
              <a:t>When start Protect </a:t>
            </a:r>
            <a:r>
              <a:rPr lang="en-US" sz="2000">
                <a:solidFill>
                  <a:srgbClr val="0E44DC"/>
                </a:solidFill>
                <a:latin typeface="Poppins SemiBold" panose="00000700000000000000" pitchFamily="2" charset="0"/>
                <a:cs typeface="Poppins SemiBold" panose="00000700000000000000" pitchFamily="2" charset="0"/>
              </a:rPr>
              <a:t>studio</a:t>
            </a:r>
          </a:p>
        </p:txBody>
      </p:sp>
      <p:sp>
        <p:nvSpPr>
          <p:cNvPr id="36" name="Graphic 6">
            <a:extLst>
              <a:ext uri="{FF2B5EF4-FFF2-40B4-BE49-F238E27FC236}">
                <a16:creationId xmlns:a16="http://schemas.microsoft.com/office/drawing/2014/main" id="{A29535AF-7EC9-4022-AB5B-B4CAF7DB0774}"/>
              </a:ext>
            </a:extLst>
          </p:cNvPr>
          <p:cNvSpPr/>
          <p:nvPr/>
        </p:nvSpPr>
        <p:spPr>
          <a:xfrm>
            <a:off x="29224" y="2961828"/>
            <a:ext cx="3199249" cy="1716468"/>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bg1"/>
          </a:solidFill>
          <a:ln w="457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10293B-FEC7-4802-BAA7-82E84CDD1CC4}"/>
              </a:ext>
            </a:extLst>
          </p:cNvPr>
          <p:cNvSpPr/>
          <p:nvPr/>
        </p:nvSpPr>
        <p:spPr>
          <a:xfrm>
            <a:off x="4305300" y="2305049"/>
            <a:ext cx="3972045" cy="4552951"/>
          </a:xfrm>
          <a:custGeom>
            <a:avLst/>
            <a:gdLst>
              <a:gd name="connsiteX0" fmla="*/ 1327784 w 3972045"/>
              <a:gd name="connsiteY0" fmla="*/ 0 h 4552951"/>
              <a:gd name="connsiteX1" fmla="*/ 3972045 w 3972045"/>
              <a:gd name="connsiteY1" fmla="*/ 0 h 4552951"/>
              <a:gd name="connsiteX2" fmla="*/ 3972045 w 3972045"/>
              <a:gd name="connsiteY2" fmla="*/ 4552951 h 4552951"/>
              <a:gd name="connsiteX3" fmla="*/ 0 w 3972045"/>
              <a:gd name="connsiteY3" fmla="*/ 4552951 h 4552951"/>
              <a:gd name="connsiteX4" fmla="*/ 0 w 3972045"/>
              <a:gd name="connsiteY4" fmla="*/ 1280665 h 4552951"/>
              <a:gd name="connsiteX5" fmla="*/ 1327784 w 3972045"/>
              <a:gd name="connsiteY5" fmla="*/ 1280665 h 455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2045" h="4552951">
                <a:moveTo>
                  <a:pt x="1327784" y="0"/>
                </a:moveTo>
                <a:lnTo>
                  <a:pt x="3972045" y="0"/>
                </a:lnTo>
                <a:lnTo>
                  <a:pt x="3972045" y="4552951"/>
                </a:lnTo>
                <a:lnTo>
                  <a:pt x="0" y="4552951"/>
                </a:lnTo>
                <a:lnTo>
                  <a:pt x="0" y="1280665"/>
                </a:lnTo>
                <a:lnTo>
                  <a:pt x="1327784" y="1280665"/>
                </a:lnTo>
                <a:close/>
              </a:path>
            </a:pathLst>
          </a:custGeom>
          <a:solidFill>
            <a:schemeClr val="tx1">
              <a:lumMod val="95000"/>
              <a:lumOff val="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41">
            <a:extLst>
              <a:ext uri="{FF2B5EF4-FFF2-40B4-BE49-F238E27FC236}">
                <a16:creationId xmlns:a16="http://schemas.microsoft.com/office/drawing/2014/main" id="{CAD7E3E2-7EB2-410A-8B59-C89A1D8BF151}"/>
              </a:ext>
            </a:extLst>
          </p:cNvPr>
          <p:cNvSpPr/>
          <p:nvPr/>
        </p:nvSpPr>
        <p:spPr>
          <a:xfrm>
            <a:off x="9026162" y="3087535"/>
            <a:ext cx="1470991" cy="82262"/>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BEBADEB-C215-4817-B6BA-D83D75D173B6}"/>
              </a:ext>
            </a:extLst>
          </p:cNvPr>
          <p:cNvSpPr/>
          <p:nvPr/>
        </p:nvSpPr>
        <p:spPr>
          <a:xfrm rot="16200000">
            <a:off x="7094518" y="5120026"/>
            <a:ext cx="2091229" cy="27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9212CD8-3147-419D-B0C6-4136F708C14C}"/>
              </a:ext>
            </a:extLst>
          </p:cNvPr>
          <p:cNvSpPr/>
          <p:nvPr/>
        </p:nvSpPr>
        <p:spPr>
          <a:xfrm>
            <a:off x="8962842" y="2077878"/>
            <a:ext cx="249011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 deriti vols esse cill inure dolorlkal aboru sit amet. Duis autelo irusitakus repreh 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E1E33F34-0A57-4E74-B8F5-8311F121080B}"/>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5" name="TextBox 24">
            <a:extLst>
              <a:ext uri="{FF2B5EF4-FFF2-40B4-BE49-F238E27FC236}">
                <a16:creationId xmlns:a16="http://schemas.microsoft.com/office/drawing/2014/main" id="{739B907B-DCD9-497B-946F-4B14D76F2B8F}"/>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26" name="Group 25">
            <a:extLst>
              <a:ext uri="{FF2B5EF4-FFF2-40B4-BE49-F238E27FC236}">
                <a16:creationId xmlns:a16="http://schemas.microsoft.com/office/drawing/2014/main" id="{183D8FAB-A864-4BD0-9814-DD59F3C92815}"/>
              </a:ext>
            </a:extLst>
          </p:cNvPr>
          <p:cNvGrpSpPr/>
          <p:nvPr/>
        </p:nvGrpSpPr>
        <p:grpSpPr>
          <a:xfrm>
            <a:off x="166785" y="5983027"/>
            <a:ext cx="150799" cy="683899"/>
            <a:chOff x="159025" y="5596893"/>
            <a:chExt cx="214881" cy="974523"/>
          </a:xfrm>
        </p:grpSpPr>
        <p:sp>
          <p:nvSpPr>
            <p:cNvPr id="27" name="Oval 26">
              <a:extLst>
                <a:ext uri="{FF2B5EF4-FFF2-40B4-BE49-F238E27FC236}">
                  <a16:creationId xmlns:a16="http://schemas.microsoft.com/office/drawing/2014/main" id="{69D306F2-1B08-4374-9CAD-45CF211B024E}"/>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9EF9908-CA0C-4468-BCE4-ECAC9554CAA3}"/>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2DDDCEB-0896-4166-ADD9-B7B2E35EA6CE}"/>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02470D4-EE90-4AA5-BC4F-66F08EF6EBF4}"/>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248E7283-65F7-4C9D-94CF-E5BBAEDD026B}"/>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2" name="TextBox 31">
            <a:extLst>
              <a:ext uri="{FF2B5EF4-FFF2-40B4-BE49-F238E27FC236}">
                <a16:creationId xmlns:a16="http://schemas.microsoft.com/office/drawing/2014/main" id="{932B6512-17E9-4A3B-A273-180204C8CE4A}"/>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35" name="Rectangle 34">
            <a:extLst>
              <a:ext uri="{FF2B5EF4-FFF2-40B4-BE49-F238E27FC236}">
                <a16:creationId xmlns:a16="http://schemas.microsoft.com/office/drawing/2014/main" id="{C138B9D9-FDE8-487D-8D64-C334CC238A66}"/>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E35C6C5-41F4-42E7-A593-D31641F30B9C}"/>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chemeClr val="bg1"/>
                </a:solidFill>
                <a:latin typeface="Poppins SemiBold" panose="00000700000000000000" pitchFamily="2" charset="0"/>
                <a:cs typeface="Poppins SemiBold" panose="00000700000000000000" pitchFamily="2" charset="0"/>
              </a:rPr>
              <a:t>Protect</a:t>
            </a:r>
          </a:p>
        </p:txBody>
      </p:sp>
      <p:sp>
        <p:nvSpPr>
          <p:cNvPr id="38" name="Rectangle 37">
            <a:extLst>
              <a:ext uri="{FF2B5EF4-FFF2-40B4-BE49-F238E27FC236}">
                <a16:creationId xmlns:a16="http://schemas.microsoft.com/office/drawing/2014/main" id="{198F372B-398E-4087-8CF7-3CB9EECAC5B1}"/>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3C14CB0-69AF-4D39-9FA2-64E048DE26D8}"/>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74711C6-2D29-46C4-8DD1-E4E813ABE06F}"/>
              </a:ext>
            </a:extLst>
          </p:cNvPr>
          <p:cNvSpPr txBox="1"/>
          <p:nvPr/>
        </p:nvSpPr>
        <p:spPr>
          <a:xfrm>
            <a:off x="594145" y="973836"/>
            <a:ext cx="3791643" cy="1107996"/>
          </a:xfrm>
          <a:prstGeom prst="rect">
            <a:avLst/>
          </a:prstGeom>
          <a:noFill/>
        </p:spPr>
        <p:txBody>
          <a:bodyPr wrap="square" rtlCol="0">
            <a:spAutoFit/>
          </a:bodyPr>
          <a:lstStyle/>
          <a:p>
            <a:r>
              <a:rPr lang="en-US" sz="6600">
                <a:solidFill>
                  <a:schemeClr val="bg1"/>
                </a:solidFill>
                <a:latin typeface="Poppins SemiBold" panose="00000700000000000000" pitchFamily="2" charset="0"/>
                <a:cs typeface="Poppins SemiBold" panose="00000700000000000000" pitchFamily="2" charset="0"/>
              </a:rPr>
              <a:t>when</a:t>
            </a:r>
          </a:p>
        </p:txBody>
      </p:sp>
    </p:spTree>
    <p:extLst>
      <p:ext uri="{BB962C8B-B14F-4D97-AF65-F5344CB8AC3E}">
        <p14:creationId xmlns:p14="http://schemas.microsoft.com/office/powerpoint/2010/main" val="24706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E30A33-1D99-46C3-FB95-543107782FD6}"/>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AD1283EE-D0EE-E02B-971A-8CFFC53D80D9}"/>
              </a:ext>
            </a:extLst>
          </p:cNvPr>
          <p:cNvSpPr>
            <a:spLocks noGrp="1"/>
          </p:cNvSpPr>
          <p:nvPr>
            <p:ph type="pic" sz="quarter" idx="11"/>
          </p:nvPr>
        </p:nvSpPr>
        <p:spPr/>
      </p:sp>
      <p:sp>
        <p:nvSpPr>
          <p:cNvPr id="32" name="TextBox 31">
            <a:extLst>
              <a:ext uri="{FF2B5EF4-FFF2-40B4-BE49-F238E27FC236}">
                <a16:creationId xmlns:a16="http://schemas.microsoft.com/office/drawing/2014/main" id="{DE504FF6-444A-4F52-8DDF-D3582E312DEF}"/>
              </a:ext>
            </a:extLst>
          </p:cNvPr>
          <p:cNvSpPr txBox="1"/>
          <p:nvPr/>
        </p:nvSpPr>
        <p:spPr>
          <a:xfrm>
            <a:off x="638002" y="1160960"/>
            <a:ext cx="2797665" cy="954107"/>
          </a:xfrm>
          <a:prstGeom prst="rect">
            <a:avLst/>
          </a:prstGeom>
          <a:noFill/>
        </p:spPr>
        <p:txBody>
          <a:bodyPr wrap="square" rtlCol="0">
            <a:spAutoFit/>
          </a:bodyPr>
          <a:lstStyle/>
          <a:p>
            <a:r>
              <a:rPr lang="en-US" sz="2800">
                <a:latin typeface="Poppins SemiBold" panose="00000700000000000000" pitchFamily="2" charset="0"/>
                <a:cs typeface="Poppins SemiBold" panose="00000700000000000000" pitchFamily="2" charset="0"/>
              </a:rPr>
              <a:t>Who start</a:t>
            </a:r>
          </a:p>
          <a:p>
            <a:r>
              <a:rPr lang="en-US" sz="2800">
                <a:latin typeface="Poppins SemiBold" panose="00000700000000000000" pitchFamily="2" charset="0"/>
                <a:cs typeface="Poppins SemiBold" panose="00000700000000000000" pitchFamily="2" charset="0"/>
              </a:rPr>
              <a:t>Protect </a:t>
            </a:r>
            <a:r>
              <a:rPr lang="en-US" sz="2800">
                <a:solidFill>
                  <a:srgbClr val="0E44DC"/>
                </a:solidFill>
                <a:latin typeface="Poppins SemiBold" panose="00000700000000000000" pitchFamily="2" charset="0"/>
                <a:cs typeface="Poppins SemiBold" panose="00000700000000000000" pitchFamily="2" charset="0"/>
              </a:rPr>
              <a:t>studio</a:t>
            </a:r>
          </a:p>
        </p:txBody>
      </p:sp>
      <p:sp>
        <p:nvSpPr>
          <p:cNvPr id="40" name="Rectangle 39">
            <a:extLst>
              <a:ext uri="{FF2B5EF4-FFF2-40B4-BE49-F238E27FC236}">
                <a16:creationId xmlns:a16="http://schemas.microsoft.com/office/drawing/2014/main" id="{65AEC4AB-9326-41F5-AA9D-068C023757AA}"/>
              </a:ext>
            </a:extLst>
          </p:cNvPr>
          <p:cNvSpPr/>
          <p:nvPr/>
        </p:nvSpPr>
        <p:spPr>
          <a:xfrm>
            <a:off x="670158" y="5174706"/>
            <a:ext cx="1813560" cy="279885"/>
          </a:xfrm>
          <a:prstGeom prst="rect">
            <a:avLst/>
          </a:prstGeom>
        </p:spPr>
        <p:txBody>
          <a:bodyPr wrap="square">
            <a:spAutoFit/>
          </a:bodyPr>
          <a:lstStyle/>
          <a:p>
            <a:pPr>
              <a:lnSpc>
                <a:spcPct val="150000"/>
              </a:lnSpc>
            </a:pPr>
            <a:r>
              <a:rPr lang="en-US" sz="900" i="1">
                <a:latin typeface="Poppins SemiBold" panose="00000700000000000000" pitchFamily="2" charset="0"/>
                <a:ea typeface="Open Sans" panose="020B0606030504020204" pitchFamily="34" charset="0"/>
                <a:cs typeface="Poppins SemiBold" panose="00000700000000000000" pitchFamily="2" charset="0"/>
              </a:rPr>
              <a:t>California, </a:t>
            </a:r>
            <a:r>
              <a:rPr lang="en-US" sz="90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42" name="Rectangle 41">
            <a:extLst>
              <a:ext uri="{FF2B5EF4-FFF2-40B4-BE49-F238E27FC236}">
                <a16:creationId xmlns:a16="http://schemas.microsoft.com/office/drawing/2014/main" id="{6E53067E-8EAF-4F5C-9A45-C1F6DA3D018E}"/>
              </a:ext>
            </a:extLst>
          </p:cNvPr>
          <p:cNvSpPr/>
          <p:nvPr/>
        </p:nvSpPr>
        <p:spPr>
          <a:xfrm>
            <a:off x="690810" y="5363985"/>
            <a:ext cx="1596390" cy="238655"/>
          </a:xfrm>
          <a:prstGeom prst="rect">
            <a:avLst/>
          </a:prstGeom>
        </p:spPr>
        <p:txBody>
          <a:bodyPr wrap="square">
            <a:spAutoFit/>
          </a:bodyPr>
          <a:lstStyle/>
          <a:p>
            <a:pPr>
              <a:lnSpc>
                <a:spcPct val="150000"/>
              </a:lnSpc>
            </a:pPr>
            <a:r>
              <a:rPr lang="en-US" sz="700">
                <a:latin typeface="Poppins "/>
                <a:ea typeface="Open Sans" panose="020B0606030504020204" pitchFamily="34" charset="0"/>
                <a:cs typeface="Poppins SemiBold" panose="00000700000000000000" pitchFamily="2" charset="0"/>
              </a:rPr>
              <a:t>Photographer</a:t>
            </a:r>
            <a:endParaRPr lang="en-US" sz="700">
              <a:latin typeface="Poppins "/>
              <a:cs typeface="Poppins SemiBold" panose="00000700000000000000" pitchFamily="2" charset="0"/>
            </a:endParaRPr>
          </a:p>
        </p:txBody>
      </p:sp>
      <p:sp>
        <p:nvSpPr>
          <p:cNvPr id="43" name="TextBox 42">
            <a:extLst>
              <a:ext uri="{FF2B5EF4-FFF2-40B4-BE49-F238E27FC236}">
                <a16:creationId xmlns:a16="http://schemas.microsoft.com/office/drawing/2014/main" id="{9ED2D186-EE87-4F50-A2E3-C3F7F87B11CF}"/>
              </a:ext>
            </a:extLst>
          </p:cNvPr>
          <p:cNvSpPr txBox="1"/>
          <p:nvPr/>
        </p:nvSpPr>
        <p:spPr>
          <a:xfrm>
            <a:off x="673061" y="4939406"/>
            <a:ext cx="1813559" cy="261610"/>
          </a:xfrm>
          <a:prstGeom prst="rect">
            <a:avLst/>
          </a:prstGeom>
          <a:noFill/>
        </p:spPr>
        <p:txBody>
          <a:bodyPr wrap="square" rtlCol="0">
            <a:spAutoFit/>
          </a:bodyPr>
          <a:lstStyle/>
          <a:p>
            <a:r>
              <a:rPr lang="en-US" sz="1100" kern="0">
                <a:solidFill>
                  <a:srgbClr val="0E44DC"/>
                </a:solidFill>
                <a:latin typeface="Poppins SemiBold" panose="00000700000000000000" pitchFamily="2" charset="0"/>
                <a:ea typeface="Open Sans" panose="020B0606030504020204" pitchFamily="34" charset="0"/>
                <a:cs typeface="Poppins SemiBold" panose="00000700000000000000" pitchFamily="2" charset="0"/>
              </a:rPr>
              <a:t>Badrei Gibson</a:t>
            </a:r>
          </a:p>
        </p:txBody>
      </p:sp>
      <p:sp>
        <p:nvSpPr>
          <p:cNvPr id="27" name="Rectangle 26">
            <a:extLst>
              <a:ext uri="{FF2B5EF4-FFF2-40B4-BE49-F238E27FC236}">
                <a16:creationId xmlns:a16="http://schemas.microsoft.com/office/drawing/2014/main" id="{CD36493E-73B6-47BA-A51E-0585BDB63306}"/>
              </a:ext>
            </a:extLst>
          </p:cNvPr>
          <p:cNvSpPr/>
          <p:nvPr/>
        </p:nvSpPr>
        <p:spPr>
          <a:xfrm>
            <a:off x="676102" y="2279355"/>
            <a:ext cx="2797665" cy="1084015"/>
          </a:xfrm>
          <a:prstGeom prst="rect">
            <a:avLst/>
          </a:prstGeom>
        </p:spPr>
        <p:txBody>
          <a:bodyPr wrap="square">
            <a:spAutoFit/>
          </a:bodyPr>
          <a:lstStyle/>
          <a:p>
            <a:pPr>
              <a:lnSpc>
                <a:spcPct val="150000"/>
              </a:lnSpc>
            </a:pPr>
            <a:r>
              <a:rPr lang="en-US" sz="1100" u="sng">
                <a:solidFill>
                  <a:srgbClr val="0E44DC"/>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100" u="sng">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oilusioi repiehenderiti volui ptates esse cill inure dolrlasue boru sit amet. Duis aute</a:t>
            </a:r>
            <a:endParaRPr lang="en-US" sz="1100" u="sng">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21" name="TextBox 20">
            <a:extLst>
              <a:ext uri="{FF2B5EF4-FFF2-40B4-BE49-F238E27FC236}">
                <a16:creationId xmlns:a16="http://schemas.microsoft.com/office/drawing/2014/main" id="{0A2BD532-3059-41B3-BFAF-083D76E4E9E7}"/>
              </a:ext>
            </a:extLst>
          </p:cNvPr>
          <p:cNvSpPr txBox="1"/>
          <p:nvPr/>
        </p:nvSpPr>
        <p:spPr>
          <a:xfrm rot="16200000">
            <a:off x="11433109" y="535739"/>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grpSp>
        <p:nvGrpSpPr>
          <p:cNvPr id="5" name="Group 4">
            <a:extLst>
              <a:ext uri="{FF2B5EF4-FFF2-40B4-BE49-F238E27FC236}">
                <a16:creationId xmlns:a16="http://schemas.microsoft.com/office/drawing/2014/main" id="{F4D55AC3-C3E4-4897-B763-840C85300AEE}"/>
              </a:ext>
            </a:extLst>
          </p:cNvPr>
          <p:cNvGrpSpPr/>
          <p:nvPr/>
        </p:nvGrpSpPr>
        <p:grpSpPr>
          <a:xfrm>
            <a:off x="738248" y="3741216"/>
            <a:ext cx="2414446" cy="858953"/>
            <a:chOff x="2111829" y="3679450"/>
            <a:chExt cx="1872342" cy="858953"/>
          </a:xfrm>
          <a:solidFill>
            <a:srgbClr val="0E44DC"/>
          </a:solidFill>
        </p:grpSpPr>
        <p:sp>
          <p:nvSpPr>
            <p:cNvPr id="4" name="Rectangle 3">
              <a:extLst>
                <a:ext uri="{FF2B5EF4-FFF2-40B4-BE49-F238E27FC236}">
                  <a16:creationId xmlns:a16="http://schemas.microsoft.com/office/drawing/2014/main" id="{6D3312DF-AE65-4F32-A19E-31E691E0D204}"/>
                </a:ext>
              </a:extLst>
            </p:cNvPr>
            <p:cNvSpPr/>
            <p:nvPr/>
          </p:nvSpPr>
          <p:spPr>
            <a:xfrm>
              <a:off x="2111829" y="3743695"/>
              <a:ext cx="1872342" cy="50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022C4F-A3BE-419E-8380-5DA43549ECD1}"/>
                </a:ext>
              </a:extLst>
            </p:cNvPr>
            <p:cNvSpPr/>
            <p:nvPr/>
          </p:nvSpPr>
          <p:spPr>
            <a:xfrm>
              <a:off x="2111829" y="4332510"/>
              <a:ext cx="1872342" cy="889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A4226E9-FA06-41A9-A5AB-9A409B16F93B}"/>
                </a:ext>
              </a:extLst>
            </p:cNvPr>
            <p:cNvSpPr/>
            <p:nvPr/>
          </p:nvSpPr>
          <p:spPr>
            <a:xfrm>
              <a:off x="2111829" y="4492684"/>
              <a:ext cx="1872342"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608D63-8C72-437C-9214-250C3C8AA810}"/>
                </a:ext>
              </a:extLst>
            </p:cNvPr>
            <p:cNvSpPr/>
            <p:nvPr/>
          </p:nvSpPr>
          <p:spPr>
            <a:xfrm>
              <a:off x="2111829" y="3679450"/>
              <a:ext cx="1872342"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081C6947-2C85-43CE-BBD5-0BCB49AF254B}"/>
              </a:ext>
            </a:extLst>
          </p:cNvPr>
          <p:cNvSpPr txBox="1"/>
          <p:nvPr/>
        </p:nvSpPr>
        <p:spPr>
          <a:xfrm>
            <a:off x="7401175" y="864972"/>
            <a:ext cx="2840213" cy="1015663"/>
          </a:xfrm>
          <a:prstGeom prst="rect">
            <a:avLst/>
          </a:prstGeom>
          <a:noFill/>
        </p:spPr>
        <p:txBody>
          <a:bodyPr wrap="square" rtlCol="0">
            <a:spAutoFit/>
          </a:bodyPr>
          <a:lstStyle/>
          <a:p>
            <a:r>
              <a:rPr lang="en-US" sz="6000">
                <a:solidFill>
                  <a:srgbClr val="0E44DC"/>
                </a:solidFill>
                <a:latin typeface="Poppins SemiBold" panose="00000700000000000000" pitchFamily="2" charset="0"/>
                <a:cs typeface="Poppins SemiBold" panose="00000700000000000000" pitchFamily="2" charset="0"/>
              </a:rPr>
              <a:t>who</a:t>
            </a:r>
          </a:p>
        </p:txBody>
      </p:sp>
      <p:sp>
        <p:nvSpPr>
          <p:cNvPr id="41" name="Graphic 6">
            <a:extLst>
              <a:ext uri="{FF2B5EF4-FFF2-40B4-BE49-F238E27FC236}">
                <a16:creationId xmlns:a16="http://schemas.microsoft.com/office/drawing/2014/main" id="{5ECF6C7F-C439-446B-A5FF-85234797EDB1}"/>
              </a:ext>
            </a:extLst>
          </p:cNvPr>
          <p:cNvSpPr/>
          <p:nvPr/>
        </p:nvSpPr>
        <p:spPr>
          <a:xfrm rot="16200000">
            <a:off x="11265755" y="3399437"/>
            <a:ext cx="1563794" cy="915135"/>
          </a:xfrm>
          <a:custGeom>
            <a:avLst/>
            <a:gdLst>
              <a:gd name="connsiteX0" fmla="*/ 0 w 4110228"/>
              <a:gd name="connsiteY0" fmla="*/ 0 h 2688336"/>
              <a:gd name="connsiteX1" fmla="*/ 52921 w 4110228"/>
              <a:gd name="connsiteY1" fmla="*/ 0 h 2688336"/>
              <a:gd name="connsiteX2" fmla="*/ 52921 w 4110228"/>
              <a:gd name="connsiteY2" fmla="*/ 2688336 h 2688336"/>
              <a:gd name="connsiteX3" fmla="*/ 0 w 4110228"/>
              <a:gd name="connsiteY3" fmla="*/ 2688336 h 2688336"/>
              <a:gd name="connsiteX4" fmla="*/ 0 w 4110228"/>
              <a:gd name="connsiteY4" fmla="*/ 0 h 2688336"/>
              <a:gd name="connsiteX5" fmla="*/ 132300 w 4110228"/>
              <a:gd name="connsiteY5" fmla="*/ 0 h 2688336"/>
              <a:gd name="connsiteX6" fmla="*/ 185221 w 4110228"/>
              <a:gd name="connsiteY6" fmla="*/ 0 h 2688336"/>
              <a:gd name="connsiteX7" fmla="*/ 185221 w 4110228"/>
              <a:gd name="connsiteY7" fmla="*/ 2688336 h 2688336"/>
              <a:gd name="connsiteX8" fmla="*/ 132300 w 4110228"/>
              <a:gd name="connsiteY8" fmla="*/ 2688336 h 2688336"/>
              <a:gd name="connsiteX9" fmla="*/ 132300 w 4110228"/>
              <a:gd name="connsiteY9" fmla="*/ 0 h 2688336"/>
              <a:gd name="connsiteX10" fmla="*/ 264600 w 4110228"/>
              <a:gd name="connsiteY10" fmla="*/ 0 h 2688336"/>
              <a:gd name="connsiteX11" fmla="*/ 317521 w 4110228"/>
              <a:gd name="connsiteY11" fmla="*/ 0 h 2688336"/>
              <a:gd name="connsiteX12" fmla="*/ 317521 w 4110228"/>
              <a:gd name="connsiteY12" fmla="*/ 2688336 h 2688336"/>
              <a:gd name="connsiteX13" fmla="*/ 264600 w 4110228"/>
              <a:gd name="connsiteY13" fmla="*/ 2688336 h 2688336"/>
              <a:gd name="connsiteX14" fmla="*/ 264600 w 4110228"/>
              <a:gd name="connsiteY14" fmla="*/ 0 h 2688336"/>
              <a:gd name="connsiteX15" fmla="*/ 396900 w 4110228"/>
              <a:gd name="connsiteY15" fmla="*/ 0 h 2688336"/>
              <a:gd name="connsiteX16" fmla="*/ 449821 w 4110228"/>
              <a:gd name="connsiteY16" fmla="*/ 0 h 2688336"/>
              <a:gd name="connsiteX17" fmla="*/ 449821 w 4110228"/>
              <a:gd name="connsiteY17" fmla="*/ 2688336 h 2688336"/>
              <a:gd name="connsiteX18" fmla="*/ 396900 w 4110228"/>
              <a:gd name="connsiteY18" fmla="*/ 2688336 h 2688336"/>
              <a:gd name="connsiteX19" fmla="*/ 396900 w 4110228"/>
              <a:gd name="connsiteY19" fmla="*/ 0 h 2688336"/>
              <a:gd name="connsiteX20" fmla="*/ 529200 w 4110228"/>
              <a:gd name="connsiteY20" fmla="*/ 0 h 2688336"/>
              <a:gd name="connsiteX21" fmla="*/ 582121 w 4110228"/>
              <a:gd name="connsiteY21" fmla="*/ 0 h 2688336"/>
              <a:gd name="connsiteX22" fmla="*/ 582121 w 4110228"/>
              <a:gd name="connsiteY22" fmla="*/ 2688336 h 2688336"/>
              <a:gd name="connsiteX23" fmla="*/ 529200 w 4110228"/>
              <a:gd name="connsiteY23" fmla="*/ 2688336 h 2688336"/>
              <a:gd name="connsiteX24" fmla="*/ 529200 w 4110228"/>
              <a:gd name="connsiteY24" fmla="*/ 0 h 2688336"/>
              <a:gd name="connsiteX25" fmla="*/ 661500 w 4110228"/>
              <a:gd name="connsiteY25" fmla="*/ 0 h 2688336"/>
              <a:gd name="connsiteX26" fmla="*/ 714421 w 4110228"/>
              <a:gd name="connsiteY26" fmla="*/ 0 h 2688336"/>
              <a:gd name="connsiteX27" fmla="*/ 714421 w 4110228"/>
              <a:gd name="connsiteY27" fmla="*/ 2688336 h 2688336"/>
              <a:gd name="connsiteX28" fmla="*/ 661500 w 4110228"/>
              <a:gd name="connsiteY28" fmla="*/ 2688336 h 2688336"/>
              <a:gd name="connsiteX29" fmla="*/ 661500 w 4110228"/>
              <a:gd name="connsiteY29" fmla="*/ 0 h 2688336"/>
              <a:gd name="connsiteX30" fmla="*/ 793800 w 4110228"/>
              <a:gd name="connsiteY30" fmla="*/ 0 h 2688336"/>
              <a:gd name="connsiteX31" fmla="*/ 846734 w 4110228"/>
              <a:gd name="connsiteY31" fmla="*/ 0 h 2688336"/>
              <a:gd name="connsiteX32" fmla="*/ 846734 w 4110228"/>
              <a:gd name="connsiteY32" fmla="*/ 2688336 h 2688336"/>
              <a:gd name="connsiteX33" fmla="*/ 793800 w 4110228"/>
              <a:gd name="connsiteY33" fmla="*/ 2688336 h 2688336"/>
              <a:gd name="connsiteX34" fmla="*/ 793800 w 4110228"/>
              <a:gd name="connsiteY34" fmla="*/ 0 h 2688336"/>
              <a:gd name="connsiteX35" fmla="*/ 926100 w 4110228"/>
              <a:gd name="connsiteY35" fmla="*/ 0 h 2688336"/>
              <a:gd name="connsiteX36" fmla="*/ 979021 w 4110228"/>
              <a:gd name="connsiteY36" fmla="*/ 0 h 2688336"/>
              <a:gd name="connsiteX37" fmla="*/ 979021 w 4110228"/>
              <a:gd name="connsiteY37" fmla="*/ 2688336 h 2688336"/>
              <a:gd name="connsiteX38" fmla="*/ 926100 w 4110228"/>
              <a:gd name="connsiteY38" fmla="*/ 2688336 h 2688336"/>
              <a:gd name="connsiteX39" fmla="*/ 926100 w 4110228"/>
              <a:gd name="connsiteY39" fmla="*/ 0 h 2688336"/>
              <a:gd name="connsiteX40" fmla="*/ 1037231 w 4110228"/>
              <a:gd name="connsiteY40" fmla="*/ 0 h 2688336"/>
              <a:gd name="connsiteX41" fmla="*/ 1090152 w 4110228"/>
              <a:gd name="connsiteY41" fmla="*/ 0 h 2688336"/>
              <a:gd name="connsiteX42" fmla="*/ 1090152 w 4110228"/>
              <a:gd name="connsiteY42" fmla="*/ 2688336 h 2688336"/>
              <a:gd name="connsiteX43" fmla="*/ 1037231 w 4110228"/>
              <a:gd name="connsiteY43" fmla="*/ 2688336 h 2688336"/>
              <a:gd name="connsiteX44" fmla="*/ 1037231 w 4110228"/>
              <a:gd name="connsiteY44" fmla="*/ 0 h 2688336"/>
              <a:gd name="connsiteX45" fmla="*/ 1169531 w 4110228"/>
              <a:gd name="connsiteY45" fmla="*/ 0 h 2688336"/>
              <a:gd name="connsiteX46" fmla="*/ 1222452 w 4110228"/>
              <a:gd name="connsiteY46" fmla="*/ 0 h 2688336"/>
              <a:gd name="connsiteX47" fmla="*/ 1222452 w 4110228"/>
              <a:gd name="connsiteY47" fmla="*/ 2688336 h 2688336"/>
              <a:gd name="connsiteX48" fmla="*/ 1169518 w 4110228"/>
              <a:gd name="connsiteY48" fmla="*/ 2688336 h 2688336"/>
              <a:gd name="connsiteX49" fmla="*/ 1169518 w 4110228"/>
              <a:gd name="connsiteY49" fmla="*/ 0 h 2688336"/>
              <a:gd name="connsiteX50" fmla="*/ 1301831 w 4110228"/>
              <a:gd name="connsiteY50" fmla="*/ 0 h 2688336"/>
              <a:gd name="connsiteX51" fmla="*/ 1354752 w 4110228"/>
              <a:gd name="connsiteY51" fmla="*/ 0 h 2688336"/>
              <a:gd name="connsiteX52" fmla="*/ 1354752 w 4110228"/>
              <a:gd name="connsiteY52" fmla="*/ 2688336 h 2688336"/>
              <a:gd name="connsiteX53" fmla="*/ 1301831 w 4110228"/>
              <a:gd name="connsiteY53" fmla="*/ 2688336 h 2688336"/>
              <a:gd name="connsiteX54" fmla="*/ 1301831 w 4110228"/>
              <a:gd name="connsiteY54" fmla="*/ 0 h 2688336"/>
              <a:gd name="connsiteX55" fmla="*/ 1434131 w 4110228"/>
              <a:gd name="connsiteY55" fmla="*/ 0 h 2688336"/>
              <a:gd name="connsiteX56" fmla="*/ 1487052 w 4110228"/>
              <a:gd name="connsiteY56" fmla="*/ 0 h 2688336"/>
              <a:gd name="connsiteX57" fmla="*/ 1487052 w 4110228"/>
              <a:gd name="connsiteY57" fmla="*/ 2688336 h 2688336"/>
              <a:gd name="connsiteX58" fmla="*/ 1434131 w 4110228"/>
              <a:gd name="connsiteY58" fmla="*/ 2688336 h 2688336"/>
              <a:gd name="connsiteX59" fmla="*/ 1434131 w 4110228"/>
              <a:gd name="connsiteY59" fmla="*/ 0 h 2688336"/>
              <a:gd name="connsiteX60" fmla="*/ 1566431 w 4110228"/>
              <a:gd name="connsiteY60" fmla="*/ 0 h 2688336"/>
              <a:gd name="connsiteX61" fmla="*/ 1619352 w 4110228"/>
              <a:gd name="connsiteY61" fmla="*/ 0 h 2688336"/>
              <a:gd name="connsiteX62" fmla="*/ 1619352 w 4110228"/>
              <a:gd name="connsiteY62" fmla="*/ 2688336 h 2688336"/>
              <a:gd name="connsiteX63" fmla="*/ 1566431 w 4110228"/>
              <a:gd name="connsiteY63" fmla="*/ 2688336 h 2688336"/>
              <a:gd name="connsiteX64" fmla="*/ 1566431 w 4110228"/>
              <a:gd name="connsiteY64" fmla="*/ 0 h 2688336"/>
              <a:gd name="connsiteX65" fmla="*/ 1698731 w 4110228"/>
              <a:gd name="connsiteY65" fmla="*/ 0 h 2688336"/>
              <a:gd name="connsiteX66" fmla="*/ 1751652 w 4110228"/>
              <a:gd name="connsiteY66" fmla="*/ 0 h 2688336"/>
              <a:gd name="connsiteX67" fmla="*/ 1751652 w 4110228"/>
              <a:gd name="connsiteY67" fmla="*/ 2688336 h 2688336"/>
              <a:gd name="connsiteX68" fmla="*/ 1698731 w 4110228"/>
              <a:gd name="connsiteY68" fmla="*/ 2688336 h 2688336"/>
              <a:gd name="connsiteX69" fmla="*/ 1698731 w 4110228"/>
              <a:gd name="connsiteY69" fmla="*/ 0 h 2688336"/>
              <a:gd name="connsiteX70" fmla="*/ 1831031 w 4110228"/>
              <a:gd name="connsiteY70" fmla="*/ 0 h 2688336"/>
              <a:gd name="connsiteX71" fmla="*/ 1883952 w 4110228"/>
              <a:gd name="connsiteY71" fmla="*/ 0 h 2688336"/>
              <a:gd name="connsiteX72" fmla="*/ 1883952 w 4110228"/>
              <a:gd name="connsiteY72" fmla="*/ 2688336 h 2688336"/>
              <a:gd name="connsiteX73" fmla="*/ 1831031 w 4110228"/>
              <a:gd name="connsiteY73" fmla="*/ 2688336 h 2688336"/>
              <a:gd name="connsiteX74" fmla="*/ 1831031 w 4110228"/>
              <a:gd name="connsiteY74" fmla="*/ 0 h 2688336"/>
              <a:gd name="connsiteX75" fmla="*/ 1963331 w 4110228"/>
              <a:gd name="connsiteY75" fmla="*/ 0 h 2688336"/>
              <a:gd name="connsiteX76" fmla="*/ 2016252 w 4110228"/>
              <a:gd name="connsiteY76" fmla="*/ 0 h 2688336"/>
              <a:gd name="connsiteX77" fmla="*/ 2016252 w 4110228"/>
              <a:gd name="connsiteY77" fmla="*/ 2688336 h 2688336"/>
              <a:gd name="connsiteX78" fmla="*/ 1963331 w 4110228"/>
              <a:gd name="connsiteY78" fmla="*/ 2688336 h 2688336"/>
              <a:gd name="connsiteX79" fmla="*/ 1963331 w 4110228"/>
              <a:gd name="connsiteY79" fmla="*/ 0 h 2688336"/>
              <a:gd name="connsiteX80" fmla="*/ 2093976 w 4110228"/>
              <a:gd name="connsiteY80" fmla="*/ 0 h 2688336"/>
              <a:gd name="connsiteX81" fmla="*/ 2146897 w 4110228"/>
              <a:gd name="connsiteY81" fmla="*/ 0 h 2688336"/>
              <a:gd name="connsiteX82" fmla="*/ 2146897 w 4110228"/>
              <a:gd name="connsiteY82" fmla="*/ 2688336 h 2688336"/>
              <a:gd name="connsiteX83" fmla="*/ 2093976 w 4110228"/>
              <a:gd name="connsiteY83" fmla="*/ 2688336 h 2688336"/>
              <a:gd name="connsiteX84" fmla="*/ 2093976 w 4110228"/>
              <a:gd name="connsiteY84" fmla="*/ 0 h 2688336"/>
              <a:gd name="connsiteX85" fmla="*/ 2226276 w 4110228"/>
              <a:gd name="connsiteY85" fmla="*/ 0 h 2688336"/>
              <a:gd name="connsiteX86" fmla="*/ 2279197 w 4110228"/>
              <a:gd name="connsiteY86" fmla="*/ 0 h 2688336"/>
              <a:gd name="connsiteX87" fmla="*/ 2279197 w 4110228"/>
              <a:gd name="connsiteY87" fmla="*/ 2688336 h 2688336"/>
              <a:gd name="connsiteX88" fmla="*/ 2226276 w 4110228"/>
              <a:gd name="connsiteY88" fmla="*/ 2688336 h 2688336"/>
              <a:gd name="connsiteX89" fmla="*/ 2226276 w 4110228"/>
              <a:gd name="connsiteY89" fmla="*/ 0 h 2688336"/>
              <a:gd name="connsiteX90" fmla="*/ 2358576 w 4110228"/>
              <a:gd name="connsiteY90" fmla="*/ 0 h 2688336"/>
              <a:gd name="connsiteX91" fmla="*/ 2411497 w 4110228"/>
              <a:gd name="connsiteY91" fmla="*/ 0 h 2688336"/>
              <a:gd name="connsiteX92" fmla="*/ 2411497 w 4110228"/>
              <a:gd name="connsiteY92" fmla="*/ 2688336 h 2688336"/>
              <a:gd name="connsiteX93" fmla="*/ 2358576 w 4110228"/>
              <a:gd name="connsiteY93" fmla="*/ 2688336 h 2688336"/>
              <a:gd name="connsiteX94" fmla="*/ 2358576 w 4110228"/>
              <a:gd name="connsiteY94" fmla="*/ 0 h 2688336"/>
              <a:gd name="connsiteX95" fmla="*/ 2490876 w 4110228"/>
              <a:gd name="connsiteY95" fmla="*/ 0 h 2688336"/>
              <a:gd name="connsiteX96" fmla="*/ 2543797 w 4110228"/>
              <a:gd name="connsiteY96" fmla="*/ 0 h 2688336"/>
              <a:gd name="connsiteX97" fmla="*/ 2543797 w 4110228"/>
              <a:gd name="connsiteY97" fmla="*/ 2688336 h 2688336"/>
              <a:gd name="connsiteX98" fmla="*/ 2490876 w 4110228"/>
              <a:gd name="connsiteY98" fmla="*/ 2688336 h 2688336"/>
              <a:gd name="connsiteX99" fmla="*/ 2490876 w 4110228"/>
              <a:gd name="connsiteY99" fmla="*/ 0 h 2688336"/>
              <a:gd name="connsiteX100" fmla="*/ 2623176 w 4110228"/>
              <a:gd name="connsiteY100" fmla="*/ 0 h 2688336"/>
              <a:gd name="connsiteX101" fmla="*/ 2676097 w 4110228"/>
              <a:gd name="connsiteY101" fmla="*/ 0 h 2688336"/>
              <a:gd name="connsiteX102" fmla="*/ 2676097 w 4110228"/>
              <a:gd name="connsiteY102" fmla="*/ 2688336 h 2688336"/>
              <a:gd name="connsiteX103" fmla="*/ 2623176 w 4110228"/>
              <a:gd name="connsiteY103" fmla="*/ 2688336 h 2688336"/>
              <a:gd name="connsiteX104" fmla="*/ 2623176 w 4110228"/>
              <a:gd name="connsiteY104" fmla="*/ 0 h 2688336"/>
              <a:gd name="connsiteX105" fmla="*/ 2755476 w 4110228"/>
              <a:gd name="connsiteY105" fmla="*/ 0 h 2688336"/>
              <a:gd name="connsiteX106" fmla="*/ 2808397 w 4110228"/>
              <a:gd name="connsiteY106" fmla="*/ 0 h 2688336"/>
              <a:gd name="connsiteX107" fmla="*/ 2808397 w 4110228"/>
              <a:gd name="connsiteY107" fmla="*/ 2688336 h 2688336"/>
              <a:gd name="connsiteX108" fmla="*/ 2755476 w 4110228"/>
              <a:gd name="connsiteY108" fmla="*/ 2688336 h 2688336"/>
              <a:gd name="connsiteX109" fmla="*/ 2755476 w 4110228"/>
              <a:gd name="connsiteY109" fmla="*/ 0 h 2688336"/>
              <a:gd name="connsiteX110" fmla="*/ 2887776 w 4110228"/>
              <a:gd name="connsiteY110" fmla="*/ 0 h 2688336"/>
              <a:gd name="connsiteX111" fmla="*/ 2940711 w 4110228"/>
              <a:gd name="connsiteY111" fmla="*/ 0 h 2688336"/>
              <a:gd name="connsiteX112" fmla="*/ 2940711 w 4110228"/>
              <a:gd name="connsiteY112" fmla="*/ 2688336 h 2688336"/>
              <a:gd name="connsiteX113" fmla="*/ 2887776 w 4110228"/>
              <a:gd name="connsiteY113" fmla="*/ 2688336 h 2688336"/>
              <a:gd name="connsiteX114" fmla="*/ 2887776 w 4110228"/>
              <a:gd name="connsiteY114" fmla="*/ 0 h 2688336"/>
              <a:gd name="connsiteX115" fmla="*/ 3020076 w 4110228"/>
              <a:gd name="connsiteY115" fmla="*/ 0 h 2688336"/>
              <a:gd name="connsiteX116" fmla="*/ 3072997 w 4110228"/>
              <a:gd name="connsiteY116" fmla="*/ 0 h 2688336"/>
              <a:gd name="connsiteX117" fmla="*/ 3072997 w 4110228"/>
              <a:gd name="connsiteY117" fmla="*/ 2688336 h 2688336"/>
              <a:gd name="connsiteX118" fmla="*/ 3020076 w 4110228"/>
              <a:gd name="connsiteY118" fmla="*/ 2688336 h 2688336"/>
              <a:gd name="connsiteX119" fmla="*/ 3020076 w 4110228"/>
              <a:gd name="connsiteY119" fmla="*/ 0 h 2688336"/>
              <a:gd name="connsiteX120" fmla="*/ 3131208 w 4110228"/>
              <a:gd name="connsiteY120" fmla="*/ 0 h 2688336"/>
              <a:gd name="connsiteX121" fmla="*/ 3184128 w 4110228"/>
              <a:gd name="connsiteY121" fmla="*/ 0 h 2688336"/>
              <a:gd name="connsiteX122" fmla="*/ 3184128 w 4110228"/>
              <a:gd name="connsiteY122" fmla="*/ 2688336 h 2688336"/>
              <a:gd name="connsiteX123" fmla="*/ 3131208 w 4110228"/>
              <a:gd name="connsiteY123" fmla="*/ 2688336 h 2688336"/>
              <a:gd name="connsiteX124" fmla="*/ 3131208 w 4110228"/>
              <a:gd name="connsiteY124" fmla="*/ 0 h 2688336"/>
              <a:gd name="connsiteX125" fmla="*/ 3263507 w 4110228"/>
              <a:gd name="connsiteY125" fmla="*/ 0 h 2688336"/>
              <a:gd name="connsiteX126" fmla="*/ 3316428 w 4110228"/>
              <a:gd name="connsiteY126" fmla="*/ 0 h 2688336"/>
              <a:gd name="connsiteX127" fmla="*/ 3316428 w 4110228"/>
              <a:gd name="connsiteY127" fmla="*/ 2688336 h 2688336"/>
              <a:gd name="connsiteX128" fmla="*/ 3263494 w 4110228"/>
              <a:gd name="connsiteY128" fmla="*/ 2688336 h 2688336"/>
              <a:gd name="connsiteX129" fmla="*/ 3263494 w 4110228"/>
              <a:gd name="connsiteY129" fmla="*/ 0 h 2688336"/>
              <a:gd name="connsiteX130" fmla="*/ 3395807 w 4110228"/>
              <a:gd name="connsiteY130" fmla="*/ 0 h 2688336"/>
              <a:gd name="connsiteX131" fmla="*/ 3448728 w 4110228"/>
              <a:gd name="connsiteY131" fmla="*/ 0 h 2688336"/>
              <a:gd name="connsiteX132" fmla="*/ 3448728 w 4110228"/>
              <a:gd name="connsiteY132" fmla="*/ 2688336 h 2688336"/>
              <a:gd name="connsiteX133" fmla="*/ 3395807 w 4110228"/>
              <a:gd name="connsiteY133" fmla="*/ 2688336 h 2688336"/>
              <a:gd name="connsiteX134" fmla="*/ 3395807 w 4110228"/>
              <a:gd name="connsiteY134" fmla="*/ 0 h 2688336"/>
              <a:gd name="connsiteX135" fmla="*/ 3528107 w 4110228"/>
              <a:gd name="connsiteY135" fmla="*/ 0 h 2688336"/>
              <a:gd name="connsiteX136" fmla="*/ 3581028 w 4110228"/>
              <a:gd name="connsiteY136" fmla="*/ 0 h 2688336"/>
              <a:gd name="connsiteX137" fmla="*/ 3581028 w 4110228"/>
              <a:gd name="connsiteY137" fmla="*/ 2688336 h 2688336"/>
              <a:gd name="connsiteX138" fmla="*/ 3528107 w 4110228"/>
              <a:gd name="connsiteY138" fmla="*/ 2688336 h 2688336"/>
              <a:gd name="connsiteX139" fmla="*/ 3528107 w 4110228"/>
              <a:gd name="connsiteY139" fmla="*/ 0 h 2688336"/>
              <a:gd name="connsiteX140" fmla="*/ 3660389 w 4110228"/>
              <a:gd name="connsiteY140" fmla="*/ 0 h 2688336"/>
              <a:gd name="connsiteX141" fmla="*/ 3713333 w 4110228"/>
              <a:gd name="connsiteY141" fmla="*/ 0 h 2688336"/>
              <a:gd name="connsiteX142" fmla="*/ 3713333 w 4110228"/>
              <a:gd name="connsiteY142" fmla="*/ 2688336 h 2688336"/>
              <a:gd name="connsiteX143" fmla="*/ 3660389 w 4110228"/>
              <a:gd name="connsiteY143" fmla="*/ 2688336 h 2688336"/>
              <a:gd name="connsiteX144" fmla="*/ 3660389 w 4110228"/>
              <a:gd name="connsiteY144" fmla="*/ 0 h 2688336"/>
              <a:gd name="connsiteX145" fmla="*/ 3792703 w 4110228"/>
              <a:gd name="connsiteY145" fmla="*/ 0 h 2688336"/>
              <a:gd name="connsiteX146" fmla="*/ 3845647 w 4110228"/>
              <a:gd name="connsiteY146" fmla="*/ 0 h 2688336"/>
              <a:gd name="connsiteX147" fmla="*/ 3845647 w 4110228"/>
              <a:gd name="connsiteY147" fmla="*/ 2688336 h 2688336"/>
              <a:gd name="connsiteX148" fmla="*/ 3792703 w 4110228"/>
              <a:gd name="connsiteY148" fmla="*/ 2688336 h 2688336"/>
              <a:gd name="connsiteX149" fmla="*/ 3792703 w 4110228"/>
              <a:gd name="connsiteY149" fmla="*/ 0 h 2688336"/>
              <a:gd name="connsiteX150" fmla="*/ 3925016 w 4110228"/>
              <a:gd name="connsiteY150" fmla="*/ 0 h 2688336"/>
              <a:gd name="connsiteX151" fmla="*/ 3977915 w 4110228"/>
              <a:gd name="connsiteY151" fmla="*/ 0 h 2688336"/>
              <a:gd name="connsiteX152" fmla="*/ 3977915 w 4110228"/>
              <a:gd name="connsiteY152" fmla="*/ 2688336 h 2688336"/>
              <a:gd name="connsiteX153" fmla="*/ 3925016 w 4110228"/>
              <a:gd name="connsiteY153" fmla="*/ 2688336 h 2688336"/>
              <a:gd name="connsiteX154" fmla="*/ 3925016 w 4110228"/>
              <a:gd name="connsiteY154" fmla="*/ 0 h 2688336"/>
              <a:gd name="connsiteX155" fmla="*/ 4057330 w 4110228"/>
              <a:gd name="connsiteY155" fmla="*/ 0 h 2688336"/>
              <a:gd name="connsiteX156" fmla="*/ 4110228 w 4110228"/>
              <a:gd name="connsiteY156" fmla="*/ 0 h 2688336"/>
              <a:gd name="connsiteX157" fmla="*/ 4110228 w 4110228"/>
              <a:gd name="connsiteY157" fmla="*/ 2688336 h 2688336"/>
              <a:gd name="connsiteX158" fmla="*/ 4057330 w 4110228"/>
              <a:gd name="connsiteY158" fmla="*/ 2688336 h 2688336"/>
              <a:gd name="connsiteX159" fmla="*/ 4057330 w 4110228"/>
              <a:gd name="connsiteY15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110228" h="2688336">
                <a:moveTo>
                  <a:pt x="0" y="0"/>
                </a:moveTo>
                <a:lnTo>
                  <a:pt x="52921" y="0"/>
                </a:lnTo>
                <a:lnTo>
                  <a:pt x="52921" y="2688336"/>
                </a:lnTo>
                <a:lnTo>
                  <a:pt x="0" y="2688336"/>
                </a:lnTo>
                <a:lnTo>
                  <a:pt x="0" y="0"/>
                </a:lnTo>
                <a:close/>
                <a:moveTo>
                  <a:pt x="132300" y="0"/>
                </a:moveTo>
                <a:lnTo>
                  <a:pt x="185221" y="0"/>
                </a:lnTo>
                <a:lnTo>
                  <a:pt x="185221" y="2688336"/>
                </a:lnTo>
                <a:lnTo>
                  <a:pt x="132300" y="2688336"/>
                </a:lnTo>
                <a:lnTo>
                  <a:pt x="132300" y="0"/>
                </a:lnTo>
                <a:close/>
                <a:moveTo>
                  <a:pt x="264600" y="0"/>
                </a:moveTo>
                <a:lnTo>
                  <a:pt x="317521" y="0"/>
                </a:lnTo>
                <a:lnTo>
                  <a:pt x="317521" y="2688336"/>
                </a:lnTo>
                <a:lnTo>
                  <a:pt x="264600" y="2688336"/>
                </a:lnTo>
                <a:lnTo>
                  <a:pt x="264600" y="0"/>
                </a:lnTo>
                <a:close/>
                <a:moveTo>
                  <a:pt x="396900" y="0"/>
                </a:moveTo>
                <a:lnTo>
                  <a:pt x="449821" y="0"/>
                </a:lnTo>
                <a:lnTo>
                  <a:pt x="449821" y="2688336"/>
                </a:lnTo>
                <a:lnTo>
                  <a:pt x="396900" y="2688336"/>
                </a:lnTo>
                <a:lnTo>
                  <a:pt x="396900" y="0"/>
                </a:lnTo>
                <a:close/>
                <a:moveTo>
                  <a:pt x="529200" y="0"/>
                </a:moveTo>
                <a:lnTo>
                  <a:pt x="582121" y="0"/>
                </a:lnTo>
                <a:lnTo>
                  <a:pt x="582121" y="2688336"/>
                </a:lnTo>
                <a:lnTo>
                  <a:pt x="529200" y="2688336"/>
                </a:lnTo>
                <a:lnTo>
                  <a:pt x="529200" y="0"/>
                </a:lnTo>
                <a:close/>
                <a:moveTo>
                  <a:pt x="661500" y="0"/>
                </a:moveTo>
                <a:lnTo>
                  <a:pt x="714421" y="0"/>
                </a:lnTo>
                <a:lnTo>
                  <a:pt x="714421" y="2688336"/>
                </a:lnTo>
                <a:lnTo>
                  <a:pt x="661500" y="2688336"/>
                </a:lnTo>
                <a:lnTo>
                  <a:pt x="661500" y="0"/>
                </a:lnTo>
                <a:close/>
                <a:moveTo>
                  <a:pt x="793800" y="0"/>
                </a:moveTo>
                <a:lnTo>
                  <a:pt x="846734" y="0"/>
                </a:lnTo>
                <a:lnTo>
                  <a:pt x="846734" y="2688336"/>
                </a:lnTo>
                <a:lnTo>
                  <a:pt x="793800" y="2688336"/>
                </a:lnTo>
                <a:lnTo>
                  <a:pt x="793800" y="0"/>
                </a:lnTo>
                <a:close/>
                <a:moveTo>
                  <a:pt x="926100" y="0"/>
                </a:moveTo>
                <a:lnTo>
                  <a:pt x="979021" y="0"/>
                </a:lnTo>
                <a:lnTo>
                  <a:pt x="979021" y="2688336"/>
                </a:lnTo>
                <a:lnTo>
                  <a:pt x="926100" y="2688336"/>
                </a:lnTo>
                <a:lnTo>
                  <a:pt x="926100" y="0"/>
                </a:lnTo>
                <a:close/>
                <a:moveTo>
                  <a:pt x="1037231" y="0"/>
                </a:moveTo>
                <a:lnTo>
                  <a:pt x="1090152" y="0"/>
                </a:lnTo>
                <a:lnTo>
                  <a:pt x="1090152" y="2688336"/>
                </a:lnTo>
                <a:lnTo>
                  <a:pt x="1037231" y="2688336"/>
                </a:lnTo>
                <a:lnTo>
                  <a:pt x="1037231" y="0"/>
                </a:lnTo>
                <a:close/>
                <a:moveTo>
                  <a:pt x="1169531" y="0"/>
                </a:moveTo>
                <a:lnTo>
                  <a:pt x="1222452" y="0"/>
                </a:lnTo>
                <a:lnTo>
                  <a:pt x="1222452" y="2688336"/>
                </a:lnTo>
                <a:lnTo>
                  <a:pt x="1169518" y="2688336"/>
                </a:lnTo>
                <a:lnTo>
                  <a:pt x="1169518" y="0"/>
                </a:lnTo>
                <a:close/>
                <a:moveTo>
                  <a:pt x="1301831" y="0"/>
                </a:moveTo>
                <a:lnTo>
                  <a:pt x="1354752" y="0"/>
                </a:lnTo>
                <a:lnTo>
                  <a:pt x="1354752" y="2688336"/>
                </a:lnTo>
                <a:lnTo>
                  <a:pt x="1301831" y="2688336"/>
                </a:lnTo>
                <a:lnTo>
                  <a:pt x="1301831" y="0"/>
                </a:lnTo>
                <a:close/>
                <a:moveTo>
                  <a:pt x="1434131" y="0"/>
                </a:moveTo>
                <a:lnTo>
                  <a:pt x="1487052" y="0"/>
                </a:lnTo>
                <a:lnTo>
                  <a:pt x="1487052" y="2688336"/>
                </a:lnTo>
                <a:lnTo>
                  <a:pt x="1434131" y="2688336"/>
                </a:lnTo>
                <a:lnTo>
                  <a:pt x="1434131" y="0"/>
                </a:lnTo>
                <a:close/>
                <a:moveTo>
                  <a:pt x="1566431" y="0"/>
                </a:moveTo>
                <a:lnTo>
                  <a:pt x="1619352" y="0"/>
                </a:lnTo>
                <a:lnTo>
                  <a:pt x="1619352" y="2688336"/>
                </a:lnTo>
                <a:lnTo>
                  <a:pt x="1566431" y="2688336"/>
                </a:lnTo>
                <a:lnTo>
                  <a:pt x="1566431" y="0"/>
                </a:lnTo>
                <a:close/>
                <a:moveTo>
                  <a:pt x="1698731" y="0"/>
                </a:moveTo>
                <a:lnTo>
                  <a:pt x="1751652" y="0"/>
                </a:lnTo>
                <a:lnTo>
                  <a:pt x="1751652" y="2688336"/>
                </a:lnTo>
                <a:lnTo>
                  <a:pt x="1698731" y="2688336"/>
                </a:lnTo>
                <a:lnTo>
                  <a:pt x="1698731" y="0"/>
                </a:lnTo>
                <a:close/>
                <a:moveTo>
                  <a:pt x="1831031" y="0"/>
                </a:moveTo>
                <a:lnTo>
                  <a:pt x="1883952" y="0"/>
                </a:lnTo>
                <a:lnTo>
                  <a:pt x="1883952" y="2688336"/>
                </a:lnTo>
                <a:lnTo>
                  <a:pt x="1831031" y="2688336"/>
                </a:lnTo>
                <a:lnTo>
                  <a:pt x="1831031" y="0"/>
                </a:lnTo>
                <a:close/>
                <a:moveTo>
                  <a:pt x="1963331" y="0"/>
                </a:moveTo>
                <a:lnTo>
                  <a:pt x="2016252" y="0"/>
                </a:lnTo>
                <a:lnTo>
                  <a:pt x="2016252" y="2688336"/>
                </a:lnTo>
                <a:lnTo>
                  <a:pt x="1963331" y="2688336"/>
                </a:lnTo>
                <a:lnTo>
                  <a:pt x="1963331" y="0"/>
                </a:lnTo>
                <a:close/>
                <a:moveTo>
                  <a:pt x="2093976" y="0"/>
                </a:moveTo>
                <a:lnTo>
                  <a:pt x="2146897" y="0"/>
                </a:lnTo>
                <a:lnTo>
                  <a:pt x="2146897" y="2688336"/>
                </a:lnTo>
                <a:lnTo>
                  <a:pt x="2093976" y="2688336"/>
                </a:lnTo>
                <a:lnTo>
                  <a:pt x="2093976" y="0"/>
                </a:lnTo>
                <a:close/>
                <a:moveTo>
                  <a:pt x="2226276" y="0"/>
                </a:moveTo>
                <a:lnTo>
                  <a:pt x="2279197" y="0"/>
                </a:lnTo>
                <a:lnTo>
                  <a:pt x="2279197" y="2688336"/>
                </a:lnTo>
                <a:lnTo>
                  <a:pt x="2226276" y="2688336"/>
                </a:lnTo>
                <a:lnTo>
                  <a:pt x="2226276" y="0"/>
                </a:lnTo>
                <a:close/>
                <a:moveTo>
                  <a:pt x="2358576" y="0"/>
                </a:moveTo>
                <a:lnTo>
                  <a:pt x="2411497" y="0"/>
                </a:lnTo>
                <a:lnTo>
                  <a:pt x="2411497" y="2688336"/>
                </a:lnTo>
                <a:lnTo>
                  <a:pt x="2358576" y="2688336"/>
                </a:lnTo>
                <a:lnTo>
                  <a:pt x="2358576" y="0"/>
                </a:lnTo>
                <a:close/>
                <a:moveTo>
                  <a:pt x="2490876" y="0"/>
                </a:moveTo>
                <a:lnTo>
                  <a:pt x="2543797" y="0"/>
                </a:lnTo>
                <a:lnTo>
                  <a:pt x="2543797" y="2688336"/>
                </a:lnTo>
                <a:lnTo>
                  <a:pt x="2490876" y="2688336"/>
                </a:lnTo>
                <a:lnTo>
                  <a:pt x="2490876" y="0"/>
                </a:lnTo>
                <a:close/>
                <a:moveTo>
                  <a:pt x="2623176" y="0"/>
                </a:moveTo>
                <a:lnTo>
                  <a:pt x="2676097" y="0"/>
                </a:lnTo>
                <a:lnTo>
                  <a:pt x="2676097" y="2688336"/>
                </a:lnTo>
                <a:lnTo>
                  <a:pt x="2623176" y="2688336"/>
                </a:lnTo>
                <a:lnTo>
                  <a:pt x="2623176" y="0"/>
                </a:lnTo>
                <a:close/>
                <a:moveTo>
                  <a:pt x="2755476" y="0"/>
                </a:moveTo>
                <a:lnTo>
                  <a:pt x="2808397" y="0"/>
                </a:lnTo>
                <a:lnTo>
                  <a:pt x="2808397" y="2688336"/>
                </a:lnTo>
                <a:lnTo>
                  <a:pt x="2755476" y="2688336"/>
                </a:lnTo>
                <a:lnTo>
                  <a:pt x="2755476" y="0"/>
                </a:lnTo>
                <a:close/>
                <a:moveTo>
                  <a:pt x="2887776" y="0"/>
                </a:moveTo>
                <a:lnTo>
                  <a:pt x="2940711" y="0"/>
                </a:lnTo>
                <a:lnTo>
                  <a:pt x="2940711" y="2688336"/>
                </a:lnTo>
                <a:lnTo>
                  <a:pt x="2887776" y="2688336"/>
                </a:lnTo>
                <a:lnTo>
                  <a:pt x="2887776" y="0"/>
                </a:lnTo>
                <a:close/>
                <a:moveTo>
                  <a:pt x="3020076" y="0"/>
                </a:moveTo>
                <a:lnTo>
                  <a:pt x="3072997" y="0"/>
                </a:lnTo>
                <a:lnTo>
                  <a:pt x="3072997" y="2688336"/>
                </a:lnTo>
                <a:lnTo>
                  <a:pt x="3020076" y="2688336"/>
                </a:lnTo>
                <a:lnTo>
                  <a:pt x="3020076" y="0"/>
                </a:lnTo>
                <a:close/>
                <a:moveTo>
                  <a:pt x="3131208" y="0"/>
                </a:moveTo>
                <a:lnTo>
                  <a:pt x="3184128" y="0"/>
                </a:lnTo>
                <a:lnTo>
                  <a:pt x="3184128" y="2688336"/>
                </a:lnTo>
                <a:lnTo>
                  <a:pt x="3131208" y="2688336"/>
                </a:lnTo>
                <a:lnTo>
                  <a:pt x="3131208" y="0"/>
                </a:lnTo>
                <a:close/>
                <a:moveTo>
                  <a:pt x="3263507" y="0"/>
                </a:moveTo>
                <a:lnTo>
                  <a:pt x="3316428" y="0"/>
                </a:lnTo>
                <a:lnTo>
                  <a:pt x="3316428" y="2688336"/>
                </a:lnTo>
                <a:lnTo>
                  <a:pt x="3263494" y="2688336"/>
                </a:lnTo>
                <a:lnTo>
                  <a:pt x="3263494" y="0"/>
                </a:lnTo>
                <a:close/>
                <a:moveTo>
                  <a:pt x="3395807" y="0"/>
                </a:moveTo>
                <a:lnTo>
                  <a:pt x="3448728" y="0"/>
                </a:lnTo>
                <a:lnTo>
                  <a:pt x="3448728" y="2688336"/>
                </a:lnTo>
                <a:lnTo>
                  <a:pt x="3395807" y="2688336"/>
                </a:lnTo>
                <a:lnTo>
                  <a:pt x="3395807" y="0"/>
                </a:lnTo>
                <a:close/>
                <a:moveTo>
                  <a:pt x="3528107" y="0"/>
                </a:moveTo>
                <a:lnTo>
                  <a:pt x="3581028" y="0"/>
                </a:lnTo>
                <a:lnTo>
                  <a:pt x="3581028" y="2688336"/>
                </a:lnTo>
                <a:lnTo>
                  <a:pt x="3528107" y="2688336"/>
                </a:lnTo>
                <a:lnTo>
                  <a:pt x="3528107" y="0"/>
                </a:lnTo>
                <a:close/>
                <a:moveTo>
                  <a:pt x="3660389" y="0"/>
                </a:moveTo>
                <a:lnTo>
                  <a:pt x="3713333" y="0"/>
                </a:lnTo>
                <a:lnTo>
                  <a:pt x="3713333" y="2688336"/>
                </a:lnTo>
                <a:lnTo>
                  <a:pt x="3660389" y="2688336"/>
                </a:lnTo>
                <a:lnTo>
                  <a:pt x="3660389" y="0"/>
                </a:lnTo>
                <a:close/>
                <a:moveTo>
                  <a:pt x="3792703" y="0"/>
                </a:moveTo>
                <a:lnTo>
                  <a:pt x="3845647" y="0"/>
                </a:lnTo>
                <a:lnTo>
                  <a:pt x="3845647" y="2688336"/>
                </a:lnTo>
                <a:lnTo>
                  <a:pt x="3792703" y="2688336"/>
                </a:lnTo>
                <a:lnTo>
                  <a:pt x="3792703" y="0"/>
                </a:lnTo>
                <a:close/>
                <a:moveTo>
                  <a:pt x="3925016" y="0"/>
                </a:moveTo>
                <a:lnTo>
                  <a:pt x="3977915" y="0"/>
                </a:lnTo>
                <a:lnTo>
                  <a:pt x="3977915" y="2688336"/>
                </a:lnTo>
                <a:lnTo>
                  <a:pt x="3925016" y="2688336"/>
                </a:lnTo>
                <a:lnTo>
                  <a:pt x="3925016" y="0"/>
                </a:lnTo>
                <a:close/>
                <a:moveTo>
                  <a:pt x="4057330" y="0"/>
                </a:moveTo>
                <a:lnTo>
                  <a:pt x="4110228" y="0"/>
                </a:lnTo>
                <a:lnTo>
                  <a:pt x="4110228" y="2688336"/>
                </a:lnTo>
                <a:lnTo>
                  <a:pt x="4057330" y="2688336"/>
                </a:lnTo>
                <a:lnTo>
                  <a:pt x="4057330" y="0"/>
                </a:lnTo>
                <a:close/>
              </a:path>
            </a:pathLst>
          </a:custGeom>
          <a:solidFill>
            <a:schemeClr val="bg1">
              <a:lumMod val="85000"/>
            </a:schemeClr>
          </a:solidFill>
          <a:ln w="4572" cap="flat">
            <a:noFill/>
            <a:prstDash val="solid"/>
            <a:miter/>
          </a:ln>
        </p:spPr>
        <p:txBody>
          <a:bodyPr rtlCol="0" anchor="ctr"/>
          <a:lstStyle/>
          <a:p>
            <a:endParaRPr lang="en-US"/>
          </a:p>
        </p:txBody>
      </p:sp>
      <p:sp>
        <p:nvSpPr>
          <p:cNvPr id="30" name="TextBox 29">
            <a:extLst>
              <a:ext uri="{FF2B5EF4-FFF2-40B4-BE49-F238E27FC236}">
                <a16:creationId xmlns:a16="http://schemas.microsoft.com/office/drawing/2014/main" id="{32720D3D-07FD-42D9-B782-FCA81B4A23D5}"/>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33" name="TextBox 32">
            <a:extLst>
              <a:ext uri="{FF2B5EF4-FFF2-40B4-BE49-F238E27FC236}">
                <a16:creationId xmlns:a16="http://schemas.microsoft.com/office/drawing/2014/main" id="{255EE4EA-98DA-4FBC-A90D-0CE6C8EFA0B3}"/>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34" name="Group 33">
            <a:extLst>
              <a:ext uri="{FF2B5EF4-FFF2-40B4-BE49-F238E27FC236}">
                <a16:creationId xmlns:a16="http://schemas.microsoft.com/office/drawing/2014/main" id="{EBDDA664-2F7F-4512-B067-3AB74F6959C6}"/>
              </a:ext>
            </a:extLst>
          </p:cNvPr>
          <p:cNvGrpSpPr/>
          <p:nvPr/>
        </p:nvGrpSpPr>
        <p:grpSpPr>
          <a:xfrm>
            <a:off x="166785" y="5983027"/>
            <a:ext cx="150799" cy="683899"/>
            <a:chOff x="159025" y="5596893"/>
            <a:chExt cx="214881" cy="974523"/>
          </a:xfrm>
        </p:grpSpPr>
        <p:sp>
          <p:nvSpPr>
            <p:cNvPr id="35" name="Oval 34">
              <a:extLst>
                <a:ext uri="{FF2B5EF4-FFF2-40B4-BE49-F238E27FC236}">
                  <a16:creationId xmlns:a16="http://schemas.microsoft.com/office/drawing/2014/main" id="{30632A01-C881-4CFF-B3E0-8B211259FB88}"/>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05CDC4D-733B-4AC6-95E2-431C84558CD9}"/>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B986625-5349-4DDA-839A-F97BEB2F26D1}"/>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93E2426-883F-4767-BFA4-913CDD4CE009}"/>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6335552B-C5E4-48F2-BF36-BE5AA081FAE3}"/>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52" name="TextBox 51">
            <a:extLst>
              <a:ext uri="{FF2B5EF4-FFF2-40B4-BE49-F238E27FC236}">
                <a16:creationId xmlns:a16="http://schemas.microsoft.com/office/drawing/2014/main" id="{B322CEA3-5F67-4809-AC94-1842814E3939}"/>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53" name="Rectangle 52">
            <a:extLst>
              <a:ext uri="{FF2B5EF4-FFF2-40B4-BE49-F238E27FC236}">
                <a16:creationId xmlns:a16="http://schemas.microsoft.com/office/drawing/2014/main" id="{4E164E23-EAF5-4443-91C2-07022FFECD83}"/>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C8BC6AE-AFAF-4897-93EF-59673B985539}"/>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55" name="Rectangle 54">
            <a:extLst>
              <a:ext uri="{FF2B5EF4-FFF2-40B4-BE49-F238E27FC236}">
                <a16:creationId xmlns:a16="http://schemas.microsoft.com/office/drawing/2014/main" id="{EEC22A2B-552A-4E11-9037-B2E577007394}"/>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CCDB227-4406-4DB3-860F-DA0BBF4DFC37}"/>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4">
            <a:extLst>
              <a:ext uri="{FF2B5EF4-FFF2-40B4-BE49-F238E27FC236}">
                <a16:creationId xmlns:a16="http://schemas.microsoft.com/office/drawing/2014/main" id="{BF60488C-2FB2-4D31-B749-E2D8118CB1F6}"/>
              </a:ext>
            </a:extLst>
          </p:cNvPr>
          <p:cNvPicPr>
            <a:picLocks noChangeAspect="1"/>
          </p:cNvPicPr>
          <p:nvPr/>
        </p:nvPicPr>
        <p:blipFill>
          <a:blip r:embed="rId2"/>
          <a:stretch>
            <a:fillRect/>
          </a:stretch>
        </p:blipFill>
        <p:spPr>
          <a:xfrm>
            <a:off x="5792727" y="3567580"/>
            <a:ext cx="1578778" cy="1578778"/>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spTree>
    <p:extLst>
      <p:ext uri="{BB962C8B-B14F-4D97-AF65-F5344CB8AC3E}">
        <p14:creationId xmlns:p14="http://schemas.microsoft.com/office/powerpoint/2010/main" val="192149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27C0B8-6C25-5D99-336C-4F82283F656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48B237F3-5E98-1CFD-C5C7-5A588789F1D2}"/>
              </a:ext>
            </a:extLst>
          </p:cNvPr>
          <p:cNvSpPr>
            <a:spLocks noGrp="1"/>
          </p:cNvSpPr>
          <p:nvPr>
            <p:ph type="pic" sz="quarter" idx="10"/>
          </p:nvPr>
        </p:nvSpPr>
        <p:spPr/>
      </p:sp>
      <p:sp>
        <p:nvSpPr>
          <p:cNvPr id="39" name="Rectangle 38">
            <a:extLst>
              <a:ext uri="{FF2B5EF4-FFF2-40B4-BE49-F238E27FC236}">
                <a16:creationId xmlns:a16="http://schemas.microsoft.com/office/drawing/2014/main" id="{9197DBDE-3047-442C-9487-ABD63BA6CC2E}"/>
              </a:ext>
            </a:extLst>
          </p:cNvPr>
          <p:cNvSpPr/>
          <p:nvPr/>
        </p:nvSpPr>
        <p:spPr>
          <a:xfrm>
            <a:off x="11012558" y="4899365"/>
            <a:ext cx="1153698" cy="195863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157B05-ECF8-458D-819D-7BEF612EC1C5}"/>
              </a:ext>
            </a:extLst>
          </p:cNvPr>
          <p:cNvSpPr txBox="1"/>
          <p:nvPr/>
        </p:nvSpPr>
        <p:spPr>
          <a:xfrm>
            <a:off x="775972" y="2075085"/>
            <a:ext cx="4010028" cy="954107"/>
          </a:xfrm>
          <a:prstGeom prst="rect">
            <a:avLst/>
          </a:prstGeom>
          <a:noFill/>
        </p:spPr>
        <p:txBody>
          <a:bodyPr wrap="square" rtlCol="0">
            <a:spAutoFit/>
          </a:bodyPr>
          <a:lstStyle/>
          <a:p>
            <a:r>
              <a:rPr lang="en-US" sz="2800">
                <a:latin typeface="Poppins Medium" panose="00000600000000000000" pitchFamily="2" charset="0"/>
                <a:cs typeface="Poppins Medium" panose="00000600000000000000" pitchFamily="2" charset="0"/>
              </a:rPr>
              <a:t>Protect</a:t>
            </a:r>
          </a:p>
          <a:p>
            <a:r>
              <a:rPr lang="en-US" sz="2800">
                <a:solidFill>
                  <a:srgbClr val="0E44DC"/>
                </a:solidFill>
                <a:latin typeface="Poppins Medium" panose="00000600000000000000" pitchFamily="2" charset="0"/>
                <a:cs typeface="Poppins Medium" panose="00000600000000000000" pitchFamily="2" charset="0"/>
              </a:rPr>
              <a:t>Collaboration</a:t>
            </a:r>
          </a:p>
        </p:txBody>
      </p:sp>
      <p:sp>
        <p:nvSpPr>
          <p:cNvPr id="33" name="Rectangle 32">
            <a:extLst>
              <a:ext uri="{FF2B5EF4-FFF2-40B4-BE49-F238E27FC236}">
                <a16:creationId xmlns:a16="http://schemas.microsoft.com/office/drawing/2014/main" id="{B153B1F6-9E6F-4D64-865C-92931FA80215}"/>
              </a:ext>
            </a:extLst>
          </p:cNvPr>
          <p:cNvSpPr/>
          <p:nvPr/>
        </p:nvSpPr>
        <p:spPr>
          <a:xfrm>
            <a:off x="844695" y="3187120"/>
            <a:ext cx="2797665" cy="1084015"/>
          </a:xfrm>
          <a:prstGeom prst="rect">
            <a:avLst/>
          </a:prstGeom>
        </p:spPr>
        <p:txBody>
          <a:bodyPr wrap="square">
            <a:spAutoFit/>
          </a:bodyPr>
          <a:lstStyle/>
          <a:p>
            <a:pPr>
              <a:lnSpc>
                <a:spcPct val="150000"/>
              </a:lnSpc>
            </a:pPr>
            <a:r>
              <a:rPr lang="en-US" sz="1100" u="sng">
                <a:latin typeface="Poppins Medium" panose="00000600000000000000" pitchFamily="2" charset="0"/>
                <a:ea typeface="Open Sans" panose="020B0606030504020204" pitchFamily="34" charset="0"/>
                <a:cs typeface="Poppins Medium" panose="00000600000000000000" pitchFamily="2" charset="0"/>
              </a:rPr>
              <a:t>Lorep  </a:t>
            </a:r>
            <a:r>
              <a:rPr lang="en-US" sz="1100" u="sng">
                <a:solidFill>
                  <a:srgbClr val="0E44DC"/>
                </a:solidFill>
                <a:latin typeface="Poppins Medium" panose="00000600000000000000" pitchFamily="2" charset="0"/>
                <a:ea typeface="Open Sans" panose="020B0606030504020204" pitchFamily="34" charset="0"/>
                <a:cs typeface="Poppins Medium" panose="00000600000000000000" pitchFamily="2" charset="0"/>
              </a:rPr>
              <a:t>ipsum duis aute irure </a:t>
            </a:r>
            <a:r>
              <a:rPr lang="en-US" sz="1100" u="sng">
                <a:latin typeface="Poppins Medium" panose="00000600000000000000" pitchFamily="2" charset="0"/>
                <a:ea typeface="Open Sans" panose="020B0606030504020204" pitchFamily="34" charset="0"/>
                <a:cs typeface="Poppins Medium" panose="00000600000000000000" pitchFamily="2" charset="0"/>
              </a:rPr>
              <a:t>dolor in kauselih oilusioi repiehenderiti volui ptates esse cill inure dolrlasue boru sit amet. Duis aute</a:t>
            </a:r>
            <a:endParaRPr lang="en-US" sz="1100" u="sng">
              <a:latin typeface="Poppins Medium" panose="00000600000000000000" pitchFamily="2" charset="0"/>
              <a:cs typeface="Poppins Medium" panose="00000600000000000000" pitchFamily="2" charset="0"/>
            </a:endParaRPr>
          </a:p>
        </p:txBody>
      </p:sp>
      <p:sp>
        <p:nvSpPr>
          <p:cNvPr id="34" name="Rectangle 33">
            <a:extLst>
              <a:ext uri="{FF2B5EF4-FFF2-40B4-BE49-F238E27FC236}">
                <a16:creationId xmlns:a16="http://schemas.microsoft.com/office/drawing/2014/main" id="{A9C29DD7-7B09-4E34-90BA-0A87BC05F9EC}"/>
              </a:ext>
            </a:extLst>
          </p:cNvPr>
          <p:cNvSpPr/>
          <p:nvPr/>
        </p:nvSpPr>
        <p:spPr>
          <a:xfrm>
            <a:off x="844695" y="4536797"/>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0" name="Rectangle 39">
            <a:extLst>
              <a:ext uri="{FF2B5EF4-FFF2-40B4-BE49-F238E27FC236}">
                <a16:creationId xmlns:a16="http://schemas.microsoft.com/office/drawing/2014/main" id="{744A855C-829A-45FA-A3F0-3C4B8604EA68}"/>
              </a:ext>
            </a:extLst>
          </p:cNvPr>
          <p:cNvSpPr/>
          <p:nvPr/>
        </p:nvSpPr>
        <p:spPr>
          <a:xfrm>
            <a:off x="7868168" y="5114728"/>
            <a:ext cx="1397316" cy="1218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E0B9EED5-F405-47D6-A78D-3D7234FF0B30}"/>
              </a:ext>
            </a:extLst>
          </p:cNvPr>
          <p:cNvSpPr txBox="1"/>
          <p:nvPr/>
        </p:nvSpPr>
        <p:spPr>
          <a:xfrm>
            <a:off x="76200" y="363935"/>
            <a:ext cx="5988818" cy="1107996"/>
          </a:xfrm>
          <a:prstGeom prst="rect">
            <a:avLst/>
          </a:prstGeom>
          <a:noFill/>
        </p:spPr>
        <p:txBody>
          <a:bodyPr wrap="square" rtlCol="0">
            <a:spAutoFit/>
          </a:bodyPr>
          <a:lstStyle/>
          <a:p>
            <a:r>
              <a:rPr lang="en-US" sz="6600">
                <a:solidFill>
                  <a:schemeClr val="bg1">
                    <a:lumMod val="95000"/>
                  </a:schemeClr>
                </a:solidFill>
                <a:latin typeface="Poppins SemiBold" panose="00000700000000000000" pitchFamily="2" charset="0"/>
                <a:cs typeface="Poppins SemiBold" panose="00000700000000000000" pitchFamily="2" charset="0"/>
              </a:rPr>
              <a:t>collaboration</a:t>
            </a:r>
          </a:p>
        </p:txBody>
      </p:sp>
      <p:sp>
        <p:nvSpPr>
          <p:cNvPr id="26" name="TextBox 25">
            <a:extLst>
              <a:ext uri="{FF2B5EF4-FFF2-40B4-BE49-F238E27FC236}">
                <a16:creationId xmlns:a16="http://schemas.microsoft.com/office/drawing/2014/main" id="{A48A90C6-28ED-40A3-99D0-F34A89C4CF33}"/>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sp>
        <p:nvSpPr>
          <p:cNvPr id="28" name="TextBox 27">
            <a:extLst>
              <a:ext uri="{FF2B5EF4-FFF2-40B4-BE49-F238E27FC236}">
                <a16:creationId xmlns:a16="http://schemas.microsoft.com/office/drawing/2014/main" id="{9C4F3A8C-2C95-44BD-BD28-A9D711FD8955}"/>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Modern Style</a:t>
            </a:r>
          </a:p>
        </p:txBody>
      </p:sp>
      <p:grpSp>
        <p:nvGrpSpPr>
          <p:cNvPr id="29" name="Group 28">
            <a:extLst>
              <a:ext uri="{FF2B5EF4-FFF2-40B4-BE49-F238E27FC236}">
                <a16:creationId xmlns:a16="http://schemas.microsoft.com/office/drawing/2014/main" id="{2877A0CC-C1B1-470B-B8FC-5D5E6EDA08A8}"/>
              </a:ext>
            </a:extLst>
          </p:cNvPr>
          <p:cNvGrpSpPr/>
          <p:nvPr/>
        </p:nvGrpSpPr>
        <p:grpSpPr>
          <a:xfrm>
            <a:off x="166785" y="5983027"/>
            <a:ext cx="150799" cy="683899"/>
            <a:chOff x="159025" y="5596893"/>
            <a:chExt cx="214881" cy="974523"/>
          </a:xfrm>
        </p:grpSpPr>
        <p:sp>
          <p:nvSpPr>
            <p:cNvPr id="32" name="Oval 31">
              <a:extLst>
                <a:ext uri="{FF2B5EF4-FFF2-40B4-BE49-F238E27FC236}">
                  <a16:creationId xmlns:a16="http://schemas.microsoft.com/office/drawing/2014/main" id="{EC139A0A-F6C3-45CC-83E3-D8DD56696D29}"/>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0FBBA66-8DC9-418D-89BA-8865824C5334}"/>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A26F732-4FE6-4088-9974-37E5E94472E1}"/>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E9D4096-E158-4EC4-A49F-A2C82645703B}"/>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F10E5ABD-5729-47B3-9355-46F0DA812DF9}"/>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43" name="TextBox 42">
            <a:extLst>
              <a:ext uri="{FF2B5EF4-FFF2-40B4-BE49-F238E27FC236}">
                <a16:creationId xmlns:a16="http://schemas.microsoft.com/office/drawing/2014/main" id="{11C4B7AF-C17B-412C-9870-4A591106CD89}"/>
              </a:ext>
            </a:extLst>
          </p:cNvPr>
          <p:cNvSpPr txBox="1"/>
          <p:nvPr/>
        </p:nvSpPr>
        <p:spPr>
          <a:xfrm>
            <a:off x="5784120" y="156856"/>
            <a:ext cx="593432" cy="215444"/>
          </a:xfrm>
          <a:prstGeom prst="rect">
            <a:avLst/>
          </a:prstGeom>
          <a:noFill/>
        </p:spPr>
        <p:txBody>
          <a:bodyPr wrap="none" rtlCol="0">
            <a:spAutoFit/>
          </a:bodyPr>
          <a:lstStyle/>
          <a:p>
            <a:pPr algn="ctr"/>
            <a:r>
              <a:rPr lang="en-US" sz="800">
                <a:solidFill>
                  <a:srgbClr val="0000FF"/>
                </a:solidFill>
                <a:latin typeface="Poppins Medium" panose="00000600000000000000" pitchFamily="2" charset="0"/>
                <a:cs typeface="Poppins Medium" panose="00000600000000000000" pitchFamily="2" charset="0"/>
              </a:rPr>
              <a:t>Minimal</a:t>
            </a:r>
          </a:p>
        </p:txBody>
      </p:sp>
      <p:sp>
        <p:nvSpPr>
          <p:cNvPr id="44" name="Rectangle 43">
            <a:extLst>
              <a:ext uri="{FF2B5EF4-FFF2-40B4-BE49-F238E27FC236}">
                <a16:creationId xmlns:a16="http://schemas.microsoft.com/office/drawing/2014/main" id="{CAAA36F9-036A-4166-829B-6BA2BCCCD425}"/>
              </a:ext>
            </a:extLst>
          </p:cNvPr>
          <p:cNvSpPr/>
          <p:nvPr/>
        </p:nvSpPr>
        <p:spPr>
          <a:xfrm>
            <a:off x="6377552"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9C2E6C5-6378-4F54-AC3E-CD4134945A59}"/>
              </a:ext>
            </a:extLst>
          </p:cNvPr>
          <p:cNvSpPr txBox="1"/>
          <p:nvPr/>
        </p:nvSpPr>
        <p:spPr>
          <a:xfrm>
            <a:off x="5633084" y="6383486"/>
            <a:ext cx="1130439" cy="400110"/>
          </a:xfrm>
          <a:prstGeom prst="rect">
            <a:avLst/>
          </a:prstGeom>
          <a:noFill/>
        </p:spPr>
        <p:txBody>
          <a:bodyPr wrap="none" rtlCol="0">
            <a:spAutoFit/>
          </a:bodyPr>
          <a:lstStyle/>
          <a:p>
            <a:pPr algn="ctr"/>
            <a:r>
              <a:rPr lang="en-US" sz="2000" spc="0">
                <a:solidFill>
                  <a:srgbClr val="0000FF"/>
                </a:solidFill>
                <a:latin typeface="Poppins SemiBold" panose="00000700000000000000" pitchFamily="2" charset="0"/>
                <a:cs typeface="Poppins SemiBold" panose="00000700000000000000" pitchFamily="2" charset="0"/>
              </a:rPr>
              <a:t>Protect</a:t>
            </a:r>
          </a:p>
        </p:txBody>
      </p:sp>
      <p:sp>
        <p:nvSpPr>
          <p:cNvPr id="46" name="Rectangle 45">
            <a:extLst>
              <a:ext uri="{FF2B5EF4-FFF2-40B4-BE49-F238E27FC236}">
                <a16:creationId xmlns:a16="http://schemas.microsoft.com/office/drawing/2014/main" id="{502F89BD-431F-4C57-9826-A03101F49F28}"/>
              </a:ext>
            </a:extLst>
          </p:cNvPr>
          <p:cNvSpPr/>
          <p:nvPr/>
        </p:nvSpPr>
        <p:spPr>
          <a:xfrm>
            <a:off x="1063950"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1343FD5-272A-40D5-88F3-F5C8AFD23177}"/>
              </a:ext>
            </a:extLst>
          </p:cNvPr>
          <p:cNvSpPr/>
          <p:nvPr/>
        </p:nvSpPr>
        <p:spPr>
          <a:xfrm>
            <a:off x="11356069" y="235178"/>
            <a:ext cx="56489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
            <a:extLst>
              <a:ext uri="{FF2B5EF4-FFF2-40B4-BE49-F238E27FC236}">
                <a16:creationId xmlns:a16="http://schemas.microsoft.com/office/drawing/2014/main" id="{A16113DF-D029-45E5-8B0E-F54521626296}"/>
              </a:ext>
            </a:extLst>
          </p:cNvPr>
          <p:cNvPicPr>
            <a:picLocks noChangeAspect="1"/>
          </p:cNvPicPr>
          <p:nvPr/>
        </p:nvPicPr>
        <p:blipFill>
          <a:blip r:embed="rId2"/>
          <a:stretch>
            <a:fillRect/>
          </a:stretch>
        </p:blipFill>
        <p:spPr>
          <a:xfrm>
            <a:off x="3814374" y="4940122"/>
            <a:ext cx="2541400" cy="1192891"/>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spTree>
    <p:extLst>
      <p:ext uri="{BB962C8B-B14F-4D97-AF65-F5344CB8AC3E}">
        <p14:creationId xmlns:p14="http://schemas.microsoft.com/office/powerpoint/2010/main" val="313018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E853E85-8CF3-52FE-6DA3-4DC660EF6105}"/>
              </a:ext>
            </a:extLst>
          </p:cNvPr>
          <p:cNvSpPr>
            <a:spLocks noGrp="1"/>
          </p:cNvSpPr>
          <p:nvPr>
            <p:ph type="pic" sz="quarter" idx="11"/>
          </p:nvPr>
        </p:nvSpPr>
        <p:spPr/>
      </p:sp>
      <p:sp>
        <p:nvSpPr>
          <p:cNvPr id="3" name="Picture Placeholder 2">
            <a:extLst>
              <a:ext uri="{FF2B5EF4-FFF2-40B4-BE49-F238E27FC236}">
                <a16:creationId xmlns:a16="http://schemas.microsoft.com/office/drawing/2014/main" id="{B63D1228-C4D3-E0B4-7AA6-0AB2521ADC09}"/>
              </a:ext>
            </a:extLst>
          </p:cNvPr>
          <p:cNvSpPr>
            <a:spLocks noGrp="1"/>
          </p:cNvSpPr>
          <p:nvPr>
            <p:ph type="pic" sz="quarter" idx="10"/>
          </p:nvPr>
        </p:nvSpPr>
        <p:spPr/>
      </p:sp>
      <p:sp>
        <p:nvSpPr>
          <p:cNvPr id="7" name="Rectangle 6">
            <a:extLst>
              <a:ext uri="{FF2B5EF4-FFF2-40B4-BE49-F238E27FC236}">
                <a16:creationId xmlns:a16="http://schemas.microsoft.com/office/drawing/2014/main" id="{ECDBA7E3-22B1-4E2F-9079-65856EE827DE}"/>
              </a:ext>
            </a:extLst>
          </p:cNvPr>
          <p:cNvSpPr/>
          <p:nvPr/>
        </p:nvSpPr>
        <p:spPr>
          <a:xfrm>
            <a:off x="-43206" y="5300"/>
            <a:ext cx="12235206" cy="68527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C9241F9-B42B-4965-812C-1E4E5BC5B083}"/>
              </a:ext>
            </a:extLst>
          </p:cNvPr>
          <p:cNvSpPr/>
          <p:nvPr/>
        </p:nvSpPr>
        <p:spPr>
          <a:xfrm>
            <a:off x="4276504" y="4995153"/>
            <a:ext cx="4202095" cy="186428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1554686A-232D-4F7A-99F6-FF4900EE4759}"/>
              </a:ext>
            </a:extLst>
          </p:cNvPr>
          <p:cNvSpPr txBox="1"/>
          <p:nvPr/>
        </p:nvSpPr>
        <p:spPr>
          <a:xfrm>
            <a:off x="761245" y="3541520"/>
            <a:ext cx="4888472" cy="954107"/>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For most of us, design is invisible , until it fails  </a:t>
            </a:r>
          </a:p>
        </p:txBody>
      </p:sp>
      <p:sp>
        <p:nvSpPr>
          <p:cNvPr id="25" name="Rectangle 24">
            <a:extLst>
              <a:ext uri="{FF2B5EF4-FFF2-40B4-BE49-F238E27FC236}">
                <a16:creationId xmlns:a16="http://schemas.microsoft.com/office/drawing/2014/main" id="{5255D781-A106-452E-AD3C-D6EB6955C81A}"/>
              </a:ext>
            </a:extLst>
          </p:cNvPr>
          <p:cNvSpPr/>
          <p:nvPr/>
        </p:nvSpPr>
        <p:spPr>
          <a:xfrm flipV="1">
            <a:off x="5203686" y="1787696"/>
            <a:ext cx="3226732" cy="124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TextBox 33">
            <a:extLst>
              <a:ext uri="{FF2B5EF4-FFF2-40B4-BE49-F238E27FC236}">
                <a16:creationId xmlns:a16="http://schemas.microsoft.com/office/drawing/2014/main" id="{4943707C-BD77-4C05-B3D0-26DDBF341768}"/>
              </a:ext>
            </a:extLst>
          </p:cNvPr>
          <p:cNvSpPr txBox="1"/>
          <p:nvPr/>
        </p:nvSpPr>
        <p:spPr>
          <a:xfrm>
            <a:off x="714395" y="1126215"/>
            <a:ext cx="2821133" cy="954107"/>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About our </a:t>
            </a:r>
          </a:p>
          <a:p>
            <a:r>
              <a:rPr lang="en-US" sz="2800">
                <a:solidFill>
                  <a:schemeClr val="bg1"/>
                </a:solidFill>
                <a:latin typeface="Poppins SemiBold" panose="00000700000000000000" pitchFamily="2" charset="0"/>
                <a:cs typeface="Poppins SemiBold" panose="00000700000000000000" pitchFamily="2" charset="0"/>
              </a:rPr>
              <a:t>vision</a:t>
            </a:r>
          </a:p>
        </p:txBody>
      </p:sp>
      <p:sp>
        <p:nvSpPr>
          <p:cNvPr id="38" name="Rectangle 37">
            <a:extLst>
              <a:ext uri="{FF2B5EF4-FFF2-40B4-BE49-F238E27FC236}">
                <a16:creationId xmlns:a16="http://schemas.microsoft.com/office/drawing/2014/main" id="{BB186F96-CAC5-4AEF-A3A6-A3027D8E39F2}"/>
              </a:ext>
            </a:extLst>
          </p:cNvPr>
          <p:cNvSpPr/>
          <p:nvPr/>
        </p:nvSpPr>
        <p:spPr>
          <a:xfrm flipV="1">
            <a:off x="3709638" y="4194718"/>
            <a:ext cx="763627" cy="45719"/>
          </a:xfrm>
          <a:prstGeom prst="rect">
            <a:avLst/>
          </a:prstGeom>
          <a:solidFill>
            <a:srgbClr val="0E4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TextBox 45">
            <a:extLst>
              <a:ext uri="{FF2B5EF4-FFF2-40B4-BE49-F238E27FC236}">
                <a16:creationId xmlns:a16="http://schemas.microsoft.com/office/drawing/2014/main" id="{FC4DCB2B-34FE-4BE2-B754-D527DBFF4FA2}"/>
              </a:ext>
            </a:extLst>
          </p:cNvPr>
          <p:cNvSpPr txBox="1"/>
          <p:nvPr/>
        </p:nvSpPr>
        <p:spPr>
          <a:xfrm>
            <a:off x="714396" y="2442123"/>
            <a:ext cx="2821133" cy="954107"/>
          </a:xfrm>
          <a:prstGeom prst="rect">
            <a:avLst/>
          </a:prstGeom>
          <a:noFill/>
        </p:spPr>
        <p:txBody>
          <a:bodyPr wrap="square" rtlCol="0">
            <a:spAutoFit/>
          </a:bodyPr>
          <a:lstStyle/>
          <a:p>
            <a:r>
              <a:rPr lang="en-US" sz="2800">
                <a:solidFill>
                  <a:schemeClr val="bg1"/>
                </a:solidFill>
                <a:latin typeface="Poppins SemiBold" panose="00000700000000000000" pitchFamily="2" charset="0"/>
                <a:cs typeface="Poppins SemiBold" panose="00000700000000000000" pitchFamily="2" charset="0"/>
              </a:rPr>
              <a:t>San </a:t>
            </a:r>
          </a:p>
          <a:p>
            <a:r>
              <a:rPr lang="en-US" sz="2800">
                <a:solidFill>
                  <a:schemeClr val="bg1"/>
                </a:solidFill>
                <a:latin typeface="Poppins SemiBold" panose="00000700000000000000" pitchFamily="2" charset="0"/>
                <a:cs typeface="Poppins SemiBold" panose="00000700000000000000" pitchFamily="2" charset="0"/>
              </a:rPr>
              <a:t>Francisco</a:t>
            </a:r>
          </a:p>
        </p:txBody>
      </p:sp>
      <p:sp>
        <p:nvSpPr>
          <p:cNvPr id="52" name="TextBox 51">
            <a:extLst>
              <a:ext uri="{FF2B5EF4-FFF2-40B4-BE49-F238E27FC236}">
                <a16:creationId xmlns:a16="http://schemas.microsoft.com/office/drawing/2014/main" id="{A1B32AE2-CBF5-41AB-BB87-5446A0A3F667}"/>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53" name="Group 52">
            <a:extLst>
              <a:ext uri="{FF2B5EF4-FFF2-40B4-BE49-F238E27FC236}">
                <a16:creationId xmlns:a16="http://schemas.microsoft.com/office/drawing/2014/main" id="{F8974867-F165-4A69-9DA3-496898AA9183}"/>
              </a:ext>
            </a:extLst>
          </p:cNvPr>
          <p:cNvGrpSpPr/>
          <p:nvPr/>
        </p:nvGrpSpPr>
        <p:grpSpPr>
          <a:xfrm>
            <a:off x="166785" y="5983027"/>
            <a:ext cx="150799" cy="683899"/>
            <a:chOff x="159025" y="5596893"/>
            <a:chExt cx="214881" cy="974523"/>
          </a:xfrm>
        </p:grpSpPr>
        <p:sp>
          <p:nvSpPr>
            <p:cNvPr id="54" name="Oval 53">
              <a:extLst>
                <a:ext uri="{FF2B5EF4-FFF2-40B4-BE49-F238E27FC236}">
                  <a16:creationId xmlns:a16="http://schemas.microsoft.com/office/drawing/2014/main" id="{EA8CA8E1-6BE0-4DF2-9244-B6E8CF85409E}"/>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79879E2-CD66-4A1D-B68A-1DF611776ED3}"/>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59E3B1F-4155-4CAE-A075-F039BD2A6B79}"/>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A6CE0CC-BD3D-459E-8460-B41DEA32A580}"/>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AC5DD593-9FD2-4D56-93DB-6C802C2451DA}"/>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59" name="TextBox 58">
            <a:extLst>
              <a:ext uri="{FF2B5EF4-FFF2-40B4-BE49-F238E27FC236}">
                <a16:creationId xmlns:a16="http://schemas.microsoft.com/office/drawing/2014/main" id="{E9DCDE4A-7DB4-4D75-BAE4-B82AF7C95A48}"/>
              </a:ext>
            </a:extLst>
          </p:cNvPr>
          <p:cNvSpPr txBox="1"/>
          <p:nvPr/>
        </p:nvSpPr>
        <p:spPr>
          <a:xfrm>
            <a:off x="5784120" y="156856"/>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60" name="Rectangle 59">
            <a:extLst>
              <a:ext uri="{FF2B5EF4-FFF2-40B4-BE49-F238E27FC236}">
                <a16:creationId xmlns:a16="http://schemas.microsoft.com/office/drawing/2014/main" id="{F554B019-BA78-4D40-845D-F750920261D1}"/>
              </a:ext>
            </a:extLst>
          </p:cNvPr>
          <p:cNvSpPr/>
          <p:nvPr/>
        </p:nvSpPr>
        <p:spPr>
          <a:xfrm>
            <a:off x="6377552"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F4F47D1-B0D3-48DE-8A25-9478B8C53941}"/>
              </a:ext>
            </a:extLst>
          </p:cNvPr>
          <p:cNvSpPr txBox="1"/>
          <p:nvPr/>
        </p:nvSpPr>
        <p:spPr>
          <a:xfrm>
            <a:off x="2895480" y="6383486"/>
            <a:ext cx="1130439" cy="400110"/>
          </a:xfrm>
          <a:prstGeom prst="rect">
            <a:avLst/>
          </a:prstGeom>
          <a:noFill/>
        </p:spPr>
        <p:txBody>
          <a:bodyPr wrap="none" rtlCol="0">
            <a:spAutoFit/>
          </a:bodyPr>
          <a:lstStyle/>
          <a:p>
            <a:pPr algn="ctr"/>
            <a:r>
              <a:rPr lang="en-US" sz="2000" spc="0">
                <a:solidFill>
                  <a:schemeClr val="bg1"/>
                </a:solidFill>
                <a:latin typeface="Poppins SemiBold" panose="00000700000000000000" pitchFamily="2" charset="0"/>
                <a:cs typeface="Poppins SemiBold" panose="00000700000000000000" pitchFamily="2" charset="0"/>
              </a:rPr>
              <a:t>Protect</a:t>
            </a:r>
          </a:p>
        </p:txBody>
      </p:sp>
      <p:sp>
        <p:nvSpPr>
          <p:cNvPr id="62" name="Rectangle 61">
            <a:extLst>
              <a:ext uri="{FF2B5EF4-FFF2-40B4-BE49-F238E27FC236}">
                <a16:creationId xmlns:a16="http://schemas.microsoft.com/office/drawing/2014/main" id="{170C2010-21A2-415F-9801-97225B38CC19}"/>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14B4C14-B0F8-41DF-BC28-CEC92BE33923}"/>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63" name="Rectangle 62">
            <a:extLst>
              <a:ext uri="{FF2B5EF4-FFF2-40B4-BE49-F238E27FC236}">
                <a16:creationId xmlns:a16="http://schemas.microsoft.com/office/drawing/2014/main" id="{66B57259-F47A-4D7B-B91D-1EC73CE44EA4}"/>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C96BF4-EC31-4415-8A25-8F6A9978AA85}"/>
              </a:ext>
            </a:extLst>
          </p:cNvPr>
          <p:cNvSpPr/>
          <p:nvPr/>
        </p:nvSpPr>
        <p:spPr>
          <a:xfrm>
            <a:off x="8452021" y="889062"/>
            <a:ext cx="3739978" cy="5113016"/>
          </a:xfrm>
          <a:prstGeom prst="rect">
            <a:avLst/>
          </a:prstGeom>
          <a:solidFill>
            <a:srgbClr val="0E44D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44673716-86D5-4E8F-BBDE-F81A5630198A}"/>
              </a:ext>
            </a:extLst>
          </p:cNvPr>
          <p:cNvSpPr txBox="1"/>
          <p:nvPr/>
        </p:nvSpPr>
        <p:spPr>
          <a:xfrm>
            <a:off x="8911443" y="3236288"/>
            <a:ext cx="2821133" cy="523220"/>
          </a:xfrm>
          <a:prstGeom prst="rect">
            <a:avLst/>
          </a:prstGeom>
          <a:noFill/>
        </p:spPr>
        <p:txBody>
          <a:bodyPr wrap="square" rtlCol="0">
            <a:spAutoFit/>
          </a:bodyPr>
          <a:lstStyle/>
          <a:p>
            <a:pPr algn="ctr"/>
            <a:r>
              <a:rPr lang="en-US" sz="2800" spc="300">
                <a:solidFill>
                  <a:schemeClr val="bg1"/>
                </a:solidFill>
                <a:latin typeface="Poppins SemiBold" panose="00000700000000000000" pitchFamily="2" charset="0"/>
                <a:cs typeface="Poppins SemiBold" panose="00000700000000000000" pitchFamily="2" charset="0"/>
              </a:rPr>
              <a:t>PROTECT</a:t>
            </a:r>
          </a:p>
        </p:txBody>
      </p:sp>
      <p:sp>
        <p:nvSpPr>
          <p:cNvPr id="65" name="Rectangle 64">
            <a:extLst>
              <a:ext uri="{FF2B5EF4-FFF2-40B4-BE49-F238E27FC236}">
                <a16:creationId xmlns:a16="http://schemas.microsoft.com/office/drawing/2014/main" id="{BAFD1D77-1F95-4D6D-92ED-2139C5442FAF}"/>
              </a:ext>
            </a:extLst>
          </p:cNvPr>
          <p:cNvSpPr/>
          <p:nvPr/>
        </p:nvSpPr>
        <p:spPr>
          <a:xfrm flipV="1">
            <a:off x="8430418" y="1866695"/>
            <a:ext cx="2050090" cy="124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6" name="Group 65">
            <a:extLst>
              <a:ext uri="{FF2B5EF4-FFF2-40B4-BE49-F238E27FC236}">
                <a16:creationId xmlns:a16="http://schemas.microsoft.com/office/drawing/2014/main" id="{2A6E3AE4-F821-4E46-976D-B1A3E8419B50}"/>
              </a:ext>
            </a:extLst>
          </p:cNvPr>
          <p:cNvGrpSpPr/>
          <p:nvPr/>
        </p:nvGrpSpPr>
        <p:grpSpPr>
          <a:xfrm>
            <a:off x="4777673" y="5209129"/>
            <a:ext cx="309970" cy="309970"/>
            <a:chOff x="5943119" y="3233529"/>
            <a:chExt cx="658368" cy="658368"/>
          </a:xfrm>
        </p:grpSpPr>
        <p:sp>
          <p:nvSpPr>
            <p:cNvPr id="67" name="Oval 66">
              <a:extLst>
                <a:ext uri="{FF2B5EF4-FFF2-40B4-BE49-F238E27FC236}">
                  <a16:creationId xmlns:a16="http://schemas.microsoft.com/office/drawing/2014/main" id="{3A7C0D7D-A5B1-48ED-932B-B4773D395DAD}"/>
                </a:ext>
              </a:extLst>
            </p:cNvPr>
            <p:cNvSpPr/>
            <p:nvPr/>
          </p:nvSpPr>
          <p:spPr>
            <a:xfrm>
              <a:off x="5943119" y="3233529"/>
              <a:ext cx="658368" cy="658368"/>
            </a:xfrm>
            <a:prstGeom prst="ellips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Graphic 13" descr="Checkmark with solid fill">
              <a:extLst>
                <a:ext uri="{FF2B5EF4-FFF2-40B4-BE49-F238E27FC236}">
                  <a16:creationId xmlns:a16="http://schemas.microsoft.com/office/drawing/2014/main" id="{5D3D8381-CD5D-4D92-8F93-27D97EAD5011}"/>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69" name="TextBox 68">
            <a:extLst>
              <a:ext uri="{FF2B5EF4-FFF2-40B4-BE49-F238E27FC236}">
                <a16:creationId xmlns:a16="http://schemas.microsoft.com/office/drawing/2014/main" id="{4AF48998-B21A-4B00-9237-07E162D48A81}"/>
              </a:ext>
            </a:extLst>
          </p:cNvPr>
          <p:cNvSpPr txBox="1"/>
          <p:nvPr/>
        </p:nvSpPr>
        <p:spPr>
          <a:xfrm>
            <a:off x="4777673" y="5744258"/>
            <a:ext cx="647934" cy="261610"/>
          </a:xfrm>
          <a:prstGeom prst="rect">
            <a:avLst/>
          </a:prstGeom>
          <a:noFill/>
        </p:spPr>
        <p:txBody>
          <a:bodyPr wrap="square" rtlCol="0">
            <a:spAutoFit/>
          </a:bodyPr>
          <a:lstStyle/>
          <a:p>
            <a:r>
              <a:rPr lang="en-US" sz="1100">
                <a:solidFill>
                  <a:schemeClr val="bg1"/>
                </a:solidFill>
                <a:latin typeface="Poppins Medium" panose="00000600000000000000" pitchFamily="2" charset="0"/>
                <a:cs typeface="Poppins Medium" panose="00000600000000000000" pitchFamily="2" charset="0"/>
              </a:rPr>
              <a:t>01</a:t>
            </a:r>
            <a:r>
              <a:rPr lang="en-US" sz="1050">
                <a:solidFill>
                  <a:schemeClr val="bg1"/>
                </a:solidFill>
                <a:latin typeface="Poppins Medium" panose="00000600000000000000" pitchFamily="2" charset="0"/>
                <a:cs typeface="Poppins Medium" panose="00000600000000000000" pitchFamily="2" charset="0"/>
              </a:rPr>
              <a:t>/</a:t>
            </a:r>
            <a:r>
              <a:rPr lang="en-US" sz="800">
                <a:solidFill>
                  <a:schemeClr val="bg1"/>
                </a:solidFill>
                <a:latin typeface="Poppins Medium" panose="00000600000000000000" pitchFamily="2" charset="0"/>
                <a:cs typeface="Poppins Medium" panose="00000600000000000000" pitchFamily="2" charset="0"/>
              </a:rPr>
              <a:t>03</a:t>
            </a:r>
            <a:endParaRPr lang="en-US" sz="1050">
              <a:solidFill>
                <a:schemeClr val="bg1"/>
              </a:solidFill>
              <a:latin typeface="Poppins Medium" panose="00000600000000000000" pitchFamily="2" charset="0"/>
              <a:cs typeface="Poppins Medium" panose="00000600000000000000" pitchFamily="2" charset="0"/>
            </a:endParaRPr>
          </a:p>
        </p:txBody>
      </p:sp>
      <p:sp>
        <p:nvSpPr>
          <p:cNvPr id="70" name="TextBox 69">
            <a:extLst>
              <a:ext uri="{FF2B5EF4-FFF2-40B4-BE49-F238E27FC236}">
                <a16:creationId xmlns:a16="http://schemas.microsoft.com/office/drawing/2014/main" id="{BB56C334-0507-4353-95A1-190BE35A7F2F}"/>
              </a:ext>
            </a:extLst>
          </p:cNvPr>
          <p:cNvSpPr txBox="1"/>
          <p:nvPr/>
        </p:nvSpPr>
        <p:spPr>
          <a:xfrm>
            <a:off x="5227265" y="5186899"/>
            <a:ext cx="2979234" cy="369332"/>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Vision Your Title Here.</a:t>
            </a:r>
          </a:p>
        </p:txBody>
      </p:sp>
      <p:sp>
        <p:nvSpPr>
          <p:cNvPr id="71" name="Rectangle 70">
            <a:extLst>
              <a:ext uri="{FF2B5EF4-FFF2-40B4-BE49-F238E27FC236}">
                <a16:creationId xmlns:a16="http://schemas.microsoft.com/office/drawing/2014/main" id="{49B12FC3-A7CF-4E44-8ED3-02E17C9293F2}"/>
              </a:ext>
            </a:extLst>
          </p:cNvPr>
          <p:cNvSpPr/>
          <p:nvPr/>
        </p:nvSpPr>
        <p:spPr>
          <a:xfrm>
            <a:off x="4777673" y="6032538"/>
            <a:ext cx="317347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a:t>
            </a:r>
          </a:p>
        </p:txBody>
      </p:sp>
      <p:pic>
        <p:nvPicPr>
          <p:cNvPr id="73" name="Graphic 4">
            <a:extLst>
              <a:ext uri="{FF2B5EF4-FFF2-40B4-BE49-F238E27FC236}">
                <a16:creationId xmlns:a16="http://schemas.microsoft.com/office/drawing/2014/main" id="{63948A74-D2DA-4E85-86DA-C12B932C3793}"/>
              </a:ext>
            </a:extLst>
          </p:cNvPr>
          <p:cNvPicPr>
            <a:picLocks noChangeAspect="1"/>
          </p:cNvPicPr>
          <p:nvPr/>
        </p:nvPicPr>
        <p:blipFill>
          <a:blip r:embed="rId2"/>
          <a:stretch>
            <a:fillRect/>
          </a:stretch>
        </p:blipFill>
        <p:spPr>
          <a:xfrm>
            <a:off x="3071763" y="5299"/>
            <a:ext cx="2541400" cy="1192891"/>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spTree>
    <p:extLst>
      <p:ext uri="{BB962C8B-B14F-4D97-AF65-F5344CB8AC3E}">
        <p14:creationId xmlns:p14="http://schemas.microsoft.com/office/powerpoint/2010/main" val="104012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08B2F-6411-7116-D48B-2382EFB6E2E5}"/>
              </a:ext>
            </a:extLst>
          </p:cNvPr>
          <p:cNvSpPr>
            <a:spLocks noGrp="1"/>
          </p:cNvSpPr>
          <p:nvPr>
            <p:ph type="pic" sz="quarter" idx="10"/>
          </p:nvPr>
        </p:nvSpPr>
        <p:spPr/>
      </p:sp>
      <p:sp>
        <p:nvSpPr>
          <p:cNvPr id="87" name="Rectangle 86">
            <a:extLst>
              <a:ext uri="{FF2B5EF4-FFF2-40B4-BE49-F238E27FC236}">
                <a16:creationId xmlns:a16="http://schemas.microsoft.com/office/drawing/2014/main" id="{F8256E13-702C-4F8F-AB78-375A629F3DBE}"/>
              </a:ext>
            </a:extLst>
          </p:cNvPr>
          <p:cNvSpPr/>
          <p:nvPr/>
        </p:nvSpPr>
        <p:spPr>
          <a:xfrm>
            <a:off x="0" y="0"/>
            <a:ext cx="6420414" cy="6877691"/>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6B662B5-9DED-4E2A-8960-57F306F8D987}"/>
              </a:ext>
            </a:extLst>
          </p:cNvPr>
          <p:cNvSpPr/>
          <p:nvPr/>
        </p:nvSpPr>
        <p:spPr>
          <a:xfrm>
            <a:off x="6400162" y="19691"/>
            <a:ext cx="5791837"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Graphic 8">
            <a:extLst>
              <a:ext uri="{FF2B5EF4-FFF2-40B4-BE49-F238E27FC236}">
                <a16:creationId xmlns:a16="http://schemas.microsoft.com/office/drawing/2014/main" id="{C1EA8F4C-7571-4CBE-8676-451BB1CC7253}"/>
              </a:ext>
            </a:extLst>
          </p:cNvPr>
          <p:cNvSpPr/>
          <p:nvPr/>
        </p:nvSpPr>
        <p:spPr>
          <a:xfrm>
            <a:off x="10648317" y="4428532"/>
            <a:ext cx="1543683" cy="1506964"/>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chemeClr val="bg1">
              <a:lumMod val="95000"/>
            </a:schemeClr>
          </a:solidFill>
          <a:ln w="4572" cap="flat">
            <a:noFill/>
            <a:prstDash val="solid"/>
            <a:miter/>
          </a:ln>
        </p:spPr>
        <p:txBody>
          <a:bodyPr rtlCol="0" anchor="ctr"/>
          <a:lstStyle/>
          <a:p>
            <a:endParaRPr lang="en-US"/>
          </a:p>
        </p:txBody>
      </p:sp>
      <p:sp>
        <p:nvSpPr>
          <p:cNvPr id="69" name="TextBox 68">
            <a:extLst>
              <a:ext uri="{FF2B5EF4-FFF2-40B4-BE49-F238E27FC236}">
                <a16:creationId xmlns:a16="http://schemas.microsoft.com/office/drawing/2014/main" id="{06FBA0D4-B6E9-444B-A20B-1D136FFAC582}"/>
              </a:ext>
            </a:extLst>
          </p:cNvPr>
          <p:cNvSpPr txBox="1"/>
          <p:nvPr/>
        </p:nvSpPr>
        <p:spPr>
          <a:xfrm>
            <a:off x="5748292" y="6369411"/>
            <a:ext cx="1130439" cy="400110"/>
          </a:xfrm>
          <a:prstGeom prst="rect">
            <a:avLst/>
          </a:prstGeom>
          <a:noFill/>
        </p:spPr>
        <p:txBody>
          <a:bodyPr wrap="none" rtlCol="0">
            <a:spAutoFit/>
          </a:bodyPr>
          <a:lstStyle/>
          <a:p>
            <a:pPr algn="ctr"/>
            <a:r>
              <a:rPr lang="en-US" sz="2000" spc="0">
                <a:solidFill>
                  <a:schemeClr val="bg1"/>
                </a:solidFill>
                <a:latin typeface="Poppins SemiBold" panose="00000700000000000000" pitchFamily="2" charset="0"/>
                <a:cs typeface="Poppins SemiBold" panose="00000700000000000000" pitchFamily="2" charset="0"/>
              </a:rPr>
              <a:t>Protect</a:t>
            </a:r>
          </a:p>
        </p:txBody>
      </p:sp>
      <p:sp>
        <p:nvSpPr>
          <p:cNvPr id="56" name="Graphic 8">
            <a:extLst>
              <a:ext uri="{FF2B5EF4-FFF2-40B4-BE49-F238E27FC236}">
                <a16:creationId xmlns:a16="http://schemas.microsoft.com/office/drawing/2014/main" id="{8E8245C2-A23F-43E4-8B9C-0C7D4FB259F7}"/>
              </a:ext>
            </a:extLst>
          </p:cNvPr>
          <p:cNvSpPr/>
          <p:nvPr/>
        </p:nvSpPr>
        <p:spPr>
          <a:xfrm rot="16200000">
            <a:off x="9935266" y="10371"/>
            <a:ext cx="871942" cy="851201"/>
          </a:xfrm>
          <a:custGeom>
            <a:avLst/>
            <a:gdLst>
              <a:gd name="connsiteX0" fmla="*/ 0 w 2537460"/>
              <a:gd name="connsiteY0" fmla="*/ 0 h 2688336"/>
              <a:gd name="connsiteX1" fmla="*/ 137160 w 2537460"/>
              <a:gd name="connsiteY1" fmla="*/ 0 h 2688336"/>
              <a:gd name="connsiteX2" fmla="*/ 137160 w 2537460"/>
              <a:gd name="connsiteY2" fmla="*/ 2688336 h 2688336"/>
              <a:gd name="connsiteX3" fmla="*/ 0 w 2537460"/>
              <a:gd name="connsiteY3" fmla="*/ 2688336 h 2688336"/>
              <a:gd name="connsiteX4" fmla="*/ 0 w 2537460"/>
              <a:gd name="connsiteY4" fmla="*/ 0 h 2688336"/>
              <a:gd name="connsiteX5" fmla="*/ 342900 w 2537460"/>
              <a:gd name="connsiteY5" fmla="*/ 0 h 2688336"/>
              <a:gd name="connsiteX6" fmla="*/ 480060 w 2537460"/>
              <a:gd name="connsiteY6" fmla="*/ 0 h 2688336"/>
              <a:gd name="connsiteX7" fmla="*/ 480060 w 2537460"/>
              <a:gd name="connsiteY7" fmla="*/ 2688336 h 2688336"/>
              <a:gd name="connsiteX8" fmla="*/ 342900 w 2537460"/>
              <a:gd name="connsiteY8" fmla="*/ 2688336 h 2688336"/>
              <a:gd name="connsiteX9" fmla="*/ 342900 w 2537460"/>
              <a:gd name="connsiteY9" fmla="*/ 0 h 2688336"/>
              <a:gd name="connsiteX10" fmla="*/ 685800 w 2537460"/>
              <a:gd name="connsiteY10" fmla="*/ 0 h 2688336"/>
              <a:gd name="connsiteX11" fmla="*/ 822960 w 2537460"/>
              <a:gd name="connsiteY11" fmla="*/ 0 h 2688336"/>
              <a:gd name="connsiteX12" fmla="*/ 822960 w 2537460"/>
              <a:gd name="connsiteY12" fmla="*/ 2688336 h 2688336"/>
              <a:gd name="connsiteX13" fmla="*/ 685800 w 2537460"/>
              <a:gd name="connsiteY13" fmla="*/ 2688336 h 2688336"/>
              <a:gd name="connsiteX14" fmla="*/ 685800 w 2537460"/>
              <a:gd name="connsiteY14" fmla="*/ 0 h 2688336"/>
              <a:gd name="connsiteX15" fmla="*/ 1028700 w 2537460"/>
              <a:gd name="connsiteY15" fmla="*/ 0 h 2688336"/>
              <a:gd name="connsiteX16" fmla="*/ 1165860 w 2537460"/>
              <a:gd name="connsiteY16" fmla="*/ 0 h 2688336"/>
              <a:gd name="connsiteX17" fmla="*/ 1165860 w 2537460"/>
              <a:gd name="connsiteY17" fmla="*/ 2688336 h 2688336"/>
              <a:gd name="connsiteX18" fmla="*/ 1028700 w 2537460"/>
              <a:gd name="connsiteY18" fmla="*/ 2688336 h 2688336"/>
              <a:gd name="connsiteX19" fmla="*/ 1028700 w 2537460"/>
              <a:gd name="connsiteY19" fmla="*/ 0 h 2688336"/>
              <a:gd name="connsiteX20" fmla="*/ 1371600 w 2537460"/>
              <a:gd name="connsiteY20" fmla="*/ 0 h 2688336"/>
              <a:gd name="connsiteX21" fmla="*/ 1508760 w 2537460"/>
              <a:gd name="connsiteY21" fmla="*/ 0 h 2688336"/>
              <a:gd name="connsiteX22" fmla="*/ 1508760 w 2537460"/>
              <a:gd name="connsiteY22" fmla="*/ 2688336 h 2688336"/>
              <a:gd name="connsiteX23" fmla="*/ 1371600 w 2537460"/>
              <a:gd name="connsiteY23" fmla="*/ 2688336 h 2688336"/>
              <a:gd name="connsiteX24" fmla="*/ 1371600 w 2537460"/>
              <a:gd name="connsiteY24" fmla="*/ 0 h 2688336"/>
              <a:gd name="connsiteX25" fmla="*/ 1714500 w 2537460"/>
              <a:gd name="connsiteY25" fmla="*/ 0 h 2688336"/>
              <a:gd name="connsiteX26" fmla="*/ 1851660 w 2537460"/>
              <a:gd name="connsiteY26" fmla="*/ 0 h 2688336"/>
              <a:gd name="connsiteX27" fmla="*/ 1851660 w 2537460"/>
              <a:gd name="connsiteY27" fmla="*/ 2688336 h 2688336"/>
              <a:gd name="connsiteX28" fmla="*/ 1714500 w 2537460"/>
              <a:gd name="connsiteY28" fmla="*/ 2688336 h 2688336"/>
              <a:gd name="connsiteX29" fmla="*/ 1714500 w 2537460"/>
              <a:gd name="connsiteY29" fmla="*/ 0 h 2688336"/>
              <a:gd name="connsiteX30" fmla="*/ 2057400 w 2537460"/>
              <a:gd name="connsiteY30" fmla="*/ 0 h 2688336"/>
              <a:gd name="connsiteX31" fmla="*/ 2194560 w 2537460"/>
              <a:gd name="connsiteY31" fmla="*/ 0 h 2688336"/>
              <a:gd name="connsiteX32" fmla="*/ 2194560 w 2537460"/>
              <a:gd name="connsiteY32" fmla="*/ 2688336 h 2688336"/>
              <a:gd name="connsiteX33" fmla="*/ 2057400 w 2537460"/>
              <a:gd name="connsiteY33" fmla="*/ 2688336 h 2688336"/>
              <a:gd name="connsiteX34" fmla="*/ 2057400 w 2537460"/>
              <a:gd name="connsiteY34" fmla="*/ 0 h 2688336"/>
              <a:gd name="connsiteX35" fmla="*/ 2400300 w 2537460"/>
              <a:gd name="connsiteY35" fmla="*/ 0 h 2688336"/>
              <a:gd name="connsiteX36" fmla="*/ 2537460 w 2537460"/>
              <a:gd name="connsiteY36" fmla="*/ 0 h 2688336"/>
              <a:gd name="connsiteX37" fmla="*/ 2537460 w 2537460"/>
              <a:gd name="connsiteY37" fmla="*/ 2688336 h 2688336"/>
              <a:gd name="connsiteX38" fmla="*/ 2400300 w 2537460"/>
              <a:gd name="connsiteY38" fmla="*/ 2688336 h 2688336"/>
              <a:gd name="connsiteX39" fmla="*/ 2400300 w 2537460"/>
              <a:gd name="connsiteY39"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37460" h="2688336">
                <a:moveTo>
                  <a:pt x="0" y="0"/>
                </a:moveTo>
                <a:lnTo>
                  <a:pt x="137160" y="0"/>
                </a:lnTo>
                <a:lnTo>
                  <a:pt x="137160" y="2688336"/>
                </a:lnTo>
                <a:lnTo>
                  <a:pt x="0" y="2688336"/>
                </a:lnTo>
                <a:lnTo>
                  <a:pt x="0" y="0"/>
                </a:lnTo>
                <a:close/>
                <a:moveTo>
                  <a:pt x="342900" y="0"/>
                </a:moveTo>
                <a:lnTo>
                  <a:pt x="480060" y="0"/>
                </a:lnTo>
                <a:lnTo>
                  <a:pt x="480060" y="2688336"/>
                </a:lnTo>
                <a:lnTo>
                  <a:pt x="342900" y="2688336"/>
                </a:lnTo>
                <a:lnTo>
                  <a:pt x="342900" y="0"/>
                </a:lnTo>
                <a:close/>
                <a:moveTo>
                  <a:pt x="685800" y="0"/>
                </a:moveTo>
                <a:lnTo>
                  <a:pt x="822960" y="0"/>
                </a:lnTo>
                <a:lnTo>
                  <a:pt x="822960" y="2688336"/>
                </a:lnTo>
                <a:lnTo>
                  <a:pt x="685800" y="2688336"/>
                </a:lnTo>
                <a:lnTo>
                  <a:pt x="685800" y="0"/>
                </a:lnTo>
                <a:close/>
                <a:moveTo>
                  <a:pt x="1028700" y="0"/>
                </a:moveTo>
                <a:lnTo>
                  <a:pt x="1165860" y="0"/>
                </a:lnTo>
                <a:lnTo>
                  <a:pt x="1165860" y="2688336"/>
                </a:lnTo>
                <a:lnTo>
                  <a:pt x="1028700" y="2688336"/>
                </a:lnTo>
                <a:lnTo>
                  <a:pt x="1028700" y="0"/>
                </a:lnTo>
                <a:close/>
                <a:moveTo>
                  <a:pt x="1371600" y="0"/>
                </a:moveTo>
                <a:lnTo>
                  <a:pt x="1508760" y="0"/>
                </a:lnTo>
                <a:lnTo>
                  <a:pt x="1508760" y="2688336"/>
                </a:lnTo>
                <a:lnTo>
                  <a:pt x="1371600" y="2688336"/>
                </a:lnTo>
                <a:lnTo>
                  <a:pt x="1371600" y="0"/>
                </a:lnTo>
                <a:close/>
                <a:moveTo>
                  <a:pt x="1714500" y="0"/>
                </a:moveTo>
                <a:lnTo>
                  <a:pt x="1851660" y="0"/>
                </a:lnTo>
                <a:lnTo>
                  <a:pt x="1851660" y="2688336"/>
                </a:lnTo>
                <a:lnTo>
                  <a:pt x="1714500" y="2688336"/>
                </a:lnTo>
                <a:lnTo>
                  <a:pt x="1714500" y="0"/>
                </a:lnTo>
                <a:close/>
                <a:moveTo>
                  <a:pt x="2057400" y="0"/>
                </a:moveTo>
                <a:lnTo>
                  <a:pt x="2194560" y="0"/>
                </a:lnTo>
                <a:lnTo>
                  <a:pt x="2194560" y="2688336"/>
                </a:lnTo>
                <a:lnTo>
                  <a:pt x="2057400" y="2688336"/>
                </a:lnTo>
                <a:lnTo>
                  <a:pt x="2057400" y="0"/>
                </a:lnTo>
                <a:close/>
                <a:moveTo>
                  <a:pt x="2400300" y="0"/>
                </a:moveTo>
                <a:lnTo>
                  <a:pt x="2537460" y="0"/>
                </a:lnTo>
                <a:lnTo>
                  <a:pt x="2537460" y="2688336"/>
                </a:lnTo>
                <a:lnTo>
                  <a:pt x="2400300" y="2688336"/>
                </a:lnTo>
                <a:lnTo>
                  <a:pt x="2400300" y="0"/>
                </a:lnTo>
                <a:close/>
              </a:path>
            </a:pathLst>
          </a:custGeom>
          <a:solidFill>
            <a:srgbClr val="000000"/>
          </a:solidFill>
          <a:ln w="4572" cap="flat">
            <a:noFill/>
            <a:prstDash val="solid"/>
            <a:miter/>
          </a:ln>
        </p:spPr>
        <p:txBody>
          <a:bodyPr rtlCol="0" anchor="ctr"/>
          <a:lstStyle/>
          <a:p>
            <a:endParaRPr lang="en-US"/>
          </a:p>
        </p:txBody>
      </p:sp>
      <p:sp>
        <p:nvSpPr>
          <p:cNvPr id="72" name="TextBox 71">
            <a:extLst>
              <a:ext uri="{FF2B5EF4-FFF2-40B4-BE49-F238E27FC236}">
                <a16:creationId xmlns:a16="http://schemas.microsoft.com/office/drawing/2014/main" id="{466A1411-F5CD-4D88-BAA1-A2FF1B7664F1}"/>
              </a:ext>
            </a:extLst>
          </p:cNvPr>
          <p:cNvSpPr txBox="1"/>
          <p:nvPr/>
        </p:nvSpPr>
        <p:spPr>
          <a:xfrm>
            <a:off x="166785" y="144452"/>
            <a:ext cx="854721" cy="215444"/>
          </a:xfrm>
          <a:prstGeom prst="rect">
            <a:avLst/>
          </a:prstGeom>
          <a:noFill/>
        </p:spPr>
        <p:txBody>
          <a:bodyPr wrap="squar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grpSp>
        <p:nvGrpSpPr>
          <p:cNvPr id="73" name="Group 72">
            <a:extLst>
              <a:ext uri="{FF2B5EF4-FFF2-40B4-BE49-F238E27FC236}">
                <a16:creationId xmlns:a16="http://schemas.microsoft.com/office/drawing/2014/main" id="{685E2C8A-CA09-4D3D-8919-6DB8910CB8AF}"/>
              </a:ext>
            </a:extLst>
          </p:cNvPr>
          <p:cNvGrpSpPr/>
          <p:nvPr/>
        </p:nvGrpSpPr>
        <p:grpSpPr>
          <a:xfrm>
            <a:off x="166785" y="5983027"/>
            <a:ext cx="150799" cy="683899"/>
            <a:chOff x="159025" y="5596893"/>
            <a:chExt cx="214881" cy="974523"/>
          </a:xfrm>
        </p:grpSpPr>
        <p:sp>
          <p:nvSpPr>
            <p:cNvPr id="76" name="Oval 75">
              <a:extLst>
                <a:ext uri="{FF2B5EF4-FFF2-40B4-BE49-F238E27FC236}">
                  <a16:creationId xmlns:a16="http://schemas.microsoft.com/office/drawing/2014/main" id="{1D02B01B-DE12-4FCD-9F0A-33D1A543AA4C}"/>
                </a:ext>
              </a:extLst>
            </p:cNvPr>
            <p:cNvSpPr/>
            <p:nvPr userDrawn="1"/>
          </p:nvSpPr>
          <p:spPr>
            <a:xfrm>
              <a:off x="159025" y="636373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A8304D1-3194-4E43-B247-76EE7ADE6216}"/>
                </a:ext>
              </a:extLst>
            </p:cNvPr>
            <p:cNvSpPr/>
            <p:nvPr userDrawn="1"/>
          </p:nvSpPr>
          <p:spPr>
            <a:xfrm>
              <a:off x="162486" y="6099390"/>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846FFF2-A85A-4DD9-A6C1-5EC72C52585E}"/>
                </a:ext>
              </a:extLst>
            </p:cNvPr>
            <p:cNvSpPr/>
            <p:nvPr userDrawn="1"/>
          </p:nvSpPr>
          <p:spPr>
            <a:xfrm>
              <a:off x="166222" y="5846142"/>
              <a:ext cx="207684" cy="2076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38F90B3-BD16-4976-B5D9-0B653D8ED8C1}"/>
                </a:ext>
              </a:extLst>
            </p:cNvPr>
            <p:cNvSpPr/>
            <p:nvPr userDrawn="1"/>
          </p:nvSpPr>
          <p:spPr>
            <a:xfrm>
              <a:off x="166222" y="5596893"/>
              <a:ext cx="207684" cy="2076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9F8A191E-5B02-4A02-A6A2-2288F9F70E0B}"/>
              </a:ext>
            </a:extLst>
          </p:cNvPr>
          <p:cNvSpPr txBox="1"/>
          <p:nvPr/>
        </p:nvSpPr>
        <p:spPr>
          <a:xfrm>
            <a:off x="11253277" y="6528370"/>
            <a:ext cx="843501"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Presentation</a:t>
            </a:r>
          </a:p>
        </p:txBody>
      </p:sp>
      <p:sp>
        <p:nvSpPr>
          <p:cNvPr id="81" name="TextBox 80">
            <a:extLst>
              <a:ext uri="{FF2B5EF4-FFF2-40B4-BE49-F238E27FC236}">
                <a16:creationId xmlns:a16="http://schemas.microsoft.com/office/drawing/2014/main" id="{65F0038C-60A1-49FD-8EA3-EAD0858274CF}"/>
              </a:ext>
            </a:extLst>
          </p:cNvPr>
          <p:cNvSpPr txBox="1"/>
          <p:nvPr/>
        </p:nvSpPr>
        <p:spPr>
          <a:xfrm>
            <a:off x="5784120" y="156856"/>
            <a:ext cx="593432" cy="215444"/>
          </a:xfrm>
          <a:prstGeom prst="rect">
            <a:avLst/>
          </a:prstGeom>
          <a:noFill/>
        </p:spPr>
        <p:txBody>
          <a:bodyPr wrap="none" rtlCol="0">
            <a:spAutoFit/>
          </a:bodyPr>
          <a:lstStyle/>
          <a:p>
            <a:pPr algn="ctr"/>
            <a:r>
              <a:rPr lang="en-US" sz="800">
                <a:solidFill>
                  <a:schemeClr val="bg1"/>
                </a:solidFill>
                <a:latin typeface="Poppins Medium" panose="00000600000000000000" pitchFamily="2" charset="0"/>
                <a:cs typeface="Poppins Medium" panose="00000600000000000000" pitchFamily="2" charset="0"/>
              </a:rPr>
              <a:t>Minimal</a:t>
            </a:r>
          </a:p>
        </p:txBody>
      </p:sp>
      <p:sp>
        <p:nvSpPr>
          <p:cNvPr id="82" name="Rectangle 81">
            <a:extLst>
              <a:ext uri="{FF2B5EF4-FFF2-40B4-BE49-F238E27FC236}">
                <a16:creationId xmlns:a16="http://schemas.microsoft.com/office/drawing/2014/main" id="{9247C5A0-3852-44E5-8552-AF2F0142FBD2}"/>
              </a:ext>
            </a:extLst>
          </p:cNvPr>
          <p:cNvSpPr/>
          <p:nvPr/>
        </p:nvSpPr>
        <p:spPr>
          <a:xfrm>
            <a:off x="6377552"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8D94E24-1BCF-4DC5-9100-A96791FFE308}"/>
              </a:ext>
            </a:extLst>
          </p:cNvPr>
          <p:cNvSpPr/>
          <p:nvPr/>
        </p:nvSpPr>
        <p:spPr>
          <a:xfrm>
            <a:off x="1063950"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7D3CDE06-964A-40DE-ADF8-2380CD08AAFE}"/>
              </a:ext>
            </a:extLst>
          </p:cNvPr>
          <p:cNvSpPr txBox="1"/>
          <p:nvPr/>
        </p:nvSpPr>
        <p:spPr>
          <a:xfrm>
            <a:off x="10480508" y="144452"/>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85" name="Rectangle 84">
            <a:extLst>
              <a:ext uri="{FF2B5EF4-FFF2-40B4-BE49-F238E27FC236}">
                <a16:creationId xmlns:a16="http://schemas.microsoft.com/office/drawing/2014/main" id="{0BA85AC0-20BD-4003-865E-C8674E25F1D2}"/>
              </a:ext>
            </a:extLst>
          </p:cNvPr>
          <p:cNvSpPr/>
          <p:nvPr/>
        </p:nvSpPr>
        <p:spPr>
          <a:xfrm>
            <a:off x="11356069" y="235178"/>
            <a:ext cx="5648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F9F60F8-3956-4426-8FEB-EFF83C2E4E7E}"/>
              </a:ext>
            </a:extLst>
          </p:cNvPr>
          <p:cNvSpPr txBox="1"/>
          <p:nvPr/>
        </p:nvSpPr>
        <p:spPr>
          <a:xfrm>
            <a:off x="1168884" y="3695318"/>
            <a:ext cx="1986999" cy="276999"/>
          </a:xfrm>
          <a:prstGeom prst="rect">
            <a:avLst/>
          </a:prstGeom>
          <a:noFill/>
        </p:spPr>
        <p:txBody>
          <a:bodyPr wrap="square" rtlCol="0">
            <a:spAutoFit/>
          </a:bodyPr>
          <a:lstStyle/>
          <a:p>
            <a:r>
              <a:rPr lang="en-US" sz="1200" kern="0" spc="5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sp>
        <p:nvSpPr>
          <p:cNvPr id="33" name="Rectangle 32">
            <a:extLst>
              <a:ext uri="{FF2B5EF4-FFF2-40B4-BE49-F238E27FC236}">
                <a16:creationId xmlns:a16="http://schemas.microsoft.com/office/drawing/2014/main" id="{A462A94E-751A-45DF-88EB-EAABF27040C9}"/>
              </a:ext>
            </a:extLst>
          </p:cNvPr>
          <p:cNvSpPr/>
          <p:nvPr/>
        </p:nvSpPr>
        <p:spPr>
          <a:xfrm>
            <a:off x="1168884" y="3893072"/>
            <a:ext cx="3361818" cy="259558"/>
          </a:xfrm>
          <a:prstGeom prst="rect">
            <a:avLst/>
          </a:prstGeom>
        </p:spPr>
        <p:txBody>
          <a:bodyPr wrap="square">
            <a:spAutoFit/>
          </a:bodyPr>
          <a:lstStyle/>
          <a:p>
            <a:pPr>
              <a:lnSpc>
                <a:spcPct val="150000"/>
              </a:lnSpc>
            </a:pPr>
            <a:r>
              <a:rPr lang="en-US" sz="800">
                <a:solidFill>
                  <a:schemeClr val="bg1">
                    <a:lumMod val="8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a:t>
            </a:r>
            <a:endParaRPr lang="en-US" sz="800">
              <a:solidFill>
                <a:schemeClr val="bg1">
                  <a:lumMod val="85000"/>
                </a:schemeClr>
              </a:solidFill>
              <a:latin typeface="Poppins" panose="00000500000000000000" pitchFamily="2" charset="0"/>
              <a:cs typeface="Poppins" panose="00000500000000000000" pitchFamily="2" charset="0"/>
            </a:endParaRPr>
          </a:p>
        </p:txBody>
      </p:sp>
      <p:sp>
        <p:nvSpPr>
          <p:cNvPr id="19" name="Rectangle 18">
            <a:extLst>
              <a:ext uri="{FF2B5EF4-FFF2-40B4-BE49-F238E27FC236}">
                <a16:creationId xmlns:a16="http://schemas.microsoft.com/office/drawing/2014/main" id="{AE554BB6-048A-4EF1-87EA-D6AE186952AD}"/>
              </a:ext>
            </a:extLst>
          </p:cNvPr>
          <p:cNvSpPr/>
          <p:nvPr/>
        </p:nvSpPr>
        <p:spPr>
          <a:xfrm>
            <a:off x="1122876" y="2415447"/>
            <a:ext cx="3361818" cy="81035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 repres henderiti voluptates esse cill inure dolorlaboru sits amet. Duis aute irusita dolorin reprehenderit inskalieos voluptate loremips ipsum dui sit amet.</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0" name="Freeform: Shape 19">
            <a:extLst>
              <a:ext uri="{FF2B5EF4-FFF2-40B4-BE49-F238E27FC236}">
                <a16:creationId xmlns:a16="http://schemas.microsoft.com/office/drawing/2014/main" id="{AB069D49-F2AB-4147-B4B0-612C5AA047BC}"/>
              </a:ext>
            </a:extLst>
          </p:cNvPr>
          <p:cNvSpPr/>
          <p:nvPr/>
        </p:nvSpPr>
        <p:spPr>
          <a:xfrm>
            <a:off x="5416066" y="3800326"/>
            <a:ext cx="432725" cy="276999"/>
          </a:xfrm>
          <a:custGeom>
            <a:avLst/>
            <a:gdLst>
              <a:gd name="connsiteX0" fmla="*/ 479812 w 482601"/>
              <a:gd name="connsiteY0" fmla="*/ 145549 h 304800"/>
              <a:gd name="connsiteX1" fmla="*/ 336937 w 482601"/>
              <a:gd name="connsiteY1" fmla="*/ 2674 h 304800"/>
              <a:gd name="connsiteX2" fmla="*/ 323469 w 482601"/>
              <a:gd name="connsiteY2" fmla="*/ 2908 h 304800"/>
              <a:gd name="connsiteX3" fmla="*/ 323469 w 482601"/>
              <a:gd name="connsiteY3" fmla="*/ 16142 h 304800"/>
              <a:gd name="connsiteX4" fmla="*/ 449923 w 482601"/>
              <a:gd name="connsiteY4" fmla="*/ 142596 h 304800"/>
              <a:gd name="connsiteX5" fmla="*/ 449856 w 482601"/>
              <a:gd name="connsiteY5" fmla="*/ 142758 h 304800"/>
              <a:gd name="connsiteX6" fmla="*/ 9525 w 482601"/>
              <a:gd name="connsiteY6" fmla="*/ 142758 h 304800"/>
              <a:gd name="connsiteX7" fmla="*/ 0 w 482601"/>
              <a:gd name="connsiteY7" fmla="*/ 152283 h 304800"/>
              <a:gd name="connsiteX8" fmla="*/ 9525 w 482601"/>
              <a:gd name="connsiteY8" fmla="*/ 161808 h 304800"/>
              <a:gd name="connsiteX9" fmla="*/ 449856 w 482601"/>
              <a:gd name="connsiteY9" fmla="*/ 161808 h 304800"/>
              <a:gd name="connsiteX10" fmla="*/ 449951 w 482601"/>
              <a:gd name="connsiteY10" fmla="*/ 161904 h 304800"/>
              <a:gd name="connsiteX11" fmla="*/ 449923 w 482601"/>
              <a:gd name="connsiteY11" fmla="*/ 161970 h 304800"/>
              <a:gd name="connsiteX12" fmla="*/ 323469 w 482601"/>
              <a:gd name="connsiteY12" fmla="*/ 288424 h 304800"/>
              <a:gd name="connsiteX13" fmla="*/ 323235 w 482601"/>
              <a:gd name="connsiteY13" fmla="*/ 301892 h 304800"/>
              <a:gd name="connsiteX14" fmla="*/ 336703 w 482601"/>
              <a:gd name="connsiteY14" fmla="*/ 302127 h 304800"/>
              <a:gd name="connsiteX15" fmla="*/ 336937 w 482601"/>
              <a:gd name="connsiteY15" fmla="*/ 301892 h 304800"/>
              <a:gd name="connsiteX16" fmla="*/ 479812 w 482601"/>
              <a:gd name="connsiteY16" fmla="*/ 159017 h 304800"/>
              <a:gd name="connsiteX17" fmla="*/ 479812 w 482601"/>
              <a:gd name="connsiteY17" fmla="*/ 14554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2601" h="304800">
                <a:moveTo>
                  <a:pt x="479812" y="145549"/>
                </a:moveTo>
                <a:lnTo>
                  <a:pt x="336937" y="2674"/>
                </a:lnTo>
                <a:cubicBezTo>
                  <a:pt x="333153" y="-981"/>
                  <a:pt x="327124" y="-876"/>
                  <a:pt x="323469" y="2908"/>
                </a:cubicBezTo>
                <a:cubicBezTo>
                  <a:pt x="319904" y="6599"/>
                  <a:pt x="319904" y="12451"/>
                  <a:pt x="323469" y="16142"/>
                </a:cubicBezTo>
                <a:lnTo>
                  <a:pt x="449923" y="142596"/>
                </a:lnTo>
                <a:cubicBezTo>
                  <a:pt x="450009" y="142682"/>
                  <a:pt x="449980" y="142758"/>
                  <a:pt x="449856" y="142758"/>
                </a:cubicBezTo>
                <a:lnTo>
                  <a:pt x="9525" y="142758"/>
                </a:lnTo>
                <a:cubicBezTo>
                  <a:pt x="4264" y="142758"/>
                  <a:pt x="0" y="147022"/>
                  <a:pt x="0" y="152283"/>
                </a:cubicBezTo>
                <a:cubicBezTo>
                  <a:pt x="0" y="157544"/>
                  <a:pt x="4264" y="161808"/>
                  <a:pt x="9525" y="161808"/>
                </a:cubicBezTo>
                <a:lnTo>
                  <a:pt x="449856" y="161808"/>
                </a:lnTo>
                <a:cubicBezTo>
                  <a:pt x="449909" y="161809"/>
                  <a:pt x="449951" y="161852"/>
                  <a:pt x="449951" y="161904"/>
                </a:cubicBezTo>
                <a:cubicBezTo>
                  <a:pt x="449950" y="161929"/>
                  <a:pt x="449940" y="161953"/>
                  <a:pt x="449923" y="161970"/>
                </a:cubicBezTo>
                <a:lnTo>
                  <a:pt x="323469" y="288424"/>
                </a:lnTo>
                <a:cubicBezTo>
                  <a:pt x="319685" y="292079"/>
                  <a:pt x="319580" y="298108"/>
                  <a:pt x="323235" y="301892"/>
                </a:cubicBezTo>
                <a:cubicBezTo>
                  <a:pt x="326889" y="305677"/>
                  <a:pt x="332920" y="305781"/>
                  <a:pt x="336703" y="302127"/>
                </a:cubicBezTo>
                <a:cubicBezTo>
                  <a:pt x="336783" y="302049"/>
                  <a:pt x="336861" y="301971"/>
                  <a:pt x="336937" y="301892"/>
                </a:cubicBezTo>
                <a:lnTo>
                  <a:pt x="479812" y="159017"/>
                </a:lnTo>
                <a:cubicBezTo>
                  <a:pt x="483531" y="155298"/>
                  <a:pt x="483531" y="149268"/>
                  <a:pt x="479812" y="145549"/>
                </a:cubicBezTo>
                <a:close/>
              </a:path>
            </a:pathLst>
          </a:custGeom>
          <a:solidFill>
            <a:schemeClr val="bg1"/>
          </a:solidFill>
          <a:ln w="9525" cap="flat">
            <a:noFill/>
            <a:prstDash val="solid"/>
            <a:miter/>
          </a:ln>
        </p:spPr>
        <p:txBody>
          <a:bodyPr rtlCol="0" anchor="ctr"/>
          <a:lstStyle/>
          <a:p>
            <a:endParaRPr lang="en-US"/>
          </a:p>
        </p:txBody>
      </p:sp>
      <p:sp>
        <p:nvSpPr>
          <p:cNvPr id="53" name="TextBox 52">
            <a:extLst>
              <a:ext uri="{FF2B5EF4-FFF2-40B4-BE49-F238E27FC236}">
                <a16:creationId xmlns:a16="http://schemas.microsoft.com/office/drawing/2014/main" id="{32E3B04E-A0D4-49D5-A00C-939AB5154A04}"/>
              </a:ext>
            </a:extLst>
          </p:cNvPr>
          <p:cNvSpPr txBox="1"/>
          <p:nvPr/>
        </p:nvSpPr>
        <p:spPr>
          <a:xfrm>
            <a:off x="1098902" y="4418744"/>
            <a:ext cx="647934" cy="261610"/>
          </a:xfrm>
          <a:prstGeom prst="rect">
            <a:avLst/>
          </a:prstGeom>
          <a:noFill/>
        </p:spPr>
        <p:txBody>
          <a:bodyPr wrap="square" rtlCol="0">
            <a:spAutoFit/>
          </a:bodyPr>
          <a:lstStyle/>
          <a:p>
            <a:r>
              <a:rPr lang="en-US" sz="1100">
                <a:solidFill>
                  <a:schemeClr val="bg1"/>
                </a:solidFill>
                <a:latin typeface="Poppins Medium" panose="00000600000000000000" pitchFamily="2" charset="0"/>
                <a:cs typeface="Poppins Medium" panose="00000600000000000000" pitchFamily="2" charset="0"/>
              </a:rPr>
              <a:t>01</a:t>
            </a:r>
            <a:r>
              <a:rPr lang="en-US" sz="1050">
                <a:solidFill>
                  <a:schemeClr val="bg1"/>
                </a:solidFill>
                <a:latin typeface="Poppins Medium" panose="00000600000000000000" pitchFamily="2" charset="0"/>
                <a:cs typeface="Poppins Medium" panose="00000600000000000000" pitchFamily="2" charset="0"/>
              </a:rPr>
              <a:t>/</a:t>
            </a:r>
            <a:r>
              <a:rPr lang="en-US" sz="800">
                <a:solidFill>
                  <a:schemeClr val="bg1"/>
                </a:solidFill>
                <a:latin typeface="Poppins Medium" panose="00000600000000000000" pitchFamily="2" charset="0"/>
                <a:cs typeface="Poppins Medium" panose="00000600000000000000" pitchFamily="2" charset="0"/>
              </a:rPr>
              <a:t>03</a:t>
            </a:r>
            <a:endParaRPr lang="en-US" sz="1050">
              <a:solidFill>
                <a:schemeClr val="bg1"/>
              </a:solidFill>
              <a:latin typeface="Poppins Medium" panose="00000600000000000000" pitchFamily="2" charset="0"/>
              <a:cs typeface="Poppins Medium" panose="00000600000000000000" pitchFamily="2" charset="0"/>
            </a:endParaRPr>
          </a:p>
        </p:txBody>
      </p:sp>
      <p:sp>
        <p:nvSpPr>
          <p:cNvPr id="54" name="Rectangle 53">
            <a:extLst>
              <a:ext uri="{FF2B5EF4-FFF2-40B4-BE49-F238E27FC236}">
                <a16:creationId xmlns:a16="http://schemas.microsoft.com/office/drawing/2014/main" id="{5CC40555-4FA6-4C6D-AB3E-D9A570359055}"/>
              </a:ext>
            </a:extLst>
          </p:cNvPr>
          <p:cNvSpPr/>
          <p:nvPr/>
        </p:nvSpPr>
        <p:spPr>
          <a:xfrm>
            <a:off x="1391319" y="5107904"/>
            <a:ext cx="2445213" cy="488211"/>
          </a:xfrm>
          <a:prstGeom prst="rect">
            <a:avLst/>
          </a:prstGeom>
        </p:spPr>
        <p:txBody>
          <a:bodyPr wrap="square">
            <a:spAutoFit/>
          </a:bodyPr>
          <a:lstStyle/>
          <a:p>
            <a:pPr>
              <a:lnSpc>
                <a:spcPct val="150000"/>
              </a:lnSpc>
            </a:pPr>
            <a:r>
              <a:rPr lang="en-US" sz="9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solidFill>
                <a:schemeClr val="bg1"/>
              </a:solidFill>
              <a:latin typeface="Poppins SemiBold" panose="00000700000000000000" pitchFamily="2" charset="0"/>
              <a:cs typeface="Poppins SemiBold" panose="00000700000000000000" pitchFamily="2" charset="0"/>
            </a:endParaRPr>
          </a:p>
        </p:txBody>
      </p:sp>
      <p:sp>
        <p:nvSpPr>
          <p:cNvPr id="62" name="Rectangle 61">
            <a:extLst>
              <a:ext uri="{FF2B5EF4-FFF2-40B4-BE49-F238E27FC236}">
                <a16:creationId xmlns:a16="http://schemas.microsoft.com/office/drawing/2014/main" id="{71D1F720-51FE-4497-B54C-8165DCFFD1BE}"/>
              </a:ext>
            </a:extLst>
          </p:cNvPr>
          <p:cNvSpPr/>
          <p:nvPr/>
        </p:nvSpPr>
        <p:spPr>
          <a:xfrm>
            <a:off x="3954950" y="5119429"/>
            <a:ext cx="2445213" cy="488211"/>
          </a:xfrm>
          <a:prstGeom prst="rect">
            <a:avLst/>
          </a:prstGeom>
        </p:spPr>
        <p:txBody>
          <a:bodyPr wrap="square">
            <a:spAutoFit/>
          </a:bodyPr>
          <a:lstStyle/>
          <a:p>
            <a:pPr>
              <a:lnSpc>
                <a:spcPct val="150000"/>
              </a:lnSpc>
            </a:pPr>
            <a:r>
              <a:rPr lang="en-US" sz="9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solidFill>
                <a:schemeClr val="bg1"/>
              </a:solidFill>
              <a:latin typeface="Poppins SemiBold" panose="00000700000000000000" pitchFamily="2" charset="0"/>
              <a:cs typeface="Poppins SemiBold" panose="00000700000000000000" pitchFamily="2" charset="0"/>
            </a:endParaRPr>
          </a:p>
        </p:txBody>
      </p:sp>
      <p:sp>
        <p:nvSpPr>
          <p:cNvPr id="63" name="TextBox 62">
            <a:extLst>
              <a:ext uri="{FF2B5EF4-FFF2-40B4-BE49-F238E27FC236}">
                <a16:creationId xmlns:a16="http://schemas.microsoft.com/office/drawing/2014/main" id="{7249FD3E-060B-430C-AADB-400746938F41}"/>
              </a:ext>
            </a:extLst>
          </p:cNvPr>
          <p:cNvSpPr txBox="1"/>
          <p:nvPr/>
        </p:nvSpPr>
        <p:spPr>
          <a:xfrm>
            <a:off x="3954951" y="4866114"/>
            <a:ext cx="938077" cy="215444"/>
          </a:xfrm>
          <a:prstGeom prst="rect">
            <a:avLst/>
          </a:prstGeom>
          <a:noFill/>
        </p:spPr>
        <p:txBody>
          <a:bodyPr wrap="none" rtlCol="0">
            <a:spAutoFit/>
          </a:bodyPr>
          <a:lstStyle/>
          <a:p>
            <a:r>
              <a:rPr lang="en-US" sz="800">
                <a:solidFill>
                  <a:schemeClr val="bg1"/>
                </a:solidFill>
                <a:latin typeface="Poppins Medium" panose="00000600000000000000" pitchFamily="2" charset="0"/>
                <a:cs typeface="Poppins Medium" panose="00000600000000000000" pitchFamily="2" charset="0"/>
              </a:rPr>
              <a:t>Text Tittle Here</a:t>
            </a:r>
          </a:p>
        </p:txBody>
      </p:sp>
      <p:sp>
        <p:nvSpPr>
          <p:cNvPr id="42" name="TextBox 41">
            <a:extLst>
              <a:ext uri="{FF2B5EF4-FFF2-40B4-BE49-F238E27FC236}">
                <a16:creationId xmlns:a16="http://schemas.microsoft.com/office/drawing/2014/main" id="{10C29F67-C881-4EF3-8B1C-85C35B62243A}"/>
              </a:ext>
            </a:extLst>
          </p:cNvPr>
          <p:cNvSpPr txBox="1"/>
          <p:nvPr/>
        </p:nvSpPr>
        <p:spPr>
          <a:xfrm>
            <a:off x="1122876" y="939619"/>
            <a:ext cx="2821133" cy="1323439"/>
          </a:xfrm>
          <a:prstGeom prst="rect">
            <a:avLst/>
          </a:prstGeom>
          <a:noFill/>
        </p:spPr>
        <p:txBody>
          <a:bodyPr wrap="square" rtlCol="0">
            <a:spAutoFit/>
          </a:bodyPr>
          <a:lstStyle/>
          <a:p>
            <a:r>
              <a:rPr lang="en-US" sz="4000">
                <a:solidFill>
                  <a:schemeClr val="bg1"/>
                </a:solidFill>
                <a:latin typeface="Poppins SemiBold" panose="00000700000000000000" pitchFamily="2" charset="0"/>
                <a:cs typeface="Poppins SemiBold" panose="00000700000000000000" pitchFamily="2" charset="0"/>
              </a:rPr>
              <a:t>About our </a:t>
            </a:r>
          </a:p>
          <a:p>
            <a:r>
              <a:rPr lang="en-US" sz="4000">
                <a:solidFill>
                  <a:srgbClr val="0E44DC"/>
                </a:solidFill>
                <a:latin typeface="Poppins SemiBold" panose="00000700000000000000" pitchFamily="2" charset="0"/>
                <a:cs typeface="Poppins SemiBold" panose="00000700000000000000" pitchFamily="2" charset="0"/>
              </a:rPr>
              <a:t>Mission</a:t>
            </a:r>
          </a:p>
        </p:txBody>
      </p:sp>
      <p:sp>
        <p:nvSpPr>
          <p:cNvPr id="75" name="Rectangle 74">
            <a:extLst>
              <a:ext uri="{FF2B5EF4-FFF2-40B4-BE49-F238E27FC236}">
                <a16:creationId xmlns:a16="http://schemas.microsoft.com/office/drawing/2014/main" id="{33F90275-1635-483D-92A7-53C50BAC197A}"/>
              </a:ext>
            </a:extLst>
          </p:cNvPr>
          <p:cNvSpPr/>
          <p:nvPr/>
        </p:nvSpPr>
        <p:spPr>
          <a:xfrm>
            <a:off x="8124091" y="2322558"/>
            <a:ext cx="4067908" cy="13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a:extLst>
              <a:ext uri="{FF2B5EF4-FFF2-40B4-BE49-F238E27FC236}">
                <a16:creationId xmlns:a16="http://schemas.microsoft.com/office/drawing/2014/main" id="{8C03EC97-893B-44D7-A1CB-121CC3381862}"/>
              </a:ext>
            </a:extLst>
          </p:cNvPr>
          <p:cNvGrpSpPr/>
          <p:nvPr/>
        </p:nvGrpSpPr>
        <p:grpSpPr>
          <a:xfrm>
            <a:off x="6806752" y="4112481"/>
            <a:ext cx="309970" cy="309970"/>
            <a:chOff x="5943119" y="3233529"/>
            <a:chExt cx="658368" cy="658368"/>
          </a:xfrm>
        </p:grpSpPr>
        <p:sp>
          <p:nvSpPr>
            <p:cNvPr id="34" name="Oval 33">
              <a:extLst>
                <a:ext uri="{FF2B5EF4-FFF2-40B4-BE49-F238E27FC236}">
                  <a16:creationId xmlns:a16="http://schemas.microsoft.com/office/drawing/2014/main" id="{FB3683AE-5567-4261-B044-00FA05E2000E}"/>
                </a:ext>
              </a:extLst>
            </p:cNvPr>
            <p:cNvSpPr/>
            <p:nvPr/>
          </p:nvSpPr>
          <p:spPr>
            <a:xfrm>
              <a:off x="5943119" y="3233529"/>
              <a:ext cx="658368" cy="658368"/>
            </a:xfrm>
            <a:prstGeom prst="ellips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Graphic 13" descr="Checkmark with solid fill">
              <a:extLst>
                <a:ext uri="{FF2B5EF4-FFF2-40B4-BE49-F238E27FC236}">
                  <a16:creationId xmlns:a16="http://schemas.microsoft.com/office/drawing/2014/main" id="{BD777851-839C-47E6-82DE-88263F00B12C}"/>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36" name="TextBox 35">
            <a:extLst>
              <a:ext uri="{FF2B5EF4-FFF2-40B4-BE49-F238E27FC236}">
                <a16:creationId xmlns:a16="http://schemas.microsoft.com/office/drawing/2014/main" id="{BFFDFBD1-3A3B-4413-AFE4-E1BE4D4CCA26}"/>
              </a:ext>
            </a:extLst>
          </p:cNvPr>
          <p:cNvSpPr txBox="1"/>
          <p:nvPr/>
        </p:nvSpPr>
        <p:spPr>
          <a:xfrm>
            <a:off x="6806752" y="4647610"/>
            <a:ext cx="647934" cy="261610"/>
          </a:xfrm>
          <a:prstGeom prst="rect">
            <a:avLst/>
          </a:prstGeom>
          <a:noFill/>
        </p:spPr>
        <p:txBody>
          <a:bodyPr wrap="square" rtlCol="0">
            <a:spAutoFit/>
          </a:bodyPr>
          <a:lstStyle/>
          <a:p>
            <a:r>
              <a:rPr lang="en-US" sz="1100">
                <a:solidFill>
                  <a:schemeClr val="bg1"/>
                </a:solidFill>
                <a:latin typeface="Poppins Medium" panose="00000600000000000000" pitchFamily="2" charset="0"/>
                <a:cs typeface="Poppins Medium" panose="00000600000000000000" pitchFamily="2" charset="0"/>
              </a:rPr>
              <a:t>01</a:t>
            </a:r>
            <a:r>
              <a:rPr lang="en-US" sz="1050">
                <a:solidFill>
                  <a:schemeClr val="bg1"/>
                </a:solidFill>
                <a:latin typeface="Poppins Medium" panose="00000600000000000000" pitchFamily="2" charset="0"/>
                <a:cs typeface="Poppins Medium" panose="00000600000000000000" pitchFamily="2" charset="0"/>
              </a:rPr>
              <a:t>/</a:t>
            </a:r>
            <a:r>
              <a:rPr lang="en-US" sz="800">
                <a:solidFill>
                  <a:schemeClr val="bg1"/>
                </a:solidFill>
                <a:latin typeface="Poppins Medium" panose="00000600000000000000" pitchFamily="2" charset="0"/>
                <a:cs typeface="Poppins Medium" panose="00000600000000000000" pitchFamily="2" charset="0"/>
              </a:rPr>
              <a:t>03</a:t>
            </a:r>
            <a:endParaRPr lang="en-US" sz="1050">
              <a:solidFill>
                <a:schemeClr val="bg1"/>
              </a:solidFill>
              <a:latin typeface="Poppins Medium" panose="00000600000000000000" pitchFamily="2" charset="0"/>
              <a:cs typeface="Poppins Medium" panose="00000600000000000000" pitchFamily="2" charset="0"/>
            </a:endParaRPr>
          </a:p>
        </p:txBody>
      </p:sp>
      <p:sp>
        <p:nvSpPr>
          <p:cNvPr id="37" name="TextBox 36">
            <a:extLst>
              <a:ext uri="{FF2B5EF4-FFF2-40B4-BE49-F238E27FC236}">
                <a16:creationId xmlns:a16="http://schemas.microsoft.com/office/drawing/2014/main" id="{0D016D9C-9C3D-4AAF-A434-0691996F8414}"/>
              </a:ext>
            </a:extLst>
          </p:cNvPr>
          <p:cNvSpPr txBox="1"/>
          <p:nvPr/>
        </p:nvSpPr>
        <p:spPr>
          <a:xfrm>
            <a:off x="7256344" y="4090251"/>
            <a:ext cx="2979234" cy="369332"/>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Vision Your Title Here.</a:t>
            </a:r>
          </a:p>
        </p:txBody>
      </p:sp>
      <p:sp>
        <p:nvSpPr>
          <p:cNvPr id="38" name="Rectangle 37">
            <a:extLst>
              <a:ext uri="{FF2B5EF4-FFF2-40B4-BE49-F238E27FC236}">
                <a16:creationId xmlns:a16="http://schemas.microsoft.com/office/drawing/2014/main" id="{F56F707F-A72C-4B2B-80E3-97F1649F7758}"/>
              </a:ext>
            </a:extLst>
          </p:cNvPr>
          <p:cNvSpPr/>
          <p:nvPr/>
        </p:nvSpPr>
        <p:spPr>
          <a:xfrm>
            <a:off x="6806752" y="4935890"/>
            <a:ext cx="317347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a:t>
            </a:r>
          </a:p>
        </p:txBody>
      </p:sp>
      <p:cxnSp>
        <p:nvCxnSpPr>
          <p:cNvPr id="4" name="Straight Connector 3">
            <a:extLst>
              <a:ext uri="{FF2B5EF4-FFF2-40B4-BE49-F238E27FC236}">
                <a16:creationId xmlns:a16="http://schemas.microsoft.com/office/drawing/2014/main" id="{EDBDB00D-C2C4-46D5-B4F9-39353BFE556D}"/>
              </a:ext>
            </a:extLst>
          </p:cNvPr>
          <p:cNvCxnSpPr/>
          <p:nvPr/>
        </p:nvCxnSpPr>
        <p:spPr>
          <a:xfrm>
            <a:off x="1168884" y="3384760"/>
            <a:ext cx="88113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4670440-FBB0-46E2-9920-3CF8ACC7E5CA}"/>
              </a:ext>
            </a:extLst>
          </p:cNvPr>
          <p:cNvSpPr txBox="1"/>
          <p:nvPr/>
        </p:nvSpPr>
        <p:spPr>
          <a:xfrm>
            <a:off x="1394733" y="4898578"/>
            <a:ext cx="938077" cy="215444"/>
          </a:xfrm>
          <a:prstGeom prst="rect">
            <a:avLst/>
          </a:prstGeom>
          <a:noFill/>
        </p:spPr>
        <p:txBody>
          <a:bodyPr wrap="none" rtlCol="0">
            <a:spAutoFit/>
          </a:bodyPr>
          <a:lstStyle/>
          <a:p>
            <a:r>
              <a:rPr lang="en-US" sz="800">
                <a:solidFill>
                  <a:schemeClr val="bg1"/>
                </a:solidFill>
                <a:latin typeface="Poppins Medium" panose="00000600000000000000" pitchFamily="2" charset="0"/>
                <a:cs typeface="Poppins Medium" panose="00000600000000000000" pitchFamily="2" charset="0"/>
              </a:rPr>
              <a:t>Text Tittle Here</a:t>
            </a:r>
          </a:p>
        </p:txBody>
      </p:sp>
    </p:spTree>
    <p:extLst>
      <p:ext uri="{BB962C8B-B14F-4D97-AF65-F5344CB8AC3E}">
        <p14:creationId xmlns:p14="http://schemas.microsoft.com/office/powerpoint/2010/main" val="76838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3436</TotalTime>
  <Words>2174</Words>
  <PresentationFormat>Widescreen</PresentationFormat>
  <Paragraphs>481</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Open Sans</vt:lpstr>
      <vt:lpstr>Open Sans SemiBold</vt:lpstr>
      <vt:lpstr>Poppins</vt:lpstr>
      <vt:lpstr>Poppins </vt:lpstr>
      <vt:lpstr>Poppins Medium</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2020-11-21T07:09:37Z</dcterms:created>
  <dcterms:modified xsi:type="dcterms:W3CDTF">2023-05-09T07:17:44Z</dcterms:modified>
</cp:coreProperties>
</file>