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0"/>
  </p:notesMasterIdLst>
  <p:sldIdLst>
    <p:sldId id="256" r:id="rId4"/>
    <p:sldId id="261" r:id="rId5"/>
    <p:sldId id="264" r:id="rId6"/>
    <p:sldId id="270" r:id="rId7"/>
    <p:sldId id="265" r:id="rId8"/>
    <p:sldId id="269" r:id="rId9"/>
    <p:sldId id="271" r:id="rId10"/>
    <p:sldId id="274" r:id="rId11"/>
    <p:sldId id="300" r:id="rId12"/>
    <p:sldId id="275" r:id="rId13"/>
    <p:sldId id="295" r:id="rId14"/>
    <p:sldId id="281" r:id="rId15"/>
    <p:sldId id="289" r:id="rId16"/>
    <p:sldId id="276" r:id="rId17"/>
    <p:sldId id="285" r:id="rId18"/>
    <p:sldId id="293" r:id="rId19"/>
    <p:sldId id="280" r:id="rId20"/>
    <p:sldId id="299" r:id="rId21"/>
    <p:sldId id="273" r:id="rId22"/>
    <p:sldId id="292" r:id="rId23"/>
    <p:sldId id="297" r:id="rId24"/>
    <p:sldId id="290" r:id="rId25"/>
    <p:sldId id="298" r:id="rId26"/>
    <p:sldId id="278" r:id="rId27"/>
    <p:sldId id="294" r:id="rId28"/>
    <p:sldId id="282" r:id="rId29"/>
    <p:sldId id="277" r:id="rId30"/>
    <p:sldId id="291" r:id="rId31"/>
    <p:sldId id="279" r:id="rId32"/>
    <p:sldId id="283" r:id="rId33"/>
    <p:sldId id="296" r:id="rId34"/>
    <p:sldId id="272" r:id="rId35"/>
    <p:sldId id="262" r:id="rId36"/>
    <p:sldId id="257" r:id="rId37"/>
    <p:sldId id="258" r:id="rId38"/>
    <p:sldId id="267" r:id="rId3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484" y="11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271-4EF2-B1BF-EBED1B2FFBE6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271-4EF2-B1BF-EBED1B2FFBE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1-4EF2-B1BF-EBED1B2FF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895-4BFB-89F8-F5A89AA5A49E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95-4BFB-89F8-F5A89AA5A49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95-4BFB-89F8-F5A89AA5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34C3-4236-B2F2-0536DA9A2F9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4C3-4236-B2F2-0536DA9A2F9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C3-4236-B2F2-0536DA9A2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2136169396891059E-2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09D-4088-B5A8-7DDAB687A4D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09D-4088-B5A8-7DDAB687A4D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9D-4088-B5A8-7DDAB687A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B-4D5C-8DCD-FE7666546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8-44DE-A64D-6E0F4F886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2018-07-17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71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4637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6378" y="2217207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46042" y="4085904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583307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582971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582971" y="2217207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582635" y="4085904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9900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1956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19564" y="2217207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19228" y="4085904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65649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656158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656158" y="2217207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55822" y="4085904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77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94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80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3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4328" y="14496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4564" y="645537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193504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180617" y="2930474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190064" y="1516315"/>
            <a:ext cx="2448272" cy="678692"/>
            <a:chOff x="803640" y="3362835"/>
            <a:chExt cx="2059657" cy="678692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6928" y="2715027"/>
            <a:ext cx="2448272" cy="678692"/>
            <a:chOff x="803640" y="3362835"/>
            <a:chExt cx="2059657" cy="678692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17214" y="3913740"/>
            <a:ext cx="2448272" cy="678692"/>
            <a:chOff x="803640" y="3362835"/>
            <a:chExt cx="2059657" cy="678692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652120" y="3900993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2120" y="138091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52120" y="1810569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52120" y="276344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62179"/>
              </p:ext>
            </p:extLst>
          </p:nvPr>
        </p:nvGraphicFramePr>
        <p:xfrm>
          <a:off x="668938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71228"/>
              </p:ext>
            </p:extLst>
          </p:nvPr>
        </p:nvGraphicFramePr>
        <p:xfrm>
          <a:off x="2659101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56153"/>
              </p:ext>
            </p:extLst>
          </p:nvPr>
        </p:nvGraphicFramePr>
        <p:xfrm>
          <a:off x="4649264" y="1426258"/>
          <a:ext cx="1829300" cy="311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23943"/>
              </p:ext>
            </p:extLst>
          </p:nvPr>
        </p:nvGraphicFramePr>
        <p:xfrm>
          <a:off x="6639428" y="1425460"/>
          <a:ext cx="1829300" cy="312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514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43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  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389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514"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0"/>
                        </a:lnSpc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$12.00</a:t>
                      </a:r>
                      <a:endParaRPr lang="ko-KR" altLang="en-US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8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245" y="2060379"/>
            <a:ext cx="2783509" cy="107721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99873" y="3796624"/>
            <a:ext cx="1800200" cy="863358"/>
            <a:chOff x="803640" y="3362835"/>
            <a:chExt cx="2059657" cy="863358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1920" y="3796624"/>
            <a:ext cx="1800200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Rectangle 9"/>
          <p:cNvSpPr/>
          <p:nvPr/>
        </p:nvSpPr>
        <p:spPr>
          <a:xfrm>
            <a:off x="611560" y="4074675"/>
            <a:ext cx="328234" cy="30725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Donut 24"/>
          <p:cNvSpPr/>
          <p:nvPr/>
        </p:nvSpPr>
        <p:spPr>
          <a:xfrm>
            <a:off x="3259110" y="4038377"/>
            <a:ext cx="376786" cy="37985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ounded Rectangle 27"/>
          <p:cNvSpPr/>
          <p:nvPr/>
        </p:nvSpPr>
        <p:spPr>
          <a:xfrm>
            <a:off x="6228184" y="832525"/>
            <a:ext cx="348093" cy="2673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ounded Rectangle 7"/>
          <p:cNvSpPr/>
          <p:nvPr/>
        </p:nvSpPr>
        <p:spPr>
          <a:xfrm>
            <a:off x="3610277" y="805137"/>
            <a:ext cx="373305" cy="32215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188909" y="555526"/>
            <a:ext cx="1800200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40956" y="555526"/>
            <a:ext cx="1800200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9494251-8690-44D7-A511-61B9C8EF89A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C6FD7DB-87E0-4594-850C-4D34A7E440F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10489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15"/>
          <p:cNvSpPr>
            <a:spLocks noEditPoints="1"/>
          </p:cNvSpPr>
          <p:nvPr/>
        </p:nvSpPr>
        <p:spPr bwMode="auto">
          <a:xfrm>
            <a:off x="986992" y="1338179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6657593" y="1190952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3708804" y="1335205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90883" y="3052549"/>
            <a:ext cx="2140723" cy="1079212"/>
            <a:chOff x="4320398" y="1245513"/>
            <a:chExt cx="2874451" cy="1079212"/>
          </a:xfrm>
        </p:grpSpPr>
        <p:sp>
          <p:nvSpPr>
            <p:cNvPr id="8" name="TextBox 7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98587" y="3052549"/>
            <a:ext cx="2140723" cy="1079212"/>
            <a:chOff x="4320398" y="1245513"/>
            <a:chExt cx="2874451" cy="1079212"/>
          </a:xfrm>
        </p:grpSpPr>
        <p:sp>
          <p:nvSpPr>
            <p:cNvPr id="11" name="TextBox 10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06291" y="3052549"/>
            <a:ext cx="2140723" cy="1079212"/>
            <a:chOff x="4320398" y="1245513"/>
            <a:chExt cx="2874451" cy="1079212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9176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$600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6880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$350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64584" y="4155926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$500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2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29757" y="2417777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2994859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4973056" y="405024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27"/>
          <p:cNvSpPr/>
          <p:nvPr/>
        </p:nvSpPr>
        <p:spPr>
          <a:xfrm>
            <a:off x="3829141" y="4079509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95536" y="3564298"/>
            <a:ext cx="2592287" cy="863358"/>
            <a:chOff x="803640" y="3362835"/>
            <a:chExt cx="2059657" cy="86335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6672" y="3564298"/>
            <a:ext cx="2592287" cy="863358"/>
            <a:chOff x="803640" y="3362835"/>
            <a:chExt cx="2059657" cy="86335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5856" y="1276344"/>
            <a:ext cx="2592287" cy="863358"/>
            <a:chOff x="803640" y="3362835"/>
            <a:chExt cx="2059657" cy="86335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36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2577982" y="2646679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796540" y="177106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2947684" y="1849639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arallelogram 15"/>
          <p:cNvSpPr/>
          <p:nvPr/>
        </p:nvSpPr>
        <p:spPr>
          <a:xfrm rot="16200000">
            <a:off x="2687821" y="2743058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796540" y="352229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2918398" y="3651870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5966795" y="2650934"/>
            <a:ext cx="485364" cy="485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5718518" y="1775321"/>
            <a:ext cx="485364" cy="4853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 rot="2700000">
            <a:off x="5869662" y="1853894"/>
            <a:ext cx="183076" cy="3282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Parallelogram 15"/>
          <p:cNvSpPr/>
          <p:nvPr/>
        </p:nvSpPr>
        <p:spPr>
          <a:xfrm rot="16200000">
            <a:off x="6076634" y="2747313"/>
            <a:ext cx="265687" cy="28759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718518" y="3526546"/>
            <a:ext cx="485364" cy="4853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5840376" y="3656125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1678658"/>
            <a:ext cx="2406310" cy="678692"/>
            <a:chOff x="803640" y="3362835"/>
            <a:chExt cx="2059657" cy="678692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66806" y="2554270"/>
            <a:ext cx="2397682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00192" y="3429882"/>
            <a:ext cx="2397682" cy="678692"/>
            <a:chOff x="803640" y="3362835"/>
            <a:chExt cx="2059657" cy="678692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7177" y="1677855"/>
            <a:ext cx="2406310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202" y="2553467"/>
            <a:ext cx="2397682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7177" y="3429079"/>
            <a:ext cx="2397682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B0BB26E0-C580-459D-BCCC-DFBE290A887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1919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7"/>
          <p:cNvGraphicFramePr/>
          <p:nvPr>
            <p:extLst>
              <p:ext uri="{D42A27DB-BD31-4B8C-83A1-F6EECF244321}">
                <p14:modId xmlns:p14="http://schemas.microsoft.com/office/powerpoint/2010/main" val="709969262"/>
              </p:ext>
            </p:extLst>
          </p:nvPr>
        </p:nvGraphicFramePr>
        <p:xfrm>
          <a:off x="6639996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7">
            <a:extLst>
              <a:ext uri="{FF2B5EF4-FFF2-40B4-BE49-F238E27FC236}">
                <a16:creationId xmlns:a16="http://schemas.microsoft.com/office/drawing/2014/main" id="{3A70B9A9-DE2F-4D3B-A52C-B5E30EE08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573362"/>
              </p:ext>
            </p:extLst>
          </p:nvPr>
        </p:nvGraphicFramePr>
        <p:xfrm>
          <a:off x="4709108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7">
            <a:extLst>
              <a:ext uri="{FF2B5EF4-FFF2-40B4-BE49-F238E27FC236}">
                <a16:creationId xmlns:a16="http://schemas.microsoft.com/office/drawing/2014/main" id="{0278FABA-EA96-49F5-9A62-691F2AD74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249980"/>
              </p:ext>
            </p:extLst>
          </p:nvPr>
        </p:nvGraphicFramePr>
        <p:xfrm>
          <a:off x="2778219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7">
            <a:extLst>
              <a:ext uri="{FF2B5EF4-FFF2-40B4-BE49-F238E27FC236}">
                <a16:creationId xmlns:a16="http://schemas.microsoft.com/office/drawing/2014/main" id="{B3C23818-D30E-4AE9-A1E9-B29BA4761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368326"/>
              </p:ext>
            </p:extLst>
          </p:nvPr>
        </p:nvGraphicFramePr>
        <p:xfrm>
          <a:off x="847330" y="1535413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Oval 7"/>
          <p:cNvSpPr/>
          <p:nvPr/>
        </p:nvSpPr>
        <p:spPr>
          <a:xfrm>
            <a:off x="3151343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072804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7013120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1220455" y="194416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002268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1379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09603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0491" y="216743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71717" y="3407970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02606" y="3352805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40829" y="3407970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09941" y="3407970"/>
            <a:ext cx="1535427" cy="1107996"/>
            <a:chOff x="3324740" y="1715063"/>
            <a:chExt cx="1260140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394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Diamond 3"/>
          <p:cNvSpPr/>
          <p:nvPr/>
        </p:nvSpPr>
        <p:spPr>
          <a:xfrm>
            <a:off x="3895357" y="1594523"/>
            <a:ext cx="1340281" cy="1340281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Diamond 4"/>
          <p:cNvSpPr/>
          <p:nvPr/>
        </p:nvSpPr>
        <p:spPr>
          <a:xfrm>
            <a:off x="3895357" y="3057894"/>
            <a:ext cx="1340281" cy="134028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150894" y="2322019"/>
            <a:ext cx="1340281" cy="134028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4660513" y="2322019"/>
            <a:ext cx="1340281" cy="134028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3629566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134693" y="3057894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4660513" y="256135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Diamond 10"/>
          <p:cNvSpPr/>
          <p:nvPr/>
        </p:nvSpPr>
        <p:spPr>
          <a:xfrm>
            <a:off x="4134693" y="2073195"/>
            <a:ext cx="861609" cy="861609"/>
          </a:xfrm>
          <a:prstGeom prst="diamon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148861" y="2559955"/>
            <a:ext cx="259228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D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0969" y="2559955"/>
            <a:ext cx="2592287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6097" y="3715657"/>
            <a:ext cx="2592287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C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5616" y="1416780"/>
            <a:ext cx="2592287" cy="863358"/>
            <a:chOff x="803640" y="3362835"/>
            <a:chExt cx="2059657" cy="8633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 A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40392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2695" y="266899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2672" y="3138619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2672" y="220274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9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그림 개체 틀 44">
            <a:extLst>
              <a:ext uri="{FF2B5EF4-FFF2-40B4-BE49-F238E27FC236}">
                <a16:creationId xmlns:a16="http://schemas.microsoft.com/office/drawing/2014/main" id="{1CB50D6B-D333-4625-8E63-FDBA5978330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1" name="Title 15"/>
          <p:cNvSpPr txBox="1">
            <a:spLocks/>
          </p:cNvSpPr>
          <p:nvPr/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schemeClr val="accent2"/>
                </a:solidFill>
              </a:rPr>
              <a:t>Portfolio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1601" y="2225322"/>
            <a:ext cx="1931426" cy="493983"/>
            <a:chOff x="3233964" y="1954419"/>
            <a:chExt cx="1400520" cy="493983"/>
          </a:xfrm>
        </p:grpSpPr>
        <p:sp>
          <p:nvSpPr>
            <p:cNvPr id="20" name="TextBox 1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77128" y="2225322"/>
            <a:ext cx="1931426" cy="493983"/>
            <a:chOff x="3233964" y="1954419"/>
            <a:chExt cx="1400520" cy="493983"/>
          </a:xfrm>
        </p:grpSpPr>
        <p:sp>
          <p:nvSpPr>
            <p:cNvPr id="23" name="TextBox 2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22655" y="2225322"/>
            <a:ext cx="1931426" cy="493983"/>
            <a:chOff x="3233964" y="1954419"/>
            <a:chExt cx="1400520" cy="493983"/>
          </a:xfrm>
        </p:grpSpPr>
        <p:sp>
          <p:nvSpPr>
            <p:cNvPr id="26" name="TextBox 2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68183" y="2225322"/>
            <a:ext cx="1931426" cy="493983"/>
            <a:chOff x="3233964" y="1954419"/>
            <a:chExt cx="1400520" cy="493983"/>
          </a:xfrm>
        </p:grpSpPr>
        <p:sp>
          <p:nvSpPr>
            <p:cNvPr id="29" name="TextBox 28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9552" y="4101942"/>
            <a:ext cx="1931426" cy="493983"/>
            <a:chOff x="3233964" y="1954419"/>
            <a:chExt cx="1400520" cy="493983"/>
          </a:xfrm>
        </p:grpSpPr>
        <p:sp>
          <p:nvSpPr>
            <p:cNvPr id="32" name="TextBox 31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85079" y="4101942"/>
            <a:ext cx="1931426" cy="493983"/>
            <a:chOff x="3233964" y="1954419"/>
            <a:chExt cx="1400520" cy="493983"/>
          </a:xfrm>
        </p:grpSpPr>
        <p:sp>
          <p:nvSpPr>
            <p:cNvPr id="35" name="TextBox 34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0606" y="4101942"/>
            <a:ext cx="1931426" cy="493983"/>
            <a:chOff x="3233964" y="1954419"/>
            <a:chExt cx="1400520" cy="493983"/>
          </a:xfrm>
        </p:grpSpPr>
        <p:sp>
          <p:nvSpPr>
            <p:cNvPr id="38" name="TextBox 3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76134" y="4101942"/>
            <a:ext cx="1931426" cy="493983"/>
            <a:chOff x="3233964" y="1954419"/>
            <a:chExt cx="1400520" cy="493983"/>
          </a:xfrm>
        </p:grpSpPr>
        <p:sp>
          <p:nvSpPr>
            <p:cNvPr id="41" name="TextBox 4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99D277F9-ECC6-4691-AFC0-C6D8F42A8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0545582-339D-4E91-8FA0-BFF5909FD5C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3EA84B13-7F29-4BAC-AD90-7FDBC87475DE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761C83E0-07E3-4A4F-A10F-D52F1D0BE2C3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7C01FFF1-9C92-447F-897E-1B240B977743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46" name="그림 개체 틀 45">
            <a:extLst>
              <a:ext uri="{FF2B5EF4-FFF2-40B4-BE49-F238E27FC236}">
                <a16:creationId xmlns:a16="http://schemas.microsoft.com/office/drawing/2014/main" id="{6A7F04CE-CA57-4C1D-87CB-929CF91E4090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8224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5536" y="1635645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Rectangle 36"/>
          <p:cNvSpPr/>
          <p:nvPr/>
        </p:nvSpPr>
        <p:spPr>
          <a:xfrm>
            <a:off x="2858863" y="3263691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ardrop 6"/>
          <p:cNvSpPr/>
          <p:nvPr/>
        </p:nvSpPr>
        <p:spPr>
          <a:xfrm rot="8100000">
            <a:off x="4982367" y="275870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/>
        </p:nvSpPr>
        <p:spPr>
          <a:xfrm rot="2700000">
            <a:off x="7145987" y="2213118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703405" y="369475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3571" y="335883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732" y="271576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6643" y="2891048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9715" y="2423265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876" y="175565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2786" y="1955482"/>
            <a:ext cx="1460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2947" y="127560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3698078"/>
            <a:ext cx="4032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6804" y="2235712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6137" y="4126694"/>
            <a:ext cx="291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0006" y="4012756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9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82961" y="1239623"/>
            <a:ext cx="4752528" cy="546274"/>
            <a:chOff x="2299400" y="1781114"/>
            <a:chExt cx="4576856" cy="546274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382961" y="2164145"/>
            <a:ext cx="4752528" cy="546274"/>
            <a:chOff x="2299400" y="1781114"/>
            <a:chExt cx="4576856" cy="546274"/>
          </a:xfrm>
        </p:grpSpPr>
        <p:sp>
          <p:nvSpPr>
            <p:cNvPr id="26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2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82961" y="3088667"/>
            <a:ext cx="4752528" cy="546274"/>
            <a:chOff x="2299400" y="1781114"/>
            <a:chExt cx="4576856" cy="546274"/>
          </a:xfrm>
        </p:grpSpPr>
        <p:sp>
          <p:nvSpPr>
            <p:cNvPr id="3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82961" y="4013189"/>
            <a:ext cx="4752528" cy="546274"/>
            <a:chOff x="2299400" y="1781114"/>
            <a:chExt cx="4576856" cy="546274"/>
          </a:xfrm>
        </p:grpSpPr>
        <p:sp>
          <p:nvSpPr>
            <p:cNvPr id="34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5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Chart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2466" y="1476071"/>
            <a:ext cx="2861700" cy="617384"/>
            <a:chOff x="5764394" y="3394105"/>
            <a:chExt cx="2861700" cy="617384"/>
          </a:xfrm>
          <a:solidFill>
            <a:schemeClr val="accent4"/>
          </a:solidFill>
        </p:grpSpPr>
        <p:sp>
          <p:nvSpPr>
            <p:cNvPr id="5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2466" y="2288509"/>
            <a:ext cx="2861700" cy="617384"/>
            <a:chOff x="5764394" y="3394105"/>
            <a:chExt cx="2861700" cy="617384"/>
          </a:xfrm>
          <a:solidFill>
            <a:schemeClr val="accent1"/>
          </a:solidFill>
        </p:grpSpPr>
        <p:sp>
          <p:nvSpPr>
            <p:cNvPr id="1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2466" y="3913385"/>
            <a:ext cx="2861700" cy="617384"/>
            <a:chOff x="5764394" y="3394105"/>
            <a:chExt cx="2861700" cy="617384"/>
          </a:xfrm>
          <a:solidFill>
            <a:schemeClr val="accent3"/>
          </a:solidFill>
        </p:grpSpPr>
        <p:sp>
          <p:nvSpPr>
            <p:cNvPr id="27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844229" y="146845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70%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44229" y="227860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4229" y="389891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12823" y="1429822"/>
            <a:ext cx="3590814" cy="709880"/>
            <a:chOff x="4320398" y="1245513"/>
            <a:chExt cx="2874451" cy="709880"/>
          </a:xfrm>
        </p:grpSpPr>
        <p:sp>
          <p:nvSpPr>
            <p:cNvPr id="44" name="TextBox 43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12823" y="2242260"/>
            <a:ext cx="3590814" cy="709880"/>
            <a:chOff x="4320398" y="1245513"/>
            <a:chExt cx="2874451" cy="709880"/>
          </a:xfrm>
        </p:grpSpPr>
        <p:sp>
          <p:nvSpPr>
            <p:cNvPr id="47" name="TextBox 46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12823" y="3054698"/>
            <a:ext cx="3590814" cy="709880"/>
            <a:chOff x="4320398" y="1245513"/>
            <a:chExt cx="2874451" cy="709880"/>
          </a:xfrm>
        </p:grpSpPr>
        <p:sp>
          <p:nvSpPr>
            <p:cNvPr id="50" name="TextBox 49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112823" y="3867137"/>
            <a:ext cx="3590814" cy="709880"/>
            <a:chOff x="4320398" y="1245513"/>
            <a:chExt cx="2874451" cy="709880"/>
          </a:xfrm>
        </p:grpSpPr>
        <p:sp>
          <p:nvSpPr>
            <p:cNvPr id="53" name="TextBox 52"/>
            <p:cNvSpPr txBox="1"/>
            <p:nvPr/>
          </p:nvSpPr>
          <p:spPr>
            <a:xfrm>
              <a:off x="4320399" y="1493728"/>
              <a:ext cx="287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2466" y="3100947"/>
            <a:ext cx="2861700" cy="617384"/>
            <a:chOff x="5764394" y="3394105"/>
            <a:chExt cx="2861700" cy="617384"/>
          </a:xfrm>
          <a:solidFill>
            <a:schemeClr val="accent2"/>
          </a:solidFill>
        </p:grpSpPr>
        <p:sp>
          <p:nvSpPr>
            <p:cNvPr id="56" name="Round Same Side Corner Rectangle 20"/>
            <p:cNvSpPr/>
            <p:nvPr/>
          </p:nvSpPr>
          <p:spPr>
            <a:xfrm rot="10800000">
              <a:off x="5764394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ound Same Side Corner Rectangle 20"/>
            <p:cNvSpPr/>
            <p:nvPr/>
          </p:nvSpPr>
          <p:spPr>
            <a:xfrm rot="10800000">
              <a:off x="6050203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ound Same Side Corner Rectangle 20"/>
            <p:cNvSpPr/>
            <p:nvPr/>
          </p:nvSpPr>
          <p:spPr>
            <a:xfrm rot="10800000">
              <a:off x="6336012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ound Same Side Corner Rectangle 20"/>
            <p:cNvSpPr/>
            <p:nvPr/>
          </p:nvSpPr>
          <p:spPr>
            <a:xfrm rot="10800000">
              <a:off x="6621821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Round Same Side Corner Rectangle 20"/>
            <p:cNvSpPr/>
            <p:nvPr/>
          </p:nvSpPr>
          <p:spPr>
            <a:xfrm rot="10800000">
              <a:off x="6907630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Round Same Side Corner Rectangle 20"/>
            <p:cNvSpPr/>
            <p:nvPr/>
          </p:nvSpPr>
          <p:spPr>
            <a:xfrm rot="10800000">
              <a:off x="7193439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Round Same Side Corner Rectangle 20"/>
            <p:cNvSpPr/>
            <p:nvPr/>
          </p:nvSpPr>
          <p:spPr>
            <a:xfrm rot="10800000">
              <a:off x="7479248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Round Same Side Corner Rectangle 20"/>
            <p:cNvSpPr/>
            <p:nvPr/>
          </p:nvSpPr>
          <p:spPr>
            <a:xfrm rot="10800000">
              <a:off x="776505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Round Same Side Corner Rectangle 20"/>
            <p:cNvSpPr/>
            <p:nvPr/>
          </p:nvSpPr>
          <p:spPr>
            <a:xfrm rot="10800000">
              <a:off x="8050866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Round Same Side Corner Rectangle 20"/>
            <p:cNvSpPr/>
            <p:nvPr/>
          </p:nvSpPr>
          <p:spPr>
            <a:xfrm rot="10800000">
              <a:off x="8336677" y="3394105"/>
              <a:ext cx="289417" cy="617384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844229" y="308875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0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ctangle 3"/>
          <p:cNvSpPr/>
          <p:nvPr/>
        </p:nvSpPr>
        <p:spPr>
          <a:xfrm rot="16200000">
            <a:off x="1043552" y="243474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153889" y="2434741"/>
            <a:ext cx="72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5264224" y="243474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7374561" y="2434741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39552" y="4502112"/>
            <a:ext cx="172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2649888" y="4502112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4760224" y="4502112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6870561" y="4502112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10662" y="3308422"/>
            <a:ext cx="1985779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20998" y="3308422"/>
            <a:ext cx="1985779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31334" y="3308422"/>
            <a:ext cx="1985779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41669" y="3308422"/>
            <a:ext cx="1985779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rapezoid 13"/>
          <p:cNvSpPr/>
          <p:nvPr/>
        </p:nvSpPr>
        <p:spPr>
          <a:xfrm>
            <a:off x="1220235" y="2639734"/>
            <a:ext cx="366634" cy="310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7"/>
          <p:cNvSpPr/>
          <p:nvPr/>
        </p:nvSpPr>
        <p:spPr>
          <a:xfrm>
            <a:off x="5509734" y="2596605"/>
            <a:ext cx="228980" cy="39626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18"/>
          <p:cNvSpPr/>
          <p:nvPr/>
        </p:nvSpPr>
        <p:spPr>
          <a:xfrm>
            <a:off x="3315754" y="2637319"/>
            <a:ext cx="396268" cy="31484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ounded Rectangle 25"/>
          <p:cNvSpPr/>
          <p:nvPr/>
        </p:nvSpPr>
        <p:spPr>
          <a:xfrm>
            <a:off x="7593650" y="2596606"/>
            <a:ext cx="281822" cy="39626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786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AFF40AB5-0CAE-4925-9619-78A5B441B0D1}"/>
              </a:ext>
            </a:extLst>
          </p:cNvPr>
          <p:cNvGrpSpPr/>
          <p:nvPr/>
        </p:nvGrpSpPr>
        <p:grpSpPr>
          <a:xfrm>
            <a:off x="3236507" y="1384558"/>
            <a:ext cx="5665735" cy="333338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8EA4E3C4-1FE1-4EBE-BFE4-B568FD52FC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240C7A73-DFF8-419D-AC78-97B3C742D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0A7A3BF1-F506-4B6A-A851-22EA7AE0CE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D058EF17-991B-438A-912F-609E20D4D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Worldmap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419" y="1634222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18765" y="1665027"/>
            <a:ext cx="674717" cy="674717"/>
            <a:chOff x="5580112" y="1609001"/>
            <a:chExt cx="914400" cy="914400"/>
          </a:xfrm>
        </p:grpSpPr>
        <p:sp>
          <p:nvSpPr>
            <p:cNvPr id="16" name="Teardrop 15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95848" y="1219708"/>
            <a:ext cx="674717" cy="674717"/>
            <a:chOff x="5580112" y="1609001"/>
            <a:chExt cx="914400" cy="914400"/>
          </a:xfrm>
        </p:grpSpPr>
        <p:sp>
          <p:nvSpPr>
            <p:cNvPr id="19" name="Teardrop 18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rgbClr val="F8B2A3"/>
                </a:solidFill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3495315" y="1440352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835553" y="2778477"/>
            <a:ext cx="674717" cy="674717"/>
            <a:chOff x="5580112" y="1609001"/>
            <a:chExt cx="914400" cy="914400"/>
          </a:xfrm>
        </p:grpSpPr>
        <p:sp>
          <p:nvSpPr>
            <p:cNvPr id="24" name="Teardrop 23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Rectangle 9"/>
          <p:cNvSpPr/>
          <p:nvPr/>
        </p:nvSpPr>
        <p:spPr>
          <a:xfrm>
            <a:off x="5052087" y="2991938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060090" y="2316546"/>
            <a:ext cx="674717" cy="674717"/>
            <a:chOff x="5580112" y="1609001"/>
            <a:chExt cx="914400" cy="914400"/>
          </a:xfrm>
        </p:grpSpPr>
        <p:sp>
          <p:nvSpPr>
            <p:cNvPr id="28" name="Teardrop 27"/>
            <p:cNvSpPr/>
            <p:nvPr/>
          </p:nvSpPr>
          <p:spPr>
            <a:xfrm rot="8100000">
              <a:off x="5580112" y="1609001"/>
              <a:ext cx="914400" cy="914400"/>
            </a:xfrm>
            <a:prstGeom prst="teardrop">
              <a:avLst>
                <a:gd name="adj" fmla="val 169014"/>
              </a:avLst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74537" y="1688796"/>
              <a:ext cx="725550" cy="72555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1" name="Rounded Rectangle 7"/>
          <p:cNvSpPr/>
          <p:nvPr/>
        </p:nvSpPr>
        <p:spPr>
          <a:xfrm>
            <a:off x="6273264" y="253594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6" name="Rounded Rectangle 7">
            <a:extLst>
              <a:ext uri="{FF2B5EF4-FFF2-40B4-BE49-F238E27FC236}">
                <a16:creationId xmlns:a16="http://schemas.microsoft.com/office/drawing/2014/main" id="{512BBEE8-37FD-447D-8CBE-A2740A62F2CD}"/>
              </a:ext>
            </a:extLst>
          </p:cNvPr>
          <p:cNvSpPr/>
          <p:nvPr/>
        </p:nvSpPr>
        <p:spPr>
          <a:xfrm>
            <a:off x="7773468" y="1843224"/>
            <a:ext cx="165479" cy="28637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598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/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323527" y="1375732"/>
            <a:ext cx="235432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7" y="1957020"/>
            <a:ext cx="23543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E7BD21B-6BCC-4059-A694-B720B73BFB1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53462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8010" y="2470505"/>
            <a:ext cx="1063076" cy="2261485"/>
            <a:chOff x="4630955" y="3880561"/>
            <a:chExt cx="914400" cy="1945207"/>
          </a:xfrm>
        </p:grpSpPr>
        <p:sp>
          <p:nvSpPr>
            <p:cNvPr id="5" name="Right Triangle 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442914" y="1275606"/>
            <a:ext cx="1063076" cy="2261485"/>
            <a:chOff x="4630955" y="3880561"/>
            <a:chExt cx="914400" cy="1945207"/>
          </a:xfrm>
        </p:grpSpPr>
        <p:sp>
          <p:nvSpPr>
            <p:cNvPr id="8" name="Right Triangle 7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5576" y="1401136"/>
            <a:ext cx="2533117" cy="923330"/>
            <a:chOff x="3017859" y="4283314"/>
            <a:chExt cx="1890849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24228" y="3675274"/>
            <a:ext cx="2554224" cy="923330"/>
            <a:chOff x="3017859" y="4283314"/>
            <a:chExt cx="1890849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24228" y="2587203"/>
            <a:ext cx="2554224" cy="923330"/>
            <a:chOff x="3017859" y="4283314"/>
            <a:chExt cx="189084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5576" y="2477404"/>
            <a:ext cx="2533117" cy="923330"/>
            <a:chOff x="3017859" y="4283314"/>
            <a:chExt cx="1890849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17859" y="4283314"/>
              <a:ext cx="18708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851920" y="2488398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62765" y="3676743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2765" y="2878621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1678134"/>
            <a:ext cx="5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5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30835"/>
              </p:ext>
            </p:extLst>
          </p:nvPr>
        </p:nvGraphicFramePr>
        <p:xfrm>
          <a:off x="693170" y="1347614"/>
          <a:ext cx="7839270" cy="22983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9255" y="3959822"/>
            <a:ext cx="738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text. This text can be replaced with your own text. You can simply impress your audience and add a unique zing and appeal to your Reports and Presentations with our Templates.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자유형 8"/>
          <p:cNvSpPr/>
          <p:nvPr/>
        </p:nvSpPr>
        <p:spPr>
          <a:xfrm flipV="1">
            <a:off x="792199" y="3833986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자유형 9"/>
          <p:cNvSpPr/>
          <p:nvPr/>
        </p:nvSpPr>
        <p:spPr>
          <a:xfrm>
            <a:off x="792199" y="4686271"/>
            <a:ext cx="7596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635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749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15493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Modern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rgbClr val="F8B2A3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   </a:t>
            </a:r>
            <a:r>
              <a:rPr lang="en-US" altLang="ko-KR" sz="32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4761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45254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84168" y="299109"/>
            <a:ext cx="2592288" cy="1326157"/>
            <a:chOff x="6228184" y="1749861"/>
            <a:chExt cx="2592288" cy="1326157"/>
          </a:xfrm>
        </p:grpSpPr>
        <p:sp>
          <p:nvSpPr>
            <p:cNvPr id="8" name="TextBox 7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51920" y="3507854"/>
            <a:ext cx="2592288" cy="1326157"/>
            <a:chOff x="6228184" y="1749861"/>
            <a:chExt cx="2592288" cy="1326157"/>
          </a:xfrm>
        </p:grpSpPr>
        <p:sp>
          <p:nvSpPr>
            <p:cNvPr id="11" name="TextBox 10"/>
            <p:cNvSpPr txBox="1"/>
            <p:nvPr/>
          </p:nvSpPr>
          <p:spPr>
            <a:xfrm>
              <a:off x="6228184" y="2121911"/>
              <a:ext cx="25922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8184" y="1749861"/>
              <a:ext cx="2592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DD268AE-3369-465A-AC3C-05CD7DA6AAF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94617F5C-7D81-4FFF-85AE-5C780D110E86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467474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1000" y="2053840"/>
            <a:ext cx="8439472" cy="356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amond 4"/>
          <p:cNvSpPr/>
          <p:nvPr/>
        </p:nvSpPr>
        <p:spPr>
          <a:xfrm>
            <a:off x="765101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2183656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Diamond 6"/>
          <p:cNvSpPr/>
          <p:nvPr/>
        </p:nvSpPr>
        <p:spPr>
          <a:xfrm>
            <a:off x="3818209" y="1323231"/>
            <a:ext cx="1499197" cy="1499197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5632764" y="1413232"/>
            <a:ext cx="1301934" cy="1301934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7267318" y="1521231"/>
            <a:ext cx="1065219" cy="1065219"/>
          </a:xfrm>
          <a:prstGeom prst="diamond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3847554" y="3479978"/>
            <a:ext cx="1535427" cy="1107996"/>
            <a:chOff x="3324740" y="1715063"/>
            <a:chExt cx="1260140" cy="1107996"/>
          </a:xfrm>
        </p:grpSpPr>
        <p:sp>
          <p:nvSpPr>
            <p:cNvPr id="11" name="TextBox 10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98663" y="3479978"/>
            <a:ext cx="1535427" cy="1107996"/>
            <a:chOff x="3324740" y="1715063"/>
            <a:chExt cx="126014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73108" y="3479978"/>
            <a:ext cx="1535427" cy="1107996"/>
            <a:chOff x="3324740" y="1715063"/>
            <a:chExt cx="1260140" cy="1107996"/>
          </a:xfrm>
        </p:grpSpPr>
        <p:sp>
          <p:nvSpPr>
            <p:cNvPr id="17" name="TextBox 16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22000" y="3479978"/>
            <a:ext cx="1535427" cy="1107996"/>
            <a:chOff x="3324740" y="1715063"/>
            <a:chExt cx="1260140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6446" y="3479978"/>
            <a:ext cx="1535427" cy="1107996"/>
            <a:chOff x="3324740" y="1715063"/>
            <a:chExt cx="1260140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3324740" y="1715063"/>
              <a:ext cx="1260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4740" y="1992062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93676" y="3059557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6" name="Rectangle 25"/>
          <p:cNvSpPr/>
          <p:nvPr/>
        </p:nvSpPr>
        <p:spPr>
          <a:xfrm>
            <a:off x="4056868" y="3059557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5688464" y="3059557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7320060" y="3059557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2425272" y="3059557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30" name="Rounded Rectangle 27"/>
          <p:cNvSpPr/>
          <p:nvPr/>
        </p:nvSpPr>
        <p:spPr>
          <a:xfrm>
            <a:off x="2637338" y="1916903"/>
            <a:ext cx="392407" cy="3014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9"/>
          <p:cNvSpPr/>
          <p:nvPr/>
        </p:nvSpPr>
        <p:spPr>
          <a:xfrm>
            <a:off x="4325566" y="1857836"/>
            <a:ext cx="465061" cy="43533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1148772" y="1938966"/>
            <a:ext cx="316433" cy="27307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9"/>
          <p:cNvSpPr/>
          <p:nvPr/>
        </p:nvSpPr>
        <p:spPr>
          <a:xfrm>
            <a:off x="6117738" y="1889037"/>
            <a:ext cx="329824" cy="32928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7652777" y="1951829"/>
            <a:ext cx="312857" cy="24735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034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7644" y="1356599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592860" y="1359014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2546156" y="1258925"/>
            <a:ext cx="1977637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592860" y="1258925"/>
            <a:ext cx="1977637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662927" y="1786216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0187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8043" y="1797869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5303" y="1355235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258925"/>
            <a:ext cx="1872208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2" y="1626399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1258416"/>
            <a:ext cx="1872208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Designed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2240" y="1625890"/>
            <a:ext cx="1872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Easy to change colors, photos and Text. 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Chart 2">
            <a:extLst>
              <a:ext uri="{FF2B5EF4-FFF2-40B4-BE49-F238E27FC236}">
                <a16:creationId xmlns:a16="http://schemas.microsoft.com/office/drawing/2014/main" id="{23516B9F-6E83-4A30-B494-E9ADAB1B3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57696"/>
              </p:ext>
            </p:extLst>
          </p:nvPr>
        </p:nvGraphicFramePr>
        <p:xfrm>
          <a:off x="2694641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2">
            <a:extLst>
              <a:ext uri="{FF2B5EF4-FFF2-40B4-BE49-F238E27FC236}">
                <a16:creationId xmlns:a16="http://schemas.microsoft.com/office/drawing/2014/main" id="{2C49BF90-C347-4228-A757-7EC7846A5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202804"/>
              </p:ext>
            </p:extLst>
          </p:nvPr>
        </p:nvGraphicFramePr>
        <p:xfrm>
          <a:off x="4739857" y="2483933"/>
          <a:ext cx="1683643" cy="224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4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2886268"/>
            <a:ext cx="3283539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Chevron 4"/>
          <p:cNvSpPr/>
          <p:nvPr/>
        </p:nvSpPr>
        <p:spPr>
          <a:xfrm>
            <a:off x="6952809" y="1863944"/>
            <a:ext cx="1584176" cy="2404688"/>
          </a:xfrm>
          <a:prstGeom prst="chevron">
            <a:avLst>
              <a:gd name="adj" fmla="val 69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860031" y="3297096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86122 w 2880321"/>
              <a:gd name="connsiteY2" fmla="*/ 312332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8415 w 2880321"/>
              <a:gd name="connsiteY2" fmla="*/ 29643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45449 w 2880321"/>
              <a:gd name="connsiteY2" fmla="*/ 338633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531381 w 2880321"/>
              <a:gd name="connsiteY2" fmla="*/ 359735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880321" y="0"/>
                </a:lnTo>
                <a:lnTo>
                  <a:pt x="2531381" y="359735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5"/>
          <p:cNvSpPr/>
          <p:nvPr/>
        </p:nvSpPr>
        <p:spPr>
          <a:xfrm>
            <a:off x="4864576" y="2475439"/>
            <a:ext cx="2880321" cy="360040"/>
          </a:xfrm>
          <a:custGeom>
            <a:avLst/>
            <a:gdLst>
              <a:gd name="connsiteX0" fmla="*/ 0 w 2880321"/>
              <a:gd name="connsiteY0" fmla="*/ 0 h 360040"/>
              <a:gd name="connsiteX1" fmla="*/ 2880321 w 2880321"/>
              <a:gd name="connsiteY1" fmla="*/ 0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14561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1595 w 2880321"/>
              <a:gd name="connsiteY1" fmla="*/ 917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28629 w 2880321"/>
              <a:gd name="connsiteY1" fmla="*/ 14985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  <a:gd name="connsiteX0" fmla="*/ 0 w 2880321"/>
              <a:gd name="connsiteY0" fmla="*/ 0 h 360040"/>
              <a:gd name="connsiteX1" fmla="*/ 2535662 w 2880321"/>
              <a:gd name="connsiteY1" fmla="*/ 7951 h 360040"/>
              <a:gd name="connsiteX2" fmla="*/ 2880321 w 2880321"/>
              <a:gd name="connsiteY2" fmla="*/ 360040 h 360040"/>
              <a:gd name="connsiteX3" fmla="*/ 0 w 2880321"/>
              <a:gd name="connsiteY3" fmla="*/ 360040 h 360040"/>
              <a:gd name="connsiteX4" fmla="*/ 0 w 2880321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1" h="360040">
                <a:moveTo>
                  <a:pt x="0" y="0"/>
                </a:moveTo>
                <a:lnTo>
                  <a:pt x="2535662" y="7951"/>
                </a:lnTo>
                <a:lnTo>
                  <a:pt x="2880321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6309281" y="3297096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6309281" y="1863943"/>
            <a:ext cx="1435616" cy="971536"/>
          </a:xfrm>
          <a:prstGeom prst="parallelogram">
            <a:avLst>
              <a:gd name="adj" fmla="val 962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23528" y="1650140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251046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734236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8064" y="292778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818332"/>
            <a:ext cx="254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333861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1588585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85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2672681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3756777"/>
            <a:ext cx="1132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9" name="Elbow Connector 18"/>
          <p:cNvCxnSpPr>
            <a:endCxn id="16" idx="3"/>
          </p:cNvCxnSpPr>
          <p:nvPr/>
        </p:nvCxnSpPr>
        <p:spPr>
          <a:xfrm rot="10800000">
            <a:off x="4047858" y="1973306"/>
            <a:ext cx="816721" cy="675662"/>
          </a:xfrm>
          <a:prstGeom prst="bentConnector3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1"/>
            <a:endCxn id="17" idx="3"/>
          </p:cNvCxnSpPr>
          <p:nvPr/>
        </p:nvCxnSpPr>
        <p:spPr>
          <a:xfrm flipH="1" flipV="1">
            <a:off x="4047857" y="3057402"/>
            <a:ext cx="812175" cy="888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4047857" y="3477114"/>
            <a:ext cx="812174" cy="695161"/>
          </a:xfrm>
          <a:prstGeom prst="bentConnector3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8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Freeform 3"/>
          <p:cNvSpPr/>
          <p:nvPr/>
        </p:nvSpPr>
        <p:spPr>
          <a:xfrm>
            <a:off x="2082864" y="2298958"/>
            <a:ext cx="624548" cy="50405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58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586" y="3744681"/>
            <a:ext cx="2091091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2988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29882" y="3744681"/>
            <a:ext cx="2091091" cy="923330"/>
            <a:chOff x="2113657" y="4283314"/>
            <a:chExt cx="2120135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9417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4178" y="3744681"/>
            <a:ext cx="2091091" cy="923330"/>
            <a:chOff x="2113657" y="4283314"/>
            <a:chExt cx="2120135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8075A95-3BF0-46F5-A304-D86A024D330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9" name="그림 개체 틀 18">
            <a:extLst>
              <a:ext uri="{FF2B5EF4-FFF2-40B4-BE49-F238E27FC236}">
                <a16:creationId xmlns:a16="http://schemas.microsoft.com/office/drawing/2014/main" id="{BC7BFA06-DED3-450C-A5BA-7795CDB13E6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AA6DD9DB-AC17-4DE7-8A4F-FFC1F4EFC1D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4819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590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7"/>
          <p:cNvSpPr/>
          <p:nvPr/>
        </p:nvSpPr>
        <p:spPr>
          <a:xfrm>
            <a:off x="4420730" y="113159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60562" y="1862203"/>
            <a:ext cx="6207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Easy to change colors, photos and Text. 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554942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Columns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0094" y="1635647"/>
            <a:ext cx="25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944854" y="1635647"/>
            <a:ext cx="25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27"/>
          <p:cNvSpPr/>
          <p:nvPr/>
        </p:nvSpPr>
        <p:spPr>
          <a:xfrm>
            <a:off x="6090950" y="1164347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ounded Rectangle 7"/>
          <p:cNvSpPr/>
          <p:nvPr/>
        </p:nvSpPr>
        <p:spPr>
          <a:xfrm>
            <a:off x="2753688" y="113159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60562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2887" y="1862203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282278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</a:t>
            </a:r>
          </a:p>
          <a:p>
            <a:pPr lvl="0"/>
            <a:r>
              <a:rPr lang="en-US" altLang="ko-KR" dirty="0"/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57A98-EB49-4606-B474-826AD2F34F0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8DD8FA-96FF-4297-82BC-B7DFECDC1B5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FC5125-C7AA-4831-808D-2C3F4FAC8A3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491E30-4AF4-4506-9CD8-1FB3C41C973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5180996C-A436-4768-893A-DE33693D3415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2A47B97C-61CC-4731-B756-7A96B73F0D83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F8E1BB50-EB71-49F2-B814-F06307A51839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6E090069-21E3-40ED-B20E-3AA777F0C963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B0BA50B9-400E-4F82-A2B6-2AF3F66C9A05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F0EA586D-617D-4516-977E-B7F7D0F84608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9BFA0057-5D03-436F-8E4C-2612D2AC283E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0541E569-8D79-4DDE-8629-9E78F0557A1A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6C1C0DCF-07C0-428A-8ECD-79609C07015A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F9FCC4A8-BCAA-4D8C-BC41-0DD8AEADA9B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76E30C1C-B9EC-4ED6-81D1-7F9311BC70FA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1CF9C96B-9CC6-468B-BF19-FBA7BC2ABB62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B3B25E34-8ABE-4D0C-9A57-89485104BAD1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314527E1-6A60-4BFA-9002-2F0707419734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639783EE-1347-400D-AEBC-AE5CB5CE9538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F518E758-041A-4D8B-9778-956884CBB34F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16EC9336-FB95-4030-8495-DC19F8A86FA2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E00A3998-B707-49C6-A851-432FD6A9F65C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BD106B25-1EDA-4074-851D-C82811246B6C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3430BAE5-FF79-4409-AD32-B1C8A8CD27F0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BD0C272-DC42-4BE3-81F3-32216408B334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45FBF74F-3111-4C71-8DB3-85332DF59EC7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86F6F63C-DDAC-464A-9D5D-31A606C54F57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DF6CEEA7-0BBF-417C-B445-C5738FA255F7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5776FCEB-9998-48B3-BA34-81AC338A9D6B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205B5B60-FD59-41B0-81EA-F707F3840D9B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DFFEDEBA-6167-45D1-9FE7-65FD8B8D2013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3C1A2C90-0284-4021-8BAF-127C28F3E4D3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886748B8-6D80-4BD7-9274-49995CD265EF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3188D751-5606-4C06-B977-B137C0F31FEF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9DAAB80C-7AE2-4387-A056-E2F74CE47DBC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1A95B1CB-7960-432E-A0EE-41C63D958ED8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34A2FDC1-05CB-4F3B-A60A-598B99807221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A732AC9D-154B-48DA-81E0-8C8053B513AF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0D33B8D0-699E-42C3-8D4E-28D828460313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2924751D-8167-4993-8C6B-6342C34EA9E1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6329D35A-7A76-489A-9D27-F3D0B4A9BDBC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1DA50799-C094-4850-957F-2A8EE583367B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65600602-7652-4706-89E8-F8DB7CA40EEF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D78A51BB-CB51-41F9-9CDB-BA87F2C09A5F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079406D8-5403-408E-90C4-6C82E9D8F8BF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582054CC-7C7B-43BC-810F-049B554CFEB3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DDBA29AA-1C09-4CD6-9559-8801E24EC4B4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61A96916-3B8A-4D58-8B61-7946CAF75B8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8655D1-FEF2-484D-81C0-6455C5FC5F24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76E54F7-802B-48B7-9B1C-CDEA5FFFC54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720532-C86C-4E89-A61F-7DC628C2FDC2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240776-82C4-4EC0-B1E2-E2E8285E226E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E45613FF-6251-4ED9-8B1A-AEC8F385AC30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C8B60A5B-0528-44B6-B42A-12905A9EB67E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F10FA8D2-828D-4C63-9CA5-969921697B81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971BA1F7-EC6B-4F77-BF25-AC5DF90000F6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235E9CA7-6DDA-4CCD-9ACA-751C3B7AAD5E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7A57ECC0-EB54-4DF2-A931-733B9B55705C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D1B1CCAF-5AF4-4BDA-98F9-D52C4B432C4E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73875282-78F0-4298-A0B1-384186B94957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2F1E2F06-1EC9-44C2-A25C-D899411205A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E81E661-2AC8-474A-9025-FF897BA8CCF7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F19BD494-C9C7-4D74-B73F-CB63E108454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F705170-826F-4FE4-8B7F-00083C59501F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4F4704C1-DD2C-45FB-944A-65222FA493E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341BB701-C479-4318-BF4E-740B38EFBFF4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6FDDF52-AF52-40A8-AA40-3BD2DBE7C88D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E28DCCFB-88CB-4047-8A5B-2395D344FA3B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EA67A402-F25E-49A4-AC0F-A492184C76AF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0F973CE5-69CD-4452-A2EF-4BE84EB8927B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85CCA230-D531-4F1E-A41C-DBE49FDB3C24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823A6F0F-E059-4AD1-A91B-76708A9B6961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9F0844C6-A64A-4548-9D91-C28541F3618C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F5E34715-657D-4C4C-A56F-BFE58E53FFF3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81F49C7C-DFCA-4FDE-AB0D-42B8F72E9478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D60BE6FD-68E0-4660-A95E-A4A22D32EED6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85B44B9B-0491-4A43-8C1B-1B7A8359BC3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92640961-EB4C-4963-82A6-B3973D6F18DD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BBFADF48-D7F6-4F71-8503-774FF4778D64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CBCDAF64-3B6A-4B4F-B9A9-1ADFF5D8CDCB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E88606A-EFB1-4A57-B8B5-58B7E4D9F08A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697E8C7B-864A-4F60-94EA-FD2205A45865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6E020AFD-FD24-4707-A766-0EF98AFEB95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8F47702-1DC7-4C03-A061-D9D1117E80F3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1EAB0980-56BF-4709-80E6-050748A9609C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E03946E3-251B-4ED6-A6DF-5A7140A40027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E11F07A0-FE08-4423-AF68-41FE241F62C9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17309D69-8660-470D-88EB-E718559E8193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74C6B3D2-07FD-433C-8D66-C374DE5B9486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D860799F-DA98-4B9D-BDDF-20D29304A534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807B0AFD-9022-41E8-BADA-2379D30C28D2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BDE76511-3FBF-48C7-B68C-37B829722D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4F7AA256-052A-42A3-B506-22AD31115AF9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B294EBEE-37F7-4D01-949A-5A15F8D0105A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F453E9B1-D637-4428-88EC-45B3B3FE0C9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EB931A1E-D4B3-4759-8A55-15F0B8B73EDB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128B6D37-0B22-442F-9CC6-099525A2B916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0156AC-C85D-4362-BFA0-8FD9CD62FAAB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E525FFE-FA02-44EC-9F7B-BF895611E11E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1B9455-FBCB-4E45-B5D2-146012AA2C46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9CF4CFB-52A6-40A6-AC53-61CA2F2E3B01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Isosceles Triangle 68">
            <a:extLst>
              <a:ext uri="{FF2B5EF4-FFF2-40B4-BE49-F238E27FC236}">
                <a16:creationId xmlns:a16="http://schemas.microsoft.com/office/drawing/2014/main" id="{950FEA28-035A-4D17-B3B2-5F5E4024B13B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Rectangle 9">
            <a:extLst>
              <a:ext uri="{FF2B5EF4-FFF2-40B4-BE49-F238E27FC236}">
                <a16:creationId xmlns:a16="http://schemas.microsoft.com/office/drawing/2014/main" id="{3DDC1B45-F1BE-4429-B871-AEF228536BC0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Isosceles Triangle 8">
            <a:extLst>
              <a:ext uri="{FF2B5EF4-FFF2-40B4-BE49-F238E27FC236}">
                <a16:creationId xmlns:a16="http://schemas.microsoft.com/office/drawing/2014/main" id="{D6D87429-3E69-4E29-8F23-CCCC2843F50A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Donut 8">
            <a:extLst>
              <a:ext uri="{FF2B5EF4-FFF2-40B4-BE49-F238E27FC236}">
                <a16:creationId xmlns:a16="http://schemas.microsoft.com/office/drawing/2014/main" id="{EAD74FEF-0624-49B5-BE6F-F609B2186B6D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3" name="Freeform 18">
            <a:extLst>
              <a:ext uri="{FF2B5EF4-FFF2-40B4-BE49-F238E27FC236}">
                <a16:creationId xmlns:a16="http://schemas.microsoft.com/office/drawing/2014/main" id="{EBBCCBDC-B723-469B-AA43-2DB497AC8807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Oval 7">
            <a:extLst>
              <a:ext uri="{FF2B5EF4-FFF2-40B4-BE49-F238E27FC236}">
                <a16:creationId xmlns:a16="http://schemas.microsoft.com/office/drawing/2014/main" id="{1F63DEBF-9C0D-4660-B35D-C048A19A5AB2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Freeform 20">
            <a:extLst>
              <a:ext uri="{FF2B5EF4-FFF2-40B4-BE49-F238E27FC236}">
                <a16:creationId xmlns:a16="http://schemas.microsoft.com/office/drawing/2014/main" id="{0E47F392-0D82-4335-90AE-D8972EEE95F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ed Rectangle 25">
            <a:extLst>
              <a:ext uri="{FF2B5EF4-FFF2-40B4-BE49-F238E27FC236}">
                <a16:creationId xmlns:a16="http://schemas.microsoft.com/office/drawing/2014/main" id="{4131AE08-6F92-4923-85A9-8275155239D3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Block Arc 41">
            <a:extLst>
              <a:ext uri="{FF2B5EF4-FFF2-40B4-BE49-F238E27FC236}">
                <a16:creationId xmlns:a16="http://schemas.microsoft.com/office/drawing/2014/main" id="{9AC97AF5-9DE4-434A-894E-9BE04825E2F7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8" name="Round Same Side Corner Rectangle 11">
            <a:extLst>
              <a:ext uri="{FF2B5EF4-FFF2-40B4-BE49-F238E27FC236}">
                <a16:creationId xmlns:a16="http://schemas.microsoft.com/office/drawing/2014/main" id="{487B9242-03FF-4DCF-B57D-9D6E19A0BB64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Donut 39">
            <a:extLst>
              <a:ext uri="{FF2B5EF4-FFF2-40B4-BE49-F238E27FC236}">
                <a16:creationId xmlns:a16="http://schemas.microsoft.com/office/drawing/2014/main" id="{52676E3D-7B40-42C2-8FEF-1A5E02F5990A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Freeform 25">
            <a:extLst>
              <a:ext uri="{FF2B5EF4-FFF2-40B4-BE49-F238E27FC236}">
                <a16:creationId xmlns:a16="http://schemas.microsoft.com/office/drawing/2014/main" id="{3C4CA543-CEA4-42E1-9438-FB08C285C5BC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FB6CFFF3-F4B3-4E7F-9BE8-42D73747207F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27">
            <a:extLst>
              <a:ext uri="{FF2B5EF4-FFF2-40B4-BE49-F238E27FC236}">
                <a16:creationId xmlns:a16="http://schemas.microsoft.com/office/drawing/2014/main" id="{554A1DDE-E530-4DB5-B72D-02160DF83FBB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ounded Rectangle 7">
            <a:extLst>
              <a:ext uri="{FF2B5EF4-FFF2-40B4-BE49-F238E27FC236}">
                <a16:creationId xmlns:a16="http://schemas.microsoft.com/office/drawing/2014/main" id="{0F8EADB8-1439-4112-8D55-BE5451EB8573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Chord 15">
            <a:extLst>
              <a:ext uri="{FF2B5EF4-FFF2-40B4-BE49-F238E27FC236}">
                <a16:creationId xmlns:a16="http://schemas.microsoft.com/office/drawing/2014/main" id="{261FAE25-0D5E-4DF8-9CF0-ECF30BFDEEE9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Rectangle 16">
            <a:extLst>
              <a:ext uri="{FF2B5EF4-FFF2-40B4-BE49-F238E27FC236}">
                <a16:creationId xmlns:a16="http://schemas.microsoft.com/office/drawing/2014/main" id="{09859041-B52C-4611-9C7A-1F06CA83E344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AA1C427C-C751-478D-9CCE-14DC550D9A2A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Rounded Rectangle 6">
            <a:extLst>
              <a:ext uri="{FF2B5EF4-FFF2-40B4-BE49-F238E27FC236}">
                <a16:creationId xmlns:a16="http://schemas.microsoft.com/office/drawing/2014/main" id="{6A1F9DA6-C061-4188-8400-F4EC39F939AB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494771E4-AE9A-4EC3-8CE0-D2D7EEB684F9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6">
            <a:extLst>
              <a:ext uri="{FF2B5EF4-FFF2-40B4-BE49-F238E27FC236}">
                <a16:creationId xmlns:a16="http://schemas.microsoft.com/office/drawing/2014/main" id="{9D90BFBC-8393-4D25-AF00-777D896ACB9F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ardrop 6">
            <a:extLst>
              <a:ext uri="{FF2B5EF4-FFF2-40B4-BE49-F238E27FC236}">
                <a16:creationId xmlns:a16="http://schemas.microsoft.com/office/drawing/2014/main" id="{9AA5197E-17D7-4C34-A6C1-2C5D072A6E11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Donut 24">
            <a:extLst>
              <a:ext uri="{FF2B5EF4-FFF2-40B4-BE49-F238E27FC236}">
                <a16:creationId xmlns:a16="http://schemas.microsoft.com/office/drawing/2014/main" id="{AB131FB6-60F3-43E3-B40F-D9F0238DD724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2" name="Chord 38">
            <a:extLst>
              <a:ext uri="{FF2B5EF4-FFF2-40B4-BE49-F238E27FC236}">
                <a16:creationId xmlns:a16="http://schemas.microsoft.com/office/drawing/2014/main" id="{4DE87965-6C55-465C-932A-5524C658FADB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Heart 38">
            <a:extLst>
              <a:ext uri="{FF2B5EF4-FFF2-40B4-BE49-F238E27FC236}">
                <a16:creationId xmlns:a16="http://schemas.microsoft.com/office/drawing/2014/main" id="{2C00F1EE-5EB5-427F-9EF2-799AB6A76A64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Round Same Side Corner Rectangle 19">
            <a:extLst>
              <a:ext uri="{FF2B5EF4-FFF2-40B4-BE49-F238E27FC236}">
                <a16:creationId xmlns:a16="http://schemas.microsoft.com/office/drawing/2014/main" id="{F47CDF41-E014-4C60-B73B-C4784F7440A7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23">
            <a:extLst>
              <a:ext uri="{FF2B5EF4-FFF2-40B4-BE49-F238E27FC236}">
                <a16:creationId xmlns:a16="http://schemas.microsoft.com/office/drawing/2014/main" id="{AD0DA90C-A7CB-40FA-AB96-A90B0B2A9F6C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Oval 31">
            <a:extLst>
              <a:ext uri="{FF2B5EF4-FFF2-40B4-BE49-F238E27FC236}">
                <a16:creationId xmlns:a16="http://schemas.microsoft.com/office/drawing/2014/main" id="{73CF8DD7-1E21-48C8-B599-575C6D712259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Rectangle 23">
            <a:extLst>
              <a:ext uri="{FF2B5EF4-FFF2-40B4-BE49-F238E27FC236}">
                <a16:creationId xmlns:a16="http://schemas.microsoft.com/office/drawing/2014/main" id="{19055757-1087-4D4D-8515-86BCF7C0109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31">
            <a:extLst>
              <a:ext uri="{FF2B5EF4-FFF2-40B4-BE49-F238E27FC236}">
                <a16:creationId xmlns:a16="http://schemas.microsoft.com/office/drawing/2014/main" id="{7882B368-F065-4EEA-9461-1539469649D8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7">
            <a:extLst>
              <a:ext uri="{FF2B5EF4-FFF2-40B4-BE49-F238E27FC236}">
                <a16:creationId xmlns:a16="http://schemas.microsoft.com/office/drawing/2014/main" id="{FCE07C28-6AE9-49FC-BDC2-8DC4A5F8B58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Rectangle 23">
            <a:extLst>
              <a:ext uri="{FF2B5EF4-FFF2-40B4-BE49-F238E27FC236}">
                <a16:creationId xmlns:a16="http://schemas.microsoft.com/office/drawing/2014/main" id="{4F6DB599-0DCB-4A53-A90C-5CA844DE7D97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Round Same Side Corner Rectangle 8">
            <a:extLst>
              <a:ext uri="{FF2B5EF4-FFF2-40B4-BE49-F238E27FC236}">
                <a16:creationId xmlns:a16="http://schemas.microsoft.com/office/drawing/2014/main" id="{D6E63CC3-EF4A-46E7-8F3B-7517C7341E07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ame Side Corner Rectangle 20">
            <a:extLst>
              <a:ext uri="{FF2B5EF4-FFF2-40B4-BE49-F238E27FC236}">
                <a16:creationId xmlns:a16="http://schemas.microsoft.com/office/drawing/2014/main" id="{6DA4E80F-AE63-4E69-990A-E096A42F4299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Donut 87">
            <a:extLst>
              <a:ext uri="{FF2B5EF4-FFF2-40B4-BE49-F238E27FC236}">
                <a16:creationId xmlns:a16="http://schemas.microsoft.com/office/drawing/2014/main" id="{E5B0D99D-D1C7-4A31-978D-1B0AF206A73B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Donut 90">
            <a:extLst>
              <a:ext uri="{FF2B5EF4-FFF2-40B4-BE49-F238E27FC236}">
                <a16:creationId xmlns:a16="http://schemas.microsoft.com/office/drawing/2014/main" id="{BBAD066E-4FD1-4098-81F5-29A40F4BDD10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Oval 6">
            <a:extLst>
              <a:ext uri="{FF2B5EF4-FFF2-40B4-BE49-F238E27FC236}">
                <a16:creationId xmlns:a16="http://schemas.microsoft.com/office/drawing/2014/main" id="{E3A598C9-A1F4-45C5-9BBE-545896284994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25">
            <a:extLst>
              <a:ext uri="{FF2B5EF4-FFF2-40B4-BE49-F238E27FC236}">
                <a16:creationId xmlns:a16="http://schemas.microsoft.com/office/drawing/2014/main" id="{89096F78-D87C-4043-8E04-86D7AD29DF19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Block Arc 31">
            <a:extLst>
              <a:ext uri="{FF2B5EF4-FFF2-40B4-BE49-F238E27FC236}">
                <a16:creationId xmlns:a16="http://schemas.microsoft.com/office/drawing/2014/main" id="{DD20E570-2FA7-4AB0-A5A0-9774244A9989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Freeform 53">
            <a:extLst>
              <a:ext uri="{FF2B5EF4-FFF2-40B4-BE49-F238E27FC236}">
                <a16:creationId xmlns:a16="http://schemas.microsoft.com/office/drawing/2014/main" id="{975E6243-51BD-4B6F-B200-F92B5373631E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Block Arc 10">
            <a:extLst>
              <a:ext uri="{FF2B5EF4-FFF2-40B4-BE49-F238E27FC236}">
                <a16:creationId xmlns:a16="http://schemas.microsoft.com/office/drawing/2014/main" id="{7BF2B331-3322-4842-A925-F4DC7FB699C4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Freeform 55">
            <a:extLst>
              <a:ext uri="{FF2B5EF4-FFF2-40B4-BE49-F238E27FC236}">
                <a16:creationId xmlns:a16="http://schemas.microsoft.com/office/drawing/2014/main" id="{744E6519-CDB2-4BB3-BD34-EA4836656911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Round Same Side Corner Rectangle 36">
            <a:extLst>
              <a:ext uri="{FF2B5EF4-FFF2-40B4-BE49-F238E27FC236}">
                <a16:creationId xmlns:a16="http://schemas.microsoft.com/office/drawing/2014/main" id="{7392AC96-BAB1-48D3-BA62-2E1F20DFA2F4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Oval 21">
            <a:extLst>
              <a:ext uri="{FF2B5EF4-FFF2-40B4-BE49-F238E27FC236}">
                <a16:creationId xmlns:a16="http://schemas.microsoft.com/office/drawing/2014/main" id="{5B9180A4-EABD-4C04-B063-B0A5EF1A11E2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3" name="Oval 32">
            <a:extLst>
              <a:ext uri="{FF2B5EF4-FFF2-40B4-BE49-F238E27FC236}">
                <a16:creationId xmlns:a16="http://schemas.microsoft.com/office/drawing/2014/main" id="{58EFD6B5-6AE0-482E-80BF-B61E66160AAC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17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Oval 32"/>
          <p:cNvSpPr/>
          <p:nvPr/>
        </p:nvSpPr>
        <p:spPr>
          <a:xfrm>
            <a:off x="4242791" y="1739280"/>
            <a:ext cx="658417" cy="79208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9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Services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086078"/>
            <a:chOff x="496119" y="2469560"/>
            <a:chExt cx="1752190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1086078"/>
            <a:chOff x="496119" y="2469560"/>
            <a:chExt cx="1752190" cy="108607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086078"/>
            <a:chOff x="496119" y="2469560"/>
            <a:chExt cx="1752190" cy="1086078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1086078"/>
            <a:chOff x="496119" y="2469560"/>
            <a:chExt cx="1752190" cy="1086078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Team Layout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77647" y="3291830"/>
            <a:ext cx="1440160" cy="1366330"/>
            <a:chOff x="251520" y="3350185"/>
            <a:chExt cx="1656184" cy="1366330"/>
          </a:xfrm>
        </p:grpSpPr>
        <p:grpSp>
          <p:nvGrpSpPr>
            <p:cNvPr id="15" name="Group 14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8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4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60768" y="3291830"/>
            <a:ext cx="1440160" cy="1366330"/>
            <a:chOff x="251520" y="3350185"/>
            <a:chExt cx="1656184" cy="1366330"/>
          </a:xfrm>
        </p:grpSpPr>
        <p:grpSp>
          <p:nvGrpSpPr>
            <p:cNvPr id="20" name="Group 1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34734" y="3291830"/>
            <a:ext cx="1449317" cy="1366330"/>
            <a:chOff x="240992" y="3350185"/>
            <a:chExt cx="1666714" cy="1366330"/>
          </a:xfrm>
        </p:grpSpPr>
        <p:grpSp>
          <p:nvGrpSpPr>
            <p:cNvPr id="25" name="Group 24"/>
            <p:cNvGrpSpPr/>
            <p:nvPr/>
          </p:nvGrpSpPr>
          <p:grpSpPr>
            <a:xfrm>
              <a:off x="240992" y="3350185"/>
              <a:ext cx="1666714" cy="511791"/>
              <a:chOff x="3769840" y="3327771"/>
              <a:chExt cx="1594250" cy="511791"/>
            </a:xfrm>
            <a:noFill/>
          </p:grpSpPr>
          <p:sp>
            <p:nvSpPr>
              <p:cNvPr id="2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8" name="Text Placeholder 18"/>
              <p:cNvSpPr txBox="1">
                <a:spLocks/>
              </p:cNvSpPr>
              <p:nvPr/>
            </p:nvSpPr>
            <p:spPr>
              <a:xfrm>
                <a:off x="3769840" y="3589982"/>
                <a:ext cx="1594250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2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827011" y="3291830"/>
            <a:ext cx="1440160" cy="1366330"/>
            <a:chOff x="251520" y="3350185"/>
            <a:chExt cx="1656184" cy="1366330"/>
          </a:xfrm>
        </p:grpSpPr>
        <p:grpSp>
          <p:nvGrpSpPr>
            <p:cNvPr id="30" name="Group 2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3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6EF05129-6BA3-4652-8A84-E3F0B36F78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0C12B5F2-BAAA-47AB-A438-38D932F0AA07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F724FB4-641F-412C-875E-19081DCA74E8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D02E8520-CE15-4A98-AA98-C5493487E98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414348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75556" y="2529325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Timeline Style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48980" y="2133281"/>
            <a:ext cx="792088" cy="792088"/>
            <a:chOff x="1835696" y="2517293"/>
            <a:chExt cx="792088" cy="792088"/>
          </a:xfrm>
        </p:grpSpPr>
        <p:sp>
          <p:nvSpPr>
            <p:cNvPr id="10" name="Diamond 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55902" y="2133281"/>
            <a:ext cx="792088" cy="792088"/>
            <a:chOff x="1835696" y="2517293"/>
            <a:chExt cx="792088" cy="792088"/>
          </a:xfrm>
        </p:grpSpPr>
        <p:sp>
          <p:nvSpPr>
            <p:cNvPr id="13" name="Diamond 12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8070" y="2133281"/>
            <a:ext cx="792088" cy="792088"/>
            <a:chOff x="1835696" y="2517293"/>
            <a:chExt cx="792088" cy="792088"/>
          </a:xfrm>
        </p:grpSpPr>
        <p:sp>
          <p:nvSpPr>
            <p:cNvPr id="16" name="Diamond 15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80238" y="2133281"/>
            <a:ext cx="792088" cy="792088"/>
            <a:chOff x="1835696" y="2517293"/>
            <a:chExt cx="792088" cy="792088"/>
          </a:xfrm>
        </p:grpSpPr>
        <p:sp>
          <p:nvSpPr>
            <p:cNvPr id="19" name="Diamond 18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Diamond 19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8855" y="2032261"/>
            <a:ext cx="979994" cy="979994"/>
            <a:chOff x="1835696" y="2517293"/>
            <a:chExt cx="792088" cy="792088"/>
          </a:xfrm>
        </p:grpSpPr>
        <p:sp>
          <p:nvSpPr>
            <p:cNvPr id="22" name="Diamond 21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36419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340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0261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7182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10247" y="166490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Rectangle 36"/>
          <p:cNvSpPr/>
          <p:nvPr/>
        </p:nvSpPr>
        <p:spPr>
          <a:xfrm>
            <a:off x="2930494" y="2427802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Teardrop 6"/>
          <p:cNvSpPr/>
          <p:nvPr/>
        </p:nvSpPr>
        <p:spPr>
          <a:xfrm rot="8100000">
            <a:off x="4450499" y="2400110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5988205" y="2354039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1418435" y="242437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Block Arc 14"/>
          <p:cNvSpPr/>
          <p:nvPr/>
        </p:nvSpPr>
        <p:spPr>
          <a:xfrm rot="16200000">
            <a:off x="7462303" y="2365607"/>
            <a:ext cx="313098" cy="3133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93901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5" name="TextBox 34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00823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38" name="TextBox 37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07745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1" name="TextBox 40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14667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4" name="TextBox 43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867729" y="3105066"/>
            <a:ext cx="1502246" cy="1455410"/>
            <a:chOff x="496119" y="2469560"/>
            <a:chExt cx="1752190" cy="1455410"/>
          </a:xfrm>
          <a:noFill/>
        </p:grpSpPr>
        <p:sp>
          <p:nvSpPr>
            <p:cNvPr id="47" name="TextBox 46"/>
            <p:cNvSpPr txBox="1"/>
            <p:nvPr/>
          </p:nvSpPr>
          <p:spPr>
            <a:xfrm>
              <a:off x="496119" y="2724641"/>
              <a:ext cx="175219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00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4000804" y="2499742"/>
            <a:ext cx="1098501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344498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" name="Block Arc 14"/>
          <p:cNvSpPr/>
          <p:nvPr/>
        </p:nvSpPr>
        <p:spPr>
          <a:xfrm rot="16200000">
            <a:off x="4236956" y="2664298"/>
            <a:ext cx="626197" cy="62660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5610" y="19557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9452" y="197996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7504" y="300205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4475" y="397790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6922" y="402434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6830" y="296988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3700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227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322" y="2788526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4275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4953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3391" y="2665384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971600" y="1505175"/>
            <a:ext cx="1926735" cy="863358"/>
            <a:chOff x="803640" y="3362835"/>
            <a:chExt cx="2059657" cy="863358"/>
          </a:xfrm>
        </p:grpSpPr>
        <p:sp>
          <p:nvSpPr>
            <p:cNvPr id="37" name="TextBox 3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7033" y="2523826"/>
            <a:ext cx="1926735" cy="863358"/>
            <a:chOff x="803640" y="3362835"/>
            <a:chExt cx="2059657" cy="863358"/>
          </a:xfrm>
        </p:grpSpPr>
        <p:sp>
          <p:nvSpPr>
            <p:cNvPr id="40" name="TextBox 3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15615" y="3542478"/>
            <a:ext cx="1926735" cy="863358"/>
            <a:chOff x="803640" y="3362835"/>
            <a:chExt cx="2059657" cy="863358"/>
          </a:xfrm>
        </p:grpSpPr>
        <p:sp>
          <p:nvSpPr>
            <p:cNvPr id="43" name="TextBox 4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152" y="1505175"/>
            <a:ext cx="1926735" cy="863358"/>
            <a:chOff x="803640" y="3362835"/>
            <a:chExt cx="2059657" cy="863358"/>
          </a:xfrm>
        </p:grpSpPr>
        <p:sp>
          <p:nvSpPr>
            <p:cNvPr id="46" name="TextBox 4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88224" y="2523826"/>
            <a:ext cx="1926735" cy="863358"/>
            <a:chOff x="803640" y="3362835"/>
            <a:chExt cx="2059657" cy="863358"/>
          </a:xfrm>
        </p:grpSpPr>
        <p:sp>
          <p:nvSpPr>
            <p:cNvPr id="49" name="TextBox 4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84168" y="3542478"/>
            <a:ext cx="1926735" cy="863358"/>
            <a:chOff x="803640" y="3362835"/>
            <a:chExt cx="2059657" cy="863358"/>
          </a:xfrm>
        </p:grpSpPr>
        <p:sp>
          <p:nvSpPr>
            <p:cNvPr id="52" name="TextBox 5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56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4013651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3BA29EE-E5A4-42D1-8E6E-0760DFC300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66E6CE7F-8C59-4230-85F7-A8EECA219D7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10781563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2795</Words>
  <PresentationFormat>화면 슬라이드 쇼(16:9)</PresentationFormat>
  <Paragraphs>408</Paragraphs>
  <Slides>36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36</vt:i4>
      </vt:variant>
    </vt:vector>
  </HeadingPairs>
  <TitlesOfParts>
    <vt:vector size="43" baseType="lpstr">
      <vt:lpstr>Arial Unicode MS</vt:lpstr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2016-12-05T23:26:54Z</dcterms:created>
  <dcterms:modified xsi:type="dcterms:W3CDTF">2018-07-17T02:59:14Z</dcterms:modified>
</cp:coreProperties>
</file>