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63" r:id="rId2"/>
    <p:sldMasterId id="2147483799" r:id="rId3"/>
    <p:sldMasterId id="2147483811" r:id="rId4"/>
    <p:sldMasterId id="2147483823" r:id="rId5"/>
    <p:sldMasterId id="2147483843" r:id="rId6"/>
    <p:sldMasterId id="2147483857" r:id="rId7"/>
  </p:sldMasterIdLst>
  <p:notesMasterIdLst>
    <p:notesMasterId r:id="rId63"/>
  </p:notesMasterIdLst>
  <p:sldIdLst>
    <p:sldId id="338" r:id="rId8"/>
    <p:sldId id="6274" r:id="rId9"/>
    <p:sldId id="6135" r:id="rId10"/>
    <p:sldId id="6233" r:id="rId11"/>
    <p:sldId id="6275" r:id="rId12"/>
    <p:sldId id="6141" r:id="rId13"/>
    <p:sldId id="6312" r:id="rId14"/>
    <p:sldId id="6276" r:id="rId15"/>
    <p:sldId id="6313" r:id="rId16"/>
    <p:sldId id="6314" r:id="rId17"/>
    <p:sldId id="6315" r:id="rId18"/>
    <p:sldId id="6316" r:id="rId19"/>
    <p:sldId id="6317" r:id="rId20"/>
    <p:sldId id="6318" r:id="rId21"/>
    <p:sldId id="6319" r:id="rId22"/>
    <p:sldId id="6320" r:id="rId23"/>
    <p:sldId id="6279" r:id="rId24"/>
    <p:sldId id="6236" r:id="rId25"/>
    <p:sldId id="6321" r:id="rId26"/>
    <p:sldId id="6322" r:id="rId27"/>
    <p:sldId id="6323" r:id="rId28"/>
    <p:sldId id="6288" r:id="rId29"/>
    <p:sldId id="6280" r:id="rId30"/>
    <p:sldId id="6324" r:id="rId31"/>
    <p:sldId id="6325" r:id="rId32"/>
    <p:sldId id="6326" r:id="rId33"/>
    <p:sldId id="6327" r:id="rId34"/>
    <p:sldId id="6328" r:id="rId35"/>
    <p:sldId id="6329" r:id="rId36"/>
    <p:sldId id="6291" r:id="rId37"/>
    <p:sldId id="6330" r:id="rId38"/>
    <p:sldId id="6294" r:id="rId39"/>
    <p:sldId id="6331" r:id="rId40"/>
    <p:sldId id="6332" r:id="rId41"/>
    <p:sldId id="6333" r:id="rId42"/>
    <p:sldId id="6334" r:id="rId43"/>
    <p:sldId id="6297" r:id="rId44"/>
    <p:sldId id="6335" r:id="rId45"/>
    <p:sldId id="6336" r:id="rId46"/>
    <p:sldId id="6295" r:id="rId47"/>
    <p:sldId id="6296" r:id="rId48"/>
    <p:sldId id="6337" r:id="rId49"/>
    <p:sldId id="6338" r:id="rId50"/>
    <p:sldId id="6339" r:id="rId51"/>
    <p:sldId id="6340" r:id="rId52"/>
    <p:sldId id="6341" r:id="rId53"/>
    <p:sldId id="6342" r:id="rId54"/>
    <p:sldId id="6343" r:id="rId55"/>
    <p:sldId id="6344" r:id="rId56"/>
    <p:sldId id="6345" r:id="rId57"/>
    <p:sldId id="6346" r:id="rId58"/>
    <p:sldId id="6347" r:id="rId59"/>
    <p:sldId id="6348" r:id="rId60"/>
    <p:sldId id="6349" r:id="rId61"/>
    <p:sldId id="6311" r:id="rId6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6FF33"/>
    <a:srgbClr val="FEE555"/>
    <a:srgbClr val="80FF00"/>
    <a:srgbClr val="CCECFF"/>
    <a:srgbClr val="DCF1C6"/>
    <a:srgbClr val="83BFA2"/>
    <a:srgbClr val="2A579A"/>
    <a:srgbClr val="CCEDF5"/>
    <a:srgbClr val="FCCE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72" autoAdjust="0"/>
    <p:restoredTop sz="94660"/>
  </p:normalViewPr>
  <p:slideViewPr>
    <p:cSldViewPr snapToGrid="0">
      <p:cViewPr varScale="1">
        <p:scale>
          <a:sx n="77" d="100"/>
          <a:sy n="77" d="100"/>
        </p:scale>
        <p:origin x="124" y="76"/>
      </p:cViewPr>
      <p:guideLst/>
    </p:cSldViewPr>
  </p:slideViewPr>
  <p:notesTextViewPr>
    <p:cViewPr>
      <p:scale>
        <a:sx n="1" d="1"/>
        <a:sy n="1" d="1"/>
      </p:scale>
      <p:origin x="0" y="0"/>
    </p:cViewPr>
  </p:notesTextViewPr>
  <p:sorterViewPr>
    <p:cViewPr>
      <p:scale>
        <a:sx n="152" d="100"/>
        <a:sy n="152" d="100"/>
      </p:scale>
      <p:origin x="0" y="-187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A416E0-8B46-4DA1-9AD4-4E6EED59E695}" type="datetimeFigureOut">
              <a:rPr lang="vi-VN" smtClean="0"/>
              <a:t>22/08/2023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FF6E87-2526-4A65-8507-44C3FFAD14C9}" type="slidenum">
              <a:rPr lang="vi-VN" smtClean="0"/>
              <a:t>‹#›</a:t>
            </a:fld>
            <a:endParaRPr lang="vi-VN"/>
          </a:p>
        </p:txBody>
      </p:sp>
    </p:spTree>
    <p:extLst>
      <p:ext uri="{BB962C8B-B14F-4D97-AF65-F5344CB8AC3E}">
        <p14:creationId xmlns:p14="http://schemas.microsoft.com/office/powerpoint/2010/main" val="2223444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86048673d8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86048673d8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7263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474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1287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9162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8216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00213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4" y="-9"/>
            <a:ext cx="12192244" cy="6852024"/>
            <a:chOff x="-11" y="-7"/>
            <a:chExt cx="9144183" cy="5139018"/>
          </a:xfrm>
        </p:grpSpPr>
        <p:grpSp>
          <p:nvGrpSpPr>
            <p:cNvPr id="10" name="Google Shape;10;p2"/>
            <p:cNvGrpSpPr/>
            <p:nvPr/>
          </p:nvGrpSpPr>
          <p:grpSpPr>
            <a:xfrm>
              <a:off x="146748" y="2541651"/>
              <a:ext cx="8997424" cy="2597361"/>
              <a:chOff x="1213475" y="1281350"/>
              <a:chExt cx="3125625" cy="902300"/>
            </a:xfrm>
          </p:grpSpPr>
          <p:sp>
            <p:nvSpPr>
              <p:cNvPr id="11" name="Google Shape;11;p2"/>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 name="Google Shape;13;p2"/>
            <p:cNvGrpSpPr/>
            <p:nvPr/>
          </p:nvGrpSpPr>
          <p:grpSpPr>
            <a:xfrm>
              <a:off x="-11" y="-7"/>
              <a:ext cx="3516067" cy="2211940"/>
              <a:chOff x="5223150" y="2771850"/>
              <a:chExt cx="1210350" cy="761425"/>
            </a:xfrm>
          </p:grpSpPr>
          <p:sp>
            <p:nvSpPr>
              <p:cNvPr id="14" name="Google Shape;14;p2"/>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16" name="Google Shape;16;p2"/>
          <p:cNvPicPr preferRelativeResize="0"/>
          <p:nvPr/>
        </p:nvPicPr>
        <p:blipFill>
          <a:blip r:embed="rId2">
            <a:alphaModFix/>
          </a:blip>
          <a:stretch>
            <a:fillRect/>
          </a:stretch>
        </p:blipFill>
        <p:spPr>
          <a:xfrm>
            <a:off x="0" y="127"/>
            <a:ext cx="12192003" cy="6857748"/>
          </a:xfrm>
          <a:prstGeom prst="rect">
            <a:avLst/>
          </a:prstGeom>
          <a:noFill/>
          <a:ln>
            <a:noFill/>
          </a:ln>
        </p:spPr>
      </p:pic>
      <p:sp>
        <p:nvSpPr>
          <p:cNvPr id="17" name="Google Shape;17;p2"/>
          <p:cNvSpPr/>
          <p:nvPr/>
        </p:nvSpPr>
        <p:spPr>
          <a:xfrm>
            <a:off x="3042000" y="2042600"/>
            <a:ext cx="6108000" cy="27728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txBox="1">
            <a:spLocks noGrp="1"/>
          </p:cNvSpPr>
          <p:nvPr>
            <p:ph type="ctrTitle"/>
          </p:nvPr>
        </p:nvSpPr>
        <p:spPr>
          <a:xfrm>
            <a:off x="3600000" y="2389417"/>
            <a:ext cx="4992000" cy="13692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FAF2DD"/>
              </a:buClr>
              <a:buSzPts val="5000"/>
              <a:buFont typeface="Amatic SC"/>
              <a:buNone/>
              <a:defRPr sz="7066" b="1">
                <a:solidFill>
                  <a:srgbClr val="FAF2D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 name="Google Shape;19;p2"/>
          <p:cNvSpPr txBox="1">
            <a:spLocks noGrp="1"/>
          </p:cNvSpPr>
          <p:nvPr>
            <p:ph type="subTitle" idx="1"/>
          </p:nvPr>
        </p:nvSpPr>
        <p:spPr>
          <a:xfrm>
            <a:off x="3600000" y="3758617"/>
            <a:ext cx="4992000" cy="776800"/>
          </a:xfrm>
          <a:prstGeom prst="rect">
            <a:avLst/>
          </a:prstGeom>
        </p:spPr>
        <p:txBody>
          <a:bodyPr spcFirstLastPara="1" wrap="square" lIns="91425" tIns="0" rIns="91425" bIns="91425" anchor="t" anchorCtr="0">
            <a:noAutofit/>
          </a:bodyPr>
          <a:lstStyle>
            <a:lvl1pPr lvl="0" algn="ctr" rtl="0">
              <a:lnSpc>
                <a:spcPct val="100000"/>
              </a:lnSpc>
              <a:spcBef>
                <a:spcPts val="0"/>
              </a:spcBef>
              <a:spcAft>
                <a:spcPts val="0"/>
              </a:spcAft>
              <a:buClr>
                <a:srgbClr val="FAF2DD"/>
              </a:buClr>
              <a:buSzPts val="1100"/>
              <a:buFont typeface="Happy Monkey"/>
              <a:buNone/>
              <a:defRPr sz="2133">
                <a:solidFill>
                  <a:srgbClr val="FAF2DD"/>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775441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design 1">
  <p:cSld name="Title design 1">
    <p:spTree>
      <p:nvGrpSpPr>
        <p:cNvPr id="1" name="Shape 132"/>
        <p:cNvGrpSpPr/>
        <p:nvPr/>
      </p:nvGrpSpPr>
      <p:grpSpPr>
        <a:xfrm>
          <a:off x="0" y="0"/>
          <a:ext cx="0" cy="0"/>
          <a:chOff x="0" y="0"/>
          <a:chExt cx="0" cy="0"/>
        </a:xfrm>
      </p:grpSpPr>
      <p:sp>
        <p:nvSpPr>
          <p:cNvPr id="133" name="Google Shape;133;p12"/>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grpSp>
        <p:nvGrpSpPr>
          <p:cNvPr id="134" name="Google Shape;134;p12"/>
          <p:cNvGrpSpPr/>
          <p:nvPr/>
        </p:nvGrpSpPr>
        <p:grpSpPr>
          <a:xfrm>
            <a:off x="-409833" y="-304800"/>
            <a:ext cx="12601833" cy="7164933"/>
            <a:chOff x="-307375" y="-228600"/>
            <a:chExt cx="9451375" cy="5373700"/>
          </a:xfrm>
        </p:grpSpPr>
        <p:sp>
          <p:nvSpPr>
            <p:cNvPr id="135" name="Google Shape;135;p12"/>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 name="Google Shape;136;p12"/>
            <p:cNvGrpSpPr/>
            <p:nvPr/>
          </p:nvGrpSpPr>
          <p:grpSpPr>
            <a:xfrm>
              <a:off x="-307375" y="-228600"/>
              <a:ext cx="2868133" cy="1881076"/>
              <a:chOff x="5116918" y="2692176"/>
              <a:chExt cx="999628" cy="655587"/>
            </a:xfrm>
          </p:grpSpPr>
          <p:sp>
            <p:nvSpPr>
              <p:cNvPr id="137" name="Google Shape;137;p12"/>
              <p:cNvSpPr/>
              <p:nvPr/>
            </p:nvSpPr>
            <p:spPr>
              <a:xfrm>
                <a:off x="5116918" y="2692176"/>
                <a:ext cx="822658" cy="398428"/>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2"/>
              <p:cNvSpPr/>
              <p:nvPr/>
            </p:nvSpPr>
            <p:spPr>
              <a:xfrm>
                <a:off x="5116918" y="2692176"/>
                <a:ext cx="999628" cy="655587"/>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621243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97"/>
        <p:cNvGrpSpPr/>
        <p:nvPr/>
      </p:nvGrpSpPr>
      <p:grpSpPr>
        <a:xfrm>
          <a:off x="0" y="0"/>
          <a:ext cx="0" cy="0"/>
          <a:chOff x="0" y="0"/>
          <a:chExt cx="0" cy="0"/>
        </a:xfrm>
      </p:grpSpPr>
      <p:sp>
        <p:nvSpPr>
          <p:cNvPr id="98" name="Google Shape;98;p8"/>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99;p8"/>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 name="Google Shape;100;p8"/>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01;p8"/>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02" name="Google Shape;102;p8"/>
          <p:cNvSpPr txBox="1">
            <a:spLocks noGrp="1"/>
          </p:cNvSpPr>
          <p:nvPr>
            <p:ph type="body" idx="1"/>
          </p:nvPr>
        </p:nvSpPr>
        <p:spPr>
          <a:xfrm>
            <a:off x="1584233" y="2008467"/>
            <a:ext cx="2669200" cy="37188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333"/>
              </a:spcBef>
              <a:spcAft>
                <a:spcPts val="0"/>
              </a:spcAft>
              <a:buSzPts val="1800"/>
              <a:buChar char="✗"/>
              <a:defRPr sz="2400"/>
            </a:lvl2pPr>
            <a:lvl3pPr marL="1828754" lvl="2" indent="-457189" rtl="0">
              <a:spcBef>
                <a:spcPts val="1333"/>
              </a:spcBef>
              <a:spcAft>
                <a:spcPts val="0"/>
              </a:spcAft>
              <a:buSzPts val="1800"/>
              <a:buChar char="■"/>
              <a:defRPr sz="2400"/>
            </a:lvl3pPr>
            <a:lvl4pPr marL="2438339" lvl="3" indent="-457189" rtl="0">
              <a:spcBef>
                <a:spcPts val="1333"/>
              </a:spcBef>
              <a:spcAft>
                <a:spcPts val="0"/>
              </a:spcAft>
              <a:buSzPts val="1800"/>
              <a:buChar char="●"/>
              <a:defRPr sz="2400"/>
            </a:lvl4pPr>
            <a:lvl5pPr marL="3047924" lvl="4" indent="-457189" rtl="0">
              <a:spcBef>
                <a:spcPts val="1333"/>
              </a:spcBef>
              <a:spcAft>
                <a:spcPts val="0"/>
              </a:spcAft>
              <a:buSzPts val="1800"/>
              <a:buChar char="○"/>
              <a:defRPr sz="2400"/>
            </a:lvl5pPr>
            <a:lvl6pPr marL="3657509" lvl="5" indent="-457189" rtl="0">
              <a:spcBef>
                <a:spcPts val="1333"/>
              </a:spcBef>
              <a:spcAft>
                <a:spcPts val="0"/>
              </a:spcAft>
              <a:buSzPts val="1800"/>
              <a:buChar char="■"/>
              <a:defRPr sz="2400"/>
            </a:lvl6pPr>
            <a:lvl7pPr marL="4267093" lvl="6" indent="-457189" rtl="0">
              <a:spcBef>
                <a:spcPts val="1333"/>
              </a:spcBef>
              <a:spcAft>
                <a:spcPts val="0"/>
              </a:spcAft>
              <a:buSzPts val="1800"/>
              <a:buChar char="●"/>
              <a:defRPr sz="2400"/>
            </a:lvl7pPr>
            <a:lvl8pPr marL="4876678" lvl="7" indent="-457189" rtl="0">
              <a:spcBef>
                <a:spcPts val="1333"/>
              </a:spcBef>
              <a:spcAft>
                <a:spcPts val="0"/>
              </a:spcAft>
              <a:buSzPts val="1800"/>
              <a:buChar char="○"/>
              <a:defRPr sz="2400"/>
            </a:lvl8pPr>
            <a:lvl9pPr marL="5486263" lvl="8" indent="-457189" rtl="0">
              <a:spcBef>
                <a:spcPts val="1333"/>
              </a:spcBef>
              <a:spcAft>
                <a:spcPts val="1333"/>
              </a:spcAft>
              <a:buSzPts val="1800"/>
              <a:buChar char="■"/>
              <a:defRPr sz="2400"/>
            </a:lvl9pPr>
          </a:lstStyle>
          <a:p>
            <a:endParaRPr/>
          </a:p>
        </p:txBody>
      </p:sp>
      <p:sp>
        <p:nvSpPr>
          <p:cNvPr id="103" name="Google Shape;103;p8"/>
          <p:cNvSpPr txBox="1">
            <a:spLocks noGrp="1"/>
          </p:cNvSpPr>
          <p:nvPr>
            <p:ph type="body" idx="2"/>
          </p:nvPr>
        </p:nvSpPr>
        <p:spPr>
          <a:xfrm>
            <a:off x="4533851" y="2008467"/>
            <a:ext cx="2669200" cy="37188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333"/>
              </a:spcBef>
              <a:spcAft>
                <a:spcPts val="0"/>
              </a:spcAft>
              <a:buSzPts val="1800"/>
              <a:buChar char="✗"/>
              <a:defRPr sz="2400"/>
            </a:lvl2pPr>
            <a:lvl3pPr marL="1828754" lvl="2" indent="-457189" rtl="0">
              <a:spcBef>
                <a:spcPts val="1333"/>
              </a:spcBef>
              <a:spcAft>
                <a:spcPts val="0"/>
              </a:spcAft>
              <a:buSzPts val="1800"/>
              <a:buChar char="■"/>
              <a:defRPr sz="2400"/>
            </a:lvl3pPr>
            <a:lvl4pPr marL="2438339" lvl="3" indent="-457189" rtl="0">
              <a:spcBef>
                <a:spcPts val="1333"/>
              </a:spcBef>
              <a:spcAft>
                <a:spcPts val="0"/>
              </a:spcAft>
              <a:buSzPts val="1800"/>
              <a:buChar char="●"/>
              <a:defRPr sz="2400"/>
            </a:lvl4pPr>
            <a:lvl5pPr marL="3047924" lvl="4" indent="-457189" rtl="0">
              <a:spcBef>
                <a:spcPts val="1333"/>
              </a:spcBef>
              <a:spcAft>
                <a:spcPts val="0"/>
              </a:spcAft>
              <a:buSzPts val="1800"/>
              <a:buChar char="○"/>
              <a:defRPr sz="2400"/>
            </a:lvl5pPr>
            <a:lvl6pPr marL="3657509" lvl="5" indent="-457189" rtl="0">
              <a:spcBef>
                <a:spcPts val="1333"/>
              </a:spcBef>
              <a:spcAft>
                <a:spcPts val="0"/>
              </a:spcAft>
              <a:buSzPts val="1800"/>
              <a:buChar char="■"/>
              <a:defRPr sz="2400"/>
            </a:lvl6pPr>
            <a:lvl7pPr marL="4267093" lvl="6" indent="-457189" rtl="0">
              <a:spcBef>
                <a:spcPts val="1333"/>
              </a:spcBef>
              <a:spcAft>
                <a:spcPts val="0"/>
              </a:spcAft>
              <a:buSzPts val="1800"/>
              <a:buChar char="●"/>
              <a:defRPr sz="2400"/>
            </a:lvl7pPr>
            <a:lvl8pPr marL="4876678" lvl="7" indent="-457189" rtl="0">
              <a:spcBef>
                <a:spcPts val="1333"/>
              </a:spcBef>
              <a:spcAft>
                <a:spcPts val="0"/>
              </a:spcAft>
              <a:buSzPts val="1800"/>
              <a:buChar char="○"/>
              <a:defRPr sz="2400"/>
            </a:lvl8pPr>
            <a:lvl9pPr marL="5486263" lvl="8" indent="-457189" rtl="0">
              <a:spcBef>
                <a:spcPts val="1333"/>
              </a:spcBef>
              <a:spcAft>
                <a:spcPts val="1333"/>
              </a:spcAft>
              <a:buSzPts val="1800"/>
              <a:buChar char="■"/>
              <a:defRPr sz="2400"/>
            </a:lvl9pPr>
          </a:lstStyle>
          <a:p>
            <a:endParaRPr/>
          </a:p>
        </p:txBody>
      </p:sp>
      <p:sp>
        <p:nvSpPr>
          <p:cNvPr id="104" name="Google Shape;104;p8"/>
          <p:cNvSpPr txBox="1">
            <a:spLocks noGrp="1"/>
          </p:cNvSpPr>
          <p:nvPr>
            <p:ph type="body" idx="3"/>
          </p:nvPr>
        </p:nvSpPr>
        <p:spPr>
          <a:xfrm>
            <a:off x="7483468" y="2008467"/>
            <a:ext cx="2669200" cy="37188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333"/>
              </a:spcBef>
              <a:spcAft>
                <a:spcPts val="0"/>
              </a:spcAft>
              <a:buSzPts val="1800"/>
              <a:buChar char="✗"/>
              <a:defRPr sz="2400"/>
            </a:lvl2pPr>
            <a:lvl3pPr marL="1828754" lvl="2" indent="-457189" rtl="0">
              <a:spcBef>
                <a:spcPts val="1333"/>
              </a:spcBef>
              <a:spcAft>
                <a:spcPts val="0"/>
              </a:spcAft>
              <a:buSzPts val="1800"/>
              <a:buChar char="■"/>
              <a:defRPr sz="2400"/>
            </a:lvl3pPr>
            <a:lvl4pPr marL="2438339" lvl="3" indent="-457189" rtl="0">
              <a:spcBef>
                <a:spcPts val="1333"/>
              </a:spcBef>
              <a:spcAft>
                <a:spcPts val="0"/>
              </a:spcAft>
              <a:buSzPts val="1800"/>
              <a:buChar char="●"/>
              <a:defRPr sz="2400"/>
            </a:lvl4pPr>
            <a:lvl5pPr marL="3047924" lvl="4" indent="-457189" rtl="0">
              <a:spcBef>
                <a:spcPts val="1333"/>
              </a:spcBef>
              <a:spcAft>
                <a:spcPts val="0"/>
              </a:spcAft>
              <a:buSzPts val="1800"/>
              <a:buChar char="○"/>
              <a:defRPr sz="2400"/>
            </a:lvl5pPr>
            <a:lvl6pPr marL="3657509" lvl="5" indent="-457189" rtl="0">
              <a:spcBef>
                <a:spcPts val="1333"/>
              </a:spcBef>
              <a:spcAft>
                <a:spcPts val="0"/>
              </a:spcAft>
              <a:buSzPts val="1800"/>
              <a:buChar char="■"/>
              <a:defRPr sz="2400"/>
            </a:lvl6pPr>
            <a:lvl7pPr marL="4267093" lvl="6" indent="-457189" rtl="0">
              <a:spcBef>
                <a:spcPts val="1333"/>
              </a:spcBef>
              <a:spcAft>
                <a:spcPts val="0"/>
              </a:spcAft>
              <a:buSzPts val="1800"/>
              <a:buChar char="●"/>
              <a:defRPr sz="2400"/>
            </a:lvl7pPr>
            <a:lvl8pPr marL="4876678" lvl="7" indent="-457189" rtl="0">
              <a:spcBef>
                <a:spcPts val="1333"/>
              </a:spcBef>
              <a:spcAft>
                <a:spcPts val="0"/>
              </a:spcAft>
              <a:buSzPts val="1800"/>
              <a:buChar char="○"/>
              <a:defRPr sz="2400"/>
            </a:lvl8pPr>
            <a:lvl9pPr marL="5486263" lvl="8" indent="-457189" rtl="0">
              <a:spcBef>
                <a:spcPts val="1333"/>
              </a:spcBef>
              <a:spcAft>
                <a:spcPts val="1333"/>
              </a:spcAft>
              <a:buSzPts val="1800"/>
              <a:buChar char="■"/>
              <a:defRPr sz="2400"/>
            </a:lvl9pPr>
          </a:lstStyle>
          <a:p>
            <a:endParaRPr/>
          </a:p>
        </p:txBody>
      </p:sp>
      <p:sp>
        <p:nvSpPr>
          <p:cNvPr id="105" name="Google Shape;105;p8"/>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
        <p:nvSpPr>
          <p:cNvPr id="106" name="Google Shape;106;p8"/>
          <p:cNvSpPr/>
          <p:nvPr/>
        </p:nvSpPr>
        <p:spPr>
          <a:xfrm rot="10338673">
            <a:off x="11663971" y="1555035"/>
            <a:ext cx="151213" cy="1272960"/>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107;p8"/>
          <p:cNvSpPr/>
          <p:nvPr/>
        </p:nvSpPr>
        <p:spPr>
          <a:xfrm rot="10338673">
            <a:off x="11831130" y="2153643"/>
            <a:ext cx="107325" cy="532427"/>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 name="Google Shape;108;p8"/>
          <p:cNvSpPr/>
          <p:nvPr/>
        </p:nvSpPr>
        <p:spPr>
          <a:xfrm>
            <a:off x="4203022" y="508141"/>
            <a:ext cx="1184197" cy="81987"/>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09;p8"/>
          <p:cNvSpPr/>
          <p:nvPr/>
        </p:nvSpPr>
        <p:spPr>
          <a:xfrm>
            <a:off x="5459028" y="549211"/>
            <a:ext cx="115853" cy="41572"/>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10;p8"/>
          <p:cNvSpPr/>
          <p:nvPr/>
        </p:nvSpPr>
        <p:spPr>
          <a:xfrm>
            <a:off x="5685536" y="548765"/>
            <a:ext cx="399637" cy="54241"/>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11;p8"/>
          <p:cNvSpPr/>
          <p:nvPr/>
        </p:nvSpPr>
        <p:spPr>
          <a:xfrm rot="5534346">
            <a:off x="29788" y="4545749"/>
            <a:ext cx="908759" cy="285993"/>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12;p8"/>
          <p:cNvSpPr/>
          <p:nvPr/>
        </p:nvSpPr>
        <p:spPr>
          <a:xfrm>
            <a:off x="8122707" y="6354739"/>
            <a:ext cx="1174159" cy="63036"/>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13;p8"/>
          <p:cNvSpPr/>
          <p:nvPr/>
        </p:nvSpPr>
        <p:spPr>
          <a:xfrm>
            <a:off x="8623179" y="6496483"/>
            <a:ext cx="380520" cy="46856"/>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490618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4"/>
        <p:cNvGrpSpPr/>
        <p:nvPr/>
      </p:nvGrpSpPr>
      <p:grpSpPr>
        <a:xfrm>
          <a:off x="0" y="0"/>
          <a:ext cx="0" cy="0"/>
          <a:chOff x="0" y="0"/>
          <a:chExt cx="0" cy="0"/>
        </a:xfrm>
      </p:grpSpPr>
      <p:sp>
        <p:nvSpPr>
          <p:cNvPr id="115" name="Google Shape;115;p9"/>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16;p9"/>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17;p9"/>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18;p9"/>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19" name="Google Shape;119;p9"/>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
        <p:nvSpPr>
          <p:cNvPr id="120" name="Google Shape;120;p9"/>
          <p:cNvSpPr/>
          <p:nvPr/>
        </p:nvSpPr>
        <p:spPr>
          <a:xfrm>
            <a:off x="434048" y="1370193"/>
            <a:ext cx="151107" cy="1272065"/>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121;p9"/>
          <p:cNvSpPr/>
          <p:nvPr/>
        </p:nvSpPr>
        <p:spPr>
          <a:xfrm>
            <a:off x="342669" y="1494769"/>
            <a:ext cx="107249" cy="532052"/>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122;p9"/>
          <p:cNvSpPr/>
          <p:nvPr/>
        </p:nvSpPr>
        <p:spPr>
          <a:xfrm>
            <a:off x="3880749" y="503913"/>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123;p9"/>
          <p:cNvSpPr/>
          <p:nvPr/>
        </p:nvSpPr>
        <p:spPr>
          <a:xfrm>
            <a:off x="5853940" y="548403"/>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4" name="Google Shape;124;p9"/>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 name="Google Shape;125;p9"/>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6" name="Google Shape;126;p9"/>
          <p:cNvSpPr/>
          <p:nvPr/>
        </p:nvSpPr>
        <p:spPr>
          <a:xfrm>
            <a:off x="326324" y="5459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127;p9"/>
          <p:cNvSpPr/>
          <p:nvPr/>
        </p:nvSpPr>
        <p:spPr>
          <a:xfrm>
            <a:off x="11499550" y="2342806"/>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128;p9"/>
          <p:cNvSpPr/>
          <p:nvPr/>
        </p:nvSpPr>
        <p:spPr>
          <a:xfrm>
            <a:off x="6205899" y="6073993"/>
            <a:ext cx="908065" cy="285776"/>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593226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9"/>
        <p:cNvGrpSpPr/>
        <p:nvPr/>
      </p:nvGrpSpPr>
      <p:grpSpPr>
        <a:xfrm>
          <a:off x="0" y="0"/>
          <a:ext cx="0" cy="0"/>
          <a:chOff x="0" y="0"/>
          <a:chExt cx="0" cy="0"/>
        </a:xfrm>
      </p:grpSpPr>
      <p:sp>
        <p:nvSpPr>
          <p:cNvPr id="130" name="Google Shape;130;p10"/>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 name="Google Shape;131;p10"/>
          <p:cNvSpPr/>
          <p:nvPr/>
        </p:nvSpPr>
        <p:spPr>
          <a:xfrm>
            <a:off x="856700" y="5622168"/>
            <a:ext cx="7853765" cy="750185"/>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10"/>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10"/>
          <p:cNvSpPr txBox="1">
            <a:spLocks noGrp="1"/>
          </p:cNvSpPr>
          <p:nvPr>
            <p:ph type="body" idx="1"/>
          </p:nvPr>
        </p:nvSpPr>
        <p:spPr>
          <a:xfrm>
            <a:off x="1097435" y="5682411"/>
            <a:ext cx="7363600" cy="521600"/>
          </a:xfrm>
          <a:prstGeom prst="rect">
            <a:avLst/>
          </a:prstGeom>
        </p:spPr>
        <p:txBody>
          <a:bodyPr spcFirstLastPara="1" wrap="square" lIns="0" tIns="0" rIns="0" bIns="0" anchor="ctr" anchorCtr="0">
            <a:noAutofit/>
          </a:bodyPr>
          <a:lstStyle>
            <a:lvl1pPr marL="609585" lvl="0" indent="-304792" rtl="0">
              <a:spcBef>
                <a:spcPts val="0"/>
              </a:spcBef>
              <a:spcAft>
                <a:spcPts val="0"/>
              </a:spcAft>
              <a:buSzPts val="1600"/>
              <a:buNone/>
              <a:defRPr sz="2133"/>
            </a:lvl1pPr>
          </a:lstStyle>
          <a:p>
            <a:endParaRPr/>
          </a:p>
        </p:txBody>
      </p:sp>
      <p:sp>
        <p:nvSpPr>
          <p:cNvPr id="134" name="Google Shape;134;p10"/>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
        <p:nvSpPr>
          <p:cNvPr id="135" name="Google Shape;135;p10"/>
          <p:cNvSpPr/>
          <p:nvPr/>
        </p:nvSpPr>
        <p:spPr>
          <a:xfrm rot="5400000">
            <a:off x="416224" y="406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36;p10"/>
          <p:cNvSpPr/>
          <p:nvPr/>
        </p:nvSpPr>
        <p:spPr>
          <a:xfrm rot="-9525180">
            <a:off x="337132" y="5811193"/>
            <a:ext cx="387347" cy="30844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10"/>
          <p:cNvSpPr/>
          <p:nvPr/>
        </p:nvSpPr>
        <p:spPr>
          <a:xfrm rot="-9525180">
            <a:off x="290359" y="6017223"/>
            <a:ext cx="176653" cy="121715"/>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 name="Google Shape;138;p10"/>
          <p:cNvSpPr/>
          <p:nvPr/>
        </p:nvSpPr>
        <p:spPr>
          <a:xfrm rot="-167066">
            <a:off x="6578987" y="484853"/>
            <a:ext cx="1184192" cy="81985"/>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10"/>
          <p:cNvSpPr/>
          <p:nvPr/>
        </p:nvSpPr>
        <p:spPr>
          <a:xfrm rot="-167066">
            <a:off x="7835157" y="490943"/>
            <a:ext cx="115852" cy="41572"/>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0" name="Google Shape;140;p10"/>
          <p:cNvSpPr/>
          <p:nvPr/>
        </p:nvSpPr>
        <p:spPr>
          <a:xfrm rot="-167066">
            <a:off x="8061517" y="472613"/>
            <a:ext cx="399635" cy="54241"/>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10"/>
          <p:cNvSpPr/>
          <p:nvPr/>
        </p:nvSpPr>
        <p:spPr>
          <a:xfrm rot="5400000">
            <a:off x="11040351" y="3327685"/>
            <a:ext cx="1134187" cy="206636"/>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008661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lank - Light" type="blank">
  <p:cSld name="Blank - Light">
    <p:spTree>
      <p:nvGrpSpPr>
        <p:cNvPr id="1" name="Shape 142"/>
        <p:cNvGrpSpPr/>
        <p:nvPr/>
      </p:nvGrpSpPr>
      <p:grpSpPr>
        <a:xfrm>
          <a:off x="0" y="0"/>
          <a:ext cx="0" cy="0"/>
          <a:chOff x="0" y="0"/>
          <a:chExt cx="0" cy="0"/>
        </a:xfrm>
      </p:grpSpPr>
      <p:sp>
        <p:nvSpPr>
          <p:cNvPr id="143" name="Google Shape;143;p11"/>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
        <p:nvSpPr>
          <p:cNvPr id="144" name="Google Shape;144;p11"/>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45;p11"/>
          <p:cNvSpPr/>
          <p:nvPr/>
        </p:nvSpPr>
        <p:spPr>
          <a:xfrm rot="-5673298">
            <a:off x="3165457" y="5744019"/>
            <a:ext cx="151047" cy="1271560"/>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11"/>
          <p:cNvSpPr/>
          <p:nvPr/>
        </p:nvSpPr>
        <p:spPr>
          <a:xfrm rot="-5673298">
            <a:off x="2951902" y="6246239"/>
            <a:ext cx="107207" cy="531840"/>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47;p11"/>
          <p:cNvSpPr/>
          <p:nvPr/>
        </p:nvSpPr>
        <p:spPr>
          <a:xfrm>
            <a:off x="7453534" y="398834"/>
            <a:ext cx="720335" cy="3523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11"/>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9" name="Google Shape;149;p11"/>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0" name="Google Shape;150;p11"/>
          <p:cNvSpPr/>
          <p:nvPr/>
        </p:nvSpPr>
        <p:spPr>
          <a:xfrm>
            <a:off x="441550" y="2665959"/>
            <a:ext cx="282121" cy="357283"/>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151;p11"/>
          <p:cNvSpPr/>
          <p:nvPr/>
        </p:nvSpPr>
        <p:spPr>
          <a:xfrm>
            <a:off x="11419718" y="4779372"/>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11"/>
          <p:cNvSpPr/>
          <p:nvPr/>
        </p:nvSpPr>
        <p:spPr>
          <a:xfrm rot="5069525">
            <a:off x="10470846" y="4989089"/>
            <a:ext cx="1085543" cy="1363137"/>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11"/>
          <p:cNvSpPr/>
          <p:nvPr/>
        </p:nvSpPr>
        <p:spPr>
          <a:xfrm rot="5400000">
            <a:off x="407224" y="406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222669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lank - Dark">
  <p:cSld name="Blank - Dark">
    <p:bg>
      <p:bgPr>
        <a:solidFill>
          <a:schemeClr val="dk1"/>
        </a:solidFill>
        <a:effectLst/>
      </p:bgPr>
    </p:bg>
    <p:spTree>
      <p:nvGrpSpPr>
        <p:cNvPr id="1" name="Shape 154"/>
        <p:cNvGrpSpPr/>
        <p:nvPr/>
      </p:nvGrpSpPr>
      <p:grpSpPr>
        <a:xfrm>
          <a:off x="0" y="0"/>
          <a:ext cx="0" cy="0"/>
          <a:chOff x="0" y="0"/>
          <a:chExt cx="0" cy="0"/>
        </a:xfrm>
      </p:grpSpPr>
      <p:sp>
        <p:nvSpPr>
          <p:cNvPr id="155" name="Google Shape;155;p12"/>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pPr defTabSz="1219170">
              <a:buClr>
                <a:srgbClr val="000000"/>
              </a:buClr>
            </a:pPr>
            <a:fld id="{00000000-1234-1234-1234-123412341234}" type="slidenum">
              <a:rPr lang="en" kern="0" smtClean="0">
                <a:solidFill>
                  <a:srgbClr val="EDF0EB"/>
                </a:solidFill>
              </a:rPr>
              <a:pPr defTabSz="1219170">
                <a:buClr>
                  <a:srgbClr val="000000"/>
                </a:buClr>
              </a:pPr>
              <a:t>‹#›</a:t>
            </a:fld>
            <a:endParaRPr lang="en" kern="0">
              <a:solidFill>
                <a:srgbClr val="EDF0EB"/>
              </a:solidFill>
            </a:endParaRPr>
          </a:p>
        </p:txBody>
      </p:sp>
      <p:sp>
        <p:nvSpPr>
          <p:cNvPr id="156" name="Google Shape;156;p12"/>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7" name="Google Shape;157;p12"/>
          <p:cNvSpPr/>
          <p:nvPr/>
        </p:nvSpPr>
        <p:spPr>
          <a:xfrm rot="-5673298">
            <a:off x="3165457" y="5744019"/>
            <a:ext cx="151047" cy="1271560"/>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8" name="Google Shape;158;p12"/>
          <p:cNvSpPr/>
          <p:nvPr/>
        </p:nvSpPr>
        <p:spPr>
          <a:xfrm rot="-5673298">
            <a:off x="2951902" y="6246239"/>
            <a:ext cx="107207" cy="531840"/>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9" name="Google Shape;159;p12"/>
          <p:cNvSpPr/>
          <p:nvPr/>
        </p:nvSpPr>
        <p:spPr>
          <a:xfrm>
            <a:off x="7453534" y="398834"/>
            <a:ext cx="720335" cy="3523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0" name="Google Shape;160;p12"/>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1" name="Google Shape;161;p12"/>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2" name="Google Shape;162;p12"/>
          <p:cNvSpPr/>
          <p:nvPr/>
        </p:nvSpPr>
        <p:spPr>
          <a:xfrm>
            <a:off x="441550" y="2665959"/>
            <a:ext cx="282121" cy="357283"/>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3" name="Google Shape;163;p12"/>
          <p:cNvSpPr/>
          <p:nvPr/>
        </p:nvSpPr>
        <p:spPr>
          <a:xfrm>
            <a:off x="11419718" y="4779372"/>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4" name="Google Shape;164;p12"/>
          <p:cNvSpPr/>
          <p:nvPr/>
        </p:nvSpPr>
        <p:spPr>
          <a:xfrm rot="5069525">
            <a:off x="10470846" y="4989089"/>
            <a:ext cx="1085543" cy="1363137"/>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5" name="Google Shape;165;p12"/>
          <p:cNvSpPr/>
          <p:nvPr/>
        </p:nvSpPr>
        <p:spPr>
          <a:xfrm rot="5400000">
            <a:off x="407224" y="406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778618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lank - Half">
  <p:cSld name="Blank - Half">
    <p:bg>
      <p:bgPr>
        <a:solidFill>
          <a:schemeClr val="lt1"/>
        </a:solidFill>
        <a:effectLst/>
      </p:bgPr>
    </p:bg>
    <p:spTree>
      <p:nvGrpSpPr>
        <p:cNvPr id="1" name="Shape 166"/>
        <p:cNvGrpSpPr/>
        <p:nvPr/>
      </p:nvGrpSpPr>
      <p:grpSpPr>
        <a:xfrm>
          <a:off x="0" y="0"/>
          <a:ext cx="0" cy="0"/>
          <a:chOff x="0" y="0"/>
          <a:chExt cx="0" cy="0"/>
        </a:xfrm>
      </p:grpSpPr>
      <p:sp>
        <p:nvSpPr>
          <p:cNvPr id="167" name="Google Shape;167;p13"/>
          <p:cNvSpPr/>
          <p:nvPr/>
        </p:nvSpPr>
        <p:spPr>
          <a:xfrm rot="-1760302">
            <a:off x="6117867" y="849515"/>
            <a:ext cx="5608848" cy="5482596"/>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8" name="Google Shape;168;p13"/>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grpSp>
        <p:nvGrpSpPr>
          <p:cNvPr id="169" name="Google Shape;169;p13"/>
          <p:cNvGrpSpPr/>
          <p:nvPr/>
        </p:nvGrpSpPr>
        <p:grpSpPr>
          <a:xfrm>
            <a:off x="5836383" y="575418"/>
            <a:ext cx="5814403" cy="5707165"/>
            <a:chOff x="576654" y="555403"/>
            <a:chExt cx="3865959" cy="3794658"/>
          </a:xfrm>
        </p:grpSpPr>
        <p:sp>
          <p:nvSpPr>
            <p:cNvPr id="170" name="Google Shape;170;p13"/>
            <p:cNvSpPr/>
            <p:nvPr/>
          </p:nvSpPr>
          <p:spPr>
            <a:xfrm>
              <a:off x="619289" y="555403"/>
              <a:ext cx="3823324" cy="3794658"/>
            </a:xfrm>
            <a:custGeom>
              <a:avLst/>
              <a:gdLst/>
              <a:ahLst/>
              <a:cxnLst/>
              <a:rect l="l" t="t" r="r" b="b"/>
              <a:pathLst>
                <a:path w="1812002" h="1798416" extrusionOk="0">
                  <a:moveTo>
                    <a:pt x="1803580" y="754533"/>
                  </a:moveTo>
                  <a:cubicBezTo>
                    <a:pt x="1755126" y="365965"/>
                    <a:pt x="1420404" y="43389"/>
                    <a:pt x="1031243" y="5415"/>
                  </a:cubicBezTo>
                  <a:cubicBezTo>
                    <a:pt x="982060" y="-66"/>
                    <a:pt x="932504" y="-1381"/>
                    <a:pt x="883099" y="1447"/>
                  </a:cubicBezTo>
                  <a:cubicBezTo>
                    <a:pt x="873803" y="1973"/>
                    <a:pt x="873957" y="16794"/>
                    <a:pt x="883691" y="16246"/>
                  </a:cubicBezTo>
                  <a:cubicBezTo>
                    <a:pt x="1757494" y="-18263"/>
                    <a:pt x="2121442" y="1058868"/>
                    <a:pt x="1445508" y="1590605"/>
                  </a:cubicBezTo>
                  <a:cubicBezTo>
                    <a:pt x="1154174" y="1812547"/>
                    <a:pt x="730088" y="1849314"/>
                    <a:pt x="411765" y="1663262"/>
                  </a:cubicBezTo>
                  <a:cubicBezTo>
                    <a:pt x="67769" y="1470874"/>
                    <a:pt x="-50821" y="1022824"/>
                    <a:pt x="50843" y="658548"/>
                  </a:cubicBezTo>
                  <a:cubicBezTo>
                    <a:pt x="145996" y="257328"/>
                    <a:pt x="571617" y="-46393"/>
                    <a:pt x="981233" y="77876"/>
                  </a:cubicBezTo>
                  <a:cubicBezTo>
                    <a:pt x="990003" y="80529"/>
                    <a:pt x="993533" y="65949"/>
                    <a:pt x="984391" y="63186"/>
                  </a:cubicBezTo>
                  <a:cubicBezTo>
                    <a:pt x="621232" y="-46436"/>
                    <a:pt x="223477" y="180680"/>
                    <a:pt x="83292" y="523010"/>
                  </a:cubicBezTo>
                  <a:cubicBezTo>
                    <a:pt x="-163184" y="1097697"/>
                    <a:pt x="154152" y="1768368"/>
                    <a:pt x="813533" y="1796542"/>
                  </a:cubicBezTo>
                  <a:cubicBezTo>
                    <a:pt x="1393503" y="1832827"/>
                    <a:pt x="1882662" y="1337310"/>
                    <a:pt x="1803580" y="7545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1" name="Google Shape;171;p13"/>
            <p:cNvSpPr/>
            <p:nvPr/>
          </p:nvSpPr>
          <p:spPr>
            <a:xfrm>
              <a:off x="576654" y="3067330"/>
              <a:ext cx="620488" cy="986037"/>
            </a:xfrm>
            <a:custGeom>
              <a:avLst/>
              <a:gdLst/>
              <a:ahLst/>
              <a:cxnLst/>
              <a:rect l="l" t="t" r="r" b="b"/>
              <a:pathLst>
                <a:path w="294070" h="467316" extrusionOk="0">
                  <a:moveTo>
                    <a:pt x="291610" y="454155"/>
                  </a:moveTo>
                  <a:cubicBezTo>
                    <a:pt x="153814" y="339512"/>
                    <a:pt x="54825" y="179550"/>
                    <a:pt x="14308" y="4834"/>
                  </a:cubicBezTo>
                  <a:cubicBezTo>
                    <a:pt x="12116" y="-4528"/>
                    <a:pt x="-1872" y="1084"/>
                    <a:pt x="211" y="10007"/>
                  </a:cubicBezTo>
                  <a:cubicBezTo>
                    <a:pt x="42374" y="188276"/>
                    <a:pt x="141091" y="348128"/>
                    <a:pt x="281612" y="465666"/>
                  </a:cubicBezTo>
                  <a:cubicBezTo>
                    <a:pt x="288760" y="471585"/>
                    <a:pt x="298757" y="460141"/>
                    <a:pt x="291610" y="4541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2" name="Google Shape;172;p13"/>
            <p:cNvSpPr/>
            <p:nvPr/>
          </p:nvSpPr>
          <p:spPr>
            <a:xfrm>
              <a:off x="625052" y="3542878"/>
              <a:ext cx="246686" cy="335935"/>
            </a:xfrm>
            <a:custGeom>
              <a:avLst/>
              <a:gdLst/>
              <a:ahLst/>
              <a:cxnLst/>
              <a:rect l="l" t="t" r="r" b="b"/>
              <a:pathLst>
                <a:path w="116913" h="159211" extrusionOk="0">
                  <a:moveTo>
                    <a:pt x="114759" y="145770"/>
                  </a:moveTo>
                  <a:cubicBezTo>
                    <a:pt x="73155" y="104376"/>
                    <a:pt x="38848" y="56252"/>
                    <a:pt x="13292" y="3435"/>
                  </a:cubicBezTo>
                  <a:cubicBezTo>
                    <a:pt x="9193" y="-5027"/>
                    <a:pt x="-3195" y="3808"/>
                    <a:pt x="774" y="12030"/>
                  </a:cubicBezTo>
                  <a:cubicBezTo>
                    <a:pt x="27012" y="65964"/>
                    <a:pt x="62178" y="115053"/>
                    <a:pt x="104784" y="157258"/>
                  </a:cubicBezTo>
                  <a:cubicBezTo>
                    <a:pt x="111361" y="163814"/>
                    <a:pt x="121337" y="152303"/>
                    <a:pt x="114759" y="1457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3" name="Google Shape;173;p13"/>
            <p:cNvSpPr/>
            <p:nvPr/>
          </p:nvSpPr>
          <p:spPr>
            <a:xfrm>
              <a:off x="3508732" y="703042"/>
              <a:ext cx="736985" cy="678722"/>
            </a:xfrm>
            <a:custGeom>
              <a:avLst/>
              <a:gdLst/>
              <a:ahLst/>
              <a:cxnLst/>
              <a:rect l="l" t="t" r="r" b="b"/>
              <a:pathLst>
                <a:path w="349282" h="321669" extrusionOk="0">
                  <a:moveTo>
                    <a:pt x="348469" y="309928"/>
                  </a:moveTo>
                  <a:cubicBezTo>
                    <a:pt x="278003" y="170664"/>
                    <a:pt x="156037" y="58585"/>
                    <a:pt x="11050" y="551"/>
                  </a:cubicBezTo>
                  <a:cubicBezTo>
                    <a:pt x="2543" y="-2847"/>
                    <a:pt x="-4823" y="10439"/>
                    <a:pt x="3968" y="13969"/>
                  </a:cubicBezTo>
                  <a:cubicBezTo>
                    <a:pt x="146478" y="70973"/>
                    <a:pt x="266844" y="180859"/>
                    <a:pt x="335709" y="318194"/>
                  </a:cubicBezTo>
                  <a:cubicBezTo>
                    <a:pt x="339918" y="326613"/>
                    <a:pt x="352591" y="318107"/>
                    <a:pt x="348469" y="3099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4" name="Google Shape;174;p13"/>
            <p:cNvSpPr/>
            <p:nvPr/>
          </p:nvSpPr>
          <p:spPr>
            <a:xfrm>
              <a:off x="4237875" y="1405342"/>
              <a:ext cx="51220" cy="74504"/>
            </a:xfrm>
            <a:custGeom>
              <a:avLst/>
              <a:gdLst/>
              <a:ahLst/>
              <a:cxnLst/>
              <a:rect l="l" t="t" r="r" b="b"/>
              <a:pathLst>
                <a:path w="24275" h="35310" extrusionOk="0">
                  <a:moveTo>
                    <a:pt x="23295" y="23713"/>
                  </a:moveTo>
                  <a:lnTo>
                    <a:pt x="13692" y="3323"/>
                  </a:lnTo>
                  <a:cubicBezTo>
                    <a:pt x="8452" y="-4658"/>
                    <a:pt x="-3475" y="3191"/>
                    <a:pt x="975" y="11588"/>
                  </a:cubicBezTo>
                  <a:cubicBezTo>
                    <a:pt x="4176" y="18384"/>
                    <a:pt x="7371" y="25181"/>
                    <a:pt x="10556" y="31978"/>
                  </a:cubicBezTo>
                  <a:cubicBezTo>
                    <a:pt x="15906" y="39980"/>
                    <a:pt x="27745" y="32109"/>
                    <a:pt x="23295" y="237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75" name="Google Shape;175;p13"/>
          <p:cNvSpPr/>
          <p:nvPr/>
        </p:nvSpPr>
        <p:spPr>
          <a:xfrm rot="2700000">
            <a:off x="6626279" y="1272902"/>
            <a:ext cx="267959" cy="230468"/>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 name="Google Shape;176;p13"/>
          <p:cNvSpPr/>
          <p:nvPr/>
        </p:nvSpPr>
        <p:spPr>
          <a:xfrm rot="8434612">
            <a:off x="10414313" y="5279020"/>
            <a:ext cx="720367" cy="352413"/>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343066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177"/>
        <p:cNvGrpSpPr/>
        <p:nvPr/>
      </p:nvGrpSpPr>
      <p:grpSpPr>
        <a:xfrm>
          <a:off x="0" y="0"/>
          <a:ext cx="0" cy="0"/>
          <a:chOff x="0" y="0"/>
          <a:chExt cx="0" cy="0"/>
        </a:xfrm>
      </p:grpSpPr>
      <p:sp>
        <p:nvSpPr>
          <p:cNvPr id="178" name="Google Shape;178;p14"/>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Tree>
    <p:extLst>
      <p:ext uri="{BB962C8B-B14F-4D97-AF65-F5344CB8AC3E}">
        <p14:creationId xmlns:p14="http://schemas.microsoft.com/office/powerpoint/2010/main" val="1012188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design 2">
  <p:cSld name="Title design 2">
    <p:spTree>
      <p:nvGrpSpPr>
        <p:cNvPr id="1" name="Shape 158"/>
        <p:cNvGrpSpPr/>
        <p:nvPr/>
      </p:nvGrpSpPr>
      <p:grpSpPr>
        <a:xfrm>
          <a:off x="0" y="0"/>
          <a:ext cx="0" cy="0"/>
          <a:chOff x="0" y="0"/>
          <a:chExt cx="0" cy="0"/>
        </a:xfrm>
      </p:grpSpPr>
      <p:grpSp>
        <p:nvGrpSpPr>
          <p:cNvPr id="159" name="Google Shape;159;p14"/>
          <p:cNvGrpSpPr/>
          <p:nvPr/>
        </p:nvGrpSpPr>
        <p:grpSpPr>
          <a:xfrm flipH="1">
            <a:off x="-3433" y="-203200"/>
            <a:ext cx="12805033" cy="7063333"/>
            <a:chOff x="-459775" y="-152400"/>
            <a:chExt cx="9603775" cy="5297500"/>
          </a:xfrm>
        </p:grpSpPr>
        <p:grpSp>
          <p:nvGrpSpPr>
            <p:cNvPr id="160" name="Google Shape;160;p14"/>
            <p:cNvGrpSpPr/>
            <p:nvPr/>
          </p:nvGrpSpPr>
          <p:grpSpPr>
            <a:xfrm>
              <a:off x="-459775" y="-152400"/>
              <a:ext cx="2665672" cy="2184757"/>
              <a:chOff x="5063802" y="2718733"/>
              <a:chExt cx="929065" cy="761425"/>
            </a:xfrm>
          </p:grpSpPr>
          <p:sp>
            <p:nvSpPr>
              <p:cNvPr id="161" name="Google Shape;161;p14"/>
              <p:cNvSpPr/>
              <p:nvPr/>
            </p:nvSpPr>
            <p:spPr>
              <a:xfrm>
                <a:off x="5063802" y="2718733"/>
                <a:ext cx="92906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4"/>
              <p:cNvSpPr/>
              <p:nvPr/>
            </p:nvSpPr>
            <p:spPr>
              <a:xfrm>
                <a:off x="5063802" y="2718733"/>
                <a:ext cx="764587"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3" name="Google Shape;163;p14"/>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4" name="Google Shape;164;p14"/>
          <p:cNvSpPr txBox="1">
            <a:spLocks noGrp="1"/>
          </p:cNvSpPr>
          <p:nvPr>
            <p:ph type="title"/>
          </p:nvPr>
        </p:nvSpPr>
        <p:spPr>
          <a:xfrm>
            <a:off x="2687800" y="725400"/>
            <a:ext cx="6816400" cy="5672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1005902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5"/>
        <p:cNvGrpSpPr/>
        <p:nvPr/>
      </p:nvGrpSpPr>
      <p:grpSpPr>
        <a:xfrm>
          <a:off x="0" y="0"/>
          <a:ext cx="0" cy="0"/>
          <a:chOff x="0" y="0"/>
          <a:chExt cx="0" cy="0"/>
        </a:xfrm>
      </p:grpSpPr>
      <p:grpSp>
        <p:nvGrpSpPr>
          <p:cNvPr id="166" name="Google Shape;166;p15"/>
          <p:cNvGrpSpPr/>
          <p:nvPr/>
        </p:nvGrpSpPr>
        <p:grpSpPr>
          <a:xfrm>
            <a:off x="-19545" y="-8244"/>
            <a:ext cx="12211545" cy="6890280"/>
            <a:chOff x="-14659" y="-6183"/>
            <a:chExt cx="9158659" cy="5167710"/>
          </a:xfrm>
        </p:grpSpPr>
        <p:sp>
          <p:nvSpPr>
            <p:cNvPr id="167" name="Google Shape;167;p15"/>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8" name="Google Shape;168;p15"/>
            <p:cNvGrpSpPr/>
            <p:nvPr/>
          </p:nvGrpSpPr>
          <p:grpSpPr>
            <a:xfrm>
              <a:off x="-14659" y="2815576"/>
              <a:ext cx="3410268" cy="2345952"/>
              <a:chOff x="529875" y="3526025"/>
              <a:chExt cx="1175225" cy="808475"/>
            </a:xfrm>
          </p:grpSpPr>
          <p:sp>
            <p:nvSpPr>
              <p:cNvPr id="169" name="Google Shape;169;p15"/>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5"/>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74" name="Google Shape;174;p15"/>
          <p:cNvSpPr txBox="1">
            <a:spLocks noGrp="1"/>
          </p:cNvSpPr>
          <p:nvPr>
            <p:ph type="ctrTitle"/>
          </p:nvPr>
        </p:nvSpPr>
        <p:spPr>
          <a:xfrm>
            <a:off x="950967" y="719333"/>
            <a:ext cx="4010400" cy="18660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6533"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75" name="Google Shape;175;p15"/>
          <p:cNvSpPr txBox="1">
            <a:spLocks noGrp="1"/>
          </p:cNvSpPr>
          <p:nvPr>
            <p:ph type="body" idx="1"/>
          </p:nvPr>
        </p:nvSpPr>
        <p:spPr>
          <a:xfrm>
            <a:off x="5197067" y="2640000"/>
            <a:ext cx="6044000" cy="3492400"/>
          </a:xfrm>
          <a:prstGeom prst="rect">
            <a:avLst/>
          </a:prstGeom>
        </p:spPr>
        <p:txBody>
          <a:bodyPr spcFirstLastPara="1" wrap="square" lIns="0" tIns="0" rIns="0" bIns="0" anchor="t" anchorCtr="0">
            <a:noAutofit/>
          </a:bodyPr>
          <a:lstStyle>
            <a:lvl1pPr marL="609585" lvl="0" indent="-431789" rtl="0">
              <a:lnSpc>
                <a:spcPct val="100000"/>
              </a:lnSpc>
              <a:spcBef>
                <a:spcPts val="0"/>
              </a:spcBef>
              <a:spcAft>
                <a:spcPts val="0"/>
              </a:spcAft>
              <a:buClr>
                <a:srgbClr val="EA8C6D"/>
              </a:buClr>
              <a:buSzPts val="1500"/>
              <a:buChar char="●"/>
              <a:defRPr sz="2267"/>
            </a:lvl1pPr>
            <a:lvl2pPr marL="1219170" lvl="1" indent="-431789" rtl="0">
              <a:lnSpc>
                <a:spcPct val="100000"/>
              </a:lnSpc>
              <a:spcBef>
                <a:spcPts val="0"/>
              </a:spcBef>
              <a:spcAft>
                <a:spcPts val="0"/>
              </a:spcAft>
              <a:buClr>
                <a:srgbClr val="999999"/>
              </a:buClr>
              <a:buSzPts val="1500"/>
              <a:buChar char="○"/>
              <a:defRPr sz="2000"/>
            </a:lvl2pPr>
            <a:lvl3pPr marL="1828754" lvl="2" indent="-431789" rtl="0">
              <a:lnSpc>
                <a:spcPct val="100000"/>
              </a:lnSpc>
              <a:spcBef>
                <a:spcPts val="2133"/>
              </a:spcBef>
              <a:spcAft>
                <a:spcPts val="0"/>
              </a:spcAft>
              <a:buClr>
                <a:srgbClr val="999999"/>
              </a:buClr>
              <a:buSzPts val="1500"/>
              <a:buChar char="■"/>
              <a:defRPr sz="2000"/>
            </a:lvl3pPr>
            <a:lvl4pPr marL="2438339" lvl="3" indent="-431789" rtl="0">
              <a:lnSpc>
                <a:spcPct val="100000"/>
              </a:lnSpc>
              <a:spcBef>
                <a:spcPts val="2133"/>
              </a:spcBef>
              <a:spcAft>
                <a:spcPts val="0"/>
              </a:spcAft>
              <a:buClr>
                <a:srgbClr val="999999"/>
              </a:buClr>
              <a:buSzPts val="1500"/>
              <a:buChar char="●"/>
              <a:defRPr sz="2000"/>
            </a:lvl4pPr>
            <a:lvl5pPr marL="3047924" lvl="4" indent="-431789" rtl="0">
              <a:lnSpc>
                <a:spcPct val="100000"/>
              </a:lnSpc>
              <a:spcBef>
                <a:spcPts val="2133"/>
              </a:spcBef>
              <a:spcAft>
                <a:spcPts val="0"/>
              </a:spcAft>
              <a:buClr>
                <a:srgbClr val="999999"/>
              </a:buClr>
              <a:buSzPts val="1500"/>
              <a:buChar char="○"/>
              <a:defRPr sz="2000"/>
            </a:lvl5pPr>
            <a:lvl6pPr marL="3657509" lvl="5" indent="-431789" rtl="0">
              <a:lnSpc>
                <a:spcPct val="100000"/>
              </a:lnSpc>
              <a:spcBef>
                <a:spcPts val="2133"/>
              </a:spcBef>
              <a:spcAft>
                <a:spcPts val="0"/>
              </a:spcAft>
              <a:buClr>
                <a:srgbClr val="999999"/>
              </a:buClr>
              <a:buSzPts val="1500"/>
              <a:buChar char="■"/>
              <a:defRPr sz="2000"/>
            </a:lvl6pPr>
            <a:lvl7pPr marL="4267093" lvl="6" indent="-431789" rtl="0">
              <a:lnSpc>
                <a:spcPct val="100000"/>
              </a:lnSpc>
              <a:spcBef>
                <a:spcPts val="2133"/>
              </a:spcBef>
              <a:spcAft>
                <a:spcPts val="0"/>
              </a:spcAft>
              <a:buClr>
                <a:srgbClr val="999999"/>
              </a:buClr>
              <a:buSzPts val="1500"/>
              <a:buChar char="●"/>
              <a:defRPr sz="2000"/>
            </a:lvl7pPr>
            <a:lvl8pPr marL="4876678" lvl="7" indent="-431789" rtl="0">
              <a:lnSpc>
                <a:spcPct val="100000"/>
              </a:lnSpc>
              <a:spcBef>
                <a:spcPts val="2133"/>
              </a:spcBef>
              <a:spcAft>
                <a:spcPts val="0"/>
              </a:spcAft>
              <a:buClr>
                <a:srgbClr val="999999"/>
              </a:buClr>
              <a:buSzPts val="1500"/>
              <a:buChar char="○"/>
              <a:defRPr sz="2000"/>
            </a:lvl8pPr>
            <a:lvl9pPr marL="5486263" lvl="8" indent="-431789" rtl="0">
              <a:lnSpc>
                <a:spcPct val="100000"/>
              </a:lnSpc>
              <a:spcBef>
                <a:spcPts val="2133"/>
              </a:spcBef>
              <a:spcAft>
                <a:spcPts val="2133"/>
              </a:spcAft>
              <a:buClr>
                <a:srgbClr val="999999"/>
              </a:buClr>
              <a:buSzPts val="1500"/>
              <a:buChar char="■"/>
              <a:defRPr sz="2000"/>
            </a:lvl9pPr>
          </a:lstStyle>
          <a:p>
            <a:endParaRPr/>
          </a:p>
        </p:txBody>
      </p:sp>
    </p:spTree>
    <p:extLst>
      <p:ext uri="{BB962C8B-B14F-4D97-AF65-F5344CB8AC3E}">
        <p14:creationId xmlns:p14="http://schemas.microsoft.com/office/powerpoint/2010/main" val="2699713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6"/>
        <p:cNvGrpSpPr/>
        <p:nvPr/>
      </p:nvGrpSpPr>
      <p:grpSpPr>
        <a:xfrm>
          <a:off x="0" y="0"/>
          <a:ext cx="0" cy="0"/>
          <a:chOff x="0" y="0"/>
          <a:chExt cx="0" cy="0"/>
        </a:xfrm>
      </p:grpSpPr>
      <p:sp>
        <p:nvSpPr>
          <p:cNvPr id="177" name="Google Shape;177;p16"/>
          <p:cNvSpPr/>
          <p:nvPr/>
        </p:nvSpPr>
        <p:spPr>
          <a:xfrm rot="10800000" flipH="1">
            <a:off x="9441194" y="5404989"/>
            <a:ext cx="2750807" cy="1455144"/>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6"/>
          <p:cNvSpPr txBox="1">
            <a:spLocks noGrp="1"/>
          </p:cNvSpPr>
          <p:nvPr>
            <p:ph type="title"/>
          </p:nvPr>
        </p:nvSpPr>
        <p:spPr>
          <a:xfrm>
            <a:off x="6096000" y="1295400"/>
            <a:ext cx="5145200" cy="4436400"/>
          </a:xfrm>
          <a:prstGeom prst="rect">
            <a:avLst/>
          </a:prstGeom>
        </p:spPr>
        <p:txBody>
          <a:bodyPr spcFirstLastPara="1" wrap="square" lIns="0" tIns="0" rIns="0" bIns="0" anchor="t" anchorCtr="0">
            <a:noAutofit/>
          </a:bodyPr>
          <a:lstStyle>
            <a:lvl1pPr lvl="0" algn="r" rtl="0">
              <a:spcBef>
                <a:spcPts val="0"/>
              </a:spcBef>
              <a:spcAft>
                <a:spcPts val="0"/>
              </a:spcAft>
              <a:buNone/>
              <a:defRPr sz="7333" b="1"/>
            </a:lvl1pPr>
            <a:lvl2pPr lvl="1" algn="r" rtl="0">
              <a:spcBef>
                <a:spcPts val="0"/>
              </a:spcBef>
              <a:spcAft>
                <a:spcPts val="0"/>
              </a:spcAft>
              <a:buNone/>
              <a:defRPr sz="7333" b="1"/>
            </a:lvl2pPr>
            <a:lvl3pPr lvl="2" algn="r" rtl="0">
              <a:spcBef>
                <a:spcPts val="0"/>
              </a:spcBef>
              <a:spcAft>
                <a:spcPts val="0"/>
              </a:spcAft>
              <a:buNone/>
              <a:defRPr sz="7333" b="1"/>
            </a:lvl3pPr>
            <a:lvl4pPr lvl="3" algn="r" rtl="0">
              <a:spcBef>
                <a:spcPts val="0"/>
              </a:spcBef>
              <a:spcAft>
                <a:spcPts val="0"/>
              </a:spcAft>
              <a:buNone/>
              <a:defRPr sz="7333" b="1"/>
            </a:lvl4pPr>
            <a:lvl5pPr lvl="4" algn="r" rtl="0">
              <a:spcBef>
                <a:spcPts val="0"/>
              </a:spcBef>
              <a:spcAft>
                <a:spcPts val="0"/>
              </a:spcAft>
              <a:buNone/>
              <a:defRPr sz="7333" b="1"/>
            </a:lvl5pPr>
            <a:lvl6pPr lvl="5" algn="r" rtl="0">
              <a:spcBef>
                <a:spcPts val="0"/>
              </a:spcBef>
              <a:spcAft>
                <a:spcPts val="0"/>
              </a:spcAft>
              <a:buNone/>
              <a:defRPr sz="7333" b="1"/>
            </a:lvl6pPr>
            <a:lvl7pPr lvl="6" algn="r" rtl="0">
              <a:spcBef>
                <a:spcPts val="0"/>
              </a:spcBef>
              <a:spcAft>
                <a:spcPts val="0"/>
              </a:spcAft>
              <a:buNone/>
              <a:defRPr sz="7333" b="1"/>
            </a:lvl7pPr>
            <a:lvl8pPr lvl="7" algn="r" rtl="0">
              <a:spcBef>
                <a:spcPts val="0"/>
              </a:spcBef>
              <a:spcAft>
                <a:spcPts val="0"/>
              </a:spcAft>
              <a:buNone/>
              <a:defRPr sz="7333" b="1"/>
            </a:lvl8pPr>
            <a:lvl9pPr lvl="8" algn="r" rtl="0">
              <a:spcBef>
                <a:spcPts val="0"/>
              </a:spcBef>
              <a:spcAft>
                <a:spcPts val="0"/>
              </a:spcAft>
              <a:buNone/>
              <a:defRPr sz="7333" b="1"/>
            </a:lvl9pPr>
          </a:lstStyle>
          <a:p>
            <a:endParaRPr/>
          </a:p>
        </p:txBody>
      </p:sp>
    </p:spTree>
    <p:extLst>
      <p:ext uri="{BB962C8B-B14F-4D97-AF65-F5344CB8AC3E}">
        <p14:creationId xmlns:p14="http://schemas.microsoft.com/office/powerpoint/2010/main" val="3528271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9"/>
        <p:cNvGrpSpPr/>
        <p:nvPr/>
      </p:nvGrpSpPr>
      <p:grpSpPr>
        <a:xfrm>
          <a:off x="0" y="0"/>
          <a:ext cx="0" cy="0"/>
          <a:chOff x="0" y="0"/>
          <a:chExt cx="0" cy="0"/>
        </a:xfrm>
      </p:grpSpPr>
      <p:grpSp>
        <p:nvGrpSpPr>
          <p:cNvPr id="180" name="Google Shape;180;p17"/>
          <p:cNvGrpSpPr/>
          <p:nvPr/>
        </p:nvGrpSpPr>
        <p:grpSpPr>
          <a:xfrm rot="10800000" flipH="1">
            <a:off x="-320148" y="5413953"/>
            <a:ext cx="3295541" cy="1437875"/>
            <a:chOff x="5223150" y="2771850"/>
            <a:chExt cx="1210350" cy="761425"/>
          </a:xfrm>
        </p:grpSpPr>
        <p:sp>
          <p:nvSpPr>
            <p:cNvPr id="181" name="Google Shape;181;p1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 name="Google Shape;183;p17"/>
          <p:cNvSpPr txBox="1">
            <a:spLocks noGrp="1"/>
          </p:cNvSpPr>
          <p:nvPr>
            <p:ph type="title"/>
          </p:nvPr>
        </p:nvSpPr>
        <p:spPr>
          <a:xfrm>
            <a:off x="950967" y="720000"/>
            <a:ext cx="3828400" cy="2703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184" name="Google Shape;184;p17"/>
          <p:cNvSpPr txBox="1">
            <a:spLocks noGrp="1"/>
          </p:cNvSpPr>
          <p:nvPr>
            <p:ph type="subTitle" idx="1"/>
          </p:nvPr>
        </p:nvSpPr>
        <p:spPr>
          <a:xfrm>
            <a:off x="950967" y="3429000"/>
            <a:ext cx="5145200" cy="2703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8881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5"/>
        <p:cNvGrpSpPr/>
        <p:nvPr/>
      </p:nvGrpSpPr>
      <p:grpSpPr>
        <a:xfrm>
          <a:off x="0" y="0"/>
          <a:ext cx="0" cy="0"/>
          <a:chOff x="0" y="0"/>
          <a:chExt cx="0" cy="0"/>
        </a:xfrm>
      </p:grpSpPr>
      <p:grpSp>
        <p:nvGrpSpPr>
          <p:cNvPr id="186" name="Google Shape;186;p18"/>
          <p:cNvGrpSpPr/>
          <p:nvPr/>
        </p:nvGrpSpPr>
        <p:grpSpPr>
          <a:xfrm>
            <a:off x="-7" y="-8244"/>
            <a:ext cx="12192005" cy="6860143"/>
            <a:chOff x="-5" y="-6183"/>
            <a:chExt cx="9144004" cy="5145107"/>
          </a:xfrm>
        </p:grpSpPr>
        <p:sp>
          <p:nvSpPr>
            <p:cNvPr id="187" name="Google Shape;187;p18"/>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8" name="Google Shape;188;p18"/>
            <p:cNvGrpSpPr/>
            <p:nvPr/>
          </p:nvGrpSpPr>
          <p:grpSpPr>
            <a:xfrm rot="5400000" flipH="1">
              <a:off x="-525343" y="2297373"/>
              <a:ext cx="3366902" cy="2316200"/>
              <a:chOff x="529875" y="3526025"/>
              <a:chExt cx="1175225" cy="808475"/>
            </a:xfrm>
          </p:grpSpPr>
          <p:sp>
            <p:nvSpPr>
              <p:cNvPr id="189" name="Google Shape;189;p18"/>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8"/>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8"/>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8"/>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8"/>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 name="Google Shape;194;p18"/>
            <p:cNvGrpSpPr/>
            <p:nvPr/>
          </p:nvGrpSpPr>
          <p:grpSpPr>
            <a:xfrm rot="5400000">
              <a:off x="6289362" y="643764"/>
              <a:ext cx="3504568" cy="2204706"/>
              <a:chOff x="5223150" y="2771850"/>
              <a:chExt cx="1210350" cy="761425"/>
            </a:xfrm>
          </p:grpSpPr>
          <p:sp>
            <p:nvSpPr>
              <p:cNvPr id="195" name="Google Shape;195;p1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7" name="Google Shape;197;p18"/>
          <p:cNvSpPr txBox="1">
            <a:spLocks noGrp="1"/>
          </p:cNvSpPr>
          <p:nvPr>
            <p:ph type="title"/>
          </p:nvPr>
        </p:nvSpPr>
        <p:spPr>
          <a:xfrm>
            <a:off x="2687800" y="3917200"/>
            <a:ext cx="6816400" cy="776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algn="ctr" rtl="0">
              <a:spcBef>
                <a:spcPts val="0"/>
              </a:spcBef>
              <a:spcAft>
                <a:spcPts val="0"/>
              </a:spcAft>
              <a:buSzPts val="4800"/>
              <a:buFont typeface="Amatic SC"/>
              <a:buNone/>
              <a:defRPr sz="6400">
                <a:latin typeface="Amatic SC"/>
                <a:ea typeface="Amatic SC"/>
                <a:cs typeface="Amatic SC"/>
                <a:sym typeface="Amatic SC"/>
              </a:defRPr>
            </a:lvl2pPr>
            <a:lvl3pPr lvl="2" algn="ctr" rtl="0">
              <a:spcBef>
                <a:spcPts val="0"/>
              </a:spcBef>
              <a:spcAft>
                <a:spcPts val="0"/>
              </a:spcAft>
              <a:buSzPts val="4800"/>
              <a:buFont typeface="Amatic SC"/>
              <a:buNone/>
              <a:defRPr sz="6400">
                <a:latin typeface="Amatic SC"/>
                <a:ea typeface="Amatic SC"/>
                <a:cs typeface="Amatic SC"/>
                <a:sym typeface="Amatic SC"/>
              </a:defRPr>
            </a:lvl3pPr>
            <a:lvl4pPr lvl="3" algn="ctr" rtl="0">
              <a:spcBef>
                <a:spcPts val="0"/>
              </a:spcBef>
              <a:spcAft>
                <a:spcPts val="0"/>
              </a:spcAft>
              <a:buSzPts val="4800"/>
              <a:buFont typeface="Amatic SC"/>
              <a:buNone/>
              <a:defRPr sz="6400">
                <a:latin typeface="Amatic SC"/>
                <a:ea typeface="Amatic SC"/>
                <a:cs typeface="Amatic SC"/>
                <a:sym typeface="Amatic SC"/>
              </a:defRPr>
            </a:lvl4pPr>
            <a:lvl5pPr lvl="4" algn="ctr" rtl="0">
              <a:spcBef>
                <a:spcPts val="0"/>
              </a:spcBef>
              <a:spcAft>
                <a:spcPts val="0"/>
              </a:spcAft>
              <a:buSzPts val="4800"/>
              <a:buFont typeface="Amatic SC"/>
              <a:buNone/>
              <a:defRPr sz="6400">
                <a:latin typeface="Amatic SC"/>
                <a:ea typeface="Amatic SC"/>
                <a:cs typeface="Amatic SC"/>
                <a:sym typeface="Amatic SC"/>
              </a:defRPr>
            </a:lvl5pPr>
            <a:lvl6pPr lvl="5" algn="ctr" rtl="0">
              <a:spcBef>
                <a:spcPts val="0"/>
              </a:spcBef>
              <a:spcAft>
                <a:spcPts val="0"/>
              </a:spcAft>
              <a:buSzPts val="4800"/>
              <a:buFont typeface="Amatic SC"/>
              <a:buNone/>
              <a:defRPr sz="6400">
                <a:latin typeface="Amatic SC"/>
                <a:ea typeface="Amatic SC"/>
                <a:cs typeface="Amatic SC"/>
                <a:sym typeface="Amatic SC"/>
              </a:defRPr>
            </a:lvl6pPr>
            <a:lvl7pPr lvl="6" algn="ctr" rtl="0">
              <a:spcBef>
                <a:spcPts val="0"/>
              </a:spcBef>
              <a:spcAft>
                <a:spcPts val="0"/>
              </a:spcAft>
              <a:buSzPts val="4800"/>
              <a:buFont typeface="Amatic SC"/>
              <a:buNone/>
              <a:defRPr sz="6400">
                <a:latin typeface="Amatic SC"/>
                <a:ea typeface="Amatic SC"/>
                <a:cs typeface="Amatic SC"/>
                <a:sym typeface="Amatic SC"/>
              </a:defRPr>
            </a:lvl7pPr>
            <a:lvl8pPr lvl="7" algn="ctr" rtl="0">
              <a:spcBef>
                <a:spcPts val="0"/>
              </a:spcBef>
              <a:spcAft>
                <a:spcPts val="0"/>
              </a:spcAft>
              <a:buSzPts val="4800"/>
              <a:buFont typeface="Amatic SC"/>
              <a:buNone/>
              <a:defRPr sz="6400">
                <a:latin typeface="Amatic SC"/>
                <a:ea typeface="Amatic SC"/>
                <a:cs typeface="Amatic SC"/>
                <a:sym typeface="Amatic SC"/>
              </a:defRPr>
            </a:lvl8pPr>
            <a:lvl9pPr lvl="8" algn="ctr"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198" name="Google Shape;198;p18"/>
          <p:cNvSpPr txBox="1">
            <a:spLocks noGrp="1"/>
          </p:cNvSpPr>
          <p:nvPr>
            <p:ph type="title" idx="2" hasCustomPrompt="1"/>
          </p:nvPr>
        </p:nvSpPr>
        <p:spPr>
          <a:xfrm>
            <a:off x="4669200" y="984800"/>
            <a:ext cx="2853600" cy="2932400"/>
          </a:xfrm>
          <a:prstGeom prst="rect">
            <a:avLst/>
          </a:prstGeom>
        </p:spPr>
        <p:txBody>
          <a:bodyPr spcFirstLastPara="1" wrap="square" lIns="91425" tIns="0" rIns="91425" bIns="0" anchor="b" anchorCtr="0">
            <a:noAutofit/>
          </a:bodyPr>
          <a:lstStyle>
            <a:lvl1pPr lvl="0" algn="ctr"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9" name="Google Shape;199;p18"/>
          <p:cNvSpPr txBox="1">
            <a:spLocks noGrp="1"/>
          </p:cNvSpPr>
          <p:nvPr>
            <p:ph type="subTitle" idx="1"/>
          </p:nvPr>
        </p:nvSpPr>
        <p:spPr>
          <a:xfrm>
            <a:off x="2687800" y="4915033"/>
            <a:ext cx="6816400" cy="121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999753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0"/>
        <p:cNvGrpSpPr/>
        <p:nvPr/>
      </p:nvGrpSpPr>
      <p:grpSpPr>
        <a:xfrm>
          <a:off x="0" y="0"/>
          <a:ext cx="0" cy="0"/>
          <a:chOff x="0" y="0"/>
          <a:chExt cx="0" cy="0"/>
        </a:xfrm>
      </p:grpSpPr>
      <p:sp>
        <p:nvSpPr>
          <p:cNvPr id="201" name="Google Shape;201;p19"/>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3947447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2"/>
        <p:cNvGrpSpPr/>
        <p:nvPr/>
      </p:nvGrpSpPr>
      <p:grpSpPr>
        <a:xfrm>
          <a:off x="0" y="0"/>
          <a:ext cx="0" cy="0"/>
          <a:chOff x="0" y="0"/>
          <a:chExt cx="0" cy="0"/>
        </a:xfrm>
      </p:grpSpPr>
      <p:grpSp>
        <p:nvGrpSpPr>
          <p:cNvPr id="203" name="Google Shape;203;p20"/>
          <p:cNvGrpSpPr/>
          <p:nvPr/>
        </p:nvGrpSpPr>
        <p:grpSpPr>
          <a:xfrm flipH="1">
            <a:off x="-19545" y="-8244"/>
            <a:ext cx="12211545" cy="6890280"/>
            <a:chOff x="-14659" y="-6183"/>
            <a:chExt cx="9158659" cy="5167710"/>
          </a:xfrm>
        </p:grpSpPr>
        <p:sp>
          <p:nvSpPr>
            <p:cNvPr id="204" name="Google Shape;204;p20"/>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5" name="Google Shape;205;p20"/>
            <p:cNvGrpSpPr/>
            <p:nvPr/>
          </p:nvGrpSpPr>
          <p:grpSpPr>
            <a:xfrm>
              <a:off x="-14659" y="2815576"/>
              <a:ext cx="3410268" cy="2345952"/>
              <a:chOff x="529875" y="3526025"/>
              <a:chExt cx="1175225" cy="808475"/>
            </a:xfrm>
          </p:grpSpPr>
          <p:sp>
            <p:nvSpPr>
              <p:cNvPr id="206" name="Google Shape;206;p20"/>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0"/>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0"/>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0"/>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0"/>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11" name="Google Shape;211;p20"/>
          <p:cNvSpPr txBox="1">
            <a:spLocks noGrp="1"/>
          </p:cNvSpPr>
          <p:nvPr>
            <p:ph type="subTitle" idx="1"/>
          </p:nvPr>
        </p:nvSpPr>
        <p:spPr>
          <a:xfrm>
            <a:off x="1297004" y="3833767"/>
            <a:ext cx="6241600" cy="2298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933">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212" name="Google Shape;212;p20"/>
          <p:cNvSpPr txBox="1">
            <a:spLocks noGrp="1"/>
          </p:cNvSpPr>
          <p:nvPr>
            <p:ph type="title" hasCustomPrompt="1"/>
          </p:nvPr>
        </p:nvSpPr>
        <p:spPr>
          <a:xfrm>
            <a:off x="1069237" y="1818633"/>
            <a:ext cx="7717600" cy="20152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12533" b="1">
                <a:solidFill>
                  <a:srgbClr val="EA8C6D"/>
                </a:solidFill>
                <a:latin typeface="Amatic SC"/>
                <a:ea typeface="Amatic SC"/>
                <a:cs typeface="Amatic SC"/>
                <a:sym typeface="Amatic SC"/>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297626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3"/>
        <p:cNvGrpSpPr/>
        <p:nvPr/>
      </p:nvGrpSpPr>
      <p:grpSpPr>
        <a:xfrm>
          <a:off x="0" y="0"/>
          <a:ext cx="0" cy="0"/>
          <a:chOff x="0" y="0"/>
          <a:chExt cx="0" cy="0"/>
        </a:xfrm>
      </p:grpSpPr>
      <p:grpSp>
        <p:nvGrpSpPr>
          <p:cNvPr id="214" name="Google Shape;214;p21"/>
          <p:cNvGrpSpPr/>
          <p:nvPr/>
        </p:nvGrpSpPr>
        <p:grpSpPr>
          <a:xfrm>
            <a:off x="-19545" y="-8244"/>
            <a:ext cx="12211545" cy="6890280"/>
            <a:chOff x="-14659" y="-6183"/>
            <a:chExt cx="9158659" cy="5167710"/>
          </a:xfrm>
        </p:grpSpPr>
        <p:sp>
          <p:nvSpPr>
            <p:cNvPr id="215" name="Google Shape;215;p21"/>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 name="Google Shape;216;p21"/>
            <p:cNvGrpSpPr/>
            <p:nvPr/>
          </p:nvGrpSpPr>
          <p:grpSpPr>
            <a:xfrm>
              <a:off x="-14659" y="2815576"/>
              <a:ext cx="3410268" cy="2345952"/>
              <a:chOff x="529875" y="3526025"/>
              <a:chExt cx="1175225" cy="808475"/>
            </a:xfrm>
          </p:grpSpPr>
          <p:sp>
            <p:nvSpPr>
              <p:cNvPr id="217" name="Google Shape;217;p21"/>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1"/>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1"/>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1"/>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1"/>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22" name="Google Shape;222;p21"/>
          <p:cNvSpPr txBox="1">
            <a:spLocks noGrp="1"/>
          </p:cNvSpPr>
          <p:nvPr>
            <p:ph type="subTitle" idx="1"/>
          </p:nvPr>
        </p:nvSpPr>
        <p:spPr>
          <a:xfrm>
            <a:off x="6556316" y="2435433"/>
            <a:ext cx="4073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3" name="Google Shape;223;p21"/>
          <p:cNvSpPr txBox="1">
            <a:spLocks noGrp="1"/>
          </p:cNvSpPr>
          <p:nvPr>
            <p:ph type="title" hasCustomPrompt="1"/>
          </p:nvPr>
        </p:nvSpPr>
        <p:spPr>
          <a:xfrm>
            <a:off x="6556244" y="861933"/>
            <a:ext cx="42416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4" name="Google Shape;224;p21"/>
          <p:cNvSpPr txBox="1">
            <a:spLocks noGrp="1"/>
          </p:cNvSpPr>
          <p:nvPr>
            <p:ph type="subTitle" idx="2"/>
          </p:nvPr>
        </p:nvSpPr>
        <p:spPr>
          <a:xfrm>
            <a:off x="1367249" y="2422033"/>
            <a:ext cx="4241600" cy="944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5" name="Google Shape;225;p21"/>
          <p:cNvSpPr txBox="1">
            <a:spLocks noGrp="1"/>
          </p:cNvSpPr>
          <p:nvPr>
            <p:ph type="title" idx="3" hasCustomPrompt="1"/>
          </p:nvPr>
        </p:nvSpPr>
        <p:spPr>
          <a:xfrm>
            <a:off x="1233449" y="861933"/>
            <a:ext cx="4584800" cy="14716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
        <p:nvSpPr>
          <p:cNvPr id="226" name="Google Shape;226;p21"/>
          <p:cNvSpPr txBox="1">
            <a:spLocks noGrp="1"/>
          </p:cNvSpPr>
          <p:nvPr>
            <p:ph type="subTitle" idx="4"/>
          </p:nvPr>
        </p:nvSpPr>
        <p:spPr>
          <a:xfrm>
            <a:off x="6556516" y="5187667"/>
            <a:ext cx="4241600" cy="944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800"/>
              <a:buFont typeface="Happy Monkey"/>
              <a:buNone/>
              <a:defRPr sz="2533">
                <a:solidFill>
                  <a:schemeClr val="dk1"/>
                </a:solidFill>
                <a:latin typeface="Mallanna"/>
                <a:ea typeface="Mallanna"/>
                <a:cs typeface="Mallanna"/>
                <a:sym typeface="Mallanna"/>
              </a:defRPr>
            </a:lvl1pPr>
            <a:lvl2pPr lvl="1" algn="r" rtl="0">
              <a:lnSpc>
                <a:spcPct val="100000"/>
              </a:lnSpc>
              <a:spcBef>
                <a:spcPts val="0"/>
              </a:spcBef>
              <a:spcAft>
                <a:spcPts val="0"/>
              </a:spcAft>
              <a:buSzPts val="1800"/>
              <a:buNone/>
              <a:defRPr sz="2400"/>
            </a:lvl2pPr>
            <a:lvl3pPr lvl="2" algn="r" rtl="0">
              <a:lnSpc>
                <a:spcPct val="100000"/>
              </a:lnSpc>
              <a:spcBef>
                <a:spcPts val="0"/>
              </a:spcBef>
              <a:spcAft>
                <a:spcPts val="0"/>
              </a:spcAft>
              <a:buSzPts val="1800"/>
              <a:buNone/>
              <a:defRPr sz="2400"/>
            </a:lvl3pPr>
            <a:lvl4pPr lvl="3" algn="r" rtl="0">
              <a:lnSpc>
                <a:spcPct val="100000"/>
              </a:lnSpc>
              <a:spcBef>
                <a:spcPts val="0"/>
              </a:spcBef>
              <a:spcAft>
                <a:spcPts val="0"/>
              </a:spcAft>
              <a:buSzPts val="1800"/>
              <a:buNone/>
              <a:defRPr sz="2400"/>
            </a:lvl4pPr>
            <a:lvl5pPr lvl="4" algn="r" rtl="0">
              <a:lnSpc>
                <a:spcPct val="100000"/>
              </a:lnSpc>
              <a:spcBef>
                <a:spcPts val="0"/>
              </a:spcBef>
              <a:spcAft>
                <a:spcPts val="0"/>
              </a:spcAft>
              <a:buSzPts val="1800"/>
              <a:buNone/>
              <a:defRPr sz="2400"/>
            </a:lvl5pPr>
            <a:lvl6pPr lvl="5" algn="r" rtl="0">
              <a:lnSpc>
                <a:spcPct val="100000"/>
              </a:lnSpc>
              <a:spcBef>
                <a:spcPts val="0"/>
              </a:spcBef>
              <a:spcAft>
                <a:spcPts val="0"/>
              </a:spcAft>
              <a:buSzPts val="1800"/>
              <a:buNone/>
              <a:defRPr sz="2400"/>
            </a:lvl6pPr>
            <a:lvl7pPr lvl="6" algn="r" rtl="0">
              <a:lnSpc>
                <a:spcPct val="100000"/>
              </a:lnSpc>
              <a:spcBef>
                <a:spcPts val="0"/>
              </a:spcBef>
              <a:spcAft>
                <a:spcPts val="0"/>
              </a:spcAft>
              <a:buSzPts val="1800"/>
              <a:buNone/>
              <a:defRPr sz="2400"/>
            </a:lvl7pPr>
            <a:lvl8pPr lvl="7" algn="r" rtl="0">
              <a:lnSpc>
                <a:spcPct val="100000"/>
              </a:lnSpc>
              <a:spcBef>
                <a:spcPts val="0"/>
              </a:spcBef>
              <a:spcAft>
                <a:spcPts val="0"/>
              </a:spcAft>
              <a:buSzPts val="1800"/>
              <a:buNone/>
              <a:defRPr sz="2400"/>
            </a:lvl8pPr>
            <a:lvl9pPr lvl="8" algn="r" rtl="0">
              <a:lnSpc>
                <a:spcPct val="100000"/>
              </a:lnSpc>
              <a:spcBef>
                <a:spcPts val="0"/>
              </a:spcBef>
              <a:spcAft>
                <a:spcPts val="0"/>
              </a:spcAft>
              <a:buSzPts val="1800"/>
              <a:buNone/>
              <a:defRPr sz="2400"/>
            </a:lvl9pPr>
          </a:lstStyle>
          <a:p>
            <a:endParaRPr/>
          </a:p>
        </p:txBody>
      </p:sp>
      <p:sp>
        <p:nvSpPr>
          <p:cNvPr id="227" name="Google Shape;227;p21"/>
          <p:cNvSpPr txBox="1">
            <a:spLocks noGrp="1"/>
          </p:cNvSpPr>
          <p:nvPr>
            <p:ph type="title" idx="5" hasCustomPrompt="1"/>
          </p:nvPr>
        </p:nvSpPr>
        <p:spPr>
          <a:xfrm>
            <a:off x="6534551" y="3716067"/>
            <a:ext cx="4424000" cy="1471600"/>
          </a:xfrm>
          <a:prstGeom prst="rect">
            <a:avLst/>
          </a:prstGeom>
        </p:spPr>
        <p:txBody>
          <a:bodyPr spcFirstLastPara="1" wrap="square" lIns="91425" tIns="0" rIns="91425" bIns="0" anchor="b" anchorCtr="0">
            <a:noAutofit/>
          </a:bodyPr>
          <a:lstStyle>
            <a:lvl1pPr lvl="0" algn="r" rtl="0">
              <a:spcBef>
                <a:spcPts val="0"/>
              </a:spcBef>
              <a:spcAft>
                <a:spcPts val="0"/>
              </a:spcAft>
              <a:buClr>
                <a:srgbClr val="EA8C6D"/>
              </a:buClr>
              <a:buSzPts val="10900"/>
              <a:buFont typeface="Amatic SC"/>
              <a:buNone/>
              <a:defRPr sz="8000" b="1">
                <a:solidFill>
                  <a:srgbClr val="EA8C6D"/>
                </a:solidFill>
                <a:latin typeface="Amatic SC"/>
                <a:ea typeface="Amatic SC"/>
                <a:cs typeface="Amatic SC"/>
                <a:sym typeface="Amatic SC"/>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3714693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Headline">
  <p:cSld name="Headline">
    <p:spTree>
      <p:nvGrpSpPr>
        <p:cNvPr id="1" name="Shape 228"/>
        <p:cNvGrpSpPr/>
        <p:nvPr/>
      </p:nvGrpSpPr>
      <p:grpSpPr>
        <a:xfrm>
          <a:off x="0" y="0"/>
          <a:ext cx="0" cy="0"/>
          <a:chOff x="0" y="0"/>
          <a:chExt cx="0" cy="0"/>
        </a:xfrm>
      </p:grpSpPr>
      <p:grpSp>
        <p:nvGrpSpPr>
          <p:cNvPr id="229" name="Google Shape;229;p22"/>
          <p:cNvGrpSpPr/>
          <p:nvPr/>
        </p:nvGrpSpPr>
        <p:grpSpPr>
          <a:xfrm flipH="1">
            <a:off x="-508007" y="-414622"/>
            <a:ext cx="12700005" cy="7266521"/>
            <a:chOff x="-5" y="-310967"/>
            <a:chExt cx="9525004" cy="5449891"/>
          </a:xfrm>
        </p:grpSpPr>
        <p:sp>
          <p:nvSpPr>
            <p:cNvPr id="230" name="Google Shape;230;p22"/>
            <p:cNvSpPr/>
            <p:nvPr/>
          </p:nvSpPr>
          <p:spPr>
            <a:xfrm flipH="1">
              <a:off x="-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1" name="Google Shape;231;p22"/>
            <p:cNvGrpSpPr/>
            <p:nvPr/>
          </p:nvGrpSpPr>
          <p:grpSpPr>
            <a:xfrm rot="5400000" flipH="1">
              <a:off x="-525343" y="2297373"/>
              <a:ext cx="3366902" cy="2316200"/>
              <a:chOff x="529875" y="3526025"/>
              <a:chExt cx="1175225" cy="808475"/>
            </a:xfrm>
          </p:grpSpPr>
          <p:sp>
            <p:nvSpPr>
              <p:cNvPr id="232" name="Google Shape;232;p22"/>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2"/>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2"/>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2"/>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2"/>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 name="Google Shape;237;p22"/>
            <p:cNvGrpSpPr/>
            <p:nvPr/>
          </p:nvGrpSpPr>
          <p:grpSpPr>
            <a:xfrm rot="5400000">
              <a:off x="6670362" y="338964"/>
              <a:ext cx="3504568" cy="2204706"/>
              <a:chOff x="5117883" y="2640267"/>
              <a:chExt cx="1210350" cy="761425"/>
            </a:xfrm>
          </p:grpSpPr>
          <p:sp>
            <p:nvSpPr>
              <p:cNvPr id="238" name="Google Shape;238;p22"/>
              <p:cNvSpPr/>
              <p:nvPr/>
            </p:nvSpPr>
            <p:spPr>
              <a:xfrm>
                <a:off x="5117883" y="2640267"/>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2"/>
              <p:cNvSpPr/>
              <p:nvPr/>
            </p:nvSpPr>
            <p:spPr>
              <a:xfrm>
                <a:off x="5117883" y="2640267"/>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40" name="Google Shape;240;p22"/>
          <p:cNvSpPr txBox="1">
            <a:spLocks noGrp="1"/>
          </p:cNvSpPr>
          <p:nvPr>
            <p:ph type="title"/>
          </p:nvPr>
        </p:nvSpPr>
        <p:spPr>
          <a:xfrm>
            <a:off x="1776400" y="4045133"/>
            <a:ext cx="7728000" cy="6164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Clr>
                <a:srgbClr val="EA8C6D"/>
              </a:buClr>
              <a:buSzPts val="5800"/>
              <a:buFont typeface="Amatic SC"/>
              <a:buNone/>
              <a:defRPr sz="7733" b="1">
                <a:solidFill>
                  <a:srgbClr val="EA8C6D"/>
                </a:solidFill>
                <a:latin typeface="Amatic SC"/>
                <a:ea typeface="Amatic SC"/>
                <a:cs typeface="Amatic SC"/>
                <a:sym typeface="Amatic SC"/>
              </a:defRPr>
            </a:lvl1pPr>
            <a:lvl2pPr lvl="1" rtl="0">
              <a:spcBef>
                <a:spcPts val="0"/>
              </a:spcBef>
              <a:spcAft>
                <a:spcPts val="0"/>
              </a:spcAft>
              <a:buSzPts val="4800"/>
              <a:buFont typeface="Amatic SC"/>
              <a:buNone/>
              <a:defRPr sz="6400">
                <a:latin typeface="Amatic SC"/>
                <a:ea typeface="Amatic SC"/>
                <a:cs typeface="Amatic SC"/>
                <a:sym typeface="Amatic SC"/>
              </a:defRPr>
            </a:lvl2pPr>
            <a:lvl3pPr lvl="2" rtl="0">
              <a:spcBef>
                <a:spcPts val="0"/>
              </a:spcBef>
              <a:spcAft>
                <a:spcPts val="0"/>
              </a:spcAft>
              <a:buSzPts val="4800"/>
              <a:buFont typeface="Amatic SC"/>
              <a:buNone/>
              <a:defRPr sz="6400">
                <a:latin typeface="Amatic SC"/>
                <a:ea typeface="Amatic SC"/>
                <a:cs typeface="Amatic SC"/>
                <a:sym typeface="Amatic SC"/>
              </a:defRPr>
            </a:lvl3pPr>
            <a:lvl4pPr lvl="3" rtl="0">
              <a:spcBef>
                <a:spcPts val="0"/>
              </a:spcBef>
              <a:spcAft>
                <a:spcPts val="0"/>
              </a:spcAft>
              <a:buSzPts val="4800"/>
              <a:buFont typeface="Amatic SC"/>
              <a:buNone/>
              <a:defRPr sz="6400">
                <a:latin typeface="Amatic SC"/>
                <a:ea typeface="Amatic SC"/>
                <a:cs typeface="Amatic SC"/>
                <a:sym typeface="Amatic SC"/>
              </a:defRPr>
            </a:lvl4pPr>
            <a:lvl5pPr lvl="4" rtl="0">
              <a:spcBef>
                <a:spcPts val="0"/>
              </a:spcBef>
              <a:spcAft>
                <a:spcPts val="0"/>
              </a:spcAft>
              <a:buSzPts val="4800"/>
              <a:buFont typeface="Amatic SC"/>
              <a:buNone/>
              <a:defRPr sz="6400">
                <a:latin typeface="Amatic SC"/>
                <a:ea typeface="Amatic SC"/>
                <a:cs typeface="Amatic SC"/>
                <a:sym typeface="Amatic SC"/>
              </a:defRPr>
            </a:lvl5pPr>
            <a:lvl6pPr lvl="5" rtl="0">
              <a:spcBef>
                <a:spcPts val="0"/>
              </a:spcBef>
              <a:spcAft>
                <a:spcPts val="0"/>
              </a:spcAft>
              <a:buSzPts val="4800"/>
              <a:buFont typeface="Amatic SC"/>
              <a:buNone/>
              <a:defRPr sz="6400">
                <a:latin typeface="Amatic SC"/>
                <a:ea typeface="Amatic SC"/>
                <a:cs typeface="Amatic SC"/>
                <a:sym typeface="Amatic SC"/>
              </a:defRPr>
            </a:lvl6pPr>
            <a:lvl7pPr lvl="6" rtl="0">
              <a:spcBef>
                <a:spcPts val="0"/>
              </a:spcBef>
              <a:spcAft>
                <a:spcPts val="0"/>
              </a:spcAft>
              <a:buSzPts val="4800"/>
              <a:buFont typeface="Amatic SC"/>
              <a:buNone/>
              <a:defRPr sz="6400">
                <a:latin typeface="Amatic SC"/>
                <a:ea typeface="Amatic SC"/>
                <a:cs typeface="Amatic SC"/>
                <a:sym typeface="Amatic SC"/>
              </a:defRPr>
            </a:lvl7pPr>
            <a:lvl8pPr lvl="7" rtl="0">
              <a:spcBef>
                <a:spcPts val="0"/>
              </a:spcBef>
              <a:spcAft>
                <a:spcPts val="0"/>
              </a:spcAft>
              <a:buSzPts val="4800"/>
              <a:buFont typeface="Amatic SC"/>
              <a:buNone/>
              <a:defRPr sz="6400">
                <a:latin typeface="Amatic SC"/>
                <a:ea typeface="Amatic SC"/>
                <a:cs typeface="Amatic SC"/>
                <a:sym typeface="Amatic SC"/>
              </a:defRPr>
            </a:lvl8pPr>
            <a:lvl9pPr lvl="8" rtl="0">
              <a:spcBef>
                <a:spcPts val="0"/>
              </a:spcBef>
              <a:spcAft>
                <a:spcPts val="0"/>
              </a:spcAft>
              <a:buSzPts val="4800"/>
              <a:buFont typeface="Amatic SC"/>
              <a:buNone/>
              <a:defRPr sz="6400">
                <a:latin typeface="Amatic SC"/>
                <a:ea typeface="Amatic SC"/>
                <a:cs typeface="Amatic SC"/>
                <a:sym typeface="Amatic SC"/>
              </a:defRPr>
            </a:lvl9pPr>
          </a:lstStyle>
          <a:p>
            <a:endParaRPr/>
          </a:p>
        </p:txBody>
      </p:sp>
      <p:sp>
        <p:nvSpPr>
          <p:cNvPr id="241" name="Google Shape;241;p22"/>
          <p:cNvSpPr txBox="1">
            <a:spLocks noGrp="1"/>
          </p:cNvSpPr>
          <p:nvPr>
            <p:ph type="title" idx="2" hasCustomPrompt="1"/>
          </p:nvPr>
        </p:nvSpPr>
        <p:spPr>
          <a:xfrm>
            <a:off x="1736000" y="1492800"/>
            <a:ext cx="2469600" cy="2444000"/>
          </a:xfrm>
          <a:prstGeom prst="rect">
            <a:avLst/>
          </a:prstGeom>
        </p:spPr>
        <p:txBody>
          <a:bodyPr spcFirstLastPara="1" wrap="square" lIns="91425" tIns="0" rIns="91425" bIns="0" anchor="b" anchorCtr="0">
            <a:noAutofit/>
          </a:bodyPr>
          <a:lstStyle>
            <a:lvl1pPr lvl="0" rtl="0">
              <a:spcBef>
                <a:spcPts val="0"/>
              </a:spcBef>
              <a:spcAft>
                <a:spcPts val="0"/>
              </a:spcAft>
              <a:buClr>
                <a:srgbClr val="EA8C6D"/>
              </a:buClr>
              <a:buSzPts val="14100"/>
              <a:buFont typeface="Amatic SC"/>
              <a:buNone/>
              <a:defRPr sz="18800" b="1">
                <a:solidFill>
                  <a:srgbClr val="EA8C6D"/>
                </a:solidFill>
                <a:latin typeface="Amatic SC"/>
                <a:ea typeface="Amatic SC"/>
                <a:cs typeface="Amatic SC"/>
                <a:sym typeface="Amatic SC"/>
              </a:defRPr>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242" name="Google Shape;242;p22"/>
          <p:cNvSpPr txBox="1">
            <a:spLocks noGrp="1"/>
          </p:cNvSpPr>
          <p:nvPr>
            <p:ph type="subTitle" idx="1"/>
          </p:nvPr>
        </p:nvSpPr>
        <p:spPr>
          <a:xfrm>
            <a:off x="1965600" y="4881067"/>
            <a:ext cx="7538800" cy="864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500"/>
              <a:buFont typeface="Happy Monkey"/>
              <a:buNone/>
              <a:defRPr sz="2667">
                <a:solidFill>
                  <a:schemeClr val="dk1"/>
                </a:solidFill>
                <a:latin typeface="Mallanna"/>
                <a:ea typeface="Mallanna"/>
                <a:cs typeface="Mallanna"/>
                <a:sym typeface="Mallanna"/>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10828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
        <p:cNvGrpSpPr/>
        <p:nvPr/>
      </p:nvGrpSpPr>
      <p:grpSpPr>
        <a:xfrm>
          <a:off x="0" y="0"/>
          <a:ext cx="0" cy="0"/>
          <a:chOff x="0" y="0"/>
          <a:chExt cx="0" cy="0"/>
        </a:xfrm>
      </p:grpSpPr>
      <p:grpSp>
        <p:nvGrpSpPr>
          <p:cNvPr id="21" name="Google Shape;21;p3"/>
          <p:cNvGrpSpPr/>
          <p:nvPr/>
        </p:nvGrpSpPr>
        <p:grpSpPr>
          <a:xfrm>
            <a:off x="11" y="10"/>
            <a:ext cx="12192004" cy="6860124"/>
            <a:chOff x="8" y="7"/>
            <a:chExt cx="9144003" cy="5145093"/>
          </a:xfrm>
        </p:grpSpPr>
        <p:grpSp>
          <p:nvGrpSpPr>
            <p:cNvPr id="22" name="Google Shape;22;p3"/>
            <p:cNvGrpSpPr/>
            <p:nvPr/>
          </p:nvGrpSpPr>
          <p:grpSpPr>
            <a:xfrm rot="5400000" flipH="1">
              <a:off x="-525343" y="2297373"/>
              <a:ext cx="3366902" cy="2316200"/>
              <a:chOff x="529875" y="3526025"/>
              <a:chExt cx="1175225" cy="808475"/>
            </a:xfrm>
          </p:grpSpPr>
          <p:sp>
            <p:nvSpPr>
              <p:cNvPr id="23" name="Google Shape;23;p3"/>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3"/>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3"/>
            <p:cNvGrpSpPr/>
            <p:nvPr/>
          </p:nvGrpSpPr>
          <p:grpSpPr>
            <a:xfrm flipH="1">
              <a:off x="5671275" y="7"/>
              <a:ext cx="3472736" cy="2184757"/>
              <a:chOff x="5223150" y="2771850"/>
              <a:chExt cx="1210350" cy="761425"/>
            </a:xfrm>
          </p:grpSpPr>
          <p:sp>
            <p:nvSpPr>
              <p:cNvPr id="30" name="Google Shape;30;p3"/>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2" name="Google Shape;32;p3"/>
          <p:cNvSpPr txBox="1">
            <a:spLocks noGrp="1"/>
          </p:cNvSpPr>
          <p:nvPr>
            <p:ph type="ctrTitle"/>
          </p:nvPr>
        </p:nvSpPr>
        <p:spPr>
          <a:xfrm>
            <a:off x="2898400" y="719333"/>
            <a:ext cx="6395200" cy="3623200"/>
          </a:xfrm>
          <a:prstGeom prst="rect">
            <a:avLst/>
          </a:prstGeom>
        </p:spPr>
        <p:txBody>
          <a:bodyPr spcFirstLastPara="1" wrap="square" lIns="0" tIns="0" rIns="0" bIns="0" anchor="b" anchorCtr="0">
            <a:noAutofit/>
          </a:bodyPr>
          <a:lstStyle>
            <a:lvl1pPr lvl="0" algn="ctr" rtl="0">
              <a:spcBef>
                <a:spcPts val="0"/>
              </a:spcBef>
              <a:spcAft>
                <a:spcPts val="0"/>
              </a:spcAft>
              <a:buClr>
                <a:srgbClr val="EA8C6D"/>
              </a:buClr>
              <a:buSzPts val="8300"/>
              <a:buFont typeface="Amatic SC"/>
              <a:buNone/>
              <a:defRPr sz="8666" b="1">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 name="Google Shape;33;p3"/>
          <p:cNvSpPr txBox="1">
            <a:spLocks noGrp="1"/>
          </p:cNvSpPr>
          <p:nvPr>
            <p:ph type="subTitle" idx="1"/>
          </p:nvPr>
        </p:nvSpPr>
        <p:spPr>
          <a:xfrm>
            <a:off x="3529600" y="4422567"/>
            <a:ext cx="5132800" cy="1710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500"/>
              <a:buFont typeface="Happy Monkey"/>
              <a:buNone/>
              <a:defRPr sz="3200">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43442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43"/>
        <p:cNvGrpSpPr/>
        <p:nvPr/>
      </p:nvGrpSpPr>
      <p:grpSpPr>
        <a:xfrm>
          <a:off x="0" y="0"/>
          <a:ext cx="0" cy="0"/>
          <a:chOff x="0" y="0"/>
          <a:chExt cx="0" cy="0"/>
        </a:xfrm>
      </p:grpSpPr>
      <p:grpSp>
        <p:nvGrpSpPr>
          <p:cNvPr id="244" name="Google Shape;244;p23"/>
          <p:cNvGrpSpPr/>
          <p:nvPr/>
        </p:nvGrpSpPr>
        <p:grpSpPr>
          <a:xfrm>
            <a:off x="195664" y="3388869"/>
            <a:ext cx="11996565" cy="3463148"/>
            <a:chOff x="1213475" y="1281350"/>
            <a:chExt cx="3125625" cy="902300"/>
          </a:xfrm>
        </p:grpSpPr>
        <p:sp>
          <p:nvSpPr>
            <p:cNvPr id="245" name="Google Shape;245;p23"/>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3"/>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47" name="Google Shape;247;p23"/>
          <p:cNvPicPr preferRelativeResize="0"/>
          <p:nvPr/>
        </p:nvPicPr>
        <p:blipFill>
          <a:blip r:embed="rId2">
            <a:alphaModFix/>
          </a:blip>
          <a:stretch>
            <a:fillRect/>
          </a:stretch>
        </p:blipFill>
        <p:spPr>
          <a:xfrm>
            <a:off x="227" y="0"/>
            <a:ext cx="12191996" cy="6855197"/>
          </a:xfrm>
          <a:prstGeom prst="rect">
            <a:avLst/>
          </a:prstGeom>
          <a:noFill/>
          <a:ln>
            <a:noFill/>
          </a:ln>
        </p:spPr>
      </p:pic>
      <p:sp>
        <p:nvSpPr>
          <p:cNvPr id="248" name="Google Shape;248;p23"/>
          <p:cNvSpPr txBox="1">
            <a:spLocks noGrp="1"/>
          </p:cNvSpPr>
          <p:nvPr>
            <p:ph type="ctrTitle"/>
          </p:nvPr>
        </p:nvSpPr>
        <p:spPr>
          <a:xfrm>
            <a:off x="950967" y="720000"/>
            <a:ext cx="5145200" cy="3673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b="1">
                <a:solidFill>
                  <a:srgbClr val="EA8C6D"/>
                </a:solidFill>
                <a:latin typeface="Amatic SC"/>
                <a:ea typeface="Amatic SC"/>
                <a:cs typeface="Amatic SC"/>
                <a:sym typeface="Amatic SC"/>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441355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design 3">
  <p:cSld name="Title design 3">
    <p:spTree>
      <p:nvGrpSpPr>
        <p:cNvPr id="1" name="Shape 249"/>
        <p:cNvGrpSpPr/>
        <p:nvPr/>
      </p:nvGrpSpPr>
      <p:grpSpPr>
        <a:xfrm>
          <a:off x="0" y="0"/>
          <a:ext cx="0" cy="0"/>
          <a:chOff x="0" y="0"/>
          <a:chExt cx="0" cy="0"/>
        </a:xfrm>
      </p:grpSpPr>
      <p:grpSp>
        <p:nvGrpSpPr>
          <p:cNvPr id="250" name="Google Shape;250;p24"/>
          <p:cNvGrpSpPr/>
          <p:nvPr/>
        </p:nvGrpSpPr>
        <p:grpSpPr>
          <a:xfrm>
            <a:off x="-308233" y="-304800"/>
            <a:ext cx="12500233" cy="7186837"/>
            <a:chOff x="-231175" y="-228600"/>
            <a:chExt cx="9375175" cy="5390128"/>
          </a:xfrm>
        </p:grpSpPr>
        <p:grpSp>
          <p:nvGrpSpPr>
            <p:cNvPr id="251" name="Google Shape;251;p24"/>
            <p:cNvGrpSpPr/>
            <p:nvPr/>
          </p:nvGrpSpPr>
          <p:grpSpPr>
            <a:xfrm>
              <a:off x="-231175" y="-228600"/>
              <a:ext cx="2931337" cy="1894184"/>
              <a:chOff x="5143476" y="2692176"/>
              <a:chExt cx="1021656" cy="660155"/>
            </a:xfrm>
          </p:grpSpPr>
          <p:sp>
            <p:nvSpPr>
              <p:cNvPr id="252" name="Google Shape;252;p24"/>
              <p:cNvSpPr/>
              <p:nvPr/>
            </p:nvSpPr>
            <p:spPr>
              <a:xfrm>
                <a:off x="5143476" y="2692176"/>
                <a:ext cx="840787" cy="401204"/>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4"/>
              <p:cNvSpPr/>
              <p:nvPr/>
            </p:nvSpPr>
            <p:spPr>
              <a:xfrm>
                <a:off x="5143476" y="2692176"/>
                <a:ext cx="1021656" cy="66015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 name="Google Shape;254;p24"/>
            <p:cNvGrpSpPr/>
            <p:nvPr/>
          </p:nvGrpSpPr>
          <p:grpSpPr>
            <a:xfrm flipH="1">
              <a:off x="5733732" y="2815576"/>
              <a:ext cx="3410268" cy="2345952"/>
              <a:chOff x="529875" y="3526025"/>
              <a:chExt cx="1175225" cy="808475"/>
            </a:xfrm>
          </p:grpSpPr>
          <p:sp>
            <p:nvSpPr>
              <p:cNvPr id="255" name="Google Shape;255;p24"/>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4"/>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4"/>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4"/>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4"/>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60" name="Google Shape;260;p24"/>
          <p:cNvSpPr txBox="1">
            <a:spLocks noGrp="1"/>
          </p:cNvSpPr>
          <p:nvPr>
            <p:ph type="title"/>
          </p:nvPr>
        </p:nvSpPr>
        <p:spPr>
          <a:xfrm>
            <a:off x="415600" y="720000"/>
            <a:ext cx="11360800" cy="8584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algn="ctr" rtl="0">
              <a:spcBef>
                <a:spcPts val="0"/>
              </a:spcBef>
              <a:spcAft>
                <a:spcPts val="0"/>
              </a:spcAft>
              <a:buNone/>
              <a:defRPr sz="4667" b="1">
                <a:solidFill>
                  <a:srgbClr val="EA8C6D"/>
                </a:solidFill>
              </a:defRPr>
            </a:lvl2pPr>
            <a:lvl3pPr lvl="2" algn="ctr" rtl="0">
              <a:spcBef>
                <a:spcPts val="0"/>
              </a:spcBef>
              <a:spcAft>
                <a:spcPts val="0"/>
              </a:spcAft>
              <a:buNone/>
              <a:defRPr sz="4667" b="1">
                <a:solidFill>
                  <a:srgbClr val="EA8C6D"/>
                </a:solidFill>
              </a:defRPr>
            </a:lvl3pPr>
            <a:lvl4pPr lvl="3" algn="ctr" rtl="0">
              <a:spcBef>
                <a:spcPts val="0"/>
              </a:spcBef>
              <a:spcAft>
                <a:spcPts val="0"/>
              </a:spcAft>
              <a:buNone/>
              <a:defRPr sz="4667" b="1">
                <a:solidFill>
                  <a:srgbClr val="EA8C6D"/>
                </a:solidFill>
              </a:defRPr>
            </a:lvl4pPr>
            <a:lvl5pPr lvl="4" algn="ctr" rtl="0">
              <a:spcBef>
                <a:spcPts val="0"/>
              </a:spcBef>
              <a:spcAft>
                <a:spcPts val="0"/>
              </a:spcAft>
              <a:buNone/>
              <a:defRPr sz="4667" b="1">
                <a:solidFill>
                  <a:srgbClr val="EA8C6D"/>
                </a:solidFill>
              </a:defRPr>
            </a:lvl5pPr>
            <a:lvl6pPr lvl="5" algn="ctr" rtl="0">
              <a:spcBef>
                <a:spcPts val="0"/>
              </a:spcBef>
              <a:spcAft>
                <a:spcPts val="0"/>
              </a:spcAft>
              <a:buNone/>
              <a:defRPr sz="4667" b="1">
                <a:solidFill>
                  <a:srgbClr val="EA8C6D"/>
                </a:solidFill>
              </a:defRPr>
            </a:lvl6pPr>
            <a:lvl7pPr lvl="6" algn="ctr" rtl="0">
              <a:spcBef>
                <a:spcPts val="0"/>
              </a:spcBef>
              <a:spcAft>
                <a:spcPts val="0"/>
              </a:spcAft>
              <a:buNone/>
              <a:defRPr sz="4667" b="1">
                <a:solidFill>
                  <a:srgbClr val="EA8C6D"/>
                </a:solidFill>
              </a:defRPr>
            </a:lvl7pPr>
            <a:lvl8pPr lvl="7" algn="ctr" rtl="0">
              <a:spcBef>
                <a:spcPts val="0"/>
              </a:spcBef>
              <a:spcAft>
                <a:spcPts val="0"/>
              </a:spcAft>
              <a:buNone/>
              <a:defRPr sz="4667" b="1">
                <a:solidFill>
                  <a:srgbClr val="EA8C6D"/>
                </a:solidFill>
              </a:defRPr>
            </a:lvl8pPr>
            <a:lvl9pPr lvl="8" algn="ctr" rtl="0">
              <a:spcBef>
                <a:spcPts val="0"/>
              </a:spcBef>
              <a:spcAft>
                <a:spcPts val="0"/>
              </a:spcAft>
              <a:buNone/>
              <a:defRPr sz="4667" b="1">
                <a:solidFill>
                  <a:srgbClr val="EA8C6D"/>
                </a:solidFill>
              </a:defRPr>
            </a:lvl9pPr>
          </a:lstStyle>
          <a:p>
            <a:endParaRPr/>
          </a:p>
        </p:txBody>
      </p:sp>
    </p:spTree>
    <p:extLst>
      <p:ext uri="{BB962C8B-B14F-4D97-AF65-F5344CB8AC3E}">
        <p14:creationId xmlns:p14="http://schemas.microsoft.com/office/powerpoint/2010/main" val="1210910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61"/>
        <p:cNvGrpSpPr/>
        <p:nvPr/>
      </p:nvGrpSpPr>
      <p:grpSpPr>
        <a:xfrm>
          <a:off x="0" y="0"/>
          <a:ext cx="0" cy="0"/>
          <a:chOff x="0" y="0"/>
          <a:chExt cx="0" cy="0"/>
        </a:xfrm>
      </p:grpSpPr>
      <p:grpSp>
        <p:nvGrpSpPr>
          <p:cNvPr id="262" name="Google Shape;262;p25"/>
          <p:cNvGrpSpPr/>
          <p:nvPr/>
        </p:nvGrpSpPr>
        <p:grpSpPr>
          <a:xfrm flipH="1">
            <a:off x="-3433" y="10"/>
            <a:ext cx="12195433" cy="6860124"/>
            <a:chOff x="-2575" y="7"/>
            <a:chExt cx="9146575" cy="5145093"/>
          </a:xfrm>
        </p:grpSpPr>
        <p:grpSp>
          <p:nvGrpSpPr>
            <p:cNvPr id="263" name="Google Shape;263;p25"/>
            <p:cNvGrpSpPr/>
            <p:nvPr/>
          </p:nvGrpSpPr>
          <p:grpSpPr>
            <a:xfrm>
              <a:off x="-2575" y="7"/>
              <a:ext cx="3472736" cy="2184757"/>
              <a:chOff x="5223150" y="2771850"/>
              <a:chExt cx="1210350" cy="761425"/>
            </a:xfrm>
          </p:grpSpPr>
          <p:sp>
            <p:nvSpPr>
              <p:cNvPr id="264" name="Google Shape;264;p25"/>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5"/>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6" name="Google Shape;266;p25"/>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 name="Google Shape;267;p25"/>
          <p:cNvSpPr txBox="1">
            <a:spLocks noGrp="1"/>
          </p:cNvSpPr>
          <p:nvPr>
            <p:ph type="title"/>
          </p:nvPr>
        </p:nvSpPr>
        <p:spPr>
          <a:xfrm>
            <a:off x="950967" y="720000"/>
            <a:ext cx="7717600" cy="5728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None/>
              <a:defRPr sz="4667" b="1"/>
            </a:lvl1pPr>
            <a:lvl2pPr lvl="1" rtl="0">
              <a:lnSpc>
                <a:spcPct val="115000"/>
              </a:lnSpc>
              <a:spcBef>
                <a:spcPts val="0"/>
              </a:spcBef>
              <a:spcAft>
                <a:spcPts val="0"/>
              </a:spcAft>
              <a:buNone/>
              <a:defRPr sz="4667">
                <a:latin typeface="Mallanna"/>
                <a:ea typeface="Mallanna"/>
                <a:cs typeface="Mallanna"/>
                <a:sym typeface="Mallanna"/>
              </a:defRPr>
            </a:lvl2pPr>
            <a:lvl3pPr lvl="2" rtl="0">
              <a:lnSpc>
                <a:spcPct val="115000"/>
              </a:lnSpc>
              <a:spcBef>
                <a:spcPts val="0"/>
              </a:spcBef>
              <a:spcAft>
                <a:spcPts val="0"/>
              </a:spcAft>
              <a:buNone/>
              <a:defRPr sz="4667">
                <a:latin typeface="Mallanna"/>
                <a:ea typeface="Mallanna"/>
                <a:cs typeface="Mallanna"/>
                <a:sym typeface="Mallanna"/>
              </a:defRPr>
            </a:lvl3pPr>
            <a:lvl4pPr lvl="3" rtl="0">
              <a:lnSpc>
                <a:spcPct val="115000"/>
              </a:lnSpc>
              <a:spcBef>
                <a:spcPts val="0"/>
              </a:spcBef>
              <a:spcAft>
                <a:spcPts val="0"/>
              </a:spcAft>
              <a:buNone/>
              <a:defRPr sz="4667">
                <a:latin typeface="Mallanna"/>
                <a:ea typeface="Mallanna"/>
                <a:cs typeface="Mallanna"/>
                <a:sym typeface="Mallanna"/>
              </a:defRPr>
            </a:lvl4pPr>
            <a:lvl5pPr lvl="4" rtl="0">
              <a:lnSpc>
                <a:spcPct val="115000"/>
              </a:lnSpc>
              <a:spcBef>
                <a:spcPts val="0"/>
              </a:spcBef>
              <a:spcAft>
                <a:spcPts val="0"/>
              </a:spcAft>
              <a:buNone/>
              <a:defRPr sz="4667">
                <a:latin typeface="Mallanna"/>
                <a:ea typeface="Mallanna"/>
                <a:cs typeface="Mallanna"/>
                <a:sym typeface="Mallanna"/>
              </a:defRPr>
            </a:lvl5pPr>
            <a:lvl6pPr lvl="5" rtl="0">
              <a:lnSpc>
                <a:spcPct val="115000"/>
              </a:lnSpc>
              <a:spcBef>
                <a:spcPts val="0"/>
              </a:spcBef>
              <a:spcAft>
                <a:spcPts val="0"/>
              </a:spcAft>
              <a:buNone/>
              <a:defRPr sz="4667">
                <a:latin typeface="Mallanna"/>
                <a:ea typeface="Mallanna"/>
                <a:cs typeface="Mallanna"/>
                <a:sym typeface="Mallanna"/>
              </a:defRPr>
            </a:lvl6pPr>
            <a:lvl7pPr lvl="6" rtl="0">
              <a:lnSpc>
                <a:spcPct val="115000"/>
              </a:lnSpc>
              <a:spcBef>
                <a:spcPts val="0"/>
              </a:spcBef>
              <a:spcAft>
                <a:spcPts val="0"/>
              </a:spcAft>
              <a:buNone/>
              <a:defRPr sz="4667">
                <a:latin typeface="Mallanna"/>
                <a:ea typeface="Mallanna"/>
                <a:cs typeface="Mallanna"/>
                <a:sym typeface="Mallanna"/>
              </a:defRPr>
            </a:lvl7pPr>
            <a:lvl8pPr lvl="7" rtl="0">
              <a:lnSpc>
                <a:spcPct val="115000"/>
              </a:lnSpc>
              <a:spcBef>
                <a:spcPts val="0"/>
              </a:spcBef>
              <a:spcAft>
                <a:spcPts val="0"/>
              </a:spcAft>
              <a:buNone/>
              <a:defRPr sz="4667">
                <a:latin typeface="Mallanna"/>
                <a:ea typeface="Mallanna"/>
                <a:cs typeface="Mallanna"/>
                <a:sym typeface="Mallanna"/>
              </a:defRPr>
            </a:lvl8pPr>
            <a:lvl9pPr lvl="8"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68" name="Google Shape;268;p25"/>
          <p:cNvSpPr txBox="1">
            <a:spLocks noGrp="1"/>
          </p:cNvSpPr>
          <p:nvPr>
            <p:ph type="title" idx="2"/>
          </p:nvPr>
        </p:nvSpPr>
        <p:spPr>
          <a:xfrm>
            <a:off x="7432233" y="2370667"/>
            <a:ext cx="2072000" cy="11924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69" name="Google Shape;269;p25"/>
          <p:cNvSpPr txBox="1">
            <a:spLocks noGrp="1"/>
          </p:cNvSpPr>
          <p:nvPr>
            <p:ph type="subTitle" idx="1"/>
          </p:nvPr>
        </p:nvSpPr>
        <p:spPr>
          <a:xfrm>
            <a:off x="7432233" y="3803633"/>
            <a:ext cx="3808800" cy="154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3166249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70"/>
        <p:cNvGrpSpPr/>
        <p:nvPr/>
      </p:nvGrpSpPr>
      <p:grpSpPr>
        <a:xfrm>
          <a:off x="0" y="0"/>
          <a:ext cx="0" cy="0"/>
          <a:chOff x="0" y="0"/>
          <a:chExt cx="0" cy="0"/>
        </a:xfrm>
      </p:grpSpPr>
      <p:grpSp>
        <p:nvGrpSpPr>
          <p:cNvPr id="271" name="Google Shape;271;p26"/>
          <p:cNvGrpSpPr/>
          <p:nvPr/>
        </p:nvGrpSpPr>
        <p:grpSpPr>
          <a:xfrm flipH="1">
            <a:off x="-19545" y="-8244"/>
            <a:ext cx="12211545" cy="6890280"/>
            <a:chOff x="-14659" y="-6183"/>
            <a:chExt cx="9158659" cy="5167710"/>
          </a:xfrm>
        </p:grpSpPr>
        <p:sp>
          <p:nvSpPr>
            <p:cNvPr id="272" name="Google Shape;272;p26"/>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3" name="Google Shape;273;p26"/>
            <p:cNvGrpSpPr/>
            <p:nvPr/>
          </p:nvGrpSpPr>
          <p:grpSpPr>
            <a:xfrm>
              <a:off x="-14659" y="2815576"/>
              <a:ext cx="3410268" cy="2345952"/>
              <a:chOff x="529875" y="3526025"/>
              <a:chExt cx="1175225" cy="808475"/>
            </a:xfrm>
          </p:grpSpPr>
          <p:sp>
            <p:nvSpPr>
              <p:cNvPr id="274" name="Google Shape;274;p26"/>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6"/>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6"/>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6"/>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6"/>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79" name="Google Shape;279;p26"/>
          <p:cNvSpPr txBox="1">
            <a:spLocks noGrp="1"/>
          </p:cNvSpPr>
          <p:nvPr>
            <p:ph type="title"/>
          </p:nvPr>
        </p:nvSpPr>
        <p:spPr>
          <a:xfrm>
            <a:off x="2687800" y="719333"/>
            <a:ext cx="8553200" cy="5732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0" name="Google Shape;280;p26"/>
          <p:cNvSpPr txBox="1">
            <a:spLocks noGrp="1"/>
          </p:cNvSpPr>
          <p:nvPr>
            <p:ph type="title" idx="2"/>
          </p:nvPr>
        </p:nvSpPr>
        <p:spPr>
          <a:xfrm>
            <a:off x="3161100" y="2381600"/>
            <a:ext cx="1263200" cy="1361600"/>
          </a:xfrm>
          <a:prstGeom prst="rect">
            <a:avLst/>
          </a:prstGeom>
        </p:spPr>
        <p:txBody>
          <a:bodyPr spcFirstLastPara="1" wrap="square" lIns="0" tIns="0" rIns="0" bIns="0" anchor="t" anchorCtr="0">
            <a:noAutofit/>
          </a:bodyPr>
          <a:lstStyle>
            <a:lvl1pPr lvl="0" algn="r"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81" name="Google Shape;281;p26"/>
          <p:cNvSpPr txBox="1">
            <a:spLocks noGrp="1"/>
          </p:cNvSpPr>
          <p:nvPr>
            <p:ph type="subTitle" idx="1"/>
          </p:nvPr>
        </p:nvSpPr>
        <p:spPr>
          <a:xfrm>
            <a:off x="950967" y="3814567"/>
            <a:ext cx="3473200" cy="1776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741194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82"/>
        <p:cNvGrpSpPr/>
        <p:nvPr/>
      </p:nvGrpSpPr>
      <p:grpSpPr>
        <a:xfrm>
          <a:off x="0" y="0"/>
          <a:ext cx="0" cy="0"/>
          <a:chOff x="0" y="0"/>
          <a:chExt cx="0" cy="0"/>
        </a:xfrm>
      </p:grpSpPr>
      <p:grpSp>
        <p:nvGrpSpPr>
          <p:cNvPr id="283" name="Google Shape;283;p27"/>
          <p:cNvGrpSpPr/>
          <p:nvPr/>
        </p:nvGrpSpPr>
        <p:grpSpPr>
          <a:xfrm>
            <a:off x="-3433" y="10"/>
            <a:ext cx="12195433" cy="6860124"/>
            <a:chOff x="-2575" y="7"/>
            <a:chExt cx="9146575" cy="5145093"/>
          </a:xfrm>
        </p:grpSpPr>
        <p:grpSp>
          <p:nvGrpSpPr>
            <p:cNvPr id="284" name="Google Shape;284;p27"/>
            <p:cNvGrpSpPr/>
            <p:nvPr/>
          </p:nvGrpSpPr>
          <p:grpSpPr>
            <a:xfrm>
              <a:off x="-2575" y="7"/>
              <a:ext cx="3472736" cy="2184757"/>
              <a:chOff x="5223150" y="2771850"/>
              <a:chExt cx="1210350" cy="761425"/>
            </a:xfrm>
          </p:grpSpPr>
          <p:sp>
            <p:nvSpPr>
              <p:cNvPr id="285" name="Google Shape;285;p27"/>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7"/>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7" name="Google Shape;287;p2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8" name="Google Shape;288;p27"/>
          <p:cNvSpPr txBox="1">
            <a:spLocks noGrp="1"/>
          </p:cNvSpPr>
          <p:nvPr>
            <p:ph type="title"/>
          </p:nvPr>
        </p:nvSpPr>
        <p:spPr>
          <a:xfrm>
            <a:off x="2692900" y="720000"/>
            <a:ext cx="8548000" cy="572800"/>
          </a:xfrm>
          <a:prstGeom prst="rect">
            <a:avLst/>
          </a:prstGeom>
        </p:spPr>
        <p:txBody>
          <a:bodyPr spcFirstLastPara="1" wrap="square" lIns="0" tIns="0" rIns="0" bIns="0" anchor="t" anchorCtr="0">
            <a:noAutofit/>
          </a:bodyPr>
          <a:lstStyle>
            <a:lvl1pPr lvl="0" algn="r" rtl="0">
              <a:lnSpc>
                <a:spcPct val="115000"/>
              </a:lnSpc>
              <a:spcBef>
                <a:spcPts val="0"/>
              </a:spcBef>
              <a:spcAft>
                <a:spcPts val="0"/>
              </a:spcAft>
              <a:buNone/>
              <a:defRPr sz="4667" b="1"/>
            </a:lvl1pPr>
            <a:lvl2pPr lvl="1" algn="r" rtl="0">
              <a:lnSpc>
                <a:spcPct val="115000"/>
              </a:lnSpc>
              <a:spcBef>
                <a:spcPts val="0"/>
              </a:spcBef>
              <a:spcAft>
                <a:spcPts val="0"/>
              </a:spcAft>
              <a:buNone/>
              <a:defRPr sz="4667">
                <a:latin typeface="Mallanna"/>
                <a:ea typeface="Mallanna"/>
                <a:cs typeface="Mallanna"/>
                <a:sym typeface="Mallanna"/>
              </a:defRPr>
            </a:lvl2pPr>
            <a:lvl3pPr lvl="2" algn="r" rtl="0">
              <a:lnSpc>
                <a:spcPct val="115000"/>
              </a:lnSpc>
              <a:spcBef>
                <a:spcPts val="0"/>
              </a:spcBef>
              <a:spcAft>
                <a:spcPts val="0"/>
              </a:spcAft>
              <a:buNone/>
              <a:defRPr sz="4667">
                <a:latin typeface="Mallanna"/>
                <a:ea typeface="Mallanna"/>
                <a:cs typeface="Mallanna"/>
                <a:sym typeface="Mallanna"/>
              </a:defRPr>
            </a:lvl3pPr>
            <a:lvl4pPr lvl="3" algn="r" rtl="0">
              <a:lnSpc>
                <a:spcPct val="115000"/>
              </a:lnSpc>
              <a:spcBef>
                <a:spcPts val="0"/>
              </a:spcBef>
              <a:spcAft>
                <a:spcPts val="0"/>
              </a:spcAft>
              <a:buNone/>
              <a:defRPr sz="4667">
                <a:latin typeface="Mallanna"/>
                <a:ea typeface="Mallanna"/>
                <a:cs typeface="Mallanna"/>
                <a:sym typeface="Mallanna"/>
              </a:defRPr>
            </a:lvl4pPr>
            <a:lvl5pPr lvl="4" algn="r" rtl="0">
              <a:lnSpc>
                <a:spcPct val="115000"/>
              </a:lnSpc>
              <a:spcBef>
                <a:spcPts val="0"/>
              </a:spcBef>
              <a:spcAft>
                <a:spcPts val="0"/>
              </a:spcAft>
              <a:buNone/>
              <a:defRPr sz="4667">
                <a:latin typeface="Mallanna"/>
                <a:ea typeface="Mallanna"/>
                <a:cs typeface="Mallanna"/>
                <a:sym typeface="Mallanna"/>
              </a:defRPr>
            </a:lvl5pPr>
            <a:lvl6pPr lvl="5" algn="r" rtl="0">
              <a:lnSpc>
                <a:spcPct val="115000"/>
              </a:lnSpc>
              <a:spcBef>
                <a:spcPts val="0"/>
              </a:spcBef>
              <a:spcAft>
                <a:spcPts val="0"/>
              </a:spcAft>
              <a:buNone/>
              <a:defRPr sz="4667">
                <a:latin typeface="Mallanna"/>
                <a:ea typeface="Mallanna"/>
                <a:cs typeface="Mallanna"/>
                <a:sym typeface="Mallanna"/>
              </a:defRPr>
            </a:lvl6pPr>
            <a:lvl7pPr lvl="6" algn="r" rtl="0">
              <a:lnSpc>
                <a:spcPct val="115000"/>
              </a:lnSpc>
              <a:spcBef>
                <a:spcPts val="0"/>
              </a:spcBef>
              <a:spcAft>
                <a:spcPts val="0"/>
              </a:spcAft>
              <a:buNone/>
              <a:defRPr sz="4667">
                <a:latin typeface="Mallanna"/>
                <a:ea typeface="Mallanna"/>
                <a:cs typeface="Mallanna"/>
                <a:sym typeface="Mallanna"/>
              </a:defRPr>
            </a:lvl7pPr>
            <a:lvl8pPr lvl="7" algn="r" rtl="0">
              <a:lnSpc>
                <a:spcPct val="115000"/>
              </a:lnSpc>
              <a:spcBef>
                <a:spcPts val="0"/>
              </a:spcBef>
              <a:spcAft>
                <a:spcPts val="0"/>
              </a:spcAft>
              <a:buNone/>
              <a:defRPr sz="4667">
                <a:latin typeface="Mallanna"/>
                <a:ea typeface="Mallanna"/>
                <a:cs typeface="Mallanna"/>
                <a:sym typeface="Mallanna"/>
              </a:defRPr>
            </a:lvl8pPr>
            <a:lvl9pPr lvl="8" algn="r" rtl="0">
              <a:lnSpc>
                <a:spcPct val="115000"/>
              </a:lnSpc>
              <a:spcBef>
                <a:spcPts val="0"/>
              </a:spcBef>
              <a:spcAft>
                <a:spcPts val="0"/>
              </a:spcAft>
              <a:buNone/>
              <a:defRPr sz="4667">
                <a:latin typeface="Mallanna"/>
                <a:ea typeface="Mallanna"/>
                <a:cs typeface="Mallanna"/>
                <a:sym typeface="Mallanna"/>
              </a:defRPr>
            </a:lvl9pPr>
          </a:lstStyle>
          <a:p>
            <a:endParaRPr/>
          </a:p>
        </p:txBody>
      </p:sp>
      <p:sp>
        <p:nvSpPr>
          <p:cNvPr id="289" name="Google Shape;289;p27"/>
          <p:cNvSpPr txBox="1">
            <a:spLocks noGrp="1"/>
          </p:cNvSpPr>
          <p:nvPr>
            <p:ph type="title" idx="2"/>
          </p:nvPr>
        </p:nvSpPr>
        <p:spPr>
          <a:xfrm>
            <a:off x="5281000" y="2651933"/>
            <a:ext cx="1563600" cy="1361600"/>
          </a:xfrm>
          <a:prstGeom prst="rect">
            <a:avLst/>
          </a:prstGeom>
        </p:spPr>
        <p:txBody>
          <a:bodyPr spcFirstLastPara="1" wrap="square" lIns="0" tIns="0" rIns="0" bIns="0" anchor="t" anchorCtr="0">
            <a:noAutofit/>
          </a:bodyPr>
          <a:lstStyle>
            <a:lvl1pPr lvl="0" rtl="0">
              <a:spcBef>
                <a:spcPts val="0"/>
              </a:spcBef>
              <a:spcAft>
                <a:spcPts val="0"/>
              </a:spcAft>
              <a:buSzPts val="3300"/>
              <a:buNone/>
              <a:defRPr sz="4000" b="1"/>
            </a:lvl1pPr>
            <a:lvl2pPr lvl="1" rtl="0">
              <a:spcBef>
                <a:spcPts val="0"/>
              </a:spcBef>
              <a:spcAft>
                <a:spcPts val="0"/>
              </a:spcAft>
              <a:buClr>
                <a:srgbClr val="EA8C6D"/>
              </a:buClr>
              <a:buSzPts val="2800"/>
              <a:buNone/>
              <a:defRPr b="1">
                <a:solidFill>
                  <a:srgbClr val="EA8C6D"/>
                </a:solidFill>
              </a:defRPr>
            </a:lvl2pPr>
            <a:lvl3pPr lvl="2" rtl="0">
              <a:spcBef>
                <a:spcPts val="0"/>
              </a:spcBef>
              <a:spcAft>
                <a:spcPts val="0"/>
              </a:spcAft>
              <a:buClr>
                <a:srgbClr val="EA8C6D"/>
              </a:buClr>
              <a:buSzPts val="2800"/>
              <a:buNone/>
              <a:defRPr b="1">
                <a:solidFill>
                  <a:srgbClr val="EA8C6D"/>
                </a:solidFill>
              </a:defRPr>
            </a:lvl3pPr>
            <a:lvl4pPr lvl="3" rtl="0">
              <a:spcBef>
                <a:spcPts val="0"/>
              </a:spcBef>
              <a:spcAft>
                <a:spcPts val="0"/>
              </a:spcAft>
              <a:buClr>
                <a:srgbClr val="EA8C6D"/>
              </a:buClr>
              <a:buSzPts val="2800"/>
              <a:buNone/>
              <a:defRPr b="1">
                <a:solidFill>
                  <a:srgbClr val="EA8C6D"/>
                </a:solidFill>
              </a:defRPr>
            </a:lvl4pPr>
            <a:lvl5pPr lvl="4" rtl="0">
              <a:spcBef>
                <a:spcPts val="0"/>
              </a:spcBef>
              <a:spcAft>
                <a:spcPts val="0"/>
              </a:spcAft>
              <a:buClr>
                <a:srgbClr val="EA8C6D"/>
              </a:buClr>
              <a:buSzPts val="2800"/>
              <a:buNone/>
              <a:defRPr b="1">
                <a:solidFill>
                  <a:srgbClr val="EA8C6D"/>
                </a:solidFill>
              </a:defRPr>
            </a:lvl5pPr>
            <a:lvl6pPr lvl="5" rtl="0">
              <a:spcBef>
                <a:spcPts val="0"/>
              </a:spcBef>
              <a:spcAft>
                <a:spcPts val="0"/>
              </a:spcAft>
              <a:buClr>
                <a:srgbClr val="EA8C6D"/>
              </a:buClr>
              <a:buSzPts val="2800"/>
              <a:buNone/>
              <a:defRPr b="1">
                <a:solidFill>
                  <a:srgbClr val="EA8C6D"/>
                </a:solidFill>
              </a:defRPr>
            </a:lvl6pPr>
            <a:lvl7pPr lvl="6" rtl="0">
              <a:spcBef>
                <a:spcPts val="0"/>
              </a:spcBef>
              <a:spcAft>
                <a:spcPts val="0"/>
              </a:spcAft>
              <a:buClr>
                <a:srgbClr val="EA8C6D"/>
              </a:buClr>
              <a:buSzPts val="2800"/>
              <a:buNone/>
              <a:defRPr b="1">
                <a:solidFill>
                  <a:srgbClr val="EA8C6D"/>
                </a:solidFill>
              </a:defRPr>
            </a:lvl7pPr>
            <a:lvl8pPr lvl="7" rtl="0">
              <a:spcBef>
                <a:spcPts val="0"/>
              </a:spcBef>
              <a:spcAft>
                <a:spcPts val="0"/>
              </a:spcAft>
              <a:buClr>
                <a:srgbClr val="EA8C6D"/>
              </a:buClr>
              <a:buSzPts val="2800"/>
              <a:buNone/>
              <a:defRPr b="1">
                <a:solidFill>
                  <a:srgbClr val="EA8C6D"/>
                </a:solidFill>
              </a:defRPr>
            </a:lvl8pPr>
            <a:lvl9pPr lvl="8" rtl="0">
              <a:spcBef>
                <a:spcPts val="0"/>
              </a:spcBef>
              <a:spcAft>
                <a:spcPts val="0"/>
              </a:spcAft>
              <a:buClr>
                <a:srgbClr val="EA8C6D"/>
              </a:buClr>
              <a:buSzPts val="2800"/>
              <a:buNone/>
              <a:defRPr b="1">
                <a:solidFill>
                  <a:srgbClr val="EA8C6D"/>
                </a:solidFill>
              </a:defRPr>
            </a:lvl9pPr>
          </a:lstStyle>
          <a:p>
            <a:endParaRPr/>
          </a:p>
        </p:txBody>
      </p:sp>
      <p:sp>
        <p:nvSpPr>
          <p:cNvPr id="290" name="Google Shape;290;p27"/>
          <p:cNvSpPr txBox="1">
            <a:spLocks noGrp="1"/>
          </p:cNvSpPr>
          <p:nvPr>
            <p:ph type="subTitle" idx="1"/>
          </p:nvPr>
        </p:nvSpPr>
        <p:spPr>
          <a:xfrm>
            <a:off x="5281000" y="4084900"/>
            <a:ext cx="4223200" cy="1776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Font typeface="Happy Monkey"/>
              <a:buNone/>
              <a:defRPr sz="2133"/>
            </a:lvl1pPr>
            <a:lvl2pPr lvl="1" algn="ctr" rtl="0">
              <a:lnSpc>
                <a:spcPct val="100000"/>
              </a:lnSpc>
              <a:spcBef>
                <a:spcPts val="0"/>
              </a:spcBef>
              <a:spcAft>
                <a:spcPts val="0"/>
              </a:spcAft>
              <a:buClr>
                <a:srgbClr val="EA8C6D"/>
              </a:buClr>
              <a:buSzPts val="2800"/>
              <a:buNone/>
              <a:defRPr sz="3733">
                <a:solidFill>
                  <a:srgbClr val="EA8C6D"/>
                </a:solidFill>
              </a:defRPr>
            </a:lvl2pPr>
            <a:lvl3pPr lvl="2" algn="ctr" rtl="0">
              <a:lnSpc>
                <a:spcPct val="100000"/>
              </a:lnSpc>
              <a:spcBef>
                <a:spcPts val="0"/>
              </a:spcBef>
              <a:spcAft>
                <a:spcPts val="0"/>
              </a:spcAft>
              <a:buClr>
                <a:srgbClr val="EA8C6D"/>
              </a:buClr>
              <a:buSzPts val="2800"/>
              <a:buNone/>
              <a:defRPr sz="3733">
                <a:solidFill>
                  <a:srgbClr val="EA8C6D"/>
                </a:solidFill>
              </a:defRPr>
            </a:lvl3pPr>
            <a:lvl4pPr lvl="3" algn="ctr" rtl="0">
              <a:lnSpc>
                <a:spcPct val="100000"/>
              </a:lnSpc>
              <a:spcBef>
                <a:spcPts val="0"/>
              </a:spcBef>
              <a:spcAft>
                <a:spcPts val="0"/>
              </a:spcAft>
              <a:buClr>
                <a:srgbClr val="EA8C6D"/>
              </a:buClr>
              <a:buSzPts val="2800"/>
              <a:buNone/>
              <a:defRPr sz="3733">
                <a:solidFill>
                  <a:srgbClr val="EA8C6D"/>
                </a:solidFill>
              </a:defRPr>
            </a:lvl4pPr>
            <a:lvl5pPr lvl="4" algn="ctr" rtl="0">
              <a:lnSpc>
                <a:spcPct val="100000"/>
              </a:lnSpc>
              <a:spcBef>
                <a:spcPts val="0"/>
              </a:spcBef>
              <a:spcAft>
                <a:spcPts val="0"/>
              </a:spcAft>
              <a:buClr>
                <a:srgbClr val="EA8C6D"/>
              </a:buClr>
              <a:buSzPts val="2800"/>
              <a:buNone/>
              <a:defRPr sz="3733">
                <a:solidFill>
                  <a:srgbClr val="EA8C6D"/>
                </a:solidFill>
              </a:defRPr>
            </a:lvl5pPr>
            <a:lvl6pPr lvl="5" algn="ctr" rtl="0">
              <a:lnSpc>
                <a:spcPct val="100000"/>
              </a:lnSpc>
              <a:spcBef>
                <a:spcPts val="0"/>
              </a:spcBef>
              <a:spcAft>
                <a:spcPts val="0"/>
              </a:spcAft>
              <a:buClr>
                <a:srgbClr val="EA8C6D"/>
              </a:buClr>
              <a:buSzPts val="2800"/>
              <a:buNone/>
              <a:defRPr sz="3733">
                <a:solidFill>
                  <a:srgbClr val="EA8C6D"/>
                </a:solidFill>
              </a:defRPr>
            </a:lvl6pPr>
            <a:lvl7pPr lvl="6" algn="ctr" rtl="0">
              <a:lnSpc>
                <a:spcPct val="100000"/>
              </a:lnSpc>
              <a:spcBef>
                <a:spcPts val="0"/>
              </a:spcBef>
              <a:spcAft>
                <a:spcPts val="0"/>
              </a:spcAft>
              <a:buClr>
                <a:srgbClr val="EA8C6D"/>
              </a:buClr>
              <a:buSzPts val="2800"/>
              <a:buNone/>
              <a:defRPr sz="3733">
                <a:solidFill>
                  <a:srgbClr val="EA8C6D"/>
                </a:solidFill>
              </a:defRPr>
            </a:lvl7pPr>
            <a:lvl8pPr lvl="7" algn="ctr" rtl="0">
              <a:lnSpc>
                <a:spcPct val="100000"/>
              </a:lnSpc>
              <a:spcBef>
                <a:spcPts val="0"/>
              </a:spcBef>
              <a:spcAft>
                <a:spcPts val="0"/>
              </a:spcAft>
              <a:buClr>
                <a:srgbClr val="EA8C6D"/>
              </a:buClr>
              <a:buSzPts val="2800"/>
              <a:buNone/>
              <a:defRPr sz="3733">
                <a:solidFill>
                  <a:srgbClr val="EA8C6D"/>
                </a:solidFill>
              </a:defRPr>
            </a:lvl8pPr>
            <a:lvl9pPr lvl="8" algn="ctr" rtl="0">
              <a:lnSpc>
                <a:spcPct val="100000"/>
              </a:lnSpc>
              <a:spcBef>
                <a:spcPts val="0"/>
              </a:spcBef>
              <a:spcAft>
                <a:spcPts val="0"/>
              </a:spcAft>
              <a:buClr>
                <a:srgbClr val="EA8C6D"/>
              </a:buClr>
              <a:buSzPts val="2800"/>
              <a:buNone/>
              <a:defRPr sz="3733">
                <a:solidFill>
                  <a:srgbClr val="EA8C6D"/>
                </a:solidFill>
              </a:defRPr>
            </a:lvl9pPr>
          </a:lstStyle>
          <a:p>
            <a:endParaRPr/>
          </a:p>
        </p:txBody>
      </p:sp>
    </p:spTree>
    <p:extLst>
      <p:ext uri="{BB962C8B-B14F-4D97-AF65-F5344CB8AC3E}">
        <p14:creationId xmlns:p14="http://schemas.microsoft.com/office/powerpoint/2010/main" val="1608104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1"/>
        <p:cNvGrpSpPr/>
        <p:nvPr/>
      </p:nvGrpSpPr>
      <p:grpSpPr>
        <a:xfrm>
          <a:off x="0" y="0"/>
          <a:ext cx="0" cy="0"/>
          <a:chOff x="0" y="0"/>
          <a:chExt cx="0" cy="0"/>
        </a:xfrm>
      </p:grpSpPr>
      <p:grpSp>
        <p:nvGrpSpPr>
          <p:cNvPr id="292" name="Google Shape;292;p28"/>
          <p:cNvGrpSpPr/>
          <p:nvPr/>
        </p:nvGrpSpPr>
        <p:grpSpPr>
          <a:xfrm>
            <a:off x="-3434" y="10"/>
            <a:ext cx="12195419" cy="6851905"/>
            <a:chOff x="-2575" y="7"/>
            <a:chExt cx="9146564" cy="5138929"/>
          </a:xfrm>
        </p:grpSpPr>
        <p:grpSp>
          <p:nvGrpSpPr>
            <p:cNvPr id="293" name="Google Shape;293;p28"/>
            <p:cNvGrpSpPr/>
            <p:nvPr/>
          </p:nvGrpSpPr>
          <p:grpSpPr>
            <a:xfrm>
              <a:off x="-2575" y="7"/>
              <a:ext cx="3472736" cy="2184757"/>
              <a:chOff x="5223150" y="2771850"/>
              <a:chExt cx="1210350" cy="761425"/>
            </a:xfrm>
          </p:grpSpPr>
          <p:sp>
            <p:nvSpPr>
              <p:cNvPr id="294" name="Google Shape;294;p28"/>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8"/>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28"/>
            <p:cNvGrpSpPr/>
            <p:nvPr/>
          </p:nvGrpSpPr>
          <p:grpSpPr>
            <a:xfrm>
              <a:off x="146564" y="2541576"/>
              <a:ext cx="8997424" cy="2597361"/>
              <a:chOff x="1213475" y="1281350"/>
              <a:chExt cx="3125625" cy="902300"/>
            </a:xfrm>
          </p:grpSpPr>
          <p:sp>
            <p:nvSpPr>
              <p:cNvPr id="297" name="Google Shape;297;p2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299" name="Google Shape;299;p28"/>
          <p:cNvPicPr preferRelativeResize="0"/>
          <p:nvPr/>
        </p:nvPicPr>
        <p:blipFill>
          <a:blip r:embed="rId2">
            <a:alphaModFix/>
          </a:blip>
          <a:stretch>
            <a:fillRect/>
          </a:stretch>
        </p:blipFill>
        <p:spPr>
          <a:xfrm>
            <a:off x="1" y="1405"/>
            <a:ext cx="12191996" cy="6855187"/>
          </a:xfrm>
          <a:prstGeom prst="rect">
            <a:avLst/>
          </a:prstGeom>
          <a:noFill/>
          <a:ln>
            <a:noFill/>
          </a:ln>
        </p:spPr>
      </p:pic>
      <p:sp>
        <p:nvSpPr>
          <p:cNvPr id="300" name="Google Shape;300;p28"/>
          <p:cNvSpPr txBox="1">
            <a:spLocks noGrp="1"/>
          </p:cNvSpPr>
          <p:nvPr>
            <p:ph type="title"/>
          </p:nvPr>
        </p:nvSpPr>
        <p:spPr>
          <a:xfrm>
            <a:off x="3596800" y="1394400"/>
            <a:ext cx="4998400" cy="97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rgbClr val="FAF2DD"/>
              </a:buClr>
              <a:buSzPts val="7700"/>
              <a:buFont typeface="Amatic SC"/>
              <a:buNone/>
              <a:defRPr sz="8000" b="1">
                <a:solidFill>
                  <a:srgbClr val="FAF2DD"/>
                </a:solidFill>
                <a:latin typeface="Amatic SC"/>
                <a:ea typeface="Amatic SC"/>
                <a:cs typeface="Amatic SC"/>
                <a:sym typeface="Amatic SC"/>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1" name="Google Shape;301;p28"/>
          <p:cNvSpPr txBox="1">
            <a:spLocks noGrp="1"/>
          </p:cNvSpPr>
          <p:nvPr>
            <p:ph type="subTitle" idx="1"/>
          </p:nvPr>
        </p:nvSpPr>
        <p:spPr>
          <a:xfrm>
            <a:off x="3596800" y="3041751"/>
            <a:ext cx="4998400" cy="1442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rgbClr val="FAF2DD"/>
              </a:buClr>
              <a:buSzPts val="1200"/>
              <a:buFont typeface="Happy Monkey"/>
              <a:buNone/>
              <a:defRPr sz="2000">
                <a:solidFill>
                  <a:srgbClr val="FAF2DD"/>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302" name="Google Shape;302;p28"/>
          <p:cNvSpPr txBox="1"/>
          <p:nvPr/>
        </p:nvSpPr>
        <p:spPr>
          <a:xfrm>
            <a:off x="3134800" y="4576351"/>
            <a:ext cx="5922400" cy="748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600">
                <a:solidFill>
                  <a:srgbClr val="FAF2DD"/>
                </a:solidFill>
                <a:latin typeface="Mallanna"/>
                <a:ea typeface="Mallanna"/>
                <a:cs typeface="Mallanna"/>
                <a:sym typeface="Mallanna"/>
              </a:rPr>
              <a:t>CREDITS: This presentation template was created by ​</a:t>
            </a:r>
            <a:r>
              <a:rPr lang="en" sz="1600" b="1">
                <a:solidFill>
                  <a:srgbClr val="FAF2DD"/>
                </a:solidFill>
                <a:latin typeface="Mallanna"/>
                <a:ea typeface="Mallanna"/>
                <a:cs typeface="Mallanna"/>
                <a:sym typeface="Mallanna"/>
              </a:rPr>
              <a:t>Slidesgo</a:t>
            </a:r>
            <a:r>
              <a:rPr lang="en" sz="1600">
                <a:solidFill>
                  <a:srgbClr val="FAF2DD"/>
                </a:solidFill>
                <a:latin typeface="Mallanna"/>
                <a:ea typeface="Mallanna"/>
                <a:cs typeface="Mallanna"/>
                <a:sym typeface="Mallanna"/>
              </a:rPr>
              <a:t>​,  including icons by </a:t>
            </a:r>
            <a:r>
              <a:rPr lang="en" sz="1600" b="1">
                <a:solidFill>
                  <a:srgbClr val="FAF2DD"/>
                </a:solidFill>
                <a:latin typeface="Mallanna"/>
                <a:ea typeface="Mallanna"/>
                <a:cs typeface="Mallanna"/>
                <a:sym typeface="Mallanna"/>
              </a:rPr>
              <a:t>Flaticon</a:t>
            </a:r>
            <a:r>
              <a:rPr lang="en" sz="1600">
                <a:solidFill>
                  <a:srgbClr val="FAF2DD"/>
                </a:solidFill>
                <a:latin typeface="Mallanna"/>
                <a:ea typeface="Mallanna"/>
                <a:cs typeface="Mallanna"/>
                <a:sym typeface="Mallanna"/>
              </a:rPr>
              <a:t>​, infographics &amp; images by </a:t>
            </a:r>
            <a:r>
              <a:rPr lang="en" sz="1600" b="1">
                <a:solidFill>
                  <a:srgbClr val="FAF2DD"/>
                </a:solidFill>
                <a:latin typeface="Mallanna"/>
                <a:ea typeface="Mallanna"/>
                <a:cs typeface="Mallanna"/>
                <a:sym typeface="Mallanna"/>
              </a:rPr>
              <a:t>​Freepik</a:t>
            </a:r>
            <a:endParaRPr sz="1600" b="1">
              <a:solidFill>
                <a:srgbClr val="FAF2DD"/>
              </a:solidFill>
              <a:latin typeface="Mallanna"/>
              <a:ea typeface="Mallanna"/>
              <a:cs typeface="Mallanna"/>
              <a:sym typeface="Mallanna"/>
            </a:endParaRPr>
          </a:p>
        </p:txBody>
      </p:sp>
    </p:spTree>
    <p:extLst>
      <p:ext uri="{BB962C8B-B14F-4D97-AF65-F5344CB8AC3E}">
        <p14:creationId xmlns:p14="http://schemas.microsoft.com/office/powerpoint/2010/main" val="4007100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03"/>
        <p:cNvGrpSpPr/>
        <p:nvPr/>
      </p:nvGrpSpPr>
      <p:grpSpPr>
        <a:xfrm>
          <a:off x="0" y="0"/>
          <a:ext cx="0" cy="0"/>
          <a:chOff x="0" y="0"/>
          <a:chExt cx="0" cy="0"/>
        </a:xfrm>
      </p:grpSpPr>
    </p:spTree>
    <p:extLst>
      <p:ext uri="{BB962C8B-B14F-4D97-AF65-F5344CB8AC3E}">
        <p14:creationId xmlns:p14="http://schemas.microsoft.com/office/powerpoint/2010/main" val="2444573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4"/>
        <p:cNvGrpSpPr/>
        <p:nvPr/>
      </p:nvGrpSpPr>
      <p:grpSpPr>
        <a:xfrm>
          <a:off x="0" y="0"/>
          <a:ext cx="0" cy="0"/>
          <a:chOff x="0" y="0"/>
          <a:chExt cx="0" cy="0"/>
        </a:xfrm>
      </p:grpSpPr>
    </p:spTree>
    <p:extLst>
      <p:ext uri="{BB962C8B-B14F-4D97-AF65-F5344CB8AC3E}">
        <p14:creationId xmlns:p14="http://schemas.microsoft.com/office/powerpoint/2010/main" val="3796194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05"/>
        <p:cNvGrpSpPr/>
        <p:nvPr/>
      </p:nvGrpSpPr>
      <p:grpSpPr>
        <a:xfrm>
          <a:off x="0" y="0"/>
          <a:ext cx="0" cy="0"/>
          <a:chOff x="0" y="0"/>
          <a:chExt cx="0" cy="0"/>
        </a:xfrm>
      </p:grpSpPr>
      <p:grpSp>
        <p:nvGrpSpPr>
          <p:cNvPr id="306" name="Google Shape;306;p31"/>
          <p:cNvGrpSpPr/>
          <p:nvPr/>
        </p:nvGrpSpPr>
        <p:grpSpPr>
          <a:xfrm>
            <a:off x="-14" y="-9"/>
            <a:ext cx="12192244" cy="6852024"/>
            <a:chOff x="-11" y="-7"/>
            <a:chExt cx="9144183" cy="5139018"/>
          </a:xfrm>
        </p:grpSpPr>
        <p:grpSp>
          <p:nvGrpSpPr>
            <p:cNvPr id="307" name="Google Shape;307;p31"/>
            <p:cNvGrpSpPr/>
            <p:nvPr/>
          </p:nvGrpSpPr>
          <p:grpSpPr>
            <a:xfrm>
              <a:off x="146748" y="2541651"/>
              <a:ext cx="8997424" cy="2597361"/>
              <a:chOff x="1213475" y="1281350"/>
              <a:chExt cx="3125625" cy="902300"/>
            </a:xfrm>
          </p:grpSpPr>
          <p:sp>
            <p:nvSpPr>
              <p:cNvPr id="308" name="Google Shape;308;p31"/>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31"/>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0" name="Google Shape;310;p31"/>
            <p:cNvGrpSpPr/>
            <p:nvPr/>
          </p:nvGrpSpPr>
          <p:grpSpPr>
            <a:xfrm>
              <a:off x="-11" y="-7"/>
              <a:ext cx="3516067" cy="2211940"/>
              <a:chOff x="5223150" y="2771850"/>
              <a:chExt cx="1210350" cy="761425"/>
            </a:xfrm>
          </p:grpSpPr>
          <p:sp>
            <p:nvSpPr>
              <p:cNvPr id="311" name="Google Shape;311;p31"/>
              <p:cNvSpPr/>
              <p:nvPr/>
            </p:nvSpPr>
            <p:spPr>
              <a:xfrm>
                <a:off x="5223150" y="2771850"/>
                <a:ext cx="99607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31"/>
              <p:cNvSpPr/>
              <p:nvPr/>
            </p:nvSpPr>
            <p:spPr>
              <a:xfrm>
                <a:off x="5223150" y="2771850"/>
                <a:ext cx="1210350"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313" name="Google Shape;313;p31"/>
          <p:cNvPicPr preferRelativeResize="0"/>
          <p:nvPr/>
        </p:nvPicPr>
        <p:blipFill>
          <a:blip r:embed="rId2">
            <a:alphaModFix/>
          </a:blip>
          <a:stretch>
            <a:fillRect/>
          </a:stretch>
        </p:blipFill>
        <p:spPr>
          <a:xfrm flipH="1">
            <a:off x="1" y="0"/>
            <a:ext cx="12191999" cy="6856371"/>
          </a:xfrm>
          <a:prstGeom prst="rect">
            <a:avLst/>
          </a:prstGeom>
          <a:noFill/>
          <a:ln>
            <a:noFill/>
          </a:ln>
        </p:spPr>
      </p:pic>
      <p:grpSp>
        <p:nvGrpSpPr>
          <p:cNvPr id="314" name="Google Shape;314;p31"/>
          <p:cNvGrpSpPr/>
          <p:nvPr/>
        </p:nvGrpSpPr>
        <p:grpSpPr>
          <a:xfrm rot="10800000" flipH="1">
            <a:off x="-212062" y="-457497"/>
            <a:ext cx="3327935" cy="2927781"/>
            <a:chOff x="3312900" y="2468375"/>
            <a:chExt cx="1021800" cy="898975"/>
          </a:xfrm>
        </p:grpSpPr>
        <p:sp>
          <p:nvSpPr>
            <p:cNvPr id="315" name="Google Shape;315;p31"/>
            <p:cNvSpPr/>
            <p:nvPr/>
          </p:nvSpPr>
          <p:spPr>
            <a:xfrm>
              <a:off x="3799175" y="2641950"/>
              <a:ext cx="218375" cy="171725"/>
            </a:xfrm>
            <a:custGeom>
              <a:avLst/>
              <a:gdLst/>
              <a:ahLst/>
              <a:cxnLst/>
              <a:rect l="l" t="t" r="r" b="b"/>
              <a:pathLst>
                <a:path w="8735" h="6869" extrusionOk="0">
                  <a:moveTo>
                    <a:pt x="7178" y="1"/>
                  </a:moveTo>
                  <a:cubicBezTo>
                    <a:pt x="7027" y="202"/>
                    <a:pt x="6940" y="453"/>
                    <a:pt x="6940" y="716"/>
                  </a:cubicBezTo>
                  <a:cubicBezTo>
                    <a:pt x="6312" y="402"/>
                    <a:pt x="5617" y="254"/>
                    <a:pt x="4931" y="254"/>
                  </a:cubicBezTo>
                  <a:cubicBezTo>
                    <a:pt x="4547" y="254"/>
                    <a:pt x="4167" y="300"/>
                    <a:pt x="3802" y="390"/>
                  </a:cubicBezTo>
                  <a:cubicBezTo>
                    <a:pt x="2773" y="628"/>
                    <a:pt x="1870" y="1218"/>
                    <a:pt x="1167" y="1984"/>
                  </a:cubicBezTo>
                  <a:cubicBezTo>
                    <a:pt x="728" y="2461"/>
                    <a:pt x="364" y="3025"/>
                    <a:pt x="176" y="3653"/>
                  </a:cubicBezTo>
                  <a:cubicBezTo>
                    <a:pt x="0" y="4280"/>
                    <a:pt x="13" y="4995"/>
                    <a:pt x="289" y="5623"/>
                  </a:cubicBezTo>
                  <a:cubicBezTo>
                    <a:pt x="1065" y="6379"/>
                    <a:pt x="2044" y="6868"/>
                    <a:pt x="3057" y="6868"/>
                  </a:cubicBezTo>
                  <a:cubicBezTo>
                    <a:pt x="3304" y="6868"/>
                    <a:pt x="3554" y="6839"/>
                    <a:pt x="3802" y="6777"/>
                  </a:cubicBezTo>
                  <a:cubicBezTo>
                    <a:pt x="4995" y="6476"/>
                    <a:pt x="6162" y="5598"/>
                    <a:pt x="6864" y="4669"/>
                  </a:cubicBezTo>
                  <a:cubicBezTo>
                    <a:pt x="7467" y="3904"/>
                    <a:pt x="7743" y="3075"/>
                    <a:pt x="7805" y="2084"/>
                  </a:cubicBezTo>
                  <a:cubicBezTo>
                    <a:pt x="7970" y="2113"/>
                    <a:pt x="8262" y="2307"/>
                    <a:pt x="8462" y="2307"/>
                  </a:cubicBezTo>
                  <a:cubicBezTo>
                    <a:pt x="8521" y="2307"/>
                    <a:pt x="8571" y="2290"/>
                    <a:pt x="8609" y="2247"/>
                  </a:cubicBezTo>
                  <a:cubicBezTo>
                    <a:pt x="8734" y="2109"/>
                    <a:pt x="8646" y="1871"/>
                    <a:pt x="8496" y="1745"/>
                  </a:cubicBezTo>
                  <a:cubicBezTo>
                    <a:pt x="8333" y="1632"/>
                    <a:pt x="8132" y="1607"/>
                    <a:pt x="7943" y="1570"/>
                  </a:cubicBezTo>
                  <a:cubicBezTo>
                    <a:pt x="8169" y="1519"/>
                    <a:pt x="8408" y="1344"/>
                    <a:pt x="8358" y="1105"/>
                  </a:cubicBezTo>
                  <a:cubicBezTo>
                    <a:pt x="8320" y="942"/>
                    <a:pt x="8132" y="842"/>
                    <a:pt x="7956" y="829"/>
                  </a:cubicBezTo>
                  <a:cubicBezTo>
                    <a:pt x="7793" y="829"/>
                    <a:pt x="7642" y="904"/>
                    <a:pt x="7492" y="967"/>
                  </a:cubicBezTo>
                  <a:cubicBezTo>
                    <a:pt x="7517" y="792"/>
                    <a:pt x="7542" y="616"/>
                    <a:pt x="7504" y="428"/>
                  </a:cubicBezTo>
                  <a:cubicBezTo>
                    <a:pt x="7467" y="252"/>
                    <a:pt x="7354" y="76"/>
                    <a:pt x="7178" y="1"/>
                  </a:cubicBezTo>
                  <a:close/>
                </a:path>
              </a:pathLst>
            </a:custGeom>
            <a:solidFill>
              <a:srgbClr val="E98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31"/>
            <p:cNvSpPr/>
            <p:nvPr/>
          </p:nvSpPr>
          <p:spPr>
            <a:xfrm>
              <a:off x="3800500" y="2657400"/>
              <a:ext cx="154925" cy="107200"/>
            </a:xfrm>
            <a:custGeom>
              <a:avLst/>
              <a:gdLst/>
              <a:ahLst/>
              <a:cxnLst/>
              <a:rect l="l" t="t" r="r" b="b"/>
              <a:pathLst>
                <a:path w="6197" h="4288" extrusionOk="0">
                  <a:moveTo>
                    <a:pt x="5793" y="0"/>
                  </a:moveTo>
                  <a:cubicBezTo>
                    <a:pt x="3134" y="0"/>
                    <a:pt x="875" y="1752"/>
                    <a:pt x="10" y="4252"/>
                  </a:cubicBezTo>
                  <a:cubicBezTo>
                    <a:pt x="1" y="4270"/>
                    <a:pt x="23" y="4287"/>
                    <a:pt x="42" y="4287"/>
                  </a:cubicBezTo>
                  <a:cubicBezTo>
                    <a:pt x="49" y="4287"/>
                    <a:pt x="56" y="4284"/>
                    <a:pt x="60" y="4277"/>
                  </a:cubicBezTo>
                  <a:cubicBezTo>
                    <a:pt x="537" y="3160"/>
                    <a:pt x="1139" y="2094"/>
                    <a:pt x="2131" y="1341"/>
                  </a:cubicBezTo>
                  <a:cubicBezTo>
                    <a:pt x="3241" y="499"/>
                    <a:pt x="4636" y="72"/>
                    <a:pt x="6027" y="72"/>
                  </a:cubicBezTo>
                  <a:cubicBezTo>
                    <a:pt x="6067" y="72"/>
                    <a:pt x="6106" y="72"/>
                    <a:pt x="6146" y="73"/>
                  </a:cubicBezTo>
                  <a:cubicBezTo>
                    <a:pt x="6196" y="73"/>
                    <a:pt x="6196" y="10"/>
                    <a:pt x="6146" y="10"/>
                  </a:cubicBezTo>
                  <a:cubicBezTo>
                    <a:pt x="6028" y="4"/>
                    <a:pt x="5910" y="0"/>
                    <a:pt x="5793"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31"/>
            <p:cNvSpPr/>
            <p:nvPr/>
          </p:nvSpPr>
          <p:spPr>
            <a:xfrm>
              <a:off x="3803025" y="2662350"/>
              <a:ext cx="162750" cy="104125"/>
            </a:xfrm>
            <a:custGeom>
              <a:avLst/>
              <a:gdLst/>
              <a:ahLst/>
              <a:cxnLst/>
              <a:rect l="l" t="t" r="r" b="b"/>
              <a:pathLst>
                <a:path w="6510" h="4165" extrusionOk="0">
                  <a:moveTo>
                    <a:pt x="6484" y="1"/>
                  </a:moveTo>
                  <a:cubicBezTo>
                    <a:pt x="3824" y="252"/>
                    <a:pt x="1565" y="2046"/>
                    <a:pt x="9" y="4129"/>
                  </a:cubicBezTo>
                  <a:cubicBezTo>
                    <a:pt x="0" y="4147"/>
                    <a:pt x="17" y="4165"/>
                    <a:pt x="31" y="4165"/>
                  </a:cubicBezTo>
                  <a:cubicBezTo>
                    <a:pt x="37" y="4165"/>
                    <a:pt x="43" y="4162"/>
                    <a:pt x="47" y="4154"/>
                  </a:cubicBezTo>
                  <a:cubicBezTo>
                    <a:pt x="1791" y="2159"/>
                    <a:pt x="3761" y="415"/>
                    <a:pt x="6484" y="38"/>
                  </a:cubicBezTo>
                  <a:cubicBezTo>
                    <a:pt x="6510" y="38"/>
                    <a:pt x="6510" y="1"/>
                    <a:pt x="6484" y="1"/>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31"/>
            <p:cNvSpPr/>
            <p:nvPr/>
          </p:nvSpPr>
          <p:spPr>
            <a:xfrm>
              <a:off x="3807150" y="2676725"/>
              <a:ext cx="162000" cy="95650"/>
            </a:xfrm>
            <a:custGeom>
              <a:avLst/>
              <a:gdLst/>
              <a:ahLst/>
              <a:cxnLst/>
              <a:rect l="l" t="t" r="r" b="b"/>
              <a:pathLst>
                <a:path w="6480" h="3826" extrusionOk="0">
                  <a:moveTo>
                    <a:pt x="6455" y="0"/>
                  </a:moveTo>
                  <a:cubicBezTo>
                    <a:pt x="6452" y="0"/>
                    <a:pt x="6448" y="1"/>
                    <a:pt x="6445" y="3"/>
                  </a:cubicBezTo>
                  <a:cubicBezTo>
                    <a:pt x="4123" y="756"/>
                    <a:pt x="1814" y="2136"/>
                    <a:pt x="20" y="3780"/>
                  </a:cubicBezTo>
                  <a:cubicBezTo>
                    <a:pt x="1" y="3799"/>
                    <a:pt x="18" y="3826"/>
                    <a:pt x="39" y="3826"/>
                  </a:cubicBezTo>
                  <a:cubicBezTo>
                    <a:pt x="45" y="3826"/>
                    <a:pt x="52" y="3824"/>
                    <a:pt x="58" y="3818"/>
                  </a:cubicBezTo>
                  <a:cubicBezTo>
                    <a:pt x="2015" y="2287"/>
                    <a:pt x="4111" y="894"/>
                    <a:pt x="6457" y="41"/>
                  </a:cubicBezTo>
                  <a:cubicBezTo>
                    <a:pt x="6479" y="30"/>
                    <a:pt x="6473" y="0"/>
                    <a:pt x="6455"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31"/>
            <p:cNvSpPr/>
            <p:nvPr/>
          </p:nvSpPr>
          <p:spPr>
            <a:xfrm>
              <a:off x="3811825" y="2691075"/>
              <a:ext cx="157250" cy="85850"/>
            </a:xfrm>
            <a:custGeom>
              <a:avLst/>
              <a:gdLst/>
              <a:ahLst/>
              <a:cxnLst/>
              <a:rect l="l" t="t" r="r" b="b"/>
              <a:pathLst>
                <a:path w="6290" h="3434" extrusionOk="0">
                  <a:moveTo>
                    <a:pt x="6238" y="0"/>
                  </a:moveTo>
                  <a:cubicBezTo>
                    <a:pt x="6233" y="0"/>
                    <a:pt x="6226" y="2"/>
                    <a:pt x="6220" y="6"/>
                  </a:cubicBezTo>
                  <a:cubicBezTo>
                    <a:pt x="4162" y="1110"/>
                    <a:pt x="2041" y="2165"/>
                    <a:pt x="34" y="3382"/>
                  </a:cubicBezTo>
                  <a:cubicBezTo>
                    <a:pt x="0" y="3393"/>
                    <a:pt x="26" y="3434"/>
                    <a:pt x="59" y="3434"/>
                  </a:cubicBezTo>
                  <a:cubicBezTo>
                    <a:pt x="63" y="3434"/>
                    <a:pt x="67" y="3433"/>
                    <a:pt x="71" y="3432"/>
                  </a:cubicBezTo>
                  <a:cubicBezTo>
                    <a:pt x="2180" y="2403"/>
                    <a:pt x="4200" y="1186"/>
                    <a:pt x="6258" y="56"/>
                  </a:cubicBezTo>
                  <a:cubicBezTo>
                    <a:pt x="6289" y="46"/>
                    <a:pt x="6268" y="0"/>
                    <a:pt x="6238"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31"/>
            <p:cNvSpPr/>
            <p:nvPr/>
          </p:nvSpPr>
          <p:spPr>
            <a:xfrm>
              <a:off x="3815800" y="2697550"/>
              <a:ext cx="162350" cy="84050"/>
            </a:xfrm>
            <a:custGeom>
              <a:avLst/>
              <a:gdLst/>
              <a:ahLst/>
              <a:cxnLst/>
              <a:rect l="l" t="t" r="r" b="b"/>
              <a:pathLst>
                <a:path w="6494" h="3362" extrusionOk="0">
                  <a:moveTo>
                    <a:pt x="6466" y="0"/>
                  </a:moveTo>
                  <a:cubicBezTo>
                    <a:pt x="6460" y="0"/>
                    <a:pt x="6454" y="3"/>
                    <a:pt x="6450" y="11"/>
                  </a:cubicBezTo>
                  <a:cubicBezTo>
                    <a:pt x="4631" y="1642"/>
                    <a:pt x="2422" y="2759"/>
                    <a:pt x="38" y="3298"/>
                  </a:cubicBezTo>
                  <a:cubicBezTo>
                    <a:pt x="0" y="3311"/>
                    <a:pt x="25" y="3361"/>
                    <a:pt x="50" y="3361"/>
                  </a:cubicBezTo>
                  <a:cubicBezTo>
                    <a:pt x="2435" y="3010"/>
                    <a:pt x="4756" y="1667"/>
                    <a:pt x="6475" y="36"/>
                  </a:cubicBezTo>
                  <a:cubicBezTo>
                    <a:pt x="6493" y="18"/>
                    <a:pt x="6479" y="0"/>
                    <a:pt x="6466" y="0"/>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31"/>
            <p:cNvSpPr/>
            <p:nvPr/>
          </p:nvSpPr>
          <p:spPr>
            <a:xfrm>
              <a:off x="3821550" y="2707000"/>
              <a:ext cx="161650" cy="83225"/>
            </a:xfrm>
            <a:custGeom>
              <a:avLst/>
              <a:gdLst/>
              <a:ahLst/>
              <a:cxnLst/>
              <a:rect l="l" t="t" r="r" b="b"/>
              <a:pathLst>
                <a:path w="6466" h="3329" extrusionOk="0">
                  <a:moveTo>
                    <a:pt x="6427" y="1"/>
                  </a:moveTo>
                  <a:cubicBezTo>
                    <a:pt x="6421" y="1"/>
                    <a:pt x="6414" y="3"/>
                    <a:pt x="6409" y="9"/>
                  </a:cubicBezTo>
                  <a:cubicBezTo>
                    <a:pt x="5133" y="1566"/>
                    <a:pt x="3178" y="3206"/>
                    <a:pt x="1073" y="3206"/>
                  </a:cubicBezTo>
                  <a:cubicBezTo>
                    <a:pt x="734" y="3206"/>
                    <a:pt x="391" y="3163"/>
                    <a:pt x="46" y="3071"/>
                  </a:cubicBezTo>
                  <a:cubicBezTo>
                    <a:pt x="42" y="3070"/>
                    <a:pt x="38" y="3069"/>
                    <a:pt x="35" y="3069"/>
                  </a:cubicBezTo>
                  <a:cubicBezTo>
                    <a:pt x="6" y="3069"/>
                    <a:pt x="0" y="3110"/>
                    <a:pt x="34" y="3121"/>
                  </a:cubicBezTo>
                  <a:cubicBezTo>
                    <a:pt x="428" y="3264"/>
                    <a:pt x="826" y="3329"/>
                    <a:pt x="1220" y="3329"/>
                  </a:cubicBezTo>
                  <a:cubicBezTo>
                    <a:pt x="3285" y="3329"/>
                    <a:pt x="5277" y="1564"/>
                    <a:pt x="6446" y="47"/>
                  </a:cubicBezTo>
                  <a:cubicBezTo>
                    <a:pt x="6465" y="28"/>
                    <a:pt x="6448" y="1"/>
                    <a:pt x="6427" y="1"/>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31"/>
            <p:cNvSpPr/>
            <p:nvPr/>
          </p:nvSpPr>
          <p:spPr>
            <a:xfrm>
              <a:off x="3826325" y="2713450"/>
              <a:ext cx="162550" cy="89300"/>
            </a:xfrm>
            <a:custGeom>
              <a:avLst/>
              <a:gdLst/>
              <a:ahLst/>
              <a:cxnLst/>
              <a:rect l="l" t="t" r="r" b="b"/>
              <a:pathLst>
                <a:path w="6502" h="3572" extrusionOk="0">
                  <a:moveTo>
                    <a:pt x="6477" y="1"/>
                  </a:moveTo>
                  <a:cubicBezTo>
                    <a:pt x="6469" y="1"/>
                    <a:pt x="6461" y="5"/>
                    <a:pt x="6456" y="15"/>
                  </a:cubicBezTo>
                  <a:cubicBezTo>
                    <a:pt x="5404" y="1738"/>
                    <a:pt x="3494" y="3401"/>
                    <a:pt x="1426" y="3401"/>
                  </a:cubicBezTo>
                  <a:cubicBezTo>
                    <a:pt x="978" y="3401"/>
                    <a:pt x="524" y="3324"/>
                    <a:pt x="69" y="3152"/>
                  </a:cubicBezTo>
                  <a:cubicBezTo>
                    <a:pt x="63" y="3148"/>
                    <a:pt x="58" y="3147"/>
                    <a:pt x="53" y="3147"/>
                  </a:cubicBezTo>
                  <a:cubicBezTo>
                    <a:pt x="22" y="3147"/>
                    <a:pt x="0" y="3206"/>
                    <a:pt x="43" y="3227"/>
                  </a:cubicBezTo>
                  <a:cubicBezTo>
                    <a:pt x="521" y="3466"/>
                    <a:pt x="1006" y="3571"/>
                    <a:pt x="1488" y="3571"/>
                  </a:cubicBezTo>
                  <a:cubicBezTo>
                    <a:pt x="3538" y="3571"/>
                    <a:pt x="5518" y="1663"/>
                    <a:pt x="6494" y="27"/>
                  </a:cubicBezTo>
                  <a:cubicBezTo>
                    <a:pt x="6501" y="12"/>
                    <a:pt x="6490" y="1"/>
                    <a:pt x="6477" y="1"/>
                  </a:cubicBezTo>
                  <a:close/>
                </a:path>
              </a:pathLst>
            </a:custGeom>
            <a:solidFill>
              <a:srgbClr val="FDD5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31"/>
            <p:cNvSpPr/>
            <p:nvPr/>
          </p:nvSpPr>
          <p:spPr>
            <a:xfrm>
              <a:off x="3529675" y="2773300"/>
              <a:ext cx="286775" cy="384675"/>
            </a:xfrm>
            <a:custGeom>
              <a:avLst/>
              <a:gdLst/>
              <a:ahLst/>
              <a:cxnLst/>
              <a:rect l="l" t="t" r="r" b="b"/>
              <a:pathLst>
                <a:path w="11471" h="15387" extrusionOk="0">
                  <a:moveTo>
                    <a:pt x="11218" y="0"/>
                  </a:moveTo>
                  <a:cubicBezTo>
                    <a:pt x="11194" y="0"/>
                    <a:pt x="11169" y="6"/>
                    <a:pt x="11144" y="17"/>
                  </a:cubicBezTo>
                  <a:cubicBezTo>
                    <a:pt x="8885" y="1185"/>
                    <a:pt x="6877" y="2854"/>
                    <a:pt x="5133" y="4698"/>
                  </a:cubicBezTo>
                  <a:cubicBezTo>
                    <a:pt x="3301" y="6643"/>
                    <a:pt x="1657" y="8889"/>
                    <a:pt x="716" y="11412"/>
                  </a:cubicBezTo>
                  <a:cubicBezTo>
                    <a:pt x="264" y="12654"/>
                    <a:pt x="1" y="13972"/>
                    <a:pt x="114" y="15302"/>
                  </a:cubicBezTo>
                  <a:cubicBezTo>
                    <a:pt x="120" y="15358"/>
                    <a:pt x="167" y="15387"/>
                    <a:pt x="211" y="15387"/>
                  </a:cubicBezTo>
                  <a:cubicBezTo>
                    <a:pt x="255" y="15387"/>
                    <a:pt x="296" y="15358"/>
                    <a:pt x="289" y="15302"/>
                  </a:cubicBezTo>
                  <a:cubicBezTo>
                    <a:pt x="126" y="12842"/>
                    <a:pt x="1193" y="10458"/>
                    <a:pt x="2510" y="8438"/>
                  </a:cubicBezTo>
                  <a:cubicBezTo>
                    <a:pt x="3966" y="6191"/>
                    <a:pt x="5848" y="4209"/>
                    <a:pt x="7931" y="2527"/>
                  </a:cubicBezTo>
                  <a:cubicBezTo>
                    <a:pt x="8986" y="1674"/>
                    <a:pt x="10102" y="908"/>
                    <a:pt x="11307" y="294"/>
                  </a:cubicBezTo>
                  <a:cubicBezTo>
                    <a:pt x="11470" y="218"/>
                    <a:pt x="11370" y="0"/>
                    <a:pt x="11218"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31"/>
            <p:cNvSpPr/>
            <p:nvPr/>
          </p:nvSpPr>
          <p:spPr>
            <a:xfrm>
              <a:off x="3615950" y="2793500"/>
              <a:ext cx="60575" cy="147775"/>
            </a:xfrm>
            <a:custGeom>
              <a:avLst/>
              <a:gdLst/>
              <a:ahLst/>
              <a:cxnLst/>
              <a:rect l="l" t="t" r="r" b="b"/>
              <a:pathLst>
                <a:path w="2423" h="5911" extrusionOk="0">
                  <a:moveTo>
                    <a:pt x="685" y="0"/>
                  </a:moveTo>
                  <a:cubicBezTo>
                    <a:pt x="657" y="0"/>
                    <a:pt x="630" y="4"/>
                    <a:pt x="603" y="13"/>
                  </a:cubicBezTo>
                  <a:cubicBezTo>
                    <a:pt x="528" y="38"/>
                    <a:pt x="465" y="100"/>
                    <a:pt x="415" y="163"/>
                  </a:cubicBezTo>
                  <a:cubicBezTo>
                    <a:pt x="1" y="728"/>
                    <a:pt x="214" y="1493"/>
                    <a:pt x="364" y="2171"/>
                  </a:cubicBezTo>
                  <a:cubicBezTo>
                    <a:pt x="653" y="3514"/>
                    <a:pt x="590" y="5057"/>
                    <a:pt x="113" y="5911"/>
                  </a:cubicBezTo>
                  <a:lnTo>
                    <a:pt x="327" y="5634"/>
                  </a:lnTo>
                  <a:cubicBezTo>
                    <a:pt x="1230" y="4342"/>
                    <a:pt x="2422" y="1757"/>
                    <a:pt x="1055" y="213"/>
                  </a:cubicBezTo>
                  <a:cubicBezTo>
                    <a:pt x="960" y="98"/>
                    <a:pt x="822" y="0"/>
                    <a:pt x="685"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31"/>
            <p:cNvSpPr/>
            <p:nvPr/>
          </p:nvSpPr>
          <p:spPr>
            <a:xfrm>
              <a:off x="3532500" y="2868850"/>
              <a:ext cx="65275" cy="146150"/>
            </a:xfrm>
            <a:custGeom>
              <a:avLst/>
              <a:gdLst/>
              <a:ahLst/>
              <a:cxnLst/>
              <a:rect l="l" t="t" r="r" b="b"/>
              <a:pathLst>
                <a:path w="2611" h="5846" extrusionOk="0">
                  <a:moveTo>
                    <a:pt x="535" y="0"/>
                  </a:moveTo>
                  <a:cubicBezTo>
                    <a:pt x="478" y="0"/>
                    <a:pt x="424" y="14"/>
                    <a:pt x="377" y="48"/>
                  </a:cubicBezTo>
                  <a:cubicBezTo>
                    <a:pt x="314" y="98"/>
                    <a:pt x="277" y="173"/>
                    <a:pt x="252" y="249"/>
                  </a:cubicBezTo>
                  <a:cubicBezTo>
                    <a:pt x="1" y="901"/>
                    <a:pt x="415" y="1579"/>
                    <a:pt x="741" y="2194"/>
                  </a:cubicBezTo>
                  <a:cubicBezTo>
                    <a:pt x="1393" y="3398"/>
                    <a:pt x="1757" y="4904"/>
                    <a:pt x="1544" y="5846"/>
                  </a:cubicBezTo>
                  <a:lnTo>
                    <a:pt x="1670" y="5532"/>
                  </a:lnTo>
                  <a:cubicBezTo>
                    <a:pt x="2184" y="4038"/>
                    <a:pt x="2611" y="1215"/>
                    <a:pt x="866" y="111"/>
                  </a:cubicBezTo>
                  <a:cubicBezTo>
                    <a:pt x="767" y="53"/>
                    <a:pt x="645" y="0"/>
                    <a:pt x="535"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31"/>
            <p:cNvSpPr/>
            <p:nvPr/>
          </p:nvSpPr>
          <p:spPr>
            <a:xfrm>
              <a:off x="3677750" y="2740175"/>
              <a:ext cx="55550" cy="132075"/>
            </a:xfrm>
            <a:custGeom>
              <a:avLst/>
              <a:gdLst/>
              <a:ahLst/>
              <a:cxnLst/>
              <a:rect l="l" t="t" r="r" b="b"/>
              <a:pathLst>
                <a:path w="2222" h="5283" extrusionOk="0">
                  <a:moveTo>
                    <a:pt x="698" y="0"/>
                  </a:moveTo>
                  <a:cubicBezTo>
                    <a:pt x="675" y="0"/>
                    <a:pt x="651" y="4"/>
                    <a:pt x="628" y="12"/>
                  </a:cubicBezTo>
                  <a:cubicBezTo>
                    <a:pt x="553" y="37"/>
                    <a:pt x="503" y="100"/>
                    <a:pt x="465" y="150"/>
                  </a:cubicBezTo>
                  <a:cubicBezTo>
                    <a:pt x="114" y="640"/>
                    <a:pt x="289" y="1317"/>
                    <a:pt x="415" y="1895"/>
                  </a:cubicBezTo>
                  <a:cubicBezTo>
                    <a:pt x="678" y="3074"/>
                    <a:pt x="528" y="4317"/>
                    <a:pt x="1" y="5283"/>
                  </a:cubicBezTo>
                  <a:lnTo>
                    <a:pt x="76" y="5195"/>
                  </a:lnTo>
                  <a:cubicBezTo>
                    <a:pt x="942" y="4003"/>
                    <a:pt x="2222" y="1531"/>
                    <a:pt x="1017" y="188"/>
                  </a:cubicBezTo>
                  <a:cubicBezTo>
                    <a:pt x="934" y="94"/>
                    <a:pt x="815" y="0"/>
                    <a:pt x="698"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31"/>
            <p:cNvSpPr/>
            <p:nvPr/>
          </p:nvSpPr>
          <p:spPr>
            <a:xfrm>
              <a:off x="3736100" y="2710125"/>
              <a:ext cx="51925" cy="111000"/>
            </a:xfrm>
            <a:custGeom>
              <a:avLst/>
              <a:gdLst/>
              <a:ahLst/>
              <a:cxnLst/>
              <a:rect l="l" t="t" r="r" b="b"/>
              <a:pathLst>
                <a:path w="2077" h="4440" extrusionOk="0">
                  <a:moveTo>
                    <a:pt x="885" y="1"/>
                  </a:moveTo>
                  <a:cubicBezTo>
                    <a:pt x="866" y="1"/>
                    <a:pt x="847" y="4"/>
                    <a:pt x="829" y="10"/>
                  </a:cubicBezTo>
                  <a:cubicBezTo>
                    <a:pt x="766" y="22"/>
                    <a:pt x="729" y="60"/>
                    <a:pt x="691" y="110"/>
                  </a:cubicBezTo>
                  <a:cubicBezTo>
                    <a:pt x="365" y="499"/>
                    <a:pt x="478" y="1064"/>
                    <a:pt x="553" y="1566"/>
                  </a:cubicBezTo>
                  <a:cubicBezTo>
                    <a:pt x="693" y="2491"/>
                    <a:pt x="637" y="3515"/>
                    <a:pt x="119" y="4280"/>
                  </a:cubicBezTo>
                  <a:lnTo>
                    <a:pt x="119" y="4280"/>
                  </a:lnTo>
                  <a:cubicBezTo>
                    <a:pt x="897" y="3330"/>
                    <a:pt x="2077" y="1344"/>
                    <a:pt x="1143" y="160"/>
                  </a:cubicBezTo>
                  <a:cubicBezTo>
                    <a:pt x="1080" y="76"/>
                    <a:pt x="981" y="1"/>
                    <a:pt x="885" y="1"/>
                  </a:cubicBezTo>
                  <a:close/>
                  <a:moveTo>
                    <a:pt x="119" y="4280"/>
                  </a:moveTo>
                  <a:lnTo>
                    <a:pt x="119" y="4280"/>
                  </a:lnTo>
                  <a:cubicBezTo>
                    <a:pt x="113" y="4287"/>
                    <a:pt x="107" y="4294"/>
                    <a:pt x="101" y="4301"/>
                  </a:cubicBezTo>
                  <a:lnTo>
                    <a:pt x="1" y="4439"/>
                  </a:lnTo>
                  <a:cubicBezTo>
                    <a:pt x="42" y="4388"/>
                    <a:pt x="82" y="4335"/>
                    <a:pt x="119" y="428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31"/>
            <p:cNvSpPr/>
            <p:nvPr/>
          </p:nvSpPr>
          <p:spPr>
            <a:xfrm>
              <a:off x="3601825" y="2926575"/>
              <a:ext cx="155950" cy="39175"/>
            </a:xfrm>
            <a:custGeom>
              <a:avLst/>
              <a:gdLst/>
              <a:ahLst/>
              <a:cxnLst/>
              <a:rect l="l" t="t" r="r" b="b"/>
              <a:pathLst>
                <a:path w="6238" h="1567" extrusionOk="0">
                  <a:moveTo>
                    <a:pt x="4204" y="1"/>
                  </a:moveTo>
                  <a:cubicBezTo>
                    <a:pt x="2781" y="1"/>
                    <a:pt x="1139" y="788"/>
                    <a:pt x="189" y="1416"/>
                  </a:cubicBezTo>
                  <a:lnTo>
                    <a:pt x="1" y="1566"/>
                  </a:lnTo>
                  <a:cubicBezTo>
                    <a:pt x="747" y="1261"/>
                    <a:pt x="1637" y="1075"/>
                    <a:pt x="2526" y="1075"/>
                  </a:cubicBezTo>
                  <a:cubicBezTo>
                    <a:pt x="3028" y="1075"/>
                    <a:pt x="3529" y="1134"/>
                    <a:pt x="4004" y="1265"/>
                  </a:cubicBezTo>
                  <a:cubicBezTo>
                    <a:pt x="4413" y="1371"/>
                    <a:pt x="4849" y="1500"/>
                    <a:pt x="5258" y="1500"/>
                  </a:cubicBezTo>
                  <a:cubicBezTo>
                    <a:pt x="5526" y="1500"/>
                    <a:pt x="5783" y="1444"/>
                    <a:pt x="6012" y="1290"/>
                  </a:cubicBezTo>
                  <a:cubicBezTo>
                    <a:pt x="6074" y="1240"/>
                    <a:pt x="6137" y="1190"/>
                    <a:pt x="6175" y="1115"/>
                  </a:cubicBezTo>
                  <a:cubicBezTo>
                    <a:pt x="6238" y="951"/>
                    <a:pt x="6125" y="776"/>
                    <a:pt x="5999" y="650"/>
                  </a:cubicBezTo>
                  <a:cubicBezTo>
                    <a:pt x="5519" y="182"/>
                    <a:pt x="4887" y="1"/>
                    <a:pt x="4204" y="1"/>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31"/>
            <p:cNvSpPr/>
            <p:nvPr/>
          </p:nvSpPr>
          <p:spPr>
            <a:xfrm>
              <a:off x="3647950" y="2868850"/>
              <a:ext cx="135875" cy="34475"/>
            </a:xfrm>
            <a:custGeom>
              <a:avLst/>
              <a:gdLst/>
              <a:ahLst/>
              <a:cxnLst/>
              <a:rect l="l" t="t" r="r" b="b"/>
              <a:pathLst>
                <a:path w="5435" h="1379" extrusionOk="0">
                  <a:moveTo>
                    <a:pt x="3712" y="1"/>
                  </a:moveTo>
                  <a:cubicBezTo>
                    <a:pt x="2476" y="1"/>
                    <a:pt x="1039" y="718"/>
                    <a:pt x="194" y="1266"/>
                  </a:cubicBezTo>
                  <a:lnTo>
                    <a:pt x="194" y="1266"/>
                  </a:lnTo>
                  <a:cubicBezTo>
                    <a:pt x="725" y="985"/>
                    <a:pt x="1323" y="870"/>
                    <a:pt x="1933" y="870"/>
                  </a:cubicBezTo>
                  <a:cubicBezTo>
                    <a:pt x="2454" y="870"/>
                    <a:pt x="2985" y="954"/>
                    <a:pt x="3489" y="1090"/>
                  </a:cubicBezTo>
                  <a:cubicBezTo>
                    <a:pt x="3840" y="1181"/>
                    <a:pt x="4223" y="1296"/>
                    <a:pt x="4582" y="1296"/>
                  </a:cubicBezTo>
                  <a:cubicBezTo>
                    <a:pt x="4814" y="1296"/>
                    <a:pt x="5036" y="1248"/>
                    <a:pt x="5233" y="1115"/>
                  </a:cubicBezTo>
                  <a:cubicBezTo>
                    <a:pt x="5296" y="1077"/>
                    <a:pt x="5346" y="1027"/>
                    <a:pt x="5371" y="964"/>
                  </a:cubicBezTo>
                  <a:cubicBezTo>
                    <a:pt x="5434" y="813"/>
                    <a:pt x="5334" y="663"/>
                    <a:pt x="5221" y="550"/>
                  </a:cubicBezTo>
                  <a:cubicBezTo>
                    <a:pt x="4814" y="155"/>
                    <a:pt x="4284" y="1"/>
                    <a:pt x="3712" y="1"/>
                  </a:cubicBezTo>
                  <a:close/>
                  <a:moveTo>
                    <a:pt x="194" y="1266"/>
                  </a:moveTo>
                  <a:lnTo>
                    <a:pt x="194" y="1266"/>
                  </a:lnTo>
                  <a:cubicBezTo>
                    <a:pt x="128" y="1301"/>
                    <a:pt x="64" y="1338"/>
                    <a:pt x="1" y="1378"/>
                  </a:cubicBezTo>
                  <a:lnTo>
                    <a:pt x="176" y="1278"/>
                  </a:lnTo>
                  <a:cubicBezTo>
                    <a:pt x="182" y="1274"/>
                    <a:pt x="188" y="1270"/>
                    <a:pt x="194" y="1266"/>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31"/>
            <p:cNvSpPr/>
            <p:nvPr/>
          </p:nvSpPr>
          <p:spPr>
            <a:xfrm>
              <a:off x="3711950" y="2808800"/>
              <a:ext cx="112650" cy="33650"/>
            </a:xfrm>
            <a:custGeom>
              <a:avLst/>
              <a:gdLst/>
              <a:ahLst/>
              <a:cxnLst/>
              <a:rect l="l" t="t" r="r" b="b"/>
              <a:pathLst>
                <a:path w="4506" h="1346" extrusionOk="0">
                  <a:moveTo>
                    <a:pt x="3172" y="0"/>
                  </a:moveTo>
                  <a:cubicBezTo>
                    <a:pt x="2118" y="0"/>
                    <a:pt x="897" y="694"/>
                    <a:pt x="186" y="1222"/>
                  </a:cubicBezTo>
                  <a:lnTo>
                    <a:pt x="186" y="1222"/>
                  </a:lnTo>
                  <a:cubicBezTo>
                    <a:pt x="678" y="926"/>
                    <a:pt x="1261" y="809"/>
                    <a:pt x="1851" y="809"/>
                  </a:cubicBezTo>
                  <a:cubicBezTo>
                    <a:pt x="2200" y="809"/>
                    <a:pt x="2551" y="850"/>
                    <a:pt x="2887" y="919"/>
                  </a:cubicBezTo>
                  <a:cubicBezTo>
                    <a:pt x="3160" y="974"/>
                    <a:pt x="3452" y="1039"/>
                    <a:pt x="3726" y="1039"/>
                  </a:cubicBezTo>
                  <a:cubicBezTo>
                    <a:pt x="3955" y="1039"/>
                    <a:pt x="4172" y="993"/>
                    <a:pt x="4355" y="856"/>
                  </a:cubicBezTo>
                  <a:cubicBezTo>
                    <a:pt x="4405" y="819"/>
                    <a:pt x="4443" y="781"/>
                    <a:pt x="4468" y="718"/>
                  </a:cubicBezTo>
                  <a:cubicBezTo>
                    <a:pt x="4506" y="593"/>
                    <a:pt x="4418" y="467"/>
                    <a:pt x="4317" y="392"/>
                  </a:cubicBezTo>
                  <a:cubicBezTo>
                    <a:pt x="3992" y="112"/>
                    <a:pt x="3595" y="0"/>
                    <a:pt x="3172" y="0"/>
                  </a:cubicBezTo>
                  <a:close/>
                  <a:moveTo>
                    <a:pt x="186" y="1222"/>
                  </a:moveTo>
                  <a:cubicBezTo>
                    <a:pt x="123" y="1260"/>
                    <a:pt x="61" y="1301"/>
                    <a:pt x="0" y="1346"/>
                  </a:cubicBezTo>
                  <a:lnTo>
                    <a:pt x="139" y="1258"/>
                  </a:lnTo>
                  <a:cubicBezTo>
                    <a:pt x="154" y="1246"/>
                    <a:pt x="170" y="1234"/>
                    <a:pt x="186" y="1222"/>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31"/>
            <p:cNvSpPr/>
            <p:nvPr/>
          </p:nvSpPr>
          <p:spPr>
            <a:xfrm>
              <a:off x="3795400" y="2752675"/>
              <a:ext cx="37675" cy="43725"/>
            </a:xfrm>
            <a:custGeom>
              <a:avLst/>
              <a:gdLst/>
              <a:ahLst/>
              <a:cxnLst/>
              <a:rect l="l" t="t" r="r" b="b"/>
              <a:pathLst>
                <a:path w="1507" h="1749" extrusionOk="0">
                  <a:moveTo>
                    <a:pt x="199" y="0"/>
                  </a:moveTo>
                  <a:cubicBezTo>
                    <a:pt x="132" y="0"/>
                    <a:pt x="88" y="82"/>
                    <a:pt x="76" y="152"/>
                  </a:cubicBezTo>
                  <a:cubicBezTo>
                    <a:pt x="0" y="491"/>
                    <a:pt x="51" y="855"/>
                    <a:pt x="214" y="1156"/>
                  </a:cubicBezTo>
                  <a:cubicBezTo>
                    <a:pt x="565" y="1545"/>
                    <a:pt x="879" y="1583"/>
                    <a:pt x="1092" y="1683"/>
                  </a:cubicBezTo>
                  <a:cubicBezTo>
                    <a:pt x="1147" y="1716"/>
                    <a:pt x="1210" y="1748"/>
                    <a:pt x="1267" y="1748"/>
                  </a:cubicBezTo>
                  <a:cubicBezTo>
                    <a:pt x="1276" y="1748"/>
                    <a:pt x="1285" y="1748"/>
                    <a:pt x="1293" y="1746"/>
                  </a:cubicBezTo>
                  <a:cubicBezTo>
                    <a:pt x="1431" y="1733"/>
                    <a:pt x="1506" y="1595"/>
                    <a:pt x="1494" y="1470"/>
                  </a:cubicBezTo>
                  <a:cubicBezTo>
                    <a:pt x="1469" y="1332"/>
                    <a:pt x="1356" y="1244"/>
                    <a:pt x="1243" y="1194"/>
                  </a:cubicBezTo>
                  <a:cubicBezTo>
                    <a:pt x="1117" y="1144"/>
                    <a:pt x="992" y="1131"/>
                    <a:pt x="866" y="1119"/>
                  </a:cubicBezTo>
                  <a:cubicBezTo>
                    <a:pt x="954" y="1031"/>
                    <a:pt x="1080" y="1018"/>
                    <a:pt x="1193" y="981"/>
                  </a:cubicBezTo>
                  <a:cubicBezTo>
                    <a:pt x="1306" y="930"/>
                    <a:pt x="1419" y="805"/>
                    <a:pt x="1356" y="692"/>
                  </a:cubicBezTo>
                  <a:cubicBezTo>
                    <a:pt x="1331" y="629"/>
                    <a:pt x="1255" y="604"/>
                    <a:pt x="1193" y="591"/>
                  </a:cubicBezTo>
                  <a:cubicBezTo>
                    <a:pt x="1167" y="588"/>
                    <a:pt x="1141" y="586"/>
                    <a:pt x="1116" y="586"/>
                  </a:cubicBezTo>
                  <a:cubicBezTo>
                    <a:pt x="883" y="586"/>
                    <a:pt x="671" y="734"/>
                    <a:pt x="490" y="893"/>
                  </a:cubicBezTo>
                  <a:cubicBezTo>
                    <a:pt x="553" y="604"/>
                    <a:pt x="477" y="290"/>
                    <a:pt x="289" y="52"/>
                  </a:cubicBezTo>
                  <a:cubicBezTo>
                    <a:pt x="264" y="39"/>
                    <a:pt x="251" y="14"/>
                    <a:pt x="214" y="2"/>
                  </a:cubicBezTo>
                  <a:cubicBezTo>
                    <a:pt x="209" y="1"/>
                    <a:pt x="204" y="0"/>
                    <a:pt x="199"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31"/>
            <p:cNvSpPr/>
            <p:nvPr/>
          </p:nvSpPr>
          <p:spPr>
            <a:xfrm>
              <a:off x="3617725" y="2813825"/>
              <a:ext cx="31500" cy="128225"/>
            </a:xfrm>
            <a:custGeom>
              <a:avLst/>
              <a:gdLst/>
              <a:ahLst/>
              <a:cxnLst/>
              <a:rect l="l" t="t" r="r" b="b"/>
              <a:pathLst>
                <a:path w="1260" h="5129" extrusionOk="0">
                  <a:moveTo>
                    <a:pt x="725" y="1"/>
                  </a:moveTo>
                  <a:cubicBezTo>
                    <a:pt x="716" y="1"/>
                    <a:pt x="708" y="8"/>
                    <a:pt x="708" y="15"/>
                  </a:cubicBezTo>
                  <a:cubicBezTo>
                    <a:pt x="896" y="906"/>
                    <a:pt x="996" y="1785"/>
                    <a:pt x="858" y="2688"/>
                  </a:cubicBezTo>
                  <a:cubicBezTo>
                    <a:pt x="733" y="3541"/>
                    <a:pt x="369" y="4294"/>
                    <a:pt x="17" y="5072"/>
                  </a:cubicBezTo>
                  <a:cubicBezTo>
                    <a:pt x="1" y="5106"/>
                    <a:pt x="23" y="5128"/>
                    <a:pt x="47" y="5128"/>
                  </a:cubicBezTo>
                  <a:cubicBezTo>
                    <a:pt x="59" y="5128"/>
                    <a:pt x="72" y="5123"/>
                    <a:pt x="80" y="5110"/>
                  </a:cubicBezTo>
                  <a:cubicBezTo>
                    <a:pt x="1097" y="3604"/>
                    <a:pt x="1260" y="1722"/>
                    <a:pt x="745" y="15"/>
                  </a:cubicBezTo>
                  <a:cubicBezTo>
                    <a:pt x="740" y="5"/>
                    <a:pt x="732" y="1"/>
                    <a:pt x="725"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31"/>
            <p:cNvSpPr/>
            <p:nvPr/>
          </p:nvSpPr>
          <p:spPr>
            <a:xfrm>
              <a:off x="3551950" y="2888100"/>
              <a:ext cx="33900" cy="127900"/>
            </a:xfrm>
            <a:custGeom>
              <a:avLst/>
              <a:gdLst/>
              <a:ahLst/>
              <a:cxnLst/>
              <a:rect l="l" t="t" r="r" b="b"/>
              <a:pathLst>
                <a:path w="1356" h="5116" extrusionOk="0">
                  <a:moveTo>
                    <a:pt x="15" y="1"/>
                  </a:moveTo>
                  <a:cubicBezTo>
                    <a:pt x="7" y="1"/>
                    <a:pt x="1" y="9"/>
                    <a:pt x="1" y="18"/>
                  </a:cubicBezTo>
                  <a:cubicBezTo>
                    <a:pt x="402" y="771"/>
                    <a:pt x="728" y="1549"/>
                    <a:pt x="866" y="2403"/>
                  </a:cubicBezTo>
                  <a:cubicBezTo>
                    <a:pt x="1004" y="3306"/>
                    <a:pt x="854" y="4172"/>
                    <a:pt x="728" y="5063"/>
                  </a:cubicBezTo>
                  <a:cubicBezTo>
                    <a:pt x="721" y="5094"/>
                    <a:pt x="742" y="5115"/>
                    <a:pt x="762" y="5115"/>
                  </a:cubicBezTo>
                  <a:cubicBezTo>
                    <a:pt x="774" y="5115"/>
                    <a:pt x="786" y="5107"/>
                    <a:pt x="791" y="5088"/>
                  </a:cubicBezTo>
                  <a:cubicBezTo>
                    <a:pt x="1356" y="3369"/>
                    <a:pt x="1004" y="1499"/>
                    <a:pt x="26" y="6"/>
                  </a:cubicBezTo>
                  <a:cubicBezTo>
                    <a:pt x="22" y="2"/>
                    <a:pt x="18" y="1"/>
                    <a:pt x="15"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31"/>
            <p:cNvSpPr/>
            <p:nvPr/>
          </p:nvSpPr>
          <p:spPr>
            <a:xfrm>
              <a:off x="3677525" y="2758000"/>
              <a:ext cx="32250" cy="117475"/>
            </a:xfrm>
            <a:custGeom>
              <a:avLst/>
              <a:gdLst/>
              <a:ahLst/>
              <a:cxnLst/>
              <a:rect l="l" t="t" r="r" b="b"/>
              <a:pathLst>
                <a:path w="1290" h="4699" extrusionOk="0">
                  <a:moveTo>
                    <a:pt x="806" y="0"/>
                  </a:moveTo>
                  <a:cubicBezTo>
                    <a:pt x="796" y="0"/>
                    <a:pt x="788" y="7"/>
                    <a:pt x="788" y="15"/>
                  </a:cubicBezTo>
                  <a:cubicBezTo>
                    <a:pt x="963" y="843"/>
                    <a:pt x="988" y="1646"/>
                    <a:pt x="825" y="2474"/>
                  </a:cubicBezTo>
                  <a:cubicBezTo>
                    <a:pt x="675" y="3240"/>
                    <a:pt x="336" y="3930"/>
                    <a:pt x="10" y="4645"/>
                  </a:cubicBezTo>
                  <a:cubicBezTo>
                    <a:pt x="1" y="4672"/>
                    <a:pt x="23" y="4698"/>
                    <a:pt x="46" y="4698"/>
                  </a:cubicBezTo>
                  <a:cubicBezTo>
                    <a:pt x="56" y="4698"/>
                    <a:pt x="65" y="4694"/>
                    <a:pt x="72" y="4683"/>
                  </a:cubicBezTo>
                  <a:cubicBezTo>
                    <a:pt x="988" y="3353"/>
                    <a:pt x="1290" y="1558"/>
                    <a:pt x="825" y="15"/>
                  </a:cubicBezTo>
                  <a:cubicBezTo>
                    <a:pt x="820" y="4"/>
                    <a:pt x="812" y="0"/>
                    <a:pt x="806"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31"/>
            <p:cNvSpPr/>
            <p:nvPr/>
          </p:nvSpPr>
          <p:spPr>
            <a:xfrm>
              <a:off x="3736300" y="2724900"/>
              <a:ext cx="31525" cy="96925"/>
            </a:xfrm>
            <a:custGeom>
              <a:avLst/>
              <a:gdLst/>
              <a:ahLst/>
              <a:cxnLst/>
              <a:rect l="l" t="t" r="r" b="b"/>
              <a:pathLst>
                <a:path w="1261" h="3877" extrusionOk="0">
                  <a:moveTo>
                    <a:pt x="925" y="0"/>
                  </a:moveTo>
                  <a:cubicBezTo>
                    <a:pt x="917" y="0"/>
                    <a:pt x="909" y="6"/>
                    <a:pt x="909" y="21"/>
                  </a:cubicBezTo>
                  <a:cubicBezTo>
                    <a:pt x="997" y="686"/>
                    <a:pt x="984" y="1339"/>
                    <a:pt x="821" y="1991"/>
                  </a:cubicBezTo>
                  <a:cubicBezTo>
                    <a:pt x="645" y="2656"/>
                    <a:pt x="319" y="3221"/>
                    <a:pt x="18" y="3823"/>
                  </a:cubicBezTo>
                  <a:cubicBezTo>
                    <a:pt x="0" y="3850"/>
                    <a:pt x="20" y="3876"/>
                    <a:pt x="42" y="3876"/>
                  </a:cubicBezTo>
                  <a:cubicBezTo>
                    <a:pt x="51" y="3876"/>
                    <a:pt x="61" y="3872"/>
                    <a:pt x="68" y="3861"/>
                  </a:cubicBezTo>
                  <a:cubicBezTo>
                    <a:pt x="921" y="2807"/>
                    <a:pt x="1260" y="1326"/>
                    <a:pt x="934" y="8"/>
                  </a:cubicBezTo>
                  <a:cubicBezTo>
                    <a:pt x="934" y="3"/>
                    <a:pt x="930" y="0"/>
                    <a:pt x="925"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31"/>
            <p:cNvSpPr/>
            <p:nvPr/>
          </p:nvSpPr>
          <p:spPr>
            <a:xfrm>
              <a:off x="3600725" y="2941350"/>
              <a:ext cx="133525" cy="25175"/>
            </a:xfrm>
            <a:custGeom>
              <a:avLst/>
              <a:gdLst/>
              <a:ahLst/>
              <a:cxnLst/>
              <a:rect l="l" t="t" r="r" b="b"/>
              <a:pathLst>
                <a:path w="5341" h="1007" extrusionOk="0">
                  <a:moveTo>
                    <a:pt x="3376" y="1"/>
                  </a:moveTo>
                  <a:cubicBezTo>
                    <a:pt x="2206" y="1"/>
                    <a:pt x="1035" y="328"/>
                    <a:pt x="32" y="938"/>
                  </a:cubicBezTo>
                  <a:cubicBezTo>
                    <a:pt x="1" y="959"/>
                    <a:pt x="13" y="1006"/>
                    <a:pt x="40" y="1006"/>
                  </a:cubicBezTo>
                  <a:cubicBezTo>
                    <a:pt x="46" y="1006"/>
                    <a:pt x="51" y="1004"/>
                    <a:pt x="57" y="1000"/>
                  </a:cubicBezTo>
                  <a:cubicBezTo>
                    <a:pt x="861" y="687"/>
                    <a:pt x="1626" y="335"/>
                    <a:pt x="2479" y="185"/>
                  </a:cubicBezTo>
                  <a:cubicBezTo>
                    <a:pt x="2813" y="132"/>
                    <a:pt x="3148" y="107"/>
                    <a:pt x="3481" y="107"/>
                  </a:cubicBezTo>
                  <a:cubicBezTo>
                    <a:pt x="4098" y="107"/>
                    <a:pt x="4712" y="193"/>
                    <a:pt x="5315" y="348"/>
                  </a:cubicBezTo>
                  <a:cubicBezTo>
                    <a:pt x="5340" y="348"/>
                    <a:pt x="5340" y="323"/>
                    <a:pt x="5328" y="323"/>
                  </a:cubicBezTo>
                  <a:cubicBezTo>
                    <a:pt x="4698" y="105"/>
                    <a:pt x="4037" y="1"/>
                    <a:pt x="3376"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31"/>
            <p:cNvSpPr/>
            <p:nvPr/>
          </p:nvSpPr>
          <p:spPr>
            <a:xfrm>
              <a:off x="3648675" y="2880725"/>
              <a:ext cx="116625" cy="24525"/>
            </a:xfrm>
            <a:custGeom>
              <a:avLst/>
              <a:gdLst/>
              <a:ahLst/>
              <a:cxnLst/>
              <a:rect l="l" t="t" r="r" b="b"/>
              <a:pathLst>
                <a:path w="4665" h="981" extrusionOk="0">
                  <a:moveTo>
                    <a:pt x="3044" y="0"/>
                  </a:moveTo>
                  <a:cubicBezTo>
                    <a:pt x="1982" y="0"/>
                    <a:pt x="915" y="326"/>
                    <a:pt x="34" y="916"/>
                  </a:cubicBezTo>
                  <a:cubicBezTo>
                    <a:pt x="1" y="938"/>
                    <a:pt x="27" y="980"/>
                    <a:pt x="60" y="980"/>
                  </a:cubicBezTo>
                  <a:cubicBezTo>
                    <a:pt x="64" y="980"/>
                    <a:pt x="68" y="980"/>
                    <a:pt x="72" y="978"/>
                  </a:cubicBezTo>
                  <a:cubicBezTo>
                    <a:pt x="787" y="677"/>
                    <a:pt x="1465" y="338"/>
                    <a:pt x="2230" y="188"/>
                  </a:cubicBezTo>
                  <a:cubicBezTo>
                    <a:pt x="2539" y="131"/>
                    <a:pt x="2844" y="104"/>
                    <a:pt x="3147" y="104"/>
                  </a:cubicBezTo>
                  <a:cubicBezTo>
                    <a:pt x="3646" y="104"/>
                    <a:pt x="4140" y="176"/>
                    <a:pt x="4640" y="301"/>
                  </a:cubicBezTo>
                  <a:cubicBezTo>
                    <a:pt x="4652" y="301"/>
                    <a:pt x="4665" y="276"/>
                    <a:pt x="4640" y="263"/>
                  </a:cubicBezTo>
                  <a:cubicBezTo>
                    <a:pt x="4126" y="85"/>
                    <a:pt x="3586" y="0"/>
                    <a:pt x="3044"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31"/>
            <p:cNvSpPr/>
            <p:nvPr/>
          </p:nvSpPr>
          <p:spPr>
            <a:xfrm>
              <a:off x="3716100" y="2818975"/>
              <a:ext cx="93000" cy="20700"/>
            </a:xfrm>
            <a:custGeom>
              <a:avLst/>
              <a:gdLst/>
              <a:ahLst/>
              <a:cxnLst/>
              <a:rect l="l" t="t" r="r" b="b"/>
              <a:pathLst>
                <a:path w="3720" h="828" extrusionOk="0">
                  <a:moveTo>
                    <a:pt x="2546" y="0"/>
                  </a:moveTo>
                  <a:cubicBezTo>
                    <a:pt x="1663" y="0"/>
                    <a:pt x="765" y="264"/>
                    <a:pt x="35" y="750"/>
                  </a:cubicBezTo>
                  <a:cubicBezTo>
                    <a:pt x="1" y="773"/>
                    <a:pt x="19" y="827"/>
                    <a:pt x="51" y="827"/>
                  </a:cubicBezTo>
                  <a:cubicBezTo>
                    <a:pt x="54" y="827"/>
                    <a:pt x="57" y="827"/>
                    <a:pt x="60" y="826"/>
                  </a:cubicBezTo>
                  <a:cubicBezTo>
                    <a:pt x="587" y="625"/>
                    <a:pt x="1077" y="374"/>
                    <a:pt x="1616" y="236"/>
                  </a:cubicBezTo>
                  <a:cubicBezTo>
                    <a:pt x="1993" y="147"/>
                    <a:pt x="2370" y="106"/>
                    <a:pt x="2749" y="106"/>
                  </a:cubicBezTo>
                  <a:cubicBezTo>
                    <a:pt x="3064" y="106"/>
                    <a:pt x="3380" y="134"/>
                    <a:pt x="3700" y="186"/>
                  </a:cubicBezTo>
                  <a:cubicBezTo>
                    <a:pt x="3702" y="188"/>
                    <a:pt x="3704" y="189"/>
                    <a:pt x="3706" y="189"/>
                  </a:cubicBezTo>
                  <a:cubicBezTo>
                    <a:pt x="3716" y="189"/>
                    <a:pt x="3720" y="171"/>
                    <a:pt x="3700" y="161"/>
                  </a:cubicBezTo>
                  <a:cubicBezTo>
                    <a:pt x="3329" y="52"/>
                    <a:pt x="2938" y="0"/>
                    <a:pt x="2546"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1"/>
            <p:cNvSpPr/>
            <p:nvPr/>
          </p:nvSpPr>
          <p:spPr>
            <a:xfrm>
              <a:off x="3559800" y="2639050"/>
              <a:ext cx="63825" cy="384575"/>
            </a:xfrm>
            <a:custGeom>
              <a:avLst/>
              <a:gdLst/>
              <a:ahLst/>
              <a:cxnLst/>
              <a:rect l="l" t="t" r="r" b="b"/>
              <a:pathLst>
                <a:path w="2553" h="15383" extrusionOk="0">
                  <a:moveTo>
                    <a:pt x="2501" y="1"/>
                  </a:moveTo>
                  <a:cubicBezTo>
                    <a:pt x="2490" y="1"/>
                    <a:pt x="2480" y="6"/>
                    <a:pt x="2472" y="17"/>
                  </a:cubicBezTo>
                  <a:cubicBezTo>
                    <a:pt x="979" y="1999"/>
                    <a:pt x="527" y="4785"/>
                    <a:pt x="276" y="7182"/>
                  </a:cubicBezTo>
                  <a:cubicBezTo>
                    <a:pt x="0" y="9880"/>
                    <a:pt x="50" y="12616"/>
                    <a:pt x="239" y="15326"/>
                  </a:cubicBezTo>
                  <a:cubicBezTo>
                    <a:pt x="239" y="15364"/>
                    <a:pt x="267" y="15383"/>
                    <a:pt x="295" y="15383"/>
                  </a:cubicBezTo>
                  <a:cubicBezTo>
                    <a:pt x="323" y="15383"/>
                    <a:pt x="352" y="15364"/>
                    <a:pt x="352" y="15326"/>
                  </a:cubicBezTo>
                  <a:cubicBezTo>
                    <a:pt x="251" y="12716"/>
                    <a:pt x="189" y="10106"/>
                    <a:pt x="427" y="7508"/>
                  </a:cubicBezTo>
                  <a:cubicBezTo>
                    <a:pt x="540" y="6165"/>
                    <a:pt x="753" y="4835"/>
                    <a:pt x="1105" y="3530"/>
                  </a:cubicBezTo>
                  <a:cubicBezTo>
                    <a:pt x="1431" y="2300"/>
                    <a:pt x="1933" y="1184"/>
                    <a:pt x="2535" y="54"/>
                  </a:cubicBezTo>
                  <a:cubicBezTo>
                    <a:pt x="2553" y="28"/>
                    <a:pt x="2527" y="1"/>
                    <a:pt x="2501"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31"/>
            <p:cNvSpPr/>
            <p:nvPr/>
          </p:nvSpPr>
          <p:spPr>
            <a:xfrm>
              <a:off x="3586775" y="2468375"/>
              <a:ext cx="133975" cy="174875"/>
            </a:xfrm>
            <a:custGeom>
              <a:avLst/>
              <a:gdLst/>
              <a:ahLst/>
              <a:cxnLst/>
              <a:rect l="l" t="t" r="r" b="b"/>
              <a:pathLst>
                <a:path w="5359" h="6995" extrusionOk="0">
                  <a:moveTo>
                    <a:pt x="3567" y="1"/>
                  </a:moveTo>
                  <a:cubicBezTo>
                    <a:pt x="3514" y="1"/>
                    <a:pt x="3464" y="17"/>
                    <a:pt x="3426" y="55"/>
                  </a:cubicBezTo>
                  <a:cubicBezTo>
                    <a:pt x="3288" y="205"/>
                    <a:pt x="3552" y="519"/>
                    <a:pt x="3602" y="682"/>
                  </a:cubicBezTo>
                  <a:cubicBezTo>
                    <a:pt x="2824" y="795"/>
                    <a:pt x="2197" y="1084"/>
                    <a:pt x="1619" y="1598"/>
                  </a:cubicBezTo>
                  <a:cubicBezTo>
                    <a:pt x="942" y="2226"/>
                    <a:pt x="314" y="3217"/>
                    <a:pt x="164" y="4171"/>
                  </a:cubicBezTo>
                  <a:cubicBezTo>
                    <a:pt x="0" y="5200"/>
                    <a:pt x="502" y="6178"/>
                    <a:pt x="1318" y="6881"/>
                  </a:cubicBezTo>
                  <a:cubicBezTo>
                    <a:pt x="1545" y="6959"/>
                    <a:pt x="1781" y="6995"/>
                    <a:pt x="2016" y="6995"/>
                  </a:cubicBezTo>
                  <a:cubicBezTo>
                    <a:pt x="2315" y="6995"/>
                    <a:pt x="2613" y="6936"/>
                    <a:pt x="2887" y="6831"/>
                  </a:cubicBezTo>
                  <a:cubicBezTo>
                    <a:pt x="3376" y="6643"/>
                    <a:pt x="3790" y="6317"/>
                    <a:pt x="4142" y="5928"/>
                  </a:cubicBezTo>
                  <a:cubicBezTo>
                    <a:pt x="4706" y="5325"/>
                    <a:pt x="5095" y="4572"/>
                    <a:pt x="5221" y="3744"/>
                  </a:cubicBezTo>
                  <a:cubicBezTo>
                    <a:pt x="5359" y="2916"/>
                    <a:pt x="5196" y="2025"/>
                    <a:pt x="4744" y="1272"/>
                  </a:cubicBezTo>
                  <a:cubicBezTo>
                    <a:pt x="4957" y="1259"/>
                    <a:pt x="5146" y="1172"/>
                    <a:pt x="5296" y="1033"/>
                  </a:cubicBezTo>
                  <a:cubicBezTo>
                    <a:pt x="5233" y="908"/>
                    <a:pt x="5083" y="820"/>
                    <a:pt x="4932" y="808"/>
                  </a:cubicBezTo>
                  <a:cubicBezTo>
                    <a:pt x="4908" y="805"/>
                    <a:pt x="4883" y="804"/>
                    <a:pt x="4858" y="804"/>
                  </a:cubicBezTo>
                  <a:cubicBezTo>
                    <a:pt x="4741" y="804"/>
                    <a:pt x="4619" y="827"/>
                    <a:pt x="4506" y="858"/>
                  </a:cubicBezTo>
                  <a:cubicBezTo>
                    <a:pt x="4556" y="732"/>
                    <a:pt x="4606" y="607"/>
                    <a:pt x="4581" y="481"/>
                  </a:cubicBezTo>
                  <a:cubicBezTo>
                    <a:pt x="4568" y="343"/>
                    <a:pt x="4480" y="205"/>
                    <a:pt x="4342" y="180"/>
                  </a:cubicBezTo>
                  <a:cubicBezTo>
                    <a:pt x="4332" y="179"/>
                    <a:pt x="4321" y="178"/>
                    <a:pt x="4311" y="178"/>
                  </a:cubicBezTo>
                  <a:cubicBezTo>
                    <a:pt x="4140" y="178"/>
                    <a:pt x="4027" y="367"/>
                    <a:pt x="4004" y="544"/>
                  </a:cubicBezTo>
                  <a:cubicBezTo>
                    <a:pt x="3966" y="393"/>
                    <a:pt x="3928" y="230"/>
                    <a:pt x="3828" y="117"/>
                  </a:cubicBezTo>
                  <a:cubicBezTo>
                    <a:pt x="3757" y="47"/>
                    <a:pt x="3657" y="1"/>
                    <a:pt x="3567" y="1"/>
                  </a:cubicBezTo>
                  <a:close/>
                </a:path>
              </a:pathLst>
            </a:custGeom>
            <a:solidFill>
              <a:srgbClr val="AD5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31"/>
            <p:cNvSpPr/>
            <p:nvPr/>
          </p:nvSpPr>
          <p:spPr>
            <a:xfrm>
              <a:off x="3633675" y="2513800"/>
              <a:ext cx="83625" cy="129900"/>
            </a:xfrm>
            <a:custGeom>
              <a:avLst/>
              <a:gdLst/>
              <a:ahLst/>
              <a:cxnLst/>
              <a:rect l="l" t="t" r="r" b="b"/>
              <a:pathLst>
                <a:path w="3345" h="5196" extrusionOk="0">
                  <a:moveTo>
                    <a:pt x="2966" y="0"/>
                  </a:moveTo>
                  <a:cubicBezTo>
                    <a:pt x="2944" y="0"/>
                    <a:pt x="2924" y="17"/>
                    <a:pt x="2931" y="45"/>
                  </a:cubicBezTo>
                  <a:cubicBezTo>
                    <a:pt x="3031" y="1149"/>
                    <a:pt x="2818" y="2266"/>
                    <a:pt x="2241" y="3232"/>
                  </a:cubicBezTo>
                  <a:cubicBezTo>
                    <a:pt x="1726" y="4098"/>
                    <a:pt x="898" y="4650"/>
                    <a:pt x="32" y="5140"/>
                  </a:cubicBezTo>
                  <a:cubicBezTo>
                    <a:pt x="0" y="5150"/>
                    <a:pt x="22" y="5196"/>
                    <a:pt x="51" y="5196"/>
                  </a:cubicBezTo>
                  <a:cubicBezTo>
                    <a:pt x="57" y="5196"/>
                    <a:pt x="63" y="5194"/>
                    <a:pt x="70" y="5190"/>
                  </a:cubicBezTo>
                  <a:cubicBezTo>
                    <a:pt x="2090" y="4324"/>
                    <a:pt x="3345" y="2228"/>
                    <a:pt x="3006" y="32"/>
                  </a:cubicBezTo>
                  <a:cubicBezTo>
                    <a:pt x="3000" y="10"/>
                    <a:pt x="2983" y="0"/>
                    <a:pt x="2966" y="0"/>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1"/>
            <p:cNvSpPr/>
            <p:nvPr/>
          </p:nvSpPr>
          <p:spPr>
            <a:xfrm>
              <a:off x="3632100" y="2505725"/>
              <a:ext cx="72350" cy="136150"/>
            </a:xfrm>
            <a:custGeom>
              <a:avLst/>
              <a:gdLst/>
              <a:ahLst/>
              <a:cxnLst/>
              <a:rect l="l" t="t" r="r" b="b"/>
              <a:pathLst>
                <a:path w="2894" h="5446" extrusionOk="0">
                  <a:moveTo>
                    <a:pt x="2856" y="1"/>
                  </a:moveTo>
                  <a:cubicBezTo>
                    <a:pt x="2843" y="1"/>
                    <a:pt x="2831" y="10"/>
                    <a:pt x="2831" y="29"/>
                  </a:cubicBezTo>
                  <a:cubicBezTo>
                    <a:pt x="2693" y="2225"/>
                    <a:pt x="1475" y="3844"/>
                    <a:pt x="20" y="5400"/>
                  </a:cubicBezTo>
                  <a:cubicBezTo>
                    <a:pt x="0" y="5419"/>
                    <a:pt x="18" y="5446"/>
                    <a:pt x="39" y="5446"/>
                  </a:cubicBezTo>
                  <a:cubicBezTo>
                    <a:pt x="45" y="5446"/>
                    <a:pt x="51" y="5443"/>
                    <a:pt x="57" y="5437"/>
                  </a:cubicBezTo>
                  <a:cubicBezTo>
                    <a:pt x="1613" y="4095"/>
                    <a:pt x="2893" y="2150"/>
                    <a:pt x="2881" y="29"/>
                  </a:cubicBezTo>
                  <a:cubicBezTo>
                    <a:pt x="2881" y="10"/>
                    <a:pt x="2868" y="1"/>
                    <a:pt x="2856"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1"/>
            <p:cNvSpPr/>
            <p:nvPr/>
          </p:nvSpPr>
          <p:spPr>
            <a:xfrm>
              <a:off x="3627325" y="2504200"/>
              <a:ext cx="65400" cy="134850"/>
            </a:xfrm>
            <a:custGeom>
              <a:avLst/>
              <a:gdLst/>
              <a:ahLst/>
              <a:cxnLst/>
              <a:rect l="l" t="t" r="r" b="b"/>
              <a:pathLst>
                <a:path w="2616" h="5394" extrusionOk="0">
                  <a:moveTo>
                    <a:pt x="2585" y="1"/>
                  </a:moveTo>
                  <a:cubicBezTo>
                    <a:pt x="2577" y="1"/>
                    <a:pt x="2570" y="5"/>
                    <a:pt x="2570" y="15"/>
                  </a:cubicBezTo>
                  <a:cubicBezTo>
                    <a:pt x="2030" y="1935"/>
                    <a:pt x="1064" y="3666"/>
                    <a:pt x="10" y="5348"/>
                  </a:cubicBezTo>
                  <a:cubicBezTo>
                    <a:pt x="0" y="5367"/>
                    <a:pt x="20" y="5394"/>
                    <a:pt x="41" y="5394"/>
                  </a:cubicBezTo>
                  <a:cubicBezTo>
                    <a:pt x="48" y="5394"/>
                    <a:pt x="54" y="5391"/>
                    <a:pt x="60" y="5385"/>
                  </a:cubicBezTo>
                  <a:cubicBezTo>
                    <a:pt x="1252" y="3867"/>
                    <a:pt x="2193" y="1909"/>
                    <a:pt x="2607" y="27"/>
                  </a:cubicBezTo>
                  <a:cubicBezTo>
                    <a:pt x="2615" y="12"/>
                    <a:pt x="2599" y="1"/>
                    <a:pt x="2585"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1"/>
            <p:cNvSpPr/>
            <p:nvPr/>
          </p:nvSpPr>
          <p:spPr>
            <a:xfrm>
              <a:off x="3623275" y="2505275"/>
              <a:ext cx="58400" cy="130275"/>
            </a:xfrm>
            <a:custGeom>
              <a:avLst/>
              <a:gdLst/>
              <a:ahLst/>
              <a:cxnLst/>
              <a:rect l="l" t="t" r="r" b="b"/>
              <a:pathLst>
                <a:path w="2336" h="5211" extrusionOk="0">
                  <a:moveTo>
                    <a:pt x="2284" y="1"/>
                  </a:moveTo>
                  <a:cubicBezTo>
                    <a:pt x="2273" y="1"/>
                    <a:pt x="2263" y="7"/>
                    <a:pt x="2255" y="22"/>
                  </a:cubicBezTo>
                  <a:cubicBezTo>
                    <a:pt x="1502" y="1716"/>
                    <a:pt x="649" y="3410"/>
                    <a:pt x="9" y="5167"/>
                  </a:cubicBezTo>
                  <a:cubicBezTo>
                    <a:pt x="1" y="5191"/>
                    <a:pt x="24" y="5211"/>
                    <a:pt x="45" y="5211"/>
                  </a:cubicBezTo>
                  <a:cubicBezTo>
                    <a:pt x="57" y="5211"/>
                    <a:pt x="67" y="5205"/>
                    <a:pt x="71" y="5192"/>
                  </a:cubicBezTo>
                  <a:cubicBezTo>
                    <a:pt x="925" y="3535"/>
                    <a:pt x="1590" y="1766"/>
                    <a:pt x="2318" y="59"/>
                  </a:cubicBezTo>
                  <a:cubicBezTo>
                    <a:pt x="2335" y="33"/>
                    <a:pt x="2310" y="1"/>
                    <a:pt x="2284"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1"/>
            <p:cNvSpPr/>
            <p:nvPr/>
          </p:nvSpPr>
          <p:spPr>
            <a:xfrm>
              <a:off x="3619400" y="2498500"/>
              <a:ext cx="56450" cy="134275"/>
            </a:xfrm>
            <a:custGeom>
              <a:avLst/>
              <a:gdLst/>
              <a:ahLst/>
              <a:cxnLst/>
              <a:rect l="l" t="t" r="r" b="b"/>
              <a:pathLst>
                <a:path w="2258" h="5371" extrusionOk="0">
                  <a:moveTo>
                    <a:pt x="2218" y="1"/>
                  </a:moveTo>
                  <a:cubicBezTo>
                    <a:pt x="2215" y="1"/>
                    <a:pt x="2211" y="2"/>
                    <a:pt x="2209" y="4"/>
                  </a:cubicBezTo>
                  <a:cubicBezTo>
                    <a:pt x="1017" y="1472"/>
                    <a:pt x="88" y="3417"/>
                    <a:pt x="1" y="5337"/>
                  </a:cubicBezTo>
                  <a:cubicBezTo>
                    <a:pt x="1" y="5358"/>
                    <a:pt x="22" y="5371"/>
                    <a:pt x="42" y="5371"/>
                  </a:cubicBezTo>
                  <a:cubicBezTo>
                    <a:pt x="60" y="5371"/>
                    <a:pt x="76" y="5361"/>
                    <a:pt x="76" y="5337"/>
                  </a:cubicBezTo>
                  <a:cubicBezTo>
                    <a:pt x="364" y="3417"/>
                    <a:pt x="1080" y="1610"/>
                    <a:pt x="2247" y="42"/>
                  </a:cubicBezTo>
                  <a:cubicBezTo>
                    <a:pt x="2257" y="21"/>
                    <a:pt x="2234" y="1"/>
                    <a:pt x="2218"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1"/>
            <p:cNvSpPr/>
            <p:nvPr/>
          </p:nvSpPr>
          <p:spPr>
            <a:xfrm>
              <a:off x="3593675" y="2495250"/>
              <a:ext cx="74475" cy="133400"/>
            </a:xfrm>
            <a:custGeom>
              <a:avLst/>
              <a:gdLst/>
              <a:ahLst/>
              <a:cxnLst/>
              <a:rect l="l" t="t" r="r" b="b"/>
              <a:pathLst>
                <a:path w="2979" h="5336" extrusionOk="0">
                  <a:moveTo>
                    <a:pt x="2926" y="1"/>
                  </a:moveTo>
                  <a:cubicBezTo>
                    <a:pt x="2917" y="1"/>
                    <a:pt x="2908" y="3"/>
                    <a:pt x="2899" y="9"/>
                  </a:cubicBezTo>
                  <a:cubicBezTo>
                    <a:pt x="1544" y="1238"/>
                    <a:pt x="1" y="3434"/>
                    <a:pt x="904" y="5317"/>
                  </a:cubicBezTo>
                  <a:cubicBezTo>
                    <a:pt x="913" y="5330"/>
                    <a:pt x="926" y="5335"/>
                    <a:pt x="939" y="5335"/>
                  </a:cubicBezTo>
                  <a:cubicBezTo>
                    <a:pt x="964" y="5335"/>
                    <a:pt x="988" y="5316"/>
                    <a:pt x="979" y="5292"/>
                  </a:cubicBezTo>
                  <a:cubicBezTo>
                    <a:pt x="327" y="3347"/>
                    <a:pt x="1632" y="1376"/>
                    <a:pt x="2950" y="59"/>
                  </a:cubicBezTo>
                  <a:cubicBezTo>
                    <a:pt x="2979" y="30"/>
                    <a:pt x="2955" y="1"/>
                    <a:pt x="2926" y="1"/>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1"/>
            <p:cNvSpPr/>
            <p:nvPr/>
          </p:nvSpPr>
          <p:spPr>
            <a:xfrm>
              <a:off x="3578625" y="2491000"/>
              <a:ext cx="83700" cy="134250"/>
            </a:xfrm>
            <a:custGeom>
              <a:avLst/>
              <a:gdLst/>
              <a:ahLst/>
              <a:cxnLst/>
              <a:rect l="l" t="t" r="r" b="b"/>
              <a:pathLst>
                <a:path w="3348" h="5370" extrusionOk="0">
                  <a:moveTo>
                    <a:pt x="3323" y="0"/>
                  </a:moveTo>
                  <a:cubicBezTo>
                    <a:pt x="3320" y="0"/>
                    <a:pt x="3317" y="1"/>
                    <a:pt x="3313" y="3"/>
                  </a:cubicBezTo>
                  <a:cubicBezTo>
                    <a:pt x="1795" y="1095"/>
                    <a:pt x="0" y="3441"/>
                    <a:pt x="1205" y="5349"/>
                  </a:cubicBezTo>
                  <a:cubicBezTo>
                    <a:pt x="1216" y="5363"/>
                    <a:pt x="1230" y="5370"/>
                    <a:pt x="1244" y="5370"/>
                  </a:cubicBezTo>
                  <a:cubicBezTo>
                    <a:pt x="1278" y="5370"/>
                    <a:pt x="1311" y="5334"/>
                    <a:pt x="1293" y="5299"/>
                  </a:cubicBezTo>
                  <a:cubicBezTo>
                    <a:pt x="402" y="3328"/>
                    <a:pt x="1757" y="1220"/>
                    <a:pt x="3326" y="41"/>
                  </a:cubicBezTo>
                  <a:cubicBezTo>
                    <a:pt x="3347" y="30"/>
                    <a:pt x="3341" y="0"/>
                    <a:pt x="3323" y="0"/>
                  </a:cubicBezTo>
                  <a:close/>
                </a:path>
              </a:pathLst>
            </a:custGeom>
            <a:solidFill>
              <a:srgbClr val="934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1"/>
            <p:cNvSpPr/>
            <p:nvPr/>
          </p:nvSpPr>
          <p:spPr>
            <a:xfrm>
              <a:off x="3605600" y="2617150"/>
              <a:ext cx="43625" cy="31900"/>
            </a:xfrm>
            <a:custGeom>
              <a:avLst/>
              <a:gdLst/>
              <a:ahLst/>
              <a:cxnLst/>
              <a:rect l="l" t="t" r="r" b="b"/>
              <a:pathLst>
                <a:path w="1745" h="1276" extrusionOk="0">
                  <a:moveTo>
                    <a:pt x="230" y="0"/>
                  </a:moveTo>
                  <a:cubicBezTo>
                    <a:pt x="121" y="0"/>
                    <a:pt x="0" y="85"/>
                    <a:pt x="0" y="202"/>
                  </a:cubicBezTo>
                  <a:cubicBezTo>
                    <a:pt x="0" y="265"/>
                    <a:pt x="38" y="328"/>
                    <a:pt x="76" y="391"/>
                  </a:cubicBezTo>
                  <a:cubicBezTo>
                    <a:pt x="201" y="579"/>
                    <a:pt x="251" y="867"/>
                    <a:pt x="653" y="1169"/>
                  </a:cubicBezTo>
                  <a:cubicBezTo>
                    <a:pt x="819" y="1241"/>
                    <a:pt x="1001" y="1275"/>
                    <a:pt x="1185" y="1275"/>
                  </a:cubicBezTo>
                  <a:cubicBezTo>
                    <a:pt x="1322" y="1275"/>
                    <a:pt x="1460" y="1256"/>
                    <a:pt x="1594" y="1219"/>
                  </a:cubicBezTo>
                  <a:cubicBezTo>
                    <a:pt x="1669" y="1194"/>
                    <a:pt x="1745" y="1144"/>
                    <a:pt x="1720" y="1068"/>
                  </a:cubicBezTo>
                  <a:cubicBezTo>
                    <a:pt x="1720" y="1043"/>
                    <a:pt x="1695" y="1031"/>
                    <a:pt x="1669" y="1006"/>
                  </a:cubicBezTo>
                  <a:cubicBezTo>
                    <a:pt x="1519" y="905"/>
                    <a:pt x="1335" y="849"/>
                    <a:pt x="1151" y="849"/>
                  </a:cubicBezTo>
                  <a:cubicBezTo>
                    <a:pt x="1059" y="849"/>
                    <a:pt x="967" y="863"/>
                    <a:pt x="879" y="893"/>
                  </a:cubicBezTo>
                  <a:cubicBezTo>
                    <a:pt x="1017" y="692"/>
                    <a:pt x="1155" y="453"/>
                    <a:pt x="1092" y="215"/>
                  </a:cubicBezTo>
                  <a:cubicBezTo>
                    <a:pt x="1080" y="152"/>
                    <a:pt x="1042" y="77"/>
                    <a:pt x="992" y="52"/>
                  </a:cubicBezTo>
                  <a:cubicBezTo>
                    <a:pt x="977" y="47"/>
                    <a:pt x="961" y="44"/>
                    <a:pt x="946" y="44"/>
                  </a:cubicBezTo>
                  <a:cubicBezTo>
                    <a:pt x="850" y="44"/>
                    <a:pt x="763" y="141"/>
                    <a:pt x="741" y="227"/>
                  </a:cubicBezTo>
                  <a:cubicBezTo>
                    <a:pt x="703" y="340"/>
                    <a:pt x="703" y="466"/>
                    <a:pt x="628" y="554"/>
                  </a:cubicBezTo>
                  <a:cubicBezTo>
                    <a:pt x="603" y="441"/>
                    <a:pt x="590" y="315"/>
                    <a:pt x="527" y="202"/>
                  </a:cubicBezTo>
                  <a:cubicBezTo>
                    <a:pt x="477" y="102"/>
                    <a:pt x="377" y="14"/>
                    <a:pt x="251" y="2"/>
                  </a:cubicBezTo>
                  <a:cubicBezTo>
                    <a:pt x="244" y="1"/>
                    <a:pt x="237" y="0"/>
                    <a:pt x="230"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31"/>
            <p:cNvSpPr/>
            <p:nvPr/>
          </p:nvSpPr>
          <p:spPr>
            <a:xfrm>
              <a:off x="3566700" y="2710025"/>
              <a:ext cx="144950" cy="125525"/>
            </a:xfrm>
            <a:custGeom>
              <a:avLst/>
              <a:gdLst/>
              <a:ahLst/>
              <a:cxnLst/>
              <a:rect l="l" t="t" r="r" b="b"/>
              <a:pathLst>
                <a:path w="5798" h="5021" extrusionOk="0">
                  <a:moveTo>
                    <a:pt x="4855" y="0"/>
                  </a:moveTo>
                  <a:cubicBezTo>
                    <a:pt x="2487" y="0"/>
                    <a:pt x="792" y="2857"/>
                    <a:pt x="126" y="4619"/>
                  </a:cubicBezTo>
                  <a:lnTo>
                    <a:pt x="0" y="5021"/>
                  </a:lnTo>
                  <a:cubicBezTo>
                    <a:pt x="553" y="3929"/>
                    <a:pt x="2096" y="2774"/>
                    <a:pt x="3702" y="2134"/>
                  </a:cubicBezTo>
                  <a:cubicBezTo>
                    <a:pt x="4505" y="1808"/>
                    <a:pt x="5459" y="1482"/>
                    <a:pt x="5735" y="654"/>
                  </a:cubicBezTo>
                  <a:cubicBezTo>
                    <a:pt x="5773" y="566"/>
                    <a:pt x="5798" y="465"/>
                    <a:pt x="5773" y="365"/>
                  </a:cubicBezTo>
                  <a:cubicBezTo>
                    <a:pt x="5710" y="152"/>
                    <a:pt x="5472" y="51"/>
                    <a:pt x="5246" y="26"/>
                  </a:cubicBezTo>
                  <a:cubicBezTo>
                    <a:pt x="5113" y="9"/>
                    <a:pt x="4983" y="0"/>
                    <a:pt x="4855"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31"/>
            <p:cNvSpPr/>
            <p:nvPr/>
          </p:nvSpPr>
          <p:spPr>
            <a:xfrm>
              <a:off x="3565025" y="2727850"/>
              <a:ext cx="122075" cy="108925"/>
            </a:xfrm>
            <a:custGeom>
              <a:avLst/>
              <a:gdLst/>
              <a:ahLst/>
              <a:cxnLst/>
              <a:rect l="l" t="t" r="r" b="b"/>
              <a:pathLst>
                <a:path w="4883" h="4357" extrusionOk="0">
                  <a:moveTo>
                    <a:pt x="4858" y="1"/>
                  </a:moveTo>
                  <a:cubicBezTo>
                    <a:pt x="4855" y="1"/>
                    <a:pt x="4852" y="2"/>
                    <a:pt x="4848" y="3"/>
                  </a:cubicBezTo>
                  <a:cubicBezTo>
                    <a:pt x="2715" y="643"/>
                    <a:pt x="820" y="2174"/>
                    <a:pt x="17" y="4295"/>
                  </a:cubicBezTo>
                  <a:cubicBezTo>
                    <a:pt x="0" y="4329"/>
                    <a:pt x="34" y="4356"/>
                    <a:pt x="66" y="4356"/>
                  </a:cubicBezTo>
                  <a:cubicBezTo>
                    <a:pt x="81" y="4356"/>
                    <a:pt x="97" y="4349"/>
                    <a:pt x="105" y="4333"/>
                  </a:cubicBezTo>
                  <a:cubicBezTo>
                    <a:pt x="682" y="3404"/>
                    <a:pt x="1197" y="2501"/>
                    <a:pt x="2012" y="1748"/>
                  </a:cubicBezTo>
                  <a:cubicBezTo>
                    <a:pt x="2841" y="982"/>
                    <a:pt x="3819" y="468"/>
                    <a:pt x="4861" y="41"/>
                  </a:cubicBezTo>
                  <a:cubicBezTo>
                    <a:pt x="4883" y="30"/>
                    <a:pt x="4876" y="1"/>
                    <a:pt x="4858"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1"/>
            <p:cNvSpPr/>
            <p:nvPr/>
          </p:nvSpPr>
          <p:spPr>
            <a:xfrm>
              <a:off x="3565125" y="2782100"/>
              <a:ext cx="148725" cy="148200"/>
            </a:xfrm>
            <a:custGeom>
              <a:avLst/>
              <a:gdLst/>
              <a:ahLst/>
              <a:cxnLst/>
              <a:rect l="l" t="t" r="r" b="b"/>
              <a:pathLst>
                <a:path w="5949" h="5928" extrusionOk="0">
                  <a:moveTo>
                    <a:pt x="5152" y="0"/>
                  </a:moveTo>
                  <a:cubicBezTo>
                    <a:pt x="2404" y="0"/>
                    <a:pt x="592" y="3544"/>
                    <a:pt x="1" y="5601"/>
                  </a:cubicBezTo>
                  <a:lnTo>
                    <a:pt x="1" y="5927"/>
                  </a:lnTo>
                  <a:cubicBezTo>
                    <a:pt x="515" y="4685"/>
                    <a:pt x="2109" y="3280"/>
                    <a:pt x="3803" y="2439"/>
                  </a:cubicBezTo>
                  <a:cubicBezTo>
                    <a:pt x="4656" y="2025"/>
                    <a:pt x="5660" y="1573"/>
                    <a:pt x="5899" y="657"/>
                  </a:cubicBezTo>
                  <a:cubicBezTo>
                    <a:pt x="5936" y="544"/>
                    <a:pt x="5949" y="431"/>
                    <a:pt x="5911" y="331"/>
                  </a:cubicBezTo>
                  <a:cubicBezTo>
                    <a:pt x="5836" y="105"/>
                    <a:pt x="5560" y="17"/>
                    <a:pt x="5309" y="4"/>
                  </a:cubicBezTo>
                  <a:cubicBezTo>
                    <a:pt x="5256" y="2"/>
                    <a:pt x="5204" y="0"/>
                    <a:pt x="5152"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1"/>
            <p:cNvSpPr/>
            <p:nvPr/>
          </p:nvSpPr>
          <p:spPr>
            <a:xfrm>
              <a:off x="3563775" y="2801950"/>
              <a:ext cx="123725" cy="129575"/>
            </a:xfrm>
            <a:custGeom>
              <a:avLst/>
              <a:gdLst/>
              <a:ahLst/>
              <a:cxnLst/>
              <a:rect l="l" t="t" r="r" b="b"/>
              <a:pathLst>
                <a:path w="4949" h="5183" extrusionOk="0">
                  <a:moveTo>
                    <a:pt x="4911" y="1"/>
                  </a:moveTo>
                  <a:cubicBezTo>
                    <a:pt x="2652" y="904"/>
                    <a:pt x="720" y="2737"/>
                    <a:pt x="17" y="5121"/>
                  </a:cubicBezTo>
                  <a:cubicBezTo>
                    <a:pt x="0" y="5154"/>
                    <a:pt x="34" y="5182"/>
                    <a:pt x="65" y="5182"/>
                  </a:cubicBezTo>
                  <a:cubicBezTo>
                    <a:pt x="81" y="5182"/>
                    <a:pt x="96" y="5175"/>
                    <a:pt x="105" y="5158"/>
                  </a:cubicBezTo>
                  <a:cubicBezTo>
                    <a:pt x="657" y="4067"/>
                    <a:pt x="1159" y="3000"/>
                    <a:pt x="2000" y="2109"/>
                  </a:cubicBezTo>
                  <a:cubicBezTo>
                    <a:pt x="2840" y="1218"/>
                    <a:pt x="3857" y="578"/>
                    <a:pt x="4936" y="39"/>
                  </a:cubicBezTo>
                  <a:cubicBezTo>
                    <a:pt x="4949" y="26"/>
                    <a:pt x="4936" y="1"/>
                    <a:pt x="4911"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1"/>
            <p:cNvSpPr/>
            <p:nvPr/>
          </p:nvSpPr>
          <p:spPr>
            <a:xfrm>
              <a:off x="3561675" y="2865525"/>
              <a:ext cx="180100" cy="179275"/>
            </a:xfrm>
            <a:custGeom>
              <a:avLst/>
              <a:gdLst/>
              <a:ahLst/>
              <a:cxnLst/>
              <a:rect l="l" t="t" r="r" b="b"/>
              <a:pathLst>
                <a:path w="7204" h="7171" extrusionOk="0">
                  <a:moveTo>
                    <a:pt x="6253" y="1"/>
                  </a:moveTo>
                  <a:cubicBezTo>
                    <a:pt x="2919" y="1"/>
                    <a:pt x="728" y="4292"/>
                    <a:pt x="1" y="6769"/>
                  </a:cubicBezTo>
                  <a:lnTo>
                    <a:pt x="13" y="7171"/>
                  </a:lnTo>
                  <a:cubicBezTo>
                    <a:pt x="628" y="5677"/>
                    <a:pt x="2561" y="3971"/>
                    <a:pt x="4606" y="2954"/>
                  </a:cubicBezTo>
                  <a:cubicBezTo>
                    <a:pt x="5648" y="2452"/>
                    <a:pt x="6865" y="1913"/>
                    <a:pt x="7153" y="796"/>
                  </a:cubicBezTo>
                  <a:cubicBezTo>
                    <a:pt x="7191" y="670"/>
                    <a:pt x="7204" y="532"/>
                    <a:pt x="7166" y="407"/>
                  </a:cubicBezTo>
                  <a:cubicBezTo>
                    <a:pt x="7066" y="131"/>
                    <a:pt x="6727" y="30"/>
                    <a:pt x="6438" y="5"/>
                  </a:cubicBezTo>
                  <a:cubicBezTo>
                    <a:pt x="6376" y="2"/>
                    <a:pt x="6314" y="1"/>
                    <a:pt x="6253"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1"/>
            <p:cNvSpPr/>
            <p:nvPr/>
          </p:nvSpPr>
          <p:spPr>
            <a:xfrm>
              <a:off x="3560525" y="2889750"/>
              <a:ext cx="149200" cy="156275"/>
            </a:xfrm>
            <a:custGeom>
              <a:avLst/>
              <a:gdLst/>
              <a:ahLst/>
              <a:cxnLst/>
              <a:rect l="l" t="t" r="r" b="b"/>
              <a:pathLst>
                <a:path w="5968" h="6251" extrusionOk="0">
                  <a:moveTo>
                    <a:pt x="5950" y="0"/>
                  </a:moveTo>
                  <a:cubicBezTo>
                    <a:pt x="5948" y="0"/>
                    <a:pt x="5946" y="1"/>
                    <a:pt x="5945" y="3"/>
                  </a:cubicBezTo>
                  <a:cubicBezTo>
                    <a:pt x="3196" y="1107"/>
                    <a:pt x="900" y="3315"/>
                    <a:pt x="9" y="6189"/>
                  </a:cubicBezTo>
                  <a:cubicBezTo>
                    <a:pt x="1" y="6223"/>
                    <a:pt x="31" y="6250"/>
                    <a:pt x="60" y="6250"/>
                  </a:cubicBezTo>
                  <a:cubicBezTo>
                    <a:pt x="74" y="6250"/>
                    <a:pt x="88" y="6243"/>
                    <a:pt x="97" y="6227"/>
                  </a:cubicBezTo>
                  <a:cubicBezTo>
                    <a:pt x="749" y="4897"/>
                    <a:pt x="1377" y="3617"/>
                    <a:pt x="2406" y="2537"/>
                  </a:cubicBezTo>
                  <a:cubicBezTo>
                    <a:pt x="3410" y="1458"/>
                    <a:pt x="4639" y="680"/>
                    <a:pt x="5957" y="40"/>
                  </a:cubicBezTo>
                  <a:cubicBezTo>
                    <a:pt x="5968" y="29"/>
                    <a:pt x="5960" y="0"/>
                    <a:pt x="5950"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1"/>
            <p:cNvSpPr/>
            <p:nvPr/>
          </p:nvSpPr>
          <p:spPr>
            <a:xfrm>
              <a:off x="3468200" y="2674900"/>
              <a:ext cx="99475" cy="172250"/>
            </a:xfrm>
            <a:custGeom>
              <a:avLst/>
              <a:gdLst/>
              <a:ahLst/>
              <a:cxnLst/>
              <a:rect l="l" t="t" r="r" b="b"/>
              <a:pathLst>
                <a:path w="3979" h="6890" extrusionOk="0">
                  <a:moveTo>
                    <a:pt x="456" y="0"/>
                  </a:moveTo>
                  <a:cubicBezTo>
                    <a:pt x="299" y="0"/>
                    <a:pt x="152" y="44"/>
                    <a:pt x="75" y="164"/>
                  </a:cubicBezTo>
                  <a:cubicBezTo>
                    <a:pt x="13" y="252"/>
                    <a:pt x="0" y="352"/>
                    <a:pt x="0" y="452"/>
                  </a:cubicBezTo>
                  <a:cubicBezTo>
                    <a:pt x="13" y="1331"/>
                    <a:pt x="791" y="1946"/>
                    <a:pt x="1456" y="2510"/>
                  </a:cubicBezTo>
                  <a:cubicBezTo>
                    <a:pt x="2761" y="3640"/>
                    <a:pt x="3639" y="5334"/>
                    <a:pt x="3965" y="6890"/>
                  </a:cubicBezTo>
                  <a:lnTo>
                    <a:pt x="3978" y="6589"/>
                  </a:lnTo>
                  <a:cubicBezTo>
                    <a:pt x="3953" y="4481"/>
                    <a:pt x="3213" y="540"/>
                    <a:pt x="678" y="26"/>
                  </a:cubicBezTo>
                  <a:cubicBezTo>
                    <a:pt x="606" y="10"/>
                    <a:pt x="530" y="0"/>
                    <a:pt x="456"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1"/>
            <p:cNvSpPr/>
            <p:nvPr/>
          </p:nvSpPr>
          <p:spPr>
            <a:xfrm>
              <a:off x="3489925" y="2698375"/>
              <a:ext cx="78675" cy="149900"/>
            </a:xfrm>
            <a:custGeom>
              <a:avLst/>
              <a:gdLst/>
              <a:ahLst/>
              <a:cxnLst/>
              <a:rect l="l" t="t" r="r" b="b"/>
              <a:pathLst>
                <a:path w="3147" h="5996" extrusionOk="0">
                  <a:moveTo>
                    <a:pt x="29" y="0"/>
                  </a:moveTo>
                  <a:cubicBezTo>
                    <a:pt x="16" y="0"/>
                    <a:pt x="0" y="30"/>
                    <a:pt x="22" y="40"/>
                  </a:cubicBezTo>
                  <a:cubicBezTo>
                    <a:pt x="875" y="793"/>
                    <a:pt x="1591" y="1659"/>
                    <a:pt x="2093" y="2688"/>
                  </a:cubicBezTo>
                  <a:cubicBezTo>
                    <a:pt x="2607" y="3730"/>
                    <a:pt x="2795" y="4834"/>
                    <a:pt x="3046" y="5963"/>
                  </a:cubicBezTo>
                  <a:cubicBezTo>
                    <a:pt x="3052" y="5985"/>
                    <a:pt x="3072" y="5995"/>
                    <a:pt x="3092" y="5995"/>
                  </a:cubicBezTo>
                  <a:cubicBezTo>
                    <a:pt x="3119" y="5995"/>
                    <a:pt x="3147" y="5979"/>
                    <a:pt x="3147" y="5951"/>
                  </a:cubicBezTo>
                  <a:cubicBezTo>
                    <a:pt x="3071" y="3654"/>
                    <a:pt x="1892" y="1358"/>
                    <a:pt x="35" y="3"/>
                  </a:cubicBezTo>
                  <a:cubicBezTo>
                    <a:pt x="33" y="1"/>
                    <a:pt x="31" y="0"/>
                    <a:pt x="29"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1"/>
            <p:cNvSpPr/>
            <p:nvPr/>
          </p:nvSpPr>
          <p:spPr>
            <a:xfrm>
              <a:off x="3502075" y="2613125"/>
              <a:ext cx="77825" cy="146200"/>
            </a:xfrm>
            <a:custGeom>
              <a:avLst/>
              <a:gdLst/>
              <a:ahLst/>
              <a:cxnLst/>
              <a:rect l="l" t="t" r="r" b="b"/>
              <a:pathLst>
                <a:path w="3113" h="5848" extrusionOk="0">
                  <a:moveTo>
                    <a:pt x="408" y="0"/>
                  </a:moveTo>
                  <a:cubicBezTo>
                    <a:pt x="289" y="0"/>
                    <a:pt x="176" y="30"/>
                    <a:pt x="113" y="125"/>
                  </a:cubicBezTo>
                  <a:cubicBezTo>
                    <a:pt x="63" y="188"/>
                    <a:pt x="51" y="276"/>
                    <a:pt x="38" y="363"/>
                  </a:cubicBezTo>
                  <a:cubicBezTo>
                    <a:pt x="0" y="1079"/>
                    <a:pt x="665" y="1593"/>
                    <a:pt x="1142" y="2120"/>
                  </a:cubicBezTo>
                  <a:cubicBezTo>
                    <a:pt x="2171" y="3300"/>
                    <a:pt x="2711" y="4643"/>
                    <a:pt x="3012" y="5847"/>
                  </a:cubicBezTo>
                  <a:lnTo>
                    <a:pt x="3050" y="5609"/>
                  </a:lnTo>
                  <a:cubicBezTo>
                    <a:pt x="3112" y="3865"/>
                    <a:pt x="2686" y="577"/>
                    <a:pt x="615" y="25"/>
                  </a:cubicBezTo>
                  <a:cubicBezTo>
                    <a:pt x="550" y="11"/>
                    <a:pt x="478" y="0"/>
                    <a:pt x="408"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1"/>
            <p:cNvSpPr/>
            <p:nvPr/>
          </p:nvSpPr>
          <p:spPr>
            <a:xfrm>
              <a:off x="3520325" y="2633100"/>
              <a:ext cx="60200" cy="127450"/>
            </a:xfrm>
            <a:custGeom>
              <a:avLst/>
              <a:gdLst/>
              <a:ahLst/>
              <a:cxnLst/>
              <a:rect l="l" t="t" r="r" b="b"/>
              <a:pathLst>
                <a:path w="2408" h="5098" extrusionOk="0">
                  <a:moveTo>
                    <a:pt x="28" y="0"/>
                  </a:moveTo>
                  <a:cubicBezTo>
                    <a:pt x="15" y="0"/>
                    <a:pt x="1" y="19"/>
                    <a:pt x="11" y="29"/>
                  </a:cubicBezTo>
                  <a:cubicBezTo>
                    <a:pt x="713" y="744"/>
                    <a:pt x="1278" y="1522"/>
                    <a:pt x="1642" y="2438"/>
                  </a:cubicBezTo>
                  <a:cubicBezTo>
                    <a:pt x="1981" y="3291"/>
                    <a:pt x="2081" y="4170"/>
                    <a:pt x="2244" y="5061"/>
                  </a:cubicBezTo>
                  <a:cubicBezTo>
                    <a:pt x="2250" y="5087"/>
                    <a:pt x="2266" y="5098"/>
                    <a:pt x="2283" y="5098"/>
                  </a:cubicBezTo>
                  <a:cubicBezTo>
                    <a:pt x="2307" y="5098"/>
                    <a:pt x="2332" y="5077"/>
                    <a:pt x="2332" y="5048"/>
                  </a:cubicBezTo>
                  <a:cubicBezTo>
                    <a:pt x="2408" y="3166"/>
                    <a:pt x="1504" y="1183"/>
                    <a:pt x="36" y="4"/>
                  </a:cubicBezTo>
                  <a:cubicBezTo>
                    <a:pt x="33" y="1"/>
                    <a:pt x="31" y="0"/>
                    <a:pt x="28"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1"/>
            <p:cNvSpPr/>
            <p:nvPr/>
          </p:nvSpPr>
          <p:spPr>
            <a:xfrm>
              <a:off x="3582700" y="2658550"/>
              <a:ext cx="107625" cy="81625"/>
            </a:xfrm>
            <a:custGeom>
              <a:avLst/>
              <a:gdLst/>
              <a:ahLst/>
              <a:cxnLst/>
              <a:rect l="l" t="t" r="r" b="b"/>
              <a:pathLst>
                <a:path w="4305" h="3265" extrusionOk="0">
                  <a:moveTo>
                    <a:pt x="3549" y="1"/>
                  </a:moveTo>
                  <a:cubicBezTo>
                    <a:pt x="2022" y="1"/>
                    <a:pt x="650" y="1917"/>
                    <a:pt x="76" y="3077"/>
                  </a:cubicBezTo>
                  <a:lnTo>
                    <a:pt x="0" y="3265"/>
                  </a:lnTo>
                  <a:cubicBezTo>
                    <a:pt x="691" y="2512"/>
                    <a:pt x="1594" y="1771"/>
                    <a:pt x="2786" y="1345"/>
                  </a:cubicBezTo>
                  <a:cubicBezTo>
                    <a:pt x="3326" y="1144"/>
                    <a:pt x="4003" y="1031"/>
                    <a:pt x="4254" y="504"/>
                  </a:cubicBezTo>
                  <a:cubicBezTo>
                    <a:pt x="4280" y="454"/>
                    <a:pt x="4305" y="379"/>
                    <a:pt x="4292" y="316"/>
                  </a:cubicBezTo>
                  <a:cubicBezTo>
                    <a:pt x="4280" y="165"/>
                    <a:pt x="4116" y="90"/>
                    <a:pt x="3978" y="52"/>
                  </a:cubicBezTo>
                  <a:cubicBezTo>
                    <a:pt x="3834" y="17"/>
                    <a:pt x="3691" y="1"/>
                    <a:pt x="3549"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1"/>
            <p:cNvSpPr/>
            <p:nvPr/>
          </p:nvSpPr>
          <p:spPr>
            <a:xfrm>
              <a:off x="3581300" y="2672025"/>
              <a:ext cx="91375" cy="69250"/>
            </a:xfrm>
            <a:custGeom>
              <a:avLst/>
              <a:gdLst/>
              <a:ahLst/>
              <a:cxnLst/>
              <a:rect l="l" t="t" r="r" b="b"/>
              <a:pathLst>
                <a:path w="3655" h="2770" extrusionOk="0">
                  <a:moveTo>
                    <a:pt x="3630" y="0"/>
                  </a:moveTo>
                  <a:cubicBezTo>
                    <a:pt x="3627" y="0"/>
                    <a:pt x="3624" y="1"/>
                    <a:pt x="3620" y="3"/>
                  </a:cubicBezTo>
                  <a:cubicBezTo>
                    <a:pt x="2127" y="254"/>
                    <a:pt x="671" y="1308"/>
                    <a:pt x="19" y="2701"/>
                  </a:cubicBezTo>
                  <a:cubicBezTo>
                    <a:pt x="0" y="2728"/>
                    <a:pt x="29" y="2770"/>
                    <a:pt x="61" y="2770"/>
                  </a:cubicBezTo>
                  <a:cubicBezTo>
                    <a:pt x="72" y="2770"/>
                    <a:pt x="84" y="2764"/>
                    <a:pt x="94" y="2751"/>
                  </a:cubicBezTo>
                  <a:cubicBezTo>
                    <a:pt x="558" y="2199"/>
                    <a:pt x="960" y="1609"/>
                    <a:pt x="1525" y="1145"/>
                  </a:cubicBezTo>
                  <a:cubicBezTo>
                    <a:pt x="2152" y="618"/>
                    <a:pt x="2855" y="279"/>
                    <a:pt x="3633" y="40"/>
                  </a:cubicBezTo>
                  <a:cubicBezTo>
                    <a:pt x="3654" y="30"/>
                    <a:pt x="3648" y="0"/>
                    <a:pt x="3630"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1"/>
            <p:cNvSpPr/>
            <p:nvPr/>
          </p:nvSpPr>
          <p:spPr>
            <a:xfrm>
              <a:off x="3426150" y="2770775"/>
              <a:ext cx="138700" cy="181800"/>
            </a:xfrm>
            <a:custGeom>
              <a:avLst/>
              <a:gdLst/>
              <a:ahLst/>
              <a:cxnLst/>
              <a:rect l="l" t="t" r="r" b="b"/>
              <a:pathLst>
                <a:path w="5548" h="7272" extrusionOk="0">
                  <a:moveTo>
                    <a:pt x="600" y="0"/>
                  </a:moveTo>
                  <a:cubicBezTo>
                    <a:pt x="377" y="0"/>
                    <a:pt x="148" y="74"/>
                    <a:pt x="51" y="269"/>
                  </a:cubicBezTo>
                  <a:cubicBezTo>
                    <a:pt x="0" y="369"/>
                    <a:pt x="0" y="495"/>
                    <a:pt x="26" y="608"/>
                  </a:cubicBezTo>
                  <a:cubicBezTo>
                    <a:pt x="164" y="1587"/>
                    <a:pt x="1155" y="2176"/>
                    <a:pt x="1996" y="2716"/>
                  </a:cubicBezTo>
                  <a:cubicBezTo>
                    <a:pt x="3652" y="3783"/>
                    <a:pt x="4920" y="5565"/>
                    <a:pt x="5547" y="7271"/>
                  </a:cubicBezTo>
                  <a:lnTo>
                    <a:pt x="5522" y="6932"/>
                  </a:lnTo>
                  <a:cubicBezTo>
                    <a:pt x="5146" y="4536"/>
                    <a:pt x="3677" y="181"/>
                    <a:pt x="703" y="6"/>
                  </a:cubicBezTo>
                  <a:cubicBezTo>
                    <a:pt x="669" y="2"/>
                    <a:pt x="635" y="0"/>
                    <a:pt x="600" y="0"/>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1"/>
            <p:cNvSpPr/>
            <p:nvPr/>
          </p:nvSpPr>
          <p:spPr>
            <a:xfrm>
              <a:off x="3453500" y="2796225"/>
              <a:ext cx="112775" cy="157575"/>
            </a:xfrm>
            <a:custGeom>
              <a:avLst/>
              <a:gdLst/>
              <a:ahLst/>
              <a:cxnLst/>
              <a:rect l="l" t="t" r="r" b="b"/>
              <a:pathLst>
                <a:path w="4511" h="6303" extrusionOk="0">
                  <a:moveTo>
                    <a:pt x="23" y="1"/>
                  </a:moveTo>
                  <a:cubicBezTo>
                    <a:pt x="7" y="1"/>
                    <a:pt x="1" y="21"/>
                    <a:pt x="11" y="42"/>
                  </a:cubicBezTo>
                  <a:cubicBezTo>
                    <a:pt x="1128" y="757"/>
                    <a:pt x="2094" y="1648"/>
                    <a:pt x="2834" y="2752"/>
                  </a:cubicBezTo>
                  <a:cubicBezTo>
                    <a:pt x="3562" y="3844"/>
                    <a:pt x="3964" y="5049"/>
                    <a:pt x="4403" y="6266"/>
                  </a:cubicBezTo>
                  <a:cubicBezTo>
                    <a:pt x="4413" y="6291"/>
                    <a:pt x="4433" y="6302"/>
                    <a:pt x="4453" y="6302"/>
                  </a:cubicBezTo>
                  <a:cubicBezTo>
                    <a:pt x="4483" y="6302"/>
                    <a:pt x="4511" y="6278"/>
                    <a:pt x="4503" y="6241"/>
                  </a:cubicBezTo>
                  <a:cubicBezTo>
                    <a:pt x="4026" y="3656"/>
                    <a:pt x="2345" y="1246"/>
                    <a:pt x="36" y="4"/>
                  </a:cubicBezTo>
                  <a:cubicBezTo>
                    <a:pt x="31" y="2"/>
                    <a:pt x="27" y="1"/>
                    <a:pt x="23" y="1"/>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1"/>
            <p:cNvSpPr/>
            <p:nvPr/>
          </p:nvSpPr>
          <p:spPr>
            <a:xfrm>
              <a:off x="3380650" y="2857475"/>
              <a:ext cx="195800" cy="184825"/>
            </a:xfrm>
            <a:custGeom>
              <a:avLst/>
              <a:gdLst/>
              <a:ahLst/>
              <a:cxnLst/>
              <a:rect l="l" t="t" r="r" b="b"/>
              <a:pathLst>
                <a:path w="7832" h="7393" extrusionOk="0">
                  <a:moveTo>
                    <a:pt x="1168" y="1"/>
                  </a:moveTo>
                  <a:cubicBezTo>
                    <a:pt x="1028" y="1"/>
                    <a:pt x="885" y="9"/>
                    <a:pt x="741" y="26"/>
                  </a:cubicBezTo>
                  <a:cubicBezTo>
                    <a:pt x="440" y="51"/>
                    <a:pt x="101" y="177"/>
                    <a:pt x="26" y="465"/>
                  </a:cubicBezTo>
                  <a:cubicBezTo>
                    <a:pt x="1" y="591"/>
                    <a:pt x="26" y="729"/>
                    <a:pt x="64" y="854"/>
                  </a:cubicBezTo>
                  <a:cubicBezTo>
                    <a:pt x="440" y="1959"/>
                    <a:pt x="1708" y="2435"/>
                    <a:pt x="2774" y="2875"/>
                  </a:cubicBezTo>
                  <a:cubicBezTo>
                    <a:pt x="4920" y="3766"/>
                    <a:pt x="6752" y="5548"/>
                    <a:pt x="7831" y="7392"/>
                  </a:cubicBezTo>
                  <a:lnTo>
                    <a:pt x="7718" y="7003"/>
                  </a:lnTo>
                  <a:cubicBezTo>
                    <a:pt x="6840" y="4441"/>
                    <a:pt x="4418" y="1"/>
                    <a:pt x="1168"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1"/>
            <p:cNvSpPr/>
            <p:nvPr/>
          </p:nvSpPr>
          <p:spPr>
            <a:xfrm>
              <a:off x="3415475" y="2885100"/>
              <a:ext cx="162325" cy="158275"/>
            </a:xfrm>
            <a:custGeom>
              <a:avLst/>
              <a:gdLst/>
              <a:ahLst/>
              <a:cxnLst/>
              <a:rect l="l" t="t" r="r" b="b"/>
              <a:pathLst>
                <a:path w="6493" h="6331" extrusionOk="0">
                  <a:moveTo>
                    <a:pt x="38" y="0"/>
                  </a:moveTo>
                  <a:cubicBezTo>
                    <a:pt x="13" y="0"/>
                    <a:pt x="1" y="38"/>
                    <a:pt x="26" y="38"/>
                  </a:cubicBezTo>
                  <a:cubicBezTo>
                    <a:pt x="1456" y="628"/>
                    <a:pt x="2762" y="1456"/>
                    <a:pt x="3841" y="2573"/>
                  </a:cubicBezTo>
                  <a:cubicBezTo>
                    <a:pt x="4920" y="3677"/>
                    <a:pt x="5635" y="4982"/>
                    <a:pt x="6388" y="6312"/>
                  </a:cubicBezTo>
                  <a:cubicBezTo>
                    <a:pt x="6397" y="6325"/>
                    <a:pt x="6412" y="6330"/>
                    <a:pt x="6428" y="6330"/>
                  </a:cubicBezTo>
                  <a:cubicBezTo>
                    <a:pt x="6459" y="6330"/>
                    <a:pt x="6493" y="6308"/>
                    <a:pt x="6476" y="6275"/>
                  </a:cubicBezTo>
                  <a:cubicBezTo>
                    <a:pt x="5372" y="3388"/>
                    <a:pt x="2962" y="979"/>
                    <a:pt x="38" y="0"/>
                  </a:cubicBezTo>
                  <a:close/>
                </a:path>
              </a:pathLst>
            </a:custGeom>
            <a:solidFill>
              <a:srgbClr val="66C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1"/>
            <p:cNvSpPr/>
            <p:nvPr/>
          </p:nvSpPr>
          <p:spPr>
            <a:xfrm>
              <a:off x="3565950" y="3120625"/>
              <a:ext cx="658950" cy="62400"/>
            </a:xfrm>
            <a:custGeom>
              <a:avLst/>
              <a:gdLst/>
              <a:ahLst/>
              <a:cxnLst/>
              <a:rect l="l" t="t" r="r" b="b"/>
              <a:pathLst>
                <a:path w="26358" h="2496" extrusionOk="0">
                  <a:moveTo>
                    <a:pt x="97" y="0"/>
                  </a:moveTo>
                  <a:cubicBezTo>
                    <a:pt x="25" y="0"/>
                    <a:pt x="0" y="117"/>
                    <a:pt x="81" y="129"/>
                  </a:cubicBezTo>
                  <a:cubicBezTo>
                    <a:pt x="6108" y="1406"/>
                    <a:pt x="12342" y="2496"/>
                    <a:pt x="18539" y="2496"/>
                  </a:cubicBezTo>
                  <a:cubicBezTo>
                    <a:pt x="19348" y="2496"/>
                    <a:pt x="20155" y="2477"/>
                    <a:pt x="20962" y="2438"/>
                  </a:cubicBezTo>
                  <a:cubicBezTo>
                    <a:pt x="22744" y="2350"/>
                    <a:pt x="24588" y="2200"/>
                    <a:pt x="26308" y="1698"/>
                  </a:cubicBezTo>
                  <a:cubicBezTo>
                    <a:pt x="26358" y="1685"/>
                    <a:pt x="26333" y="1610"/>
                    <a:pt x="26283" y="1610"/>
                  </a:cubicBezTo>
                  <a:cubicBezTo>
                    <a:pt x="24676" y="1886"/>
                    <a:pt x="23083" y="2124"/>
                    <a:pt x="21464" y="2212"/>
                  </a:cubicBezTo>
                  <a:cubicBezTo>
                    <a:pt x="20627" y="2261"/>
                    <a:pt x="19787" y="2283"/>
                    <a:pt x="18948" y="2283"/>
                  </a:cubicBezTo>
                  <a:cubicBezTo>
                    <a:pt x="18052" y="2283"/>
                    <a:pt x="17157" y="2257"/>
                    <a:pt x="16269" y="2212"/>
                  </a:cubicBezTo>
                  <a:cubicBezTo>
                    <a:pt x="12680" y="2036"/>
                    <a:pt x="9103" y="1560"/>
                    <a:pt x="5564" y="970"/>
                  </a:cubicBezTo>
                  <a:cubicBezTo>
                    <a:pt x="3745" y="669"/>
                    <a:pt x="1925" y="330"/>
                    <a:pt x="118" y="3"/>
                  </a:cubicBezTo>
                  <a:cubicBezTo>
                    <a:pt x="111" y="1"/>
                    <a:pt x="104" y="0"/>
                    <a:pt x="97"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1"/>
            <p:cNvSpPr/>
            <p:nvPr/>
          </p:nvSpPr>
          <p:spPr>
            <a:xfrm>
              <a:off x="3875700" y="3042150"/>
              <a:ext cx="266700" cy="130025"/>
            </a:xfrm>
            <a:custGeom>
              <a:avLst/>
              <a:gdLst/>
              <a:ahLst/>
              <a:cxnLst/>
              <a:rect l="l" t="t" r="r" b="b"/>
              <a:pathLst>
                <a:path w="10668" h="5201" extrusionOk="0">
                  <a:moveTo>
                    <a:pt x="9926" y="1"/>
                  </a:moveTo>
                  <a:cubicBezTo>
                    <a:pt x="9885" y="1"/>
                    <a:pt x="9843" y="2"/>
                    <a:pt x="9802" y="5"/>
                  </a:cubicBezTo>
                  <a:cubicBezTo>
                    <a:pt x="8321" y="106"/>
                    <a:pt x="7342" y="1059"/>
                    <a:pt x="6439" y="1862"/>
                  </a:cubicBezTo>
                  <a:cubicBezTo>
                    <a:pt x="4657" y="3469"/>
                    <a:pt x="2046" y="4874"/>
                    <a:pt x="1" y="5200"/>
                  </a:cubicBezTo>
                  <a:lnTo>
                    <a:pt x="729" y="5163"/>
                  </a:lnTo>
                  <a:cubicBezTo>
                    <a:pt x="4104" y="4862"/>
                    <a:pt x="10002" y="3644"/>
                    <a:pt x="10617" y="721"/>
                  </a:cubicBezTo>
                  <a:cubicBezTo>
                    <a:pt x="10668" y="470"/>
                    <a:pt x="10630" y="168"/>
                    <a:pt x="10304" y="55"/>
                  </a:cubicBezTo>
                  <a:cubicBezTo>
                    <a:pt x="10189" y="17"/>
                    <a:pt x="10059" y="1"/>
                    <a:pt x="9926"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1"/>
            <p:cNvSpPr/>
            <p:nvPr/>
          </p:nvSpPr>
          <p:spPr>
            <a:xfrm>
              <a:off x="3873600" y="3067600"/>
              <a:ext cx="234175" cy="105850"/>
            </a:xfrm>
            <a:custGeom>
              <a:avLst/>
              <a:gdLst/>
              <a:ahLst/>
              <a:cxnLst/>
              <a:rect l="l" t="t" r="r" b="b"/>
              <a:pathLst>
                <a:path w="9367" h="4234" extrusionOk="0">
                  <a:moveTo>
                    <a:pt x="9323" y="0"/>
                  </a:moveTo>
                  <a:cubicBezTo>
                    <a:pt x="9318" y="0"/>
                    <a:pt x="9313" y="1"/>
                    <a:pt x="9308" y="4"/>
                  </a:cubicBezTo>
                  <a:cubicBezTo>
                    <a:pt x="8116" y="1095"/>
                    <a:pt x="6786" y="1999"/>
                    <a:pt x="5305" y="2652"/>
                  </a:cubicBezTo>
                  <a:cubicBezTo>
                    <a:pt x="3611" y="3404"/>
                    <a:pt x="1842" y="3706"/>
                    <a:pt x="60" y="4120"/>
                  </a:cubicBezTo>
                  <a:cubicBezTo>
                    <a:pt x="0" y="4132"/>
                    <a:pt x="9" y="4234"/>
                    <a:pt x="74" y="4234"/>
                  </a:cubicBezTo>
                  <a:cubicBezTo>
                    <a:pt x="77" y="4234"/>
                    <a:pt x="81" y="4233"/>
                    <a:pt x="85" y="4233"/>
                  </a:cubicBezTo>
                  <a:cubicBezTo>
                    <a:pt x="3486" y="4019"/>
                    <a:pt x="6987" y="2513"/>
                    <a:pt x="9346" y="41"/>
                  </a:cubicBezTo>
                  <a:cubicBezTo>
                    <a:pt x="9367" y="21"/>
                    <a:pt x="9345" y="0"/>
                    <a:pt x="9323"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1"/>
            <p:cNvSpPr/>
            <p:nvPr/>
          </p:nvSpPr>
          <p:spPr>
            <a:xfrm>
              <a:off x="3719175" y="3020625"/>
              <a:ext cx="306525" cy="130525"/>
            </a:xfrm>
            <a:custGeom>
              <a:avLst/>
              <a:gdLst/>
              <a:ahLst/>
              <a:cxnLst/>
              <a:rect l="l" t="t" r="r" b="b"/>
              <a:pathLst>
                <a:path w="12261" h="5221" extrusionOk="0">
                  <a:moveTo>
                    <a:pt x="11369" y="0"/>
                  </a:moveTo>
                  <a:cubicBezTo>
                    <a:pt x="9738" y="25"/>
                    <a:pt x="8546" y="1017"/>
                    <a:pt x="7467" y="1845"/>
                  </a:cubicBezTo>
                  <a:cubicBezTo>
                    <a:pt x="5308" y="3489"/>
                    <a:pt x="2271" y="4882"/>
                    <a:pt x="0" y="5120"/>
                  </a:cubicBezTo>
                  <a:lnTo>
                    <a:pt x="527" y="5221"/>
                  </a:lnTo>
                  <a:cubicBezTo>
                    <a:pt x="4254" y="5095"/>
                    <a:pt x="11106" y="3991"/>
                    <a:pt x="12160" y="816"/>
                  </a:cubicBezTo>
                  <a:cubicBezTo>
                    <a:pt x="12260" y="553"/>
                    <a:pt x="12248" y="226"/>
                    <a:pt x="11909" y="76"/>
                  </a:cubicBezTo>
                  <a:cubicBezTo>
                    <a:pt x="11746" y="13"/>
                    <a:pt x="11558" y="0"/>
                    <a:pt x="11369"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1"/>
            <p:cNvSpPr/>
            <p:nvPr/>
          </p:nvSpPr>
          <p:spPr>
            <a:xfrm>
              <a:off x="3716975" y="3047525"/>
              <a:ext cx="268775" cy="102700"/>
            </a:xfrm>
            <a:custGeom>
              <a:avLst/>
              <a:gdLst/>
              <a:ahLst/>
              <a:cxnLst/>
              <a:rect l="l" t="t" r="r" b="b"/>
              <a:pathLst>
                <a:path w="10751" h="4108" extrusionOk="0">
                  <a:moveTo>
                    <a:pt x="10707" y="0"/>
                  </a:moveTo>
                  <a:cubicBezTo>
                    <a:pt x="10702" y="0"/>
                    <a:pt x="10697" y="1"/>
                    <a:pt x="10692" y="4"/>
                  </a:cubicBezTo>
                  <a:cubicBezTo>
                    <a:pt x="9224" y="1146"/>
                    <a:pt x="7617" y="2087"/>
                    <a:pt x="5861" y="2727"/>
                  </a:cubicBezTo>
                  <a:cubicBezTo>
                    <a:pt x="3966" y="3417"/>
                    <a:pt x="2033" y="3643"/>
                    <a:pt x="76" y="3982"/>
                  </a:cubicBezTo>
                  <a:cubicBezTo>
                    <a:pt x="0" y="3994"/>
                    <a:pt x="13" y="4107"/>
                    <a:pt x="88" y="4107"/>
                  </a:cubicBezTo>
                  <a:cubicBezTo>
                    <a:pt x="3903" y="4032"/>
                    <a:pt x="7868" y="2576"/>
                    <a:pt x="10730" y="41"/>
                  </a:cubicBezTo>
                  <a:cubicBezTo>
                    <a:pt x="10750" y="21"/>
                    <a:pt x="10729" y="0"/>
                    <a:pt x="10707"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1"/>
            <p:cNvSpPr/>
            <p:nvPr/>
          </p:nvSpPr>
          <p:spPr>
            <a:xfrm>
              <a:off x="3528725" y="2966975"/>
              <a:ext cx="370850" cy="157825"/>
            </a:xfrm>
            <a:custGeom>
              <a:avLst/>
              <a:gdLst/>
              <a:ahLst/>
              <a:cxnLst/>
              <a:rect l="l" t="t" r="r" b="b"/>
              <a:pathLst>
                <a:path w="14834" h="6313" extrusionOk="0">
                  <a:moveTo>
                    <a:pt x="13767" y="1"/>
                  </a:moveTo>
                  <a:cubicBezTo>
                    <a:pt x="11797" y="38"/>
                    <a:pt x="10354" y="1230"/>
                    <a:pt x="9036" y="2234"/>
                  </a:cubicBezTo>
                  <a:cubicBezTo>
                    <a:pt x="6439" y="4229"/>
                    <a:pt x="2749" y="5911"/>
                    <a:pt x="1" y="6200"/>
                  </a:cubicBezTo>
                  <a:lnTo>
                    <a:pt x="653" y="6313"/>
                  </a:lnTo>
                  <a:cubicBezTo>
                    <a:pt x="5146" y="6162"/>
                    <a:pt x="13453" y="4844"/>
                    <a:pt x="14733" y="1004"/>
                  </a:cubicBezTo>
                  <a:cubicBezTo>
                    <a:pt x="14834" y="678"/>
                    <a:pt x="14834" y="277"/>
                    <a:pt x="14420" y="101"/>
                  </a:cubicBezTo>
                  <a:cubicBezTo>
                    <a:pt x="14231" y="13"/>
                    <a:pt x="13993" y="1"/>
                    <a:pt x="13767" y="1"/>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1"/>
            <p:cNvSpPr/>
            <p:nvPr/>
          </p:nvSpPr>
          <p:spPr>
            <a:xfrm>
              <a:off x="3526850" y="2999825"/>
              <a:ext cx="324625" cy="123725"/>
            </a:xfrm>
            <a:custGeom>
              <a:avLst/>
              <a:gdLst/>
              <a:ahLst/>
              <a:cxnLst/>
              <a:rect l="l" t="t" r="r" b="b"/>
              <a:pathLst>
                <a:path w="12985" h="4949" extrusionOk="0">
                  <a:moveTo>
                    <a:pt x="12941" y="1"/>
                  </a:moveTo>
                  <a:cubicBezTo>
                    <a:pt x="12936" y="1"/>
                    <a:pt x="12931" y="2"/>
                    <a:pt x="12926" y="4"/>
                  </a:cubicBezTo>
                  <a:cubicBezTo>
                    <a:pt x="11144" y="1397"/>
                    <a:pt x="9212" y="2526"/>
                    <a:pt x="7103" y="3305"/>
                  </a:cubicBezTo>
                  <a:cubicBezTo>
                    <a:pt x="4807" y="4145"/>
                    <a:pt x="2448" y="4434"/>
                    <a:pt x="63" y="4823"/>
                  </a:cubicBezTo>
                  <a:cubicBezTo>
                    <a:pt x="1" y="4835"/>
                    <a:pt x="13" y="4948"/>
                    <a:pt x="76" y="4948"/>
                  </a:cubicBezTo>
                  <a:cubicBezTo>
                    <a:pt x="2536" y="4886"/>
                    <a:pt x="5083" y="4308"/>
                    <a:pt x="7367" y="3430"/>
                  </a:cubicBezTo>
                  <a:cubicBezTo>
                    <a:pt x="9412" y="2639"/>
                    <a:pt x="11307" y="1497"/>
                    <a:pt x="12964" y="42"/>
                  </a:cubicBezTo>
                  <a:cubicBezTo>
                    <a:pt x="12984" y="21"/>
                    <a:pt x="12963" y="1"/>
                    <a:pt x="12941" y="1"/>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1"/>
            <p:cNvSpPr/>
            <p:nvPr/>
          </p:nvSpPr>
          <p:spPr>
            <a:xfrm>
              <a:off x="3856900" y="3168375"/>
              <a:ext cx="252875" cy="151975"/>
            </a:xfrm>
            <a:custGeom>
              <a:avLst/>
              <a:gdLst/>
              <a:ahLst/>
              <a:cxnLst/>
              <a:rect l="l" t="t" r="r" b="b"/>
              <a:pathLst>
                <a:path w="10115" h="6079" extrusionOk="0">
                  <a:moveTo>
                    <a:pt x="0" y="1"/>
                  </a:moveTo>
                  <a:lnTo>
                    <a:pt x="0" y="1"/>
                  </a:lnTo>
                  <a:cubicBezTo>
                    <a:pt x="2409" y="766"/>
                    <a:pt x="4794" y="2184"/>
                    <a:pt x="6061" y="3916"/>
                  </a:cubicBezTo>
                  <a:cubicBezTo>
                    <a:pt x="6689" y="4795"/>
                    <a:pt x="7366" y="5824"/>
                    <a:pt x="8797" y="6049"/>
                  </a:cubicBezTo>
                  <a:cubicBezTo>
                    <a:pt x="8891" y="6064"/>
                    <a:pt x="8989" y="6078"/>
                    <a:pt x="9087" y="6078"/>
                  </a:cubicBezTo>
                  <a:cubicBezTo>
                    <a:pt x="9159" y="6078"/>
                    <a:pt x="9230" y="6071"/>
                    <a:pt x="9299" y="6049"/>
                  </a:cubicBezTo>
                  <a:cubicBezTo>
                    <a:pt x="9650" y="5974"/>
                    <a:pt x="9788" y="5686"/>
                    <a:pt x="9813" y="5435"/>
                  </a:cubicBezTo>
                  <a:cubicBezTo>
                    <a:pt x="10114" y="2486"/>
                    <a:pt x="3966" y="641"/>
                    <a:pt x="502" y="51"/>
                  </a:cubicBezTo>
                  <a:lnTo>
                    <a:pt x="0" y="1"/>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1"/>
            <p:cNvSpPr/>
            <p:nvPr/>
          </p:nvSpPr>
          <p:spPr>
            <a:xfrm>
              <a:off x="3854800" y="3166800"/>
              <a:ext cx="211900" cy="125475"/>
            </a:xfrm>
            <a:custGeom>
              <a:avLst/>
              <a:gdLst/>
              <a:ahLst/>
              <a:cxnLst/>
              <a:rect l="l" t="t" r="r" b="b"/>
              <a:pathLst>
                <a:path w="8476" h="5019" extrusionOk="0">
                  <a:moveTo>
                    <a:pt x="96" y="0"/>
                  </a:moveTo>
                  <a:cubicBezTo>
                    <a:pt x="30" y="0"/>
                    <a:pt x="1" y="90"/>
                    <a:pt x="72" y="114"/>
                  </a:cubicBezTo>
                  <a:cubicBezTo>
                    <a:pt x="1753" y="691"/>
                    <a:pt x="3435" y="1143"/>
                    <a:pt x="4991" y="2009"/>
                  </a:cubicBezTo>
                  <a:cubicBezTo>
                    <a:pt x="6346" y="2749"/>
                    <a:pt x="7526" y="3741"/>
                    <a:pt x="8429" y="5008"/>
                  </a:cubicBezTo>
                  <a:cubicBezTo>
                    <a:pt x="8433" y="5015"/>
                    <a:pt x="8439" y="5019"/>
                    <a:pt x="8445" y="5019"/>
                  </a:cubicBezTo>
                  <a:cubicBezTo>
                    <a:pt x="8459" y="5019"/>
                    <a:pt x="8476" y="5001"/>
                    <a:pt x="8467" y="4983"/>
                  </a:cubicBezTo>
                  <a:cubicBezTo>
                    <a:pt x="7689" y="3678"/>
                    <a:pt x="6534" y="2661"/>
                    <a:pt x="5229" y="1896"/>
                  </a:cubicBezTo>
                  <a:cubicBezTo>
                    <a:pt x="3686" y="992"/>
                    <a:pt x="1866" y="290"/>
                    <a:pt x="109" y="1"/>
                  </a:cubicBezTo>
                  <a:cubicBezTo>
                    <a:pt x="105" y="0"/>
                    <a:pt x="100" y="0"/>
                    <a:pt x="96"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1"/>
            <p:cNvSpPr/>
            <p:nvPr/>
          </p:nvSpPr>
          <p:spPr>
            <a:xfrm>
              <a:off x="4006225" y="3180000"/>
              <a:ext cx="213350" cy="118600"/>
            </a:xfrm>
            <a:custGeom>
              <a:avLst/>
              <a:gdLst/>
              <a:ahLst/>
              <a:cxnLst/>
              <a:rect l="l" t="t" r="r" b="b"/>
              <a:pathLst>
                <a:path w="8534" h="4744" extrusionOk="0">
                  <a:moveTo>
                    <a:pt x="0" y="0"/>
                  </a:moveTo>
                  <a:cubicBezTo>
                    <a:pt x="1845" y="653"/>
                    <a:pt x="3815" y="1606"/>
                    <a:pt x="5271" y="3050"/>
                  </a:cubicBezTo>
                  <a:cubicBezTo>
                    <a:pt x="5948" y="3715"/>
                    <a:pt x="6488" y="4581"/>
                    <a:pt x="7680" y="4731"/>
                  </a:cubicBezTo>
                  <a:cubicBezTo>
                    <a:pt x="7749" y="4737"/>
                    <a:pt x="7821" y="4744"/>
                    <a:pt x="7894" y="4744"/>
                  </a:cubicBezTo>
                  <a:cubicBezTo>
                    <a:pt x="7966" y="4744"/>
                    <a:pt x="8038" y="4737"/>
                    <a:pt x="8107" y="4719"/>
                  </a:cubicBezTo>
                  <a:cubicBezTo>
                    <a:pt x="8396" y="4631"/>
                    <a:pt x="8483" y="4392"/>
                    <a:pt x="8496" y="4192"/>
                  </a:cubicBezTo>
                  <a:cubicBezTo>
                    <a:pt x="8534" y="1744"/>
                    <a:pt x="3313" y="414"/>
                    <a:pt x="414" y="38"/>
                  </a:cubicBezTo>
                  <a:lnTo>
                    <a:pt x="0" y="0"/>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31"/>
            <p:cNvSpPr/>
            <p:nvPr/>
          </p:nvSpPr>
          <p:spPr>
            <a:xfrm>
              <a:off x="4004025" y="3178425"/>
              <a:ext cx="184425" cy="97675"/>
            </a:xfrm>
            <a:custGeom>
              <a:avLst/>
              <a:gdLst/>
              <a:ahLst/>
              <a:cxnLst/>
              <a:rect l="l" t="t" r="r" b="b"/>
              <a:pathLst>
                <a:path w="7377" h="3907" extrusionOk="0">
                  <a:moveTo>
                    <a:pt x="88" y="0"/>
                  </a:moveTo>
                  <a:cubicBezTo>
                    <a:pt x="13" y="0"/>
                    <a:pt x="0" y="101"/>
                    <a:pt x="63" y="126"/>
                  </a:cubicBezTo>
                  <a:cubicBezTo>
                    <a:pt x="1506" y="578"/>
                    <a:pt x="2949" y="879"/>
                    <a:pt x="4317" y="1557"/>
                  </a:cubicBezTo>
                  <a:cubicBezTo>
                    <a:pt x="5472" y="2134"/>
                    <a:pt x="6488" y="2912"/>
                    <a:pt x="7329" y="3903"/>
                  </a:cubicBezTo>
                  <a:cubicBezTo>
                    <a:pt x="7331" y="3905"/>
                    <a:pt x="7334" y="3906"/>
                    <a:pt x="7338" y="3906"/>
                  </a:cubicBezTo>
                  <a:cubicBezTo>
                    <a:pt x="7354" y="3906"/>
                    <a:pt x="7377" y="3886"/>
                    <a:pt x="7367" y="3865"/>
                  </a:cubicBezTo>
                  <a:cubicBezTo>
                    <a:pt x="6614" y="2786"/>
                    <a:pt x="5572" y="1983"/>
                    <a:pt x="4418" y="1381"/>
                  </a:cubicBezTo>
                  <a:cubicBezTo>
                    <a:pt x="3100" y="703"/>
                    <a:pt x="1569" y="176"/>
                    <a:pt x="88"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31"/>
            <p:cNvSpPr/>
            <p:nvPr/>
          </p:nvSpPr>
          <p:spPr>
            <a:xfrm>
              <a:off x="4040425" y="3079875"/>
              <a:ext cx="177575" cy="99525"/>
            </a:xfrm>
            <a:custGeom>
              <a:avLst/>
              <a:gdLst/>
              <a:ahLst/>
              <a:cxnLst/>
              <a:rect l="l" t="t" r="r" b="b"/>
              <a:pathLst>
                <a:path w="7103" h="3981" extrusionOk="0">
                  <a:moveTo>
                    <a:pt x="6664" y="0"/>
                  </a:moveTo>
                  <a:cubicBezTo>
                    <a:pt x="6597" y="0"/>
                    <a:pt x="6528" y="7"/>
                    <a:pt x="6463" y="15"/>
                  </a:cubicBezTo>
                  <a:cubicBezTo>
                    <a:pt x="5484" y="153"/>
                    <a:pt x="5007" y="868"/>
                    <a:pt x="4430" y="1420"/>
                  </a:cubicBezTo>
                  <a:cubicBezTo>
                    <a:pt x="3175" y="2612"/>
                    <a:pt x="1531" y="3415"/>
                    <a:pt x="0" y="3980"/>
                  </a:cubicBezTo>
                  <a:lnTo>
                    <a:pt x="339" y="3942"/>
                  </a:lnTo>
                  <a:cubicBezTo>
                    <a:pt x="2711" y="3591"/>
                    <a:pt x="7015" y="2411"/>
                    <a:pt x="7090" y="441"/>
                  </a:cubicBezTo>
                  <a:cubicBezTo>
                    <a:pt x="7103" y="278"/>
                    <a:pt x="7040" y="77"/>
                    <a:pt x="6802" y="15"/>
                  </a:cubicBezTo>
                  <a:cubicBezTo>
                    <a:pt x="6759" y="4"/>
                    <a:pt x="6712" y="0"/>
                    <a:pt x="6664"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1"/>
            <p:cNvSpPr/>
            <p:nvPr/>
          </p:nvSpPr>
          <p:spPr>
            <a:xfrm>
              <a:off x="4038525" y="3098225"/>
              <a:ext cx="154625" cy="82725"/>
            </a:xfrm>
            <a:custGeom>
              <a:avLst/>
              <a:gdLst/>
              <a:ahLst/>
              <a:cxnLst/>
              <a:rect l="l" t="t" r="r" b="b"/>
              <a:pathLst>
                <a:path w="6185" h="3309" extrusionOk="0">
                  <a:moveTo>
                    <a:pt x="6144" y="0"/>
                  </a:moveTo>
                  <a:cubicBezTo>
                    <a:pt x="6137" y="0"/>
                    <a:pt x="6131" y="2"/>
                    <a:pt x="6125" y="8"/>
                  </a:cubicBezTo>
                  <a:cubicBezTo>
                    <a:pt x="5397" y="812"/>
                    <a:pt x="4544" y="1452"/>
                    <a:pt x="3565" y="1941"/>
                  </a:cubicBezTo>
                  <a:cubicBezTo>
                    <a:pt x="2435" y="2506"/>
                    <a:pt x="1243" y="2769"/>
                    <a:pt x="64" y="3183"/>
                  </a:cubicBezTo>
                  <a:cubicBezTo>
                    <a:pt x="1" y="3208"/>
                    <a:pt x="1" y="3309"/>
                    <a:pt x="76" y="3309"/>
                  </a:cubicBezTo>
                  <a:cubicBezTo>
                    <a:pt x="2297" y="3045"/>
                    <a:pt x="4832" y="1891"/>
                    <a:pt x="6175" y="34"/>
                  </a:cubicBezTo>
                  <a:cubicBezTo>
                    <a:pt x="6184" y="24"/>
                    <a:pt x="6165" y="0"/>
                    <a:pt x="6144"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1"/>
            <p:cNvSpPr/>
            <p:nvPr/>
          </p:nvSpPr>
          <p:spPr>
            <a:xfrm>
              <a:off x="4132975" y="3100000"/>
              <a:ext cx="201725" cy="75300"/>
            </a:xfrm>
            <a:custGeom>
              <a:avLst/>
              <a:gdLst/>
              <a:ahLst/>
              <a:cxnLst/>
              <a:rect l="l" t="t" r="r" b="b"/>
              <a:pathLst>
                <a:path w="8069" h="3012" extrusionOk="0">
                  <a:moveTo>
                    <a:pt x="7529" y="0"/>
                  </a:moveTo>
                  <a:cubicBezTo>
                    <a:pt x="6538" y="0"/>
                    <a:pt x="5848" y="640"/>
                    <a:pt x="5107" y="1105"/>
                  </a:cubicBezTo>
                  <a:cubicBezTo>
                    <a:pt x="3514" y="2108"/>
                    <a:pt x="1669" y="2661"/>
                    <a:pt x="0" y="3012"/>
                  </a:cubicBezTo>
                  <a:lnTo>
                    <a:pt x="339" y="3012"/>
                  </a:lnTo>
                  <a:cubicBezTo>
                    <a:pt x="2761" y="2999"/>
                    <a:pt x="7303" y="2447"/>
                    <a:pt x="8006" y="515"/>
                  </a:cubicBezTo>
                  <a:cubicBezTo>
                    <a:pt x="8069" y="352"/>
                    <a:pt x="8069" y="138"/>
                    <a:pt x="7856" y="50"/>
                  </a:cubicBezTo>
                  <a:cubicBezTo>
                    <a:pt x="7768" y="13"/>
                    <a:pt x="7642" y="0"/>
                    <a:pt x="7529" y="0"/>
                  </a:cubicBez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1"/>
            <p:cNvSpPr/>
            <p:nvPr/>
          </p:nvSpPr>
          <p:spPr>
            <a:xfrm>
              <a:off x="4130775" y="3116425"/>
              <a:ext cx="175875" cy="60225"/>
            </a:xfrm>
            <a:custGeom>
              <a:avLst/>
              <a:gdLst/>
              <a:ahLst/>
              <a:cxnLst/>
              <a:rect l="l" t="t" r="r" b="b"/>
              <a:pathLst>
                <a:path w="7035" h="2409" extrusionOk="0">
                  <a:moveTo>
                    <a:pt x="7007" y="0"/>
                  </a:moveTo>
                  <a:cubicBezTo>
                    <a:pt x="7002" y="0"/>
                    <a:pt x="6996" y="2"/>
                    <a:pt x="6990" y="8"/>
                  </a:cubicBezTo>
                  <a:cubicBezTo>
                    <a:pt x="6011" y="699"/>
                    <a:pt x="4957" y="1213"/>
                    <a:pt x="3803" y="1564"/>
                  </a:cubicBezTo>
                  <a:cubicBezTo>
                    <a:pt x="2585" y="1953"/>
                    <a:pt x="1330" y="2054"/>
                    <a:pt x="76" y="2292"/>
                  </a:cubicBezTo>
                  <a:cubicBezTo>
                    <a:pt x="0" y="2305"/>
                    <a:pt x="25" y="2405"/>
                    <a:pt x="88" y="2405"/>
                  </a:cubicBezTo>
                  <a:cubicBezTo>
                    <a:pt x="162" y="2407"/>
                    <a:pt x="236" y="2408"/>
                    <a:pt x="311" y="2408"/>
                  </a:cubicBezTo>
                  <a:cubicBezTo>
                    <a:pt x="1550" y="2408"/>
                    <a:pt x="2856" y="2118"/>
                    <a:pt x="4016" y="1728"/>
                  </a:cubicBezTo>
                  <a:cubicBezTo>
                    <a:pt x="5108" y="1351"/>
                    <a:pt x="6149" y="811"/>
                    <a:pt x="7015" y="46"/>
                  </a:cubicBezTo>
                  <a:cubicBezTo>
                    <a:pt x="7034" y="27"/>
                    <a:pt x="7024" y="0"/>
                    <a:pt x="7007"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1"/>
            <p:cNvSpPr/>
            <p:nvPr/>
          </p:nvSpPr>
          <p:spPr>
            <a:xfrm>
              <a:off x="3682150" y="3143275"/>
              <a:ext cx="270450" cy="197875"/>
            </a:xfrm>
            <a:custGeom>
              <a:avLst/>
              <a:gdLst/>
              <a:ahLst/>
              <a:cxnLst/>
              <a:rect l="l" t="t" r="r" b="b"/>
              <a:pathLst>
                <a:path w="10818" h="7915" extrusionOk="0">
                  <a:moveTo>
                    <a:pt x="0" y="1"/>
                  </a:moveTo>
                  <a:cubicBezTo>
                    <a:pt x="2535" y="1130"/>
                    <a:pt x="4894" y="3000"/>
                    <a:pt x="5886" y="5121"/>
                  </a:cubicBezTo>
                  <a:cubicBezTo>
                    <a:pt x="6400" y="6175"/>
                    <a:pt x="6902" y="7430"/>
                    <a:pt x="8458" y="7844"/>
                  </a:cubicBezTo>
                  <a:cubicBezTo>
                    <a:pt x="8605" y="7883"/>
                    <a:pt x="8752" y="7915"/>
                    <a:pt x="8905" y="7915"/>
                  </a:cubicBezTo>
                  <a:cubicBezTo>
                    <a:pt x="8948" y="7915"/>
                    <a:pt x="8992" y="7912"/>
                    <a:pt x="9036" y="7907"/>
                  </a:cubicBezTo>
                  <a:cubicBezTo>
                    <a:pt x="9462" y="7844"/>
                    <a:pt x="9676" y="7530"/>
                    <a:pt x="9776" y="7242"/>
                  </a:cubicBezTo>
                  <a:cubicBezTo>
                    <a:pt x="10817" y="3916"/>
                    <a:pt x="4317" y="1155"/>
                    <a:pt x="540" y="114"/>
                  </a:cubicBezTo>
                  <a:lnTo>
                    <a:pt x="0" y="1"/>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1"/>
            <p:cNvSpPr/>
            <p:nvPr/>
          </p:nvSpPr>
          <p:spPr>
            <a:xfrm>
              <a:off x="3680050" y="3141700"/>
              <a:ext cx="209075" cy="165325"/>
            </a:xfrm>
            <a:custGeom>
              <a:avLst/>
              <a:gdLst/>
              <a:ahLst/>
              <a:cxnLst/>
              <a:rect l="l" t="t" r="r" b="b"/>
              <a:pathLst>
                <a:path w="8363" h="6613" extrusionOk="0">
                  <a:moveTo>
                    <a:pt x="85" y="0"/>
                  </a:moveTo>
                  <a:cubicBezTo>
                    <a:pt x="30" y="0"/>
                    <a:pt x="1" y="79"/>
                    <a:pt x="59" y="114"/>
                  </a:cubicBezTo>
                  <a:cubicBezTo>
                    <a:pt x="1804" y="917"/>
                    <a:pt x="3573" y="1607"/>
                    <a:pt x="5129" y="2762"/>
                  </a:cubicBezTo>
                  <a:cubicBezTo>
                    <a:pt x="6497" y="3766"/>
                    <a:pt x="7614" y="5046"/>
                    <a:pt x="8316" y="6602"/>
                  </a:cubicBezTo>
                  <a:cubicBezTo>
                    <a:pt x="8320" y="6609"/>
                    <a:pt x="8326" y="6612"/>
                    <a:pt x="8332" y="6612"/>
                  </a:cubicBezTo>
                  <a:cubicBezTo>
                    <a:pt x="8347" y="6612"/>
                    <a:pt x="8363" y="6595"/>
                    <a:pt x="8354" y="6577"/>
                  </a:cubicBezTo>
                  <a:cubicBezTo>
                    <a:pt x="7777" y="4996"/>
                    <a:pt x="6685" y="3703"/>
                    <a:pt x="5367" y="2687"/>
                  </a:cubicBezTo>
                  <a:cubicBezTo>
                    <a:pt x="3849" y="1495"/>
                    <a:pt x="1967" y="528"/>
                    <a:pt x="97" y="1"/>
                  </a:cubicBezTo>
                  <a:cubicBezTo>
                    <a:pt x="93" y="0"/>
                    <a:pt x="89" y="0"/>
                    <a:pt x="85" y="0"/>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1"/>
            <p:cNvSpPr/>
            <p:nvPr/>
          </p:nvSpPr>
          <p:spPr>
            <a:xfrm>
              <a:off x="3539725" y="3106900"/>
              <a:ext cx="278925" cy="260450"/>
            </a:xfrm>
            <a:custGeom>
              <a:avLst/>
              <a:gdLst/>
              <a:ahLst/>
              <a:cxnLst/>
              <a:rect l="l" t="t" r="r" b="b"/>
              <a:pathLst>
                <a:path w="11157" h="10418" extrusionOk="0">
                  <a:moveTo>
                    <a:pt x="0" y="0"/>
                  </a:moveTo>
                  <a:cubicBezTo>
                    <a:pt x="2535" y="1669"/>
                    <a:pt x="4643" y="4167"/>
                    <a:pt x="5133" y="6752"/>
                  </a:cubicBezTo>
                  <a:cubicBezTo>
                    <a:pt x="5371" y="8057"/>
                    <a:pt x="5559" y="9575"/>
                    <a:pt x="7216" y="10278"/>
                  </a:cubicBezTo>
                  <a:cubicBezTo>
                    <a:pt x="7390" y="10348"/>
                    <a:pt x="7586" y="10417"/>
                    <a:pt x="7803" y="10417"/>
                  </a:cubicBezTo>
                  <a:cubicBezTo>
                    <a:pt x="7821" y="10417"/>
                    <a:pt x="7838" y="10417"/>
                    <a:pt x="7856" y="10416"/>
                  </a:cubicBezTo>
                  <a:cubicBezTo>
                    <a:pt x="8358" y="10416"/>
                    <a:pt x="8709" y="10077"/>
                    <a:pt x="8897" y="9763"/>
                  </a:cubicBezTo>
                  <a:cubicBezTo>
                    <a:pt x="11156" y="6049"/>
                    <a:pt x="4568" y="1945"/>
                    <a:pt x="577" y="214"/>
                  </a:cubicBezTo>
                  <a:lnTo>
                    <a:pt x="0" y="0"/>
                  </a:lnTo>
                  <a:close/>
                </a:path>
              </a:pathLst>
            </a:custGeom>
            <a:solidFill>
              <a:srgbClr val="0B5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1"/>
            <p:cNvSpPr/>
            <p:nvPr/>
          </p:nvSpPr>
          <p:spPr>
            <a:xfrm>
              <a:off x="3537450" y="3105425"/>
              <a:ext cx="187700" cy="219875"/>
            </a:xfrm>
            <a:custGeom>
              <a:avLst/>
              <a:gdLst/>
              <a:ahLst/>
              <a:cxnLst/>
              <a:rect l="l" t="t" r="r" b="b"/>
              <a:pathLst>
                <a:path w="7508" h="8795" extrusionOk="0">
                  <a:moveTo>
                    <a:pt x="88" y="1"/>
                  </a:moveTo>
                  <a:cubicBezTo>
                    <a:pt x="37" y="1"/>
                    <a:pt x="0" y="78"/>
                    <a:pt x="54" y="110"/>
                  </a:cubicBezTo>
                  <a:cubicBezTo>
                    <a:pt x="1848" y="1277"/>
                    <a:pt x="3642" y="2331"/>
                    <a:pt x="5086" y="3924"/>
                  </a:cubicBezTo>
                  <a:cubicBezTo>
                    <a:pt x="6328" y="5305"/>
                    <a:pt x="7169" y="6936"/>
                    <a:pt x="7457" y="8781"/>
                  </a:cubicBezTo>
                  <a:cubicBezTo>
                    <a:pt x="7457" y="8790"/>
                    <a:pt x="7465" y="8794"/>
                    <a:pt x="7474" y="8794"/>
                  </a:cubicBezTo>
                  <a:cubicBezTo>
                    <a:pt x="7488" y="8794"/>
                    <a:pt x="7508" y="8784"/>
                    <a:pt x="7508" y="8768"/>
                  </a:cubicBezTo>
                  <a:cubicBezTo>
                    <a:pt x="7332" y="6961"/>
                    <a:pt x="6541" y="5317"/>
                    <a:pt x="5374" y="3937"/>
                  </a:cubicBezTo>
                  <a:cubicBezTo>
                    <a:pt x="3981" y="2306"/>
                    <a:pt x="2074" y="900"/>
                    <a:pt x="116" y="9"/>
                  </a:cubicBezTo>
                  <a:cubicBezTo>
                    <a:pt x="107" y="3"/>
                    <a:pt x="97" y="1"/>
                    <a:pt x="88" y="1"/>
                  </a:cubicBezTo>
                  <a:close/>
                </a:path>
              </a:pathLst>
            </a:custGeom>
            <a:solidFill>
              <a:srgbClr val="07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1"/>
            <p:cNvSpPr/>
            <p:nvPr/>
          </p:nvSpPr>
          <p:spPr>
            <a:xfrm>
              <a:off x="4195700" y="3173625"/>
              <a:ext cx="52750" cy="26200"/>
            </a:xfrm>
            <a:custGeom>
              <a:avLst/>
              <a:gdLst/>
              <a:ahLst/>
              <a:cxnLst/>
              <a:rect l="l" t="t" r="r" b="b"/>
              <a:pathLst>
                <a:path w="2110" h="1048" extrusionOk="0">
                  <a:moveTo>
                    <a:pt x="763" y="1"/>
                  </a:moveTo>
                  <a:cubicBezTo>
                    <a:pt x="507" y="1"/>
                    <a:pt x="251" y="19"/>
                    <a:pt x="1" y="54"/>
                  </a:cubicBezTo>
                  <a:lnTo>
                    <a:pt x="340" y="1033"/>
                  </a:lnTo>
                  <a:cubicBezTo>
                    <a:pt x="443" y="1042"/>
                    <a:pt x="547" y="1047"/>
                    <a:pt x="651" y="1047"/>
                  </a:cubicBezTo>
                  <a:cubicBezTo>
                    <a:pt x="1115" y="1047"/>
                    <a:pt x="1572" y="948"/>
                    <a:pt x="1921" y="682"/>
                  </a:cubicBezTo>
                  <a:cubicBezTo>
                    <a:pt x="2021" y="619"/>
                    <a:pt x="2109" y="519"/>
                    <a:pt x="2096" y="406"/>
                  </a:cubicBezTo>
                  <a:cubicBezTo>
                    <a:pt x="2096" y="305"/>
                    <a:pt x="2021" y="218"/>
                    <a:pt x="1933" y="167"/>
                  </a:cubicBezTo>
                  <a:cubicBezTo>
                    <a:pt x="1846" y="117"/>
                    <a:pt x="1745" y="92"/>
                    <a:pt x="1645" y="80"/>
                  </a:cubicBezTo>
                  <a:cubicBezTo>
                    <a:pt x="1356" y="26"/>
                    <a:pt x="1059" y="1"/>
                    <a:pt x="763"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1"/>
            <p:cNvSpPr/>
            <p:nvPr/>
          </p:nvSpPr>
          <p:spPr>
            <a:xfrm>
              <a:off x="4190700" y="3180150"/>
              <a:ext cx="43300" cy="11675"/>
            </a:xfrm>
            <a:custGeom>
              <a:avLst/>
              <a:gdLst/>
              <a:ahLst/>
              <a:cxnLst/>
              <a:rect l="l" t="t" r="r" b="b"/>
              <a:pathLst>
                <a:path w="1732" h="467" extrusionOk="0">
                  <a:moveTo>
                    <a:pt x="1065" y="1"/>
                  </a:moveTo>
                  <a:cubicBezTo>
                    <a:pt x="682" y="1"/>
                    <a:pt x="368" y="121"/>
                    <a:pt x="0" y="195"/>
                  </a:cubicBezTo>
                  <a:cubicBezTo>
                    <a:pt x="0" y="195"/>
                    <a:pt x="825" y="467"/>
                    <a:pt x="1351" y="467"/>
                  </a:cubicBezTo>
                  <a:cubicBezTo>
                    <a:pt x="1402" y="467"/>
                    <a:pt x="1449" y="464"/>
                    <a:pt x="1493" y="458"/>
                  </a:cubicBezTo>
                  <a:cubicBezTo>
                    <a:pt x="1581" y="446"/>
                    <a:pt x="1682" y="408"/>
                    <a:pt x="1719" y="333"/>
                  </a:cubicBezTo>
                  <a:cubicBezTo>
                    <a:pt x="1732" y="270"/>
                    <a:pt x="1707" y="208"/>
                    <a:pt x="1669" y="157"/>
                  </a:cubicBezTo>
                  <a:cubicBezTo>
                    <a:pt x="1631" y="120"/>
                    <a:pt x="1581" y="69"/>
                    <a:pt x="1518" y="57"/>
                  </a:cubicBezTo>
                  <a:cubicBezTo>
                    <a:pt x="1354" y="17"/>
                    <a:pt x="1205" y="1"/>
                    <a:pt x="1065"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1"/>
            <p:cNvSpPr/>
            <p:nvPr/>
          </p:nvSpPr>
          <p:spPr>
            <a:xfrm>
              <a:off x="4191325" y="3144625"/>
              <a:ext cx="61200" cy="30375"/>
            </a:xfrm>
            <a:custGeom>
              <a:avLst/>
              <a:gdLst/>
              <a:ahLst/>
              <a:cxnLst/>
              <a:rect l="l" t="t" r="r" b="b"/>
              <a:pathLst>
                <a:path w="2448" h="1215" extrusionOk="0">
                  <a:moveTo>
                    <a:pt x="1741" y="1"/>
                  </a:moveTo>
                  <a:cubicBezTo>
                    <a:pt x="1146" y="1"/>
                    <a:pt x="578" y="245"/>
                    <a:pt x="0" y="336"/>
                  </a:cubicBezTo>
                  <a:lnTo>
                    <a:pt x="289" y="1214"/>
                  </a:lnTo>
                  <a:cubicBezTo>
                    <a:pt x="979" y="1202"/>
                    <a:pt x="1694" y="1114"/>
                    <a:pt x="2209" y="700"/>
                  </a:cubicBezTo>
                  <a:cubicBezTo>
                    <a:pt x="2334" y="600"/>
                    <a:pt x="2447" y="461"/>
                    <a:pt x="2410" y="311"/>
                  </a:cubicBezTo>
                  <a:cubicBezTo>
                    <a:pt x="2397" y="211"/>
                    <a:pt x="2322" y="135"/>
                    <a:pt x="2221" y="85"/>
                  </a:cubicBezTo>
                  <a:cubicBezTo>
                    <a:pt x="2133" y="35"/>
                    <a:pt x="2033" y="22"/>
                    <a:pt x="1933" y="10"/>
                  </a:cubicBezTo>
                  <a:cubicBezTo>
                    <a:pt x="1869" y="4"/>
                    <a:pt x="1805" y="1"/>
                    <a:pt x="1741"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1"/>
            <p:cNvSpPr/>
            <p:nvPr/>
          </p:nvSpPr>
          <p:spPr>
            <a:xfrm>
              <a:off x="4197900" y="3151125"/>
              <a:ext cx="42375" cy="13900"/>
            </a:xfrm>
            <a:custGeom>
              <a:avLst/>
              <a:gdLst/>
              <a:ahLst/>
              <a:cxnLst/>
              <a:rect l="l" t="t" r="r" b="b"/>
              <a:pathLst>
                <a:path w="1695" h="556" extrusionOk="0">
                  <a:moveTo>
                    <a:pt x="1431" y="1"/>
                  </a:moveTo>
                  <a:cubicBezTo>
                    <a:pt x="791" y="26"/>
                    <a:pt x="452" y="327"/>
                    <a:pt x="1" y="553"/>
                  </a:cubicBezTo>
                  <a:cubicBezTo>
                    <a:pt x="1" y="553"/>
                    <a:pt x="87" y="556"/>
                    <a:pt x="220" y="556"/>
                  </a:cubicBezTo>
                  <a:cubicBezTo>
                    <a:pt x="554" y="556"/>
                    <a:pt x="1184" y="537"/>
                    <a:pt x="1507" y="402"/>
                  </a:cubicBezTo>
                  <a:cubicBezTo>
                    <a:pt x="1594" y="365"/>
                    <a:pt x="1682" y="302"/>
                    <a:pt x="1682" y="214"/>
                  </a:cubicBezTo>
                  <a:cubicBezTo>
                    <a:pt x="1695" y="151"/>
                    <a:pt x="1645" y="101"/>
                    <a:pt x="1594" y="63"/>
                  </a:cubicBezTo>
                  <a:cubicBezTo>
                    <a:pt x="1544" y="26"/>
                    <a:pt x="1494" y="1"/>
                    <a:pt x="1431"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1"/>
            <p:cNvSpPr/>
            <p:nvPr/>
          </p:nvSpPr>
          <p:spPr>
            <a:xfrm>
              <a:off x="4182850" y="3116750"/>
              <a:ext cx="66850" cy="32200"/>
            </a:xfrm>
            <a:custGeom>
              <a:avLst/>
              <a:gdLst/>
              <a:ahLst/>
              <a:cxnLst/>
              <a:rect l="l" t="t" r="r" b="b"/>
              <a:pathLst>
                <a:path w="2674" h="1288" extrusionOk="0">
                  <a:moveTo>
                    <a:pt x="1924" y="1"/>
                  </a:moveTo>
                  <a:cubicBezTo>
                    <a:pt x="1859" y="1"/>
                    <a:pt x="1795" y="4"/>
                    <a:pt x="1732" y="8"/>
                  </a:cubicBezTo>
                  <a:cubicBezTo>
                    <a:pt x="1130" y="33"/>
                    <a:pt x="565" y="184"/>
                    <a:pt x="0" y="334"/>
                  </a:cubicBezTo>
                  <a:lnTo>
                    <a:pt x="578" y="1288"/>
                  </a:lnTo>
                  <a:cubicBezTo>
                    <a:pt x="1280" y="1137"/>
                    <a:pt x="1996" y="987"/>
                    <a:pt x="2523" y="573"/>
                  </a:cubicBezTo>
                  <a:cubicBezTo>
                    <a:pt x="2598" y="522"/>
                    <a:pt x="2661" y="460"/>
                    <a:pt x="2661" y="372"/>
                  </a:cubicBezTo>
                  <a:cubicBezTo>
                    <a:pt x="2673" y="284"/>
                    <a:pt x="2623" y="209"/>
                    <a:pt x="2548" y="146"/>
                  </a:cubicBezTo>
                  <a:cubicBezTo>
                    <a:pt x="2485" y="96"/>
                    <a:pt x="2397" y="58"/>
                    <a:pt x="2309" y="46"/>
                  </a:cubicBezTo>
                  <a:cubicBezTo>
                    <a:pt x="2184" y="12"/>
                    <a:pt x="2053" y="1"/>
                    <a:pt x="1924"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1"/>
            <p:cNvSpPr/>
            <p:nvPr/>
          </p:nvSpPr>
          <p:spPr>
            <a:xfrm>
              <a:off x="4191325" y="3121900"/>
              <a:ext cx="43000" cy="14275"/>
            </a:xfrm>
            <a:custGeom>
              <a:avLst/>
              <a:gdLst/>
              <a:ahLst/>
              <a:cxnLst/>
              <a:rect l="l" t="t" r="r" b="b"/>
              <a:pathLst>
                <a:path w="1720" h="571" extrusionOk="0">
                  <a:moveTo>
                    <a:pt x="1456" y="0"/>
                  </a:moveTo>
                  <a:cubicBezTo>
                    <a:pt x="1448" y="0"/>
                    <a:pt x="1439" y="1"/>
                    <a:pt x="1431" y="3"/>
                  </a:cubicBezTo>
                  <a:cubicBezTo>
                    <a:pt x="778" y="28"/>
                    <a:pt x="452" y="329"/>
                    <a:pt x="0" y="567"/>
                  </a:cubicBezTo>
                  <a:cubicBezTo>
                    <a:pt x="0" y="567"/>
                    <a:pt x="81" y="570"/>
                    <a:pt x="209" y="570"/>
                  </a:cubicBezTo>
                  <a:cubicBezTo>
                    <a:pt x="548" y="570"/>
                    <a:pt x="1215" y="550"/>
                    <a:pt x="1544" y="404"/>
                  </a:cubicBezTo>
                  <a:cubicBezTo>
                    <a:pt x="1631" y="367"/>
                    <a:pt x="1719" y="304"/>
                    <a:pt x="1719" y="216"/>
                  </a:cubicBezTo>
                  <a:cubicBezTo>
                    <a:pt x="1719" y="153"/>
                    <a:pt x="1669" y="91"/>
                    <a:pt x="1619" y="65"/>
                  </a:cubicBezTo>
                  <a:cubicBezTo>
                    <a:pt x="1565" y="33"/>
                    <a:pt x="1510" y="0"/>
                    <a:pt x="1456"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1"/>
            <p:cNvSpPr/>
            <p:nvPr/>
          </p:nvSpPr>
          <p:spPr>
            <a:xfrm>
              <a:off x="4171250" y="3089550"/>
              <a:ext cx="64325" cy="34000"/>
            </a:xfrm>
            <a:custGeom>
              <a:avLst/>
              <a:gdLst/>
              <a:ahLst/>
              <a:cxnLst/>
              <a:rect l="l" t="t" r="r" b="b"/>
              <a:pathLst>
                <a:path w="2573" h="1360" extrusionOk="0">
                  <a:moveTo>
                    <a:pt x="2126" y="0"/>
                  </a:moveTo>
                  <a:cubicBezTo>
                    <a:pt x="2095" y="0"/>
                    <a:pt x="2064" y="2"/>
                    <a:pt x="2033" y="4"/>
                  </a:cubicBezTo>
                  <a:cubicBezTo>
                    <a:pt x="1330" y="29"/>
                    <a:pt x="640" y="180"/>
                    <a:pt x="0" y="431"/>
                  </a:cubicBezTo>
                  <a:lnTo>
                    <a:pt x="602" y="1359"/>
                  </a:lnTo>
                  <a:cubicBezTo>
                    <a:pt x="619" y="1360"/>
                    <a:pt x="635" y="1360"/>
                    <a:pt x="652" y="1360"/>
                  </a:cubicBezTo>
                  <a:cubicBezTo>
                    <a:pt x="1263" y="1360"/>
                    <a:pt x="1869" y="1135"/>
                    <a:pt x="2322" y="732"/>
                  </a:cubicBezTo>
                  <a:cubicBezTo>
                    <a:pt x="2409" y="657"/>
                    <a:pt x="2485" y="569"/>
                    <a:pt x="2522" y="456"/>
                  </a:cubicBezTo>
                  <a:cubicBezTo>
                    <a:pt x="2573" y="355"/>
                    <a:pt x="2560" y="217"/>
                    <a:pt x="2485" y="130"/>
                  </a:cubicBezTo>
                  <a:cubicBezTo>
                    <a:pt x="2393" y="28"/>
                    <a:pt x="2260" y="0"/>
                    <a:pt x="2126"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1"/>
            <p:cNvSpPr/>
            <p:nvPr/>
          </p:nvSpPr>
          <p:spPr>
            <a:xfrm>
              <a:off x="4181275" y="3098975"/>
              <a:ext cx="41450" cy="16425"/>
            </a:xfrm>
            <a:custGeom>
              <a:avLst/>
              <a:gdLst/>
              <a:ahLst/>
              <a:cxnLst/>
              <a:rect l="l" t="t" r="r" b="b"/>
              <a:pathLst>
                <a:path w="1658" h="657" extrusionOk="0">
                  <a:moveTo>
                    <a:pt x="1415" y="0"/>
                  </a:moveTo>
                  <a:cubicBezTo>
                    <a:pt x="1404" y="0"/>
                    <a:pt x="1392" y="1"/>
                    <a:pt x="1381" y="4"/>
                  </a:cubicBezTo>
                  <a:cubicBezTo>
                    <a:pt x="754" y="66"/>
                    <a:pt x="440" y="393"/>
                    <a:pt x="1" y="656"/>
                  </a:cubicBezTo>
                  <a:cubicBezTo>
                    <a:pt x="1" y="656"/>
                    <a:pt x="1055" y="618"/>
                    <a:pt x="1494" y="380"/>
                  </a:cubicBezTo>
                  <a:cubicBezTo>
                    <a:pt x="1569" y="342"/>
                    <a:pt x="1657" y="280"/>
                    <a:pt x="1657" y="179"/>
                  </a:cubicBezTo>
                  <a:cubicBezTo>
                    <a:pt x="1657" y="129"/>
                    <a:pt x="1607" y="79"/>
                    <a:pt x="1557" y="41"/>
                  </a:cubicBezTo>
                  <a:cubicBezTo>
                    <a:pt x="1516" y="21"/>
                    <a:pt x="1466" y="0"/>
                    <a:pt x="1415"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1"/>
            <p:cNvSpPr/>
            <p:nvPr/>
          </p:nvSpPr>
          <p:spPr>
            <a:xfrm>
              <a:off x="4155550" y="3063300"/>
              <a:ext cx="60250" cy="39550"/>
            </a:xfrm>
            <a:custGeom>
              <a:avLst/>
              <a:gdLst/>
              <a:ahLst/>
              <a:cxnLst/>
              <a:rect l="l" t="t" r="r" b="b"/>
              <a:pathLst>
                <a:path w="2410" h="1582" extrusionOk="0">
                  <a:moveTo>
                    <a:pt x="2109" y="0"/>
                  </a:moveTo>
                  <a:cubicBezTo>
                    <a:pt x="1958" y="0"/>
                    <a:pt x="1820" y="25"/>
                    <a:pt x="1682" y="63"/>
                  </a:cubicBezTo>
                  <a:cubicBezTo>
                    <a:pt x="1230" y="188"/>
                    <a:pt x="540" y="464"/>
                    <a:pt x="1" y="1054"/>
                  </a:cubicBezTo>
                  <a:lnTo>
                    <a:pt x="841" y="1581"/>
                  </a:lnTo>
                  <a:cubicBezTo>
                    <a:pt x="1406" y="1330"/>
                    <a:pt x="1908" y="941"/>
                    <a:pt x="2272" y="464"/>
                  </a:cubicBezTo>
                  <a:cubicBezTo>
                    <a:pt x="2347" y="351"/>
                    <a:pt x="2410" y="213"/>
                    <a:pt x="2335" y="100"/>
                  </a:cubicBezTo>
                  <a:cubicBezTo>
                    <a:pt x="2284" y="38"/>
                    <a:pt x="2184" y="13"/>
                    <a:pt x="2109"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1"/>
            <p:cNvSpPr/>
            <p:nvPr/>
          </p:nvSpPr>
          <p:spPr>
            <a:xfrm>
              <a:off x="4165600" y="3071400"/>
              <a:ext cx="38925" cy="23275"/>
            </a:xfrm>
            <a:custGeom>
              <a:avLst/>
              <a:gdLst/>
              <a:ahLst/>
              <a:cxnLst/>
              <a:rect l="l" t="t" r="r" b="b"/>
              <a:pathLst>
                <a:path w="1557" h="931" extrusionOk="0">
                  <a:moveTo>
                    <a:pt x="1309" y="0"/>
                  </a:moveTo>
                  <a:cubicBezTo>
                    <a:pt x="1283" y="0"/>
                    <a:pt x="1256" y="4"/>
                    <a:pt x="1230" y="15"/>
                  </a:cubicBezTo>
                  <a:cubicBezTo>
                    <a:pt x="628" y="203"/>
                    <a:pt x="377" y="580"/>
                    <a:pt x="0" y="931"/>
                  </a:cubicBezTo>
                  <a:cubicBezTo>
                    <a:pt x="0" y="931"/>
                    <a:pt x="1029" y="680"/>
                    <a:pt x="1406" y="366"/>
                  </a:cubicBezTo>
                  <a:cubicBezTo>
                    <a:pt x="1481" y="303"/>
                    <a:pt x="1556" y="228"/>
                    <a:pt x="1531" y="140"/>
                  </a:cubicBezTo>
                  <a:cubicBezTo>
                    <a:pt x="1519" y="78"/>
                    <a:pt x="1468" y="40"/>
                    <a:pt x="1418" y="15"/>
                  </a:cubicBezTo>
                  <a:cubicBezTo>
                    <a:pt x="1382" y="8"/>
                    <a:pt x="1346" y="0"/>
                    <a:pt x="1309"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1"/>
            <p:cNvSpPr/>
            <p:nvPr/>
          </p:nvSpPr>
          <p:spPr>
            <a:xfrm>
              <a:off x="4196975" y="3185000"/>
              <a:ext cx="18500" cy="5450"/>
            </a:xfrm>
            <a:custGeom>
              <a:avLst/>
              <a:gdLst/>
              <a:ahLst/>
              <a:cxnLst/>
              <a:rect l="l" t="t" r="r" b="b"/>
              <a:pathLst>
                <a:path w="740" h="218" extrusionOk="0">
                  <a:moveTo>
                    <a:pt x="25" y="1"/>
                  </a:moveTo>
                  <a:cubicBezTo>
                    <a:pt x="13" y="1"/>
                    <a:pt x="0" y="14"/>
                    <a:pt x="13" y="26"/>
                  </a:cubicBezTo>
                  <a:cubicBezTo>
                    <a:pt x="226" y="139"/>
                    <a:pt x="489" y="189"/>
                    <a:pt x="728" y="214"/>
                  </a:cubicBezTo>
                  <a:cubicBezTo>
                    <a:pt x="730" y="217"/>
                    <a:pt x="732" y="218"/>
                    <a:pt x="734" y="218"/>
                  </a:cubicBezTo>
                  <a:cubicBezTo>
                    <a:pt x="740" y="218"/>
                    <a:pt x="738" y="202"/>
                    <a:pt x="728" y="202"/>
                  </a:cubicBezTo>
                  <a:cubicBezTo>
                    <a:pt x="489" y="152"/>
                    <a:pt x="264" y="76"/>
                    <a:pt x="2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1"/>
            <p:cNvSpPr/>
            <p:nvPr/>
          </p:nvSpPr>
          <p:spPr>
            <a:xfrm>
              <a:off x="4201975" y="3176225"/>
              <a:ext cx="11000" cy="2625"/>
            </a:xfrm>
            <a:custGeom>
              <a:avLst/>
              <a:gdLst/>
              <a:ahLst/>
              <a:cxnLst/>
              <a:rect l="l" t="t" r="r" b="b"/>
              <a:pathLst>
                <a:path w="440" h="105" extrusionOk="0">
                  <a:moveTo>
                    <a:pt x="26" y="1"/>
                  </a:moveTo>
                  <a:cubicBezTo>
                    <a:pt x="13" y="1"/>
                    <a:pt x="1" y="13"/>
                    <a:pt x="13" y="13"/>
                  </a:cubicBezTo>
                  <a:cubicBezTo>
                    <a:pt x="118" y="76"/>
                    <a:pt x="241" y="104"/>
                    <a:pt x="359" y="104"/>
                  </a:cubicBezTo>
                  <a:cubicBezTo>
                    <a:pt x="382" y="104"/>
                    <a:pt x="405" y="103"/>
                    <a:pt x="427" y="101"/>
                  </a:cubicBezTo>
                  <a:cubicBezTo>
                    <a:pt x="440" y="101"/>
                    <a:pt x="440" y="88"/>
                    <a:pt x="427" y="88"/>
                  </a:cubicBezTo>
                  <a:cubicBezTo>
                    <a:pt x="277" y="88"/>
                    <a:pt x="151" y="38"/>
                    <a:pt x="26"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1"/>
            <p:cNvSpPr/>
            <p:nvPr/>
          </p:nvSpPr>
          <p:spPr>
            <a:xfrm>
              <a:off x="4198525" y="3160225"/>
              <a:ext cx="22000" cy="2525"/>
            </a:xfrm>
            <a:custGeom>
              <a:avLst/>
              <a:gdLst/>
              <a:ahLst/>
              <a:cxnLst/>
              <a:rect l="l" t="t" r="r" b="b"/>
              <a:pathLst>
                <a:path w="880" h="101" extrusionOk="0">
                  <a:moveTo>
                    <a:pt x="867" y="1"/>
                  </a:moveTo>
                  <a:cubicBezTo>
                    <a:pt x="578" y="26"/>
                    <a:pt x="302" y="38"/>
                    <a:pt x="26" y="76"/>
                  </a:cubicBezTo>
                  <a:cubicBezTo>
                    <a:pt x="1" y="76"/>
                    <a:pt x="13" y="101"/>
                    <a:pt x="26" y="101"/>
                  </a:cubicBezTo>
                  <a:cubicBezTo>
                    <a:pt x="302" y="101"/>
                    <a:pt x="591" y="63"/>
                    <a:pt x="867" y="26"/>
                  </a:cubicBezTo>
                  <a:cubicBezTo>
                    <a:pt x="879" y="26"/>
                    <a:pt x="879" y="1"/>
                    <a:pt x="86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1"/>
            <p:cNvSpPr/>
            <p:nvPr/>
          </p:nvSpPr>
          <p:spPr>
            <a:xfrm>
              <a:off x="4196325" y="3148225"/>
              <a:ext cx="14775" cy="2475"/>
            </a:xfrm>
            <a:custGeom>
              <a:avLst/>
              <a:gdLst/>
              <a:ahLst/>
              <a:cxnLst/>
              <a:rect l="l" t="t" r="r" b="b"/>
              <a:pathLst>
                <a:path w="591" h="99" extrusionOk="0">
                  <a:moveTo>
                    <a:pt x="584" y="0"/>
                  </a:moveTo>
                  <a:cubicBezTo>
                    <a:pt x="583" y="0"/>
                    <a:pt x="581" y="1"/>
                    <a:pt x="578" y="4"/>
                  </a:cubicBezTo>
                  <a:cubicBezTo>
                    <a:pt x="390" y="41"/>
                    <a:pt x="202" y="41"/>
                    <a:pt x="13" y="67"/>
                  </a:cubicBezTo>
                  <a:cubicBezTo>
                    <a:pt x="1" y="67"/>
                    <a:pt x="1" y="92"/>
                    <a:pt x="13" y="92"/>
                  </a:cubicBezTo>
                  <a:cubicBezTo>
                    <a:pt x="49" y="96"/>
                    <a:pt x="84" y="98"/>
                    <a:pt x="120" y="98"/>
                  </a:cubicBezTo>
                  <a:cubicBezTo>
                    <a:pt x="276" y="98"/>
                    <a:pt x="435" y="59"/>
                    <a:pt x="578" y="29"/>
                  </a:cubicBezTo>
                  <a:cubicBezTo>
                    <a:pt x="588" y="19"/>
                    <a:pt x="590" y="0"/>
                    <a:pt x="58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1"/>
            <p:cNvSpPr/>
            <p:nvPr/>
          </p:nvSpPr>
          <p:spPr>
            <a:xfrm>
              <a:off x="4191000" y="3133875"/>
              <a:ext cx="26375" cy="5975"/>
            </a:xfrm>
            <a:custGeom>
              <a:avLst/>
              <a:gdLst/>
              <a:ahLst/>
              <a:cxnLst/>
              <a:rect l="l" t="t" r="r" b="b"/>
              <a:pathLst>
                <a:path w="1055" h="239" extrusionOk="0">
                  <a:moveTo>
                    <a:pt x="1030" y="1"/>
                  </a:moveTo>
                  <a:cubicBezTo>
                    <a:pt x="691" y="38"/>
                    <a:pt x="339" y="101"/>
                    <a:pt x="13" y="214"/>
                  </a:cubicBezTo>
                  <a:cubicBezTo>
                    <a:pt x="1" y="214"/>
                    <a:pt x="1" y="239"/>
                    <a:pt x="26" y="239"/>
                  </a:cubicBezTo>
                  <a:cubicBezTo>
                    <a:pt x="365" y="164"/>
                    <a:pt x="691" y="76"/>
                    <a:pt x="1042" y="26"/>
                  </a:cubicBezTo>
                  <a:cubicBezTo>
                    <a:pt x="1055" y="26"/>
                    <a:pt x="1042" y="1"/>
                    <a:pt x="103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1"/>
            <p:cNvSpPr/>
            <p:nvPr/>
          </p:nvSpPr>
          <p:spPr>
            <a:xfrm>
              <a:off x="4182225" y="3110575"/>
              <a:ext cx="17250" cy="4200"/>
            </a:xfrm>
            <a:custGeom>
              <a:avLst/>
              <a:gdLst/>
              <a:ahLst/>
              <a:cxnLst/>
              <a:rect l="l" t="t" r="r" b="b"/>
              <a:pathLst>
                <a:path w="690" h="168" extrusionOk="0">
                  <a:moveTo>
                    <a:pt x="684" y="0"/>
                  </a:moveTo>
                  <a:cubicBezTo>
                    <a:pt x="682" y="0"/>
                    <a:pt x="680" y="2"/>
                    <a:pt x="678" y="4"/>
                  </a:cubicBezTo>
                  <a:cubicBezTo>
                    <a:pt x="452" y="42"/>
                    <a:pt x="226" y="79"/>
                    <a:pt x="13" y="142"/>
                  </a:cubicBezTo>
                  <a:cubicBezTo>
                    <a:pt x="0" y="154"/>
                    <a:pt x="0" y="167"/>
                    <a:pt x="13" y="167"/>
                  </a:cubicBezTo>
                  <a:cubicBezTo>
                    <a:pt x="239" y="142"/>
                    <a:pt x="465" y="79"/>
                    <a:pt x="678" y="29"/>
                  </a:cubicBezTo>
                  <a:cubicBezTo>
                    <a:pt x="688" y="19"/>
                    <a:pt x="690" y="0"/>
                    <a:pt x="68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1"/>
            <p:cNvSpPr/>
            <p:nvPr/>
          </p:nvSpPr>
          <p:spPr>
            <a:xfrm>
              <a:off x="4178825" y="3100000"/>
              <a:ext cx="25700" cy="11075"/>
            </a:xfrm>
            <a:custGeom>
              <a:avLst/>
              <a:gdLst/>
              <a:ahLst/>
              <a:cxnLst/>
              <a:rect l="l" t="t" r="r" b="b"/>
              <a:pathLst>
                <a:path w="1028" h="443" extrusionOk="0">
                  <a:moveTo>
                    <a:pt x="990" y="0"/>
                  </a:moveTo>
                  <a:cubicBezTo>
                    <a:pt x="651" y="63"/>
                    <a:pt x="287" y="201"/>
                    <a:pt x="11" y="414"/>
                  </a:cubicBezTo>
                  <a:cubicBezTo>
                    <a:pt x="1" y="425"/>
                    <a:pt x="7" y="443"/>
                    <a:pt x="16" y="443"/>
                  </a:cubicBezTo>
                  <a:cubicBezTo>
                    <a:pt x="18" y="443"/>
                    <a:pt x="21" y="442"/>
                    <a:pt x="23" y="439"/>
                  </a:cubicBezTo>
                  <a:cubicBezTo>
                    <a:pt x="337" y="264"/>
                    <a:pt x="651" y="113"/>
                    <a:pt x="1002" y="25"/>
                  </a:cubicBezTo>
                  <a:cubicBezTo>
                    <a:pt x="1027" y="25"/>
                    <a:pt x="1015" y="0"/>
                    <a:pt x="990"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1"/>
            <p:cNvSpPr/>
            <p:nvPr/>
          </p:nvSpPr>
          <p:spPr>
            <a:xfrm>
              <a:off x="4169100" y="3091450"/>
              <a:ext cx="21250" cy="8975"/>
            </a:xfrm>
            <a:custGeom>
              <a:avLst/>
              <a:gdLst/>
              <a:ahLst/>
              <a:cxnLst/>
              <a:rect l="l" t="t" r="r" b="b"/>
              <a:pathLst>
                <a:path w="850" h="359" extrusionOk="0">
                  <a:moveTo>
                    <a:pt x="833" y="0"/>
                  </a:moveTo>
                  <a:cubicBezTo>
                    <a:pt x="831" y="0"/>
                    <a:pt x="829" y="1"/>
                    <a:pt x="826" y="3"/>
                  </a:cubicBezTo>
                  <a:cubicBezTo>
                    <a:pt x="550" y="104"/>
                    <a:pt x="274" y="204"/>
                    <a:pt x="11" y="330"/>
                  </a:cubicBezTo>
                  <a:cubicBezTo>
                    <a:pt x="1" y="340"/>
                    <a:pt x="7" y="358"/>
                    <a:pt x="16" y="358"/>
                  </a:cubicBezTo>
                  <a:cubicBezTo>
                    <a:pt x="18" y="358"/>
                    <a:pt x="21" y="357"/>
                    <a:pt x="23" y="355"/>
                  </a:cubicBezTo>
                  <a:cubicBezTo>
                    <a:pt x="299" y="267"/>
                    <a:pt x="563" y="141"/>
                    <a:pt x="839" y="29"/>
                  </a:cubicBezTo>
                  <a:cubicBezTo>
                    <a:pt x="849" y="18"/>
                    <a:pt x="843" y="0"/>
                    <a:pt x="833"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1"/>
            <p:cNvSpPr/>
            <p:nvPr/>
          </p:nvSpPr>
          <p:spPr>
            <a:xfrm>
              <a:off x="4159625" y="3077625"/>
              <a:ext cx="26950" cy="17500"/>
            </a:xfrm>
            <a:custGeom>
              <a:avLst/>
              <a:gdLst/>
              <a:ahLst/>
              <a:cxnLst/>
              <a:rect l="l" t="t" r="r" b="b"/>
              <a:pathLst>
                <a:path w="1078" h="700" extrusionOk="0">
                  <a:moveTo>
                    <a:pt x="1062" y="1"/>
                  </a:moveTo>
                  <a:cubicBezTo>
                    <a:pt x="1060" y="1"/>
                    <a:pt x="1057" y="2"/>
                    <a:pt x="1055" y="4"/>
                  </a:cubicBezTo>
                  <a:cubicBezTo>
                    <a:pt x="678" y="155"/>
                    <a:pt x="277" y="368"/>
                    <a:pt x="1" y="682"/>
                  </a:cubicBezTo>
                  <a:cubicBezTo>
                    <a:pt x="1" y="691"/>
                    <a:pt x="7" y="700"/>
                    <a:pt x="11" y="700"/>
                  </a:cubicBezTo>
                  <a:cubicBezTo>
                    <a:pt x="12" y="700"/>
                    <a:pt x="13" y="698"/>
                    <a:pt x="13" y="694"/>
                  </a:cubicBezTo>
                  <a:cubicBezTo>
                    <a:pt x="189" y="569"/>
                    <a:pt x="340" y="431"/>
                    <a:pt x="515" y="318"/>
                  </a:cubicBezTo>
                  <a:cubicBezTo>
                    <a:pt x="691" y="205"/>
                    <a:pt x="879" y="105"/>
                    <a:pt x="1067" y="29"/>
                  </a:cubicBezTo>
                  <a:cubicBezTo>
                    <a:pt x="1078" y="19"/>
                    <a:pt x="1071" y="1"/>
                    <a:pt x="106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1"/>
            <p:cNvSpPr/>
            <p:nvPr/>
          </p:nvSpPr>
          <p:spPr>
            <a:xfrm>
              <a:off x="4179700" y="3073800"/>
              <a:ext cx="10375" cy="9200"/>
            </a:xfrm>
            <a:custGeom>
              <a:avLst/>
              <a:gdLst/>
              <a:ahLst/>
              <a:cxnLst/>
              <a:rect l="l" t="t" r="r" b="b"/>
              <a:pathLst>
                <a:path w="415" h="368" extrusionOk="0">
                  <a:moveTo>
                    <a:pt x="208" y="0"/>
                  </a:moveTo>
                  <a:cubicBezTo>
                    <a:pt x="161" y="0"/>
                    <a:pt x="114" y="19"/>
                    <a:pt x="76" y="57"/>
                  </a:cubicBezTo>
                  <a:cubicBezTo>
                    <a:pt x="1" y="120"/>
                    <a:pt x="1" y="245"/>
                    <a:pt x="76" y="320"/>
                  </a:cubicBezTo>
                  <a:cubicBezTo>
                    <a:pt x="114" y="352"/>
                    <a:pt x="161" y="367"/>
                    <a:pt x="208" y="367"/>
                  </a:cubicBezTo>
                  <a:cubicBezTo>
                    <a:pt x="255" y="367"/>
                    <a:pt x="302" y="352"/>
                    <a:pt x="340" y="320"/>
                  </a:cubicBezTo>
                  <a:cubicBezTo>
                    <a:pt x="415" y="245"/>
                    <a:pt x="415" y="120"/>
                    <a:pt x="340" y="57"/>
                  </a:cubicBezTo>
                  <a:cubicBezTo>
                    <a:pt x="302" y="19"/>
                    <a:pt x="255" y="0"/>
                    <a:pt x="208"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1"/>
            <p:cNvSpPr/>
            <p:nvPr/>
          </p:nvSpPr>
          <p:spPr>
            <a:xfrm>
              <a:off x="4178150" y="3087375"/>
              <a:ext cx="5650" cy="5200"/>
            </a:xfrm>
            <a:custGeom>
              <a:avLst/>
              <a:gdLst/>
              <a:ahLst/>
              <a:cxnLst/>
              <a:rect l="l" t="t" r="r" b="b"/>
              <a:pathLst>
                <a:path w="226" h="208" extrusionOk="0">
                  <a:moveTo>
                    <a:pt x="119" y="0"/>
                  </a:moveTo>
                  <a:cubicBezTo>
                    <a:pt x="94" y="0"/>
                    <a:pt x="69" y="10"/>
                    <a:pt x="50" y="28"/>
                  </a:cubicBezTo>
                  <a:cubicBezTo>
                    <a:pt x="0" y="79"/>
                    <a:pt x="0" y="141"/>
                    <a:pt x="50" y="179"/>
                  </a:cubicBezTo>
                  <a:cubicBezTo>
                    <a:pt x="69" y="198"/>
                    <a:pt x="94" y="207"/>
                    <a:pt x="119" y="207"/>
                  </a:cubicBezTo>
                  <a:cubicBezTo>
                    <a:pt x="144" y="207"/>
                    <a:pt x="169" y="198"/>
                    <a:pt x="188" y="179"/>
                  </a:cubicBezTo>
                  <a:cubicBezTo>
                    <a:pt x="226" y="141"/>
                    <a:pt x="226" y="79"/>
                    <a:pt x="188" y="28"/>
                  </a:cubicBezTo>
                  <a:cubicBezTo>
                    <a:pt x="169" y="10"/>
                    <a:pt x="144" y="0"/>
                    <a:pt x="119"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1"/>
            <p:cNvSpPr/>
            <p:nvPr/>
          </p:nvSpPr>
          <p:spPr>
            <a:xfrm>
              <a:off x="4213600" y="3132000"/>
              <a:ext cx="5650" cy="5125"/>
            </a:xfrm>
            <a:custGeom>
              <a:avLst/>
              <a:gdLst/>
              <a:ahLst/>
              <a:cxnLst/>
              <a:rect l="l" t="t" r="r" b="b"/>
              <a:pathLst>
                <a:path w="226" h="205" extrusionOk="0">
                  <a:moveTo>
                    <a:pt x="118" y="0"/>
                  </a:moveTo>
                  <a:cubicBezTo>
                    <a:pt x="91" y="0"/>
                    <a:pt x="63" y="13"/>
                    <a:pt x="38" y="38"/>
                  </a:cubicBezTo>
                  <a:cubicBezTo>
                    <a:pt x="0" y="76"/>
                    <a:pt x="0" y="138"/>
                    <a:pt x="38" y="176"/>
                  </a:cubicBezTo>
                  <a:cubicBezTo>
                    <a:pt x="63" y="195"/>
                    <a:pt x="91" y="204"/>
                    <a:pt x="118" y="204"/>
                  </a:cubicBezTo>
                  <a:cubicBezTo>
                    <a:pt x="144" y="204"/>
                    <a:pt x="170" y="195"/>
                    <a:pt x="188" y="176"/>
                  </a:cubicBezTo>
                  <a:cubicBezTo>
                    <a:pt x="226" y="138"/>
                    <a:pt x="226" y="76"/>
                    <a:pt x="188" y="38"/>
                  </a:cubicBezTo>
                  <a:cubicBezTo>
                    <a:pt x="170" y="13"/>
                    <a:pt x="144" y="0"/>
                    <a:pt x="118"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1"/>
            <p:cNvSpPr/>
            <p:nvPr/>
          </p:nvSpPr>
          <p:spPr>
            <a:xfrm>
              <a:off x="4212325" y="3187750"/>
              <a:ext cx="5675" cy="4900"/>
            </a:xfrm>
            <a:custGeom>
              <a:avLst/>
              <a:gdLst/>
              <a:ahLst/>
              <a:cxnLst/>
              <a:rect l="l" t="t" r="r" b="b"/>
              <a:pathLst>
                <a:path w="227" h="196" extrusionOk="0">
                  <a:moveTo>
                    <a:pt x="109" y="1"/>
                  </a:moveTo>
                  <a:cubicBezTo>
                    <a:pt x="82" y="1"/>
                    <a:pt x="57" y="10"/>
                    <a:pt x="39" y="29"/>
                  </a:cubicBezTo>
                  <a:cubicBezTo>
                    <a:pt x="1" y="67"/>
                    <a:pt x="1" y="129"/>
                    <a:pt x="39" y="167"/>
                  </a:cubicBezTo>
                  <a:cubicBezTo>
                    <a:pt x="57" y="186"/>
                    <a:pt x="82" y="195"/>
                    <a:pt x="109" y="195"/>
                  </a:cubicBezTo>
                  <a:cubicBezTo>
                    <a:pt x="136" y="195"/>
                    <a:pt x="164" y="186"/>
                    <a:pt x="189" y="167"/>
                  </a:cubicBezTo>
                  <a:cubicBezTo>
                    <a:pt x="227" y="129"/>
                    <a:pt x="227" y="67"/>
                    <a:pt x="189" y="29"/>
                  </a:cubicBezTo>
                  <a:cubicBezTo>
                    <a:pt x="164" y="10"/>
                    <a:pt x="136" y="1"/>
                    <a:pt x="109"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1"/>
            <p:cNvSpPr/>
            <p:nvPr/>
          </p:nvSpPr>
          <p:spPr>
            <a:xfrm>
              <a:off x="4196025" y="3107200"/>
              <a:ext cx="8175" cy="7475"/>
            </a:xfrm>
            <a:custGeom>
              <a:avLst/>
              <a:gdLst/>
              <a:ahLst/>
              <a:cxnLst/>
              <a:rect l="l" t="t" r="r" b="b"/>
              <a:pathLst>
                <a:path w="327" h="299" extrusionOk="0">
                  <a:moveTo>
                    <a:pt x="164" y="1"/>
                  </a:moveTo>
                  <a:cubicBezTo>
                    <a:pt x="123" y="1"/>
                    <a:pt x="82" y="13"/>
                    <a:pt x="51" y="39"/>
                  </a:cubicBezTo>
                  <a:cubicBezTo>
                    <a:pt x="0" y="101"/>
                    <a:pt x="0" y="202"/>
                    <a:pt x="63" y="252"/>
                  </a:cubicBezTo>
                  <a:cubicBezTo>
                    <a:pt x="88" y="283"/>
                    <a:pt x="126" y="299"/>
                    <a:pt x="165" y="299"/>
                  </a:cubicBezTo>
                  <a:cubicBezTo>
                    <a:pt x="204" y="299"/>
                    <a:pt x="245" y="283"/>
                    <a:pt x="276" y="252"/>
                  </a:cubicBezTo>
                  <a:cubicBezTo>
                    <a:pt x="327" y="202"/>
                    <a:pt x="327" y="101"/>
                    <a:pt x="276" y="39"/>
                  </a:cubicBezTo>
                  <a:cubicBezTo>
                    <a:pt x="245" y="13"/>
                    <a:pt x="204" y="1"/>
                    <a:pt x="164"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1"/>
            <p:cNvSpPr/>
            <p:nvPr/>
          </p:nvSpPr>
          <p:spPr>
            <a:xfrm>
              <a:off x="4205750" y="3138025"/>
              <a:ext cx="8500" cy="7725"/>
            </a:xfrm>
            <a:custGeom>
              <a:avLst/>
              <a:gdLst/>
              <a:ahLst/>
              <a:cxnLst/>
              <a:rect l="l" t="t" r="r" b="b"/>
              <a:pathLst>
                <a:path w="340" h="309" extrusionOk="0">
                  <a:moveTo>
                    <a:pt x="170" y="1"/>
                  </a:moveTo>
                  <a:cubicBezTo>
                    <a:pt x="132" y="1"/>
                    <a:pt x="95" y="16"/>
                    <a:pt x="63" y="48"/>
                  </a:cubicBezTo>
                  <a:cubicBezTo>
                    <a:pt x="0" y="111"/>
                    <a:pt x="0" y="198"/>
                    <a:pt x="63" y="261"/>
                  </a:cubicBezTo>
                  <a:cubicBezTo>
                    <a:pt x="95" y="293"/>
                    <a:pt x="132" y="308"/>
                    <a:pt x="170" y="308"/>
                  </a:cubicBezTo>
                  <a:cubicBezTo>
                    <a:pt x="207" y="308"/>
                    <a:pt x="245" y="293"/>
                    <a:pt x="276" y="261"/>
                  </a:cubicBezTo>
                  <a:cubicBezTo>
                    <a:pt x="339" y="198"/>
                    <a:pt x="339" y="111"/>
                    <a:pt x="276" y="48"/>
                  </a:cubicBezTo>
                  <a:cubicBezTo>
                    <a:pt x="245" y="16"/>
                    <a:pt x="207" y="1"/>
                    <a:pt x="17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1"/>
            <p:cNvSpPr/>
            <p:nvPr/>
          </p:nvSpPr>
          <p:spPr>
            <a:xfrm>
              <a:off x="4209825" y="3172775"/>
              <a:ext cx="8500" cy="7475"/>
            </a:xfrm>
            <a:custGeom>
              <a:avLst/>
              <a:gdLst/>
              <a:ahLst/>
              <a:cxnLst/>
              <a:rect l="l" t="t" r="r" b="b"/>
              <a:pathLst>
                <a:path w="340" h="299" extrusionOk="0">
                  <a:moveTo>
                    <a:pt x="170" y="1"/>
                  </a:moveTo>
                  <a:cubicBezTo>
                    <a:pt x="132" y="1"/>
                    <a:pt x="95" y="13"/>
                    <a:pt x="63" y="38"/>
                  </a:cubicBezTo>
                  <a:cubicBezTo>
                    <a:pt x="1" y="101"/>
                    <a:pt x="1" y="201"/>
                    <a:pt x="63" y="252"/>
                  </a:cubicBezTo>
                  <a:cubicBezTo>
                    <a:pt x="95" y="283"/>
                    <a:pt x="132" y="299"/>
                    <a:pt x="170" y="299"/>
                  </a:cubicBezTo>
                  <a:cubicBezTo>
                    <a:pt x="208" y="299"/>
                    <a:pt x="245" y="283"/>
                    <a:pt x="277" y="252"/>
                  </a:cubicBezTo>
                  <a:cubicBezTo>
                    <a:pt x="339" y="201"/>
                    <a:pt x="339" y="101"/>
                    <a:pt x="277" y="38"/>
                  </a:cubicBezTo>
                  <a:cubicBezTo>
                    <a:pt x="245" y="13"/>
                    <a:pt x="208" y="1"/>
                    <a:pt x="17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1"/>
            <p:cNvSpPr/>
            <p:nvPr/>
          </p:nvSpPr>
          <p:spPr>
            <a:xfrm>
              <a:off x="4200425" y="3098025"/>
              <a:ext cx="5350" cy="4900"/>
            </a:xfrm>
            <a:custGeom>
              <a:avLst/>
              <a:gdLst/>
              <a:ahLst/>
              <a:cxnLst/>
              <a:rect l="l" t="t" r="r" b="b"/>
              <a:pathLst>
                <a:path w="214" h="196" extrusionOk="0">
                  <a:moveTo>
                    <a:pt x="107" y="1"/>
                  </a:moveTo>
                  <a:cubicBezTo>
                    <a:pt x="82" y="1"/>
                    <a:pt x="57" y="10"/>
                    <a:pt x="38" y="29"/>
                  </a:cubicBezTo>
                  <a:cubicBezTo>
                    <a:pt x="0" y="67"/>
                    <a:pt x="0" y="129"/>
                    <a:pt x="38" y="167"/>
                  </a:cubicBezTo>
                  <a:cubicBezTo>
                    <a:pt x="57" y="186"/>
                    <a:pt x="82" y="195"/>
                    <a:pt x="107" y="195"/>
                  </a:cubicBezTo>
                  <a:cubicBezTo>
                    <a:pt x="132" y="195"/>
                    <a:pt x="157" y="186"/>
                    <a:pt x="176" y="167"/>
                  </a:cubicBezTo>
                  <a:cubicBezTo>
                    <a:pt x="213" y="129"/>
                    <a:pt x="213" y="67"/>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1"/>
            <p:cNvSpPr/>
            <p:nvPr/>
          </p:nvSpPr>
          <p:spPr>
            <a:xfrm>
              <a:off x="4217050" y="3157950"/>
              <a:ext cx="5675" cy="5200"/>
            </a:xfrm>
            <a:custGeom>
              <a:avLst/>
              <a:gdLst/>
              <a:ahLst/>
              <a:cxnLst/>
              <a:rect l="l" t="t" r="r" b="b"/>
              <a:pathLst>
                <a:path w="227" h="208" extrusionOk="0">
                  <a:moveTo>
                    <a:pt x="113" y="1"/>
                  </a:moveTo>
                  <a:cubicBezTo>
                    <a:pt x="85" y="1"/>
                    <a:pt x="57" y="10"/>
                    <a:pt x="38" y="29"/>
                  </a:cubicBezTo>
                  <a:cubicBezTo>
                    <a:pt x="0" y="67"/>
                    <a:pt x="0" y="129"/>
                    <a:pt x="38" y="179"/>
                  </a:cubicBezTo>
                  <a:cubicBezTo>
                    <a:pt x="57" y="198"/>
                    <a:pt x="85" y="208"/>
                    <a:pt x="113" y="208"/>
                  </a:cubicBezTo>
                  <a:cubicBezTo>
                    <a:pt x="141" y="208"/>
                    <a:pt x="170" y="198"/>
                    <a:pt x="188" y="179"/>
                  </a:cubicBezTo>
                  <a:cubicBezTo>
                    <a:pt x="226" y="129"/>
                    <a:pt x="226" y="67"/>
                    <a:pt x="188" y="29"/>
                  </a:cubicBezTo>
                  <a:cubicBezTo>
                    <a:pt x="170" y="10"/>
                    <a:pt x="141" y="1"/>
                    <a:pt x="113"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1"/>
            <p:cNvSpPr/>
            <p:nvPr/>
          </p:nvSpPr>
          <p:spPr>
            <a:xfrm>
              <a:off x="4227400" y="3180850"/>
              <a:ext cx="5350" cy="5200"/>
            </a:xfrm>
            <a:custGeom>
              <a:avLst/>
              <a:gdLst/>
              <a:ahLst/>
              <a:cxnLst/>
              <a:rect l="l" t="t" r="r" b="b"/>
              <a:pathLst>
                <a:path w="214" h="208" extrusionOk="0">
                  <a:moveTo>
                    <a:pt x="107" y="1"/>
                  </a:moveTo>
                  <a:cubicBezTo>
                    <a:pt x="82" y="1"/>
                    <a:pt x="57" y="10"/>
                    <a:pt x="38" y="29"/>
                  </a:cubicBezTo>
                  <a:cubicBezTo>
                    <a:pt x="0" y="79"/>
                    <a:pt x="0" y="142"/>
                    <a:pt x="38" y="180"/>
                  </a:cubicBezTo>
                  <a:cubicBezTo>
                    <a:pt x="57" y="198"/>
                    <a:pt x="82" y="208"/>
                    <a:pt x="107" y="208"/>
                  </a:cubicBezTo>
                  <a:cubicBezTo>
                    <a:pt x="132" y="208"/>
                    <a:pt x="157" y="198"/>
                    <a:pt x="176" y="180"/>
                  </a:cubicBezTo>
                  <a:cubicBezTo>
                    <a:pt x="214" y="142"/>
                    <a:pt x="214" y="79"/>
                    <a:pt x="176" y="29"/>
                  </a:cubicBezTo>
                  <a:cubicBezTo>
                    <a:pt x="157" y="10"/>
                    <a:pt x="132" y="1"/>
                    <a:pt x="10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1"/>
            <p:cNvSpPr/>
            <p:nvPr/>
          </p:nvSpPr>
          <p:spPr>
            <a:xfrm>
              <a:off x="4196650" y="3163775"/>
              <a:ext cx="16650" cy="1975"/>
            </a:xfrm>
            <a:custGeom>
              <a:avLst/>
              <a:gdLst/>
              <a:ahLst/>
              <a:cxnLst/>
              <a:rect l="l" t="t" r="r" b="b"/>
              <a:pathLst>
                <a:path w="666" h="79" extrusionOk="0">
                  <a:moveTo>
                    <a:pt x="172" y="1"/>
                  </a:moveTo>
                  <a:cubicBezTo>
                    <a:pt x="123" y="1"/>
                    <a:pt x="74" y="3"/>
                    <a:pt x="26" y="9"/>
                  </a:cubicBezTo>
                  <a:cubicBezTo>
                    <a:pt x="13" y="22"/>
                    <a:pt x="0" y="47"/>
                    <a:pt x="26" y="47"/>
                  </a:cubicBezTo>
                  <a:cubicBezTo>
                    <a:pt x="120" y="72"/>
                    <a:pt x="223" y="78"/>
                    <a:pt x="328" y="78"/>
                  </a:cubicBezTo>
                  <a:cubicBezTo>
                    <a:pt x="433" y="78"/>
                    <a:pt x="540" y="72"/>
                    <a:pt x="640" y="72"/>
                  </a:cubicBezTo>
                  <a:cubicBezTo>
                    <a:pt x="666" y="72"/>
                    <a:pt x="666" y="47"/>
                    <a:pt x="640" y="34"/>
                  </a:cubicBezTo>
                  <a:cubicBezTo>
                    <a:pt x="488" y="25"/>
                    <a:pt x="328" y="1"/>
                    <a:pt x="17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1"/>
            <p:cNvSpPr/>
            <p:nvPr/>
          </p:nvSpPr>
          <p:spPr>
            <a:xfrm>
              <a:off x="4195400" y="3138275"/>
              <a:ext cx="10050" cy="3150"/>
            </a:xfrm>
            <a:custGeom>
              <a:avLst/>
              <a:gdLst/>
              <a:ahLst/>
              <a:cxnLst/>
              <a:rect l="l" t="t" r="r" b="b"/>
              <a:pathLst>
                <a:path w="402" h="126" extrusionOk="0">
                  <a:moveTo>
                    <a:pt x="377" y="0"/>
                  </a:moveTo>
                  <a:cubicBezTo>
                    <a:pt x="251" y="25"/>
                    <a:pt x="126" y="50"/>
                    <a:pt x="13" y="101"/>
                  </a:cubicBezTo>
                  <a:cubicBezTo>
                    <a:pt x="0" y="101"/>
                    <a:pt x="0" y="126"/>
                    <a:pt x="13" y="126"/>
                  </a:cubicBezTo>
                  <a:cubicBezTo>
                    <a:pt x="138" y="126"/>
                    <a:pt x="264" y="75"/>
                    <a:pt x="389" y="38"/>
                  </a:cubicBezTo>
                  <a:cubicBezTo>
                    <a:pt x="402" y="25"/>
                    <a:pt x="402" y="0"/>
                    <a:pt x="377"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1"/>
            <p:cNvSpPr/>
            <p:nvPr/>
          </p:nvSpPr>
          <p:spPr>
            <a:xfrm>
              <a:off x="4194450" y="3131675"/>
              <a:ext cx="14450" cy="4425"/>
            </a:xfrm>
            <a:custGeom>
              <a:avLst/>
              <a:gdLst/>
              <a:ahLst/>
              <a:cxnLst/>
              <a:rect l="l" t="t" r="r" b="b"/>
              <a:pathLst>
                <a:path w="578" h="177" extrusionOk="0">
                  <a:moveTo>
                    <a:pt x="553" y="1"/>
                  </a:moveTo>
                  <a:cubicBezTo>
                    <a:pt x="377" y="51"/>
                    <a:pt x="189" y="76"/>
                    <a:pt x="13" y="139"/>
                  </a:cubicBezTo>
                  <a:cubicBezTo>
                    <a:pt x="1" y="151"/>
                    <a:pt x="1" y="176"/>
                    <a:pt x="26" y="176"/>
                  </a:cubicBezTo>
                  <a:cubicBezTo>
                    <a:pt x="201" y="164"/>
                    <a:pt x="390" y="89"/>
                    <a:pt x="565" y="26"/>
                  </a:cubicBezTo>
                  <a:cubicBezTo>
                    <a:pt x="578" y="26"/>
                    <a:pt x="565" y="1"/>
                    <a:pt x="553"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1"/>
            <p:cNvSpPr/>
            <p:nvPr/>
          </p:nvSpPr>
          <p:spPr>
            <a:xfrm>
              <a:off x="4179700" y="3108075"/>
              <a:ext cx="15700" cy="5125"/>
            </a:xfrm>
            <a:custGeom>
              <a:avLst/>
              <a:gdLst/>
              <a:ahLst/>
              <a:cxnLst/>
              <a:rect l="l" t="t" r="r" b="b"/>
              <a:pathLst>
                <a:path w="628" h="205" extrusionOk="0">
                  <a:moveTo>
                    <a:pt x="615" y="0"/>
                  </a:moveTo>
                  <a:cubicBezTo>
                    <a:pt x="612" y="0"/>
                    <a:pt x="608" y="1"/>
                    <a:pt x="603" y="4"/>
                  </a:cubicBezTo>
                  <a:cubicBezTo>
                    <a:pt x="415" y="54"/>
                    <a:pt x="214" y="91"/>
                    <a:pt x="26" y="154"/>
                  </a:cubicBezTo>
                  <a:cubicBezTo>
                    <a:pt x="1" y="167"/>
                    <a:pt x="1" y="204"/>
                    <a:pt x="26" y="204"/>
                  </a:cubicBezTo>
                  <a:cubicBezTo>
                    <a:pt x="227" y="179"/>
                    <a:pt x="427" y="104"/>
                    <a:pt x="616" y="29"/>
                  </a:cubicBezTo>
                  <a:cubicBezTo>
                    <a:pt x="626" y="18"/>
                    <a:pt x="628" y="0"/>
                    <a:pt x="615"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1"/>
            <p:cNvSpPr/>
            <p:nvPr/>
          </p:nvSpPr>
          <p:spPr>
            <a:xfrm>
              <a:off x="4163800" y="3084925"/>
              <a:ext cx="15925" cy="10200"/>
            </a:xfrm>
            <a:custGeom>
              <a:avLst/>
              <a:gdLst/>
              <a:ahLst/>
              <a:cxnLst/>
              <a:rect l="l" t="t" r="r" b="b"/>
              <a:pathLst>
                <a:path w="637" h="408" extrusionOk="0">
                  <a:moveTo>
                    <a:pt x="612" y="1"/>
                  </a:moveTo>
                  <a:cubicBezTo>
                    <a:pt x="499" y="51"/>
                    <a:pt x="373" y="114"/>
                    <a:pt x="260" y="177"/>
                  </a:cubicBezTo>
                  <a:cubicBezTo>
                    <a:pt x="160" y="227"/>
                    <a:pt x="72" y="290"/>
                    <a:pt x="9" y="390"/>
                  </a:cubicBezTo>
                  <a:cubicBezTo>
                    <a:pt x="1" y="399"/>
                    <a:pt x="4" y="408"/>
                    <a:pt x="12" y="408"/>
                  </a:cubicBezTo>
                  <a:cubicBezTo>
                    <a:pt x="15" y="408"/>
                    <a:pt x="18" y="406"/>
                    <a:pt x="22" y="402"/>
                  </a:cubicBezTo>
                  <a:cubicBezTo>
                    <a:pt x="210" y="264"/>
                    <a:pt x="424" y="164"/>
                    <a:pt x="624" y="26"/>
                  </a:cubicBezTo>
                  <a:cubicBezTo>
                    <a:pt x="637" y="26"/>
                    <a:pt x="637" y="1"/>
                    <a:pt x="61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1"/>
            <p:cNvSpPr/>
            <p:nvPr/>
          </p:nvSpPr>
          <p:spPr>
            <a:xfrm>
              <a:off x="4199775" y="3182500"/>
              <a:ext cx="12900" cy="4425"/>
            </a:xfrm>
            <a:custGeom>
              <a:avLst/>
              <a:gdLst/>
              <a:ahLst/>
              <a:cxnLst/>
              <a:rect l="l" t="t" r="r" b="b"/>
              <a:pathLst>
                <a:path w="516" h="177" extrusionOk="0">
                  <a:moveTo>
                    <a:pt x="26" y="1"/>
                  </a:moveTo>
                  <a:cubicBezTo>
                    <a:pt x="14" y="1"/>
                    <a:pt x="1" y="26"/>
                    <a:pt x="14" y="26"/>
                  </a:cubicBezTo>
                  <a:cubicBezTo>
                    <a:pt x="152" y="114"/>
                    <a:pt x="327" y="139"/>
                    <a:pt x="478" y="176"/>
                  </a:cubicBezTo>
                  <a:cubicBezTo>
                    <a:pt x="503" y="176"/>
                    <a:pt x="515" y="139"/>
                    <a:pt x="490" y="139"/>
                  </a:cubicBezTo>
                  <a:cubicBezTo>
                    <a:pt x="340" y="101"/>
                    <a:pt x="189" y="26"/>
                    <a:pt x="26"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1"/>
            <p:cNvSpPr/>
            <p:nvPr/>
          </p:nvSpPr>
          <p:spPr>
            <a:xfrm>
              <a:off x="4197025" y="3189000"/>
              <a:ext cx="15875" cy="6450"/>
            </a:xfrm>
            <a:custGeom>
              <a:avLst/>
              <a:gdLst/>
              <a:ahLst/>
              <a:cxnLst/>
              <a:rect l="l" t="t" r="r" b="b"/>
              <a:pathLst>
                <a:path w="635" h="258" extrusionOk="0">
                  <a:moveTo>
                    <a:pt x="16" y="1"/>
                  </a:moveTo>
                  <a:cubicBezTo>
                    <a:pt x="7" y="1"/>
                    <a:pt x="0" y="19"/>
                    <a:pt x="11" y="29"/>
                  </a:cubicBezTo>
                  <a:cubicBezTo>
                    <a:pt x="186" y="142"/>
                    <a:pt x="412" y="205"/>
                    <a:pt x="600" y="255"/>
                  </a:cubicBezTo>
                  <a:cubicBezTo>
                    <a:pt x="604" y="257"/>
                    <a:pt x="607" y="258"/>
                    <a:pt x="610" y="258"/>
                  </a:cubicBezTo>
                  <a:cubicBezTo>
                    <a:pt x="628" y="258"/>
                    <a:pt x="634" y="230"/>
                    <a:pt x="613" y="230"/>
                  </a:cubicBezTo>
                  <a:cubicBezTo>
                    <a:pt x="412" y="155"/>
                    <a:pt x="224" y="67"/>
                    <a:pt x="23" y="4"/>
                  </a:cubicBezTo>
                  <a:cubicBezTo>
                    <a:pt x="21" y="2"/>
                    <a:pt x="18" y="1"/>
                    <a:pt x="16"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1"/>
            <p:cNvSpPr/>
            <p:nvPr/>
          </p:nvSpPr>
          <p:spPr>
            <a:xfrm>
              <a:off x="4133900" y="3086275"/>
              <a:ext cx="72175" cy="115725"/>
            </a:xfrm>
            <a:custGeom>
              <a:avLst/>
              <a:gdLst/>
              <a:ahLst/>
              <a:cxnLst/>
              <a:rect l="l" t="t" r="r" b="b"/>
              <a:pathLst>
                <a:path w="2887" h="4629" extrusionOk="0">
                  <a:moveTo>
                    <a:pt x="555" y="1"/>
                  </a:moveTo>
                  <a:cubicBezTo>
                    <a:pt x="434" y="1"/>
                    <a:pt x="317" y="32"/>
                    <a:pt x="227" y="123"/>
                  </a:cubicBezTo>
                  <a:cubicBezTo>
                    <a:pt x="176" y="173"/>
                    <a:pt x="139" y="236"/>
                    <a:pt x="114" y="298"/>
                  </a:cubicBezTo>
                  <a:cubicBezTo>
                    <a:pt x="1" y="549"/>
                    <a:pt x="1" y="825"/>
                    <a:pt x="26" y="1089"/>
                  </a:cubicBezTo>
                  <a:cubicBezTo>
                    <a:pt x="76" y="1616"/>
                    <a:pt x="239" y="2118"/>
                    <a:pt x="515" y="2557"/>
                  </a:cubicBezTo>
                  <a:lnTo>
                    <a:pt x="942" y="4239"/>
                  </a:lnTo>
                  <a:cubicBezTo>
                    <a:pt x="1218" y="4402"/>
                    <a:pt x="1494" y="4565"/>
                    <a:pt x="1808" y="4615"/>
                  </a:cubicBezTo>
                  <a:cubicBezTo>
                    <a:pt x="1863" y="4624"/>
                    <a:pt x="1920" y="4628"/>
                    <a:pt x="1978" y="4628"/>
                  </a:cubicBezTo>
                  <a:cubicBezTo>
                    <a:pt x="2249" y="4628"/>
                    <a:pt x="2533" y="4529"/>
                    <a:pt x="2699" y="4301"/>
                  </a:cubicBezTo>
                  <a:cubicBezTo>
                    <a:pt x="2887" y="4038"/>
                    <a:pt x="2874" y="3686"/>
                    <a:pt x="2837" y="3373"/>
                  </a:cubicBezTo>
                  <a:cubicBezTo>
                    <a:pt x="2774" y="2783"/>
                    <a:pt x="2649" y="2206"/>
                    <a:pt x="2423" y="1679"/>
                  </a:cubicBezTo>
                  <a:cubicBezTo>
                    <a:pt x="2184" y="1139"/>
                    <a:pt x="1845" y="662"/>
                    <a:pt x="1381" y="323"/>
                  </a:cubicBezTo>
                  <a:cubicBezTo>
                    <a:pt x="1205" y="198"/>
                    <a:pt x="1005" y="97"/>
                    <a:pt x="791" y="35"/>
                  </a:cubicBezTo>
                  <a:cubicBezTo>
                    <a:pt x="716" y="15"/>
                    <a:pt x="635" y="1"/>
                    <a:pt x="55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1"/>
            <p:cNvSpPr/>
            <p:nvPr/>
          </p:nvSpPr>
          <p:spPr>
            <a:xfrm>
              <a:off x="4154300" y="3184375"/>
              <a:ext cx="75625" cy="34000"/>
            </a:xfrm>
            <a:custGeom>
              <a:avLst/>
              <a:gdLst/>
              <a:ahLst/>
              <a:cxnLst/>
              <a:rect l="l" t="t" r="r" b="b"/>
              <a:pathLst>
                <a:path w="3025" h="1360" extrusionOk="0">
                  <a:moveTo>
                    <a:pt x="0" y="1"/>
                  </a:moveTo>
                  <a:lnTo>
                    <a:pt x="565" y="791"/>
                  </a:lnTo>
                  <a:cubicBezTo>
                    <a:pt x="916" y="817"/>
                    <a:pt x="1255" y="980"/>
                    <a:pt x="1582" y="1118"/>
                  </a:cubicBezTo>
                  <a:cubicBezTo>
                    <a:pt x="1879" y="1244"/>
                    <a:pt x="2198" y="1359"/>
                    <a:pt x="2519" y="1359"/>
                  </a:cubicBezTo>
                  <a:cubicBezTo>
                    <a:pt x="2550" y="1359"/>
                    <a:pt x="2580" y="1358"/>
                    <a:pt x="2611" y="1356"/>
                  </a:cubicBezTo>
                  <a:cubicBezTo>
                    <a:pt x="2786" y="1331"/>
                    <a:pt x="2962" y="1256"/>
                    <a:pt x="3000" y="1093"/>
                  </a:cubicBezTo>
                  <a:cubicBezTo>
                    <a:pt x="3025" y="967"/>
                    <a:pt x="2949" y="842"/>
                    <a:pt x="2849" y="741"/>
                  </a:cubicBezTo>
                  <a:cubicBezTo>
                    <a:pt x="2686" y="566"/>
                    <a:pt x="2460" y="440"/>
                    <a:pt x="2234" y="365"/>
                  </a:cubicBezTo>
                  <a:cubicBezTo>
                    <a:pt x="2008" y="289"/>
                    <a:pt x="1770" y="264"/>
                    <a:pt x="1531" y="227"/>
                  </a:cubicBezTo>
                  <a:lnTo>
                    <a:pt x="0" y="1"/>
                  </a:ln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1"/>
            <p:cNvSpPr/>
            <p:nvPr/>
          </p:nvSpPr>
          <p:spPr>
            <a:xfrm>
              <a:off x="4152725" y="3166050"/>
              <a:ext cx="73450" cy="23700"/>
            </a:xfrm>
            <a:custGeom>
              <a:avLst/>
              <a:gdLst/>
              <a:ahLst/>
              <a:cxnLst/>
              <a:rect l="l" t="t" r="r" b="b"/>
              <a:pathLst>
                <a:path w="2938" h="948" extrusionOk="0">
                  <a:moveTo>
                    <a:pt x="1647" y="1"/>
                  </a:moveTo>
                  <a:cubicBezTo>
                    <a:pt x="1086" y="1"/>
                    <a:pt x="529" y="68"/>
                    <a:pt x="1" y="219"/>
                  </a:cubicBezTo>
                  <a:lnTo>
                    <a:pt x="164" y="847"/>
                  </a:lnTo>
                  <a:cubicBezTo>
                    <a:pt x="289" y="910"/>
                    <a:pt x="415" y="910"/>
                    <a:pt x="540" y="922"/>
                  </a:cubicBezTo>
                  <a:cubicBezTo>
                    <a:pt x="804" y="935"/>
                    <a:pt x="1064" y="947"/>
                    <a:pt x="1323" y="947"/>
                  </a:cubicBezTo>
                  <a:cubicBezTo>
                    <a:pt x="1582" y="947"/>
                    <a:pt x="1839" y="935"/>
                    <a:pt x="2096" y="897"/>
                  </a:cubicBezTo>
                  <a:cubicBezTo>
                    <a:pt x="2385" y="859"/>
                    <a:pt x="2686" y="772"/>
                    <a:pt x="2874" y="558"/>
                  </a:cubicBezTo>
                  <a:cubicBezTo>
                    <a:pt x="2887" y="533"/>
                    <a:pt x="2912" y="508"/>
                    <a:pt x="2925" y="470"/>
                  </a:cubicBezTo>
                  <a:cubicBezTo>
                    <a:pt x="2937" y="408"/>
                    <a:pt x="2912" y="332"/>
                    <a:pt x="2862" y="282"/>
                  </a:cubicBezTo>
                  <a:cubicBezTo>
                    <a:pt x="2812" y="232"/>
                    <a:pt x="2749" y="194"/>
                    <a:pt x="2674" y="169"/>
                  </a:cubicBezTo>
                  <a:cubicBezTo>
                    <a:pt x="2460" y="94"/>
                    <a:pt x="2146" y="19"/>
                    <a:pt x="1921" y="6"/>
                  </a:cubicBezTo>
                  <a:cubicBezTo>
                    <a:pt x="1829" y="3"/>
                    <a:pt x="1738" y="1"/>
                    <a:pt x="1647"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1"/>
            <p:cNvSpPr/>
            <p:nvPr/>
          </p:nvSpPr>
          <p:spPr>
            <a:xfrm>
              <a:off x="4143625" y="3140925"/>
              <a:ext cx="79725" cy="31875"/>
            </a:xfrm>
            <a:custGeom>
              <a:avLst/>
              <a:gdLst/>
              <a:ahLst/>
              <a:cxnLst/>
              <a:rect l="l" t="t" r="r" b="b"/>
              <a:pathLst>
                <a:path w="3189" h="1275" extrusionOk="0">
                  <a:moveTo>
                    <a:pt x="2408" y="1"/>
                  </a:moveTo>
                  <a:cubicBezTo>
                    <a:pt x="2333" y="1"/>
                    <a:pt x="2258" y="3"/>
                    <a:pt x="2184" y="7"/>
                  </a:cubicBezTo>
                  <a:cubicBezTo>
                    <a:pt x="1444" y="32"/>
                    <a:pt x="716" y="158"/>
                    <a:pt x="1" y="321"/>
                  </a:cubicBezTo>
                  <a:lnTo>
                    <a:pt x="440" y="1275"/>
                  </a:lnTo>
                  <a:cubicBezTo>
                    <a:pt x="892" y="1187"/>
                    <a:pt x="1256" y="1111"/>
                    <a:pt x="1707" y="1036"/>
                  </a:cubicBezTo>
                  <a:cubicBezTo>
                    <a:pt x="2172" y="961"/>
                    <a:pt x="2623" y="823"/>
                    <a:pt x="2975" y="547"/>
                  </a:cubicBezTo>
                  <a:cubicBezTo>
                    <a:pt x="3088" y="459"/>
                    <a:pt x="3188" y="321"/>
                    <a:pt x="3125" y="195"/>
                  </a:cubicBezTo>
                  <a:cubicBezTo>
                    <a:pt x="3088" y="120"/>
                    <a:pt x="3000" y="82"/>
                    <a:pt x="2912" y="57"/>
                  </a:cubicBezTo>
                  <a:cubicBezTo>
                    <a:pt x="2747" y="14"/>
                    <a:pt x="2577" y="1"/>
                    <a:pt x="2408"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1"/>
            <p:cNvSpPr/>
            <p:nvPr/>
          </p:nvSpPr>
          <p:spPr>
            <a:xfrm>
              <a:off x="4137675" y="3114100"/>
              <a:ext cx="75625" cy="34850"/>
            </a:xfrm>
            <a:custGeom>
              <a:avLst/>
              <a:gdLst/>
              <a:ahLst/>
              <a:cxnLst/>
              <a:rect l="l" t="t" r="r" b="b"/>
              <a:pathLst>
                <a:path w="3025" h="1394" extrusionOk="0">
                  <a:moveTo>
                    <a:pt x="2298" y="0"/>
                  </a:moveTo>
                  <a:cubicBezTo>
                    <a:pt x="1504" y="0"/>
                    <a:pt x="746" y="233"/>
                    <a:pt x="0" y="465"/>
                  </a:cubicBezTo>
                  <a:lnTo>
                    <a:pt x="239" y="1394"/>
                  </a:lnTo>
                  <a:cubicBezTo>
                    <a:pt x="954" y="1331"/>
                    <a:pt x="1669" y="1168"/>
                    <a:pt x="2322" y="892"/>
                  </a:cubicBezTo>
                  <a:cubicBezTo>
                    <a:pt x="2560" y="792"/>
                    <a:pt x="2786" y="679"/>
                    <a:pt x="2962" y="478"/>
                  </a:cubicBezTo>
                  <a:cubicBezTo>
                    <a:pt x="2987" y="453"/>
                    <a:pt x="3012" y="415"/>
                    <a:pt x="3012" y="377"/>
                  </a:cubicBezTo>
                  <a:cubicBezTo>
                    <a:pt x="3025" y="327"/>
                    <a:pt x="2999" y="264"/>
                    <a:pt x="2962" y="214"/>
                  </a:cubicBezTo>
                  <a:cubicBezTo>
                    <a:pt x="2836" y="39"/>
                    <a:pt x="2573" y="1"/>
                    <a:pt x="2359" y="1"/>
                  </a:cubicBezTo>
                  <a:cubicBezTo>
                    <a:pt x="2339" y="1"/>
                    <a:pt x="2318" y="0"/>
                    <a:pt x="2298"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1"/>
            <p:cNvSpPr/>
            <p:nvPr/>
          </p:nvSpPr>
          <p:spPr>
            <a:xfrm>
              <a:off x="4136725" y="3085500"/>
              <a:ext cx="62775" cy="39925"/>
            </a:xfrm>
            <a:custGeom>
              <a:avLst/>
              <a:gdLst/>
              <a:ahLst/>
              <a:cxnLst/>
              <a:rect l="l" t="t" r="r" b="b"/>
              <a:pathLst>
                <a:path w="2511" h="1597" extrusionOk="0">
                  <a:moveTo>
                    <a:pt x="2257" y="0"/>
                  </a:moveTo>
                  <a:cubicBezTo>
                    <a:pt x="2241" y="0"/>
                    <a:pt x="2225" y="1"/>
                    <a:pt x="2209" y="3"/>
                  </a:cubicBezTo>
                  <a:cubicBezTo>
                    <a:pt x="2034" y="3"/>
                    <a:pt x="1870" y="41"/>
                    <a:pt x="1695" y="78"/>
                  </a:cubicBezTo>
                  <a:cubicBezTo>
                    <a:pt x="1092" y="241"/>
                    <a:pt x="515" y="517"/>
                    <a:pt x="1" y="881"/>
                  </a:cubicBezTo>
                  <a:lnTo>
                    <a:pt x="38" y="1597"/>
                  </a:lnTo>
                  <a:cubicBezTo>
                    <a:pt x="427" y="1509"/>
                    <a:pt x="829" y="1421"/>
                    <a:pt x="1205" y="1270"/>
                  </a:cubicBezTo>
                  <a:cubicBezTo>
                    <a:pt x="1582" y="1132"/>
                    <a:pt x="1946" y="932"/>
                    <a:pt x="2234" y="643"/>
                  </a:cubicBezTo>
                  <a:cubicBezTo>
                    <a:pt x="2335" y="555"/>
                    <a:pt x="2423" y="442"/>
                    <a:pt x="2473" y="317"/>
                  </a:cubicBezTo>
                  <a:cubicBezTo>
                    <a:pt x="2498" y="254"/>
                    <a:pt x="2510" y="179"/>
                    <a:pt x="2485" y="116"/>
                  </a:cubicBezTo>
                  <a:cubicBezTo>
                    <a:pt x="2443" y="31"/>
                    <a:pt x="2347" y="0"/>
                    <a:pt x="2257"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1"/>
            <p:cNvSpPr/>
            <p:nvPr/>
          </p:nvSpPr>
          <p:spPr>
            <a:xfrm>
              <a:off x="4133600" y="3054825"/>
              <a:ext cx="53975" cy="53675"/>
            </a:xfrm>
            <a:custGeom>
              <a:avLst/>
              <a:gdLst/>
              <a:ahLst/>
              <a:cxnLst/>
              <a:rect l="l" t="t" r="r" b="b"/>
              <a:pathLst>
                <a:path w="2159" h="2147" extrusionOk="0">
                  <a:moveTo>
                    <a:pt x="1845" y="0"/>
                  </a:moveTo>
                  <a:cubicBezTo>
                    <a:pt x="1744" y="0"/>
                    <a:pt x="1657" y="38"/>
                    <a:pt x="1556" y="76"/>
                  </a:cubicBezTo>
                  <a:cubicBezTo>
                    <a:pt x="904" y="389"/>
                    <a:pt x="439" y="979"/>
                    <a:pt x="0" y="1556"/>
                  </a:cubicBezTo>
                  <a:lnTo>
                    <a:pt x="138" y="2146"/>
                  </a:lnTo>
                  <a:cubicBezTo>
                    <a:pt x="565" y="1908"/>
                    <a:pt x="979" y="1657"/>
                    <a:pt x="1355" y="1343"/>
                  </a:cubicBezTo>
                  <a:cubicBezTo>
                    <a:pt x="1669" y="1092"/>
                    <a:pt x="1958" y="803"/>
                    <a:pt x="2096" y="427"/>
                  </a:cubicBezTo>
                  <a:cubicBezTo>
                    <a:pt x="2133" y="339"/>
                    <a:pt x="2159" y="239"/>
                    <a:pt x="2108" y="138"/>
                  </a:cubicBezTo>
                  <a:cubicBezTo>
                    <a:pt x="2058" y="50"/>
                    <a:pt x="1958" y="0"/>
                    <a:pt x="1845"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1"/>
            <p:cNvSpPr/>
            <p:nvPr/>
          </p:nvSpPr>
          <p:spPr>
            <a:xfrm>
              <a:off x="4144625" y="3068925"/>
              <a:ext cx="24750" cy="26150"/>
            </a:xfrm>
            <a:custGeom>
              <a:avLst/>
              <a:gdLst/>
              <a:ahLst/>
              <a:cxnLst/>
              <a:rect l="l" t="t" r="r" b="b"/>
              <a:pathLst>
                <a:path w="990" h="1046" extrusionOk="0">
                  <a:moveTo>
                    <a:pt x="814" y="1"/>
                  </a:moveTo>
                  <a:cubicBezTo>
                    <a:pt x="764" y="1"/>
                    <a:pt x="714" y="1"/>
                    <a:pt x="676" y="39"/>
                  </a:cubicBezTo>
                  <a:cubicBezTo>
                    <a:pt x="300" y="327"/>
                    <a:pt x="187" y="653"/>
                    <a:pt x="11" y="992"/>
                  </a:cubicBezTo>
                  <a:cubicBezTo>
                    <a:pt x="1" y="1023"/>
                    <a:pt x="24" y="1046"/>
                    <a:pt x="47" y="1046"/>
                  </a:cubicBezTo>
                  <a:cubicBezTo>
                    <a:pt x="52" y="1046"/>
                    <a:pt x="57" y="1045"/>
                    <a:pt x="61" y="1042"/>
                  </a:cubicBezTo>
                  <a:cubicBezTo>
                    <a:pt x="274" y="892"/>
                    <a:pt x="739" y="553"/>
                    <a:pt x="902" y="290"/>
                  </a:cubicBezTo>
                  <a:cubicBezTo>
                    <a:pt x="952" y="214"/>
                    <a:pt x="990" y="114"/>
                    <a:pt x="927" y="39"/>
                  </a:cubicBezTo>
                  <a:cubicBezTo>
                    <a:pt x="902" y="13"/>
                    <a:pt x="864" y="1"/>
                    <a:pt x="814"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1"/>
            <p:cNvSpPr/>
            <p:nvPr/>
          </p:nvSpPr>
          <p:spPr>
            <a:xfrm>
              <a:off x="4177500" y="3196750"/>
              <a:ext cx="33600" cy="11600"/>
            </a:xfrm>
            <a:custGeom>
              <a:avLst/>
              <a:gdLst/>
              <a:ahLst/>
              <a:cxnLst/>
              <a:rect l="l" t="t" r="r" b="b"/>
              <a:pathLst>
                <a:path w="1344" h="464" extrusionOk="0">
                  <a:moveTo>
                    <a:pt x="517" y="0"/>
                  </a:moveTo>
                  <a:cubicBezTo>
                    <a:pt x="354" y="0"/>
                    <a:pt x="193" y="15"/>
                    <a:pt x="26" y="20"/>
                  </a:cubicBezTo>
                  <a:cubicBezTo>
                    <a:pt x="1" y="20"/>
                    <a:pt x="1" y="58"/>
                    <a:pt x="14" y="71"/>
                  </a:cubicBezTo>
                  <a:cubicBezTo>
                    <a:pt x="227" y="184"/>
                    <a:pt x="779" y="447"/>
                    <a:pt x="1105" y="460"/>
                  </a:cubicBezTo>
                  <a:cubicBezTo>
                    <a:pt x="1123" y="462"/>
                    <a:pt x="1141" y="464"/>
                    <a:pt x="1160" y="464"/>
                  </a:cubicBezTo>
                  <a:cubicBezTo>
                    <a:pt x="1235" y="464"/>
                    <a:pt x="1311" y="440"/>
                    <a:pt x="1331" y="359"/>
                  </a:cubicBezTo>
                  <a:cubicBezTo>
                    <a:pt x="1344" y="322"/>
                    <a:pt x="1331" y="284"/>
                    <a:pt x="1319" y="246"/>
                  </a:cubicBezTo>
                  <a:cubicBezTo>
                    <a:pt x="1294" y="209"/>
                    <a:pt x="1256" y="158"/>
                    <a:pt x="1206" y="133"/>
                  </a:cubicBezTo>
                  <a:cubicBezTo>
                    <a:pt x="955" y="26"/>
                    <a:pt x="734" y="0"/>
                    <a:pt x="517"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1"/>
            <p:cNvSpPr/>
            <p:nvPr/>
          </p:nvSpPr>
          <p:spPr>
            <a:xfrm>
              <a:off x="4167775" y="3172700"/>
              <a:ext cx="42075" cy="11575"/>
            </a:xfrm>
            <a:custGeom>
              <a:avLst/>
              <a:gdLst/>
              <a:ahLst/>
              <a:cxnLst/>
              <a:rect l="l" t="t" r="r" b="b"/>
              <a:pathLst>
                <a:path w="1683" h="463" extrusionOk="0">
                  <a:moveTo>
                    <a:pt x="1022" y="1"/>
                  </a:moveTo>
                  <a:cubicBezTo>
                    <a:pt x="659" y="1"/>
                    <a:pt x="359" y="106"/>
                    <a:pt x="14" y="179"/>
                  </a:cubicBezTo>
                  <a:cubicBezTo>
                    <a:pt x="1" y="179"/>
                    <a:pt x="1" y="204"/>
                    <a:pt x="14" y="204"/>
                  </a:cubicBezTo>
                  <a:cubicBezTo>
                    <a:pt x="217" y="272"/>
                    <a:pt x="870" y="463"/>
                    <a:pt x="1300" y="463"/>
                  </a:cubicBezTo>
                  <a:cubicBezTo>
                    <a:pt x="1347" y="463"/>
                    <a:pt x="1391" y="460"/>
                    <a:pt x="1432" y="455"/>
                  </a:cubicBezTo>
                  <a:cubicBezTo>
                    <a:pt x="1532" y="443"/>
                    <a:pt x="1632" y="405"/>
                    <a:pt x="1657" y="317"/>
                  </a:cubicBezTo>
                  <a:cubicBezTo>
                    <a:pt x="1683" y="267"/>
                    <a:pt x="1657" y="204"/>
                    <a:pt x="1620" y="154"/>
                  </a:cubicBezTo>
                  <a:cubicBezTo>
                    <a:pt x="1582" y="104"/>
                    <a:pt x="1532" y="66"/>
                    <a:pt x="1469" y="54"/>
                  </a:cubicBezTo>
                  <a:cubicBezTo>
                    <a:pt x="1307" y="16"/>
                    <a:pt x="1160" y="1"/>
                    <a:pt x="1022"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1"/>
            <p:cNvSpPr/>
            <p:nvPr/>
          </p:nvSpPr>
          <p:spPr>
            <a:xfrm>
              <a:off x="4149050" y="3093675"/>
              <a:ext cx="36950" cy="23025"/>
            </a:xfrm>
            <a:custGeom>
              <a:avLst/>
              <a:gdLst/>
              <a:ahLst/>
              <a:cxnLst/>
              <a:rect l="l" t="t" r="r" b="b"/>
              <a:pathLst>
                <a:path w="1478" h="921" extrusionOk="0">
                  <a:moveTo>
                    <a:pt x="1225" y="0"/>
                  </a:moveTo>
                  <a:cubicBezTo>
                    <a:pt x="1198" y="0"/>
                    <a:pt x="1173" y="4"/>
                    <a:pt x="1152" y="15"/>
                  </a:cubicBezTo>
                  <a:cubicBezTo>
                    <a:pt x="599" y="203"/>
                    <a:pt x="348" y="542"/>
                    <a:pt x="22" y="868"/>
                  </a:cubicBezTo>
                  <a:cubicBezTo>
                    <a:pt x="0" y="890"/>
                    <a:pt x="16" y="921"/>
                    <a:pt x="37" y="921"/>
                  </a:cubicBezTo>
                  <a:cubicBezTo>
                    <a:pt x="40" y="921"/>
                    <a:pt x="44" y="920"/>
                    <a:pt x="47" y="918"/>
                  </a:cubicBezTo>
                  <a:cubicBezTo>
                    <a:pt x="323" y="843"/>
                    <a:pt x="1039" y="617"/>
                    <a:pt x="1340" y="366"/>
                  </a:cubicBezTo>
                  <a:cubicBezTo>
                    <a:pt x="1403" y="303"/>
                    <a:pt x="1478" y="228"/>
                    <a:pt x="1453" y="140"/>
                  </a:cubicBezTo>
                  <a:cubicBezTo>
                    <a:pt x="1440" y="78"/>
                    <a:pt x="1390" y="40"/>
                    <a:pt x="1327" y="15"/>
                  </a:cubicBezTo>
                  <a:cubicBezTo>
                    <a:pt x="1298" y="8"/>
                    <a:pt x="1261" y="0"/>
                    <a:pt x="1225"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1"/>
            <p:cNvSpPr/>
            <p:nvPr/>
          </p:nvSpPr>
          <p:spPr>
            <a:xfrm>
              <a:off x="4159625" y="3146375"/>
              <a:ext cx="50225" cy="12550"/>
            </a:xfrm>
            <a:custGeom>
              <a:avLst/>
              <a:gdLst/>
              <a:ahLst/>
              <a:cxnLst/>
              <a:rect l="l" t="t" r="r" b="b"/>
              <a:pathLst>
                <a:path w="2009" h="502" extrusionOk="0">
                  <a:moveTo>
                    <a:pt x="1362" y="1"/>
                  </a:moveTo>
                  <a:cubicBezTo>
                    <a:pt x="1213" y="1"/>
                    <a:pt x="1058" y="28"/>
                    <a:pt x="929" y="53"/>
                  </a:cubicBezTo>
                  <a:cubicBezTo>
                    <a:pt x="628" y="128"/>
                    <a:pt x="327" y="253"/>
                    <a:pt x="26" y="341"/>
                  </a:cubicBezTo>
                  <a:cubicBezTo>
                    <a:pt x="1" y="354"/>
                    <a:pt x="1" y="391"/>
                    <a:pt x="26" y="404"/>
                  </a:cubicBezTo>
                  <a:cubicBezTo>
                    <a:pt x="255" y="435"/>
                    <a:pt x="804" y="501"/>
                    <a:pt x="1213" y="501"/>
                  </a:cubicBezTo>
                  <a:cubicBezTo>
                    <a:pt x="1297" y="501"/>
                    <a:pt x="1375" y="498"/>
                    <a:pt x="1444" y="492"/>
                  </a:cubicBezTo>
                  <a:cubicBezTo>
                    <a:pt x="1607" y="479"/>
                    <a:pt x="2009" y="354"/>
                    <a:pt x="1783" y="128"/>
                  </a:cubicBezTo>
                  <a:cubicBezTo>
                    <a:pt x="1673" y="31"/>
                    <a:pt x="1521" y="1"/>
                    <a:pt x="1362"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1"/>
            <p:cNvSpPr/>
            <p:nvPr/>
          </p:nvSpPr>
          <p:spPr>
            <a:xfrm>
              <a:off x="4155875" y="3120050"/>
              <a:ext cx="47700" cy="17300"/>
            </a:xfrm>
            <a:custGeom>
              <a:avLst/>
              <a:gdLst/>
              <a:ahLst/>
              <a:cxnLst/>
              <a:rect l="l" t="t" r="r" b="b"/>
              <a:pathLst>
                <a:path w="1908" h="692" extrusionOk="0">
                  <a:moveTo>
                    <a:pt x="1386" y="0"/>
                  </a:moveTo>
                  <a:cubicBezTo>
                    <a:pt x="1183" y="0"/>
                    <a:pt x="957" y="95"/>
                    <a:pt x="791" y="165"/>
                  </a:cubicBezTo>
                  <a:cubicBezTo>
                    <a:pt x="527" y="290"/>
                    <a:pt x="289" y="453"/>
                    <a:pt x="50" y="604"/>
                  </a:cubicBezTo>
                  <a:cubicBezTo>
                    <a:pt x="0" y="629"/>
                    <a:pt x="25" y="692"/>
                    <a:pt x="75" y="692"/>
                  </a:cubicBezTo>
                  <a:cubicBezTo>
                    <a:pt x="402" y="666"/>
                    <a:pt x="1042" y="604"/>
                    <a:pt x="1393" y="491"/>
                  </a:cubicBezTo>
                  <a:cubicBezTo>
                    <a:pt x="1544" y="441"/>
                    <a:pt x="1908" y="227"/>
                    <a:pt x="1631" y="64"/>
                  </a:cubicBezTo>
                  <a:cubicBezTo>
                    <a:pt x="1559" y="18"/>
                    <a:pt x="1475" y="0"/>
                    <a:pt x="1386"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1"/>
            <p:cNvSpPr/>
            <p:nvPr/>
          </p:nvSpPr>
          <p:spPr>
            <a:xfrm>
              <a:off x="4177200" y="3202575"/>
              <a:ext cx="7250" cy="3800"/>
            </a:xfrm>
            <a:custGeom>
              <a:avLst/>
              <a:gdLst/>
              <a:ahLst/>
              <a:cxnLst/>
              <a:rect l="l" t="t" r="r" b="b"/>
              <a:pathLst>
                <a:path w="290" h="152" extrusionOk="0">
                  <a:moveTo>
                    <a:pt x="26" y="1"/>
                  </a:moveTo>
                  <a:cubicBezTo>
                    <a:pt x="0" y="1"/>
                    <a:pt x="0" y="26"/>
                    <a:pt x="13" y="26"/>
                  </a:cubicBezTo>
                  <a:cubicBezTo>
                    <a:pt x="76" y="76"/>
                    <a:pt x="164" y="114"/>
                    <a:pt x="239" y="151"/>
                  </a:cubicBezTo>
                  <a:cubicBezTo>
                    <a:pt x="264" y="151"/>
                    <a:pt x="289" y="126"/>
                    <a:pt x="264" y="114"/>
                  </a:cubicBezTo>
                  <a:cubicBezTo>
                    <a:pt x="189" y="76"/>
                    <a:pt x="101" y="26"/>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1"/>
            <p:cNvSpPr/>
            <p:nvPr/>
          </p:nvSpPr>
          <p:spPr>
            <a:xfrm>
              <a:off x="4173425" y="3198200"/>
              <a:ext cx="6925" cy="2525"/>
            </a:xfrm>
            <a:custGeom>
              <a:avLst/>
              <a:gdLst/>
              <a:ahLst/>
              <a:cxnLst/>
              <a:rect l="l" t="t" r="r" b="b"/>
              <a:pathLst>
                <a:path w="277" h="101" extrusionOk="0">
                  <a:moveTo>
                    <a:pt x="26" y="0"/>
                  </a:moveTo>
                  <a:cubicBezTo>
                    <a:pt x="13" y="0"/>
                    <a:pt x="1" y="13"/>
                    <a:pt x="13" y="25"/>
                  </a:cubicBezTo>
                  <a:cubicBezTo>
                    <a:pt x="76" y="75"/>
                    <a:pt x="164" y="88"/>
                    <a:pt x="252" y="100"/>
                  </a:cubicBezTo>
                  <a:cubicBezTo>
                    <a:pt x="264" y="100"/>
                    <a:pt x="277" y="63"/>
                    <a:pt x="252" y="63"/>
                  </a:cubicBezTo>
                  <a:cubicBezTo>
                    <a:pt x="177" y="50"/>
                    <a:pt x="101" y="13"/>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1"/>
            <p:cNvSpPr/>
            <p:nvPr/>
          </p:nvSpPr>
          <p:spPr>
            <a:xfrm>
              <a:off x="4169675" y="3193175"/>
              <a:ext cx="6925" cy="2225"/>
            </a:xfrm>
            <a:custGeom>
              <a:avLst/>
              <a:gdLst/>
              <a:ahLst/>
              <a:cxnLst/>
              <a:rect l="l" t="t" r="r" b="b"/>
              <a:pathLst>
                <a:path w="277" h="89" extrusionOk="0">
                  <a:moveTo>
                    <a:pt x="13" y="0"/>
                  </a:moveTo>
                  <a:cubicBezTo>
                    <a:pt x="0" y="0"/>
                    <a:pt x="0" y="13"/>
                    <a:pt x="0" y="25"/>
                  </a:cubicBezTo>
                  <a:cubicBezTo>
                    <a:pt x="76" y="76"/>
                    <a:pt x="176" y="88"/>
                    <a:pt x="264" y="88"/>
                  </a:cubicBezTo>
                  <a:cubicBezTo>
                    <a:pt x="276" y="88"/>
                    <a:pt x="276" y="63"/>
                    <a:pt x="264" y="63"/>
                  </a:cubicBezTo>
                  <a:cubicBezTo>
                    <a:pt x="176" y="38"/>
                    <a:pt x="101" y="13"/>
                    <a:pt x="1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1"/>
            <p:cNvSpPr/>
            <p:nvPr/>
          </p:nvSpPr>
          <p:spPr>
            <a:xfrm>
              <a:off x="4167150" y="3188775"/>
              <a:ext cx="6925" cy="1600"/>
            </a:xfrm>
            <a:custGeom>
              <a:avLst/>
              <a:gdLst/>
              <a:ahLst/>
              <a:cxnLst/>
              <a:rect l="l" t="t" r="r" b="b"/>
              <a:pathLst>
                <a:path w="277" h="64" extrusionOk="0">
                  <a:moveTo>
                    <a:pt x="13" y="1"/>
                  </a:moveTo>
                  <a:cubicBezTo>
                    <a:pt x="1" y="1"/>
                    <a:pt x="1" y="26"/>
                    <a:pt x="13" y="38"/>
                  </a:cubicBezTo>
                  <a:cubicBezTo>
                    <a:pt x="89" y="51"/>
                    <a:pt x="177" y="51"/>
                    <a:pt x="264" y="63"/>
                  </a:cubicBezTo>
                  <a:cubicBezTo>
                    <a:pt x="277" y="63"/>
                    <a:pt x="277" y="38"/>
                    <a:pt x="264" y="38"/>
                  </a:cubicBezTo>
                  <a:cubicBezTo>
                    <a:pt x="189" y="26"/>
                    <a:pt x="101" y="1"/>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1"/>
            <p:cNvSpPr/>
            <p:nvPr/>
          </p:nvSpPr>
          <p:spPr>
            <a:xfrm>
              <a:off x="4164975" y="3185650"/>
              <a:ext cx="7225" cy="1325"/>
            </a:xfrm>
            <a:custGeom>
              <a:avLst/>
              <a:gdLst/>
              <a:ahLst/>
              <a:cxnLst/>
              <a:rect l="l" t="t" r="r" b="b"/>
              <a:pathLst>
                <a:path w="289" h="53" extrusionOk="0">
                  <a:moveTo>
                    <a:pt x="264" y="0"/>
                  </a:moveTo>
                  <a:cubicBezTo>
                    <a:pt x="220" y="6"/>
                    <a:pt x="179" y="6"/>
                    <a:pt x="140" y="6"/>
                  </a:cubicBezTo>
                  <a:cubicBezTo>
                    <a:pt x="100" y="6"/>
                    <a:pt x="63" y="6"/>
                    <a:pt x="25" y="13"/>
                  </a:cubicBezTo>
                  <a:cubicBezTo>
                    <a:pt x="0" y="13"/>
                    <a:pt x="0" y="38"/>
                    <a:pt x="25" y="38"/>
                  </a:cubicBezTo>
                  <a:cubicBezTo>
                    <a:pt x="57" y="48"/>
                    <a:pt x="91" y="52"/>
                    <a:pt x="125" y="52"/>
                  </a:cubicBezTo>
                  <a:cubicBezTo>
                    <a:pt x="172" y="52"/>
                    <a:pt x="220" y="45"/>
                    <a:pt x="264" y="38"/>
                  </a:cubicBezTo>
                  <a:cubicBezTo>
                    <a:pt x="289" y="38"/>
                    <a:pt x="276" y="0"/>
                    <a:pt x="2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1"/>
            <p:cNvSpPr/>
            <p:nvPr/>
          </p:nvSpPr>
          <p:spPr>
            <a:xfrm>
              <a:off x="4161525" y="3179725"/>
              <a:ext cx="10375" cy="1550"/>
            </a:xfrm>
            <a:custGeom>
              <a:avLst/>
              <a:gdLst/>
              <a:ahLst/>
              <a:cxnLst/>
              <a:rect l="l" t="t" r="r" b="b"/>
              <a:pathLst>
                <a:path w="415" h="62" extrusionOk="0">
                  <a:moveTo>
                    <a:pt x="135" y="1"/>
                  </a:moveTo>
                  <a:cubicBezTo>
                    <a:pt x="99" y="1"/>
                    <a:pt x="62" y="4"/>
                    <a:pt x="25" y="11"/>
                  </a:cubicBezTo>
                  <a:cubicBezTo>
                    <a:pt x="0" y="24"/>
                    <a:pt x="13" y="49"/>
                    <a:pt x="25" y="49"/>
                  </a:cubicBezTo>
                  <a:cubicBezTo>
                    <a:pt x="88" y="55"/>
                    <a:pt x="151" y="55"/>
                    <a:pt x="213" y="55"/>
                  </a:cubicBezTo>
                  <a:cubicBezTo>
                    <a:pt x="276" y="55"/>
                    <a:pt x="339" y="55"/>
                    <a:pt x="402" y="61"/>
                  </a:cubicBezTo>
                  <a:cubicBezTo>
                    <a:pt x="414" y="61"/>
                    <a:pt x="414" y="36"/>
                    <a:pt x="402" y="36"/>
                  </a:cubicBezTo>
                  <a:cubicBezTo>
                    <a:pt x="313" y="19"/>
                    <a:pt x="224" y="1"/>
                    <a:pt x="13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1"/>
            <p:cNvSpPr/>
            <p:nvPr/>
          </p:nvSpPr>
          <p:spPr>
            <a:xfrm>
              <a:off x="4157750" y="3173725"/>
              <a:ext cx="11000" cy="1900"/>
            </a:xfrm>
            <a:custGeom>
              <a:avLst/>
              <a:gdLst/>
              <a:ahLst/>
              <a:cxnLst/>
              <a:rect l="l" t="t" r="r" b="b"/>
              <a:pathLst>
                <a:path w="440" h="76" extrusionOk="0">
                  <a:moveTo>
                    <a:pt x="26" y="0"/>
                  </a:moveTo>
                  <a:cubicBezTo>
                    <a:pt x="0" y="0"/>
                    <a:pt x="0" y="13"/>
                    <a:pt x="13" y="25"/>
                  </a:cubicBezTo>
                  <a:cubicBezTo>
                    <a:pt x="138" y="76"/>
                    <a:pt x="289" y="76"/>
                    <a:pt x="427" y="76"/>
                  </a:cubicBezTo>
                  <a:cubicBezTo>
                    <a:pt x="440" y="76"/>
                    <a:pt x="440" y="63"/>
                    <a:pt x="427" y="50"/>
                  </a:cubicBezTo>
                  <a:cubicBezTo>
                    <a:pt x="289" y="38"/>
                    <a:pt x="151" y="0"/>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1"/>
            <p:cNvSpPr/>
            <p:nvPr/>
          </p:nvSpPr>
          <p:spPr>
            <a:xfrm>
              <a:off x="4154300" y="3167975"/>
              <a:ext cx="9050" cy="1500"/>
            </a:xfrm>
            <a:custGeom>
              <a:avLst/>
              <a:gdLst/>
              <a:ahLst/>
              <a:cxnLst/>
              <a:rect l="l" t="t" r="r" b="b"/>
              <a:pathLst>
                <a:path w="362" h="60" extrusionOk="0">
                  <a:moveTo>
                    <a:pt x="346" y="1"/>
                  </a:moveTo>
                  <a:cubicBezTo>
                    <a:pt x="344" y="1"/>
                    <a:pt x="342" y="2"/>
                    <a:pt x="339" y="4"/>
                  </a:cubicBezTo>
                  <a:cubicBezTo>
                    <a:pt x="306" y="17"/>
                    <a:pt x="271" y="21"/>
                    <a:pt x="236" y="21"/>
                  </a:cubicBezTo>
                  <a:cubicBezTo>
                    <a:pt x="165" y="21"/>
                    <a:pt x="92" y="4"/>
                    <a:pt x="25" y="4"/>
                  </a:cubicBezTo>
                  <a:cubicBezTo>
                    <a:pt x="13" y="4"/>
                    <a:pt x="0" y="29"/>
                    <a:pt x="25" y="42"/>
                  </a:cubicBezTo>
                  <a:cubicBezTo>
                    <a:pt x="74" y="49"/>
                    <a:pt x="140" y="59"/>
                    <a:pt x="205" y="59"/>
                  </a:cubicBezTo>
                  <a:cubicBezTo>
                    <a:pt x="259" y="59"/>
                    <a:pt x="312" y="52"/>
                    <a:pt x="352" y="29"/>
                  </a:cubicBezTo>
                  <a:cubicBezTo>
                    <a:pt x="362" y="19"/>
                    <a:pt x="356" y="1"/>
                    <a:pt x="34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1"/>
            <p:cNvSpPr/>
            <p:nvPr/>
          </p:nvSpPr>
          <p:spPr>
            <a:xfrm>
              <a:off x="4152725" y="3162675"/>
              <a:ext cx="10925" cy="2225"/>
            </a:xfrm>
            <a:custGeom>
              <a:avLst/>
              <a:gdLst/>
              <a:ahLst/>
              <a:cxnLst/>
              <a:rect l="l" t="t" r="r" b="b"/>
              <a:pathLst>
                <a:path w="437" h="89" extrusionOk="0">
                  <a:moveTo>
                    <a:pt x="412" y="0"/>
                  </a:moveTo>
                  <a:cubicBezTo>
                    <a:pt x="409" y="0"/>
                    <a:pt x="406" y="1"/>
                    <a:pt x="402" y="3"/>
                  </a:cubicBezTo>
                  <a:cubicBezTo>
                    <a:pt x="277" y="28"/>
                    <a:pt x="151" y="28"/>
                    <a:pt x="26" y="41"/>
                  </a:cubicBezTo>
                  <a:cubicBezTo>
                    <a:pt x="13" y="53"/>
                    <a:pt x="1" y="78"/>
                    <a:pt x="26" y="78"/>
                  </a:cubicBezTo>
                  <a:cubicBezTo>
                    <a:pt x="59" y="85"/>
                    <a:pt x="94" y="88"/>
                    <a:pt x="129" y="88"/>
                  </a:cubicBezTo>
                  <a:cubicBezTo>
                    <a:pt x="224" y="88"/>
                    <a:pt x="323" y="65"/>
                    <a:pt x="415" y="28"/>
                  </a:cubicBezTo>
                  <a:cubicBezTo>
                    <a:pt x="436" y="28"/>
                    <a:pt x="430" y="0"/>
                    <a:pt x="412"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1"/>
            <p:cNvSpPr/>
            <p:nvPr/>
          </p:nvSpPr>
          <p:spPr>
            <a:xfrm>
              <a:off x="4150525" y="3157350"/>
              <a:ext cx="8800" cy="1650"/>
            </a:xfrm>
            <a:custGeom>
              <a:avLst/>
              <a:gdLst/>
              <a:ahLst/>
              <a:cxnLst/>
              <a:rect l="l" t="t" r="r" b="b"/>
              <a:pathLst>
                <a:path w="352" h="66" extrusionOk="0">
                  <a:moveTo>
                    <a:pt x="336" y="0"/>
                  </a:moveTo>
                  <a:cubicBezTo>
                    <a:pt x="334" y="0"/>
                    <a:pt x="331" y="1"/>
                    <a:pt x="327" y="3"/>
                  </a:cubicBezTo>
                  <a:cubicBezTo>
                    <a:pt x="227" y="28"/>
                    <a:pt x="126" y="15"/>
                    <a:pt x="26" y="28"/>
                  </a:cubicBezTo>
                  <a:cubicBezTo>
                    <a:pt x="13" y="28"/>
                    <a:pt x="1" y="53"/>
                    <a:pt x="26" y="53"/>
                  </a:cubicBezTo>
                  <a:cubicBezTo>
                    <a:pt x="61" y="62"/>
                    <a:pt x="99" y="66"/>
                    <a:pt x="136" y="66"/>
                  </a:cubicBezTo>
                  <a:cubicBezTo>
                    <a:pt x="205" y="66"/>
                    <a:pt x="275" y="52"/>
                    <a:pt x="340" y="28"/>
                  </a:cubicBezTo>
                  <a:cubicBezTo>
                    <a:pt x="350" y="28"/>
                    <a:pt x="352" y="0"/>
                    <a:pt x="33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1"/>
            <p:cNvSpPr/>
            <p:nvPr/>
          </p:nvSpPr>
          <p:spPr>
            <a:xfrm>
              <a:off x="4148025" y="3151125"/>
              <a:ext cx="11950" cy="2225"/>
            </a:xfrm>
            <a:custGeom>
              <a:avLst/>
              <a:gdLst/>
              <a:ahLst/>
              <a:cxnLst/>
              <a:rect l="l" t="t" r="r" b="b"/>
              <a:pathLst>
                <a:path w="478" h="89" extrusionOk="0">
                  <a:moveTo>
                    <a:pt x="452" y="1"/>
                  </a:moveTo>
                  <a:cubicBezTo>
                    <a:pt x="314" y="26"/>
                    <a:pt x="164" y="26"/>
                    <a:pt x="25" y="63"/>
                  </a:cubicBezTo>
                  <a:cubicBezTo>
                    <a:pt x="0" y="63"/>
                    <a:pt x="13" y="89"/>
                    <a:pt x="25" y="89"/>
                  </a:cubicBezTo>
                  <a:cubicBezTo>
                    <a:pt x="164" y="89"/>
                    <a:pt x="314" y="63"/>
                    <a:pt x="452" y="38"/>
                  </a:cubicBezTo>
                  <a:cubicBezTo>
                    <a:pt x="477" y="38"/>
                    <a:pt x="465" y="1"/>
                    <a:pt x="45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1"/>
            <p:cNvSpPr/>
            <p:nvPr/>
          </p:nvSpPr>
          <p:spPr>
            <a:xfrm>
              <a:off x="4145525" y="3145175"/>
              <a:ext cx="14750" cy="1975"/>
            </a:xfrm>
            <a:custGeom>
              <a:avLst/>
              <a:gdLst/>
              <a:ahLst/>
              <a:cxnLst/>
              <a:rect l="l" t="t" r="r" b="b"/>
              <a:pathLst>
                <a:path w="590" h="79" extrusionOk="0">
                  <a:moveTo>
                    <a:pt x="577" y="0"/>
                  </a:moveTo>
                  <a:cubicBezTo>
                    <a:pt x="389" y="13"/>
                    <a:pt x="201" y="0"/>
                    <a:pt x="25" y="50"/>
                  </a:cubicBezTo>
                  <a:cubicBezTo>
                    <a:pt x="0" y="50"/>
                    <a:pt x="13" y="76"/>
                    <a:pt x="25" y="76"/>
                  </a:cubicBezTo>
                  <a:cubicBezTo>
                    <a:pt x="51" y="77"/>
                    <a:pt x="77" y="78"/>
                    <a:pt x="102" y="78"/>
                  </a:cubicBezTo>
                  <a:cubicBezTo>
                    <a:pt x="265" y="78"/>
                    <a:pt x="426" y="47"/>
                    <a:pt x="577" y="25"/>
                  </a:cubicBezTo>
                  <a:cubicBezTo>
                    <a:pt x="590" y="25"/>
                    <a:pt x="590" y="0"/>
                    <a:pt x="57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1"/>
            <p:cNvSpPr/>
            <p:nvPr/>
          </p:nvSpPr>
          <p:spPr>
            <a:xfrm>
              <a:off x="4144250" y="3141400"/>
              <a:ext cx="9125" cy="2000"/>
            </a:xfrm>
            <a:custGeom>
              <a:avLst/>
              <a:gdLst/>
              <a:ahLst/>
              <a:cxnLst/>
              <a:rect l="l" t="t" r="r" b="b"/>
              <a:pathLst>
                <a:path w="365" h="80" extrusionOk="0">
                  <a:moveTo>
                    <a:pt x="327" y="1"/>
                  </a:moveTo>
                  <a:cubicBezTo>
                    <a:pt x="227" y="26"/>
                    <a:pt x="126" y="26"/>
                    <a:pt x="26" y="51"/>
                  </a:cubicBezTo>
                  <a:cubicBezTo>
                    <a:pt x="1" y="51"/>
                    <a:pt x="13" y="76"/>
                    <a:pt x="26" y="76"/>
                  </a:cubicBezTo>
                  <a:cubicBezTo>
                    <a:pt x="44" y="78"/>
                    <a:pt x="63" y="79"/>
                    <a:pt x="82" y="79"/>
                  </a:cubicBezTo>
                  <a:cubicBezTo>
                    <a:pt x="167" y="79"/>
                    <a:pt x="258" y="59"/>
                    <a:pt x="340" y="38"/>
                  </a:cubicBezTo>
                  <a:cubicBezTo>
                    <a:pt x="365" y="26"/>
                    <a:pt x="352" y="1"/>
                    <a:pt x="32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1"/>
            <p:cNvSpPr/>
            <p:nvPr/>
          </p:nvSpPr>
          <p:spPr>
            <a:xfrm>
              <a:off x="4143000" y="3136375"/>
              <a:ext cx="8500" cy="2850"/>
            </a:xfrm>
            <a:custGeom>
              <a:avLst/>
              <a:gdLst/>
              <a:ahLst/>
              <a:cxnLst/>
              <a:rect l="l" t="t" r="r" b="b"/>
              <a:pathLst>
                <a:path w="340" h="114" extrusionOk="0">
                  <a:moveTo>
                    <a:pt x="314" y="1"/>
                  </a:moveTo>
                  <a:cubicBezTo>
                    <a:pt x="214" y="39"/>
                    <a:pt x="114" y="51"/>
                    <a:pt x="13" y="89"/>
                  </a:cubicBezTo>
                  <a:cubicBezTo>
                    <a:pt x="1" y="89"/>
                    <a:pt x="1" y="114"/>
                    <a:pt x="26" y="114"/>
                  </a:cubicBezTo>
                  <a:cubicBezTo>
                    <a:pt x="126" y="114"/>
                    <a:pt x="226" y="76"/>
                    <a:pt x="327" y="39"/>
                  </a:cubicBezTo>
                  <a:cubicBezTo>
                    <a:pt x="339" y="26"/>
                    <a:pt x="339" y="1"/>
                    <a:pt x="31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1"/>
            <p:cNvSpPr/>
            <p:nvPr/>
          </p:nvSpPr>
          <p:spPr>
            <a:xfrm>
              <a:off x="4142700" y="3130750"/>
              <a:ext cx="9750" cy="2925"/>
            </a:xfrm>
            <a:custGeom>
              <a:avLst/>
              <a:gdLst/>
              <a:ahLst/>
              <a:cxnLst/>
              <a:rect l="l" t="t" r="r" b="b"/>
              <a:pathLst>
                <a:path w="390" h="117" extrusionOk="0">
                  <a:moveTo>
                    <a:pt x="364" y="0"/>
                  </a:moveTo>
                  <a:cubicBezTo>
                    <a:pt x="251" y="25"/>
                    <a:pt x="126" y="38"/>
                    <a:pt x="13" y="88"/>
                  </a:cubicBezTo>
                  <a:cubicBezTo>
                    <a:pt x="2" y="98"/>
                    <a:pt x="1" y="116"/>
                    <a:pt x="7" y="116"/>
                  </a:cubicBezTo>
                  <a:cubicBezTo>
                    <a:pt x="8" y="116"/>
                    <a:pt x="10" y="115"/>
                    <a:pt x="13" y="113"/>
                  </a:cubicBezTo>
                  <a:cubicBezTo>
                    <a:pt x="138" y="100"/>
                    <a:pt x="251" y="50"/>
                    <a:pt x="364"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1"/>
            <p:cNvSpPr/>
            <p:nvPr/>
          </p:nvSpPr>
          <p:spPr>
            <a:xfrm>
              <a:off x="4141425" y="3125950"/>
              <a:ext cx="12525" cy="4175"/>
            </a:xfrm>
            <a:custGeom>
              <a:avLst/>
              <a:gdLst/>
              <a:ahLst/>
              <a:cxnLst/>
              <a:rect l="l" t="t" r="r" b="b"/>
              <a:pathLst>
                <a:path w="501" h="167" extrusionOk="0">
                  <a:moveTo>
                    <a:pt x="485" y="0"/>
                  </a:moveTo>
                  <a:cubicBezTo>
                    <a:pt x="483" y="0"/>
                    <a:pt x="480" y="1"/>
                    <a:pt x="478" y="4"/>
                  </a:cubicBezTo>
                  <a:cubicBezTo>
                    <a:pt x="327" y="29"/>
                    <a:pt x="164" y="67"/>
                    <a:pt x="13" y="129"/>
                  </a:cubicBezTo>
                  <a:cubicBezTo>
                    <a:pt x="1" y="142"/>
                    <a:pt x="13" y="167"/>
                    <a:pt x="26" y="167"/>
                  </a:cubicBezTo>
                  <a:cubicBezTo>
                    <a:pt x="177" y="117"/>
                    <a:pt x="327" y="67"/>
                    <a:pt x="490" y="16"/>
                  </a:cubicBezTo>
                  <a:cubicBezTo>
                    <a:pt x="500" y="16"/>
                    <a:pt x="494" y="0"/>
                    <a:pt x="48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1"/>
            <p:cNvSpPr/>
            <p:nvPr/>
          </p:nvSpPr>
          <p:spPr>
            <a:xfrm>
              <a:off x="4139250" y="3123125"/>
              <a:ext cx="9000" cy="3250"/>
            </a:xfrm>
            <a:custGeom>
              <a:avLst/>
              <a:gdLst/>
              <a:ahLst/>
              <a:cxnLst/>
              <a:rect l="l" t="t" r="r" b="b"/>
              <a:pathLst>
                <a:path w="360" h="130" extrusionOk="0">
                  <a:moveTo>
                    <a:pt x="339" y="0"/>
                  </a:moveTo>
                  <a:cubicBezTo>
                    <a:pt x="335" y="0"/>
                    <a:pt x="331" y="1"/>
                    <a:pt x="326" y="4"/>
                  </a:cubicBezTo>
                  <a:cubicBezTo>
                    <a:pt x="226" y="42"/>
                    <a:pt x="113" y="67"/>
                    <a:pt x="13" y="104"/>
                  </a:cubicBezTo>
                  <a:cubicBezTo>
                    <a:pt x="0" y="117"/>
                    <a:pt x="13" y="129"/>
                    <a:pt x="25" y="129"/>
                  </a:cubicBezTo>
                  <a:cubicBezTo>
                    <a:pt x="138" y="129"/>
                    <a:pt x="251" y="79"/>
                    <a:pt x="339" y="29"/>
                  </a:cubicBezTo>
                  <a:cubicBezTo>
                    <a:pt x="359" y="19"/>
                    <a:pt x="355" y="0"/>
                    <a:pt x="33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1"/>
            <p:cNvSpPr/>
            <p:nvPr/>
          </p:nvSpPr>
          <p:spPr>
            <a:xfrm>
              <a:off x="4138300" y="3118200"/>
              <a:ext cx="9750" cy="4100"/>
            </a:xfrm>
            <a:custGeom>
              <a:avLst/>
              <a:gdLst/>
              <a:ahLst/>
              <a:cxnLst/>
              <a:rect l="l" t="t" r="r" b="b"/>
              <a:pathLst>
                <a:path w="390" h="164" extrusionOk="0">
                  <a:moveTo>
                    <a:pt x="364" y="0"/>
                  </a:moveTo>
                  <a:cubicBezTo>
                    <a:pt x="251" y="38"/>
                    <a:pt x="101" y="75"/>
                    <a:pt x="0" y="151"/>
                  </a:cubicBezTo>
                  <a:cubicBezTo>
                    <a:pt x="0" y="163"/>
                    <a:pt x="0" y="163"/>
                    <a:pt x="13" y="163"/>
                  </a:cubicBezTo>
                  <a:cubicBezTo>
                    <a:pt x="138" y="138"/>
                    <a:pt x="251" y="63"/>
                    <a:pt x="377" y="25"/>
                  </a:cubicBezTo>
                  <a:cubicBezTo>
                    <a:pt x="389" y="13"/>
                    <a:pt x="377" y="0"/>
                    <a:pt x="3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1"/>
            <p:cNvSpPr/>
            <p:nvPr/>
          </p:nvSpPr>
          <p:spPr>
            <a:xfrm>
              <a:off x="4137975" y="3115375"/>
              <a:ext cx="7250" cy="3200"/>
            </a:xfrm>
            <a:custGeom>
              <a:avLst/>
              <a:gdLst/>
              <a:ahLst/>
              <a:cxnLst/>
              <a:rect l="l" t="t" r="r" b="b"/>
              <a:pathLst>
                <a:path w="290" h="128" extrusionOk="0">
                  <a:moveTo>
                    <a:pt x="264" y="0"/>
                  </a:moveTo>
                  <a:cubicBezTo>
                    <a:pt x="189" y="50"/>
                    <a:pt x="89" y="63"/>
                    <a:pt x="13" y="113"/>
                  </a:cubicBezTo>
                  <a:cubicBezTo>
                    <a:pt x="1" y="113"/>
                    <a:pt x="13" y="126"/>
                    <a:pt x="13" y="126"/>
                  </a:cubicBezTo>
                  <a:cubicBezTo>
                    <a:pt x="22" y="127"/>
                    <a:pt x="31" y="127"/>
                    <a:pt x="40" y="127"/>
                  </a:cubicBezTo>
                  <a:cubicBezTo>
                    <a:pt x="129" y="127"/>
                    <a:pt x="208" y="72"/>
                    <a:pt x="277" y="38"/>
                  </a:cubicBezTo>
                  <a:cubicBezTo>
                    <a:pt x="289" y="25"/>
                    <a:pt x="277" y="0"/>
                    <a:pt x="2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1"/>
            <p:cNvSpPr/>
            <p:nvPr/>
          </p:nvSpPr>
          <p:spPr>
            <a:xfrm>
              <a:off x="4137350" y="3106800"/>
              <a:ext cx="11575" cy="7025"/>
            </a:xfrm>
            <a:custGeom>
              <a:avLst/>
              <a:gdLst/>
              <a:ahLst/>
              <a:cxnLst/>
              <a:rect l="l" t="t" r="r" b="b"/>
              <a:pathLst>
                <a:path w="463" h="281" extrusionOk="0">
                  <a:moveTo>
                    <a:pt x="436" y="1"/>
                  </a:moveTo>
                  <a:cubicBezTo>
                    <a:pt x="433" y="1"/>
                    <a:pt x="430" y="2"/>
                    <a:pt x="427" y="4"/>
                  </a:cubicBezTo>
                  <a:cubicBezTo>
                    <a:pt x="302" y="105"/>
                    <a:pt x="151" y="167"/>
                    <a:pt x="13" y="255"/>
                  </a:cubicBezTo>
                  <a:cubicBezTo>
                    <a:pt x="1" y="255"/>
                    <a:pt x="13" y="280"/>
                    <a:pt x="26" y="280"/>
                  </a:cubicBezTo>
                  <a:cubicBezTo>
                    <a:pt x="189" y="230"/>
                    <a:pt x="327" y="130"/>
                    <a:pt x="452" y="29"/>
                  </a:cubicBezTo>
                  <a:cubicBezTo>
                    <a:pt x="463" y="19"/>
                    <a:pt x="448" y="1"/>
                    <a:pt x="43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1"/>
            <p:cNvSpPr/>
            <p:nvPr/>
          </p:nvSpPr>
          <p:spPr>
            <a:xfrm>
              <a:off x="4137050" y="3104375"/>
              <a:ext cx="9125" cy="6625"/>
            </a:xfrm>
            <a:custGeom>
              <a:avLst/>
              <a:gdLst/>
              <a:ahLst/>
              <a:cxnLst/>
              <a:rect l="l" t="t" r="r" b="b"/>
              <a:pathLst>
                <a:path w="365" h="265" extrusionOk="0">
                  <a:moveTo>
                    <a:pt x="339" y="1"/>
                  </a:moveTo>
                  <a:cubicBezTo>
                    <a:pt x="226" y="76"/>
                    <a:pt x="88" y="152"/>
                    <a:pt x="0" y="252"/>
                  </a:cubicBezTo>
                  <a:cubicBezTo>
                    <a:pt x="0" y="252"/>
                    <a:pt x="13" y="264"/>
                    <a:pt x="13" y="264"/>
                  </a:cubicBezTo>
                  <a:cubicBezTo>
                    <a:pt x="138" y="214"/>
                    <a:pt x="239" y="114"/>
                    <a:pt x="352" y="39"/>
                  </a:cubicBezTo>
                  <a:cubicBezTo>
                    <a:pt x="364" y="26"/>
                    <a:pt x="352" y="1"/>
                    <a:pt x="33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1"/>
            <p:cNvSpPr/>
            <p:nvPr/>
          </p:nvSpPr>
          <p:spPr>
            <a:xfrm>
              <a:off x="4136150" y="3098350"/>
              <a:ext cx="10900" cy="7725"/>
            </a:xfrm>
            <a:custGeom>
              <a:avLst/>
              <a:gdLst/>
              <a:ahLst/>
              <a:cxnLst/>
              <a:rect l="l" t="t" r="r" b="b"/>
              <a:pathLst>
                <a:path w="436" h="309" extrusionOk="0">
                  <a:moveTo>
                    <a:pt x="410" y="1"/>
                  </a:moveTo>
                  <a:cubicBezTo>
                    <a:pt x="407" y="1"/>
                    <a:pt x="404" y="2"/>
                    <a:pt x="400" y="3"/>
                  </a:cubicBezTo>
                  <a:cubicBezTo>
                    <a:pt x="275" y="91"/>
                    <a:pt x="124" y="179"/>
                    <a:pt x="11" y="280"/>
                  </a:cubicBezTo>
                  <a:cubicBezTo>
                    <a:pt x="1" y="290"/>
                    <a:pt x="7" y="308"/>
                    <a:pt x="23" y="308"/>
                  </a:cubicBezTo>
                  <a:cubicBezTo>
                    <a:pt x="27" y="308"/>
                    <a:pt x="31" y="307"/>
                    <a:pt x="36" y="305"/>
                  </a:cubicBezTo>
                  <a:cubicBezTo>
                    <a:pt x="174" y="229"/>
                    <a:pt x="287" y="129"/>
                    <a:pt x="425" y="41"/>
                  </a:cubicBezTo>
                  <a:cubicBezTo>
                    <a:pt x="436" y="30"/>
                    <a:pt x="428" y="1"/>
                    <a:pt x="410"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1"/>
            <p:cNvSpPr/>
            <p:nvPr/>
          </p:nvSpPr>
          <p:spPr>
            <a:xfrm>
              <a:off x="4135150" y="3096150"/>
              <a:ext cx="7500" cy="5575"/>
            </a:xfrm>
            <a:custGeom>
              <a:avLst/>
              <a:gdLst/>
              <a:ahLst/>
              <a:cxnLst/>
              <a:rect l="l" t="t" r="r" b="b"/>
              <a:pathLst>
                <a:path w="300" h="223" extrusionOk="0">
                  <a:moveTo>
                    <a:pt x="273" y="0"/>
                  </a:moveTo>
                  <a:cubicBezTo>
                    <a:pt x="270" y="0"/>
                    <a:pt x="267" y="1"/>
                    <a:pt x="264" y="4"/>
                  </a:cubicBezTo>
                  <a:cubicBezTo>
                    <a:pt x="177" y="66"/>
                    <a:pt x="76" y="117"/>
                    <a:pt x="1" y="204"/>
                  </a:cubicBezTo>
                  <a:cubicBezTo>
                    <a:pt x="1" y="213"/>
                    <a:pt x="7" y="222"/>
                    <a:pt x="15" y="222"/>
                  </a:cubicBezTo>
                  <a:cubicBezTo>
                    <a:pt x="19" y="222"/>
                    <a:pt x="22" y="221"/>
                    <a:pt x="26" y="217"/>
                  </a:cubicBezTo>
                  <a:cubicBezTo>
                    <a:pt x="114" y="179"/>
                    <a:pt x="202" y="91"/>
                    <a:pt x="290" y="29"/>
                  </a:cubicBezTo>
                  <a:cubicBezTo>
                    <a:pt x="300" y="19"/>
                    <a:pt x="285" y="0"/>
                    <a:pt x="27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1"/>
            <p:cNvSpPr/>
            <p:nvPr/>
          </p:nvSpPr>
          <p:spPr>
            <a:xfrm>
              <a:off x="4134225" y="3090175"/>
              <a:ext cx="8125" cy="6075"/>
            </a:xfrm>
            <a:custGeom>
              <a:avLst/>
              <a:gdLst/>
              <a:ahLst/>
              <a:cxnLst/>
              <a:rect l="l" t="t" r="r" b="b"/>
              <a:pathLst>
                <a:path w="325" h="243" extrusionOk="0">
                  <a:moveTo>
                    <a:pt x="308" y="1"/>
                  </a:moveTo>
                  <a:cubicBezTo>
                    <a:pt x="306" y="1"/>
                    <a:pt x="304" y="2"/>
                    <a:pt x="301" y="4"/>
                  </a:cubicBezTo>
                  <a:cubicBezTo>
                    <a:pt x="201" y="67"/>
                    <a:pt x="88" y="130"/>
                    <a:pt x="13" y="218"/>
                  </a:cubicBezTo>
                  <a:cubicBezTo>
                    <a:pt x="0" y="230"/>
                    <a:pt x="13" y="243"/>
                    <a:pt x="25" y="243"/>
                  </a:cubicBezTo>
                  <a:cubicBezTo>
                    <a:pt x="126" y="180"/>
                    <a:pt x="214" y="105"/>
                    <a:pt x="314" y="29"/>
                  </a:cubicBezTo>
                  <a:cubicBezTo>
                    <a:pt x="324" y="19"/>
                    <a:pt x="318" y="1"/>
                    <a:pt x="30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1"/>
            <p:cNvSpPr/>
            <p:nvPr/>
          </p:nvSpPr>
          <p:spPr>
            <a:xfrm>
              <a:off x="4099075" y="3089950"/>
              <a:ext cx="82550" cy="117675"/>
            </a:xfrm>
            <a:custGeom>
              <a:avLst/>
              <a:gdLst/>
              <a:ahLst/>
              <a:cxnLst/>
              <a:rect l="l" t="t" r="r" b="b"/>
              <a:pathLst>
                <a:path w="3302" h="4707" extrusionOk="0">
                  <a:moveTo>
                    <a:pt x="1482" y="1"/>
                  </a:moveTo>
                  <a:cubicBezTo>
                    <a:pt x="1093" y="302"/>
                    <a:pt x="729" y="641"/>
                    <a:pt x="478" y="1067"/>
                  </a:cubicBezTo>
                  <a:cubicBezTo>
                    <a:pt x="189" y="1582"/>
                    <a:pt x="1" y="2197"/>
                    <a:pt x="139" y="2774"/>
                  </a:cubicBezTo>
                  <a:cubicBezTo>
                    <a:pt x="315" y="3464"/>
                    <a:pt x="954" y="4054"/>
                    <a:pt x="1582" y="4368"/>
                  </a:cubicBezTo>
                  <a:cubicBezTo>
                    <a:pt x="2147" y="4656"/>
                    <a:pt x="2674" y="4694"/>
                    <a:pt x="3301" y="4706"/>
                  </a:cubicBezTo>
                  <a:cubicBezTo>
                    <a:pt x="2109" y="3565"/>
                    <a:pt x="1482" y="1243"/>
                    <a:pt x="1482"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1"/>
            <p:cNvSpPr/>
            <p:nvPr/>
          </p:nvSpPr>
          <p:spPr>
            <a:xfrm>
              <a:off x="4123875" y="3094525"/>
              <a:ext cx="51050" cy="112600"/>
            </a:xfrm>
            <a:custGeom>
              <a:avLst/>
              <a:gdLst/>
              <a:ahLst/>
              <a:cxnLst/>
              <a:rect l="l" t="t" r="r" b="b"/>
              <a:pathLst>
                <a:path w="2042" h="4504" extrusionOk="0">
                  <a:moveTo>
                    <a:pt x="244" y="1"/>
                  </a:moveTo>
                  <a:cubicBezTo>
                    <a:pt x="241" y="1"/>
                    <a:pt x="239" y="2"/>
                    <a:pt x="239" y="6"/>
                  </a:cubicBezTo>
                  <a:cubicBezTo>
                    <a:pt x="0" y="734"/>
                    <a:pt x="389" y="1687"/>
                    <a:pt x="640" y="2353"/>
                  </a:cubicBezTo>
                  <a:cubicBezTo>
                    <a:pt x="941" y="3168"/>
                    <a:pt x="1368" y="3921"/>
                    <a:pt x="2021" y="4498"/>
                  </a:cubicBezTo>
                  <a:cubicBezTo>
                    <a:pt x="2024" y="4502"/>
                    <a:pt x="2028" y="4504"/>
                    <a:pt x="2031" y="4504"/>
                  </a:cubicBezTo>
                  <a:cubicBezTo>
                    <a:pt x="2038" y="4504"/>
                    <a:pt x="2042" y="4495"/>
                    <a:pt x="2033" y="4486"/>
                  </a:cubicBezTo>
                  <a:cubicBezTo>
                    <a:pt x="1406" y="3846"/>
                    <a:pt x="979" y="3105"/>
                    <a:pt x="678" y="2265"/>
                  </a:cubicBezTo>
                  <a:cubicBezTo>
                    <a:pt x="427" y="1549"/>
                    <a:pt x="163" y="784"/>
                    <a:pt x="264" y="18"/>
                  </a:cubicBezTo>
                  <a:cubicBezTo>
                    <a:pt x="264" y="10"/>
                    <a:pt x="251" y="1"/>
                    <a:pt x="24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1"/>
            <p:cNvSpPr/>
            <p:nvPr/>
          </p:nvSpPr>
          <p:spPr>
            <a:xfrm>
              <a:off x="4131400" y="3089500"/>
              <a:ext cx="50525" cy="118125"/>
            </a:xfrm>
            <a:custGeom>
              <a:avLst/>
              <a:gdLst/>
              <a:ahLst/>
              <a:cxnLst/>
              <a:rect l="l" t="t" r="r" b="b"/>
              <a:pathLst>
                <a:path w="2021" h="4725" extrusionOk="0">
                  <a:moveTo>
                    <a:pt x="181" y="1"/>
                  </a:moveTo>
                  <a:cubicBezTo>
                    <a:pt x="178" y="1"/>
                    <a:pt x="176" y="2"/>
                    <a:pt x="176" y="6"/>
                  </a:cubicBezTo>
                  <a:cubicBezTo>
                    <a:pt x="0" y="797"/>
                    <a:pt x="352" y="1826"/>
                    <a:pt x="628" y="2554"/>
                  </a:cubicBezTo>
                  <a:cubicBezTo>
                    <a:pt x="941" y="3357"/>
                    <a:pt x="1393" y="4110"/>
                    <a:pt x="1996" y="4724"/>
                  </a:cubicBezTo>
                  <a:cubicBezTo>
                    <a:pt x="2008" y="4724"/>
                    <a:pt x="2021" y="4712"/>
                    <a:pt x="2008" y="4699"/>
                  </a:cubicBezTo>
                  <a:cubicBezTo>
                    <a:pt x="929" y="3457"/>
                    <a:pt x="113" y="1688"/>
                    <a:pt x="201" y="19"/>
                  </a:cubicBezTo>
                  <a:cubicBezTo>
                    <a:pt x="201" y="10"/>
                    <a:pt x="189" y="1"/>
                    <a:pt x="181"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1"/>
            <p:cNvSpPr/>
            <p:nvPr/>
          </p:nvSpPr>
          <p:spPr>
            <a:xfrm>
              <a:off x="4158050" y="3199375"/>
              <a:ext cx="6000" cy="5200"/>
            </a:xfrm>
            <a:custGeom>
              <a:avLst/>
              <a:gdLst/>
              <a:ahLst/>
              <a:cxnLst/>
              <a:rect l="l" t="t" r="r" b="b"/>
              <a:pathLst>
                <a:path w="240" h="208" extrusionOk="0">
                  <a:moveTo>
                    <a:pt x="119" y="0"/>
                  </a:moveTo>
                  <a:cubicBezTo>
                    <a:pt x="92" y="0"/>
                    <a:pt x="64" y="9"/>
                    <a:pt x="39" y="28"/>
                  </a:cubicBezTo>
                  <a:cubicBezTo>
                    <a:pt x="1" y="66"/>
                    <a:pt x="1" y="141"/>
                    <a:pt x="39" y="179"/>
                  </a:cubicBezTo>
                  <a:cubicBezTo>
                    <a:pt x="64" y="198"/>
                    <a:pt x="92" y="207"/>
                    <a:pt x="119" y="207"/>
                  </a:cubicBezTo>
                  <a:cubicBezTo>
                    <a:pt x="145" y="207"/>
                    <a:pt x="170" y="198"/>
                    <a:pt x="189" y="179"/>
                  </a:cubicBezTo>
                  <a:cubicBezTo>
                    <a:pt x="239" y="141"/>
                    <a:pt x="239" y="66"/>
                    <a:pt x="189" y="28"/>
                  </a:cubicBezTo>
                  <a:cubicBezTo>
                    <a:pt x="170" y="9"/>
                    <a:pt x="145" y="0"/>
                    <a:pt x="11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1"/>
            <p:cNvSpPr/>
            <p:nvPr/>
          </p:nvSpPr>
          <p:spPr>
            <a:xfrm>
              <a:off x="4148025" y="3184300"/>
              <a:ext cx="5975" cy="5200"/>
            </a:xfrm>
            <a:custGeom>
              <a:avLst/>
              <a:gdLst/>
              <a:ahLst/>
              <a:cxnLst/>
              <a:rect l="l" t="t" r="r" b="b"/>
              <a:pathLst>
                <a:path w="239" h="208" extrusionOk="0">
                  <a:moveTo>
                    <a:pt x="120" y="1"/>
                  </a:moveTo>
                  <a:cubicBezTo>
                    <a:pt x="95" y="1"/>
                    <a:pt x="69" y="10"/>
                    <a:pt x="51" y="29"/>
                  </a:cubicBezTo>
                  <a:cubicBezTo>
                    <a:pt x="0" y="67"/>
                    <a:pt x="0" y="142"/>
                    <a:pt x="51" y="180"/>
                  </a:cubicBezTo>
                  <a:cubicBezTo>
                    <a:pt x="69" y="198"/>
                    <a:pt x="95" y="208"/>
                    <a:pt x="120" y="208"/>
                  </a:cubicBezTo>
                  <a:cubicBezTo>
                    <a:pt x="145" y="208"/>
                    <a:pt x="170" y="198"/>
                    <a:pt x="189" y="180"/>
                  </a:cubicBezTo>
                  <a:cubicBezTo>
                    <a:pt x="239" y="142"/>
                    <a:pt x="239" y="67"/>
                    <a:pt x="189" y="29"/>
                  </a:cubicBezTo>
                  <a:cubicBezTo>
                    <a:pt x="170" y="10"/>
                    <a:pt x="145" y="1"/>
                    <a:pt x="120"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1"/>
            <p:cNvSpPr/>
            <p:nvPr/>
          </p:nvSpPr>
          <p:spPr>
            <a:xfrm>
              <a:off x="4137675" y="3163675"/>
              <a:ext cx="5675" cy="5350"/>
            </a:xfrm>
            <a:custGeom>
              <a:avLst/>
              <a:gdLst/>
              <a:ahLst/>
              <a:cxnLst/>
              <a:rect l="l" t="t" r="r" b="b"/>
              <a:pathLst>
                <a:path w="227" h="214" extrusionOk="0">
                  <a:moveTo>
                    <a:pt x="109" y="1"/>
                  </a:moveTo>
                  <a:cubicBezTo>
                    <a:pt x="82" y="1"/>
                    <a:pt x="57" y="13"/>
                    <a:pt x="38" y="38"/>
                  </a:cubicBezTo>
                  <a:cubicBezTo>
                    <a:pt x="0" y="76"/>
                    <a:pt x="0" y="139"/>
                    <a:pt x="38" y="176"/>
                  </a:cubicBezTo>
                  <a:cubicBezTo>
                    <a:pt x="57" y="201"/>
                    <a:pt x="82" y="214"/>
                    <a:pt x="109" y="214"/>
                  </a:cubicBezTo>
                  <a:cubicBezTo>
                    <a:pt x="135" y="214"/>
                    <a:pt x="163" y="201"/>
                    <a:pt x="189" y="176"/>
                  </a:cubicBezTo>
                  <a:cubicBezTo>
                    <a:pt x="226" y="139"/>
                    <a:pt x="226" y="76"/>
                    <a:pt x="189" y="38"/>
                  </a:cubicBezTo>
                  <a:cubicBezTo>
                    <a:pt x="163" y="13"/>
                    <a:pt x="135" y="1"/>
                    <a:pt x="10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1"/>
            <p:cNvSpPr/>
            <p:nvPr/>
          </p:nvSpPr>
          <p:spPr>
            <a:xfrm>
              <a:off x="4129200" y="3143200"/>
              <a:ext cx="5975" cy="5200"/>
            </a:xfrm>
            <a:custGeom>
              <a:avLst/>
              <a:gdLst/>
              <a:ahLst/>
              <a:cxnLst/>
              <a:rect l="l" t="t" r="r" b="b"/>
              <a:pathLst>
                <a:path w="239" h="208" extrusionOk="0">
                  <a:moveTo>
                    <a:pt x="118" y="1"/>
                  </a:moveTo>
                  <a:cubicBezTo>
                    <a:pt x="91" y="1"/>
                    <a:pt x="63" y="10"/>
                    <a:pt x="38" y="29"/>
                  </a:cubicBezTo>
                  <a:cubicBezTo>
                    <a:pt x="0" y="67"/>
                    <a:pt x="0" y="142"/>
                    <a:pt x="38" y="180"/>
                  </a:cubicBezTo>
                  <a:cubicBezTo>
                    <a:pt x="63" y="198"/>
                    <a:pt x="91" y="208"/>
                    <a:pt x="118" y="208"/>
                  </a:cubicBezTo>
                  <a:cubicBezTo>
                    <a:pt x="145" y="208"/>
                    <a:pt x="170" y="198"/>
                    <a:pt x="189" y="180"/>
                  </a:cubicBezTo>
                  <a:cubicBezTo>
                    <a:pt x="239" y="142"/>
                    <a:pt x="239" y="67"/>
                    <a:pt x="189" y="29"/>
                  </a:cubicBezTo>
                  <a:cubicBezTo>
                    <a:pt x="170" y="10"/>
                    <a:pt x="145" y="1"/>
                    <a:pt x="11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1"/>
            <p:cNvSpPr/>
            <p:nvPr/>
          </p:nvSpPr>
          <p:spPr>
            <a:xfrm>
              <a:off x="4123550" y="3121650"/>
              <a:ext cx="6000" cy="5350"/>
            </a:xfrm>
            <a:custGeom>
              <a:avLst/>
              <a:gdLst/>
              <a:ahLst/>
              <a:cxnLst/>
              <a:rect l="l" t="t" r="r" b="b"/>
              <a:pathLst>
                <a:path w="240" h="214" extrusionOk="0">
                  <a:moveTo>
                    <a:pt x="121" y="0"/>
                  </a:moveTo>
                  <a:cubicBezTo>
                    <a:pt x="95" y="0"/>
                    <a:pt x="70" y="13"/>
                    <a:pt x="51" y="38"/>
                  </a:cubicBezTo>
                  <a:cubicBezTo>
                    <a:pt x="1" y="75"/>
                    <a:pt x="1" y="138"/>
                    <a:pt x="51" y="176"/>
                  </a:cubicBezTo>
                  <a:cubicBezTo>
                    <a:pt x="70" y="201"/>
                    <a:pt x="95" y="213"/>
                    <a:pt x="121" y="213"/>
                  </a:cubicBezTo>
                  <a:cubicBezTo>
                    <a:pt x="148" y="213"/>
                    <a:pt x="176" y="201"/>
                    <a:pt x="201" y="176"/>
                  </a:cubicBezTo>
                  <a:cubicBezTo>
                    <a:pt x="239" y="138"/>
                    <a:pt x="239" y="75"/>
                    <a:pt x="201" y="38"/>
                  </a:cubicBezTo>
                  <a:cubicBezTo>
                    <a:pt x="176" y="13"/>
                    <a:pt x="148" y="0"/>
                    <a:pt x="12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1"/>
            <p:cNvSpPr/>
            <p:nvPr/>
          </p:nvSpPr>
          <p:spPr>
            <a:xfrm>
              <a:off x="4119800" y="3103675"/>
              <a:ext cx="5650" cy="5200"/>
            </a:xfrm>
            <a:custGeom>
              <a:avLst/>
              <a:gdLst/>
              <a:ahLst/>
              <a:cxnLst/>
              <a:rect l="l" t="t" r="r" b="b"/>
              <a:pathLst>
                <a:path w="226" h="208" extrusionOk="0">
                  <a:moveTo>
                    <a:pt x="118" y="1"/>
                  </a:moveTo>
                  <a:cubicBezTo>
                    <a:pt x="91" y="1"/>
                    <a:pt x="63" y="10"/>
                    <a:pt x="38" y="29"/>
                  </a:cubicBezTo>
                  <a:cubicBezTo>
                    <a:pt x="0" y="67"/>
                    <a:pt x="0" y="142"/>
                    <a:pt x="38" y="180"/>
                  </a:cubicBezTo>
                  <a:cubicBezTo>
                    <a:pt x="63" y="198"/>
                    <a:pt x="91" y="208"/>
                    <a:pt x="118" y="208"/>
                  </a:cubicBezTo>
                  <a:cubicBezTo>
                    <a:pt x="144" y="208"/>
                    <a:pt x="169" y="198"/>
                    <a:pt x="188" y="180"/>
                  </a:cubicBezTo>
                  <a:cubicBezTo>
                    <a:pt x="226" y="142"/>
                    <a:pt x="226" y="67"/>
                    <a:pt x="188" y="29"/>
                  </a:cubicBezTo>
                  <a:cubicBezTo>
                    <a:pt x="169" y="10"/>
                    <a:pt x="144" y="1"/>
                    <a:pt x="11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1"/>
            <p:cNvSpPr/>
            <p:nvPr/>
          </p:nvSpPr>
          <p:spPr>
            <a:xfrm>
              <a:off x="4154600" y="3193875"/>
              <a:ext cx="2225" cy="2075"/>
            </a:xfrm>
            <a:custGeom>
              <a:avLst/>
              <a:gdLst/>
              <a:ahLst/>
              <a:cxnLst/>
              <a:rect l="l" t="t" r="r" b="b"/>
              <a:pathLst>
                <a:path w="89" h="83" extrusionOk="0">
                  <a:moveTo>
                    <a:pt x="45" y="0"/>
                  </a:moveTo>
                  <a:cubicBezTo>
                    <a:pt x="35" y="0"/>
                    <a:pt x="26" y="4"/>
                    <a:pt x="13" y="10"/>
                  </a:cubicBezTo>
                  <a:cubicBezTo>
                    <a:pt x="1" y="35"/>
                    <a:pt x="1" y="48"/>
                    <a:pt x="13" y="73"/>
                  </a:cubicBezTo>
                  <a:cubicBezTo>
                    <a:pt x="26" y="79"/>
                    <a:pt x="35" y="82"/>
                    <a:pt x="45" y="82"/>
                  </a:cubicBezTo>
                  <a:cubicBezTo>
                    <a:pt x="54" y="82"/>
                    <a:pt x="64" y="79"/>
                    <a:pt x="76" y="73"/>
                  </a:cubicBezTo>
                  <a:cubicBezTo>
                    <a:pt x="89" y="48"/>
                    <a:pt x="89" y="35"/>
                    <a:pt x="76" y="10"/>
                  </a:cubicBezTo>
                  <a:cubicBezTo>
                    <a:pt x="64" y="4"/>
                    <a:pt x="54" y="0"/>
                    <a:pt x="4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1"/>
            <p:cNvSpPr/>
            <p:nvPr/>
          </p:nvSpPr>
          <p:spPr>
            <a:xfrm>
              <a:off x="4143325" y="3174425"/>
              <a:ext cx="2200" cy="2075"/>
            </a:xfrm>
            <a:custGeom>
              <a:avLst/>
              <a:gdLst/>
              <a:ahLst/>
              <a:cxnLst/>
              <a:rect l="l" t="t" r="r" b="b"/>
              <a:pathLst>
                <a:path w="88" h="83" extrusionOk="0">
                  <a:moveTo>
                    <a:pt x="38" y="0"/>
                  </a:moveTo>
                  <a:cubicBezTo>
                    <a:pt x="28" y="0"/>
                    <a:pt x="19" y="4"/>
                    <a:pt x="13" y="10"/>
                  </a:cubicBezTo>
                  <a:cubicBezTo>
                    <a:pt x="0" y="35"/>
                    <a:pt x="0" y="60"/>
                    <a:pt x="13" y="73"/>
                  </a:cubicBezTo>
                  <a:cubicBezTo>
                    <a:pt x="19" y="79"/>
                    <a:pt x="28" y="82"/>
                    <a:pt x="38" y="82"/>
                  </a:cubicBezTo>
                  <a:cubicBezTo>
                    <a:pt x="47" y="82"/>
                    <a:pt x="57" y="79"/>
                    <a:pt x="63" y="73"/>
                  </a:cubicBezTo>
                  <a:cubicBezTo>
                    <a:pt x="88" y="60"/>
                    <a:pt x="88" y="35"/>
                    <a:pt x="63" y="10"/>
                  </a:cubicBezTo>
                  <a:cubicBezTo>
                    <a:pt x="57" y="4"/>
                    <a:pt x="47" y="0"/>
                    <a:pt x="3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1"/>
            <p:cNvSpPr/>
            <p:nvPr/>
          </p:nvSpPr>
          <p:spPr>
            <a:xfrm>
              <a:off x="4127950" y="3133325"/>
              <a:ext cx="1900" cy="2075"/>
            </a:xfrm>
            <a:custGeom>
              <a:avLst/>
              <a:gdLst/>
              <a:ahLst/>
              <a:cxnLst/>
              <a:rect l="l" t="t" r="r" b="b"/>
              <a:pathLst>
                <a:path w="76" h="83" extrusionOk="0">
                  <a:moveTo>
                    <a:pt x="38" y="1"/>
                  </a:moveTo>
                  <a:cubicBezTo>
                    <a:pt x="29" y="1"/>
                    <a:pt x="19" y="4"/>
                    <a:pt x="13" y="10"/>
                  </a:cubicBezTo>
                  <a:cubicBezTo>
                    <a:pt x="0" y="35"/>
                    <a:pt x="0" y="48"/>
                    <a:pt x="13" y="73"/>
                  </a:cubicBezTo>
                  <a:cubicBezTo>
                    <a:pt x="19" y="79"/>
                    <a:pt x="29" y="82"/>
                    <a:pt x="38" y="82"/>
                  </a:cubicBezTo>
                  <a:cubicBezTo>
                    <a:pt x="47" y="82"/>
                    <a:pt x="57" y="79"/>
                    <a:pt x="63" y="73"/>
                  </a:cubicBezTo>
                  <a:cubicBezTo>
                    <a:pt x="76" y="48"/>
                    <a:pt x="76" y="35"/>
                    <a:pt x="63" y="10"/>
                  </a:cubicBezTo>
                  <a:cubicBezTo>
                    <a:pt x="57" y="4"/>
                    <a:pt x="47" y="1"/>
                    <a:pt x="3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1"/>
            <p:cNvSpPr/>
            <p:nvPr/>
          </p:nvSpPr>
          <p:spPr>
            <a:xfrm>
              <a:off x="4122925" y="3112925"/>
              <a:ext cx="1900" cy="1750"/>
            </a:xfrm>
            <a:custGeom>
              <a:avLst/>
              <a:gdLst/>
              <a:ahLst/>
              <a:cxnLst/>
              <a:rect l="l" t="t" r="r" b="b"/>
              <a:pathLst>
                <a:path w="76" h="70" extrusionOk="0">
                  <a:moveTo>
                    <a:pt x="38" y="1"/>
                  </a:moveTo>
                  <a:cubicBezTo>
                    <a:pt x="29" y="1"/>
                    <a:pt x="19" y="4"/>
                    <a:pt x="13" y="10"/>
                  </a:cubicBezTo>
                  <a:cubicBezTo>
                    <a:pt x="0" y="23"/>
                    <a:pt x="0" y="48"/>
                    <a:pt x="13" y="60"/>
                  </a:cubicBezTo>
                  <a:cubicBezTo>
                    <a:pt x="19" y="67"/>
                    <a:pt x="29" y="70"/>
                    <a:pt x="38" y="70"/>
                  </a:cubicBezTo>
                  <a:cubicBezTo>
                    <a:pt x="48" y="70"/>
                    <a:pt x="57" y="67"/>
                    <a:pt x="63" y="60"/>
                  </a:cubicBezTo>
                  <a:cubicBezTo>
                    <a:pt x="76" y="48"/>
                    <a:pt x="76" y="23"/>
                    <a:pt x="63" y="10"/>
                  </a:cubicBezTo>
                  <a:cubicBezTo>
                    <a:pt x="57" y="4"/>
                    <a:pt x="48" y="1"/>
                    <a:pt x="3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1"/>
            <p:cNvSpPr/>
            <p:nvPr/>
          </p:nvSpPr>
          <p:spPr>
            <a:xfrm>
              <a:off x="4135150" y="3154975"/>
              <a:ext cx="1925" cy="1750"/>
            </a:xfrm>
            <a:custGeom>
              <a:avLst/>
              <a:gdLst/>
              <a:ahLst/>
              <a:cxnLst/>
              <a:rect l="l" t="t" r="r" b="b"/>
              <a:pathLst>
                <a:path w="77" h="70" extrusionOk="0">
                  <a:moveTo>
                    <a:pt x="39" y="0"/>
                  </a:moveTo>
                  <a:cubicBezTo>
                    <a:pt x="29" y="0"/>
                    <a:pt x="20" y="4"/>
                    <a:pt x="13" y="10"/>
                  </a:cubicBezTo>
                  <a:cubicBezTo>
                    <a:pt x="1" y="22"/>
                    <a:pt x="1" y="47"/>
                    <a:pt x="13" y="60"/>
                  </a:cubicBezTo>
                  <a:cubicBezTo>
                    <a:pt x="20" y="66"/>
                    <a:pt x="29" y="69"/>
                    <a:pt x="39" y="69"/>
                  </a:cubicBezTo>
                  <a:cubicBezTo>
                    <a:pt x="48" y="69"/>
                    <a:pt x="57" y="66"/>
                    <a:pt x="64" y="60"/>
                  </a:cubicBezTo>
                  <a:cubicBezTo>
                    <a:pt x="76" y="47"/>
                    <a:pt x="76" y="22"/>
                    <a:pt x="64" y="10"/>
                  </a:cubicBezTo>
                  <a:cubicBezTo>
                    <a:pt x="57" y="4"/>
                    <a:pt x="48" y="0"/>
                    <a:pt x="3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1"/>
            <p:cNvSpPr/>
            <p:nvPr/>
          </p:nvSpPr>
          <p:spPr>
            <a:xfrm>
              <a:off x="4128250" y="3189400"/>
              <a:ext cx="7200" cy="3875"/>
            </a:xfrm>
            <a:custGeom>
              <a:avLst/>
              <a:gdLst/>
              <a:ahLst/>
              <a:cxnLst/>
              <a:rect l="l" t="t" r="r" b="b"/>
              <a:pathLst>
                <a:path w="288" h="155" extrusionOk="0">
                  <a:moveTo>
                    <a:pt x="26" y="1"/>
                  </a:moveTo>
                  <a:cubicBezTo>
                    <a:pt x="13" y="1"/>
                    <a:pt x="1" y="13"/>
                    <a:pt x="13" y="26"/>
                  </a:cubicBezTo>
                  <a:cubicBezTo>
                    <a:pt x="76" y="88"/>
                    <a:pt x="177" y="126"/>
                    <a:pt x="264" y="151"/>
                  </a:cubicBezTo>
                  <a:cubicBezTo>
                    <a:pt x="267" y="154"/>
                    <a:pt x="269" y="155"/>
                    <a:pt x="271" y="155"/>
                  </a:cubicBezTo>
                  <a:cubicBezTo>
                    <a:pt x="281" y="155"/>
                    <a:pt x="287" y="136"/>
                    <a:pt x="277" y="126"/>
                  </a:cubicBezTo>
                  <a:cubicBezTo>
                    <a:pt x="189" y="88"/>
                    <a:pt x="114" y="26"/>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1"/>
            <p:cNvSpPr/>
            <p:nvPr/>
          </p:nvSpPr>
          <p:spPr>
            <a:xfrm>
              <a:off x="4134550" y="3183350"/>
              <a:ext cx="9100" cy="3575"/>
            </a:xfrm>
            <a:custGeom>
              <a:avLst/>
              <a:gdLst/>
              <a:ahLst/>
              <a:cxnLst/>
              <a:rect l="l" t="t" r="r" b="b"/>
              <a:pathLst>
                <a:path w="364" h="143" extrusionOk="0">
                  <a:moveTo>
                    <a:pt x="13" y="1"/>
                  </a:moveTo>
                  <a:cubicBezTo>
                    <a:pt x="0" y="1"/>
                    <a:pt x="2" y="19"/>
                    <a:pt x="12" y="29"/>
                  </a:cubicBezTo>
                  <a:cubicBezTo>
                    <a:pt x="113" y="92"/>
                    <a:pt x="226" y="117"/>
                    <a:pt x="339" y="142"/>
                  </a:cubicBezTo>
                  <a:cubicBezTo>
                    <a:pt x="364" y="142"/>
                    <a:pt x="364" y="117"/>
                    <a:pt x="351" y="117"/>
                  </a:cubicBezTo>
                  <a:cubicBezTo>
                    <a:pt x="238" y="80"/>
                    <a:pt x="138" y="29"/>
                    <a:pt x="25" y="4"/>
                  </a:cubicBezTo>
                  <a:cubicBezTo>
                    <a:pt x="20" y="2"/>
                    <a:pt x="16" y="1"/>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1"/>
            <p:cNvSpPr/>
            <p:nvPr/>
          </p:nvSpPr>
          <p:spPr>
            <a:xfrm>
              <a:off x="4123625" y="3181775"/>
              <a:ext cx="7800" cy="3575"/>
            </a:xfrm>
            <a:custGeom>
              <a:avLst/>
              <a:gdLst/>
              <a:ahLst/>
              <a:cxnLst/>
              <a:rect l="l" t="t" r="r" b="b"/>
              <a:pathLst>
                <a:path w="312" h="143" extrusionOk="0">
                  <a:moveTo>
                    <a:pt x="15" y="1"/>
                  </a:moveTo>
                  <a:cubicBezTo>
                    <a:pt x="6" y="1"/>
                    <a:pt x="0" y="17"/>
                    <a:pt x="10" y="17"/>
                  </a:cubicBezTo>
                  <a:cubicBezTo>
                    <a:pt x="85" y="80"/>
                    <a:pt x="186" y="117"/>
                    <a:pt x="286" y="143"/>
                  </a:cubicBezTo>
                  <a:cubicBezTo>
                    <a:pt x="299" y="143"/>
                    <a:pt x="311" y="117"/>
                    <a:pt x="286" y="105"/>
                  </a:cubicBezTo>
                  <a:cubicBezTo>
                    <a:pt x="198" y="80"/>
                    <a:pt x="111" y="42"/>
                    <a:pt x="23" y="4"/>
                  </a:cubicBezTo>
                  <a:cubicBezTo>
                    <a:pt x="20"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1"/>
            <p:cNvSpPr/>
            <p:nvPr/>
          </p:nvSpPr>
          <p:spPr>
            <a:xfrm>
              <a:off x="4127375" y="3170500"/>
              <a:ext cx="7450" cy="2675"/>
            </a:xfrm>
            <a:custGeom>
              <a:avLst/>
              <a:gdLst/>
              <a:ahLst/>
              <a:cxnLst/>
              <a:rect l="l" t="t" r="r" b="b"/>
              <a:pathLst>
                <a:path w="298" h="107" extrusionOk="0">
                  <a:moveTo>
                    <a:pt x="16" y="0"/>
                  </a:moveTo>
                  <a:cubicBezTo>
                    <a:pt x="7" y="0"/>
                    <a:pt x="1" y="16"/>
                    <a:pt x="11" y="16"/>
                  </a:cubicBezTo>
                  <a:cubicBezTo>
                    <a:pt x="86" y="66"/>
                    <a:pt x="186" y="79"/>
                    <a:pt x="274" y="104"/>
                  </a:cubicBezTo>
                  <a:cubicBezTo>
                    <a:pt x="276" y="106"/>
                    <a:pt x="278" y="107"/>
                    <a:pt x="280" y="107"/>
                  </a:cubicBezTo>
                  <a:cubicBezTo>
                    <a:pt x="290" y="107"/>
                    <a:pt x="298" y="79"/>
                    <a:pt x="287" y="79"/>
                  </a:cubicBezTo>
                  <a:cubicBezTo>
                    <a:pt x="199" y="54"/>
                    <a:pt x="111" y="16"/>
                    <a:pt x="23" y="4"/>
                  </a:cubicBezTo>
                  <a:cubicBezTo>
                    <a:pt x="21" y="1"/>
                    <a:pt x="18" y="0"/>
                    <a:pt x="1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1"/>
            <p:cNvSpPr/>
            <p:nvPr/>
          </p:nvSpPr>
          <p:spPr>
            <a:xfrm>
              <a:off x="4125800" y="3175525"/>
              <a:ext cx="6875" cy="2300"/>
            </a:xfrm>
            <a:custGeom>
              <a:avLst/>
              <a:gdLst/>
              <a:ahLst/>
              <a:cxnLst/>
              <a:rect l="l" t="t" r="r" b="b"/>
              <a:pathLst>
                <a:path w="275" h="92" extrusionOk="0">
                  <a:moveTo>
                    <a:pt x="17" y="0"/>
                  </a:moveTo>
                  <a:cubicBezTo>
                    <a:pt x="7" y="0"/>
                    <a:pt x="1" y="18"/>
                    <a:pt x="11" y="29"/>
                  </a:cubicBezTo>
                  <a:cubicBezTo>
                    <a:pt x="86" y="79"/>
                    <a:pt x="174" y="91"/>
                    <a:pt x="262" y="91"/>
                  </a:cubicBezTo>
                  <a:cubicBezTo>
                    <a:pt x="275" y="91"/>
                    <a:pt x="275" y="54"/>
                    <a:pt x="262" y="54"/>
                  </a:cubicBezTo>
                  <a:cubicBezTo>
                    <a:pt x="174" y="54"/>
                    <a:pt x="99" y="29"/>
                    <a:pt x="24" y="4"/>
                  </a:cubicBezTo>
                  <a:cubicBezTo>
                    <a:pt x="21" y="1"/>
                    <a:pt x="19" y="0"/>
                    <a:pt x="1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1"/>
            <p:cNvSpPr/>
            <p:nvPr/>
          </p:nvSpPr>
          <p:spPr>
            <a:xfrm>
              <a:off x="4117650" y="3174875"/>
              <a:ext cx="6550" cy="2950"/>
            </a:xfrm>
            <a:custGeom>
              <a:avLst/>
              <a:gdLst/>
              <a:ahLst/>
              <a:cxnLst/>
              <a:rect l="l" t="t" r="r" b="b"/>
              <a:pathLst>
                <a:path w="262" h="118" extrusionOk="0">
                  <a:moveTo>
                    <a:pt x="16" y="1"/>
                  </a:moveTo>
                  <a:cubicBezTo>
                    <a:pt x="7" y="1"/>
                    <a:pt x="1" y="19"/>
                    <a:pt x="11" y="30"/>
                  </a:cubicBezTo>
                  <a:cubicBezTo>
                    <a:pt x="86" y="67"/>
                    <a:pt x="161" y="92"/>
                    <a:pt x="237" y="117"/>
                  </a:cubicBezTo>
                  <a:cubicBezTo>
                    <a:pt x="262" y="117"/>
                    <a:pt x="262" y="92"/>
                    <a:pt x="249" y="92"/>
                  </a:cubicBezTo>
                  <a:cubicBezTo>
                    <a:pt x="174" y="67"/>
                    <a:pt x="99" y="30"/>
                    <a:pt x="23" y="4"/>
                  </a:cubicBezTo>
                  <a:cubicBezTo>
                    <a:pt x="21" y="2"/>
                    <a:pt x="18" y="1"/>
                    <a:pt x="1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1"/>
            <p:cNvSpPr/>
            <p:nvPr/>
          </p:nvSpPr>
          <p:spPr>
            <a:xfrm>
              <a:off x="4116325" y="3168375"/>
              <a:ext cx="8175" cy="3525"/>
            </a:xfrm>
            <a:custGeom>
              <a:avLst/>
              <a:gdLst/>
              <a:ahLst/>
              <a:cxnLst/>
              <a:rect l="l" t="t" r="r" b="b"/>
              <a:pathLst>
                <a:path w="327" h="141" extrusionOk="0">
                  <a:moveTo>
                    <a:pt x="39" y="1"/>
                  </a:moveTo>
                  <a:cubicBezTo>
                    <a:pt x="14" y="1"/>
                    <a:pt x="1" y="26"/>
                    <a:pt x="26" y="39"/>
                  </a:cubicBezTo>
                  <a:cubicBezTo>
                    <a:pt x="101" y="89"/>
                    <a:pt x="202" y="114"/>
                    <a:pt x="290" y="139"/>
                  </a:cubicBezTo>
                  <a:cubicBezTo>
                    <a:pt x="294" y="140"/>
                    <a:pt x="297" y="141"/>
                    <a:pt x="301" y="141"/>
                  </a:cubicBezTo>
                  <a:cubicBezTo>
                    <a:pt x="327" y="141"/>
                    <a:pt x="324" y="101"/>
                    <a:pt x="302" y="101"/>
                  </a:cubicBezTo>
                  <a:cubicBezTo>
                    <a:pt x="214" y="76"/>
                    <a:pt x="126" y="26"/>
                    <a:pt x="3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1"/>
            <p:cNvSpPr/>
            <p:nvPr/>
          </p:nvSpPr>
          <p:spPr>
            <a:xfrm>
              <a:off x="4125425" y="3159925"/>
              <a:ext cx="7575" cy="1200"/>
            </a:xfrm>
            <a:custGeom>
              <a:avLst/>
              <a:gdLst/>
              <a:ahLst/>
              <a:cxnLst/>
              <a:rect l="l" t="t" r="r" b="b"/>
              <a:pathLst>
                <a:path w="303" h="48" extrusionOk="0">
                  <a:moveTo>
                    <a:pt x="290" y="0"/>
                  </a:moveTo>
                  <a:cubicBezTo>
                    <a:pt x="202" y="0"/>
                    <a:pt x="101" y="0"/>
                    <a:pt x="13" y="13"/>
                  </a:cubicBezTo>
                  <a:cubicBezTo>
                    <a:pt x="1" y="13"/>
                    <a:pt x="1" y="38"/>
                    <a:pt x="13" y="38"/>
                  </a:cubicBezTo>
                  <a:cubicBezTo>
                    <a:pt x="57" y="44"/>
                    <a:pt x="104" y="47"/>
                    <a:pt x="151" y="47"/>
                  </a:cubicBezTo>
                  <a:cubicBezTo>
                    <a:pt x="199" y="47"/>
                    <a:pt x="246" y="44"/>
                    <a:pt x="290" y="38"/>
                  </a:cubicBezTo>
                  <a:cubicBezTo>
                    <a:pt x="302" y="38"/>
                    <a:pt x="302" y="0"/>
                    <a:pt x="290"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1"/>
            <p:cNvSpPr/>
            <p:nvPr/>
          </p:nvSpPr>
          <p:spPr>
            <a:xfrm>
              <a:off x="4126375" y="3165550"/>
              <a:ext cx="5675" cy="1300"/>
            </a:xfrm>
            <a:custGeom>
              <a:avLst/>
              <a:gdLst/>
              <a:ahLst/>
              <a:cxnLst/>
              <a:rect l="l" t="t" r="r" b="b"/>
              <a:pathLst>
                <a:path w="227" h="52" extrusionOk="0">
                  <a:moveTo>
                    <a:pt x="26" y="1"/>
                  </a:moveTo>
                  <a:cubicBezTo>
                    <a:pt x="13" y="1"/>
                    <a:pt x="1" y="26"/>
                    <a:pt x="26" y="26"/>
                  </a:cubicBezTo>
                  <a:cubicBezTo>
                    <a:pt x="76" y="39"/>
                    <a:pt x="139" y="39"/>
                    <a:pt x="201" y="51"/>
                  </a:cubicBezTo>
                  <a:cubicBezTo>
                    <a:pt x="226" y="51"/>
                    <a:pt x="226" y="13"/>
                    <a:pt x="201" y="13"/>
                  </a:cubicBezTo>
                  <a:cubicBezTo>
                    <a:pt x="139" y="1"/>
                    <a:pt x="88" y="1"/>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1"/>
            <p:cNvSpPr/>
            <p:nvPr/>
          </p:nvSpPr>
          <p:spPr>
            <a:xfrm>
              <a:off x="4139550" y="3189400"/>
              <a:ext cx="7775" cy="3850"/>
            </a:xfrm>
            <a:custGeom>
              <a:avLst/>
              <a:gdLst/>
              <a:ahLst/>
              <a:cxnLst/>
              <a:rect l="l" t="t" r="r" b="b"/>
              <a:pathLst>
                <a:path w="311" h="154" extrusionOk="0">
                  <a:moveTo>
                    <a:pt x="26" y="1"/>
                  </a:moveTo>
                  <a:cubicBezTo>
                    <a:pt x="13" y="1"/>
                    <a:pt x="1" y="13"/>
                    <a:pt x="13" y="26"/>
                  </a:cubicBezTo>
                  <a:cubicBezTo>
                    <a:pt x="88" y="88"/>
                    <a:pt x="189" y="126"/>
                    <a:pt x="277" y="151"/>
                  </a:cubicBezTo>
                  <a:cubicBezTo>
                    <a:pt x="280" y="153"/>
                    <a:pt x="284" y="154"/>
                    <a:pt x="287" y="154"/>
                  </a:cubicBezTo>
                  <a:cubicBezTo>
                    <a:pt x="305" y="154"/>
                    <a:pt x="311" y="126"/>
                    <a:pt x="289" y="126"/>
                  </a:cubicBezTo>
                  <a:cubicBezTo>
                    <a:pt x="201" y="88"/>
                    <a:pt x="114" y="38"/>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1"/>
            <p:cNvSpPr/>
            <p:nvPr/>
          </p:nvSpPr>
          <p:spPr>
            <a:xfrm>
              <a:off x="4114850" y="3178600"/>
              <a:ext cx="6475" cy="5275"/>
            </a:xfrm>
            <a:custGeom>
              <a:avLst/>
              <a:gdLst/>
              <a:ahLst/>
              <a:cxnLst/>
              <a:rect l="l" t="t" r="r" b="b"/>
              <a:pathLst>
                <a:path w="259" h="211" extrusionOk="0">
                  <a:moveTo>
                    <a:pt x="12" y="1"/>
                  </a:moveTo>
                  <a:cubicBezTo>
                    <a:pt x="5" y="1"/>
                    <a:pt x="1" y="10"/>
                    <a:pt x="10" y="19"/>
                  </a:cubicBezTo>
                  <a:cubicBezTo>
                    <a:pt x="60" y="94"/>
                    <a:pt x="148" y="157"/>
                    <a:pt x="223" y="207"/>
                  </a:cubicBezTo>
                  <a:cubicBezTo>
                    <a:pt x="228" y="209"/>
                    <a:pt x="232" y="210"/>
                    <a:pt x="236" y="210"/>
                  </a:cubicBezTo>
                  <a:cubicBezTo>
                    <a:pt x="252" y="210"/>
                    <a:pt x="258" y="192"/>
                    <a:pt x="248" y="182"/>
                  </a:cubicBezTo>
                  <a:cubicBezTo>
                    <a:pt x="173" y="119"/>
                    <a:pt x="110" y="56"/>
                    <a:pt x="22" y="6"/>
                  </a:cubicBezTo>
                  <a:cubicBezTo>
                    <a:pt x="19" y="2"/>
                    <a:pt x="15" y="1"/>
                    <a:pt x="1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1"/>
            <p:cNvSpPr/>
            <p:nvPr/>
          </p:nvSpPr>
          <p:spPr>
            <a:xfrm>
              <a:off x="4116650" y="3162050"/>
              <a:ext cx="6200" cy="1375"/>
            </a:xfrm>
            <a:custGeom>
              <a:avLst/>
              <a:gdLst/>
              <a:ahLst/>
              <a:cxnLst/>
              <a:rect l="l" t="t" r="r" b="b"/>
              <a:pathLst>
                <a:path w="248" h="55" extrusionOk="0">
                  <a:moveTo>
                    <a:pt x="224" y="0"/>
                  </a:moveTo>
                  <a:cubicBezTo>
                    <a:pt x="221" y="0"/>
                    <a:pt x="217" y="1"/>
                    <a:pt x="214" y="3"/>
                  </a:cubicBezTo>
                  <a:cubicBezTo>
                    <a:pt x="193" y="7"/>
                    <a:pt x="172" y="8"/>
                    <a:pt x="151" y="8"/>
                  </a:cubicBezTo>
                  <a:cubicBezTo>
                    <a:pt x="109" y="8"/>
                    <a:pt x="67" y="3"/>
                    <a:pt x="26" y="3"/>
                  </a:cubicBezTo>
                  <a:cubicBezTo>
                    <a:pt x="1" y="3"/>
                    <a:pt x="1" y="41"/>
                    <a:pt x="13" y="41"/>
                  </a:cubicBezTo>
                  <a:cubicBezTo>
                    <a:pt x="42" y="50"/>
                    <a:pt x="69" y="54"/>
                    <a:pt x="95" y="54"/>
                  </a:cubicBezTo>
                  <a:cubicBezTo>
                    <a:pt x="138" y="54"/>
                    <a:pt x="180" y="44"/>
                    <a:pt x="226" y="28"/>
                  </a:cubicBezTo>
                  <a:cubicBezTo>
                    <a:pt x="248" y="28"/>
                    <a:pt x="242" y="0"/>
                    <a:pt x="22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1"/>
            <p:cNvSpPr/>
            <p:nvPr/>
          </p:nvSpPr>
          <p:spPr>
            <a:xfrm>
              <a:off x="4121675" y="3148300"/>
              <a:ext cx="6925" cy="2850"/>
            </a:xfrm>
            <a:custGeom>
              <a:avLst/>
              <a:gdLst/>
              <a:ahLst/>
              <a:cxnLst/>
              <a:rect l="l" t="t" r="r" b="b"/>
              <a:pathLst>
                <a:path w="277" h="114" extrusionOk="0">
                  <a:moveTo>
                    <a:pt x="264" y="1"/>
                  </a:moveTo>
                  <a:cubicBezTo>
                    <a:pt x="176" y="13"/>
                    <a:pt x="76" y="26"/>
                    <a:pt x="13" y="76"/>
                  </a:cubicBezTo>
                  <a:cubicBezTo>
                    <a:pt x="0" y="89"/>
                    <a:pt x="0" y="114"/>
                    <a:pt x="25" y="114"/>
                  </a:cubicBezTo>
                  <a:cubicBezTo>
                    <a:pt x="101" y="89"/>
                    <a:pt x="189" y="51"/>
                    <a:pt x="264" y="26"/>
                  </a:cubicBezTo>
                  <a:cubicBezTo>
                    <a:pt x="276" y="26"/>
                    <a:pt x="276" y="1"/>
                    <a:pt x="26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1"/>
            <p:cNvSpPr/>
            <p:nvPr/>
          </p:nvSpPr>
          <p:spPr>
            <a:xfrm>
              <a:off x="4123550" y="3153900"/>
              <a:ext cx="5275" cy="1950"/>
            </a:xfrm>
            <a:custGeom>
              <a:avLst/>
              <a:gdLst/>
              <a:ahLst/>
              <a:cxnLst/>
              <a:rect l="l" t="t" r="r" b="b"/>
              <a:pathLst>
                <a:path w="211" h="78" extrusionOk="0">
                  <a:moveTo>
                    <a:pt x="186" y="0"/>
                  </a:moveTo>
                  <a:cubicBezTo>
                    <a:pt x="183" y="0"/>
                    <a:pt x="180" y="1"/>
                    <a:pt x="176" y="3"/>
                  </a:cubicBezTo>
                  <a:cubicBezTo>
                    <a:pt x="126" y="15"/>
                    <a:pt x="76" y="28"/>
                    <a:pt x="26" y="40"/>
                  </a:cubicBezTo>
                  <a:cubicBezTo>
                    <a:pt x="1" y="40"/>
                    <a:pt x="13" y="78"/>
                    <a:pt x="26" y="78"/>
                  </a:cubicBezTo>
                  <a:cubicBezTo>
                    <a:pt x="88" y="78"/>
                    <a:pt x="139" y="53"/>
                    <a:pt x="189" y="40"/>
                  </a:cubicBezTo>
                  <a:cubicBezTo>
                    <a:pt x="210" y="29"/>
                    <a:pt x="204" y="0"/>
                    <a:pt x="18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1"/>
            <p:cNvSpPr/>
            <p:nvPr/>
          </p:nvSpPr>
          <p:spPr>
            <a:xfrm>
              <a:off x="4116025" y="3155200"/>
              <a:ext cx="5350" cy="2550"/>
            </a:xfrm>
            <a:custGeom>
              <a:avLst/>
              <a:gdLst/>
              <a:ahLst/>
              <a:cxnLst/>
              <a:rect l="l" t="t" r="r" b="b"/>
              <a:pathLst>
                <a:path w="214" h="102" extrusionOk="0">
                  <a:moveTo>
                    <a:pt x="176" y="1"/>
                  </a:moveTo>
                  <a:cubicBezTo>
                    <a:pt x="126" y="26"/>
                    <a:pt x="63" y="38"/>
                    <a:pt x="13" y="76"/>
                  </a:cubicBezTo>
                  <a:cubicBezTo>
                    <a:pt x="0" y="76"/>
                    <a:pt x="0" y="101"/>
                    <a:pt x="13" y="101"/>
                  </a:cubicBezTo>
                  <a:cubicBezTo>
                    <a:pt x="76" y="89"/>
                    <a:pt x="138" y="64"/>
                    <a:pt x="189" y="38"/>
                  </a:cubicBezTo>
                  <a:cubicBezTo>
                    <a:pt x="214" y="26"/>
                    <a:pt x="201" y="1"/>
                    <a:pt x="1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1"/>
            <p:cNvSpPr/>
            <p:nvPr/>
          </p:nvSpPr>
          <p:spPr>
            <a:xfrm>
              <a:off x="4113200" y="3147250"/>
              <a:ext cx="4950" cy="4525"/>
            </a:xfrm>
            <a:custGeom>
              <a:avLst/>
              <a:gdLst/>
              <a:ahLst/>
              <a:cxnLst/>
              <a:rect l="l" t="t" r="r" b="b"/>
              <a:pathLst>
                <a:path w="198" h="181" extrusionOk="0">
                  <a:moveTo>
                    <a:pt x="175" y="0"/>
                  </a:moveTo>
                  <a:cubicBezTo>
                    <a:pt x="171" y="0"/>
                    <a:pt x="167" y="2"/>
                    <a:pt x="164" y="5"/>
                  </a:cubicBezTo>
                  <a:cubicBezTo>
                    <a:pt x="113" y="55"/>
                    <a:pt x="51" y="93"/>
                    <a:pt x="0" y="156"/>
                  </a:cubicBezTo>
                  <a:cubicBezTo>
                    <a:pt x="0" y="168"/>
                    <a:pt x="13" y="181"/>
                    <a:pt x="26" y="181"/>
                  </a:cubicBezTo>
                  <a:cubicBezTo>
                    <a:pt x="88" y="143"/>
                    <a:pt x="139" y="80"/>
                    <a:pt x="189" y="30"/>
                  </a:cubicBezTo>
                  <a:cubicBezTo>
                    <a:pt x="198" y="12"/>
                    <a:pt x="187" y="0"/>
                    <a:pt x="17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1"/>
            <p:cNvSpPr/>
            <p:nvPr/>
          </p:nvSpPr>
          <p:spPr>
            <a:xfrm>
              <a:off x="4121675" y="3142975"/>
              <a:ext cx="4400" cy="3150"/>
            </a:xfrm>
            <a:custGeom>
              <a:avLst/>
              <a:gdLst/>
              <a:ahLst/>
              <a:cxnLst/>
              <a:rect l="l" t="t" r="r" b="b"/>
              <a:pathLst>
                <a:path w="176" h="126" extrusionOk="0">
                  <a:moveTo>
                    <a:pt x="151" y="0"/>
                  </a:moveTo>
                  <a:cubicBezTo>
                    <a:pt x="101" y="38"/>
                    <a:pt x="63" y="63"/>
                    <a:pt x="13" y="101"/>
                  </a:cubicBezTo>
                  <a:cubicBezTo>
                    <a:pt x="0" y="113"/>
                    <a:pt x="25" y="126"/>
                    <a:pt x="38" y="126"/>
                  </a:cubicBezTo>
                  <a:cubicBezTo>
                    <a:pt x="88" y="101"/>
                    <a:pt x="126" y="63"/>
                    <a:pt x="176" y="26"/>
                  </a:cubicBezTo>
                  <a:cubicBezTo>
                    <a:pt x="176" y="13"/>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1"/>
            <p:cNvSpPr/>
            <p:nvPr/>
          </p:nvSpPr>
          <p:spPr>
            <a:xfrm>
              <a:off x="4117275" y="3134050"/>
              <a:ext cx="5575" cy="4675"/>
            </a:xfrm>
            <a:custGeom>
              <a:avLst/>
              <a:gdLst/>
              <a:ahLst/>
              <a:cxnLst/>
              <a:rect l="l" t="t" r="r" b="b"/>
              <a:pathLst>
                <a:path w="223" h="187" extrusionOk="0">
                  <a:moveTo>
                    <a:pt x="202" y="1"/>
                  </a:moveTo>
                  <a:cubicBezTo>
                    <a:pt x="197" y="1"/>
                    <a:pt x="193" y="2"/>
                    <a:pt x="189" y="6"/>
                  </a:cubicBezTo>
                  <a:cubicBezTo>
                    <a:pt x="126" y="56"/>
                    <a:pt x="63" y="106"/>
                    <a:pt x="1" y="169"/>
                  </a:cubicBezTo>
                  <a:cubicBezTo>
                    <a:pt x="1" y="178"/>
                    <a:pt x="1" y="187"/>
                    <a:pt x="5" y="187"/>
                  </a:cubicBezTo>
                  <a:cubicBezTo>
                    <a:pt x="7" y="187"/>
                    <a:pt x="9" y="185"/>
                    <a:pt x="13" y="182"/>
                  </a:cubicBezTo>
                  <a:cubicBezTo>
                    <a:pt x="88" y="144"/>
                    <a:pt x="151" y="81"/>
                    <a:pt x="214" y="19"/>
                  </a:cubicBezTo>
                  <a:cubicBezTo>
                    <a:pt x="223" y="10"/>
                    <a:pt x="213" y="1"/>
                    <a:pt x="20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1"/>
            <p:cNvSpPr/>
            <p:nvPr/>
          </p:nvSpPr>
          <p:spPr>
            <a:xfrm>
              <a:off x="4112875" y="3141625"/>
              <a:ext cx="5625" cy="5450"/>
            </a:xfrm>
            <a:custGeom>
              <a:avLst/>
              <a:gdLst/>
              <a:ahLst/>
              <a:cxnLst/>
              <a:rect l="l" t="t" r="r" b="b"/>
              <a:pathLst>
                <a:path w="225" h="218" extrusionOk="0">
                  <a:moveTo>
                    <a:pt x="209" y="1"/>
                  </a:moveTo>
                  <a:cubicBezTo>
                    <a:pt x="207" y="1"/>
                    <a:pt x="204" y="2"/>
                    <a:pt x="202" y="4"/>
                  </a:cubicBezTo>
                  <a:cubicBezTo>
                    <a:pt x="126" y="67"/>
                    <a:pt x="64" y="130"/>
                    <a:pt x="1" y="192"/>
                  </a:cubicBezTo>
                  <a:cubicBezTo>
                    <a:pt x="1" y="205"/>
                    <a:pt x="13" y="218"/>
                    <a:pt x="26" y="218"/>
                  </a:cubicBezTo>
                  <a:cubicBezTo>
                    <a:pt x="101" y="167"/>
                    <a:pt x="152" y="92"/>
                    <a:pt x="214" y="29"/>
                  </a:cubicBezTo>
                  <a:cubicBezTo>
                    <a:pt x="224" y="19"/>
                    <a:pt x="218" y="1"/>
                    <a:pt x="20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1"/>
            <p:cNvSpPr/>
            <p:nvPr/>
          </p:nvSpPr>
          <p:spPr>
            <a:xfrm>
              <a:off x="4106300" y="3138000"/>
              <a:ext cx="3375" cy="7000"/>
            </a:xfrm>
            <a:custGeom>
              <a:avLst/>
              <a:gdLst/>
              <a:ahLst/>
              <a:cxnLst/>
              <a:rect l="l" t="t" r="r" b="b"/>
              <a:pathLst>
                <a:path w="135" h="280" extrusionOk="0">
                  <a:moveTo>
                    <a:pt x="105" y="0"/>
                  </a:moveTo>
                  <a:cubicBezTo>
                    <a:pt x="98" y="0"/>
                    <a:pt x="92" y="3"/>
                    <a:pt x="88" y="11"/>
                  </a:cubicBezTo>
                  <a:cubicBezTo>
                    <a:pt x="51" y="86"/>
                    <a:pt x="13" y="174"/>
                    <a:pt x="0" y="262"/>
                  </a:cubicBezTo>
                  <a:cubicBezTo>
                    <a:pt x="0" y="271"/>
                    <a:pt x="7" y="280"/>
                    <a:pt x="10" y="280"/>
                  </a:cubicBezTo>
                  <a:cubicBezTo>
                    <a:pt x="12" y="280"/>
                    <a:pt x="13" y="278"/>
                    <a:pt x="13" y="275"/>
                  </a:cubicBezTo>
                  <a:cubicBezTo>
                    <a:pt x="63" y="199"/>
                    <a:pt x="88" y="112"/>
                    <a:pt x="126" y="24"/>
                  </a:cubicBezTo>
                  <a:cubicBezTo>
                    <a:pt x="135" y="15"/>
                    <a:pt x="119" y="0"/>
                    <a:pt x="10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1"/>
            <p:cNvSpPr/>
            <p:nvPr/>
          </p:nvSpPr>
          <p:spPr>
            <a:xfrm>
              <a:off x="4113600" y="3131250"/>
              <a:ext cx="4550" cy="4350"/>
            </a:xfrm>
            <a:custGeom>
              <a:avLst/>
              <a:gdLst/>
              <a:ahLst/>
              <a:cxnLst/>
              <a:rect l="l" t="t" r="r" b="b"/>
              <a:pathLst>
                <a:path w="182" h="174" extrusionOk="0">
                  <a:moveTo>
                    <a:pt x="159" y="0"/>
                  </a:moveTo>
                  <a:cubicBezTo>
                    <a:pt x="155" y="0"/>
                    <a:pt x="151" y="2"/>
                    <a:pt x="148" y="5"/>
                  </a:cubicBezTo>
                  <a:cubicBezTo>
                    <a:pt x="97" y="43"/>
                    <a:pt x="47" y="93"/>
                    <a:pt x="10" y="156"/>
                  </a:cubicBezTo>
                  <a:cubicBezTo>
                    <a:pt x="1" y="165"/>
                    <a:pt x="11" y="173"/>
                    <a:pt x="22" y="173"/>
                  </a:cubicBezTo>
                  <a:cubicBezTo>
                    <a:pt x="26" y="173"/>
                    <a:pt x="31" y="172"/>
                    <a:pt x="35" y="168"/>
                  </a:cubicBezTo>
                  <a:cubicBezTo>
                    <a:pt x="85" y="131"/>
                    <a:pt x="123" y="80"/>
                    <a:pt x="173" y="30"/>
                  </a:cubicBezTo>
                  <a:cubicBezTo>
                    <a:pt x="182" y="12"/>
                    <a:pt x="171" y="0"/>
                    <a:pt x="15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1"/>
            <p:cNvSpPr/>
            <p:nvPr/>
          </p:nvSpPr>
          <p:spPr>
            <a:xfrm>
              <a:off x="4108800" y="3122275"/>
              <a:ext cx="4750" cy="6425"/>
            </a:xfrm>
            <a:custGeom>
              <a:avLst/>
              <a:gdLst/>
              <a:ahLst/>
              <a:cxnLst/>
              <a:rect l="l" t="t" r="r" b="b"/>
              <a:pathLst>
                <a:path w="190" h="257" extrusionOk="0">
                  <a:moveTo>
                    <a:pt x="164" y="0"/>
                  </a:moveTo>
                  <a:cubicBezTo>
                    <a:pt x="89" y="63"/>
                    <a:pt x="26" y="138"/>
                    <a:pt x="1" y="239"/>
                  </a:cubicBezTo>
                  <a:cubicBezTo>
                    <a:pt x="1" y="248"/>
                    <a:pt x="13" y="256"/>
                    <a:pt x="21" y="256"/>
                  </a:cubicBezTo>
                  <a:cubicBezTo>
                    <a:pt x="24" y="256"/>
                    <a:pt x="26" y="255"/>
                    <a:pt x="26" y="251"/>
                  </a:cubicBezTo>
                  <a:cubicBezTo>
                    <a:pt x="76" y="163"/>
                    <a:pt x="114" y="88"/>
                    <a:pt x="189" y="25"/>
                  </a:cubicBezTo>
                  <a:cubicBezTo>
                    <a:pt x="189" y="13"/>
                    <a:pt x="176" y="0"/>
                    <a:pt x="1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1"/>
            <p:cNvSpPr/>
            <p:nvPr/>
          </p:nvSpPr>
          <p:spPr>
            <a:xfrm>
              <a:off x="4103150" y="3134375"/>
              <a:ext cx="3700" cy="7800"/>
            </a:xfrm>
            <a:custGeom>
              <a:avLst/>
              <a:gdLst/>
              <a:ahLst/>
              <a:cxnLst/>
              <a:rect l="l" t="t" r="r" b="b"/>
              <a:pathLst>
                <a:path w="148" h="312" extrusionOk="0">
                  <a:moveTo>
                    <a:pt x="117" y="0"/>
                  </a:moveTo>
                  <a:cubicBezTo>
                    <a:pt x="111" y="0"/>
                    <a:pt x="105" y="2"/>
                    <a:pt x="101" y="6"/>
                  </a:cubicBezTo>
                  <a:cubicBezTo>
                    <a:pt x="64" y="106"/>
                    <a:pt x="26" y="194"/>
                    <a:pt x="1" y="294"/>
                  </a:cubicBezTo>
                  <a:cubicBezTo>
                    <a:pt x="1" y="303"/>
                    <a:pt x="13" y="312"/>
                    <a:pt x="21" y="312"/>
                  </a:cubicBezTo>
                  <a:cubicBezTo>
                    <a:pt x="24" y="312"/>
                    <a:pt x="26" y="310"/>
                    <a:pt x="26" y="307"/>
                  </a:cubicBezTo>
                  <a:cubicBezTo>
                    <a:pt x="76" y="219"/>
                    <a:pt x="101" y="119"/>
                    <a:pt x="139" y="18"/>
                  </a:cubicBezTo>
                  <a:cubicBezTo>
                    <a:pt x="148" y="9"/>
                    <a:pt x="132" y="0"/>
                    <a:pt x="11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1"/>
            <p:cNvSpPr/>
            <p:nvPr/>
          </p:nvSpPr>
          <p:spPr>
            <a:xfrm>
              <a:off x="4111625" y="3168700"/>
              <a:ext cx="5000" cy="2900"/>
            </a:xfrm>
            <a:custGeom>
              <a:avLst/>
              <a:gdLst/>
              <a:ahLst/>
              <a:cxnLst/>
              <a:rect l="l" t="t" r="r" b="b"/>
              <a:pathLst>
                <a:path w="200" h="116" extrusionOk="0">
                  <a:moveTo>
                    <a:pt x="26" y="0"/>
                  </a:moveTo>
                  <a:cubicBezTo>
                    <a:pt x="13" y="0"/>
                    <a:pt x="1" y="13"/>
                    <a:pt x="13" y="26"/>
                  </a:cubicBezTo>
                  <a:cubicBezTo>
                    <a:pt x="63" y="63"/>
                    <a:pt x="114" y="88"/>
                    <a:pt x="176" y="113"/>
                  </a:cubicBezTo>
                  <a:cubicBezTo>
                    <a:pt x="178" y="115"/>
                    <a:pt x="180" y="116"/>
                    <a:pt x="182" y="116"/>
                  </a:cubicBezTo>
                  <a:cubicBezTo>
                    <a:pt x="192" y="116"/>
                    <a:pt x="200" y="88"/>
                    <a:pt x="189" y="88"/>
                  </a:cubicBezTo>
                  <a:cubicBezTo>
                    <a:pt x="139" y="63"/>
                    <a:pt x="76" y="26"/>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31"/>
            <p:cNvSpPr/>
            <p:nvPr/>
          </p:nvSpPr>
          <p:spPr>
            <a:xfrm>
              <a:off x="4109525" y="3171700"/>
              <a:ext cx="6150" cy="5275"/>
            </a:xfrm>
            <a:custGeom>
              <a:avLst/>
              <a:gdLst/>
              <a:ahLst/>
              <a:cxnLst/>
              <a:rect l="l" t="t" r="r" b="b"/>
              <a:pathLst>
                <a:path w="246" h="211" extrusionOk="0">
                  <a:moveTo>
                    <a:pt x="22" y="1"/>
                  </a:moveTo>
                  <a:cubicBezTo>
                    <a:pt x="11" y="1"/>
                    <a:pt x="1" y="10"/>
                    <a:pt x="9" y="18"/>
                  </a:cubicBezTo>
                  <a:cubicBezTo>
                    <a:pt x="60" y="106"/>
                    <a:pt x="135" y="157"/>
                    <a:pt x="223" y="207"/>
                  </a:cubicBezTo>
                  <a:cubicBezTo>
                    <a:pt x="225" y="209"/>
                    <a:pt x="228" y="210"/>
                    <a:pt x="230" y="210"/>
                  </a:cubicBezTo>
                  <a:cubicBezTo>
                    <a:pt x="239" y="210"/>
                    <a:pt x="245" y="192"/>
                    <a:pt x="235" y="182"/>
                  </a:cubicBezTo>
                  <a:cubicBezTo>
                    <a:pt x="147" y="131"/>
                    <a:pt x="97" y="69"/>
                    <a:pt x="35" y="6"/>
                  </a:cubicBezTo>
                  <a:cubicBezTo>
                    <a:pt x="31" y="2"/>
                    <a:pt x="26" y="1"/>
                    <a:pt x="2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1"/>
            <p:cNvSpPr/>
            <p:nvPr/>
          </p:nvSpPr>
          <p:spPr>
            <a:xfrm>
              <a:off x="4111000" y="3158350"/>
              <a:ext cx="7550" cy="2525"/>
            </a:xfrm>
            <a:custGeom>
              <a:avLst/>
              <a:gdLst/>
              <a:ahLst/>
              <a:cxnLst/>
              <a:rect l="l" t="t" r="r" b="b"/>
              <a:pathLst>
                <a:path w="302" h="101" extrusionOk="0">
                  <a:moveTo>
                    <a:pt x="277" y="0"/>
                  </a:moveTo>
                  <a:cubicBezTo>
                    <a:pt x="189" y="25"/>
                    <a:pt x="101" y="51"/>
                    <a:pt x="13" y="76"/>
                  </a:cubicBezTo>
                  <a:cubicBezTo>
                    <a:pt x="1" y="76"/>
                    <a:pt x="1" y="101"/>
                    <a:pt x="13" y="101"/>
                  </a:cubicBezTo>
                  <a:cubicBezTo>
                    <a:pt x="114" y="101"/>
                    <a:pt x="201" y="76"/>
                    <a:pt x="289" y="25"/>
                  </a:cubicBezTo>
                  <a:cubicBezTo>
                    <a:pt x="302" y="25"/>
                    <a:pt x="289" y="0"/>
                    <a:pt x="27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1"/>
            <p:cNvSpPr/>
            <p:nvPr/>
          </p:nvSpPr>
          <p:spPr>
            <a:xfrm>
              <a:off x="4110700" y="3151675"/>
              <a:ext cx="7100" cy="4825"/>
            </a:xfrm>
            <a:custGeom>
              <a:avLst/>
              <a:gdLst/>
              <a:ahLst/>
              <a:cxnLst/>
              <a:rect l="l" t="t" r="r" b="b"/>
              <a:pathLst>
                <a:path w="284" h="193" extrusionOk="0">
                  <a:moveTo>
                    <a:pt x="259" y="0"/>
                  </a:moveTo>
                  <a:cubicBezTo>
                    <a:pt x="256" y="0"/>
                    <a:pt x="253" y="1"/>
                    <a:pt x="251" y="4"/>
                  </a:cubicBezTo>
                  <a:cubicBezTo>
                    <a:pt x="163" y="54"/>
                    <a:pt x="75" y="104"/>
                    <a:pt x="0" y="167"/>
                  </a:cubicBezTo>
                  <a:cubicBezTo>
                    <a:pt x="0" y="179"/>
                    <a:pt x="13" y="192"/>
                    <a:pt x="13" y="192"/>
                  </a:cubicBezTo>
                  <a:cubicBezTo>
                    <a:pt x="113" y="142"/>
                    <a:pt x="188" y="79"/>
                    <a:pt x="264" y="29"/>
                  </a:cubicBezTo>
                  <a:cubicBezTo>
                    <a:pt x="284" y="19"/>
                    <a:pt x="271" y="0"/>
                    <a:pt x="25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1"/>
            <p:cNvSpPr/>
            <p:nvPr/>
          </p:nvSpPr>
          <p:spPr>
            <a:xfrm>
              <a:off x="4105675" y="3143200"/>
              <a:ext cx="5925" cy="9550"/>
            </a:xfrm>
            <a:custGeom>
              <a:avLst/>
              <a:gdLst/>
              <a:ahLst/>
              <a:cxnLst/>
              <a:rect l="l" t="t" r="r" b="b"/>
              <a:pathLst>
                <a:path w="237" h="382" extrusionOk="0">
                  <a:moveTo>
                    <a:pt x="209" y="1"/>
                  </a:moveTo>
                  <a:cubicBezTo>
                    <a:pt x="206" y="1"/>
                    <a:pt x="203" y="2"/>
                    <a:pt x="201" y="4"/>
                  </a:cubicBezTo>
                  <a:cubicBezTo>
                    <a:pt x="126" y="117"/>
                    <a:pt x="38" y="230"/>
                    <a:pt x="0" y="355"/>
                  </a:cubicBezTo>
                  <a:cubicBezTo>
                    <a:pt x="0" y="371"/>
                    <a:pt x="10" y="382"/>
                    <a:pt x="20" y="382"/>
                  </a:cubicBezTo>
                  <a:cubicBezTo>
                    <a:pt x="27" y="382"/>
                    <a:pt x="33" y="377"/>
                    <a:pt x="38" y="368"/>
                  </a:cubicBezTo>
                  <a:cubicBezTo>
                    <a:pt x="101" y="255"/>
                    <a:pt x="151" y="142"/>
                    <a:pt x="226" y="29"/>
                  </a:cubicBezTo>
                  <a:cubicBezTo>
                    <a:pt x="236" y="19"/>
                    <a:pt x="222" y="1"/>
                    <a:pt x="20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1"/>
            <p:cNvSpPr/>
            <p:nvPr/>
          </p:nvSpPr>
          <p:spPr>
            <a:xfrm>
              <a:off x="3983325" y="3141625"/>
              <a:ext cx="27300" cy="21775"/>
            </a:xfrm>
            <a:custGeom>
              <a:avLst/>
              <a:gdLst/>
              <a:ahLst/>
              <a:cxnLst/>
              <a:rect l="l" t="t" r="r" b="b"/>
              <a:pathLst>
                <a:path w="1092" h="871" extrusionOk="0">
                  <a:moveTo>
                    <a:pt x="931" y="1"/>
                  </a:moveTo>
                  <a:cubicBezTo>
                    <a:pt x="922" y="1"/>
                    <a:pt x="913" y="2"/>
                    <a:pt x="904" y="4"/>
                  </a:cubicBezTo>
                  <a:cubicBezTo>
                    <a:pt x="854" y="4"/>
                    <a:pt x="803" y="29"/>
                    <a:pt x="753" y="42"/>
                  </a:cubicBezTo>
                  <a:cubicBezTo>
                    <a:pt x="477" y="167"/>
                    <a:pt x="226" y="343"/>
                    <a:pt x="0" y="531"/>
                  </a:cubicBezTo>
                  <a:lnTo>
                    <a:pt x="452" y="870"/>
                  </a:lnTo>
                  <a:cubicBezTo>
                    <a:pt x="728" y="732"/>
                    <a:pt x="967" y="519"/>
                    <a:pt x="1054" y="230"/>
                  </a:cubicBezTo>
                  <a:cubicBezTo>
                    <a:pt x="1079" y="180"/>
                    <a:pt x="1092" y="105"/>
                    <a:pt x="1054" y="54"/>
                  </a:cubicBezTo>
                  <a:cubicBezTo>
                    <a:pt x="1023" y="23"/>
                    <a:pt x="975" y="1"/>
                    <a:pt x="931"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1"/>
            <p:cNvSpPr/>
            <p:nvPr/>
          </p:nvSpPr>
          <p:spPr>
            <a:xfrm>
              <a:off x="3984250" y="3147750"/>
              <a:ext cx="20425" cy="13450"/>
            </a:xfrm>
            <a:custGeom>
              <a:avLst/>
              <a:gdLst/>
              <a:ahLst/>
              <a:cxnLst/>
              <a:rect l="l" t="t" r="r" b="b"/>
              <a:pathLst>
                <a:path w="817" h="538" extrusionOk="0">
                  <a:moveTo>
                    <a:pt x="686" y="1"/>
                  </a:moveTo>
                  <a:cubicBezTo>
                    <a:pt x="669" y="1"/>
                    <a:pt x="653" y="4"/>
                    <a:pt x="641" y="10"/>
                  </a:cubicBezTo>
                  <a:cubicBezTo>
                    <a:pt x="315" y="136"/>
                    <a:pt x="189" y="336"/>
                    <a:pt x="1" y="537"/>
                  </a:cubicBezTo>
                  <a:cubicBezTo>
                    <a:pt x="1" y="537"/>
                    <a:pt x="540" y="374"/>
                    <a:pt x="741" y="198"/>
                  </a:cubicBezTo>
                  <a:cubicBezTo>
                    <a:pt x="779" y="161"/>
                    <a:pt x="817" y="123"/>
                    <a:pt x="804" y="73"/>
                  </a:cubicBezTo>
                  <a:cubicBezTo>
                    <a:pt x="804" y="35"/>
                    <a:pt x="766" y="23"/>
                    <a:pt x="741" y="10"/>
                  </a:cubicBezTo>
                  <a:cubicBezTo>
                    <a:pt x="722" y="4"/>
                    <a:pt x="704" y="1"/>
                    <a:pt x="686"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1"/>
            <p:cNvSpPr/>
            <p:nvPr/>
          </p:nvSpPr>
          <p:spPr>
            <a:xfrm>
              <a:off x="3974850" y="3126650"/>
              <a:ext cx="28250" cy="27650"/>
            </a:xfrm>
            <a:custGeom>
              <a:avLst/>
              <a:gdLst/>
              <a:ahLst/>
              <a:cxnLst/>
              <a:rect l="l" t="t" r="r" b="b"/>
              <a:pathLst>
                <a:path w="1130" h="1106" extrusionOk="0">
                  <a:moveTo>
                    <a:pt x="916" y="1"/>
                  </a:moveTo>
                  <a:cubicBezTo>
                    <a:pt x="866" y="13"/>
                    <a:pt x="816" y="39"/>
                    <a:pt x="766" y="64"/>
                  </a:cubicBezTo>
                  <a:cubicBezTo>
                    <a:pt x="452" y="239"/>
                    <a:pt x="251" y="553"/>
                    <a:pt x="0" y="804"/>
                  </a:cubicBezTo>
                  <a:lnTo>
                    <a:pt x="389" y="1105"/>
                  </a:lnTo>
                  <a:cubicBezTo>
                    <a:pt x="703" y="892"/>
                    <a:pt x="992" y="628"/>
                    <a:pt x="1105" y="290"/>
                  </a:cubicBezTo>
                  <a:cubicBezTo>
                    <a:pt x="1130" y="202"/>
                    <a:pt x="1130" y="101"/>
                    <a:pt x="1067" y="51"/>
                  </a:cubicBezTo>
                  <a:cubicBezTo>
                    <a:pt x="1029" y="13"/>
                    <a:pt x="967" y="1"/>
                    <a:pt x="916"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1"/>
            <p:cNvSpPr/>
            <p:nvPr/>
          </p:nvSpPr>
          <p:spPr>
            <a:xfrm>
              <a:off x="3981425" y="3132300"/>
              <a:ext cx="16975" cy="17600"/>
            </a:xfrm>
            <a:custGeom>
              <a:avLst/>
              <a:gdLst/>
              <a:ahLst/>
              <a:cxnLst/>
              <a:rect l="l" t="t" r="r" b="b"/>
              <a:pathLst>
                <a:path w="679" h="704" extrusionOk="0">
                  <a:moveTo>
                    <a:pt x="566" y="1"/>
                  </a:moveTo>
                  <a:cubicBezTo>
                    <a:pt x="528" y="1"/>
                    <a:pt x="490" y="1"/>
                    <a:pt x="465" y="26"/>
                  </a:cubicBezTo>
                  <a:cubicBezTo>
                    <a:pt x="189" y="227"/>
                    <a:pt x="126" y="465"/>
                    <a:pt x="1" y="704"/>
                  </a:cubicBezTo>
                  <a:cubicBezTo>
                    <a:pt x="1" y="704"/>
                    <a:pt x="478" y="402"/>
                    <a:pt x="628" y="176"/>
                  </a:cubicBezTo>
                  <a:cubicBezTo>
                    <a:pt x="653" y="126"/>
                    <a:pt x="679" y="76"/>
                    <a:pt x="653" y="38"/>
                  </a:cubicBezTo>
                  <a:cubicBezTo>
                    <a:pt x="628" y="13"/>
                    <a:pt x="591" y="1"/>
                    <a:pt x="566"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1"/>
            <p:cNvSpPr/>
            <p:nvPr/>
          </p:nvSpPr>
          <p:spPr>
            <a:xfrm>
              <a:off x="3962300" y="3115050"/>
              <a:ext cx="30775" cy="27950"/>
            </a:xfrm>
            <a:custGeom>
              <a:avLst/>
              <a:gdLst/>
              <a:ahLst/>
              <a:cxnLst/>
              <a:rect l="l" t="t" r="r" b="b"/>
              <a:pathLst>
                <a:path w="1231" h="1118" extrusionOk="0">
                  <a:moveTo>
                    <a:pt x="1092" y="1"/>
                  </a:moveTo>
                  <a:cubicBezTo>
                    <a:pt x="1042" y="1"/>
                    <a:pt x="992" y="13"/>
                    <a:pt x="954" y="26"/>
                  </a:cubicBezTo>
                  <a:cubicBezTo>
                    <a:pt x="854" y="63"/>
                    <a:pt x="766" y="126"/>
                    <a:pt x="678" y="189"/>
                  </a:cubicBezTo>
                  <a:cubicBezTo>
                    <a:pt x="427" y="390"/>
                    <a:pt x="214" y="615"/>
                    <a:pt x="0" y="866"/>
                  </a:cubicBezTo>
                  <a:lnTo>
                    <a:pt x="553" y="1117"/>
                  </a:lnTo>
                  <a:cubicBezTo>
                    <a:pt x="829" y="841"/>
                    <a:pt x="1092" y="553"/>
                    <a:pt x="1205" y="201"/>
                  </a:cubicBezTo>
                  <a:cubicBezTo>
                    <a:pt x="1230" y="151"/>
                    <a:pt x="1230" y="114"/>
                    <a:pt x="1218" y="63"/>
                  </a:cubicBezTo>
                  <a:cubicBezTo>
                    <a:pt x="1193" y="26"/>
                    <a:pt x="1142" y="1"/>
                    <a:pt x="1092" y="1"/>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1"/>
            <p:cNvSpPr/>
            <p:nvPr/>
          </p:nvSpPr>
          <p:spPr>
            <a:xfrm>
              <a:off x="3969525" y="3121025"/>
              <a:ext cx="17275" cy="17900"/>
            </a:xfrm>
            <a:custGeom>
              <a:avLst/>
              <a:gdLst/>
              <a:ahLst/>
              <a:cxnLst/>
              <a:rect l="l" t="t" r="r" b="b"/>
              <a:pathLst>
                <a:path w="691" h="716" extrusionOk="0">
                  <a:moveTo>
                    <a:pt x="577" y="0"/>
                  </a:moveTo>
                  <a:cubicBezTo>
                    <a:pt x="540" y="0"/>
                    <a:pt x="502" y="0"/>
                    <a:pt x="477" y="25"/>
                  </a:cubicBezTo>
                  <a:cubicBezTo>
                    <a:pt x="188" y="238"/>
                    <a:pt x="126" y="477"/>
                    <a:pt x="0" y="715"/>
                  </a:cubicBezTo>
                  <a:cubicBezTo>
                    <a:pt x="0" y="715"/>
                    <a:pt x="502" y="402"/>
                    <a:pt x="640" y="176"/>
                  </a:cubicBezTo>
                  <a:cubicBezTo>
                    <a:pt x="678" y="138"/>
                    <a:pt x="690" y="75"/>
                    <a:pt x="665" y="38"/>
                  </a:cubicBezTo>
                  <a:cubicBezTo>
                    <a:pt x="640" y="13"/>
                    <a:pt x="602" y="0"/>
                    <a:pt x="577"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1"/>
            <p:cNvSpPr/>
            <p:nvPr/>
          </p:nvSpPr>
          <p:spPr>
            <a:xfrm>
              <a:off x="3949750" y="3106450"/>
              <a:ext cx="28900" cy="28400"/>
            </a:xfrm>
            <a:custGeom>
              <a:avLst/>
              <a:gdLst/>
              <a:ahLst/>
              <a:cxnLst/>
              <a:rect l="l" t="t" r="r" b="b"/>
              <a:pathLst>
                <a:path w="1156" h="1136" extrusionOk="0">
                  <a:moveTo>
                    <a:pt x="976" y="0"/>
                  </a:moveTo>
                  <a:cubicBezTo>
                    <a:pt x="902" y="0"/>
                    <a:pt x="831" y="51"/>
                    <a:pt x="779" y="94"/>
                  </a:cubicBezTo>
                  <a:cubicBezTo>
                    <a:pt x="477" y="319"/>
                    <a:pt x="214" y="596"/>
                    <a:pt x="1" y="909"/>
                  </a:cubicBezTo>
                  <a:lnTo>
                    <a:pt x="540" y="1135"/>
                  </a:lnTo>
                  <a:cubicBezTo>
                    <a:pt x="841" y="947"/>
                    <a:pt x="1055" y="658"/>
                    <a:pt x="1130" y="332"/>
                  </a:cubicBezTo>
                  <a:cubicBezTo>
                    <a:pt x="1142" y="269"/>
                    <a:pt x="1155" y="207"/>
                    <a:pt x="1142" y="144"/>
                  </a:cubicBezTo>
                  <a:cubicBezTo>
                    <a:pt x="1130" y="81"/>
                    <a:pt x="1080" y="31"/>
                    <a:pt x="1017" y="6"/>
                  </a:cubicBezTo>
                  <a:cubicBezTo>
                    <a:pt x="1003" y="2"/>
                    <a:pt x="989" y="0"/>
                    <a:pt x="976"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1"/>
            <p:cNvSpPr/>
            <p:nvPr/>
          </p:nvSpPr>
          <p:spPr>
            <a:xfrm>
              <a:off x="3958850" y="3114000"/>
              <a:ext cx="15700" cy="18650"/>
            </a:xfrm>
            <a:custGeom>
              <a:avLst/>
              <a:gdLst/>
              <a:ahLst/>
              <a:cxnLst/>
              <a:rect l="l" t="t" r="r" b="b"/>
              <a:pathLst>
                <a:path w="628" h="746" extrusionOk="0">
                  <a:moveTo>
                    <a:pt x="537" y="0"/>
                  </a:moveTo>
                  <a:cubicBezTo>
                    <a:pt x="529" y="0"/>
                    <a:pt x="522" y="2"/>
                    <a:pt x="515" y="5"/>
                  </a:cubicBezTo>
                  <a:cubicBezTo>
                    <a:pt x="477" y="5"/>
                    <a:pt x="440" y="17"/>
                    <a:pt x="415" y="30"/>
                  </a:cubicBezTo>
                  <a:cubicBezTo>
                    <a:pt x="164" y="256"/>
                    <a:pt x="113" y="494"/>
                    <a:pt x="0" y="745"/>
                  </a:cubicBezTo>
                  <a:cubicBezTo>
                    <a:pt x="0" y="745"/>
                    <a:pt x="452" y="407"/>
                    <a:pt x="578" y="181"/>
                  </a:cubicBezTo>
                  <a:cubicBezTo>
                    <a:pt x="603" y="130"/>
                    <a:pt x="628" y="68"/>
                    <a:pt x="590" y="30"/>
                  </a:cubicBezTo>
                  <a:cubicBezTo>
                    <a:pt x="581" y="12"/>
                    <a:pt x="558" y="0"/>
                    <a:pt x="537" y="0"/>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1"/>
            <p:cNvSpPr/>
            <p:nvPr/>
          </p:nvSpPr>
          <p:spPr>
            <a:xfrm>
              <a:off x="3939400" y="3100500"/>
              <a:ext cx="21050" cy="28700"/>
            </a:xfrm>
            <a:custGeom>
              <a:avLst/>
              <a:gdLst/>
              <a:ahLst/>
              <a:cxnLst/>
              <a:rect l="l" t="t" r="r" b="b"/>
              <a:pathLst>
                <a:path w="842" h="1148" extrusionOk="0">
                  <a:moveTo>
                    <a:pt x="721" y="0"/>
                  </a:moveTo>
                  <a:cubicBezTo>
                    <a:pt x="690" y="0"/>
                    <a:pt x="655" y="12"/>
                    <a:pt x="628" y="30"/>
                  </a:cubicBezTo>
                  <a:cubicBezTo>
                    <a:pt x="553" y="68"/>
                    <a:pt x="502" y="131"/>
                    <a:pt x="452" y="181"/>
                  </a:cubicBezTo>
                  <a:cubicBezTo>
                    <a:pt x="289" y="382"/>
                    <a:pt x="63" y="708"/>
                    <a:pt x="0" y="1147"/>
                  </a:cubicBezTo>
                  <a:lnTo>
                    <a:pt x="540" y="1122"/>
                  </a:lnTo>
                  <a:cubicBezTo>
                    <a:pt x="716" y="834"/>
                    <a:pt x="816" y="520"/>
                    <a:pt x="829" y="181"/>
                  </a:cubicBezTo>
                  <a:cubicBezTo>
                    <a:pt x="841" y="118"/>
                    <a:pt x="829" y="30"/>
                    <a:pt x="753" y="5"/>
                  </a:cubicBezTo>
                  <a:cubicBezTo>
                    <a:pt x="743" y="2"/>
                    <a:pt x="732" y="0"/>
                    <a:pt x="721" y="0"/>
                  </a:cubicBezTo>
                  <a:close/>
                </a:path>
              </a:pathLst>
            </a:custGeom>
            <a:solidFill>
              <a:srgbClr val="D33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1"/>
            <p:cNvSpPr/>
            <p:nvPr/>
          </p:nvSpPr>
          <p:spPr>
            <a:xfrm>
              <a:off x="3945350" y="3107075"/>
              <a:ext cx="12275" cy="21175"/>
            </a:xfrm>
            <a:custGeom>
              <a:avLst/>
              <a:gdLst/>
              <a:ahLst/>
              <a:cxnLst/>
              <a:rect l="l" t="t" r="r" b="b"/>
              <a:pathLst>
                <a:path w="491" h="847" extrusionOk="0">
                  <a:moveTo>
                    <a:pt x="389" y="1"/>
                  </a:moveTo>
                  <a:cubicBezTo>
                    <a:pt x="381" y="1"/>
                    <a:pt x="372" y="2"/>
                    <a:pt x="365" y="6"/>
                  </a:cubicBezTo>
                  <a:cubicBezTo>
                    <a:pt x="327" y="18"/>
                    <a:pt x="289" y="31"/>
                    <a:pt x="277" y="56"/>
                  </a:cubicBezTo>
                  <a:cubicBezTo>
                    <a:pt x="64" y="332"/>
                    <a:pt x="64" y="571"/>
                    <a:pt x="1" y="847"/>
                  </a:cubicBezTo>
                  <a:cubicBezTo>
                    <a:pt x="1" y="847"/>
                    <a:pt x="390" y="420"/>
                    <a:pt x="465" y="169"/>
                  </a:cubicBezTo>
                  <a:cubicBezTo>
                    <a:pt x="478" y="119"/>
                    <a:pt x="490" y="56"/>
                    <a:pt x="453" y="18"/>
                  </a:cubicBezTo>
                  <a:cubicBezTo>
                    <a:pt x="435" y="10"/>
                    <a:pt x="411" y="1"/>
                    <a:pt x="389" y="1"/>
                  </a:cubicBezTo>
                  <a:close/>
                </a:path>
              </a:pathLst>
            </a:custGeom>
            <a:solidFill>
              <a:srgbClr val="C02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1"/>
            <p:cNvSpPr/>
            <p:nvPr/>
          </p:nvSpPr>
          <p:spPr>
            <a:xfrm>
              <a:off x="3987075" y="3155825"/>
              <a:ext cx="9750" cy="3475"/>
            </a:xfrm>
            <a:custGeom>
              <a:avLst/>
              <a:gdLst/>
              <a:ahLst/>
              <a:cxnLst/>
              <a:rect l="l" t="t" r="r" b="b"/>
              <a:pathLst>
                <a:path w="390" h="139" extrusionOk="0">
                  <a:moveTo>
                    <a:pt x="390" y="1"/>
                  </a:moveTo>
                  <a:cubicBezTo>
                    <a:pt x="264" y="51"/>
                    <a:pt x="139" y="89"/>
                    <a:pt x="13" y="126"/>
                  </a:cubicBezTo>
                  <a:cubicBezTo>
                    <a:pt x="1" y="126"/>
                    <a:pt x="1" y="139"/>
                    <a:pt x="13" y="139"/>
                  </a:cubicBezTo>
                  <a:cubicBezTo>
                    <a:pt x="139" y="126"/>
                    <a:pt x="277" y="64"/>
                    <a:pt x="390" y="13"/>
                  </a:cubicBezTo>
                  <a:cubicBezTo>
                    <a:pt x="390" y="13"/>
                    <a:pt x="390" y="1"/>
                    <a:pt x="39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1"/>
            <p:cNvSpPr/>
            <p:nvPr/>
          </p:nvSpPr>
          <p:spPr>
            <a:xfrm>
              <a:off x="3986775" y="3151450"/>
              <a:ext cx="5675" cy="2525"/>
            </a:xfrm>
            <a:custGeom>
              <a:avLst/>
              <a:gdLst/>
              <a:ahLst/>
              <a:cxnLst/>
              <a:rect l="l" t="t" r="r" b="b"/>
              <a:pathLst>
                <a:path w="227" h="101" extrusionOk="0">
                  <a:moveTo>
                    <a:pt x="214" y="0"/>
                  </a:moveTo>
                  <a:cubicBezTo>
                    <a:pt x="151" y="38"/>
                    <a:pt x="76" y="63"/>
                    <a:pt x="0" y="88"/>
                  </a:cubicBezTo>
                  <a:cubicBezTo>
                    <a:pt x="0" y="88"/>
                    <a:pt x="0" y="101"/>
                    <a:pt x="0" y="101"/>
                  </a:cubicBezTo>
                  <a:cubicBezTo>
                    <a:pt x="76" y="88"/>
                    <a:pt x="151" y="50"/>
                    <a:pt x="214" y="13"/>
                  </a:cubicBezTo>
                  <a:cubicBezTo>
                    <a:pt x="226" y="0"/>
                    <a:pt x="214" y="0"/>
                    <a:pt x="21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1"/>
            <p:cNvSpPr/>
            <p:nvPr/>
          </p:nvSpPr>
          <p:spPr>
            <a:xfrm>
              <a:off x="3980800" y="3140950"/>
              <a:ext cx="9350" cy="7700"/>
            </a:xfrm>
            <a:custGeom>
              <a:avLst/>
              <a:gdLst/>
              <a:ahLst/>
              <a:cxnLst/>
              <a:rect l="l" t="t" r="r" b="b"/>
              <a:pathLst>
                <a:path w="374" h="308" extrusionOk="0">
                  <a:moveTo>
                    <a:pt x="367" y="1"/>
                  </a:moveTo>
                  <a:lnTo>
                    <a:pt x="367" y="1"/>
                  </a:lnTo>
                  <a:cubicBezTo>
                    <a:pt x="366" y="1"/>
                    <a:pt x="365" y="2"/>
                    <a:pt x="365" y="6"/>
                  </a:cubicBezTo>
                  <a:cubicBezTo>
                    <a:pt x="239" y="94"/>
                    <a:pt x="114" y="194"/>
                    <a:pt x="13" y="295"/>
                  </a:cubicBezTo>
                  <a:cubicBezTo>
                    <a:pt x="1" y="295"/>
                    <a:pt x="13" y="307"/>
                    <a:pt x="13" y="307"/>
                  </a:cubicBezTo>
                  <a:cubicBezTo>
                    <a:pt x="139" y="219"/>
                    <a:pt x="252" y="119"/>
                    <a:pt x="365" y="19"/>
                  </a:cubicBezTo>
                  <a:cubicBezTo>
                    <a:pt x="374" y="10"/>
                    <a:pt x="370" y="1"/>
                    <a:pt x="36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1"/>
            <p:cNvSpPr/>
            <p:nvPr/>
          </p:nvSpPr>
          <p:spPr>
            <a:xfrm>
              <a:off x="3976100" y="3138450"/>
              <a:ext cx="6200" cy="5500"/>
            </a:xfrm>
            <a:custGeom>
              <a:avLst/>
              <a:gdLst/>
              <a:ahLst/>
              <a:cxnLst/>
              <a:rect l="l" t="t" r="r" b="b"/>
              <a:pathLst>
                <a:path w="248" h="220" extrusionOk="0">
                  <a:moveTo>
                    <a:pt x="241" y="1"/>
                  </a:moveTo>
                  <a:lnTo>
                    <a:pt x="241" y="1"/>
                  </a:lnTo>
                  <a:cubicBezTo>
                    <a:pt x="240" y="1"/>
                    <a:pt x="239" y="2"/>
                    <a:pt x="239" y="6"/>
                  </a:cubicBezTo>
                  <a:cubicBezTo>
                    <a:pt x="164" y="81"/>
                    <a:pt x="76" y="131"/>
                    <a:pt x="1" y="207"/>
                  </a:cubicBezTo>
                  <a:cubicBezTo>
                    <a:pt x="1" y="207"/>
                    <a:pt x="1" y="219"/>
                    <a:pt x="13" y="219"/>
                  </a:cubicBezTo>
                  <a:cubicBezTo>
                    <a:pt x="101" y="169"/>
                    <a:pt x="176" y="94"/>
                    <a:pt x="239" y="18"/>
                  </a:cubicBezTo>
                  <a:cubicBezTo>
                    <a:pt x="248" y="9"/>
                    <a:pt x="244" y="1"/>
                    <a:pt x="241"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1"/>
            <p:cNvSpPr/>
            <p:nvPr/>
          </p:nvSpPr>
          <p:spPr>
            <a:xfrm>
              <a:off x="3970450" y="3130100"/>
              <a:ext cx="10375" cy="10525"/>
            </a:xfrm>
            <a:custGeom>
              <a:avLst/>
              <a:gdLst/>
              <a:ahLst/>
              <a:cxnLst/>
              <a:rect l="l" t="t" r="r" b="b"/>
              <a:pathLst>
                <a:path w="415" h="421" extrusionOk="0">
                  <a:moveTo>
                    <a:pt x="402" y="1"/>
                  </a:moveTo>
                  <a:cubicBezTo>
                    <a:pt x="252" y="126"/>
                    <a:pt x="114" y="264"/>
                    <a:pt x="1" y="415"/>
                  </a:cubicBezTo>
                  <a:cubicBezTo>
                    <a:pt x="1" y="415"/>
                    <a:pt x="6" y="421"/>
                    <a:pt x="10" y="421"/>
                  </a:cubicBezTo>
                  <a:cubicBezTo>
                    <a:pt x="12" y="421"/>
                    <a:pt x="13" y="419"/>
                    <a:pt x="13" y="415"/>
                  </a:cubicBezTo>
                  <a:cubicBezTo>
                    <a:pt x="139" y="277"/>
                    <a:pt x="264" y="139"/>
                    <a:pt x="402" y="13"/>
                  </a:cubicBezTo>
                  <a:cubicBezTo>
                    <a:pt x="415" y="13"/>
                    <a:pt x="402" y="1"/>
                    <a:pt x="40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1"/>
            <p:cNvSpPr/>
            <p:nvPr/>
          </p:nvSpPr>
          <p:spPr>
            <a:xfrm>
              <a:off x="3958850" y="3125100"/>
              <a:ext cx="6925" cy="7050"/>
            </a:xfrm>
            <a:custGeom>
              <a:avLst/>
              <a:gdLst/>
              <a:ahLst/>
              <a:cxnLst/>
              <a:rect l="l" t="t" r="r" b="b"/>
              <a:pathLst>
                <a:path w="277" h="282" extrusionOk="0">
                  <a:moveTo>
                    <a:pt x="251" y="0"/>
                  </a:moveTo>
                  <a:cubicBezTo>
                    <a:pt x="176" y="88"/>
                    <a:pt x="76" y="176"/>
                    <a:pt x="0" y="264"/>
                  </a:cubicBezTo>
                  <a:cubicBezTo>
                    <a:pt x="0" y="273"/>
                    <a:pt x="7" y="281"/>
                    <a:pt x="10" y="281"/>
                  </a:cubicBezTo>
                  <a:cubicBezTo>
                    <a:pt x="12" y="281"/>
                    <a:pt x="13" y="280"/>
                    <a:pt x="13" y="276"/>
                  </a:cubicBezTo>
                  <a:cubicBezTo>
                    <a:pt x="101" y="201"/>
                    <a:pt x="189" y="101"/>
                    <a:pt x="264" y="13"/>
                  </a:cubicBezTo>
                  <a:cubicBezTo>
                    <a:pt x="277" y="0"/>
                    <a:pt x="264" y="0"/>
                    <a:pt x="251"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1"/>
            <p:cNvSpPr/>
            <p:nvPr/>
          </p:nvSpPr>
          <p:spPr>
            <a:xfrm>
              <a:off x="3956125" y="3119000"/>
              <a:ext cx="8400" cy="12525"/>
            </a:xfrm>
            <a:custGeom>
              <a:avLst/>
              <a:gdLst/>
              <a:ahLst/>
              <a:cxnLst/>
              <a:rect l="l" t="t" r="r" b="b"/>
              <a:pathLst>
                <a:path w="336" h="501" extrusionOk="0">
                  <a:moveTo>
                    <a:pt x="325" y="1"/>
                  </a:moveTo>
                  <a:cubicBezTo>
                    <a:pt x="324" y="1"/>
                    <a:pt x="323" y="2"/>
                    <a:pt x="323" y="6"/>
                  </a:cubicBezTo>
                  <a:cubicBezTo>
                    <a:pt x="185" y="131"/>
                    <a:pt x="59" y="307"/>
                    <a:pt x="9" y="483"/>
                  </a:cubicBezTo>
                  <a:cubicBezTo>
                    <a:pt x="0" y="491"/>
                    <a:pt x="10" y="500"/>
                    <a:pt x="17" y="500"/>
                  </a:cubicBezTo>
                  <a:cubicBezTo>
                    <a:pt x="19" y="500"/>
                    <a:pt x="22" y="499"/>
                    <a:pt x="22" y="495"/>
                  </a:cubicBezTo>
                  <a:cubicBezTo>
                    <a:pt x="109" y="319"/>
                    <a:pt x="197" y="156"/>
                    <a:pt x="335" y="18"/>
                  </a:cubicBezTo>
                  <a:cubicBezTo>
                    <a:pt x="335" y="9"/>
                    <a:pt x="329" y="1"/>
                    <a:pt x="32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1"/>
            <p:cNvSpPr/>
            <p:nvPr/>
          </p:nvSpPr>
          <p:spPr>
            <a:xfrm>
              <a:off x="3948600" y="3119325"/>
              <a:ext cx="7050" cy="10325"/>
            </a:xfrm>
            <a:custGeom>
              <a:avLst/>
              <a:gdLst/>
              <a:ahLst/>
              <a:cxnLst/>
              <a:rect l="l" t="t" r="r" b="b"/>
              <a:pathLst>
                <a:path w="282" h="413" extrusionOk="0">
                  <a:moveTo>
                    <a:pt x="270" y="0"/>
                  </a:moveTo>
                  <a:cubicBezTo>
                    <a:pt x="267" y="0"/>
                    <a:pt x="264" y="2"/>
                    <a:pt x="260" y="5"/>
                  </a:cubicBezTo>
                  <a:cubicBezTo>
                    <a:pt x="172" y="131"/>
                    <a:pt x="84" y="269"/>
                    <a:pt x="9" y="407"/>
                  </a:cubicBezTo>
                  <a:cubicBezTo>
                    <a:pt x="1" y="407"/>
                    <a:pt x="3" y="412"/>
                    <a:pt x="10" y="412"/>
                  </a:cubicBezTo>
                  <a:cubicBezTo>
                    <a:pt x="13" y="412"/>
                    <a:pt x="17" y="411"/>
                    <a:pt x="21" y="407"/>
                  </a:cubicBezTo>
                  <a:cubicBezTo>
                    <a:pt x="109" y="281"/>
                    <a:pt x="197" y="143"/>
                    <a:pt x="272" y="18"/>
                  </a:cubicBezTo>
                  <a:cubicBezTo>
                    <a:pt x="281" y="9"/>
                    <a:pt x="278" y="0"/>
                    <a:pt x="270"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1"/>
            <p:cNvSpPr/>
            <p:nvPr/>
          </p:nvSpPr>
          <p:spPr>
            <a:xfrm>
              <a:off x="3942850" y="3114275"/>
              <a:ext cx="6925" cy="15850"/>
            </a:xfrm>
            <a:custGeom>
              <a:avLst/>
              <a:gdLst/>
              <a:ahLst/>
              <a:cxnLst/>
              <a:rect l="l" t="t" r="r" b="b"/>
              <a:pathLst>
                <a:path w="277" h="634" extrusionOk="0">
                  <a:moveTo>
                    <a:pt x="267" y="1"/>
                  </a:moveTo>
                  <a:cubicBezTo>
                    <a:pt x="265" y="1"/>
                    <a:pt x="264" y="2"/>
                    <a:pt x="264" y="6"/>
                  </a:cubicBezTo>
                  <a:cubicBezTo>
                    <a:pt x="138" y="182"/>
                    <a:pt x="26" y="408"/>
                    <a:pt x="0" y="634"/>
                  </a:cubicBezTo>
                  <a:lnTo>
                    <a:pt x="13" y="634"/>
                  </a:lnTo>
                  <a:cubicBezTo>
                    <a:pt x="51" y="521"/>
                    <a:pt x="76" y="421"/>
                    <a:pt x="113" y="308"/>
                  </a:cubicBezTo>
                  <a:cubicBezTo>
                    <a:pt x="164" y="207"/>
                    <a:pt x="214" y="107"/>
                    <a:pt x="277" y="6"/>
                  </a:cubicBezTo>
                  <a:cubicBezTo>
                    <a:pt x="277" y="6"/>
                    <a:pt x="271" y="1"/>
                    <a:pt x="26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1"/>
            <p:cNvSpPr/>
            <p:nvPr/>
          </p:nvSpPr>
          <p:spPr>
            <a:xfrm>
              <a:off x="3946300" y="3112475"/>
              <a:ext cx="5675" cy="5175"/>
            </a:xfrm>
            <a:custGeom>
              <a:avLst/>
              <a:gdLst/>
              <a:ahLst/>
              <a:cxnLst/>
              <a:rect l="l" t="t" r="r" b="b"/>
              <a:pathLst>
                <a:path w="227" h="207" extrusionOk="0">
                  <a:moveTo>
                    <a:pt x="107" y="1"/>
                  </a:moveTo>
                  <a:cubicBezTo>
                    <a:pt x="63" y="1"/>
                    <a:pt x="24" y="36"/>
                    <a:pt x="13" y="91"/>
                  </a:cubicBezTo>
                  <a:cubicBezTo>
                    <a:pt x="0" y="141"/>
                    <a:pt x="38" y="191"/>
                    <a:pt x="88" y="204"/>
                  </a:cubicBezTo>
                  <a:cubicBezTo>
                    <a:pt x="97" y="206"/>
                    <a:pt x="105" y="206"/>
                    <a:pt x="112" y="206"/>
                  </a:cubicBezTo>
                  <a:cubicBezTo>
                    <a:pt x="164" y="206"/>
                    <a:pt x="203" y="172"/>
                    <a:pt x="214" y="129"/>
                  </a:cubicBezTo>
                  <a:cubicBezTo>
                    <a:pt x="226" y="66"/>
                    <a:pt x="189" y="16"/>
                    <a:pt x="126" y="3"/>
                  </a:cubicBezTo>
                  <a:cubicBezTo>
                    <a:pt x="119" y="2"/>
                    <a:pt x="113" y="1"/>
                    <a:pt x="10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1"/>
            <p:cNvSpPr/>
            <p:nvPr/>
          </p:nvSpPr>
          <p:spPr>
            <a:xfrm>
              <a:off x="3949425" y="3120075"/>
              <a:ext cx="3175" cy="2850"/>
            </a:xfrm>
            <a:custGeom>
              <a:avLst/>
              <a:gdLst/>
              <a:ahLst/>
              <a:cxnLst/>
              <a:rect l="l" t="t" r="r" b="b"/>
              <a:pathLst>
                <a:path w="127" h="114" extrusionOk="0">
                  <a:moveTo>
                    <a:pt x="76" y="0"/>
                  </a:moveTo>
                  <a:cubicBezTo>
                    <a:pt x="39" y="0"/>
                    <a:pt x="14" y="13"/>
                    <a:pt x="1" y="51"/>
                  </a:cubicBezTo>
                  <a:cubicBezTo>
                    <a:pt x="1" y="76"/>
                    <a:pt x="26" y="101"/>
                    <a:pt x="51" y="113"/>
                  </a:cubicBezTo>
                  <a:cubicBezTo>
                    <a:pt x="76" y="113"/>
                    <a:pt x="114" y="101"/>
                    <a:pt x="114" y="63"/>
                  </a:cubicBezTo>
                  <a:cubicBezTo>
                    <a:pt x="126" y="38"/>
                    <a:pt x="101" y="0"/>
                    <a:pt x="76"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1"/>
            <p:cNvSpPr/>
            <p:nvPr/>
          </p:nvSpPr>
          <p:spPr>
            <a:xfrm>
              <a:off x="3978925" y="3129175"/>
              <a:ext cx="2850" cy="2850"/>
            </a:xfrm>
            <a:custGeom>
              <a:avLst/>
              <a:gdLst/>
              <a:ahLst/>
              <a:cxnLst/>
              <a:rect l="l" t="t" r="r" b="b"/>
              <a:pathLst>
                <a:path w="114" h="114" extrusionOk="0">
                  <a:moveTo>
                    <a:pt x="63" y="0"/>
                  </a:moveTo>
                  <a:cubicBezTo>
                    <a:pt x="38" y="0"/>
                    <a:pt x="13" y="13"/>
                    <a:pt x="1" y="50"/>
                  </a:cubicBezTo>
                  <a:cubicBezTo>
                    <a:pt x="1" y="76"/>
                    <a:pt x="13" y="101"/>
                    <a:pt x="51" y="113"/>
                  </a:cubicBezTo>
                  <a:cubicBezTo>
                    <a:pt x="76" y="113"/>
                    <a:pt x="114" y="101"/>
                    <a:pt x="114" y="63"/>
                  </a:cubicBezTo>
                  <a:cubicBezTo>
                    <a:pt x="114" y="38"/>
                    <a:pt x="101" y="13"/>
                    <a:pt x="63"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1"/>
            <p:cNvSpPr/>
            <p:nvPr/>
          </p:nvSpPr>
          <p:spPr>
            <a:xfrm>
              <a:off x="3995250" y="3154575"/>
              <a:ext cx="2850" cy="2850"/>
            </a:xfrm>
            <a:custGeom>
              <a:avLst/>
              <a:gdLst/>
              <a:ahLst/>
              <a:cxnLst/>
              <a:rect l="l" t="t" r="r" b="b"/>
              <a:pathLst>
                <a:path w="114" h="114" extrusionOk="0">
                  <a:moveTo>
                    <a:pt x="75" y="1"/>
                  </a:moveTo>
                  <a:cubicBezTo>
                    <a:pt x="38" y="1"/>
                    <a:pt x="13" y="13"/>
                    <a:pt x="0" y="51"/>
                  </a:cubicBezTo>
                  <a:cubicBezTo>
                    <a:pt x="0" y="76"/>
                    <a:pt x="25" y="101"/>
                    <a:pt x="50" y="114"/>
                  </a:cubicBezTo>
                  <a:cubicBezTo>
                    <a:pt x="75" y="114"/>
                    <a:pt x="113" y="101"/>
                    <a:pt x="113" y="63"/>
                  </a:cubicBezTo>
                  <a:cubicBezTo>
                    <a:pt x="113" y="38"/>
                    <a:pt x="100" y="13"/>
                    <a:pt x="7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1"/>
            <p:cNvSpPr/>
            <p:nvPr/>
          </p:nvSpPr>
          <p:spPr>
            <a:xfrm>
              <a:off x="3963550" y="3122900"/>
              <a:ext cx="4425" cy="4150"/>
            </a:xfrm>
            <a:custGeom>
              <a:avLst/>
              <a:gdLst/>
              <a:ahLst/>
              <a:cxnLst/>
              <a:rect l="l" t="t" r="r" b="b"/>
              <a:pathLst>
                <a:path w="177" h="166" extrusionOk="0">
                  <a:moveTo>
                    <a:pt x="114" y="0"/>
                  </a:moveTo>
                  <a:cubicBezTo>
                    <a:pt x="63" y="0"/>
                    <a:pt x="26" y="25"/>
                    <a:pt x="13" y="63"/>
                  </a:cubicBezTo>
                  <a:cubicBezTo>
                    <a:pt x="1" y="113"/>
                    <a:pt x="38" y="151"/>
                    <a:pt x="76" y="163"/>
                  </a:cubicBezTo>
                  <a:cubicBezTo>
                    <a:pt x="83" y="165"/>
                    <a:pt x="89" y="166"/>
                    <a:pt x="95" y="166"/>
                  </a:cubicBezTo>
                  <a:cubicBezTo>
                    <a:pt x="136" y="166"/>
                    <a:pt x="165" y="133"/>
                    <a:pt x="176" y="101"/>
                  </a:cubicBezTo>
                  <a:cubicBezTo>
                    <a:pt x="176" y="51"/>
                    <a:pt x="151" y="13"/>
                    <a:pt x="11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1"/>
            <p:cNvSpPr/>
            <p:nvPr/>
          </p:nvSpPr>
          <p:spPr>
            <a:xfrm>
              <a:off x="3977350" y="3133825"/>
              <a:ext cx="4750" cy="4150"/>
            </a:xfrm>
            <a:custGeom>
              <a:avLst/>
              <a:gdLst/>
              <a:ahLst/>
              <a:cxnLst/>
              <a:rect l="l" t="t" r="r" b="b"/>
              <a:pathLst>
                <a:path w="190" h="166" extrusionOk="0">
                  <a:moveTo>
                    <a:pt x="94" y="0"/>
                  </a:moveTo>
                  <a:cubicBezTo>
                    <a:pt x="54" y="0"/>
                    <a:pt x="24" y="33"/>
                    <a:pt x="13" y="65"/>
                  </a:cubicBezTo>
                  <a:cubicBezTo>
                    <a:pt x="1" y="115"/>
                    <a:pt x="38" y="153"/>
                    <a:pt x="76" y="166"/>
                  </a:cubicBezTo>
                  <a:cubicBezTo>
                    <a:pt x="126" y="166"/>
                    <a:pt x="164" y="141"/>
                    <a:pt x="177" y="103"/>
                  </a:cubicBezTo>
                  <a:cubicBezTo>
                    <a:pt x="189" y="53"/>
                    <a:pt x="151" y="15"/>
                    <a:pt x="114" y="3"/>
                  </a:cubicBezTo>
                  <a:cubicBezTo>
                    <a:pt x="107" y="1"/>
                    <a:pt x="101" y="0"/>
                    <a:pt x="94"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1"/>
            <p:cNvSpPr/>
            <p:nvPr/>
          </p:nvSpPr>
          <p:spPr>
            <a:xfrm>
              <a:off x="3989900" y="3148000"/>
              <a:ext cx="4425" cy="4175"/>
            </a:xfrm>
            <a:custGeom>
              <a:avLst/>
              <a:gdLst/>
              <a:ahLst/>
              <a:cxnLst/>
              <a:rect l="l" t="t" r="r" b="b"/>
              <a:pathLst>
                <a:path w="177" h="167" extrusionOk="0">
                  <a:moveTo>
                    <a:pt x="101" y="0"/>
                  </a:moveTo>
                  <a:cubicBezTo>
                    <a:pt x="64" y="0"/>
                    <a:pt x="13" y="25"/>
                    <a:pt x="13" y="76"/>
                  </a:cubicBezTo>
                  <a:cubicBezTo>
                    <a:pt x="1" y="113"/>
                    <a:pt x="26" y="163"/>
                    <a:pt x="76" y="163"/>
                  </a:cubicBezTo>
                  <a:cubicBezTo>
                    <a:pt x="83" y="165"/>
                    <a:pt x="89" y="167"/>
                    <a:pt x="96" y="167"/>
                  </a:cubicBezTo>
                  <a:cubicBezTo>
                    <a:pt x="129" y="167"/>
                    <a:pt x="164" y="142"/>
                    <a:pt x="164" y="101"/>
                  </a:cubicBezTo>
                  <a:cubicBezTo>
                    <a:pt x="176" y="63"/>
                    <a:pt x="151" y="13"/>
                    <a:pt x="101"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1"/>
            <p:cNvSpPr/>
            <p:nvPr/>
          </p:nvSpPr>
          <p:spPr>
            <a:xfrm>
              <a:off x="3962625" y="3118100"/>
              <a:ext cx="2825" cy="2700"/>
            </a:xfrm>
            <a:custGeom>
              <a:avLst/>
              <a:gdLst/>
              <a:ahLst/>
              <a:cxnLst/>
              <a:rect l="l" t="t" r="r" b="b"/>
              <a:pathLst>
                <a:path w="113" h="108" extrusionOk="0">
                  <a:moveTo>
                    <a:pt x="49" y="1"/>
                  </a:moveTo>
                  <a:cubicBezTo>
                    <a:pt x="29" y="1"/>
                    <a:pt x="10" y="21"/>
                    <a:pt x="0" y="42"/>
                  </a:cubicBezTo>
                  <a:cubicBezTo>
                    <a:pt x="0" y="67"/>
                    <a:pt x="13" y="104"/>
                    <a:pt x="50" y="104"/>
                  </a:cubicBezTo>
                  <a:cubicBezTo>
                    <a:pt x="55" y="107"/>
                    <a:pt x="59" y="108"/>
                    <a:pt x="64" y="108"/>
                  </a:cubicBezTo>
                  <a:cubicBezTo>
                    <a:pt x="84" y="108"/>
                    <a:pt x="103" y="87"/>
                    <a:pt x="113" y="67"/>
                  </a:cubicBezTo>
                  <a:cubicBezTo>
                    <a:pt x="113" y="29"/>
                    <a:pt x="100" y="4"/>
                    <a:pt x="63" y="4"/>
                  </a:cubicBezTo>
                  <a:cubicBezTo>
                    <a:pt x="58" y="2"/>
                    <a:pt x="54" y="1"/>
                    <a:pt x="49"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1"/>
            <p:cNvSpPr/>
            <p:nvPr/>
          </p:nvSpPr>
          <p:spPr>
            <a:xfrm>
              <a:off x="3988350" y="3139825"/>
              <a:ext cx="2825" cy="2850"/>
            </a:xfrm>
            <a:custGeom>
              <a:avLst/>
              <a:gdLst/>
              <a:ahLst/>
              <a:cxnLst/>
              <a:rect l="l" t="t" r="r" b="b"/>
              <a:pathLst>
                <a:path w="113" h="114" extrusionOk="0">
                  <a:moveTo>
                    <a:pt x="75" y="1"/>
                  </a:moveTo>
                  <a:cubicBezTo>
                    <a:pt x="38" y="1"/>
                    <a:pt x="13" y="13"/>
                    <a:pt x="0" y="51"/>
                  </a:cubicBezTo>
                  <a:cubicBezTo>
                    <a:pt x="0" y="76"/>
                    <a:pt x="13" y="101"/>
                    <a:pt x="50" y="114"/>
                  </a:cubicBezTo>
                  <a:cubicBezTo>
                    <a:pt x="75" y="114"/>
                    <a:pt x="113" y="101"/>
                    <a:pt x="113" y="64"/>
                  </a:cubicBezTo>
                  <a:cubicBezTo>
                    <a:pt x="113" y="39"/>
                    <a:pt x="100" y="1"/>
                    <a:pt x="75"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1"/>
            <p:cNvSpPr/>
            <p:nvPr/>
          </p:nvSpPr>
          <p:spPr>
            <a:xfrm>
              <a:off x="3999950" y="3147050"/>
              <a:ext cx="2850" cy="2850"/>
            </a:xfrm>
            <a:custGeom>
              <a:avLst/>
              <a:gdLst/>
              <a:ahLst/>
              <a:cxnLst/>
              <a:rect l="l" t="t" r="r" b="b"/>
              <a:pathLst>
                <a:path w="114" h="114" extrusionOk="0">
                  <a:moveTo>
                    <a:pt x="63" y="1"/>
                  </a:moveTo>
                  <a:cubicBezTo>
                    <a:pt x="38" y="1"/>
                    <a:pt x="13" y="13"/>
                    <a:pt x="0" y="51"/>
                  </a:cubicBezTo>
                  <a:cubicBezTo>
                    <a:pt x="0" y="76"/>
                    <a:pt x="13" y="101"/>
                    <a:pt x="51" y="114"/>
                  </a:cubicBezTo>
                  <a:cubicBezTo>
                    <a:pt x="76" y="114"/>
                    <a:pt x="101" y="101"/>
                    <a:pt x="113" y="63"/>
                  </a:cubicBezTo>
                  <a:cubicBezTo>
                    <a:pt x="113" y="38"/>
                    <a:pt x="101" y="1"/>
                    <a:pt x="63"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1"/>
            <p:cNvSpPr/>
            <p:nvPr/>
          </p:nvSpPr>
          <p:spPr>
            <a:xfrm>
              <a:off x="3980500" y="3145175"/>
              <a:ext cx="7875" cy="5050"/>
            </a:xfrm>
            <a:custGeom>
              <a:avLst/>
              <a:gdLst/>
              <a:ahLst/>
              <a:cxnLst/>
              <a:rect l="l" t="t" r="r" b="b"/>
              <a:pathLst>
                <a:path w="315" h="202" extrusionOk="0">
                  <a:moveTo>
                    <a:pt x="301" y="0"/>
                  </a:moveTo>
                  <a:cubicBezTo>
                    <a:pt x="201" y="63"/>
                    <a:pt x="101" y="113"/>
                    <a:pt x="13" y="189"/>
                  </a:cubicBezTo>
                  <a:cubicBezTo>
                    <a:pt x="0" y="189"/>
                    <a:pt x="13" y="201"/>
                    <a:pt x="25" y="201"/>
                  </a:cubicBezTo>
                  <a:cubicBezTo>
                    <a:pt x="126" y="151"/>
                    <a:pt x="214" y="88"/>
                    <a:pt x="301" y="25"/>
                  </a:cubicBezTo>
                  <a:cubicBezTo>
                    <a:pt x="314" y="13"/>
                    <a:pt x="314" y="0"/>
                    <a:pt x="301"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1"/>
            <p:cNvSpPr/>
            <p:nvPr/>
          </p:nvSpPr>
          <p:spPr>
            <a:xfrm>
              <a:off x="3972750" y="3135750"/>
              <a:ext cx="4000" cy="4250"/>
            </a:xfrm>
            <a:custGeom>
              <a:avLst/>
              <a:gdLst/>
              <a:ahLst/>
              <a:cxnLst/>
              <a:rect l="l" t="t" r="r" b="b"/>
              <a:pathLst>
                <a:path w="160" h="170" extrusionOk="0">
                  <a:moveTo>
                    <a:pt x="147" y="1"/>
                  </a:moveTo>
                  <a:cubicBezTo>
                    <a:pt x="97" y="51"/>
                    <a:pt x="47" y="101"/>
                    <a:pt x="9" y="164"/>
                  </a:cubicBezTo>
                  <a:cubicBezTo>
                    <a:pt x="1" y="164"/>
                    <a:pt x="4" y="170"/>
                    <a:pt x="10" y="170"/>
                  </a:cubicBezTo>
                  <a:cubicBezTo>
                    <a:pt x="13" y="170"/>
                    <a:pt x="18" y="168"/>
                    <a:pt x="22" y="164"/>
                  </a:cubicBezTo>
                  <a:cubicBezTo>
                    <a:pt x="72" y="126"/>
                    <a:pt x="110" y="76"/>
                    <a:pt x="160" y="13"/>
                  </a:cubicBezTo>
                  <a:cubicBezTo>
                    <a:pt x="160" y="13"/>
                    <a:pt x="147" y="1"/>
                    <a:pt x="147"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1"/>
            <p:cNvSpPr/>
            <p:nvPr/>
          </p:nvSpPr>
          <p:spPr>
            <a:xfrm>
              <a:off x="3970775" y="3131675"/>
              <a:ext cx="5350" cy="6300"/>
            </a:xfrm>
            <a:custGeom>
              <a:avLst/>
              <a:gdLst/>
              <a:ahLst/>
              <a:cxnLst/>
              <a:rect l="l" t="t" r="r" b="b"/>
              <a:pathLst>
                <a:path w="214" h="252" extrusionOk="0">
                  <a:moveTo>
                    <a:pt x="201" y="1"/>
                  </a:moveTo>
                  <a:cubicBezTo>
                    <a:pt x="138" y="76"/>
                    <a:pt x="63" y="151"/>
                    <a:pt x="0" y="227"/>
                  </a:cubicBezTo>
                  <a:cubicBezTo>
                    <a:pt x="0" y="239"/>
                    <a:pt x="13" y="252"/>
                    <a:pt x="25" y="252"/>
                  </a:cubicBezTo>
                  <a:cubicBezTo>
                    <a:pt x="88" y="176"/>
                    <a:pt x="151" y="101"/>
                    <a:pt x="214" y="13"/>
                  </a:cubicBezTo>
                  <a:cubicBezTo>
                    <a:pt x="214" y="13"/>
                    <a:pt x="214" y="1"/>
                    <a:pt x="201"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31"/>
            <p:cNvSpPr/>
            <p:nvPr/>
          </p:nvSpPr>
          <p:spPr>
            <a:xfrm>
              <a:off x="3956975" y="3125275"/>
              <a:ext cx="5975" cy="6750"/>
            </a:xfrm>
            <a:custGeom>
              <a:avLst/>
              <a:gdLst/>
              <a:ahLst/>
              <a:cxnLst/>
              <a:rect l="l" t="t" r="r" b="b"/>
              <a:pathLst>
                <a:path w="239" h="270" extrusionOk="0">
                  <a:moveTo>
                    <a:pt x="229" y="0"/>
                  </a:moveTo>
                  <a:cubicBezTo>
                    <a:pt x="227" y="0"/>
                    <a:pt x="226" y="2"/>
                    <a:pt x="226" y="6"/>
                  </a:cubicBezTo>
                  <a:cubicBezTo>
                    <a:pt x="163" y="81"/>
                    <a:pt x="75" y="169"/>
                    <a:pt x="13" y="244"/>
                  </a:cubicBezTo>
                  <a:cubicBezTo>
                    <a:pt x="0" y="257"/>
                    <a:pt x="25" y="269"/>
                    <a:pt x="25" y="269"/>
                  </a:cubicBezTo>
                  <a:cubicBezTo>
                    <a:pt x="113" y="194"/>
                    <a:pt x="176" y="106"/>
                    <a:pt x="239" y="18"/>
                  </a:cubicBezTo>
                  <a:cubicBezTo>
                    <a:pt x="239" y="9"/>
                    <a:pt x="232" y="0"/>
                    <a:pt x="229"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31"/>
            <p:cNvSpPr/>
            <p:nvPr/>
          </p:nvSpPr>
          <p:spPr>
            <a:xfrm>
              <a:off x="3944725" y="3119625"/>
              <a:ext cx="4325" cy="9250"/>
            </a:xfrm>
            <a:custGeom>
              <a:avLst/>
              <a:gdLst/>
              <a:ahLst/>
              <a:cxnLst/>
              <a:rect l="l" t="t" r="r" b="b"/>
              <a:pathLst>
                <a:path w="173" h="370" extrusionOk="0">
                  <a:moveTo>
                    <a:pt x="162" y="1"/>
                  </a:moveTo>
                  <a:cubicBezTo>
                    <a:pt x="159" y="1"/>
                    <a:pt x="155" y="2"/>
                    <a:pt x="151" y="6"/>
                  </a:cubicBezTo>
                  <a:cubicBezTo>
                    <a:pt x="89" y="106"/>
                    <a:pt x="1" y="232"/>
                    <a:pt x="1" y="357"/>
                  </a:cubicBezTo>
                  <a:cubicBezTo>
                    <a:pt x="1" y="370"/>
                    <a:pt x="13" y="370"/>
                    <a:pt x="13" y="370"/>
                  </a:cubicBezTo>
                  <a:cubicBezTo>
                    <a:pt x="51" y="244"/>
                    <a:pt x="114" y="131"/>
                    <a:pt x="164" y="18"/>
                  </a:cubicBezTo>
                  <a:cubicBezTo>
                    <a:pt x="173" y="9"/>
                    <a:pt x="169" y="1"/>
                    <a:pt x="162"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1"/>
            <p:cNvSpPr/>
            <p:nvPr/>
          </p:nvSpPr>
          <p:spPr>
            <a:xfrm>
              <a:off x="3987700" y="3154900"/>
              <a:ext cx="6625" cy="2525"/>
            </a:xfrm>
            <a:custGeom>
              <a:avLst/>
              <a:gdLst/>
              <a:ahLst/>
              <a:cxnLst/>
              <a:rect l="l" t="t" r="r" b="b"/>
              <a:pathLst>
                <a:path w="265" h="101" extrusionOk="0">
                  <a:moveTo>
                    <a:pt x="252" y="0"/>
                  </a:moveTo>
                  <a:cubicBezTo>
                    <a:pt x="177" y="38"/>
                    <a:pt x="89" y="50"/>
                    <a:pt x="1" y="88"/>
                  </a:cubicBezTo>
                  <a:cubicBezTo>
                    <a:pt x="1" y="88"/>
                    <a:pt x="1" y="101"/>
                    <a:pt x="13" y="101"/>
                  </a:cubicBezTo>
                  <a:cubicBezTo>
                    <a:pt x="101" y="88"/>
                    <a:pt x="177" y="63"/>
                    <a:pt x="264" y="25"/>
                  </a:cubicBezTo>
                  <a:cubicBezTo>
                    <a:pt x="264" y="25"/>
                    <a:pt x="264" y="0"/>
                    <a:pt x="252" y="0"/>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1"/>
            <p:cNvSpPr/>
            <p:nvPr/>
          </p:nvSpPr>
          <p:spPr>
            <a:xfrm>
              <a:off x="3988350" y="3158650"/>
              <a:ext cx="9100" cy="2550"/>
            </a:xfrm>
            <a:custGeom>
              <a:avLst/>
              <a:gdLst/>
              <a:ahLst/>
              <a:cxnLst/>
              <a:rect l="l" t="t" r="r" b="b"/>
              <a:pathLst>
                <a:path w="364" h="102" extrusionOk="0">
                  <a:moveTo>
                    <a:pt x="339" y="1"/>
                  </a:moveTo>
                  <a:cubicBezTo>
                    <a:pt x="226" y="39"/>
                    <a:pt x="113" y="51"/>
                    <a:pt x="13" y="89"/>
                  </a:cubicBezTo>
                  <a:cubicBezTo>
                    <a:pt x="0" y="89"/>
                    <a:pt x="0" y="101"/>
                    <a:pt x="13" y="101"/>
                  </a:cubicBezTo>
                  <a:cubicBezTo>
                    <a:pt x="126" y="101"/>
                    <a:pt x="238" y="64"/>
                    <a:pt x="351" y="26"/>
                  </a:cubicBezTo>
                  <a:cubicBezTo>
                    <a:pt x="364" y="26"/>
                    <a:pt x="351" y="1"/>
                    <a:pt x="339"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1"/>
            <p:cNvSpPr/>
            <p:nvPr/>
          </p:nvSpPr>
          <p:spPr>
            <a:xfrm>
              <a:off x="3931875" y="3127275"/>
              <a:ext cx="59950" cy="47100"/>
            </a:xfrm>
            <a:custGeom>
              <a:avLst/>
              <a:gdLst/>
              <a:ahLst/>
              <a:cxnLst/>
              <a:rect l="l" t="t" r="r" b="b"/>
              <a:pathLst>
                <a:path w="2398" h="1884" extrusionOk="0">
                  <a:moveTo>
                    <a:pt x="590" y="1"/>
                  </a:moveTo>
                  <a:cubicBezTo>
                    <a:pt x="465" y="1"/>
                    <a:pt x="352" y="14"/>
                    <a:pt x="239" y="51"/>
                  </a:cubicBezTo>
                  <a:cubicBezTo>
                    <a:pt x="138" y="76"/>
                    <a:pt x="38" y="152"/>
                    <a:pt x="13" y="252"/>
                  </a:cubicBezTo>
                  <a:cubicBezTo>
                    <a:pt x="0" y="302"/>
                    <a:pt x="13" y="340"/>
                    <a:pt x="13" y="377"/>
                  </a:cubicBezTo>
                  <a:cubicBezTo>
                    <a:pt x="38" y="515"/>
                    <a:pt x="126" y="641"/>
                    <a:pt x="214" y="754"/>
                  </a:cubicBezTo>
                  <a:cubicBezTo>
                    <a:pt x="402" y="980"/>
                    <a:pt x="628" y="1155"/>
                    <a:pt x="879" y="1268"/>
                  </a:cubicBezTo>
                  <a:lnTo>
                    <a:pt x="1594" y="1883"/>
                  </a:lnTo>
                  <a:cubicBezTo>
                    <a:pt x="1757" y="1883"/>
                    <a:pt x="1933" y="1871"/>
                    <a:pt x="2083" y="1795"/>
                  </a:cubicBezTo>
                  <a:cubicBezTo>
                    <a:pt x="2246" y="1720"/>
                    <a:pt x="2385" y="1570"/>
                    <a:pt x="2397" y="1381"/>
                  </a:cubicBezTo>
                  <a:cubicBezTo>
                    <a:pt x="2397" y="1206"/>
                    <a:pt x="2284" y="1055"/>
                    <a:pt x="2171" y="917"/>
                  </a:cubicBezTo>
                  <a:cubicBezTo>
                    <a:pt x="1958" y="679"/>
                    <a:pt x="1732" y="453"/>
                    <a:pt x="1468" y="290"/>
                  </a:cubicBezTo>
                  <a:cubicBezTo>
                    <a:pt x="1205" y="126"/>
                    <a:pt x="904" y="14"/>
                    <a:pt x="590" y="1"/>
                  </a:cubicBezTo>
                  <a:close/>
                </a:path>
              </a:pathLst>
            </a:custGeom>
            <a:solidFill>
              <a:srgbClr val="5616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1"/>
            <p:cNvSpPr/>
            <p:nvPr/>
          </p:nvSpPr>
          <p:spPr>
            <a:xfrm>
              <a:off x="3967625" y="3158025"/>
              <a:ext cx="42700" cy="18550"/>
            </a:xfrm>
            <a:custGeom>
              <a:avLst/>
              <a:gdLst/>
              <a:ahLst/>
              <a:cxnLst/>
              <a:rect l="l" t="t" r="r" b="b"/>
              <a:pathLst>
                <a:path w="1708" h="742" extrusionOk="0">
                  <a:moveTo>
                    <a:pt x="1370" y="0"/>
                  </a:moveTo>
                  <a:cubicBezTo>
                    <a:pt x="1285" y="0"/>
                    <a:pt x="1199" y="14"/>
                    <a:pt x="1118" y="38"/>
                  </a:cubicBezTo>
                  <a:cubicBezTo>
                    <a:pt x="992" y="76"/>
                    <a:pt x="879" y="126"/>
                    <a:pt x="754" y="189"/>
                  </a:cubicBezTo>
                  <a:cubicBezTo>
                    <a:pt x="503" y="314"/>
                    <a:pt x="252" y="427"/>
                    <a:pt x="1" y="553"/>
                  </a:cubicBezTo>
                  <a:lnTo>
                    <a:pt x="490" y="741"/>
                  </a:lnTo>
                  <a:cubicBezTo>
                    <a:pt x="666" y="641"/>
                    <a:pt x="854" y="616"/>
                    <a:pt x="1055" y="578"/>
                  </a:cubicBezTo>
                  <a:cubicBezTo>
                    <a:pt x="1243" y="540"/>
                    <a:pt x="1444" y="490"/>
                    <a:pt x="1582" y="365"/>
                  </a:cubicBezTo>
                  <a:cubicBezTo>
                    <a:pt x="1657" y="302"/>
                    <a:pt x="1707" y="214"/>
                    <a:pt x="1682" y="139"/>
                  </a:cubicBezTo>
                  <a:cubicBezTo>
                    <a:pt x="1657" y="64"/>
                    <a:pt x="1582" y="38"/>
                    <a:pt x="1507" y="13"/>
                  </a:cubicBezTo>
                  <a:cubicBezTo>
                    <a:pt x="1462" y="4"/>
                    <a:pt x="1416" y="0"/>
                    <a:pt x="1370"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1"/>
            <p:cNvSpPr/>
            <p:nvPr/>
          </p:nvSpPr>
          <p:spPr>
            <a:xfrm>
              <a:off x="3962925" y="3145475"/>
              <a:ext cx="34850" cy="27025"/>
            </a:xfrm>
            <a:custGeom>
              <a:avLst/>
              <a:gdLst/>
              <a:ahLst/>
              <a:cxnLst/>
              <a:rect l="l" t="t" r="r" b="b"/>
              <a:pathLst>
                <a:path w="1394" h="1081" extrusionOk="0">
                  <a:moveTo>
                    <a:pt x="1306" y="1"/>
                  </a:moveTo>
                  <a:cubicBezTo>
                    <a:pt x="1268" y="1"/>
                    <a:pt x="1230" y="1"/>
                    <a:pt x="1193" y="13"/>
                  </a:cubicBezTo>
                  <a:cubicBezTo>
                    <a:pt x="1067" y="38"/>
                    <a:pt x="904" y="101"/>
                    <a:pt x="804" y="164"/>
                  </a:cubicBezTo>
                  <a:cubicBezTo>
                    <a:pt x="503" y="352"/>
                    <a:pt x="226" y="578"/>
                    <a:pt x="1" y="842"/>
                  </a:cubicBezTo>
                  <a:lnTo>
                    <a:pt x="277" y="1080"/>
                  </a:lnTo>
                  <a:cubicBezTo>
                    <a:pt x="339" y="1067"/>
                    <a:pt x="402" y="1030"/>
                    <a:pt x="465" y="992"/>
                  </a:cubicBezTo>
                  <a:cubicBezTo>
                    <a:pt x="703" y="854"/>
                    <a:pt x="942" y="704"/>
                    <a:pt x="1155" y="515"/>
                  </a:cubicBezTo>
                  <a:cubicBezTo>
                    <a:pt x="1268" y="402"/>
                    <a:pt x="1381" y="277"/>
                    <a:pt x="1393" y="126"/>
                  </a:cubicBezTo>
                  <a:cubicBezTo>
                    <a:pt x="1393" y="101"/>
                    <a:pt x="1393" y="89"/>
                    <a:pt x="1393" y="64"/>
                  </a:cubicBezTo>
                  <a:cubicBezTo>
                    <a:pt x="1381" y="38"/>
                    <a:pt x="1343" y="13"/>
                    <a:pt x="1306"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1"/>
            <p:cNvSpPr/>
            <p:nvPr/>
          </p:nvSpPr>
          <p:spPr>
            <a:xfrm>
              <a:off x="3951950" y="3133825"/>
              <a:ext cx="36100" cy="32700"/>
            </a:xfrm>
            <a:custGeom>
              <a:avLst/>
              <a:gdLst/>
              <a:ahLst/>
              <a:cxnLst/>
              <a:rect l="l" t="t" r="r" b="b"/>
              <a:pathLst>
                <a:path w="1444" h="1308" extrusionOk="0">
                  <a:moveTo>
                    <a:pt x="1315" y="1"/>
                  </a:moveTo>
                  <a:cubicBezTo>
                    <a:pt x="1288" y="1"/>
                    <a:pt x="1259" y="8"/>
                    <a:pt x="1230" y="15"/>
                  </a:cubicBezTo>
                  <a:cubicBezTo>
                    <a:pt x="1105" y="53"/>
                    <a:pt x="992" y="128"/>
                    <a:pt x="891" y="216"/>
                  </a:cubicBezTo>
                  <a:cubicBezTo>
                    <a:pt x="565" y="454"/>
                    <a:pt x="276" y="730"/>
                    <a:pt x="0" y="1019"/>
                  </a:cubicBezTo>
                  <a:lnTo>
                    <a:pt x="502" y="1308"/>
                  </a:lnTo>
                  <a:cubicBezTo>
                    <a:pt x="665" y="1132"/>
                    <a:pt x="816" y="994"/>
                    <a:pt x="992" y="818"/>
                  </a:cubicBezTo>
                  <a:cubicBezTo>
                    <a:pt x="1167" y="643"/>
                    <a:pt x="1331" y="442"/>
                    <a:pt x="1406" y="216"/>
                  </a:cubicBezTo>
                  <a:cubicBezTo>
                    <a:pt x="1431" y="141"/>
                    <a:pt x="1443" y="40"/>
                    <a:pt x="1368" y="15"/>
                  </a:cubicBezTo>
                  <a:cubicBezTo>
                    <a:pt x="1352" y="4"/>
                    <a:pt x="1334" y="1"/>
                    <a:pt x="1315"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1"/>
            <p:cNvSpPr/>
            <p:nvPr/>
          </p:nvSpPr>
          <p:spPr>
            <a:xfrm>
              <a:off x="3942225" y="3124950"/>
              <a:ext cx="33600" cy="34350"/>
            </a:xfrm>
            <a:custGeom>
              <a:avLst/>
              <a:gdLst/>
              <a:ahLst/>
              <a:cxnLst/>
              <a:rect l="l" t="t" r="r" b="b"/>
              <a:pathLst>
                <a:path w="1344" h="1374" extrusionOk="0">
                  <a:moveTo>
                    <a:pt x="1169" y="1"/>
                  </a:moveTo>
                  <a:cubicBezTo>
                    <a:pt x="1081" y="1"/>
                    <a:pt x="992" y="50"/>
                    <a:pt x="916" y="107"/>
                  </a:cubicBezTo>
                  <a:cubicBezTo>
                    <a:pt x="553" y="345"/>
                    <a:pt x="276" y="696"/>
                    <a:pt x="0" y="1035"/>
                  </a:cubicBezTo>
                  <a:lnTo>
                    <a:pt x="389" y="1374"/>
                  </a:lnTo>
                  <a:cubicBezTo>
                    <a:pt x="703" y="1123"/>
                    <a:pt x="967" y="834"/>
                    <a:pt x="1180" y="521"/>
                  </a:cubicBezTo>
                  <a:cubicBezTo>
                    <a:pt x="1255" y="395"/>
                    <a:pt x="1318" y="270"/>
                    <a:pt x="1331" y="132"/>
                  </a:cubicBezTo>
                  <a:cubicBezTo>
                    <a:pt x="1343" y="119"/>
                    <a:pt x="1343" y="94"/>
                    <a:pt x="1331" y="69"/>
                  </a:cubicBezTo>
                  <a:cubicBezTo>
                    <a:pt x="1318" y="44"/>
                    <a:pt x="1293" y="19"/>
                    <a:pt x="1255" y="19"/>
                  </a:cubicBezTo>
                  <a:cubicBezTo>
                    <a:pt x="1227" y="6"/>
                    <a:pt x="1198" y="1"/>
                    <a:pt x="1169" y="1"/>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1"/>
            <p:cNvSpPr/>
            <p:nvPr/>
          </p:nvSpPr>
          <p:spPr>
            <a:xfrm>
              <a:off x="3936575" y="3114975"/>
              <a:ext cx="23550" cy="35550"/>
            </a:xfrm>
            <a:custGeom>
              <a:avLst/>
              <a:gdLst/>
              <a:ahLst/>
              <a:cxnLst/>
              <a:rect l="l" t="t" r="r" b="b"/>
              <a:pathLst>
                <a:path w="942" h="1422" extrusionOk="0">
                  <a:moveTo>
                    <a:pt x="826" y="0"/>
                  </a:moveTo>
                  <a:cubicBezTo>
                    <a:pt x="792" y="0"/>
                    <a:pt x="751" y="24"/>
                    <a:pt x="716" y="41"/>
                  </a:cubicBezTo>
                  <a:cubicBezTo>
                    <a:pt x="640" y="91"/>
                    <a:pt x="565" y="167"/>
                    <a:pt x="515" y="229"/>
                  </a:cubicBezTo>
                  <a:cubicBezTo>
                    <a:pt x="289" y="493"/>
                    <a:pt x="113" y="794"/>
                    <a:pt x="0" y="1108"/>
                  </a:cubicBezTo>
                  <a:lnTo>
                    <a:pt x="226" y="1422"/>
                  </a:lnTo>
                  <a:cubicBezTo>
                    <a:pt x="377" y="1258"/>
                    <a:pt x="528" y="1095"/>
                    <a:pt x="653" y="920"/>
                  </a:cubicBezTo>
                  <a:cubicBezTo>
                    <a:pt x="779" y="744"/>
                    <a:pt x="879" y="543"/>
                    <a:pt x="929" y="330"/>
                  </a:cubicBezTo>
                  <a:cubicBezTo>
                    <a:pt x="942" y="255"/>
                    <a:pt x="942" y="179"/>
                    <a:pt x="929" y="104"/>
                  </a:cubicBezTo>
                  <a:cubicBezTo>
                    <a:pt x="917" y="66"/>
                    <a:pt x="904" y="29"/>
                    <a:pt x="866" y="16"/>
                  </a:cubicBezTo>
                  <a:cubicBezTo>
                    <a:pt x="855" y="5"/>
                    <a:pt x="841" y="0"/>
                    <a:pt x="826"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1"/>
            <p:cNvSpPr/>
            <p:nvPr/>
          </p:nvSpPr>
          <p:spPr>
            <a:xfrm>
              <a:off x="3930625" y="3105300"/>
              <a:ext cx="16325" cy="37700"/>
            </a:xfrm>
            <a:custGeom>
              <a:avLst/>
              <a:gdLst/>
              <a:ahLst/>
              <a:cxnLst/>
              <a:rect l="l" t="t" r="r" b="b"/>
              <a:pathLst>
                <a:path w="653" h="1508" extrusionOk="0">
                  <a:moveTo>
                    <a:pt x="462" y="0"/>
                  </a:moveTo>
                  <a:cubicBezTo>
                    <a:pt x="425" y="0"/>
                    <a:pt x="387" y="11"/>
                    <a:pt x="364" y="27"/>
                  </a:cubicBezTo>
                  <a:cubicBezTo>
                    <a:pt x="314" y="64"/>
                    <a:pt x="289" y="102"/>
                    <a:pt x="251" y="152"/>
                  </a:cubicBezTo>
                  <a:cubicBezTo>
                    <a:pt x="63" y="491"/>
                    <a:pt x="25" y="893"/>
                    <a:pt x="0" y="1294"/>
                  </a:cubicBezTo>
                  <a:lnTo>
                    <a:pt x="251" y="1507"/>
                  </a:lnTo>
                  <a:cubicBezTo>
                    <a:pt x="364" y="1269"/>
                    <a:pt x="477" y="1031"/>
                    <a:pt x="552" y="780"/>
                  </a:cubicBezTo>
                  <a:cubicBezTo>
                    <a:pt x="615" y="579"/>
                    <a:pt x="653" y="353"/>
                    <a:pt x="602" y="152"/>
                  </a:cubicBezTo>
                  <a:cubicBezTo>
                    <a:pt x="590" y="102"/>
                    <a:pt x="565" y="39"/>
                    <a:pt x="527" y="14"/>
                  </a:cubicBezTo>
                  <a:cubicBezTo>
                    <a:pt x="508" y="5"/>
                    <a:pt x="485" y="0"/>
                    <a:pt x="462" y="0"/>
                  </a:cubicBezTo>
                  <a:close/>
                </a:path>
              </a:pathLst>
            </a:custGeom>
            <a:solidFill>
              <a:srgbClr val="E740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1"/>
            <p:cNvSpPr/>
            <p:nvPr/>
          </p:nvSpPr>
          <p:spPr>
            <a:xfrm>
              <a:off x="3934075" y="3116500"/>
              <a:ext cx="6600" cy="17950"/>
            </a:xfrm>
            <a:custGeom>
              <a:avLst/>
              <a:gdLst/>
              <a:ahLst/>
              <a:cxnLst/>
              <a:rect l="l" t="t" r="r" b="b"/>
              <a:pathLst>
                <a:path w="264" h="718" extrusionOk="0">
                  <a:moveTo>
                    <a:pt x="174" y="0"/>
                  </a:moveTo>
                  <a:cubicBezTo>
                    <a:pt x="161" y="0"/>
                    <a:pt x="143" y="9"/>
                    <a:pt x="126" y="18"/>
                  </a:cubicBezTo>
                  <a:cubicBezTo>
                    <a:pt x="113" y="30"/>
                    <a:pt x="88" y="56"/>
                    <a:pt x="75" y="81"/>
                  </a:cubicBezTo>
                  <a:cubicBezTo>
                    <a:pt x="0" y="319"/>
                    <a:pt x="50" y="507"/>
                    <a:pt x="75" y="708"/>
                  </a:cubicBezTo>
                  <a:cubicBezTo>
                    <a:pt x="75" y="714"/>
                    <a:pt x="82" y="717"/>
                    <a:pt x="89" y="717"/>
                  </a:cubicBezTo>
                  <a:cubicBezTo>
                    <a:pt x="97" y="717"/>
                    <a:pt x="107" y="714"/>
                    <a:pt x="113" y="708"/>
                  </a:cubicBezTo>
                  <a:cubicBezTo>
                    <a:pt x="163" y="583"/>
                    <a:pt x="264" y="294"/>
                    <a:pt x="264" y="118"/>
                  </a:cubicBezTo>
                  <a:cubicBezTo>
                    <a:pt x="251" y="68"/>
                    <a:pt x="239" y="5"/>
                    <a:pt x="188" y="5"/>
                  </a:cubicBezTo>
                  <a:cubicBezTo>
                    <a:pt x="185" y="2"/>
                    <a:pt x="180" y="0"/>
                    <a:pt x="174"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1"/>
            <p:cNvSpPr/>
            <p:nvPr/>
          </p:nvSpPr>
          <p:spPr>
            <a:xfrm>
              <a:off x="3982075" y="3162600"/>
              <a:ext cx="17900" cy="8325"/>
            </a:xfrm>
            <a:custGeom>
              <a:avLst/>
              <a:gdLst/>
              <a:ahLst/>
              <a:cxnLst/>
              <a:rect l="l" t="t" r="r" b="b"/>
              <a:pathLst>
                <a:path w="716" h="333" extrusionOk="0">
                  <a:moveTo>
                    <a:pt x="599" y="1"/>
                  </a:moveTo>
                  <a:cubicBezTo>
                    <a:pt x="592" y="1"/>
                    <a:pt x="585" y="2"/>
                    <a:pt x="577" y="6"/>
                  </a:cubicBezTo>
                  <a:cubicBezTo>
                    <a:pt x="314" y="44"/>
                    <a:pt x="176" y="182"/>
                    <a:pt x="13" y="307"/>
                  </a:cubicBezTo>
                  <a:cubicBezTo>
                    <a:pt x="0" y="320"/>
                    <a:pt x="13" y="332"/>
                    <a:pt x="25" y="332"/>
                  </a:cubicBezTo>
                  <a:cubicBezTo>
                    <a:pt x="151" y="320"/>
                    <a:pt x="477" y="282"/>
                    <a:pt x="627" y="182"/>
                  </a:cubicBezTo>
                  <a:cubicBezTo>
                    <a:pt x="665" y="157"/>
                    <a:pt x="715" y="119"/>
                    <a:pt x="703" y="69"/>
                  </a:cubicBezTo>
                  <a:cubicBezTo>
                    <a:pt x="690" y="44"/>
                    <a:pt x="678" y="31"/>
                    <a:pt x="653" y="19"/>
                  </a:cubicBezTo>
                  <a:cubicBezTo>
                    <a:pt x="635" y="10"/>
                    <a:pt x="617" y="1"/>
                    <a:pt x="599"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1"/>
            <p:cNvSpPr/>
            <p:nvPr/>
          </p:nvSpPr>
          <p:spPr>
            <a:xfrm>
              <a:off x="3971400" y="3151825"/>
              <a:ext cx="20100" cy="13125"/>
            </a:xfrm>
            <a:custGeom>
              <a:avLst/>
              <a:gdLst/>
              <a:ahLst/>
              <a:cxnLst/>
              <a:rect l="l" t="t" r="r" b="b"/>
              <a:pathLst>
                <a:path w="804" h="525" extrusionOk="0">
                  <a:moveTo>
                    <a:pt x="673" y="1"/>
                  </a:moveTo>
                  <a:cubicBezTo>
                    <a:pt x="656" y="1"/>
                    <a:pt x="640" y="4"/>
                    <a:pt x="628" y="10"/>
                  </a:cubicBezTo>
                  <a:cubicBezTo>
                    <a:pt x="327" y="123"/>
                    <a:pt x="189" y="312"/>
                    <a:pt x="13" y="500"/>
                  </a:cubicBezTo>
                  <a:cubicBezTo>
                    <a:pt x="0" y="512"/>
                    <a:pt x="13" y="525"/>
                    <a:pt x="25" y="525"/>
                  </a:cubicBezTo>
                  <a:cubicBezTo>
                    <a:pt x="151" y="487"/>
                    <a:pt x="565" y="349"/>
                    <a:pt x="728" y="199"/>
                  </a:cubicBezTo>
                  <a:cubicBezTo>
                    <a:pt x="766" y="161"/>
                    <a:pt x="804" y="111"/>
                    <a:pt x="791" y="61"/>
                  </a:cubicBezTo>
                  <a:cubicBezTo>
                    <a:pt x="791" y="35"/>
                    <a:pt x="753" y="10"/>
                    <a:pt x="728" y="10"/>
                  </a:cubicBezTo>
                  <a:cubicBezTo>
                    <a:pt x="709" y="4"/>
                    <a:pt x="691" y="1"/>
                    <a:pt x="673" y="1"/>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1"/>
            <p:cNvSpPr/>
            <p:nvPr/>
          </p:nvSpPr>
          <p:spPr>
            <a:xfrm>
              <a:off x="3944425" y="3122700"/>
              <a:ext cx="11625" cy="20200"/>
            </a:xfrm>
            <a:custGeom>
              <a:avLst/>
              <a:gdLst/>
              <a:ahLst/>
              <a:cxnLst/>
              <a:rect l="l" t="t" r="r" b="b"/>
              <a:pathLst>
                <a:path w="465" h="808" extrusionOk="0">
                  <a:moveTo>
                    <a:pt x="375" y="0"/>
                  </a:moveTo>
                  <a:cubicBezTo>
                    <a:pt x="362" y="0"/>
                    <a:pt x="349" y="3"/>
                    <a:pt x="339" y="8"/>
                  </a:cubicBezTo>
                  <a:cubicBezTo>
                    <a:pt x="301" y="21"/>
                    <a:pt x="264" y="33"/>
                    <a:pt x="251" y="59"/>
                  </a:cubicBezTo>
                  <a:cubicBezTo>
                    <a:pt x="63" y="309"/>
                    <a:pt x="50" y="548"/>
                    <a:pt x="0" y="786"/>
                  </a:cubicBezTo>
                  <a:cubicBezTo>
                    <a:pt x="0" y="801"/>
                    <a:pt x="9" y="807"/>
                    <a:pt x="18" y="807"/>
                  </a:cubicBezTo>
                  <a:cubicBezTo>
                    <a:pt x="25" y="807"/>
                    <a:pt x="33" y="804"/>
                    <a:pt x="38" y="799"/>
                  </a:cubicBezTo>
                  <a:cubicBezTo>
                    <a:pt x="126" y="686"/>
                    <a:pt x="389" y="372"/>
                    <a:pt x="439" y="159"/>
                  </a:cubicBezTo>
                  <a:cubicBezTo>
                    <a:pt x="452" y="109"/>
                    <a:pt x="465" y="59"/>
                    <a:pt x="427" y="21"/>
                  </a:cubicBezTo>
                  <a:cubicBezTo>
                    <a:pt x="412" y="6"/>
                    <a:pt x="393" y="0"/>
                    <a:pt x="375"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1"/>
            <p:cNvSpPr/>
            <p:nvPr/>
          </p:nvSpPr>
          <p:spPr>
            <a:xfrm>
              <a:off x="3961100" y="3141025"/>
              <a:ext cx="22550" cy="16500"/>
            </a:xfrm>
            <a:custGeom>
              <a:avLst/>
              <a:gdLst/>
              <a:ahLst/>
              <a:cxnLst/>
              <a:rect l="l" t="t" r="r" b="b"/>
              <a:pathLst>
                <a:path w="902" h="660" extrusionOk="0">
                  <a:moveTo>
                    <a:pt x="702" y="0"/>
                  </a:moveTo>
                  <a:cubicBezTo>
                    <a:pt x="553" y="0"/>
                    <a:pt x="418" y="136"/>
                    <a:pt x="337" y="229"/>
                  </a:cubicBezTo>
                  <a:cubicBezTo>
                    <a:pt x="212" y="355"/>
                    <a:pt x="124" y="505"/>
                    <a:pt x="11" y="643"/>
                  </a:cubicBezTo>
                  <a:cubicBezTo>
                    <a:pt x="1" y="643"/>
                    <a:pt x="7" y="659"/>
                    <a:pt x="22" y="659"/>
                  </a:cubicBezTo>
                  <a:cubicBezTo>
                    <a:pt x="26" y="659"/>
                    <a:pt x="31" y="658"/>
                    <a:pt x="36" y="656"/>
                  </a:cubicBezTo>
                  <a:cubicBezTo>
                    <a:pt x="161" y="593"/>
                    <a:pt x="525" y="405"/>
                    <a:pt x="701" y="267"/>
                  </a:cubicBezTo>
                  <a:cubicBezTo>
                    <a:pt x="764" y="216"/>
                    <a:pt x="902" y="28"/>
                    <a:pt x="739" y="3"/>
                  </a:cubicBezTo>
                  <a:cubicBezTo>
                    <a:pt x="726" y="1"/>
                    <a:pt x="714" y="0"/>
                    <a:pt x="702"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1"/>
            <p:cNvSpPr/>
            <p:nvPr/>
          </p:nvSpPr>
          <p:spPr>
            <a:xfrm>
              <a:off x="3953600" y="3130750"/>
              <a:ext cx="18450" cy="19100"/>
            </a:xfrm>
            <a:custGeom>
              <a:avLst/>
              <a:gdLst/>
              <a:ahLst/>
              <a:cxnLst/>
              <a:rect l="l" t="t" r="r" b="b"/>
              <a:pathLst>
                <a:path w="738" h="764" extrusionOk="0">
                  <a:moveTo>
                    <a:pt x="562" y="0"/>
                  </a:moveTo>
                  <a:cubicBezTo>
                    <a:pt x="399" y="13"/>
                    <a:pt x="286" y="188"/>
                    <a:pt x="210" y="314"/>
                  </a:cubicBezTo>
                  <a:cubicBezTo>
                    <a:pt x="135" y="439"/>
                    <a:pt x="72" y="590"/>
                    <a:pt x="10" y="728"/>
                  </a:cubicBezTo>
                  <a:cubicBezTo>
                    <a:pt x="1" y="746"/>
                    <a:pt x="17" y="763"/>
                    <a:pt x="32" y="763"/>
                  </a:cubicBezTo>
                  <a:cubicBezTo>
                    <a:pt x="38" y="763"/>
                    <a:pt x="44" y="760"/>
                    <a:pt x="47" y="753"/>
                  </a:cubicBezTo>
                  <a:cubicBezTo>
                    <a:pt x="185" y="653"/>
                    <a:pt x="449" y="427"/>
                    <a:pt x="574" y="264"/>
                  </a:cubicBezTo>
                  <a:cubicBezTo>
                    <a:pt x="637" y="201"/>
                    <a:pt x="737" y="0"/>
                    <a:pt x="562" y="0"/>
                  </a:cubicBezTo>
                  <a:close/>
                </a:path>
              </a:pathLst>
            </a:custGeom>
            <a:solidFill>
              <a:srgbClr val="EE7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1"/>
            <p:cNvSpPr/>
            <p:nvPr/>
          </p:nvSpPr>
          <p:spPr>
            <a:xfrm>
              <a:off x="3983625" y="3172375"/>
              <a:ext cx="4100" cy="1050"/>
            </a:xfrm>
            <a:custGeom>
              <a:avLst/>
              <a:gdLst/>
              <a:ahLst/>
              <a:cxnLst/>
              <a:rect l="l" t="t" r="r" b="b"/>
              <a:pathLst>
                <a:path w="164" h="42" extrusionOk="0">
                  <a:moveTo>
                    <a:pt x="157" y="1"/>
                  </a:moveTo>
                  <a:cubicBezTo>
                    <a:pt x="156" y="1"/>
                    <a:pt x="154" y="2"/>
                    <a:pt x="151" y="4"/>
                  </a:cubicBezTo>
                  <a:cubicBezTo>
                    <a:pt x="101" y="4"/>
                    <a:pt x="51" y="17"/>
                    <a:pt x="1" y="29"/>
                  </a:cubicBezTo>
                  <a:cubicBezTo>
                    <a:pt x="1" y="29"/>
                    <a:pt x="1" y="42"/>
                    <a:pt x="13" y="42"/>
                  </a:cubicBezTo>
                  <a:cubicBezTo>
                    <a:pt x="51" y="42"/>
                    <a:pt x="101" y="29"/>
                    <a:pt x="151" y="17"/>
                  </a:cubicBezTo>
                  <a:cubicBezTo>
                    <a:pt x="161" y="17"/>
                    <a:pt x="163" y="1"/>
                    <a:pt x="15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1"/>
            <p:cNvSpPr/>
            <p:nvPr/>
          </p:nvSpPr>
          <p:spPr>
            <a:xfrm>
              <a:off x="3980500" y="3171075"/>
              <a:ext cx="3700" cy="1425"/>
            </a:xfrm>
            <a:custGeom>
              <a:avLst/>
              <a:gdLst/>
              <a:ahLst/>
              <a:cxnLst/>
              <a:rect l="l" t="t" r="r" b="b"/>
              <a:pathLst>
                <a:path w="148" h="57" extrusionOk="0">
                  <a:moveTo>
                    <a:pt x="136" y="1"/>
                  </a:moveTo>
                  <a:cubicBezTo>
                    <a:pt x="133" y="1"/>
                    <a:pt x="129" y="2"/>
                    <a:pt x="126" y="6"/>
                  </a:cubicBezTo>
                  <a:cubicBezTo>
                    <a:pt x="88" y="18"/>
                    <a:pt x="51" y="31"/>
                    <a:pt x="13" y="43"/>
                  </a:cubicBezTo>
                  <a:cubicBezTo>
                    <a:pt x="0" y="43"/>
                    <a:pt x="0" y="56"/>
                    <a:pt x="13" y="56"/>
                  </a:cubicBezTo>
                  <a:cubicBezTo>
                    <a:pt x="63" y="56"/>
                    <a:pt x="101" y="31"/>
                    <a:pt x="138" y="18"/>
                  </a:cubicBezTo>
                  <a:cubicBezTo>
                    <a:pt x="147" y="9"/>
                    <a:pt x="144" y="1"/>
                    <a:pt x="13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1"/>
            <p:cNvSpPr/>
            <p:nvPr/>
          </p:nvSpPr>
          <p:spPr>
            <a:xfrm>
              <a:off x="3977350" y="3169825"/>
              <a:ext cx="3700" cy="1725"/>
            </a:xfrm>
            <a:custGeom>
              <a:avLst/>
              <a:gdLst/>
              <a:ahLst/>
              <a:cxnLst/>
              <a:rect l="l" t="t" r="r" b="b"/>
              <a:pathLst>
                <a:path w="148" h="69" extrusionOk="0">
                  <a:moveTo>
                    <a:pt x="141" y="0"/>
                  </a:moveTo>
                  <a:lnTo>
                    <a:pt x="141" y="0"/>
                  </a:lnTo>
                  <a:cubicBezTo>
                    <a:pt x="140" y="0"/>
                    <a:pt x="139" y="2"/>
                    <a:pt x="139" y="6"/>
                  </a:cubicBezTo>
                  <a:cubicBezTo>
                    <a:pt x="89" y="18"/>
                    <a:pt x="51" y="31"/>
                    <a:pt x="1" y="43"/>
                  </a:cubicBezTo>
                  <a:cubicBezTo>
                    <a:pt x="1" y="56"/>
                    <a:pt x="1" y="68"/>
                    <a:pt x="1" y="68"/>
                  </a:cubicBezTo>
                  <a:cubicBezTo>
                    <a:pt x="51" y="56"/>
                    <a:pt x="101" y="43"/>
                    <a:pt x="139" y="18"/>
                  </a:cubicBezTo>
                  <a:cubicBezTo>
                    <a:pt x="148" y="9"/>
                    <a:pt x="144" y="0"/>
                    <a:pt x="14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1"/>
            <p:cNvSpPr/>
            <p:nvPr/>
          </p:nvSpPr>
          <p:spPr>
            <a:xfrm>
              <a:off x="3974850" y="3168375"/>
              <a:ext cx="3475" cy="1925"/>
            </a:xfrm>
            <a:custGeom>
              <a:avLst/>
              <a:gdLst/>
              <a:ahLst/>
              <a:cxnLst/>
              <a:rect l="l" t="t" r="r" b="b"/>
              <a:pathLst>
                <a:path w="139" h="77" extrusionOk="0">
                  <a:moveTo>
                    <a:pt x="126" y="1"/>
                  </a:moveTo>
                  <a:cubicBezTo>
                    <a:pt x="88" y="13"/>
                    <a:pt x="51" y="39"/>
                    <a:pt x="13" y="64"/>
                  </a:cubicBezTo>
                  <a:cubicBezTo>
                    <a:pt x="0" y="64"/>
                    <a:pt x="0" y="76"/>
                    <a:pt x="13" y="76"/>
                  </a:cubicBezTo>
                  <a:cubicBezTo>
                    <a:pt x="51" y="51"/>
                    <a:pt x="88" y="39"/>
                    <a:pt x="138" y="13"/>
                  </a:cubicBezTo>
                  <a:cubicBezTo>
                    <a:pt x="138" y="1"/>
                    <a:pt x="138" y="1"/>
                    <a:pt x="1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1"/>
            <p:cNvSpPr/>
            <p:nvPr/>
          </p:nvSpPr>
          <p:spPr>
            <a:xfrm>
              <a:off x="3972975" y="3167125"/>
              <a:ext cx="3150" cy="2550"/>
            </a:xfrm>
            <a:custGeom>
              <a:avLst/>
              <a:gdLst/>
              <a:ahLst/>
              <a:cxnLst/>
              <a:rect l="l" t="t" r="r" b="b"/>
              <a:pathLst>
                <a:path w="126" h="102" extrusionOk="0">
                  <a:moveTo>
                    <a:pt x="113" y="1"/>
                  </a:moveTo>
                  <a:cubicBezTo>
                    <a:pt x="75" y="38"/>
                    <a:pt x="38" y="51"/>
                    <a:pt x="13" y="89"/>
                  </a:cubicBezTo>
                  <a:cubicBezTo>
                    <a:pt x="0" y="89"/>
                    <a:pt x="13" y="101"/>
                    <a:pt x="13" y="101"/>
                  </a:cubicBezTo>
                  <a:cubicBezTo>
                    <a:pt x="63" y="76"/>
                    <a:pt x="88" y="51"/>
                    <a:pt x="126" y="26"/>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1"/>
            <p:cNvSpPr/>
            <p:nvPr/>
          </p:nvSpPr>
          <p:spPr>
            <a:xfrm>
              <a:off x="3969825" y="3164925"/>
              <a:ext cx="4725" cy="3175"/>
            </a:xfrm>
            <a:custGeom>
              <a:avLst/>
              <a:gdLst/>
              <a:ahLst/>
              <a:cxnLst/>
              <a:rect l="l" t="t" r="r" b="b"/>
              <a:pathLst>
                <a:path w="189" h="127" extrusionOk="0">
                  <a:moveTo>
                    <a:pt x="176" y="1"/>
                  </a:moveTo>
                  <a:cubicBezTo>
                    <a:pt x="114" y="26"/>
                    <a:pt x="51" y="64"/>
                    <a:pt x="1" y="114"/>
                  </a:cubicBezTo>
                  <a:cubicBezTo>
                    <a:pt x="1" y="114"/>
                    <a:pt x="1" y="126"/>
                    <a:pt x="13" y="126"/>
                  </a:cubicBezTo>
                  <a:cubicBezTo>
                    <a:pt x="76" y="89"/>
                    <a:pt x="126" y="51"/>
                    <a:pt x="189" y="13"/>
                  </a:cubicBezTo>
                  <a:cubicBezTo>
                    <a:pt x="189" y="13"/>
                    <a:pt x="189" y="1"/>
                    <a:pt x="1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1"/>
            <p:cNvSpPr/>
            <p:nvPr/>
          </p:nvSpPr>
          <p:spPr>
            <a:xfrm>
              <a:off x="3966075" y="3163375"/>
              <a:ext cx="5350" cy="2850"/>
            </a:xfrm>
            <a:custGeom>
              <a:avLst/>
              <a:gdLst/>
              <a:ahLst/>
              <a:cxnLst/>
              <a:rect l="l" t="t" r="r" b="b"/>
              <a:pathLst>
                <a:path w="214" h="114" extrusionOk="0">
                  <a:moveTo>
                    <a:pt x="201" y="0"/>
                  </a:moveTo>
                  <a:cubicBezTo>
                    <a:pt x="138" y="38"/>
                    <a:pt x="75" y="63"/>
                    <a:pt x="0" y="100"/>
                  </a:cubicBezTo>
                  <a:cubicBezTo>
                    <a:pt x="0" y="100"/>
                    <a:pt x="0" y="113"/>
                    <a:pt x="13" y="113"/>
                  </a:cubicBezTo>
                  <a:cubicBezTo>
                    <a:pt x="88" y="88"/>
                    <a:pt x="151" y="50"/>
                    <a:pt x="213" y="13"/>
                  </a:cubicBezTo>
                  <a:cubicBezTo>
                    <a:pt x="213" y="13"/>
                    <a:pt x="213" y="0"/>
                    <a:pt x="20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1"/>
            <p:cNvSpPr/>
            <p:nvPr/>
          </p:nvSpPr>
          <p:spPr>
            <a:xfrm>
              <a:off x="3962925" y="3161975"/>
              <a:ext cx="4100" cy="2975"/>
            </a:xfrm>
            <a:custGeom>
              <a:avLst/>
              <a:gdLst/>
              <a:ahLst/>
              <a:cxnLst/>
              <a:rect l="l" t="t" r="r" b="b"/>
              <a:pathLst>
                <a:path w="164" h="119" extrusionOk="0">
                  <a:moveTo>
                    <a:pt x="151" y="0"/>
                  </a:moveTo>
                  <a:cubicBezTo>
                    <a:pt x="147" y="0"/>
                    <a:pt x="143" y="2"/>
                    <a:pt x="139" y="6"/>
                  </a:cubicBezTo>
                  <a:cubicBezTo>
                    <a:pt x="114" y="44"/>
                    <a:pt x="51" y="69"/>
                    <a:pt x="1" y="94"/>
                  </a:cubicBezTo>
                  <a:cubicBezTo>
                    <a:pt x="1" y="106"/>
                    <a:pt x="1" y="119"/>
                    <a:pt x="13" y="119"/>
                  </a:cubicBezTo>
                  <a:cubicBezTo>
                    <a:pt x="63" y="81"/>
                    <a:pt x="126" y="56"/>
                    <a:pt x="164" y="6"/>
                  </a:cubicBezTo>
                  <a:cubicBezTo>
                    <a:pt x="164" y="6"/>
                    <a:pt x="158" y="0"/>
                    <a:pt x="15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1"/>
            <p:cNvSpPr/>
            <p:nvPr/>
          </p:nvSpPr>
          <p:spPr>
            <a:xfrm>
              <a:off x="3960725" y="3159475"/>
              <a:ext cx="4650" cy="3925"/>
            </a:xfrm>
            <a:custGeom>
              <a:avLst/>
              <a:gdLst/>
              <a:ahLst/>
              <a:cxnLst/>
              <a:rect l="l" t="t" r="r" b="b"/>
              <a:pathLst>
                <a:path w="186" h="157" extrusionOk="0">
                  <a:moveTo>
                    <a:pt x="174" y="0"/>
                  </a:moveTo>
                  <a:cubicBezTo>
                    <a:pt x="171" y="0"/>
                    <a:pt x="168" y="2"/>
                    <a:pt x="164" y="6"/>
                  </a:cubicBezTo>
                  <a:cubicBezTo>
                    <a:pt x="114" y="56"/>
                    <a:pt x="63" y="93"/>
                    <a:pt x="13" y="144"/>
                  </a:cubicBezTo>
                  <a:cubicBezTo>
                    <a:pt x="1" y="144"/>
                    <a:pt x="13" y="156"/>
                    <a:pt x="26" y="156"/>
                  </a:cubicBezTo>
                  <a:cubicBezTo>
                    <a:pt x="89" y="118"/>
                    <a:pt x="139" y="68"/>
                    <a:pt x="176" y="18"/>
                  </a:cubicBezTo>
                  <a:cubicBezTo>
                    <a:pt x="185" y="9"/>
                    <a:pt x="182" y="0"/>
                    <a:pt x="17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1"/>
            <p:cNvSpPr/>
            <p:nvPr/>
          </p:nvSpPr>
          <p:spPr>
            <a:xfrm>
              <a:off x="3957900" y="3158350"/>
              <a:ext cx="4100" cy="3150"/>
            </a:xfrm>
            <a:custGeom>
              <a:avLst/>
              <a:gdLst/>
              <a:ahLst/>
              <a:cxnLst/>
              <a:rect l="l" t="t" r="r" b="b"/>
              <a:pathLst>
                <a:path w="164" h="126" extrusionOk="0">
                  <a:moveTo>
                    <a:pt x="139" y="0"/>
                  </a:moveTo>
                  <a:cubicBezTo>
                    <a:pt x="101" y="38"/>
                    <a:pt x="64" y="76"/>
                    <a:pt x="13" y="101"/>
                  </a:cubicBezTo>
                  <a:cubicBezTo>
                    <a:pt x="1" y="113"/>
                    <a:pt x="13" y="126"/>
                    <a:pt x="26" y="126"/>
                  </a:cubicBezTo>
                  <a:cubicBezTo>
                    <a:pt x="76" y="101"/>
                    <a:pt x="114" y="63"/>
                    <a:pt x="151" y="13"/>
                  </a:cubicBezTo>
                  <a:cubicBezTo>
                    <a:pt x="164" y="13"/>
                    <a:pt x="151" y="0"/>
                    <a:pt x="13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1"/>
            <p:cNvSpPr/>
            <p:nvPr/>
          </p:nvSpPr>
          <p:spPr>
            <a:xfrm>
              <a:off x="3955400" y="3155400"/>
              <a:ext cx="4950" cy="4350"/>
            </a:xfrm>
            <a:custGeom>
              <a:avLst/>
              <a:gdLst/>
              <a:ahLst/>
              <a:cxnLst/>
              <a:rect l="l" t="t" r="r" b="b"/>
              <a:pathLst>
                <a:path w="198" h="174" extrusionOk="0">
                  <a:moveTo>
                    <a:pt x="186" y="0"/>
                  </a:moveTo>
                  <a:cubicBezTo>
                    <a:pt x="183" y="0"/>
                    <a:pt x="180" y="2"/>
                    <a:pt x="176" y="5"/>
                  </a:cubicBezTo>
                  <a:cubicBezTo>
                    <a:pt x="113" y="56"/>
                    <a:pt x="51" y="106"/>
                    <a:pt x="0" y="156"/>
                  </a:cubicBezTo>
                  <a:cubicBezTo>
                    <a:pt x="0" y="165"/>
                    <a:pt x="0" y="174"/>
                    <a:pt x="5" y="174"/>
                  </a:cubicBezTo>
                  <a:cubicBezTo>
                    <a:pt x="7" y="174"/>
                    <a:pt x="9" y="172"/>
                    <a:pt x="13" y="169"/>
                  </a:cubicBezTo>
                  <a:cubicBezTo>
                    <a:pt x="76" y="131"/>
                    <a:pt x="126" y="68"/>
                    <a:pt x="189" y="18"/>
                  </a:cubicBezTo>
                  <a:cubicBezTo>
                    <a:pt x="198" y="9"/>
                    <a:pt x="194" y="0"/>
                    <a:pt x="18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3952250" y="3152575"/>
              <a:ext cx="6300" cy="5175"/>
            </a:xfrm>
            <a:custGeom>
              <a:avLst/>
              <a:gdLst/>
              <a:ahLst/>
              <a:cxnLst/>
              <a:rect l="l" t="t" r="r" b="b"/>
              <a:pathLst>
                <a:path w="252" h="207" extrusionOk="0">
                  <a:moveTo>
                    <a:pt x="247" y="0"/>
                  </a:moveTo>
                  <a:cubicBezTo>
                    <a:pt x="246" y="0"/>
                    <a:pt x="243" y="2"/>
                    <a:pt x="239" y="5"/>
                  </a:cubicBezTo>
                  <a:cubicBezTo>
                    <a:pt x="164" y="68"/>
                    <a:pt x="76" y="118"/>
                    <a:pt x="1" y="194"/>
                  </a:cubicBezTo>
                  <a:cubicBezTo>
                    <a:pt x="1" y="194"/>
                    <a:pt x="13" y="206"/>
                    <a:pt x="13" y="206"/>
                  </a:cubicBezTo>
                  <a:cubicBezTo>
                    <a:pt x="101" y="143"/>
                    <a:pt x="177" y="81"/>
                    <a:pt x="252" y="18"/>
                  </a:cubicBezTo>
                  <a:cubicBezTo>
                    <a:pt x="252" y="9"/>
                    <a:pt x="252" y="0"/>
                    <a:pt x="247"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3950375" y="3153200"/>
              <a:ext cx="4025" cy="3300"/>
            </a:xfrm>
            <a:custGeom>
              <a:avLst/>
              <a:gdLst/>
              <a:ahLst/>
              <a:cxnLst/>
              <a:rect l="l" t="t" r="r" b="b"/>
              <a:pathLst>
                <a:path w="161" h="132" extrusionOk="0">
                  <a:moveTo>
                    <a:pt x="144" y="0"/>
                  </a:moveTo>
                  <a:cubicBezTo>
                    <a:pt x="141" y="0"/>
                    <a:pt x="139" y="2"/>
                    <a:pt x="139" y="6"/>
                  </a:cubicBezTo>
                  <a:cubicBezTo>
                    <a:pt x="101" y="43"/>
                    <a:pt x="51" y="81"/>
                    <a:pt x="13" y="118"/>
                  </a:cubicBezTo>
                  <a:cubicBezTo>
                    <a:pt x="1" y="118"/>
                    <a:pt x="13" y="131"/>
                    <a:pt x="26" y="131"/>
                  </a:cubicBezTo>
                  <a:cubicBezTo>
                    <a:pt x="76" y="93"/>
                    <a:pt x="114" y="56"/>
                    <a:pt x="151" y="18"/>
                  </a:cubicBezTo>
                  <a:cubicBezTo>
                    <a:pt x="160" y="9"/>
                    <a:pt x="150" y="0"/>
                    <a:pt x="14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3948800" y="3151325"/>
              <a:ext cx="3175" cy="3725"/>
            </a:xfrm>
            <a:custGeom>
              <a:avLst/>
              <a:gdLst/>
              <a:ahLst/>
              <a:cxnLst/>
              <a:rect l="l" t="t" r="r" b="b"/>
              <a:pathLst>
                <a:path w="127" h="149" extrusionOk="0">
                  <a:moveTo>
                    <a:pt x="116" y="0"/>
                  </a:moveTo>
                  <a:cubicBezTo>
                    <a:pt x="115" y="0"/>
                    <a:pt x="114" y="2"/>
                    <a:pt x="114" y="5"/>
                  </a:cubicBezTo>
                  <a:cubicBezTo>
                    <a:pt x="76" y="55"/>
                    <a:pt x="39" y="93"/>
                    <a:pt x="1" y="131"/>
                  </a:cubicBezTo>
                  <a:cubicBezTo>
                    <a:pt x="1" y="140"/>
                    <a:pt x="1" y="148"/>
                    <a:pt x="5" y="148"/>
                  </a:cubicBezTo>
                  <a:cubicBezTo>
                    <a:pt x="7" y="148"/>
                    <a:pt x="10" y="147"/>
                    <a:pt x="13" y="143"/>
                  </a:cubicBezTo>
                  <a:cubicBezTo>
                    <a:pt x="64" y="106"/>
                    <a:pt x="89" y="68"/>
                    <a:pt x="126" y="18"/>
                  </a:cubicBezTo>
                  <a:cubicBezTo>
                    <a:pt x="126" y="9"/>
                    <a:pt x="120" y="0"/>
                    <a:pt x="11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3946625" y="3148500"/>
              <a:ext cx="4000" cy="4225"/>
            </a:xfrm>
            <a:custGeom>
              <a:avLst/>
              <a:gdLst/>
              <a:ahLst/>
              <a:cxnLst/>
              <a:rect l="l" t="t" r="r" b="b"/>
              <a:pathLst>
                <a:path w="160" h="169" extrusionOk="0">
                  <a:moveTo>
                    <a:pt x="148" y="0"/>
                  </a:moveTo>
                  <a:cubicBezTo>
                    <a:pt x="145" y="0"/>
                    <a:pt x="142" y="2"/>
                    <a:pt x="138" y="5"/>
                  </a:cubicBezTo>
                  <a:cubicBezTo>
                    <a:pt x="100" y="56"/>
                    <a:pt x="50" y="106"/>
                    <a:pt x="13" y="156"/>
                  </a:cubicBezTo>
                  <a:cubicBezTo>
                    <a:pt x="0" y="156"/>
                    <a:pt x="13" y="168"/>
                    <a:pt x="25" y="168"/>
                  </a:cubicBezTo>
                  <a:cubicBezTo>
                    <a:pt x="75" y="118"/>
                    <a:pt x="113" y="68"/>
                    <a:pt x="151" y="18"/>
                  </a:cubicBezTo>
                  <a:cubicBezTo>
                    <a:pt x="159" y="9"/>
                    <a:pt x="156" y="0"/>
                    <a:pt x="14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3945150" y="3145800"/>
              <a:ext cx="4625" cy="5500"/>
            </a:xfrm>
            <a:custGeom>
              <a:avLst/>
              <a:gdLst/>
              <a:ahLst/>
              <a:cxnLst/>
              <a:rect l="l" t="t" r="r" b="b"/>
              <a:pathLst>
                <a:path w="185" h="220" extrusionOk="0">
                  <a:moveTo>
                    <a:pt x="172" y="0"/>
                  </a:moveTo>
                  <a:cubicBezTo>
                    <a:pt x="109" y="63"/>
                    <a:pt x="59" y="138"/>
                    <a:pt x="9" y="214"/>
                  </a:cubicBezTo>
                  <a:cubicBezTo>
                    <a:pt x="0" y="214"/>
                    <a:pt x="3" y="219"/>
                    <a:pt x="10" y="219"/>
                  </a:cubicBezTo>
                  <a:cubicBezTo>
                    <a:pt x="13" y="219"/>
                    <a:pt x="17" y="218"/>
                    <a:pt x="21" y="214"/>
                  </a:cubicBezTo>
                  <a:cubicBezTo>
                    <a:pt x="72" y="151"/>
                    <a:pt x="122" y="76"/>
                    <a:pt x="185" y="13"/>
                  </a:cubicBezTo>
                  <a:cubicBezTo>
                    <a:pt x="185" y="13"/>
                    <a:pt x="185" y="0"/>
                    <a:pt x="172"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3943150" y="3146425"/>
              <a:ext cx="3500" cy="3925"/>
            </a:xfrm>
            <a:custGeom>
              <a:avLst/>
              <a:gdLst/>
              <a:ahLst/>
              <a:cxnLst/>
              <a:rect l="l" t="t" r="r" b="b"/>
              <a:pathLst>
                <a:path w="140" h="157" extrusionOk="0">
                  <a:moveTo>
                    <a:pt x="114" y="0"/>
                  </a:moveTo>
                  <a:cubicBezTo>
                    <a:pt x="76" y="51"/>
                    <a:pt x="39" y="101"/>
                    <a:pt x="1" y="151"/>
                  </a:cubicBezTo>
                  <a:cubicBezTo>
                    <a:pt x="1" y="151"/>
                    <a:pt x="7" y="157"/>
                    <a:pt x="10" y="157"/>
                  </a:cubicBezTo>
                  <a:cubicBezTo>
                    <a:pt x="12" y="157"/>
                    <a:pt x="14" y="155"/>
                    <a:pt x="14" y="151"/>
                  </a:cubicBezTo>
                  <a:cubicBezTo>
                    <a:pt x="64" y="113"/>
                    <a:pt x="101" y="63"/>
                    <a:pt x="126" y="13"/>
                  </a:cubicBezTo>
                  <a:cubicBezTo>
                    <a:pt x="139" y="0"/>
                    <a:pt x="114" y="0"/>
                    <a:pt x="11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3941600" y="3144225"/>
              <a:ext cx="3150" cy="4725"/>
            </a:xfrm>
            <a:custGeom>
              <a:avLst/>
              <a:gdLst/>
              <a:ahLst/>
              <a:cxnLst/>
              <a:rect l="l" t="t" r="r" b="b"/>
              <a:pathLst>
                <a:path w="126" h="189" extrusionOk="0">
                  <a:moveTo>
                    <a:pt x="113" y="1"/>
                  </a:moveTo>
                  <a:cubicBezTo>
                    <a:pt x="76" y="63"/>
                    <a:pt x="25" y="114"/>
                    <a:pt x="0" y="176"/>
                  </a:cubicBezTo>
                  <a:cubicBezTo>
                    <a:pt x="0" y="189"/>
                    <a:pt x="0" y="189"/>
                    <a:pt x="13" y="189"/>
                  </a:cubicBezTo>
                  <a:cubicBezTo>
                    <a:pt x="50" y="126"/>
                    <a:pt x="88" y="63"/>
                    <a:pt x="126" y="13"/>
                  </a:cubicBezTo>
                  <a:cubicBezTo>
                    <a:pt x="126" y="1"/>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3940350" y="3143775"/>
              <a:ext cx="2425" cy="3625"/>
            </a:xfrm>
            <a:custGeom>
              <a:avLst/>
              <a:gdLst/>
              <a:ahLst/>
              <a:cxnLst/>
              <a:rect l="l" t="t" r="r" b="b"/>
              <a:pathLst>
                <a:path w="97" h="145" extrusionOk="0">
                  <a:moveTo>
                    <a:pt x="86" y="1"/>
                  </a:moveTo>
                  <a:cubicBezTo>
                    <a:pt x="83" y="1"/>
                    <a:pt x="79" y="2"/>
                    <a:pt x="75" y="6"/>
                  </a:cubicBezTo>
                  <a:cubicBezTo>
                    <a:pt x="50" y="56"/>
                    <a:pt x="25" y="94"/>
                    <a:pt x="0" y="132"/>
                  </a:cubicBezTo>
                  <a:cubicBezTo>
                    <a:pt x="0" y="132"/>
                    <a:pt x="0" y="144"/>
                    <a:pt x="13" y="144"/>
                  </a:cubicBezTo>
                  <a:cubicBezTo>
                    <a:pt x="50" y="106"/>
                    <a:pt x="75" y="69"/>
                    <a:pt x="88" y="19"/>
                  </a:cubicBezTo>
                  <a:cubicBezTo>
                    <a:pt x="97" y="10"/>
                    <a:pt x="93" y="1"/>
                    <a:pt x="8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3938450" y="3138975"/>
              <a:ext cx="3175" cy="6350"/>
            </a:xfrm>
            <a:custGeom>
              <a:avLst/>
              <a:gdLst/>
              <a:ahLst/>
              <a:cxnLst/>
              <a:rect l="l" t="t" r="r" b="b"/>
              <a:pathLst>
                <a:path w="127" h="254" extrusionOk="0">
                  <a:moveTo>
                    <a:pt x="120" y="0"/>
                  </a:moveTo>
                  <a:cubicBezTo>
                    <a:pt x="117" y="0"/>
                    <a:pt x="114" y="4"/>
                    <a:pt x="114" y="10"/>
                  </a:cubicBezTo>
                  <a:cubicBezTo>
                    <a:pt x="89" y="85"/>
                    <a:pt x="38" y="160"/>
                    <a:pt x="1" y="236"/>
                  </a:cubicBezTo>
                  <a:cubicBezTo>
                    <a:pt x="1" y="245"/>
                    <a:pt x="7" y="253"/>
                    <a:pt x="11" y="253"/>
                  </a:cubicBezTo>
                  <a:cubicBezTo>
                    <a:pt x="12" y="253"/>
                    <a:pt x="13" y="252"/>
                    <a:pt x="13" y="248"/>
                  </a:cubicBezTo>
                  <a:cubicBezTo>
                    <a:pt x="76" y="173"/>
                    <a:pt x="101" y="98"/>
                    <a:pt x="126" y="10"/>
                  </a:cubicBezTo>
                  <a:cubicBezTo>
                    <a:pt x="126" y="4"/>
                    <a:pt x="123" y="0"/>
                    <a:pt x="120"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3937525" y="3138650"/>
              <a:ext cx="2200" cy="5600"/>
            </a:xfrm>
            <a:custGeom>
              <a:avLst/>
              <a:gdLst/>
              <a:ahLst/>
              <a:cxnLst/>
              <a:rect l="l" t="t" r="r" b="b"/>
              <a:pathLst>
                <a:path w="88" h="224" extrusionOk="0">
                  <a:moveTo>
                    <a:pt x="82" y="1"/>
                  </a:moveTo>
                  <a:cubicBezTo>
                    <a:pt x="79" y="1"/>
                    <a:pt x="75" y="4"/>
                    <a:pt x="75" y="10"/>
                  </a:cubicBezTo>
                  <a:cubicBezTo>
                    <a:pt x="50" y="73"/>
                    <a:pt x="13" y="148"/>
                    <a:pt x="0" y="211"/>
                  </a:cubicBezTo>
                  <a:cubicBezTo>
                    <a:pt x="0" y="224"/>
                    <a:pt x="13" y="224"/>
                    <a:pt x="13" y="224"/>
                  </a:cubicBezTo>
                  <a:cubicBezTo>
                    <a:pt x="38" y="148"/>
                    <a:pt x="63" y="86"/>
                    <a:pt x="88" y="10"/>
                  </a:cubicBezTo>
                  <a:cubicBezTo>
                    <a:pt x="88" y="4"/>
                    <a:pt x="85" y="1"/>
                    <a:pt x="82"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3935625" y="3135750"/>
              <a:ext cx="2850" cy="6450"/>
            </a:xfrm>
            <a:custGeom>
              <a:avLst/>
              <a:gdLst/>
              <a:ahLst/>
              <a:cxnLst/>
              <a:rect l="l" t="t" r="r" b="b"/>
              <a:pathLst>
                <a:path w="114" h="258" extrusionOk="0">
                  <a:moveTo>
                    <a:pt x="89" y="1"/>
                  </a:moveTo>
                  <a:cubicBezTo>
                    <a:pt x="64" y="89"/>
                    <a:pt x="26" y="164"/>
                    <a:pt x="1" y="252"/>
                  </a:cubicBezTo>
                  <a:cubicBezTo>
                    <a:pt x="1" y="252"/>
                    <a:pt x="6" y="257"/>
                    <a:pt x="10" y="257"/>
                  </a:cubicBezTo>
                  <a:cubicBezTo>
                    <a:pt x="12" y="257"/>
                    <a:pt x="13" y="256"/>
                    <a:pt x="13" y="252"/>
                  </a:cubicBezTo>
                  <a:cubicBezTo>
                    <a:pt x="51" y="176"/>
                    <a:pt x="76" y="89"/>
                    <a:pt x="114" y="13"/>
                  </a:cubicBezTo>
                  <a:cubicBezTo>
                    <a:pt x="114" y="1"/>
                    <a:pt x="101" y="1"/>
                    <a:pt x="8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3933750" y="3136075"/>
              <a:ext cx="1900" cy="4550"/>
            </a:xfrm>
            <a:custGeom>
              <a:avLst/>
              <a:gdLst/>
              <a:ahLst/>
              <a:cxnLst/>
              <a:rect l="l" t="t" r="r" b="b"/>
              <a:pathLst>
                <a:path w="76" h="182" extrusionOk="0">
                  <a:moveTo>
                    <a:pt x="63" y="0"/>
                  </a:moveTo>
                  <a:cubicBezTo>
                    <a:pt x="38" y="63"/>
                    <a:pt x="13" y="113"/>
                    <a:pt x="1" y="176"/>
                  </a:cubicBezTo>
                  <a:cubicBezTo>
                    <a:pt x="1" y="176"/>
                    <a:pt x="6" y="182"/>
                    <a:pt x="10" y="182"/>
                  </a:cubicBezTo>
                  <a:cubicBezTo>
                    <a:pt x="12" y="182"/>
                    <a:pt x="13" y="180"/>
                    <a:pt x="13" y="176"/>
                  </a:cubicBezTo>
                  <a:cubicBezTo>
                    <a:pt x="38" y="126"/>
                    <a:pt x="63" y="63"/>
                    <a:pt x="76" y="13"/>
                  </a:cubicBezTo>
                  <a:cubicBezTo>
                    <a:pt x="76" y="0"/>
                    <a:pt x="63" y="0"/>
                    <a:pt x="6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3931875" y="3133425"/>
              <a:ext cx="1900" cy="5000"/>
            </a:xfrm>
            <a:custGeom>
              <a:avLst/>
              <a:gdLst/>
              <a:ahLst/>
              <a:cxnLst/>
              <a:rect l="l" t="t" r="r" b="b"/>
              <a:pathLst>
                <a:path w="76" h="200" extrusionOk="0">
                  <a:moveTo>
                    <a:pt x="66" y="0"/>
                  </a:moveTo>
                  <a:cubicBezTo>
                    <a:pt x="64" y="0"/>
                    <a:pt x="63" y="2"/>
                    <a:pt x="63" y="6"/>
                  </a:cubicBezTo>
                  <a:cubicBezTo>
                    <a:pt x="38" y="69"/>
                    <a:pt x="13" y="119"/>
                    <a:pt x="0" y="194"/>
                  </a:cubicBezTo>
                  <a:cubicBezTo>
                    <a:pt x="0" y="194"/>
                    <a:pt x="0" y="200"/>
                    <a:pt x="4" y="200"/>
                  </a:cubicBezTo>
                  <a:cubicBezTo>
                    <a:pt x="6" y="200"/>
                    <a:pt x="9" y="198"/>
                    <a:pt x="13" y="194"/>
                  </a:cubicBezTo>
                  <a:cubicBezTo>
                    <a:pt x="38" y="131"/>
                    <a:pt x="50" y="69"/>
                    <a:pt x="76" y="6"/>
                  </a:cubicBezTo>
                  <a:cubicBezTo>
                    <a:pt x="76" y="6"/>
                    <a:pt x="70" y="0"/>
                    <a:pt x="6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3927175" y="3135125"/>
              <a:ext cx="59925" cy="48700"/>
            </a:xfrm>
            <a:custGeom>
              <a:avLst/>
              <a:gdLst/>
              <a:ahLst/>
              <a:cxnLst/>
              <a:rect l="l" t="t" r="r" b="b"/>
              <a:pathLst>
                <a:path w="2397" h="1948" extrusionOk="0">
                  <a:moveTo>
                    <a:pt x="138" y="1"/>
                  </a:moveTo>
                  <a:cubicBezTo>
                    <a:pt x="63" y="252"/>
                    <a:pt x="0" y="515"/>
                    <a:pt x="25" y="779"/>
                  </a:cubicBezTo>
                  <a:cubicBezTo>
                    <a:pt x="50" y="1105"/>
                    <a:pt x="151" y="1431"/>
                    <a:pt x="389" y="1657"/>
                  </a:cubicBezTo>
                  <a:cubicBezTo>
                    <a:pt x="622" y="1860"/>
                    <a:pt x="970" y="1948"/>
                    <a:pt x="1293" y="1948"/>
                  </a:cubicBezTo>
                  <a:cubicBezTo>
                    <a:pt x="1370" y="1948"/>
                    <a:pt x="1446" y="1943"/>
                    <a:pt x="1518" y="1933"/>
                  </a:cubicBezTo>
                  <a:cubicBezTo>
                    <a:pt x="1857" y="1883"/>
                    <a:pt x="2108" y="1745"/>
                    <a:pt x="2397" y="1557"/>
                  </a:cubicBezTo>
                  <a:cubicBezTo>
                    <a:pt x="1506" y="1406"/>
                    <a:pt x="515" y="553"/>
                    <a:pt x="138"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3929350" y="3138975"/>
              <a:ext cx="54625" cy="36975"/>
            </a:xfrm>
            <a:custGeom>
              <a:avLst/>
              <a:gdLst/>
              <a:ahLst/>
              <a:cxnLst/>
              <a:rect l="l" t="t" r="r" b="b"/>
              <a:pathLst>
                <a:path w="2185" h="1479" extrusionOk="0">
                  <a:moveTo>
                    <a:pt x="7" y="0"/>
                  </a:moveTo>
                  <a:cubicBezTo>
                    <a:pt x="4" y="0"/>
                    <a:pt x="1" y="4"/>
                    <a:pt x="1" y="10"/>
                  </a:cubicBezTo>
                  <a:cubicBezTo>
                    <a:pt x="121" y="357"/>
                    <a:pt x="458" y="613"/>
                    <a:pt x="750" y="821"/>
                  </a:cubicBezTo>
                  <a:lnTo>
                    <a:pt x="750" y="821"/>
                  </a:lnTo>
                  <a:cubicBezTo>
                    <a:pt x="443" y="593"/>
                    <a:pt x="180" y="318"/>
                    <a:pt x="13" y="10"/>
                  </a:cubicBezTo>
                  <a:cubicBezTo>
                    <a:pt x="13" y="4"/>
                    <a:pt x="10" y="0"/>
                    <a:pt x="7" y="0"/>
                  </a:cubicBezTo>
                  <a:close/>
                  <a:moveTo>
                    <a:pt x="750" y="821"/>
                  </a:moveTo>
                  <a:lnTo>
                    <a:pt x="750" y="821"/>
                  </a:lnTo>
                  <a:cubicBezTo>
                    <a:pt x="771" y="837"/>
                    <a:pt x="793" y="852"/>
                    <a:pt x="814" y="868"/>
                  </a:cubicBezTo>
                  <a:lnTo>
                    <a:pt x="814" y="868"/>
                  </a:lnTo>
                  <a:cubicBezTo>
                    <a:pt x="806" y="862"/>
                    <a:pt x="799" y="856"/>
                    <a:pt x="791" y="851"/>
                  </a:cubicBezTo>
                  <a:cubicBezTo>
                    <a:pt x="778" y="841"/>
                    <a:pt x="764" y="831"/>
                    <a:pt x="750" y="821"/>
                  </a:cubicBezTo>
                  <a:close/>
                  <a:moveTo>
                    <a:pt x="814" y="868"/>
                  </a:moveTo>
                  <a:cubicBezTo>
                    <a:pt x="1221" y="1173"/>
                    <a:pt x="1654" y="1404"/>
                    <a:pt x="2172" y="1478"/>
                  </a:cubicBezTo>
                  <a:cubicBezTo>
                    <a:pt x="2184" y="1478"/>
                    <a:pt x="2184" y="1466"/>
                    <a:pt x="2172" y="1466"/>
                  </a:cubicBezTo>
                  <a:cubicBezTo>
                    <a:pt x="1725" y="1375"/>
                    <a:pt x="1233" y="1164"/>
                    <a:pt x="814" y="868"/>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3930400" y="3135000"/>
              <a:ext cx="56700" cy="39050"/>
            </a:xfrm>
            <a:custGeom>
              <a:avLst/>
              <a:gdLst/>
              <a:ahLst/>
              <a:cxnLst/>
              <a:rect l="l" t="t" r="r" b="b"/>
              <a:pathLst>
                <a:path w="2268" h="1562" extrusionOk="0">
                  <a:moveTo>
                    <a:pt x="10" y="0"/>
                  </a:moveTo>
                  <a:cubicBezTo>
                    <a:pt x="3" y="0"/>
                    <a:pt x="1" y="6"/>
                    <a:pt x="9" y="6"/>
                  </a:cubicBezTo>
                  <a:cubicBezTo>
                    <a:pt x="398" y="796"/>
                    <a:pt x="1427" y="1386"/>
                    <a:pt x="2255" y="1562"/>
                  </a:cubicBezTo>
                  <a:cubicBezTo>
                    <a:pt x="2268" y="1562"/>
                    <a:pt x="2268" y="1549"/>
                    <a:pt x="2255" y="1549"/>
                  </a:cubicBezTo>
                  <a:cubicBezTo>
                    <a:pt x="1389" y="1311"/>
                    <a:pt x="524" y="771"/>
                    <a:pt x="22" y="6"/>
                  </a:cubicBezTo>
                  <a:cubicBezTo>
                    <a:pt x="17" y="2"/>
                    <a:pt x="13" y="0"/>
                    <a:pt x="10"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3974525" y="3176225"/>
              <a:ext cx="3175" cy="2925"/>
            </a:xfrm>
            <a:custGeom>
              <a:avLst/>
              <a:gdLst/>
              <a:ahLst/>
              <a:cxnLst/>
              <a:rect l="l" t="t" r="r" b="b"/>
              <a:pathLst>
                <a:path w="127" h="117" extrusionOk="0">
                  <a:moveTo>
                    <a:pt x="76" y="1"/>
                  </a:moveTo>
                  <a:cubicBezTo>
                    <a:pt x="39" y="1"/>
                    <a:pt x="13" y="26"/>
                    <a:pt x="1" y="51"/>
                  </a:cubicBezTo>
                  <a:cubicBezTo>
                    <a:pt x="1" y="76"/>
                    <a:pt x="26"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1"/>
            <p:cNvSpPr/>
            <p:nvPr/>
          </p:nvSpPr>
          <p:spPr>
            <a:xfrm>
              <a:off x="3965425" y="3172475"/>
              <a:ext cx="3175" cy="2925"/>
            </a:xfrm>
            <a:custGeom>
              <a:avLst/>
              <a:gdLst/>
              <a:ahLst/>
              <a:cxnLst/>
              <a:rect l="l" t="t" r="r" b="b"/>
              <a:pathLst>
                <a:path w="127" h="117" extrusionOk="0">
                  <a:moveTo>
                    <a:pt x="76" y="0"/>
                  </a:moveTo>
                  <a:cubicBezTo>
                    <a:pt x="39" y="0"/>
                    <a:pt x="14" y="25"/>
                    <a:pt x="1" y="50"/>
                  </a:cubicBezTo>
                  <a:cubicBezTo>
                    <a:pt x="1" y="88"/>
                    <a:pt x="26" y="113"/>
                    <a:pt x="51" y="113"/>
                  </a:cubicBezTo>
                  <a:cubicBezTo>
                    <a:pt x="56" y="115"/>
                    <a:pt x="61" y="116"/>
                    <a:pt x="66" y="116"/>
                  </a:cubicBezTo>
                  <a:cubicBezTo>
                    <a:pt x="89" y="116"/>
                    <a:pt x="114" y="96"/>
                    <a:pt x="114" y="75"/>
                  </a:cubicBezTo>
                  <a:cubicBezTo>
                    <a:pt x="126" y="38"/>
                    <a:pt x="101" y="13"/>
                    <a:pt x="7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1"/>
            <p:cNvSpPr/>
            <p:nvPr/>
          </p:nvSpPr>
          <p:spPr>
            <a:xfrm>
              <a:off x="3954450" y="3166500"/>
              <a:ext cx="3175" cy="2925"/>
            </a:xfrm>
            <a:custGeom>
              <a:avLst/>
              <a:gdLst/>
              <a:ahLst/>
              <a:cxnLst/>
              <a:rect l="l" t="t" r="r" b="b"/>
              <a:pathLst>
                <a:path w="127" h="117" extrusionOk="0">
                  <a:moveTo>
                    <a:pt x="76" y="1"/>
                  </a:moveTo>
                  <a:cubicBezTo>
                    <a:pt x="38" y="1"/>
                    <a:pt x="13" y="26"/>
                    <a:pt x="1" y="51"/>
                  </a:cubicBezTo>
                  <a:cubicBezTo>
                    <a:pt x="1" y="88"/>
                    <a:pt x="13" y="114"/>
                    <a:pt x="51" y="114"/>
                  </a:cubicBezTo>
                  <a:cubicBezTo>
                    <a:pt x="56" y="116"/>
                    <a:pt x="61" y="117"/>
                    <a:pt x="66" y="117"/>
                  </a:cubicBezTo>
                  <a:cubicBezTo>
                    <a:pt x="89" y="117"/>
                    <a:pt x="114" y="96"/>
                    <a:pt x="114" y="76"/>
                  </a:cubicBezTo>
                  <a:cubicBezTo>
                    <a:pt x="126" y="38"/>
                    <a:pt x="101" y="13"/>
                    <a:pt x="7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1"/>
            <p:cNvSpPr/>
            <p:nvPr/>
          </p:nvSpPr>
          <p:spPr>
            <a:xfrm>
              <a:off x="3944425" y="3159925"/>
              <a:ext cx="3150" cy="2925"/>
            </a:xfrm>
            <a:custGeom>
              <a:avLst/>
              <a:gdLst/>
              <a:ahLst/>
              <a:cxnLst/>
              <a:rect l="l" t="t" r="r" b="b"/>
              <a:pathLst>
                <a:path w="126" h="117" extrusionOk="0">
                  <a:moveTo>
                    <a:pt x="75" y="0"/>
                  </a:moveTo>
                  <a:cubicBezTo>
                    <a:pt x="38" y="0"/>
                    <a:pt x="13" y="13"/>
                    <a:pt x="13" y="50"/>
                  </a:cubicBezTo>
                  <a:cubicBezTo>
                    <a:pt x="0" y="75"/>
                    <a:pt x="25" y="113"/>
                    <a:pt x="50" y="113"/>
                  </a:cubicBezTo>
                  <a:cubicBezTo>
                    <a:pt x="57" y="115"/>
                    <a:pt x="63" y="116"/>
                    <a:pt x="69" y="116"/>
                  </a:cubicBezTo>
                  <a:cubicBezTo>
                    <a:pt x="96" y="116"/>
                    <a:pt x="113" y="94"/>
                    <a:pt x="113" y="63"/>
                  </a:cubicBezTo>
                  <a:cubicBezTo>
                    <a:pt x="126" y="38"/>
                    <a:pt x="101" y="13"/>
                    <a:pt x="7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1"/>
            <p:cNvSpPr/>
            <p:nvPr/>
          </p:nvSpPr>
          <p:spPr>
            <a:xfrm>
              <a:off x="3935325" y="3152000"/>
              <a:ext cx="3150" cy="2925"/>
            </a:xfrm>
            <a:custGeom>
              <a:avLst/>
              <a:gdLst/>
              <a:ahLst/>
              <a:cxnLst/>
              <a:rect l="l" t="t" r="r" b="b"/>
              <a:pathLst>
                <a:path w="126" h="117" extrusionOk="0">
                  <a:moveTo>
                    <a:pt x="61" y="0"/>
                  </a:moveTo>
                  <a:cubicBezTo>
                    <a:pt x="38" y="0"/>
                    <a:pt x="13" y="21"/>
                    <a:pt x="13" y="41"/>
                  </a:cubicBezTo>
                  <a:cubicBezTo>
                    <a:pt x="0" y="79"/>
                    <a:pt x="25" y="104"/>
                    <a:pt x="50" y="116"/>
                  </a:cubicBezTo>
                  <a:cubicBezTo>
                    <a:pt x="88" y="116"/>
                    <a:pt x="113" y="104"/>
                    <a:pt x="126" y="66"/>
                  </a:cubicBezTo>
                  <a:cubicBezTo>
                    <a:pt x="126" y="41"/>
                    <a:pt x="101" y="3"/>
                    <a:pt x="76" y="3"/>
                  </a:cubicBezTo>
                  <a:cubicBezTo>
                    <a:pt x="71" y="1"/>
                    <a:pt x="66" y="0"/>
                    <a:pt x="6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1"/>
            <p:cNvSpPr/>
            <p:nvPr/>
          </p:nvSpPr>
          <p:spPr>
            <a:xfrm>
              <a:off x="3928100" y="3145075"/>
              <a:ext cx="3175" cy="2950"/>
            </a:xfrm>
            <a:custGeom>
              <a:avLst/>
              <a:gdLst/>
              <a:ahLst/>
              <a:cxnLst/>
              <a:rect l="l" t="t" r="r" b="b"/>
              <a:pathLst>
                <a:path w="127" h="118" extrusionOk="0">
                  <a:moveTo>
                    <a:pt x="57" y="1"/>
                  </a:moveTo>
                  <a:cubicBezTo>
                    <a:pt x="30" y="1"/>
                    <a:pt x="13" y="21"/>
                    <a:pt x="13" y="42"/>
                  </a:cubicBezTo>
                  <a:cubicBezTo>
                    <a:pt x="1" y="80"/>
                    <a:pt x="26" y="105"/>
                    <a:pt x="51" y="117"/>
                  </a:cubicBezTo>
                  <a:cubicBezTo>
                    <a:pt x="88" y="117"/>
                    <a:pt x="114" y="105"/>
                    <a:pt x="126" y="67"/>
                  </a:cubicBezTo>
                  <a:cubicBezTo>
                    <a:pt x="126" y="42"/>
                    <a:pt x="101" y="4"/>
                    <a:pt x="76" y="4"/>
                  </a:cubicBezTo>
                  <a:cubicBezTo>
                    <a:pt x="69" y="2"/>
                    <a:pt x="63" y="1"/>
                    <a:pt x="5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1"/>
            <p:cNvSpPr/>
            <p:nvPr/>
          </p:nvSpPr>
          <p:spPr>
            <a:xfrm>
              <a:off x="3971075" y="3175600"/>
              <a:ext cx="975" cy="1275"/>
            </a:xfrm>
            <a:custGeom>
              <a:avLst/>
              <a:gdLst/>
              <a:ahLst/>
              <a:cxnLst/>
              <a:rect l="l" t="t" r="r" b="b"/>
              <a:pathLst>
                <a:path w="39" h="51" extrusionOk="0">
                  <a:moveTo>
                    <a:pt x="26" y="1"/>
                  </a:moveTo>
                  <a:cubicBezTo>
                    <a:pt x="13" y="1"/>
                    <a:pt x="1" y="13"/>
                    <a:pt x="1" y="26"/>
                  </a:cubicBezTo>
                  <a:cubicBezTo>
                    <a:pt x="1" y="26"/>
                    <a:pt x="1" y="38"/>
                    <a:pt x="13" y="51"/>
                  </a:cubicBezTo>
                  <a:cubicBezTo>
                    <a:pt x="26" y="51"/>
                    <a:pt x="38" y="38"/>
                    <a:pt x="38" y="26"/>
                  </a:cubicBezTo>
                  <a:cubicBezTo>
                    <a:pt x="38" y="13"/>
                    <a:pt x="38" y="1"/>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1"/>
            <p:cNvSpPr/>
            <p:nvPr/>
          </p:nvSpPr>
          <p:spPr>
            <a:xfrm>
              <a:off x="3959800" y="3170450"/>
              <a:ext cx="1275" cy="1100"/>
            </a:xfrm>
            <a:custGeom>
              <a:avLst/>
              <a:gdLst/>
              <a:ahLst/>
              <a:cxnLst/>
              <a:rect l="l" t="t" r="r" b="b"/>
              <a:pathLst>
                <a:path w="51" h="44" extrusionOk="0">
                  <a:moveTo>
                    <a:pt x="27" y="1"/>
                  </a:moveTo>
                  <a:cubicBezTo>
                    <a:pt x="19" y="1"/>
                    <a:pt x="13" y="9"/>
                    <a:pt x="13" y="18"/>
                  </a:cubicBezTo>
                  <a:cubicBezTo>
                    <a:pt x="0" y="31"/>
                    <a:pt x="13" y="43"/>
                    <a:pt x="25" y="43"/>
                  </a:cubicBezTo>
                  <a:cubicBezTo>
                    <a:pt x="38" y="43"/>
                    <a:pt x="50" y="31"/>
                    <a:pt x="50" y="18"/>
                  </a:cubicBezTo>
                  <a:cubicBezTo>
                    <a:pt x="50" y="18"/>
                    <a:pt x="38" y="6"/>
                    <a:pt x="38" y="6"/>
                  </a:cubicBezTo>
                  <a:cubicBezTo>
                    <a:pt x="34" y="2"/>
                    <a:pt x="30" y="1"/>
                    <a:pt x="27"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1"/>
            <p:cNvSpPr/>
            <p:nvPr/>
          </p:nvSpPr>
          <p:spPr>
            <a:xfrm>
              <a:off x="3940650" y="3156775"/>
              <a:ext cx="975" cy="975"/>
            </a:xfrm>
            <a:custGeom>
              <a:avLst/>
              <a:gdLst/>
              <a:ahLst/>
              <a:cxnLst/>
              <a:rect l="l" t="t" r="r" b="b"/>
              <a:pathLst>
                <a:path w="39" h="39" extrusionOk="0">
                  <a:moveTo>
                    <a:pt x="26" y="1"/>
                  </a:moveTo>
                  <a:cubicBezTo>
                    <a:pt x="13" y="1"/>
                    <a:pt x="1" y="1"/>
                    <a:pt x="1" y="13"/>
                  </a:cubicBezTo>
                  <a:cubicBezTo>
                    <a:pt x="1" y="26"/>
                    <a:pt x="1" y="38"/>
                    <a:pt x="13" y="38"/>
                  </a:cubicBezTo>
                  <a:cubicBezTo>
                    <a:pt x="26" y="38"/>
                    <a:pt x="38" y="38"/>
                    <a:pt x="38" y="26"/>
                  </a:cubicBezTo>
                  <a:cubicBezTo>
                    <a:pt x="38" y="13"/>
                    <a:pt x="26" y="1"/>
                    <a:pt x="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1"/>
            <p:cNvSpPr/>
            <p:nvPr/>
          </p:nvSpPr>
          <p:spPr>
            <a:xfrm>
              <a:off x="3931875" y="3148925"/>
              <a:ext cx="1275" cy="1100"/>
            </a:xfrm>
            <a:custGeom>
              <a:avLst/>
              <a:gdLst/>
              <a:ahLst/>
              <a:cxnLst/>
              <a:rect l="l" t="t" r="r" b="b"/>
              <a:pathLst>
                <a:path w="51" h="44" extrusionOk="0">
                  <a:moveTo>
                    <a:pt x="25" y="1"/>
                  </a:moveTo>
                  <a:cubicBezTo>
                    <a:pt x="13" y="1"/>
                    <a:pt x="13" y="13"/>
                    <a:pt x="0" y="26"/>
                  </a:cubicBezTo>
                  <a:cubicBezTo>
                    <a:pt x="0" y="26"/>
                    <a:pt x="13" y="39"/>
                    <a:pt x="25" y="39"/>
                  </a:cubicBezTo>
                  <a:cubicBezTo>
                    <a:pt x="29" y="42"/>
                    <a:pt x="32" y="44"/>
                    <a:pt x="34" y="44"/>
                  </a:cubicBezTo>
                  <a:cubicBezTo>
                    <a:pt x="39" y="44"/>
                    <a:pt x="42" y="35"/>
                    <a:pt x="50" y="26"/>
                  </a:cubicBezTo>
                  <a:cubicBezTo>
                    <a:pt x="50" y="13"/>
                    <a:pt x="38" y="1"/>
                    <a:pt x="2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1"/>
            <p:cNvSpPr/>
            <p:nvPr/>
          </p:nvSpPr>
          <p:spPr>
            <a:xfrm>
              <a:off x="3950375" y="3164000"/>
              <a:ext cx="975" cy="1275"/>
            </a:xfrm>
            <a:custGeom>
              <a:avLst/>
              <a:gdLst/>
              <a:ahLst/>
              <a:cxnLst/>
              <a:rect l="l" t="t" r="r" b="b"/>
              <a:pathLst>
                <a:path w="39" h="51" extrusionOk="0">
                  <a:moveTo>
                    <a:pt x="26" y="0"/>
                  </a:moveTo>
                  <a:cubicBezTo>
                    <a:pt x="13" y="0"/>
                    <a:pt x="1" y="13"/>
                    <a:pt x="1" y="25"/>
                  </a:cubicBezTo>
                  <a:cubicBezTo>
                    <a:pt x="1" y="38"/>
                    <a:pt x="1" y="50"/>
                    <a:pt x="13" y="50"/>
                  </a:cubicBezTo>
                  <a:cubicBezTo>
                    <a:pt x="26" y="50"/>
                    <a:pt x="38" y="38"/>
                    <a:pt x="38" y="25"/>
                  </a:cubicBezTo>
                  <a:cubicBezTo>
                    <a:pt x="38" y="13"/>
                    <a:pt x="38" y="13"/>
                    <a:pt x="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1"/>
            <p:cNvSpPr/>
            <p:nvPr/>
          </p:nvSpPr>
          <p:spPr>
            <a:xfrm>
              <a:off x="3957600" y="3181475"/>
              <a:ext cx="4400" cy="750"/>
            </a:xfrm>
            <a:custGeom>
              <a:avLst/>
              <a:gdLst/>
              <a:ahLst/>
              <a:cxnLst/>
              <a:rect l="l" t="t" r="r" b="b"/>
              <a:pathLst>
                <a:path w="176" h="30" extrusionOk="0">
                  <a:moveTo>
                    <a:pt x="169" y="0"/>
                  </a:moveTo>
                  <a:cubicBezTo>
                    <a:pt x="168" y="0"/>
                    <a:pt x="166" y="1"/>
                    <a:pt x="163" y="4"/>
                  </a:cubicBezTo>
                  <a:cubicBezTo>
                    <a:pt x="113" y="4"/>
                    <a:pt x="63" y="4"/>
                    <a:pt x="13" y="16"/>
                  </a:cubicBezTo>
                  <a:cubicBezTo>
                    <a:pt x="0" y="16"/>
                    <a:pt x="0" y="29"/>
                    <a:pt x="13" y="29"/>
                  </a:cubicBezTo>
                  <a:cubicBezTo>
                    <a:pt x="63" y="29"/>
                    <a:pt x="113" y="29"/>
                    <a:pt x="163" y="16"/>
                  </a:cubicBezTo>
                  <a:cubicBezTo>
                    <a:pt x="173" y="16"/>
                    <a:pt x="175" y="0"/>
                    <a:pt x="16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1"/>
            <p:cNvSpPr/>
            <p:nvPr/>
          </p:nvSpPr>
          <p:spPr>
            <a:xfrm>
              <a:off x="3958525" y="3176150"/>
              <a:ext cx="5050" cy="1675"/>
            </a:xfrm>
            <a:custGeom>
              <a:avLst/>
              <a:gdLst/>
              <a:ahLst/>
              <a:cxnLst/>
              <a:rect l="l" t="t" r="r" b="b"/>
              <a:pathLst>
                <a:path w="202" h="67" extrusionOk="0">
                  <a:moveTo>
                    <a:pt x="195" y="0"/>
                  </a:moveTo>
                  <a:cubicBezTo>
                    <a:pt x="194" y="0"/>
                    <a:pt x="192" y="1"/>
                    <a:pt x="189" y="4"/>
                  </a:cubicBezTo>
                  <a:cubicBezTo>
                    <a:pt x="126" y="16"/>
                    <a:pt x="76" y="29"/>
                    <a:pt x="13" y="41"/>
                  </a:cubicBezTo>
                  <a:cubicBezTo>
                    <a:pt x="1" y="54"/>
                    <a:pt x="1" y="66"/>
                    <a:pt x="13" y="66"/>
                  </a:cubicBezTo>
                  <a:cubicBezTo>
                    <a:pt x="76" y="54"/>
                    <a:pt x="139" y="41"/>
                    <a:pt x="189" y="16"/>
                  </a:cubicBezTo>
                  <a:cubicBezTo>
                    <a:pt x="199" y="16"/>
                    <a:pt x="201" y="0"/>
                    <a:pt x="195"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1"/>
            <p:cNvSpPr/>
            <p:nvPr/>
          </p:nvSpPr>
          <p:spPr>
            <a:xfrm>
              <a:off x="3953200" y="3179050"/>
              <a:ext cx="4425" cy="1275"/>
            </a:xfrm>
            <a:custGeom>
              <a:avLst/>
              <a:gdLst/>
              <a:ahLst/>
              <a:cxnLst/>
              <a:rect l="l" t="t" r="r" b="b"/>
              <a:pathLst>
                <a:path w="177" h="51" extrusionOk="0">
                  <a:moveTo>
                    <a:pt x="164" y="1"/>
                  </a:moveTo>
                  <a:cubicBezTo>
                    <a:pt x="114" y="13"/>
                    <a:pt x="63" y="26"/>
                    <a:pt x="13" y="38"/>
                  </a:cubicBezTo>
                  <a:cubicBezTo>
                    <a:pt x="1" y="38"/>
                    <a:pt x="1" y="51"/>
                    <a:pt x="13" y="51"/>
                  </a:cubicBezTo>
                  <a:cubicBezTo>
                    <a:pt x="63" y="51"/>
                    <a:pt x="114" y="38"/>
                    <a:pt x="164" y="13"/>
                  </a:cubicBezTo>
                  <a:cubicBezTo>
                    <a:pt x="176" y="13"/>
                    <a:pt x="176" y="1"/>
                    <a:pt x="16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1"/>
            <p:cNvSpPr/>
            <p:nvPr/>
          </p:nvSpPr>
          <p:spPr>
            <a:xfrm>
              <a:off x="3951325" y="3172475"/>
              <a:ext cx="4100" cy="1575"/>
            </a:xfrm>
            <a:custGeom>
              <a:avLst/>
              <a:gdLst/>
              <a:ahLst/>
              <a:cxnLst/>
              <a:rect l="l" t="t" r="r" b="b"/>
              <a:pathLst>
                <a:path w="164" h="63" extrusionOk="0">
                  <a:moveTo>
                    <a:pt x="151" y="0"/>
                  </a:moveTo>
                  <a:cubicBezTo>
                    <a:pt x="101" y="25"/>
                    <a:pt x="50" y="38"/>
                    <a:pt x="13" y="50"/>
                  </a:cubicBezTo>
                  <a:cubicBezTo>
                    <a:pt x="0" y="50"/>
                    <a:pt x="0" y="63"/>
                    <a:pt x="13" y="63"/>
                  </a:cubicBezTo>
                  <a:cubicBezTo>
                    <a:pt x="63" y="50"/>
                    <a:pt x="113" y="38"/>
                    <a:pt x="151" y="25"/>
                  </a:cubicBezTo>
                  <a:cubicBezTo>
                    <a:pt x="163" y="25"/>
                    <a:pt x="163" y="0"/>
                    <a:pt x="151"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1"/>
            <p:cNvSpPr/>
            <p:nvPr/>
          </p:nvSpPr>
          <p:spPr>
            <a:xfrm>
              <a:off x="3952250" y="3175275"/>
              <a:ext cx="3800" cy="1600"/>
            </a:xfrm>
            <a:custGeom>
              <a:avLst/>
              <a:gdLst/>
              <a:ahLst/>
              <a:cxnLst/>
              <a:rect l="l" t="t" r="r" b="b"/>
              <a:pathLst>
                <a:path w="152" h="64" extrusionOk="0">
                  <a:moveTo>
                    <a:pt x="126" y="1"/>
                  </a:moveTo>
                  <a:cubicBezTo>
                    <a:pt x="89" y="26"/>
                    <a:pt x="51" y="39"/>
                    <a:pt x="13" y="51"/>
                  </a:cubicBezTo>
                  <a:cubicBezTo>
                    <a:pt x="1" y="51"/>
                    <a:pt x="1" y="64"/>
                    <a:pt x="13" y="64"/>
                  </a:cubicBezTo>
                  <a:cubicBezTo>
                    <a:pt x="64" y="64"/>
                    <a:pt x="101" y="39"/>
                    <a:pt x="139" y="14"/>
                  </a:cubicBezTo>
                  <a:cubicBezTo>
                    <a:pt x="152" y="14"/>
                    <a:pt x="139" y="1"/>
                    <a:pt x="126"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1"/>
            <p:cNvSpPr/>
            <p:nvPr/>
          </p:nvSpPr>
          <p:spPr>
            <a:xfrm>
              <a:off x="3948500" y="3177800"/>
              <a:ext cx="3475" cy="1275"/>
            </a:xfrm>
            <a:custGeom>
              <a:avLst/>
              <a:gdLst/>
              <a:ahLst/>
              <a:cxnLst/>
              <a:rect l="l" t="t" r="r" b="b"/>
              <a:pathLst>
                <a:path w="139" h="51" extrusionOk="0">
                  <a:moveTo>
                    <a:pt x="126" y="0"/>
                  </a:moveTo>
                  <a:cubicBezTo>
                    <a:pt x="88" y="13"/>
                    <a:pt x="51" y="25"/>
                    <a:pt x="0" y="38"/>
                  </a:cubicBezTo>
                  <a:cubicBezTo>
                    <a:pt x="0" y="38"/>
                    <a:pt x="0" y="51"/>
                    <a:pt x="13" y="51"/>
                  </a:cubicBezTo>
                  <a:cubicBezTo>
                    <a:pt x="51" y="51"/>
                    <a:pt x="88" y="38"/>
                    <a:pt x="138" y="13"/>
                  </a:cubicBezTo>
                  <a:cubicBezTo>
                    <a:pt x="138" y="13"/>
                    <a:pt x="138" y="0"/>
                    <a:pt x="12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31"/>
            <p:cNvSpPr/>
            <p:nvPr/>
          </p:nvSpPr>
          <p:spPr>
            <a:xfrm>
              <a:off x="3945975" y="3174975"/>
              <a:ext cx="4425" cy="1600"/>
            </a:xfrm>
            <a:custGeom>
              <a:avLst/>
              <a:gdLst/>
              <a:ahLst/>
              <a:cxnLst/>
              <a:rect l="l" t="t" r="r" b="b"/>
              <a:pathLst>
                <a:path w="177" h="64" extrusionOk="0">
                  <a:moveTo>
                    <a:pt x="164" y="0"/>
                  </a:moveTo>
                  <a:cubicBezTo>
                    <a:pt x="114" y="26"/>
                    <a:pt x="64" y="26"/>
                    <a:pt x="13" y="51"/>
                  </a:cubicBezTo>
                  <a:cubicBezTo>
                    <a:pt x="1" y="51"/>
                    <a:pt x="1" y="63"/>
                    <a:pt x="13" y="63"/>
                  </a:cubicBezTo>
                  <a:cubicBezTo>
                    <a:pt x="64" y="63"/>
                    <a:pt x="114" y="38"/>
                    <a:pt x="164" y="26"/>
                  </a:cubicBezTo>
                  <a:cubicBezTo>
                    <a:pt x="177" y="26"/>
                    <a:pt x="177" y="0"/>
                    <a:pt x="164"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1"/>
            <p:cNvSpPr/>
            <p:nvPr/>
          </p:nvSpPr>
          <p:spPr>
            <a:xfrm>
              <a:off x="3947325" y="3167450"/>
              <a:ext cx="3700" cy="2650"/>
            </a:xfrm>
            <a:custGeom>
              <a:avLst/>
              <a:gdLst/>
              <a:ahLst/>
              <a:cxnLst/>
              <a:rect l="l" t="t" r="r" b="b"/>
              <a:pathLst>
                <a:path w="148" h="106" extrusionOk="0">
                  <a:moveTo>
                    <a:pt x="123" y="0"/>
                  </a:moveTo>
                  <a:cubicBezTo>
                    <a:pt x="85" y="38"/>
                    <a:pt x="47" y="63"/>
                    <a:pt x="10" y="88"/>
                  </a:cubicBezTo>
                  <a:cubicBezTo>
                    <a:pt x="1" y="97"/>
                    <a:pt x="4" y="106"/>
                    <a:pt x="12" y="106"/>
                  </a:cubicBezTo>
                  <a:cubicBezTo>
                    <a:pt x="15" y="106"/>
                    <a:pt x="19" y="104"/>
                    <a:pt x="22" y="101"/>
                  </a:cubicBezTo>
                  <a:cubicBezTo>
                    <a:pt x="60" y="76"/>
                    <a:pt x="98" y="50"/>
                    <a:pt x="135" y="25"/>
                  </a:cubicBezTo>
                  <a:cubicBezTo>
                    <a:pt x="148" y="13"/>
                    <a:pt x="135" y="0"/>
                    <a:pt x="12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1"/>
            <p:cNvSpPr/>
            <p:nvPr/>
          </p:nvSpPr>
          <p:spPr>
            <a:xfrm>
              <a:off x="3949425" y="3170500"/>
              <a:ext cx="2800" cy="1675"/>
            </a:xfrm>
            <a:custGeom>
              <a:avLst/>
              <a:gdLst/>
              <a:ahLst/>
              <a:cxnLst/>
              <a:rect l="l" t="t" r="r" b="b"/>
              <a:pathLst>
                <a:path w="112" h="67" extrusionOk="0">
                  <a:moveTo>
                    <a:pt x="96" y="0"/>
                  </a:moveTo>
                  <a:cubicBezTo>
                    <a:pt x="94" y="0"/>
                    <a:pt x="91" y="1"/>
                    <a:pt x="89" y="4"/>
                  </a:cubicBezTo>
                  <a:cubicBezTo>
                    <a:pt x="64" y="16"/>
                    <a:pt x="39" y="29"/>
                    <a:pt x="14" y="54"/>
                  </a:cubicBezTo>
                  <a:cubicBezTo>
                    <a:pt x="1" y="54"/>
                    <a:pt x="14" y="66"/>
                    <a:pt x="14" y="66"/>
                  </a:cubicBezTo>
                  <a:cubicBezTo>
                    <a:pt x="51" y="54"/>
                    <a:pt x="76" y="29"/>
                    <a:pt x="101" y="16"/>
                  </a:cubicBezTo>
                  <a:cubicBezTo>
                    <a:pt x="111" y="16"/>
                    <a:pt x="105" y="0"/>
                    <a:pt x="96"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1"/>
            <p:cNvSpPr/>
            <p:nvPr/>
          </p:nvSpPr>
          <p:spPr>
            <a:xfrm>
              <a:off x="3962625" y="3177800"/>
              <a:ext cx="4725" cy="950"/>
            </a:xfrm>
            <a:custGeom>
              <a:avLst/>
              <a:gdLst/>
              <a:ahLst/>
              <a:cxnLst/>
              <a:rect l="l" t="t" r="r" b="b"/>
              <a:pathLst>
                <a:path w="189" h="38" extrusionOk="0">
                  <a:moveTo>
                    <a:pt x="163" y="0"/>
                  </a:moveTo>
                  <a:cubicBezTo>
                    <a:pt x="113" y="13"/>
                    <a:pt x="63" y="13"/>
                    <a:pt x="13" y="25"/>
                  </a:cubicBezTo>
                  <a:cubicBezTo>
                    <a:pt x="0" y="25"/>
                    <a:pt x="0" y="38"/>
                    <a:pt x="13" y="38"/>
                  </a:cubicBezTo>
                  <a:cubicBezTo>
                    <a:pt x="63" y="38"/>
                    <a:pt x="126" y="38"/>
                    <a:pt x="176" y="25"/>
                  </a:cubicBezTo>
                  <a:cubicBezTo>
                    <a:pt x="188" y="13"/>
                    <a:pt x="176" y="0"/>
                    <a:pt x="16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1"/>
            <p:cNvSpPr/>
            <p:nvPr/>
          </p:nvSpPr>
          <p:spPr>
            <a:xfrm>
              <a:off x="3948175" y="3181250"/>
              <a:ext cx="4425" cy="650"/>
            </a:xfrm>
            <a:custGeom>
              <a:avLst/>
              <a:gdLst/>
              <a:ahLst/>
              <a:cxnLst/>
              <a:rect l="l" t="t" r="r" b="b"/>
              <a:pathLst>
                <a:path w="177" h="26" extrusionOk="0">
                  <a:moveTo>
                    <a:pt x="13" y="0"/>
                  </a:moveTo>
                  <a:cubicBezTo>
                    <a:pt x="13" y="0"/>
                    <a:pt x="1" y="13"/>
                    <a:pt x="13" y="13"/>
                  </a:cubicBezTo>
                  <a:cubicBezTo>
                    <a:pt x="64" y="25"/>
                    <a:pt x="114" y="25"/>
                    <a:pt x="164" y="25"/>
                  </a:cubicBezTo>
                  <a:cubicBezTo>
                    <a:pt x="176" y="25"/>
                    <a:pt x="176" y="13"/>
                    <a:pt x="164" y="13"/>
                  </a:cubicBezTo>
                  <a:cubicBezTo>
                    <a:pt x="114" y="0"/>
                    <a:pt x="64" y="0"/>
                    <a:pt x="13"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1"/>
            <p:cNvSpPr/>
            <p:nvPr/>
          </p:nvSpPr>
          <p:spPr>
            <a:xfrm>
              <a:off x="3944100" y="3171700"/>
              <a:ext cx="2750" cy="2050"/>
            </a:xfrm>
            <a:custGeom>
              <a:avLst/>
              <a:gdLst/>
              <a:ahLst/>
              <a:cxnLst/>
              <a:rect l="l" t="t" r="r" b="b"/>
              <a:pathLst>
                <a:path w="110" h="82" extrusionOk="0">
                  <a:moveTo>
                    <a:pt x="99" y="1"/>
                  </a:moveTo>
                  <a:cubicBezTo>
                    <a:pt x="96" y="1"/>
                    <a:pt x="92" y="2"/>
                    <a:pt x="88" y="6"/>
                  </a:cubicBezTo>
                  <a:cubicBezTo>
                    <a:pt x="63" y="31"/>
                    <a:pt x="38" y="44"/>
                    <a:pt x="13" y="69"/>
                  </a:cubicBezTo>
                  <a:cubicBezTo>
                    <a:pt x="1" y="69"/>
                    <a:pt x="1" y="81"/>
                    <a:pt x="13" y="81"/>
                  </a:cubicBezTo>
                  <a:cubicBezTo>
                    <a:pt x="51" y="69"/>
                    <a:pt x="76" y="44"/>
                    <a:pt x="101" y="18"/>
                  </a:cubicBezTo>
                  <a:cubicBezTo>
                    <a:pt x="110" y="10"/>
                    <a:pt x="106" y="1"/>
                    <a:pt x="9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1"/>
            <p:cNvSpPr/>
            <p:nvPr/>
          </p:nvSpPr>
          <p:spPr>
            <a:xfrm>
              <a:off x="3942850" y="3163675"/>
              <a:ext cx="2525" cy="3175"/>
            </a:xfrm>
            <a:custGeom>
              <a:avLst/>
              <a:gdLst/>
              <a:ahLst/>
              <a:cxnLst/>
              <a:rect l="l" t="t" r="r" b="b"/>
              <a:pathLst>
                <a:path w="101" h="127" extrusionOk="0">
                  <a:moveTo>
                    <a:pt x="88" y="1"/>
                  </a:moveTo>
                  <a:cubicBezTo>
                    <a:pt x="51" y="38"/>
                    <a:pt x="26" y="63"/>
                    <a:pt x="0" y="114"/>
                  </a:cubicBezTo>
                  <a:cubicBezTo>
                    <a:pt x="0" y="126"/>
                    <a:pt x="13" y="126"/>
                    <a:pt x="13" y="126"/>
                  </a:cubicBezTo>
                  <a:cubicBezTo>
                    <a:pt x="38" y="88"/>
                    <a:pt x="63" y="51"/>
                    <a:pt x="88" y="13"/>
                  </a:cubicBezTo>
                  <a:cubicBezTo>
                    <a:pt x="101" y="1"/>
                    <a:pt x="88" y="1"/>
                    <a:pt x="8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1"/>
            <p:cNvSpPr/>
            <p:nvPr/>
          </p:nvSpPr>
          <p:spPr>
            <a:xfrm>
              <a:off x="3945050" y="3166050"/>
              <a:ext cx="2125" cy="2175"/>
            </a:xfrm>
            <a:custGeom>
              <a:avLst/>
              <a:gdLst/>
              <a:ahLst/>
              <a:cxnLst/>
              <a:rect l="l" t="t" r="r" b="b"/>
              <a:pathLst>
                <a:path w="85" h="87" extrusionOk="0">
                  <a:moveTo>
                    <a:pt x="68" y="1"/>
                  </a:moveTo>
                  <a:cubicBezTo>
                    <a:pt x="65" y="1"/>
                    <a:pt x="63" y="2"/>
                    <a:pt x="63" y="6"/>
                  </a:cubicBezTo>
                  <a:cubicBezTo>
                    <a:pt x="38" y="31"/>
                    <a:pt x="25" y="56"/>
                    <a:pt x="0" y="69"/>
                  </a:cubicBezTo>
                  <a:cubicBezTo>
                    <a:pt x="0" y="78"/>
                    <a:pt x="7" y="87"/>
                    <a:pt x="10" y="87"/>
                  </a:cubicBezTo>
                  <a:cubicBezTo>
                    <a:pt x="12" y="87"/>
                    <a:pt x="13" y="85"/>
                    <a:pt x="13" y="81"/>
                  </a:cubicBezTo>
                  <a:cubicBezTo>
                    <a:pt x="38" y="69"/>
                    <a:pt x="63" y="44"/>
                    <a:pt x="76" y="19"/>
                  </a:cubicBezTo>
                  <a:cubicBezTo>
                    <a:pt x="84" y="10"/>
                    <a:pt x="75" y="1"/>
                    <a:pt x="6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1"/>
            <p:cNvSpPr/>
            <p:nvPr/>
          </p:nvSpPr>
          <p:spPr>
            <a:xfrm>
              <a:off x="3942225" y="3169100"/>
              <a:ext cx="1900" cy="2450"/>
            </a:xfrm>
            <a:custGeom>
              <a:avLst/>
              <a:gdLst/>
              <a:ahLst/>
              <a:cxnLst/>
              <a:rect l="l" t="t" r="r" b="b"/>
              <a:pathLst>
                <a:path w="76" h="98" extrusionOk="0">
                  <a:moveTo>
                    <a:pt x="69" y="0"/>
                  </a:moveTo>
                  <a:cubicBezTo>
                    <a:pt x="66" y="0"/>
                    <a:pt x="63" y="3"/>
                    <a:pt x="63" y="10"/>
                  </a:cubicBezTo>
                  <a:cubicBezTo>
                    <a:pt x="38" y="35"/>
                    <a:pt x="25" y="60"/>
                    <a:pt x="0" y="85"/>
                  </a:cubicBezTo>
                  <a:cubicBezTo>
                    <a:pt x="0" y="97"/>
                    <a:pt x="13" y="97"/>
                    <a:pt x="13" y="97"/>
                  </a:cubicBezTo>
                  <a:cubicBezTo>
                    <a:pt x="38" y="72"/>
                    <a:pt x="51" y="47"/>
                    <a:pt x="76" y="10"/>
                  </a:cubicBezTo>
                  <a:cubicBezTo>
                    <a:pt x="76" y="3"/>
                    <a:pt x="73" y="0"/>
                    <a:pt x="69"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1"/>
            <p:cNvSpPr/>
            <p:nvPr/>
          </p:nvSpPr>
          <p:spPr>
            <a:xfrm>
              <a:off x="3939075" y="3166375"/>
              <a:ext cx="1300" cy="3300"/>
            </a:xfrm>
            <a:custGeom>
              <a:avLst/>
              <a:gdLst/>
              <a:ahLst/>
              <a:cxnLst/>
              <a:rect l="l" t="t" r="r" b="b"/>
              <a:pathLst>
                <a:path w="52" h="132" extrusionOk="0">
                  <a:moveTo>
                    <a:pt x="38" y="0"/>
                  </a:moveTo>
                  <a:cubicBezTo>
                    <a:pt x="34" y="0"/>
                    <a:pt x="30" y="1"/>
                    <a:pt x="26" y="6"/>
                  </a:cubicBezTo>
                  <a:cubicBezTo>
                    <a:pt x="13" y="43"/>
                    <a:pt x="13" y="81"/>
                    <a:pt x="1" y="119"/>
                  </a:cubicBezTo>
                  <a:cubicBezTo>
                    <a:pt x="1" y="131"/>
                    <a:pt x="13" y="131"/>
                    <a:pt x="26" y="131"/>
                  </a:cubicBezTo>
                  <a:cubicBezTo>
                    <a:pt x="39" y="93"/>
                    <a:pt x="39" y="56"/>
                    <a:pt x="51" y="6"/>
                  </a:cubicBezTo>
                  <a:cubicBezTo>
                    <a:pt x="51" y="6"/>
                    <a:pt x="45" y="0"/>
                    <a:pt x="3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1"/>
            <p:cNvSpPr/>
            <p:nvPr/>
          </p:nvSpPr>
          <p:spPr>
            <a:xfrm>
              <a:off x="3941275" y="3162100"/>
              <a:ext cx="1275" cy="2475"/>
            </a:xfrm>
            <a:custGeom>
              <a:avLst/>
              <a:gdLst/>
              <a:ahLst/>
              <a:cxnLst/>
              <a:rect l="l" t="t" r="r" b="b"/>
              <a:pathLst>
                <a:path w="51" h="99" extrusionOk="0">
                  <a:moveTo>
                    <a:pt x="38" y="1"/>
                  </a:moveTo>
                  <a:cubicBezTo>
                    <a:pt x="26" y="26"/>
                    <a:pt x="13" y="64"/>
                    <a:pt x="1" y="89"/>
                  </a:cubicBezTo>
                  <a:cubicBezTo>
                    <a:pt x="1" y="95"/>
                    <a:pt x="4" y="98"/>
                    <a:pt x="7" y="98"/>
                  </a:cubicBezTo>
                  <a:cubicBezTo>
                    <a:pt x="10" y="98"/>
                    <a:pt x="13" y="95"/>
                    <a:pt x="13" y="89"/>
                  </a:cubicBezTo>
                  <a:cubicBezTo>
                    <a:pt x="26" y="64"/>
                    <a:pt x="38" y="39"/>
                    <a:pt x="51" y="13"/>
                  </a:cubicBezTo>
                  <a:cubicBezTo>
                    <a:pt x="51" y="1"/>
                    <a:pt x="38" y="1"/>
                    <a:pt x="3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1"/>
            <p:cNvSpPr/>
            <p:nvPr/>
          </p:nvSpPr>
          <p:spPr>
            <a:xfrm>
              <a:off x="3936900" y="3159050"/>
              <a:ext cx="1425" cy="3625"/>
            </a:xfrm>
            <a:custGeom>
              <a:avLst/>
              <a:gdLst/>
              <a:ahLst/>
              <a:cxnLst/>
              <a:rect l="l" t="t" r="r" b="b"/>
              <a:pathLst>
                <a:path w="57" h="145" extrusionOk="0">
                  <a:moveTo>
                    <a:pt x="49" y="1"/>
                  </a:moveTo>
                  <a:cubicBezTo>
                    <a:pt x="44" y="1"/>
                    <a:pt x="38" y="4"/>
                    <a:pt x="38" y="10"/>
                  </a:cubicBezTo>
                  <a:cubicBezTo>
                    <a:pt x="25" y="48"/>
                    <a:pt x="13" y="85"/>
                    <a:pt x="0" y="135"/>
                  </a:cubicBezTo>
                  <a:cubicBezTo>
                    <a:pt x="0" y="142"/>
                    <a:pt x="3" y="145"/>
                    <a:pt x="8" y="145"/>
                  </a:cubicBezTo>
                  <a:cubicBezTo>
                    <a:pt x="13" y="145"/>
                    <a:pt x="19" y="142"/>
                    <a:pt x="25" y="135"/>
                  </a:cubicBezTo>
                  <a:cubicBezTo>
                    <a:pt x="38" y="98"/>
                    <a:pt x="50" y="48"/>
                    <a:pt x="50" y="10"/>
                  </a:cubicBezTo>
                  <a:cubicBezTo>
                    <a:pt x="56" y="4"/>
                    <a:pt x="53" y="1"/>
                    <a:pt x="49"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1"/>
            <p:cNvSpPr/>
            <p:nvPr/>
          </p:nvSpPr>
          <p:spPr>
            <a:xfrm>
              <a:off x="3937525" y="3163750"/>
              <a:ext cx="1275" cy="3950"/>
            </a:xfrm>
            <a:custGeom>
              <a:avLst/>
              <a:gdLst/>
              <a:ahLst/>
              <a:cxnLst/>
              <a:rect l="l" t="t" r="r" b="b"/>
              <a:pathLst>
                <a:path w="51" h="158" extrusionOk="0">
                  <a:moveTo>
                    <a:pt x="44" y="1"/>
                  </a:moveTo>
                  <a:cubicBezTo>
                    <a:pt x="41" y="1"/>
                    <a:pt x="38" y="4"/>
                    <a:pt x="38" y="10"/>
                  </a:cubicBezTo>
                  <a:cubicBezTo>
                    <a:pt x="25" y="60"/>
                    <a:pt x="13" y="98"/>
                    <a:pt x="0" y="148"/>
                  </a:cubicBezTo>
                  <a:cubicBezTo>
                    <a:pt x="0" y="155"/>
                    <a:pt x="3" y="158"/>
                    <a:pt x="8" y="158"/>
                  </a:cubicBezTo>
                  <a:cubicBezTo>
                    <a:pt x="13" y="158"/>
                    <a:pt x="19" y="155"/>
                    <a:pt x="25" y="148"/>
                  </a:cubicBezTo>
                  <a:cubicBezTo>
                    <a:pt x="38" y="111"/>
                    <a:pt x="38" y="60"/>
                    <a:pt x="50" y="10"/>
                  </a:cubicBezTo>
                  <a:cubicBezTo>
                    <a:pt x="50" y="4"/>
                    <a:pt x="47" y="1"/>
                    <a:pt x="4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1"/>
            <p:cNvSpPr/>
            <p:nvPr/>
          </p:nvSpPr>
          <p:spPr>
            <a:xfrm>
              <a:off x="3933125" y="3164800"/>
              <a:ext cx="1275" cy="4075"/>
            </a:xfrm>
            <a:custGeom>
              <a:avLst/>
              <a:gdLst/>
              <a:ahLst/>
              <a:cxnLst/>
              <a:rect l="l" t="t" r="r" b="b"/>
              <a:pathLst>
                <a:path w="51" h="163" extrusionOk="0">
                  <a:moveTo>
                    <a:pt x="15" y="1"/>
                  </a:moveTo>
                  <a:cubicBezTo>
                    <a:pt x="7" y="1"/>
                    <a:pt x="0" y="10"/>
                    <a:pt x="0" y="18"/>
                  </a:cubicBezTo>
                  <a:cubicBezTo>
                    <a:pt x="13" y="69"/>
                    <a:pt x="13" y="106"/>
                    <a:pt x="38" y="156"/>
                  </a:cubicBezTo>
                  <a:cubicBezTo>
                    <a:pt x="38" y="161"/>
                    <a:pt x="39" y="162"/>
                    <a:pt x="41" y="162"/>
                  </a:cubicBezTo>
                  <a:cubicBezTo>
                    <a:pt x="45" y="162"/>
                    <a:pt x="51" y="156"/>
                    <a:pt x="51" y="156"/>
                  </a:cubicBezTo>
                  <a:cubicBezTo>
                    <a:pt x="38" y="106"/>
                    <a:pt x="26" y="56"/>
                    <a:pt x="26" y="6"/>
                  </a:cubicBezTo>
                  <a:cubicBezTo>
                    <a:pt x="22" y="2"/>
                    <a:pt x="18" y="1"/>
                    <a:pt x="1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1"/>
            <p:cNvSpPr/>
            <p:nvPr/>
          </p:nvSpPr>
          <p:spPr>
            <a:xfrm>
              <a:off x="3934375" y="3159150"/>
              <a:ext cx="975" cy="3225"/>
            </a:xfrm>
            <a:custGeom>
              <a:avLst/>
              <a:gdLst/>
              <a:ahLst/>
              <a:cxnLst/>
              <a:rect l="l" t="t" r="r" b="b"/>
              <a:pathLst>
                <a:path w="39" h="129" extrusionOk="0">
                  <a:moveTo>
                    <a:pt x="28" y="1"/>
                  </a:moveTo>
                  <a:cubicBezTo>
                    <a:pt x="27" y="1"/>
                    <a:pt x="26" y="2"/>
                    <a:pt x="26" y="6"/>
                  </a:cubicBezTo>
                  <a:cubicBezTo>
                    <a:pt x="13" y="44"/>
                    <a:pt x="1" y="81"/>
                    <a:pt x="1" y="119"/>
                  </a:cubicBezTo>
                  <a:cubicBezTo>
                    <a:pt x="1" y="125"/>
                    <a:pt x="7" y="128"/>
                    <a:pt x="13" y="128"/>
                  </a:cubicBezTo>
                  <a:cubicBezTo>
                    <a:pt x="19" y="128"/>
                    <a:pt x="26" y="125"/>
                    <a:pt x="26" y="119"/>
                  </a:cubicBezTo>
                  <a:cubicBezTo>
                    <a:pt x="26" y="81"/>
                    <a:pt x="38" y="44"/>
                    <a:pt x="38" y="19"/>
                  </a:cubicBezTo>
                  <a:cubicBezTo>
                    <a:pt x="38" y="10"/>
                    <a:pt x="32" y="1"/>
                    <a:pt x="28"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1"/>
            <p:cNvSpPr/>
            <p:nvPr/>
          </p:nvSpPr>
          <p:spPr>
            <a:xfrm>
              <a:off x="3929675" y="3156550"/>
              <a:ext cx="975" cy="4250"/>
            </a:xfrm>
            <a:custGeom>
              <a:avLst/>
              <a:gdLst/>
              <a:ahLst/>
              <a:cxnLst/>
              <a:rect l="l" t="t" r="r" b="b"/>
              <a:pathLst>
                <a:path w="39" h="170" extrusionOk="0">
                  <a:moveTo>
                    <a:pt x="32" y="0"/>
                  </a:moveTo>
                  <a:cubicBezTo>
                    <a:pt x="29" y="0"/>
                    <a:pt x="25" y="3"/>
                    <a:pt x="25" y="10"/>
                  </a:cubicBezTo>
                  <a:cubicBezTo>
                    <a:pt x="13" y="60"/>
                    <a:pt x="0" y="110"/>
                    <a:pt x="25" y="160"/>
                  </a:cubicBezTo>
                  <a:cubicBezTo>
                    <a:pt x="25" y="166"/>
                    <a:pt x="29" y="170"/>
                    <a:pt x="32" y="170"/>
                  </a:cubicBezTo>
                  <a:cubicBezTo>
                    <a:pt x="35" y="170"/>
                    <a:pt x="38" y="166"/>
                    <a:pt x="38" y="160"/>
                  </a:cubicBezTo>
                  <a:cubicBezTo>
                    <a:pt x="25" y="110"/>
                    <a:pt x="25" y="60"/>
                    <a:pt x="38" y="10"/>
                  </a:cubicBezTo>
                  <a:cubicBezTo>
                    <a:pt x="38" y="3"/>
                    <a:pt x="35" y="0"/>
                    <a:pt x="32"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1"/>
            <p:cNvSpPr/>
            <p:nvPr/>
          </p:nvSpPr>
          <p:spPr>
            <a:xfrm>
              <a:off x="3930775" y="3164075"/>
              <a:ext cx="1425" cy="4475"/>
            </a:xfrm>
            <a:custGeom>
              <a:avLst/>
              <a:gdLst/>
              <a:ahLst/>
              <a:cxnLst/>
              <a:rect l="l" t="t" r="r" b="b"/>
              <a:pathLst>
                <a:path w="57" h="179" extrusionOk="0">
                  <a:moveTo>
                    <a:pt x="8" y="0"/>
                  </a:moveTo>
                  <a:cubicBezTo>
                    <a:pt x="3" y="0"/>
                    <a:pt x="0" y="3"/>
                    <a:pt x="7" y="10"/>
                  </a:cubicBezTo>
                  <a:cubicBezTo>
                    <a:pt x="7" y="60"/>
                    <a:pt x="19" y="123"/>
                    <a:pt x="44" y="173"/>
                  </a:cubicBezTo>
                  <a:cubicBezTo>
                    <a:pt x="44" y="177"/>
                    <a:pt x="46" y="178"/>
                    <a:pt x="47" y="178"/>
                  </a:cubicBezTo>
                  <a:cubicBezTo>
                    <a:pt x="51" y="178"/>
                    <a:pt x="57" y="173"/>
                    <a:pt x="57" y="173"/>
                  </a:cubicBezTo>
                  <a:cubicBezTo>
                    <a:pt x="44" y="110"/>
                    <a:pt x="32" y="60"/>
                    <a:pt x="19" y="10"/>
                  </a:cubicBezTo>
                  <a:cubicBezTo>
                    <a:pt x="19" y="3"/>
                    <a:pt x="13" y="0"/>
                    <a:pt x="8" y="0"/>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1"/>
            <p:cNvSpPr/>
            <p:nvPr/>
          </p:nvSpPr>
          <p:spPr>
            <a:xfrm>
              <a:off x="3943800" y="3177475"/>
              <a:ext cx="3150" cy="650"/>
            </a:xfrm>
            <a:custGeom>
              <a:avLst/>
              <a:gdLst/>
              <a:ahLst/>
              <a:cxnLst/>
              <a:rect l="l" t="t" r="r" b="b"/>
              <a:pathLst>
                <a:path w="126" h="26" extrusionOk="0">
                  <a:moveTo>
                    <a:pt x="113" y="1"/>
                  </a:moveTo>
                  <a:cubicBezTo>
                    <a:pt x="88" y="1"/>
                    <a:pt x="38" y="13"/>
                    <a:pt x="13" y="13"/>
                  </a:cubicBezTo>
                  <a:cubicBezTo>
                    <a:pt x="0" y="13"/>
                    <a:pt x="0" y="26"/>
                    <a:pt x="13" y="26"/>
                  </a:cubicBezTo>
                  <a:cubicBezTo>
                    <a:pt x="50" y="26"/>
                    <a:pt x="75" y="26"/>
                    <a:pt x="113" y="13"/>
                  </a:cubicBezTo>
                  <a:cubicBezTo>
                    <a:pt x="126" y="13"/>
                    <a:pt x="126" y="1"/>
                    <a:pt x="1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1"/>
            <p:cNvSpPr/>
            <p:nvPr/>
          </p:nvSpPr>
          <p:spPr>
            <a:xfrm>
              <a:off x="3943800" y="3179675"/>
              <a:ext cx="4100" cy="975"/>
            </a:xfrm>
            <a:custGeom>
              <a:avLst/>
              <a:gdLst/>
              <a:ahLst/>
              <a:cxnLst/>
              <a:rect l="l" t="t" r="r" b="b"/>
              <a:pathLst>
                <a:path w="164" h="39" extrusionOk="0">
                  <a:moveTo>
                    <a:pt x="13" y="1"/>
                  </a:moveTo>
                  <a:cubicBezTo>
                    <a:pt x="0" y="1"/>
                    <a:pt x="0" y="13"/>
                    <a:pt x="13" y="13"/>
                  </a:cubicBezTo>
                  <a:cubicBezTo>
                    <a:pt x="63" y="38"/>
                    <a:pt x="100" y="38"/>
                    <a:pt x="163" y="38"/>
                  </a:cubicBezTo>
                  <a:cubicBezTo>
                    <a:pt x="163" y="38"/>
                    <a:pt x="163" y="13"/>
                    <a:pt x="163" y="13"/>
                  </a:cubicBezTo>
                  <a:cubicBezTo>
                    <a:pt x="113" y="13"/>
                    <a:pt x="63" y="13"/>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1"/>
            <p:cNvSpPr/>
            <p:nvPr/>
          </p:nvSpPr>
          <p:spPr>
            <a:xfrm>
              <a:off x="3940975" y="3171375"/>
              <a:ext cx="2850" cy="3125"/>
            </a:xfrm>
            <a:custGeom>
              <a:avLst/>
              <a:gdLst/>
              <a:ahLst/>
              <a:cxnLst/>
              <a:rect l="l" t="t" r="r" b="b"/>
              <a:pathLst>
                <a:path w="114" h="125" extrusionOk="0">
                  <a:moveTo>
                    <a:pt x="104" y="1"/>
                  </a:moveTo>
                  <a:cubicBezTo>
                    <a:pt x="102" y="1"/>
                    <a:pt x="101" y="2"/>
                    <a:pt x="101" y="6"/>
                  </a:cubicBezTo>
                  <a:cubicBezTo>
                    <a:pt x="75" y="44"/>
                    <a:pt x="38" y="69"/>
                    <a:pt x="0" y="107"/>
                  </a:cubicBezTo>
                  <a:cubicBezTo>
                    <a:pt x="0" y="116"/>
                    <a:pt x="0" y="125"/>
                    <a:pt x="5" y="125"/>
                  </a:cubicBezTo>
                  <a:cubicBezTo>
                    <a:pt x="6" y="125"/>
                    <a:pt x="9" y="123"/>
                    <a:pt x="13" y="119"/>
                  </a:cubicBezTo>
                  <a:cubicBezTo>
                    <a:pt x="50" y="94"/>
                    <a:pt x="88" y="57"/>
                    <a:pt x="113" y="6"/>
                  </a:cubicBezTo>
                  <a:cubicBezTo>
                    <a:pt x="113" y="6"/>
                    <a:pt x="108" y="1"/>
                    <a:pt x="104"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1"/>
            <p:cNvSpPr/>
            <p:nvPr/>
          </p:nvSpPr>
          <p:spPr>
            <a:xfrm>
              <a:off x="3939400" y="3168550"/>
              <a:ext cx="2125" cy="4075"/>
            </a:xfrm>
            <a:custGeom>
              <a:avLst/>
              <a:gdLst/>
              <a:ahLst/>
              <a:cxnLst/>
              <a:rect l="l" t="t" r="r" b="b"/>
              <a:pathLst>
                <a:path w="85" h="163" extrusionOk="0">
                  <a:moveTo>
                    <a:pt x="75" y="1"/>
                  </a:moveTo>
                  <a:cubicBezTo>
                    <a:pt x="72" y="1"/>
                    <a:pt x="67" y="2"/>
                    <a:pt x="63" y="6"/>
                  </a:cubicBezTo>
                  <a:cubicBezTo>
                    <a:pt x="38" y="57"/>
                    <a:pt x="26" y="107"/>
                    <a:pt x="0" y="157"/>
                  </a:cubicBezTo>
                  <a:cubicBezTo>
                    <a:pt x="0" y="157"/>
                    <a:pt x="6" y="163"/>
                    <a:pt x="10" y="163"/>
                  </a:cubicBezTo>
                  <a:cubicBezTo>
                    <a:pt x="12" y="163"/>
                    <a:pt x="13" y="161"/>
                    <a:pt x="13" y="157"/>
                  </a:cubicBezTo>
                  <a:cubicBezTo>
                    <a:pt x="38" y="107"/>
                    <a:pt x="63" y="57"/>
                    <a:pt x="76" y="6"/>
                  </a:cubicBezTo>
                  <a:cubicBezTo>
                    <a:pt x="84" y="6"/>
                    <a:pt x="81" y="1"/>
                    <a:pt x="75"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1"/>
            <p:cNvSpPr/>
            <p:nvPr/>
          </p:nvSpPr>
          <p:spPr>
            <a:xfrm>
              <a:off x="3935625" y="3166575"/>
              <a:ext cx="975" cy="5825"/>
            </a:xfrm>
            <a:custGeom>
              <a:avLst/>
              <a:gdLst/>
              <a:ahLst/>
              <a:cxnLst/>
              <a:rect l="l" t="t" r="r" b="b"/>
              <a:pathLst>
                <a:path w="39" h="233" extrusionOk="0">
                  <a:moveTo>
                    <a:pt x="13" y="1"/>
                  </a:moveTo>
                  <a:cubicBezTo>
                    <a:pt x="7" y="1"/>
                    <a:pt x="1" y="4"/>
                    <a:pt x="1" y="10"/>
                  </a:cubicBezTo>
                  <a:cubicBezTo>
                    <a:pt x="1" y="85"/>
                    <a:pt x="1" y="161"/>
                    <a:pt x="13" y="223"/>
                  </a:cubicBezTo>
                  <a:cubicBezTo>
                    <a:pt x="20" y="230"/>
                    <a:pt x="26" y="233"/>
                    <a:pt x="31" y="233"/>
                  </a:cubicBezTo>
                  <a:cubicBezTo>
                    <a:pt x="35" y="233"/>
                    <a:pt x="38" y="230"/>
                    <a:pt x="38" y="223"/>
                  </a:cubicBezTo>
                  <a:cubicBezTo>
                    <a:pt x="26" y="148"/>
                    <a:pt x="13" y="85"/>
                    <a:pt x="26" y="10"/>
                  </a:cubicBezTo>
                  <a:cubicBezTo>
                    <a:pt x="26" y="4"/>
                    <a:pt x="20" y="1"/>
                    <a:pt x="13" y="1"/>
                  </a:cubicBezTo>
                  <a:close/>
                </a:path>
              </a:pathLst>
            </a:custGeom>
            <a:solidFill>
              <a:srgbClr val="FFD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1"/>
            <p:cNvSpPr/>
            <p:nvPr/>
          </p:nvSpPr>
          <p:spPr>
            <a:xfrm>
              <a:off x="3507100" y="2693375"/>
              <a:ext cx="66825" cy="57675"/>
            </a:xfrm>
            <a:custGeom>
              <a:avLst/>
              <a:gdLst/>
              <a:ahLst/>
              <a:cxnLst/>
              <a:rect l="l" t="t" r="r" b="b"/>
              <a:pathLst>
                <a:path w="2673" h="2307" extrusionOk="0">
                  <a:moveTo>
                    <a:pt x="1313" y="0"/>
                  </a:moveTo>
                  <a:cubicBezTo>
                    <a:pt x="1192" y="0"/>
                    <a:pt x="1071" y="47"/>
                    <a:pt x="991" y="140"/>
                  </a:cubicBezTo>
                  <a:cubicBezTo>
                    <a:pt x="841" y="316"/>
                    <a:pt x="828" y="554"/>
                    <a:pt x="1004" y="880"/>
                  </a:cubicBezTo>
                  <a:cubicBezTo>
                    <a:pt x="849" y="702"/>
                    <a:pt x="649" y="591"/>
                    <a:pt x="404" y="591"/>
                  </a:cubicBezTo>
                  <a:cubicBezTo>
                    <a:pt x="390" y="591"/>
                    <a:pt x="377" y="591"/>
                    <a:pt x="364" y="592"/>
                  </a:cubicBezTo>
                  <a:cubicBezTo>
                    <a:pt x="113" y="604"/>
                    <a:pt x="0" y="943"/>
                    <a:pt x="126" y="1169"/>
                  </a:cubicBezTo>
                  <a:cubicBezTo>
                    <a:pt x="251" y="1382"/>
                    <a:pt x="866" y="1395"/>
                    <a:pt x="866" y="1395"/>
                  </a:cubicBezTo>
                  <a:cubicBezTo>
                    <a:pt x="866" y="1395"/>
                    <a:pt x="565" y="1495"/>
                    <a:pt x="414" y="1709"/>
                  </a:cubicBezTo>
                  <a:cubicBezTo>
                    <a:pt x="326" y="1847"/>
                    <a:pt x="289" y="1997"/>
                    <a:pt x="439" y="2160"/>
                  </a:cubicBezTo>
                  <a:cubicBezTo>
                    <a:pt x="508" y="2242"/>
                    <a:pt x="606" y="2276"/>
                    <a:pt x="703" y="2276"/>
                  </a:cubicBezTo>
                  <a:cubicBezTo>
                    <a:pt x="800" y="2276"/>
                    <a:pt x="897" y="2242"/>
                    <a:pt x="966" y="2185"/>
                  </a:cubicBezTo>
                  <a:cubicBezTo>
                    <a:pt x="1167" y="2010"/>
                    <a:pt x="1268" y="1734"/>
                    <a:pt x="1268" y="1734"/>
                  </a:cubicBezTo>
                  <a:cubicBezTo>
                    <a:pt x="1268" y="1734"/>
                    <a:pt x="1352" y="2307"/>
                    <a:pt x="1716" y="2307"/>
                  </a:cubicBezTo>
                  <a:cubicBezTo>
                    <a:pt x="1773" y="2307"/>
                    <a:pt x="1836" y="2293"/>
                    <a:pt x="1908" y="2261"/>
                  </a:cubicBezTo>
                  <a:cubicBezTo>
                    <a:pt x="2196" y="2123"/>
                    <a:pt x="2108" y="1633"/>
                    <a:pt x="1757" y="1395"/>
                  </a:cubicBezTo>
                  <a:lnTo>
                    <a:pt x="1757" y="1395"/>
                  </a:lnTo>
                  <a:cubicBezTo>
                    <a:pt x="1775" y="1396"/>
                    <a:pt x="1795" y="1397"/>
                    <a:pt x="1815" y="1397"/>
                  </a:cubicBezTo>
                  <a:cubicBezTo>
                    <a:pt x="1996" y="1397"/>
                    <a:pt x="2262" y="1349"/>
                    <a:pt x="2397" y="1282"/>
                  </a:cubicBezTo>
                  <a:cubicBezTo>
                    <a:pt x="2560" y="1194"/>
                    <a:pt x="2673" y="993"/>
                    <a:pt x="2585" y="843"/>
                  </a:cubicBezTo>
                  <a:cubicBezTo>
                    <a:pt x="2535" y="742"/>
                    <a:pt x="2422" y="680"/>
                    <a:pt x="2309" y="655"/>
                  </a:cubicBezTo>
                  <a:cubicBezTo>
                    <a:pt x="2266" y="644"/>
                    <a:pt x="2224" y="640"/>
                    <a:pt x="2182" y="640"/>
                  </a:cubicBezTo>
                  <a:cubicBezTo>
                    <a:pt x="1968" y="640"/>
                    <a:pt x="1768" y="761"/>
                    <a:pt x="1569" y="855"/>
                  </a:cubicBezTo>
                  <a:cubicBezTo>
                    <a:pt x="1682" y="629"/>
                    <a:pt x="1769" y="291"/>
                    <a:pt x="1606" y="115"/>
                  </a:cubicBezTo>
                  <a:cubicBezTo>
                    <a:pt x="1529" y="38"/>
                    <a:pt x="1421" y="0"/>
                    <a:pt x="1313"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1"/>
            <p:cNvSpPr/>
            <p:nvPr/>
          </p:nvSpPr>
          <p:spPr>
            <a:xfrm>
              <a:off x="3544100" y="2720275"/>
              <a:ext cx="7725" cy="4850"/>
            </a:xfrm>
            <a:custGeom>
              <a:avLst/>
              <a:gdLst/>
              <a:ahLst/>
              <a:cxnLst/>
              <a:rect l="l" t="t" r="r" b="b"/>
              <a:pathLst>
                <a:path w="309" h="194" extrusionOk="0">
                  <a:moveTo>
                    <a:pt x="257" y="1"/>
                  </a:moveTo>
                  <a:cubicBezTo>
                    <a:pt x="251" y="1"/>
                    <a:pt x="246" y="2"/>
                    <a:pt x="239" y="5"/>
                  </a:cubicBezTo>
                  <a:cubicBezTo>
                    <a:pt x="151" y="18"/>
                    <a:pt x="13" y="55"/>
                    <a:pt x="1" y="156"/>
                  </a:cubicBezTo>
                  <a:cubicBezTo>
                    <a:pt x="1" y="181"/>
                    <a:pt x="13" y="193"/>
                    <a:pt x="38" y="193"/>
                  </a:cubicBezTo>
                  <a:cubicBezTo>
                    <a:pt x="126" y="193"/>
                    <a:pt x="189" y="118"/>
                    <a:pt x="264" y="80"/>
                  </a:cubicBezTo>
                  <a:cubicBezTo>
                    <a:pt x="308" y="69"/>
                    <a:pt x="295" y="1"/>
                    <a:pt x="2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1"/>
            <p:cNvSpPr/>
            <p:nvPr/>
          </p:nvSpPr>
          <p:spPr>
            <a:xfrm>
              <a:off x="3540350" y="2717350"/>
              <a:ext cx="5825" cy="8300"/>
            </a:xfrm>
            <a:custGeom>
              <a:avLst/>
              <a:gdLst/>
              <a:ahLst/>
              <a:cxnLst/>
              <a:rect l="l" t="t" r="r" b="b"/>
              <a:pathLst>
                <a:path w="233" h="332" extrusionOk="0">
                  <a:moveTo>
                    <a:pt x="184" y="1"/>
                  </a:moveTo>
                  <a:cubicBezTo>
                    <a:pt x="176" y="1"/>
                    <a:pt x="169" y="3"/>
                    <a:pt x="163" y="9"/>
                  </a:cubicBezTo>
                  <a:cubicBezTo>
                    <a:pt x="88" y="72"/>
                    <a:pt x="0" y="248"/>
                    <a:pt x="88" y="323"/>
                  </a:cubicBezTo>
                  <a:cubicBezTo>
                    <a:pt x="99" y="328"/>
                    <a:pt x="107" y="331"/>
                    <a:pt x="114" y="331"/>
                  </a:cubicBezTo>
                  <a:cubicBezTo>
                    <a:pt x="124" y="331"/>
                    <a:pt x="131" y="325"/>
                    <a:pt x="138" y="310"/>
                  </a:cubicBezTo>
                  <a:cubicBezTo>
                    <a:pt x="163" y="285"/>
                    <a:pt x="151" y="260"/>
                    <a:pt x="163" y="210"/>
                  </a:cubicBezTo>
                  <a:cubicBezTo>
                    <a:pt x="163" y="147"/>
                    <a:pt x="188" y="97"/>
                    <a:pt x="214" y="47"/>
                  </a:cubicBezTo>
                  <a:cubicBezTo>
                    <a:pt x="233" y="28"/>
                    <a:pt x="208" y="1"/>
                    <a:pt x="1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1"/>
            <p:cNvSpPr/>
            <p:nvPr/>
          </p:nvSpPr>
          <p:spPr>
            <a:xfrm>
              <a:off x="3538150" y="2709475"/>
              <a:ext cx="3775" cy="9400"/>
            </a:xfrm>
            <a:custGeom>
              <a:avLst/>
              <a:gdLst/>
              <a:ahLst/>
              <a:cxnLst/>
              <a:rect l="l" t="t" r="r" b="b"/>
              <a:pathLst>
                <a:path w="151" h="376" extrusionOk="0">
                  <a:moveTo>
                    <a:pt x="60" y="0"/>
                  </a:moveTo>
                  <a:cubicBezTo>
                    <a:pt x="38" y="0"/>
                    <a:pt x="13" y="14"/>
                    <a:pt x="13" y="36"/>
                  </a:cubicBezTo>
                  <a:cubicBezTo>
                    <a:pt x="26" y="136"/>
                    <a:pt x="0" y="261"/>
                    <a:pt x="51" y="362"/>
                  </a:cubicBezTo>
                  <a:cubicBezTo>
                    <a:pt x="55" y="371"/>
                    <a:pt x="64" y="376"/>
                    <a:pt x="73" y="376"/>
                  </a:cubicBezTo>
                  <a:cubicBezTo>
                    <a:pt x="88" y="376"/>
                    <a:pt x="106" y="365"/>
                    <a:pt x="113" y="349"/>
                  </a:cubicBezTo>
                  <a:cubicBezTo>
                    <a:pt x="151" y="261"/>
                    <a:pt x="113" y="123"/>
                    <a:pt x="88" y="23"/>
                  </a:cubicBezTo>
                  <a:cubicBezTo>
                    <a:pt x="88" y="7"/>
                    <a:pt x="75" y="0"/>
                    <a:pt x="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1"/>
            <p:cNvSpPr/>
            <p:nvPr/>
          </p:nvSpPr>
          <p:spPr>
            <a:xfrm>
              <a:off x="3535175" y="2716300"/>
              <a:ext cx="8650" cy="10400"/>
            </a:xfrm>
            <a:custGeom>
              <a:avLst/>
              <a:gdLst/>
              <a:ahLst/>
              <a:cxnLst/>
              <a:rect l="l" t="t" r="r" b="b"/>
              <a:pathLst>
                <a:path w="346" h="416" extrusionOk="0">
                  <a:moveTo>
                    <a:pt x="64" y="0"/>
                  </a:moveTo>
                  <a:cubicBezTo>
                    <a:pt x="31" y="0"/>
                    <a:pt x="0" y="38"/>
                    <a:pt x="19" y="76"/>
                  </a:cubicBezTo>
                  <a:cubicBezTo>
                    <a:pt x="69" y="139"/>
                    <a:pt x="107" y="214"/>
                    <a:pt x="157" y="290"/>
                  </a:cubicBezTo>
                  <a:cubicBezTo>
                    <a:pt x="182" y="340"/>
                    <a:pt x="195" y="390"/>
                    <a:pt x="257" y="415"/>
                  </a:cubicBezTo>
                  <a:cubicBezTo>
                    <a:pt x="270" y="415"/>
                    <a:pt x="295" y="403"/>
                    <a:pt x="295" y="390"/>
                  </a:cubicBezTo>
                  <a:cubicBezTo>
                    <a:pt x="345" y="265"/>
                    <a:pt x="170" y="101"/>
                    <a:pt x="94" y="14"/>
                  </a:cubicBezTo>
                  <a:cubicBezTo>
                    <a:pt x="85" y="4"/>
                    <a:pt x="74" y="0"/>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1"/>
            <p:cNvSpPr/>
            <p:nvPr/>
          </p:nvSpPr>
          <p:spPr>
            <a:xfrm>
              <a:off x="3527025" y="2717400"/>
              <a:ext cx="5675" cy="4800"/>
            </a:xfrm>
            <a:custGeom>
              <a:avLst/>
              <a:gdLst/>
              <a:ahLst/>
              <a:cxnLst/>
              <a:rect l="l" t="t" r="r" b="b"/>
              <a:pathLst>
                <a:path w="227" h="192" extrusionOk="0">
                  <a:moveTo>
                    <a:pt x="64" y="0"/>
                  </a:moveTo>
                  <a:cubicBezTo>
                    <a:pt x="36" y="0"/>
                    <a:pt x="1" y="37"/>
                    <a:pt x="31" y="57"/>
                  </a:cubicBezTo>
                  <a:cubicBezTo>
                    <a:pt x="69" y="108"/>
                    <a:pt x="107" y="158"/>
                    <a:pt x="157" y="183"/>
                  </a:cubicBezTo>
                  <a:cubicBezTo>
                    <a:pt x="165" y="189"/>
                    <a:pt x="174" y="191"/>
                    <a:pt x="182" y="191"/>
                  </a:cubicBezTo>
                  <a:cubicBezTo>
                    <a:pt x="208" y="191"/>
                    <a:pt x="226" y="162"/>
                    <a:pt x="207" y="133"/>
                  </a:cubicBezTo>
                  <a:cubicBezTo>
                    <a:pt x="182" y="70"/>
                    <a:pt x="144" y="32"/>
                    <a:pt x="82" y="7"/>
                  </a:cubicBezTo>
                  <a:cubicBezTo>
                    <a:pt x="77" y="2"/>
                    <a:pt x="71" y="0"/>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1"/>
            <p:cNvSpPr/>
            <p:nvPr/>
          </p:nvSpPr>
          <p:spPr>
            <a:xfrm>
              <a:off x="3532175" y="2723075"/>
              <a:ext cx="9675" cy="7500"/>
            </a:xfrm>
            <a:custGeom>
              <a:avLst/>
              <a:gdLst/>
              <a:ahLst/>
              <a:cxnLst/>
              <a:rect l="l" t="t" r="r" b="b"/>
              <a:pathLst>
                <a:path w="387" h="300" extrusionOk="0">
                  <a:moveTo>
                    <a:pt x="84" y="0"/>
                  </a:moveTo>
                  <a:cubicBezTo>
                    <a:pt x="69" y="0"/>
                    <a:pt x="53" y="2"/>
                    <a:pt x="39" y="6"/>
                  </a:cubicBezTo>
                  <a:cubicBezTo>
                    <a:pt x="1" y="19"/>
                    <a:pt x="1" y="94"/>
                    <a:pt x="51" y="94"/>
                  </a:cubicBezTo>
                  <a:cubicBezTo>
                    <a:pt x="56" y="93"/>
                    <a:pt x="61" y="93"/>
                    <a:pt x="66" y="93"/>
                  </a:cubicBezTo>
                  <a:cubicBezTo>
                    <a:pt x="181" y="93"/>
                    <a:pt x="230" y="234"/>
                    <a:pt x="315" y="295"/>
                  </a:cubicBezTo>
                  <a:cubicBezTo>
                    <a:pt x="321" y="298"/>
                    <a:pt x="329" y="299"/>
                    <a:pt x="337" y="299"/>
                  </a:cubicBezTo>
                  <a:cubicBezTo>
                    <a:pt x="361" y="299"/>
                    <a:pt x="387" y="285"/>
                    <a:pt x="377" y="257"/>
                  </a:cubicBezTo>
                  <a:cubicBezTo>
                    <a:pt x="377" y="134"/>
                    <a:pt x="217" y="0"/>
                    <a:pt x="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1"/>
            <p:cNvSpPr/>
            <p:nvPr/>
          </p:nvSpPr>
          <p:spPr>
            <a:xfrm>
              <a:off x="3539725" y="2722575"/>
              <a:ext cx="7325" cy="8825"/>
            </a:xfrm>
            <a:custGeom>
              <a:avLst/>
              <a:gdLst/>
              <a:ahLst/>
              <a:cxnLst/>
              <a:rect l="l" t="t" r="r" b="b"/>
              <a:pathLst>
                <a:path w="293" h="353" extrusionOk="0">
                  <a:moveTo>
                    <a:pt x="231" y="0"/>
                  </a:moveTo>
                  <a:cubicBezTo>
                    <a:pt x="221" y="0"/>
                    <a:pt x="210" y="4"/>
                    <a:pt x="201" y="14"/>
                  </a:cubicBezTo>
                  <a:cubicBezTo>
                    <a:pt x="113" y="76"/>
                    <a:pt x="0" y="202"/>
                    <a:pt x="38" y="315"/>
                  </a:cubicBezTo>
                  <a:cubicBezTo>
                    <a:pt x="38" y="339"/>
                    <a:pt x="54" y="353"/>
                    <a:pt x="71" y="353"/>
                  </a:cubicBezTo>
                  <a:cubicBezTo>
                    <a:pt x="81" y="353"/>
                    <a:pt x="92" y="349"/>
                    <a:pt x="101" y="340"/>
                  </a:cubicBezTo>
                  <a:cubicBezTo>
                    <a:pt x="126" y="302"/>
                    <a:pt x="138" y="277"/>
                    <a:pt x="151" y="227"/>
                  </a:cubicBezTo>
                  <a:cubicBezTo>
                    <a:pt x="176" y="164"/>
                    <a:pt x="213" y="114"/>
                    <a:pt x="264" y="76"/>
                  </a:cubicBezTo>
                  <a:cubicBezTo>
                    <a:pt x="292" y="38"/>
                    <a:pt x="263" y="0"/>
                    <a:pt x="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1"/>
            <p:cNvSpPr/>
            <p:nvPr/>
          </p:nvSpPr>
          <p:spPr>
            <a:xfrm>
              <a:off x="3541650" y="2724475"/>
              <a:ext cx="10650" cy="7000"/>
            </a:xfrm>
            <a:custGeom>
              <a:avLst/>
              <a:gdLst/>
              <a:ahLst/>
              <a:cxnLst/>
              <a:rect l="l" t="t" r="r" b="b"/>
              <a:pathLst>
                <a:path w="426" h="280" extrusionOk="0">
                  <a:moveTo>
                    <a:pt x="387" y="0"/>
                  </a:moveTo>
                  <a:cubicBezTo>
                    <a:pt x="249" y="13"/>
                    <a:pt x="49" y="76"/>
                    <a:pt x="11" y="226"/>
                  </a:cubicBezTo>
                  <a:cubicBezTo>
                    <a:pt x="1" y="257"/>
                    <a:pt x="24" y="280"/>
                    <a:pt x="54" y="280"/>
                  </a:cubicBezTo>
                  <a:cubicBezTo>
                    <a:pt x="60" y="280"/>
                    <a:pt x="67" y="279"/>
                    <a:pt x="74" y="276"/>
                  </a:cubicBezTo>
                  <a:cubicBezTo>
                    <a:pt x="124" y="239"/>
                    <a:pt x="149" y="189"/>
                    <a:pt x="199" y="151"/>
                  </a:cubicBezTo>
                  <a:cubicBezTo>
                    <a:pt x="262" y="101"/>
                    <a:pt x="325" y="76"/>
                    <a:pt x="400" y="63"/>
                  </a:cubicBezTo>
                  <a:cubicBezTo>
                    <a:pt x="425" y="63"/>
                    <a:pt x="425" y="0"/>
                    <a:pt x="3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1"/>
            <p:cNvSpPr/>
            <p:nvPr/>
          </p:nvSpPr>
          <p:spPr>
            <a:xfrm>
              <a:off x="3447475" y="2503125"/>
              <a:ext cx="41125" cy="39300"/>
            </a:xfrm>
            <a:custGeom>
              <a:avLst/>
              <a:gdLst/>
              <a:ahLst/>
              <a:cxnLst/>
              <a:rect l="l" t="t" r="r" b="b"/>
              <a:pathLst>
                <a:path w="1645" h="1572" extrusionOk="0">
                  <a:moveTo>
                    <a:pt x="664" y="1"/>
                  </a:moveTo>
                  <a:cubicBezTo>
                    <a:pt x="548" y="1"/>
                    <a:pt x="430" y="86"/>
                    <a:pt x="390" y="196"/>
                  </a:cubicBezTo>
                  <a:cubicBezTo>
                    <a:pt x="352" y="346"/>
                    <a:pt x="415" y="484"/>
                    <a:pt x="603" y="635"/>
                  </a:cubicBezTo>
                  <a:cubicBezTo>
                    <a:pt x="524" y="602"/>
                    <a:pt x="442" y="583"/>
                    <a:pt x="360" y="583"/>
                  </a:cubicBezTo>
                  <a:cubicBezTo>
                    <a:pt x="285" y="583"/>
                    <a:pt x="211" y="599"/>
                    <a:pt x="139" y="635"/>
                  </a:cubicBezTo>
                  <a:cubicBezTo>
                    <a:pt x="1" y="710"/>
                    <a:pt x="26" y="949"/>
                    <a:pt x="151" y="1036"/>
                  </a:cubicBezTo>
                  <a:cubicBezTo>
                    <a:pt x="184" y="1060"/>
                    <a:pt x="229" y="1069"/>
                    <a:pt x="279" y="1069"/>
                  </a:cubicBezTo>
                  <a:cubicBezTo>
                    <a:pt x="441" y="1069"/>
                    <a:pt x="653" y="974"/>
                    <a:pt x="653" y="974"/>
                  </a:cubicBezTo>
                  <a:lnTo>
                    <a:pt x="653" y="974"/>
                  </a:lnTo>
                  <a:cubicBezTo>
                    <a:pt x="653" y="974"/>
                    <a:pt x="503" y="1124"/>
                    <a:pt x="478" y="1287"/>
                  </a:cubicBezTo>
                  <a:cubicBezTo>
                    <a:pt x="453" y="1400"/>
                    <a:pt x="478" y="1488"/>
                    <a:pt x="603" y="1551"/>
                  </a:cubicBezTo>
                  <a:cubicBezTo>
                    <a:pt x="635" y="1565"/>
                    <a:pt x="667" y="1572"/>
                    <a:pt x="698" y="1572"/>
                  </a:cubicBezTo>
                  <a:cubicBezTo>
                    <a:pt x="800" y="1572"/>
                    <a:pt x="891" y="1500"/>
                    <a:pt x="929" y="1413"/>
                  </a:cubicBezTo>
                  <a:cubicBezTo>
                    <a:pt x="1005" y="1262"/>
                    <a:pt x="980" y="1074"/>
                    <a:pt x="980" y="1074"/>
                  </a:cubicBezTo>
                  <a:lnTo>
                    <a:pt x="980" y="1074"/>
                  </a:lnTo>
                  <a:cubicBezTo>
                    <a:pt x="980" y="1074"/>
                    <a:pt x="1141" y="1312"/>
                    <a:pt x="1322" y="1312"/>
                  </a:cubicBezTo>
                  <a:cubicBezTo>
                    <a:pt x="1383" y="1312"/>
                    <a:pt x="1446" y="1285"/>
                    <a:pt x="1507" y="1212"/>
                  </a:cubicBezTo>
                  <a:cubicBezTo>
                    <a:pt x="1645" y="1049"/>
                    <a:pt x="1456" y="785"/>
                    <a:pt x="1180" y="735"/>
                  </a:cubicBezTo>
                  <a:cubicBezTo>
                    <a:pt x="1293" y="698"/>
                    <a:pt x="1469" y="585"/>
                    <a:pt x="1532" y="497"/>
                  </a:cubicBezTo>
                  <a:cubicBezTo>
                    <a:pt x="1607" y="409"/>
                    <a:pt x="1620" y="258"/>
                    <a:pt x="1532" y="183"/>
                  </a:cubicBezTo>
                  <a:cubicBezTo>
                    <a:pt x="1490" y="150"/>
                    <a:pt x="1443" y="138"/>
                    <a:pt x="1393" y="138"/>
                  </a:cubicBezTo>
                  <a:cubicBezTo>
                    <a:pt x="1369" y="138"/>
                    <a:pt x="1344" y="141"/>
                    <a:pt x="1318" y="145"/>
                  </a:cubicBezTo>
                  <a:cubicBezTo>
                    <a:pt x="1143" y="183"/>
                    <a:pt x="1042" y="334"/>
                    <a:pt x="929" y="472"/>
                  </a:cubicBezTo>
                  <a:cubicBezTo>
                    <a:pt x="942" y="309"/>
                    <a:pt x="904" y="70"/>
                    <a:pt x="754" y="20"/>
                  </a:cubicBezTo>
                  <a:cubicBezTo>
                    <a:pt x="725" y="7"/>
                    <a:pt x="694" y="1"/>
                    <a:pt x="664"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1"/>
            <p:cNvSpPr/>
            <p:nvPr/>
          </p:nvSpPr>
          <p:spPr>
            <a:xfrm>
              <a:off x="3471000" y="2516625"/>
              <a:ext cx="5500" cy="5200"/>
            </a:xfrm>
            <a:custGeom>
              <a:avLst/>
              <a:gdLst/>
              <a:ahLst/>
              <a:cxnLst/>
              <a:rect l="l" t="t" r="r" b="b"/>
              <a:pathLst>
                <a:path w="220" h="208" extrusionOk="0">
                  <a:moveTo>
                    <a:pt x="149" y="0"/>
                  </a:moveTo>
                  <a:cubicBezTo>
                    <a:pt x="141" y="0"/>
                    <a:pt x="134" y="2"/>
                    <a:pt x="126" y="7"/>
                  </a:cubicBezTo>
                  <a:cubicBezTo>
                    <a:pt x="64" y="57"/>
                    <a:pt x="1" y="107"/>
                    <a:pt x="26" y="183"/>
                  </a:cubicBezTo>
                  <a:cubicBezTo>
                    <a:pt x="39" y="195"/>
                    <a:pt x="51" y="208"/>
                    <a:pt x="76" y="208"/>
                  </a:cubicBezTo>
                  <a:cubicBezTo>
                    <a:pt x="139" y="183"/>
                    <a:pt x="139" y="120"/>
                    <a:pt x="189" y="70"/>
                  </a:cubicBezTo>
                  <a:cubicBezTo>
                    <a:pt x="220" y="39"/>
                    <a:pt x="184" y="0"/>
                    <a:pt x="1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1"/>
            <p:cNvSpPr/>
            <p:nvPr/>
          </p:nvSpPr>
          <p:spPr>
            <a:xfrm>
              <a:off x="3469125" y="2516300"/>
              <a:ext cx="3475" cy="6150"/>
            </a:xfrm>
            <a:custGeom>
              <a:avLst/>
              <a:gdLst/>
              <a:ahLst/>
              <a:cxnLst/>
              <a:rect l="l" t="t" r="r" b="b"/>
              <a:pathLst>
                <a:path w="139" h="246" extrusionOk="0">
                  <a:moveTo>
                    <a:pt x="67" y="1"/>
                  </a:moveTo>
                  <a:cubicBezTo>
                    <a:pt x="54" y="1"/>
                    <a:pt x="43" y="6"/>
                    <a:pt x="38" y="20"/>
                  </a:cubicBezTo>
                  <a:cubicBezTo>
                    <a:pt x="1" y="95"/>
                    <a:pt x="1" y="208"/>
                    <a:pt x="89" y="246"/>
                  </a:cubicBezTo>
                  <a:cubicBezTo>
                    <a:pt x="114" y="246"/>
                    <a:pt x="126" y="233"/>
                    <a:pt x="126" y="221"/>
                  </a:cubicBezTo>
                  <a:cubicBezTo>
                    <a:pt x="139" y="158"/>
                    <a:pt x="101" y="108"/>
                    <a:pt x="114" y="33"/>
                  </a:cubicBezTo>
                  <a:cubicBezTo>
                    <a:pt x="114" y="17"/>
                    <a:pt x="89" y="1"/>
                    <a:pt x="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1"/>
            <p:cNvSpPr/>
            <p:nvPr/>
          </p:nvSpPr>
          <p:spPr>
            <a:xfrm>
              <a:off x="3464325" y="2513200"/>
              <a:ext cx="4525" cy="6150"/>
            </a:xfrm>
            <a:custGeom>
              <a:avLst/>
              <a:gdLst/>
              <a:ahLst/>
              <a:cxnLst/>
              <a:rect l="l" t="t" r="r" b="b"/>
              <a:pathLst>
                <a:path w="181" h="246" extrusionOk="0">
                  <a:moveTo>
                    <a:pt x="47" y="0"/>
                  </a:moveTo>
                  <a:cubicBezTo>
                    <a:pt x="23" y="0"/>
                    <a:pt x="0" y="23"/>
                    <a:pt x="17" y="56"/>
                  </a:cubicBezTo>
                  <a:cubicBezTo>
                    <a:pt x="42" y="119"/>
                    <a:pt x="67" y="194"/>
                    <a:pt x="117" y="232"/>
                  </a:cubicBezTo>
                  <a:cubicBezTo>
                    <a:pt x="127" y="241"/>
                    <a:pt x="138" y="246"/>
                    <a:pt x="149" y="246"/>
                  </a:cubicBezTo>
                  <a:cubicBezTo>
                    <a:pt x="166" y="246"/>
                    <a:pt x="180" y="235"/>
                    <a:pt x="180" y="219"/>
                  </a:cubicBezTo>
                  <a:cubicBezTo>
                    <a:pt x="168" y="131"/>
                    <a:pt x="130" y="81"/>
                    <a:pt x="80" y="18"/>
                  </a:cubicBezTo>
                  <a:cubicBezTo>
                    <a:pt x="71" y="6"/>
                    <a:pt x="59" y="0"/>
                    <a:pt x="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1"/>
            <p:cNvSpPr/>
            <p:nvPr/>
          </p:nvSpPr>
          <p:spPr>
            <a:xfrm>
              <a:off x="3464275" y="2517925"/>
              <a:ext cx="7700" cy="5500"/>
            </a:xfrm>
            <a:custGeom>
              <a:avLst/>
              <a:gdLst/>
              <a:ahLst/>
              <a:cxnLst/>
              <a:rect l="l" t="t" r="r" b="b"/>
              <a:pathLst>
                <a:path w="308" h="220" extrusionOk="0">
                  <a:moveTo>
                    <a:pt x="50" y="0"/>
                  </a:moveTo>
                  <a:cubicBezTo>
                    <a:pt x="13" y="0"/>
                    <a:pt x="1" y="61"/>
                    <a:pt x="44" y="93"/>
                  </a:cubicBezTo>
                  <a:cubicBezTo>
                    <a:pt x="103" y="128"/>
                    <a:pt x="173" y="220"/>
                    <a:pt x="255" y="220"/>
                  </a:cubicBezTo>
                  <a:cubicBezTo>
                    <a:pt x="260" y="220"/>
                    <a:pt x="265" y="219"/>
                    <a:pt x="270" y="219"/>
                  </a:cubicBezTo>
                  <a:cubicBezTo>
                    <a:pt x="283" y="219"/>
                    <a:pt x="308" y="206"/>
                    <a:pt x="308" y="193"/>
                  </a:cubicBezTo>
                  <a:cubicBezTo>
                    <a:pt x="295" y="80"/>
                    <a:pt x="157" y="43"/>
                    <a:pt x="69" y="5"/>
                  </a:cubicBezTo>
                  <a:cubicBezTo>
                    <a:pt x="62" y="2"/>
                    <a:pt x="56" y="0"/>
                    <a:pt x="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31"/>
            <p:cNvSpPr/>
            <p:nvPr/>
          </p:nvSpPr>
          <p:spPr>
            <a:xfrm>
              <a:off x="3459400" y="2520550"/>
              <a:ext cx="5675" cy="3175"/>
            </a:xfrm>
            <a:custGeom>
              <a:avLst/>
              <a:gdLst/>
              <a:ahLst/>
              <a:cxnLst/>
              <a:rect l="l" t="t" r="r" b="b"/>
              <a:pathLst>
                <a:path w="227" h="127" extrusionOk="0">
                  <a:moveTo>
                    <a:pt x="89" y="1"/>
                  </a:moveTo>
                  <a:cubicBezTo>
                    <a:pt x="38" y="1"/>
                    <a:pt x="1" y="63"/>
                    <a:pt x="51" y="88"/>
                  </a:cubicBezTo>
                  <a:cubicBezTo>
                    <a:pt x="89" y="114"/>
                    <a:pt x="126" y="126"/>
                    <a:pt x="164" y="126"/>
                  </a:cubicBezTo>
                  <a:cubicBezTo>
                    <a:pt x="201" y="126"/>
                    <a:pt x="227" y="76"/>
                    <a:pt x="201" y="51"/>
                  </a:cubicBezTo>
                  <a:cubicBezTo>
                    <a:pt x="164" y="26"/>
                    <a:pt x="139" y="13"/>
                    <a:pt x="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31"/>
            <p:cNvSpPr/>
            <p:nvPr/>
          </p:nvSpPr>
          <p:spPr>
            <a:xfrm>
              <a:off x="3464175" y="2522200"/>
              <a:ext cx="8750" cy="4025"/>
            </a:xfrm>
            <a:custGeom>
              <a:avLst/>
              <a:gdLst/>
              <a:ahLst/>
              <a:cxnLst/>
              <a:rect l="l" t="t" r="r" b="b"/>
              <a:pathLst>
                <a:path w="350" h="161" extrusionOk="0">
                  <a:moveTo>
                    <a:pt x="141" y="1"/>
                  </a:moveTo>
                  <a:cubicBezTo>
                    <a:pt x="98" y="1"/>
                    <a:pt x="55" y="12"/>
                    <a:pt x="23" y="35"/>
                  </a:cubicBezTo>
                  <a:cubicBezTo>
                    <a:pt x="1" y="69"/>
                    <a:pt x="28" y="112"/>
                    <a:pt x="61" y="112"/>
                  </a:cubicBezTo>
                  <a:cubicBezTo>
                    <a:pt x="65" y="112"/>
                    <a:pt x="69" y="112"/>
                    <a:pt x="73" y="110"/>
                  </a:cubicBezTo>
                  <a:cubicBezTo>
                    <a:pt x="86" y="106"/>
                    <a:pt x="98" y="104"/>
                    <a:pt x="109" y="104"/>
                  </a:cubicBezTo>
                  <a:cubicBezTo>
                    <a:pt x="169" y="104"/>
                    <a:pt x="222" y="150"/>
                    <a:pt x="274" y="160"/>
                  </a:cubicBezTo>
                  <a:cubicBezTo>
                    <a:pt x="312" y="160"/>
                    <a:pt x="349" y="135"/>
                    <a:pt x="324" y="98"/>
                  </a:cubicBezTo>
                  <a:cubicBezTo>
                    <a:pt x="292" y="34"/>
                    <a:pt x="215" y="1"/>
                    <a:pt x="1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1"/>
            <p:cNvSpPr/>
            <p:nvPr/>
          </p:nvSpPr>
          <p:spPr>
            <a:xfrm>
              <a:off x="3469750" y="2519150"/>
              <a:ext cx="4325" cy="7200"/>
            </a:xfrm>
            <a:custGeom>
              <a:avLst/>
              <a:gdLst/>
              <a:ahLst/>
              <a:cxnLst/>
              <a:rect l="l" t="t" r="r" b="b"/>
              <a:pathLst>
                <a:path w="173" h="288" extrusionOk="0">
                  <a:moveTo>
                    <a:pt x="113" y="1"/>
                  </a:moveTo>
                  <a:cubicBezTo>
                    <a:pt x="98" y="1"/>
                    <a:pt x="84" y="6"/>
                    <a:pt x="76" y="19"/>
                  </a:cubicBezTo>
                  <a:cubicBezTo>
                    <a:pt x="38" y="94"/>
                    <a:pt x="1" y="195"/>
                    <a:pt x="64" y="270"/>
                  </a:cubicBezTo>
                  <a:cubicBezTo>
                    <a:pt x="69" y="281"/>
                    <a:pt x="80" y="287"/>
                    <a:pt x="91" y="287"/>
                  </a:cubicBezTo>
                  <a:cubicBezTo>
                    <a:pt x="105" y="287"/>
                    <a:pt x="119" y="278"/>
                    <a:pt x="126" y="257"/>
                  </a:cubicBezTo>
                  <a:cubicBezTo>
                    <a:pt x="151" y="195"/>
                    <a:pt x="139" y="132"/>
                    <a:pt x="164" y="57"/>
                  </a:cubicBezTo>
                  <a:cubicBezTo>
                    <a:pt x="172" y="23"/>
                    <a:pt x="142" y="1"/>
                    <a:pt x="1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1"/>
            <p:cNvSpPr/>
            <p:nvPr/>
          </p:nvSpPr>
          <p:spPr>
            <a:xfrm>
              <a:off x="3471325" y="2518925"/>
              <a:ext cx="6475" cy="7100"/>
            </a:xfrm>
            <a:custGeom>
              <a:avLst/>
              <a:gdLst/>
              <a:ahLst/>
              <a:cxnLst/>
              <a:rect l="l" t="t" r="r" b="b"/>
              <a:pathLst>
                <a:path w="259" h="284" extrusionOk="0">
                  <a:moveTo>
                    <a:pt x="204" y="0"/>
                  </a:moveTo>
                  <a:cubicBezTo>
                    <a:pt x="199" y="0"/>
                    <a:pt x="194" y="1"/>
                    <a:pt x="189" y="3"/>
                  </a:cubicBezTo>
                  <a:cubicBezTo>
                    <a:pt x="101" y="53"/>
                    <a:pt x="1" y="141"/>
                    <a:pt x="26" y="254"/>
                  </a:cubicBezTo>
                  <a:cubicBezTo>
                    <a:pt x="26" y="275"/>
                    <a:pt x="41" y="284"/>
                    <a:pt x="59" y="284"/>
                  </a:cubicBezTo>
                  <a:cubicBezTo>
                    <a:pt x="73" y="284"/>
                    <a:pt x="90" y="278"/>
                    <a:pt x="101" y="266"/>
                  </a:cubicBezTo>
                  <a:cubicBezTo>
                    <a:pt x="151" y="191"/>
                    <a:pt x="164" y="116"/>
                    <a:pt x="226" y="53"/>
                  </a:cubicBezTo>
                  <a:cubicBezTo>
                    <a:pt x="259" y="31"/>
                    <a:pt x="235" y="0"/>
                    <a:pt x="2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1"/>
            <p:cNvSpPr/>
            <p:nvPr/>
          </p:nvSpPr>
          <p:spPr>
            <a:xfrm>
              <a:off x="3477275" y="2620000"/>
              <a:ext cx="75950" cy="67875"/>
            </a:xfrm>
            <a:custGeom>
              <a:avLst/>
              <a:gdLst/>
              <a:ahLst/>
              <a:cxnLst/>
              <a:rect l="l" t="t" r="r" b="b"/>
              <a:pathLst>
                <a:path w="3038" h="2715" extrusionOk="0">
                  <a:moveTo>
                    <a:pt x="1409" y="1"/>
                  </a:moveTo>
                  <a:cubicBezTo>
                    <a:pt x="1240" y="1"/>
                    <a:pt x="1067" y="83"/>
                    <a:pt x="980" y="226"/>
                  </a:cubicBezTo>
                  <a:cubicBezTo>
                    <a:pt x="829" y="465"/>
                    <a:pt x="879" y="728"/>
                    <a:pt x="1130" y="1067"/>
                  </a:cubicBezTo>
                  <a:cubicBezTo>
                    <a:pt x="950" y="917"/>
                    <a:pt x="746" y="839"/>
                    <a:pt x="518" y="839"/>
                  </a:cubicBezTo>
                  <a:cubicBezTo>
                    <a:pt x="460" y="839"/>
                    <a:pt x="401" y="844"/>
                    <a:pt x="340" y="854"/>
                  </a:cubicBezTo>
                  <a:cubicBezTo>
                    <a:pt x="64" y="904"/>
                    <a:pt x="1" y="1318"/>
                    <a:pt x="177" y="1544"/>
                  </a:cubicBezTo>
                  <a:cubicBezTo>
                    <a:pt x="270" y="1664"/>
                    <a:pt x="514" y="1692"/>
                    <a:pt x="723" y="1692"/>
                  </a:cubicBezTo>
                  <a:cubicBezTo>
                    <a:pt x="909" y="1692"/>
                    <a:pt x="1068" y="1670"/>
                    <a:pt x="1068" y="1670"/>
                  </a:cubicBezTo>
                  <a:lnTo>
                    <a:pt x="1068" y="1670"/>
                  </a:lnTo>
                  <a:cubicBezTo>
                    <a:pt x="1068" y="1670"/>
                    <a:pt x="729" y="1845"/>
                    <a:pt x="603" y="2109"/>
                  </a:cubicBezTo>
                  <a:cubicBezTo>
                    <a:pt x="528" y="2284"/>
                    <a:pt x="515" y="2460"/>
                    <a:pt x="704" y="2623"/>
                  </a:cubicBezTo>
                  <a:cubicBezTo>
                    <a:pt x="782" y="2687"/>
                    <a:pt x="872" y="2714"/>
                    <a:pt x="960" y="2714"/>
                  </a:cubicBezTo>
                  <a:cubicBezTo>
                    <a:pt x="1099" y="2714"/>
                    <a:pt x="1234" y="2647"/>
                    <a:pt x="1319" y="2548"/>
                  </a:cubicBezTo>
                  <a:cubicBezTo>
                    <a:pt x="1507" y="2322"/>
                    <a:pt x="1570" y="1983"/>
                    <a:pt x="1570" y="1983"/>
                  </a:cubicBezTo>
                  <a:cubicBezTo>
                    <a:pt x="1570" y="1983"/>
                    <a:pt x="1757" y="2563"/>
                    <a:pt x="2125" y="2563"/>
                  </a:cubicBezTo>
                  <a:cubicBezTo>
                    <a:pt x="2204" y="2563"/>
                    <a:pt x="2290" y="2537"/>
                    <a:pt x="2385" y="2473"/>
                  </a:cubicBezTo>
                  <a:cubicBezTo>
                    <a:pt x="2699" y="2272"/>
                    <a:pt x="2511" y="1732"/>
                    <a:pt x="2072" y="1519"/>
                  </a:cubicBezTo>
                  <a:cubicBezTo>
                    <a:pt x="2272" y="1494"/>
                    <a:pt x="2611" y="1381"/>
                    <a:pt x="2774" y="1268"/>
                  </a:cubicBezTo>
                  <a:cubicBezTo>
                    <a:pt x="2950" y="1155"/>
                    <a:pt x="3038" y="904"/>
                    <a:pt x="2912" y="741"/>
                  </a:cubicBezTo>
                  <a:cubicBezTo>
                    <a:pt x="2837" y="628"/>
                    <a:pt x="2699" y="590"/>
                    <a:pt x="2561" y="578"/>
                  </a:cubicBezTo>
                  <a:cubicBezTo>
                    <a:pt x="2545" y="576"/>
                    <a:pt x="2528" y="576"/>
                    <a:pt x="2512" y="576"/>
                  </a:cubicBezTo>
                  <a:cubicBezTo>
                    <a:pt x="2232" y="576"/>
                    <a:pt x="1995" y="775"/>
                    <a:pt x="1758" y="929"/>
                  </a:cubicBezTo>
                  <a:cubicBezTo>
                    <a:pt x="1858" y="666"/>
                    <a:pt x="1896" y="252"/>
                    <a:pt x="1682" y="88"/>
                  </a:cubicBezTo>
                  <a:cubicBezTo>
                    <a:pt x="1604" y="29"/>
                    <a:pt x="1507" y="1"/>
                    <a:pt x="1409" y="1"/>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1"/>
            <p:cNvSpPr/>
            <p:nvPr/>
          </p:nvSpPr>
          <p:spPr>
            <a:xfrm>
              <a:off x="3520275" y="2649050"/>
              <a:ext cx="8300" cy="6425"/>
            </a:xfrm>
            <a:custGeom>
              <a:avLst/>
              <a:gdLst/>
              <a:ahLst/>
              <a:cxnLst/>
              <a:rect l="l" t="t" r="r" b="b"/>
              <a:pathLst>
                <a:path w="332" h="257" extrusionOk="0">
                  <a:moveTo>
                    <a:pt x="271" y="1"/>
                  </a:moveTo>
                  <a:cubicBezTo>
                    <a:pt x="265" y="1"/>
                    <a:pt x="258" y="2"/>
                    <a:pt x="251" y="6"/>
                  </a:cubicBezTo>
                  <a:cubicBezTo>
                    <a:pt x="163" y="43"/>
                    <a:pt x="0" y="119"/>
                    <a:pt x="13" y="231"/>
                  </a:cubicBezTo>
                  <a:cubicBezTo>
                    <a:pt x="25" y="244"/>
                    <a:pt x="38" y="257"/>
                    <a:pt x="50" y="257"/>
                  </a:cubicBezTo>
                  <a:cubicBezTo>
                    <a:pt x="101" y="257"/>
                    <a:pt x="113" y="244"/>
                    <a:pt x="138" y="206"/>
                  </a:cubicBezTo>
                  <a:cubicBezTo>
                    <a:pt x="188" y="156"/>
                    <a:pt x="239" y="119"/>
                    <a:pt x="289" y="81"/>
                  </a:cubicBezTo>
                  <a:cubicBezTo>
                    <a:pt x="332" y="59"/>
                    <a:pt x="310" y="1"/>
                    <a:pt x="2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1"/>
            <p:cNvSpPr/>
            <p:nvPr/>
          </p:nvSpPr>
          <p:spPr>
            <a:xfrm>
              <a:off x="3516200" y="2646600"/>
              <a:ext cx="5475" cy="9625"/>
            </a:xfrm>
            <a:custGeom>
              <a:avLst/>
              <a:gdLst/>
              <a:ahLst/>
              <a:cxnLst/>
              <a:rect l="l" t="t" r="r" b="b"/>
              <a:pathLst>
                <a:path w="219" h="385" extrusionOk="0">
                  <a:moveTo>
                    <a:pt x="167" y="0"/>
                  </a:moveTo>
                  <a:cubicBezTo>
                    <a:pt x="156" y="0"/>
                    <a:pt x="145" y="5"/>
                    <a:pt x="138" y="16"/>
                  </a:cubicBezTo>
                  <a:cubicBezTo>
                    <a:pt x="75" y="104"/>
                    <a:pt x="0" y="304"/>
                    <a:pt x="125" y="380"/>
                  </a:cubicBezTo>
                  <a:cubicBezTo>
                    <a:pt x="129" y="383"/>
                    <a:pt x="134" y="385"/>
                    <a:pt x="139" y="385"/>
                  </a:cubicBezTo>
                  <a:cubicBezTo>
                    <a:pt x="151" y="385"/>
                    <a:pt x="163" y="376"/>
                    <a:pt x="163" y="367"/>
                  </a:cubicBezTo>
                  <a:cubicBezTo>
                    <a:pt x="176" y="317"/>
                    <a:pt x="163" y="292"/>
                    <a:pt x="163" y="242"/>
                  </a:cubicBezTo>
                  <a:cubicBezTo>
                    <a:pt x="151" y="179"/>
                    <a:pt x="176" y="116"/>
                    <a:pt x="201" y="53"/>
                  </a:cubicBezTo>
                  <a:cubicBezTo>
                    <a:pt x="219" y="27"/>
                    <a:pt x="192" y="0"/>
                    <a:pt x="1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1"/>
            <p:cNvSpPr/>
            <p:nvPr/>
          </p:nvSpPr>
          <p:spPr>
            <a:xfrm>
              <a:off x="3511800" y="2638775"/>
              <a:ext cx="4400" cy="10550"/>
            </a:xfrm>
            <a:custGeom>
              <a:avLst/>
              <a:gdLst/>
              <a:ahLst/>
              <a:cxnLst/>
              <a:rect l="l" t="t" r="r" b="b"/>
              <a:pathLst>
                <a:path w="176" h="422" extrusionOk="0">
                  <a:moveTo>
                    <a:pt x="46" y="0"/>
                  </a:moveTo>
                  <a:cubicBezTo>
                    <a:pt x="24" y="0"/>
                    <a:pt x="0" y="22"/>
                    <a:pt x="0" y="53"/>
                  </a:cubicBezTo>
                  <a:cubicBezTo>
                    <a:pt x="25" y="153"/>
                    <a:pt x="25" y="304"/>
                    <a:pt x="88" y="404"/>
                  </a:cubicBezTo>
                  <a:cubicBezTo>
                    <a:pt x="94" y="415"/>
                    <a:pt x="107" y="422"/>
                    <a:pt x="120" y="422"/>
                  </a:cubicBezTo>
                  <a:cubicBezTo>
                    <a:pt x="136" y="422"/>
                    <a:pt x="151" y="412"/>
                    <a:pt x="151" y="391"/>
                  </a:cubicBezTo>
                  <a:cubicBezTo>
                    <a:pt x="176" y="279"/>
                    <a:pt x="113" y="141"/>
                    <a:pt x="76" y="28"/>
                  </a:cubicBezTo>
                  <a:cubicBezTo>
                    <a:pt x="71" y="8"/>
                    <a:pt x="5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1"/>
            <p:cNvSpPr/>
            <p:nvPr/>
          </p:nvSpPr>
          <p:spPr>
            <a:xfrm>
              <a:off x="3509250" y="2647325"/>
              <a:ext cx="10100" cy="10350"/>
            </a:xfrm>
            <a:custGeom>
              <a:avLst/>
              <a:gdLst/>
              <a:ahLst/>
              <a:cxnLst/>
              <a:rect l="l" t="t" r="r" b="b"/>
              <a:pathLst>
                <a:path w="404" h="414" extrusionOk="0">
                  <a:moveTo>
                    <a:pt x="69" y="0"/>
                  </a:moveTo>
                  <a:cubicBezTo>
                    <a:pt x="30" y="0"/>
                    <a:pt x="0" y="45"/>
                    <a:pt x="40" y="75"/>
                  </a:cubicBezTo>
                  <a:cubicBezTo>
                    <a:pt x="102" y="137"/>
                    <a:pt x="153" y="200"/>
                    <a:pt x="203" y="275"/>
                  </a:cubicBezTo>
                  <a:cubicBezTo>
                    <a:pt x="253" y="326"/>
                    <a:pt x="278" y="388"/>
                    <a:pt x="353" y="413"/>
                  </a:cubicBezTo>
                  <a:cubicBezTo>
                    <a:pt x="366" y="413"/>
                    <a:pt x="391" y="401"/>
                    <a:pt x="391" y="376"/>
                  </a:cubicBezTo>
                  <a:cubicBezTo>
                    <a:pt x="403" y="238"/>
                    <a:pt x="190" y="87"/>
                    <a:pt x="102" y="12"/>
                  </a:cubicBezTo>
                  <a:cubicBezTo>
                    <a:pt x="91" y="4"/>
                    <a:pt x="80" y="0"/>
                    <a:pt x="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1"/>
            <p:cNvSpPr/>
            <p:nvPr/>
          </p:nvSpPr>
          <p:spPr>
            <a:xfrm>
              <a:off x="3500375" y="2649625"/>
              <a:ext cx="6650" cy="4650"/>
            </a:xfrm>
            <a:custGeom>
              <a:avLst/>
              <a:gdLst/>
              <a:ahLst/>
              <a:cxnLst/>
              <a:rect l="l" t="t" r="r" b="b"/>
              <a:pathLst>
                <a:path w="266" h="186" extrusionOk="0">
                  <a:moveTo>
                    <a:pt x="59" y="1"/>
                  </a:moveTo>
                  <a:cubicBezTo>
                    <a:pt x="28" y="1"/>
                    <a:pt x="0" y="40"/>
                    <a:pt x="31" y="70"/>
                  </a:cubicBezTo>
                  <a:cubicBezTo>
                    <a:pt x="81" y="121"/>
                    <a:pt x="131" y="171"/>
                    <a:pt x="194" y="183"/>
                  </a:cubicBezTo>
                  <a:cubicBezTo>
                    <a:pt x="199" y="185"/>
                    <a:pt x="204" y="186"/>
                    <a:pt x="209" y="186"/>
                  </a:cubicBezTo>
                  <a:cubicBezTo>
                    <a:pt x="241" y="186"/>
                    <a:pt x="266" y="155"/>
                    <a:pt x="244" y="133"/>
                  </a:cubicBezTo>
                  <a:cubicBezTo>
                    <a:pt x="206" y="70"/>
                    <a:pt x="144" y="33"/>
                    <a:pt x="81" y="8"/>
                  </a:cubicBezTo>
                  <a:cubicBezTo>
                    <a:pt x="74" y="3"/>
                    <a:pt x="66" y="1"/>
                    <a:pt x="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1"/>
            <p:cNvSpPr/>
            <p:nvPr/>
          </p:nvSpPr>
          <p:spPr>
            <a:xfrm>
              <a:off x="3506850" y="2655225"/>
              <a:ext cx="11875" cy="7100"/>
            </a:xfrm>
            <a:custGeom>
              <a:avLst/>
              <a:gdLst/>
              <a:ahLst/>
              <a:cxnLst/>
              <a:rect l="l" t="t" r="r" b="b"/>
              <a:pathLst>
                <a:path w="475" h="284" extrusionOk="0">
                  <a:moveTo>
                    <a:pt x="132" y="1"/>
                  </a:moveTo>
                  <a:cubicBezTo>
                    <a:pt x="97" y="1"/>
                    <a:pt x="64" y="7"/>
                    <a:pt x="35" y="22"/>
                  </a:cubicBezTo>
                  <a:cubicBezTo>
                    <a:pt x="0" y="34"/>
                    <a:pt x="19" y="99"/>
                    <a:pt x="62" y="99"/>
                  </a:cubicBezTo>
                  <a:cubicBezTo>
                    <a:pt x="65" y="99"/>
                    <a:pt x="69" y="98"/>
                    <a:pt x="73" y="97"/>
                  </a:cubicBezTo>
                  <a:cubicBezTo>
                    <a:pt x="87" y="94"/>
                    <a:pt x="100" y="92"/>
                    <a:pt x="114" y="92"/>
                  </a:cubicBezTo>
                  <a:cubicBezTo>
                    <a:pt x="229" y="92"/>
                    <a:pt x="310" y="228"/>
                    <a:pt x="412" y="273"/>
                  </a:cubicBezTo>
                  <a:cubicBezTo>
                    <a:pt x="419" y="280"/>
                    <a:pt x="427" y="283"/>
                    <a:pt x="435" y="283"/>
                  </a:cubicBezTo>
                  <a:cubicBezTo>
                    <a:pt x="455" y="283"/>
                    <a:pt x="474" y="263"/>
                    <a:pt x="474" y="235"/>
                  </a:cubicBezTo>
                  <a:cubicBezTo>
                    <a:pt x="444" y="114"/>
                    <a:pt x="275" y="1"/>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1"/>
            <p:cNvSpPr/>
            <p:nvPr/>
          </p:nvSpPr>
          <p:spPr>
            <a:xfrm>
              <a:off x="3516500" y="2652475"/>
              <a:ext cx="7000" cy="10500"/>
            </a:xfrm>
            <a:custGeom>
              <a:avLst/>
              <a:gdLst/>
              <a:ahLst/>
              <a:cxnLst/>
              <a:rect l="l" t="t" r="r" b="b"/>
              <a:pathLst>
                <a:path w="280" h="420" extrusionOk="0">
                  <a:moveTo>
                    <a:pt x="221" y="1"/>
                  </a:moveTo>
                  <a:cubicBezTo>
                    <a:pt x="210" y="1"/>
                    <a:pt x="199" y="6"/>
                    <a:pt x="189" y="19"/>
                  </a:cubicBezTo>
                  <a:cubicBezTo>
                    <a:pt x="113" y="107"/>
                    <a:pt x="1" y="270"/>
                    <a:pt x="51" y="396"/>
                  </a:cubicBezTo>
                  <a:cubicBezTo>
                    <a:pt x="58" y="409"/>
                    <a:pt x="72" y="419"/>
                    <a:pt x="86" y="419"/>
                  </a:cubicBezTo>
                  <a:cubicBezTo>
                    <a:pt x="97" y="419"/>
                    <a:pt x="108" y="413"/>
                    <a:pt x="113" y="396"/>
                  </a:cubicBezTo>
                  <a:cubicBezTo>
                    <a:pt x="139" y="358"/>
                    <a:pt x="139" y="308"/>
                    <a:pt x="151" y="258"/>
                  </a:cubicBezTo>
                  <a:cubicBezTo>
                    <a:pt x="176" y="195"/>
                    <a:pt x="201" y="132"/>
                    <a:pt x="252" y="82"/>
                  </a:cubicBezTo>
                  <a:cubicBezTo>
                    <a:pt x="279" y="45"/>
                    <a:pt x="252"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1"/>
            <p:cNvSpPr/>
            <p:nvPr/>
          </p:nvSpPr>
          <p:spPr>
            <a:xfrm>
              <a:off x="3519000" y="2653850"/>
              <a:ext cx="10925" cy="9100"/>
            </a:xfrm>
            <a:custGeom>
              <a:avLst/>
              <a:gdLst/>
              <a:ahLst/>
              <a:cxnLst/>
              <a:rect l="l" t="t" r="r" b="b"/>
              <a:pathLst>
                <a:path w="437" h="364" extrusionOk="0">
                  <a:moveTo>
                    <a:pt x="400" y="0"/>
                  </a:moveTo>
                  <a:cubicBezTo>
                    <a:pt x="397" y="0"/>
                    <a:pt x="393" y="1"/>
                    <a:pt x="390" y="2"/>
                  </a:cubicBezTo>
                  <a:cubicBezTo>
                    <a:pt x="239" y="27"/>
                    <a:pt x="26" y="140"/>
                    <a:pt x="1" y="303"/>
                  </a:cubicBezTo>
                  <a:cubicBezTo>
                    <a:pt x="1" y="340"/>
                    <a:pt x="21" y="363"/>
                    <a:pt x="47" y="363"/>
                  </a:cubicBezTo>
                  <a:cubicBezTo>
                    <a:pt x="56" y="363"/>
                    <a:pt x="66" y="360"/>
                    <a:pt x="76" y="353"/>
                  </a:cubicBezTo>
                  <a:cubicBezTo>
                    <a:pt x="126" y="303"/>
                    <a:pt x="152" y="240"/>
                    <a:pt x="202" y="190"/>
                  </a:cubicBezTo>
                  <a:cubicBezTo>
                    <a:pt x="252" y="127"/>
                    <a:pt x="327" y="90"/>
                    <a:pt x="403" y="65"/>
                  </a:cubicBezTo>
                  <a:cubicBezTo>
                    <a:pt x="437" y="53"/>
                    <a:pt x="429" y="0"/>
                    <a:pt x="4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1"/>
            <p:cNvSpPr/>
            <p:nvPr/>
          </p:nvSpPr>
          <p:spPr>
            <a:xfrm>
              <a:off x="3424275" y="2699700"/>
              <a:ext cx="73750" cy="67850"/>
            </a:xfrm>
            <a:custGeom>
              <a:avLst/>
              <a:gdLst/>
              <a:ahLst/>
              <a:cxnLst/>
              <a:rect l="l" t="t" r="r" b="b"/>
              <a:pathLst>
                <a:path w="2950" h="2714" extrusionOk="0">
                  <a:moveTo>
                    <a:pt x="1678" y="0"/>
                  </a:moveTo>
                  <a:cubicBezTo>
                    <a:pt x="1595" y="0"/>
                    <a:pt x="1513" y="20"/>
                    <a:pt x="1443" y="63"/>
                  </a:cubicBezTo>
                  <a:cubicBezTo>
                    <a:pt x="1205" y="201"/>
                    <a:pt x="1117" y="452"/>
                    <a:pt x="1180" y="878"/>
                  </a:cubicBezTo>
                  <a:cubicBezTo>
                    <a:pt x="1067" y="602"/>
                    <a:pt x="879" y="414"/>
                    <a:pt x="590" y="326"/>
                  </a:cubicBezTo>
                  <a:cubicBezTo>
                    <a:pt x="560" y="317"/>
                    <a:pt x="530" y="312"/>
                    <a:pt x="501" y="312"/>
                  </a:cubicBezTo>
                  <a:cubicBezTo>
                    <a:pt x="265" y="312"/>
                    <a:pt x="81" y="609"/>
                    <a:pt x="126" y="866"/>
                  </a:cubicBezTo>
                  <a:cubicBezTo>
                    <a:pt x="176" y="1142"/>
                    <a:pt x="854" y="1380"/>
                    <a:pt x="854" y="1380"/>
                  </a:cubicBezTo>
                  <a:cubicBezTo>
                    <a:pt x="854" y="1380"/>
                    <a:pt x="477" y="1380"/>
                    <a:pt x="239" y="1556"/>
                  </a:cubicBezTo>
                  <a:cubicBezTo>
                    <a:pt x="88" y="1681"/>
                    <a:pt x="0" y="1832"/>
                    <a:pt x="88" y="2058"/>
                  </a:cubicBezTo>
                  <a:cubicBezTo>
                    <a:pt x="162" y="2234"/>
                    <a:pt x="338" y="2314"/>
                    <a:pt x="501" y="2314"/>
                  </a:cubicBezTo>
                  <a:cubicBezTo>
                    <a:pt x="559" y="2314"/>
                    <a:pt x="616" y="2304"/>
                    <a:pt x="665" y="2284"/>
                  </a:cubicBezTo>
                  <a:cubicBezTo>
                    <a:pt x="954" y="2171"/>
                    <a:pt x="1155" y="1895"/>
                    <a:pt x="1155" y="1895"/>
                  </a:cubicBezTo>
                  <a:lnTo>
                    <a:pt x="1155" y="1895"/>
                  </a:lnTo>
                  <a:cubicBezTo>
                    <a:pt x="1155" y="1895"/>
                    <a:pt x="1014" y="2714"/>
                    <a:pt x="1592" y="2714"/>
                  </a:cubicBezTo>
                  <a:cubicBezTo>
                    <a:pt x="1613" y="2714"/>
                    <a:pt x="1634" y="2713"/>
                    <a:pt x="1657" y="2710"/>
                  </a:cubicBezTo>
                  <a:cubicBezTo>
                    <a:pt x="2021" y="2673"/>
                    <a:pt x="2108" y="2096"/>
                    <a:pt x="1820" y="1707"/>
                  </a:cubicBezTo>
                  <a:lnTo>
                    <a:pt x="1820" y="1707"/>
                  </a:lnTo>
                  <a:cubicBezTo>
                    <a:pt x="1969" y="1770"/>
                    <a:pt x="2253" y="1825"/>
                    <a:pt x="2458" y="1825"/>
                  </a:cubicBezTo>
                  <a:cubicBezTo>
                    <a:pt x="2495" y="1825"/>
                    <a:pt x="2529" y="1823"/>
                    <a:pt x="2560" y="1820"/>
                  </a:cubicBezTo>
                  <a:cubicBezTo>
                    <a:pt x="2761" y="1794"/>
                    <a:pt x="2949" y="1619"/>
                    <a:pt x="2924" y="1418"/>
                  </a:cubicBezTo>
                  <a:cubicBezTo>
                    <a:pt x="2912" y="1280"/>
                    <a:pt x="2799" y="1180"/>
                    <a:pt x="2686" y="1104"/>
                  </a:cubicBezTo>
                  <a:cubicBezTo>
                    <a:pt x="2568" y="1028"/>
                    <a:pt x="2433" y="1004"/>
                    <a:pt x="2292" y="1004"/>
                  </a:cubicBezTo>
                  <a:cubicBezTo>
                    <a:pt x="2134" y="1004"/>
                    <a:pt x="1967" y="1034"/>
                    <a:pt x="1807" y="1054"/>
                  </a:cubicBezTo>
                  <a:cubicBezTo>
                    <a:pt x="2021" y="853"/>
                    <a:pt x="2234" y="514"/>
                    <a:pt x="2133" y="263"/>
                  </a:cubicBezTo>
                  <a:cubicBezTo>
                    <a:pt x="2056" y="99"/>
                    <a:pt x="1864" y="0"/>
                    <a:pt x="1678"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1"/>
            <p:cNvSpPr/>
            <p:nvPr/>
          </p:nvSpPr>
          <p:spPr>
            <a:xfrm>
              <a:off x="3463475" y="2733550"/>
              <a:ext cx="9450" cy="3625"/>
            </a:xfrm>
            <a:custGeom>
              <a:avLst/>
              <a:gdLst/>
              <a:ahLst/>
              <a:cxnLst/>
              <a:rect l="l" t="t" r="r" b="b"/>
              <a:pathLst>
                <a:path w="378" h="145" extrusionOk="0">
                  <a:moveTo>
                    <a:pt x="261" y="1"/>
                  </a:moveTo>
                  <a:cubicBezTo>
                    <a:pt x="166" y="1"/>
                    <a:pt x="54" y="9"/>
                    <a:pt x="13" y="89"/>
                  </a:cubicBezTo>
                  <a:cubicBezTo>
                    <a:pt x="1" y="102"/>
                    <a:pt x="13" y="127"/>
                    <a:pt x="38" y="139"/>
                  </a:cubicBezTo>
                  <a:cubicBezTo>
                    <a:pt x="49" y="143"/>
                    <a:pt x="58" y="144"/>
                    <a:pt x="67" y="144"/>
                  </a:cubicBezTo>
                  <a:cubicBezTo>
                    <a:pt x="87" y="144"/>
                    <a:pt x="103" y="136"/>
                    <a:pt x="139" y="127"/>
                  </a:cubicBezTo>
                  <a:cubicBezTo>
                    <a:pt x="202" y="102"/>
                    <a:pt x="264" y="89"/>
                    <a:pt x="327" y="89"/>
                  </a:cubicBezTo>
                  <a:cubicBezTo>
                    <a:pt x="377" y="89"/>
                    <a:pt x="377" y="1"/>
                    <a:pt x="327" y="1"/>
                  </a:cubicBezTo>
                  <a:cubicBezTo>
                    <a:pt x="307" y="1"/>
                    <a:pt x="284" y="1"/>
                    <a:pt x="26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1"/>
            <p:cNvSpPr/>
            <p:nvPr/>
          </p:nvSpPr>
          <p:spPr>
            <a:xfrm>
              <a:off x="3460025" y="2728400"/>
              <a:ext cx="8025" cy="8375"/>
            </a:xfrm>
            <a:custGeom>
              <a:avLst/>
              <a:gdLst/>
              <a:ahLst/>
              <a:cxnLst/>
              <a:rect l="l" t="t" r="r" b="b"/>
              <a:pathLst>
                <a:path w="321" h="335" extrusionOk="0">
                  <a:moveTo>
                    <a:pt x="274" y="1"/>
                  </a:moveTo>
                  <a:cubicBezTo>
                    <a:pt x="267" y="1"/>
                    <a:pt x="260" y="2"/>
                    <a:pt x="252" y="6"/>
                  </a:cubicBezTo>
                  <a:cubicBezTo>
                    <a:pt x="151" y="57"/>
                    <a:pt x="1" y="195"/>
                    <a:pt x="76" y="320"/>
                  </a:cubicBezTo>
                  <a:cubicBezTo>
                    <a:pt x="76" y="327"/>
                    <a:pt x="84" y="335"/>
                    <a:pt x="94" y="335"/>
                  </a:cubicBezTo>
                  <a:cubicBezTo>
                    <a:pt x="101" y="335"/>
                    <a:pt x="108" y="331"/>
                    <a:pt x="114" y="320"/>
                  </a:cubicBezTo>
                  <a:cubicBezTo>
                    <a:pt x="151" y="295"/>
                    <a:pt x="151" y="270"/>
                    <a:pt x="164" y="232"/>
                  </a:cubicBezTo>
                  <a:cubicBezTo>
                    <a:pt x="189" y="157"/>
                    <a:pt x="239" y="107"/>
                    <a:pt x="289" y="69"/>
                  </a:cubicBezTo>
                  <a:cubicBezTo>
                    <a:pt x="321" y="48"/>
                    <a:pt x="308" y="1"/>
                    <a:pt x="2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1"/>
            <p:cNvSpPr/>
            <p:nvPr/>
          </p:nvSpPr>
          <p:spPr>
            <a:xfrm>
              <a:off x="3460350" y="2717825"/>
              <a:ext cx="4400" cy="10450"/>
            </a:xfrm>
            <a:custGeom>
              <a:avLst/>
              <a:gdLst/>
              <a:ahLst/>
              <a:cxnLst/>
              <a:rect l="l" t="t" r="r" b="b"/>
              <a:pathLst>
                <a:path w="176" h="418" extrusionOk="0">
                  <a:moveTo>
                    <a:pt x="131" y="1"/>
                  </a:moveTo>
                  <a:cubicBezTo>
                    <a:pt x="118" y="1"/>
                    <a:pt x="105" y="9"/>
                    <a:pt x="101" y="28"/>
                  </a:cubicBezTo>
                  <a:cubicBezTo>
                    <a:pt x="63" y="141"/>
                    <a:pt x="0" y="279"/>
                    <a:pt x="13" y="379"/>
                  </a:cubicBezTo>
                  <a:cubicBezTo>
                    <a:pt x="13" y="404"/>
                    <a:pt x="29" y="417"/>
                    <a:pt x="43" y="417"/>
                  </a:cubicBezTo>
                  <a:cubicBezTo>
                    <a:pt x="51" y="417"/>
                    <a:pt x="59" y="413"/>
                    <a:pt x="63" y="404"/>
                  </a:cubicBezTo>
                  <a:cubicBezTo>
                    <a:pt x="138" y="316"/>
                    <a:pt x="151" y="166"/>
                    <a:pt x="176" y="53"/>
                  </a:cubicBezTo>
                  <a:cubicBezTo>
                    <a:pt x="176" y="22"/>
                    <a:pt x="152" y="1"/>
                    <a:pt x="1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1"/>
            <p:cNvSpPr/>
            <p:nvPr/>
          </p:nvSpPr>
          <p:spPr>
            <a:xfrm>
              <a:off x="3456675" y="2724500"/>
              <a:ext cx="5900" cy="12775"/>
            </a:xfrm>
            <a:custGeom>
              <a:avLst/>
              <a:gdLst/>
              <a:ahLst/>
              <a:cxnLst/>
              <a:rect l="l" t="t" r="r" b="b"/>
              <a:pathLst>
                <a:path w="236" h="511" extrusionOk="0">
                  <a:moveTo>
                    <a:pt x="60" y="1"/>
                  </a:moveTo>
                  <a:cubicBezTo>
                    <a:pt x="32" y="1"/>
                    <a:pt x="1" y="29"/>
                    <a:pt x="9" y="62"/>
                  </a:cubicBezTo>
                  <a:cubicBezTo>
                    <a:pt x="34" y="137"/>
                    <a:pt x="59" y="225"/>
                    <a:pt x="72" y="313"/>
                  </a:cubicBezTo>
                  <a:cubicBezTo>
                    <a:pt x="85" y="376"/>
                    <a:pt x="85" y="451"/>
                    <a:pt x="135" y="501"/>
                  </a:cubicBezTo>
                  <a:cubicBezTo>
                    <a:pt x="141" y="508"/>
                    <a:pt x="150" y="511"/>
                    <a:pt x="160" y="511"/>
                  </a:cubicBezTo>
                  <a:cubicBezTo>
                    <a:pt x="169" y="511"/>
                    <a:pt x="179" y="508"/>
                    <a:pt x="185" y="501"/>
                  </a:cubicBezTo>
                  <a:cubicBezTo>
                    <a:pt x="235" y="426"/>
                    <a:pt x="198" y="351"/>
                    <a:pt x="185" y="275"/>
                  </a:cubicBezTo>
                  <a:cubicBezTo>
                    <a:pt x="160" y="188"/>
                    <a:pt x="135" y="112"/>
                    <a:pt x="97" y="24"/>
                  </a:cubicBezTo>
                  <a:cubicBezTo>
                    <a:pt x="89"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1"/>
            <p:cNvSpPr/>
            <p:nvPr/>
          </p:nvSpPr>
          <p:spPr>
            <a:xfrm>
              <a:off x="3447575" y="2722450"/>
              <a:ext cx="4550" cy="6200"/>
            </a:xfrm>
            <a:custGeom>
              <a:avLst/>
              <a:gdLst/>
              <a:ahLst/>
              <a:cxnLst/>
              <a:rect l="l" t="t" r="r" b="b"/>
              <a:pathLst>
                <a:path w="182" h="248" extrusionOk="0">
                  <a:moveTo>
                    <a:pt x="55" y="0"/>
                  </a:moveTo>
                  <a:cubicBezTo>
                    <a:pt x="26" y="0"/>
                    <a:pt x="1" y="23"/>
                    <a:pt x="9" y="56"/>
                  </a:cubicBezTo>
                  <a:cubicBezTo>
                    <a:pt x="34" y="119"/>
                    <a:pt x="60" y="182"/>
                    <a:pt x="110" y="232"/>
                  </a:cubicBezTo>
                  <a:cubicBezTo>
                    <a:pt x="117" y="243"/>
                    <a:pt x="127" y="247"/>
                    <a:pt x="136" y="247"/>
                  </a:cubicBezTo>
                  <a:cubicBezTo>
                    <a:pt x="159" y="247"/>
                    <a:pt x="181" y="221"/>
                    <a:pt x="172" y="194"/>
                  </a:cubicBezTo>
                  <a:cubicBezTo>
                    <a:pt x="160" y="131"/>
                    <a:pt x="135" y="69"/>
                    <a:pt x="97" y="19"/>
                  </a:cubicBezTo>
                  <a:cubicBezTo>
                    <a:pt x="85" y="6"/>
                    <a:pt x="69" y="0"/>
                    <a:pt x="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1"/>
            <p:cNvSpPr/>
            <p:nvPr/>
          </p:nvSpPr>
          <p:spPr>
            <a:xfrm>
              <a:off x="3450625" y="2730750"/>
              <a:ext cx="9125" cy="10500"/>
            </a:xfrm>
            <a:custGeom>
              <a:avLst/>
              <a:gdLst/>
              <a:ahLst/>
              <a:cxnLst/>
              <a:rect l="l" t="t" r="r" b="b"/>
              <a:pathLst>
                <a:path w="365" h="420" extrusionOk="0">
                  <a:moveTo>
                    <a:pt x="50" y="0"/>
                  </a:moveTo>
                  <a:cubicBezTo>
                    <a:pt x="13" y="0"/>
                    <a:pt x="0" y="76"/>
                    <a:pt x="50" y="76"/>
                  </a:cubicBezTo>
                  <a:cubicBezTo>
                    <a:pt x="189" y="113"/>
                    <a:pt x="189" y="301"/>
                    <a:pt x="251" y="402"/>
                  </a:cubicBezTo>
                  <a:cubicBezTo>
                    <a:pt x="263" y="413"/>
                    <a:pt x="279" y="419"/>
                    <a:pt x="295" y="419"/>
                  </a:cubicBezTo>
                  <a:cubicBezTo>
                    <a:pt x="314" y="419"/>
                    <a:pt x="332" y="410"/>
                    <a:pt x="339" y="389"/>
                  </a:cubicBezTo>
                  <a:cubicBezTo>
                    <a:pt x="364" y="239"/>
                    <a:pt x="214" y="0"/>
                    <a:pt x="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1"/>
            <p:cNvSpPr/>
            <p:nvPr/>
          </p:nvSpPr>
          <p:spPr>
            <a:xfrm>
              <a:off x="3457525" y="2734150"/>
              <a:ext cx="9350" cy="8025"/>
            </a:xfrm>
            <a:custGeom>
              <a:avLst/>
              <a:gdLst/>
              <a:ahLst/>
              <a:cxnLst/>
              <a:rect l="l" t="t" r="r" b="b"/>
              <a:pathLst>
                <a:path w="374" h="321" extrusionOk="0">
                  <a:moveTo>
                    <a:pt x="313" y="1"/>
                  </a:moveTo>
                  <a:cubicBezTo>
                    <a:pt x="309" y="1"/>
                    <a:pt x="305" y="1"/>
                    <a:pt x="302" y="2"/>
                  </a:cubicBezTo>
                  <a:cubicBezTo>
                    <a:pt x="189" y="53"/>
                    <a:pt x="13" y="140"/>
                    <a:pt x="0" y="278"/>
                  </a:cubicBezTo>
                  <a:cubicBezTo>
                    <a:pt x="0" y="307"/>
                    <a:pt x="22" y="321"/>
                    <a:pt x="43" y="321"/>
                  </a:cubicBezTo>
                  <a:cubicBezTo>
                    <a:pt x="50" y="321"/>
                    <a:pt x="57" y="319"/>
                    <a:pt x="63" y="316"/>
                  </a:cubicBezTo>
                  <a:cubicBezTo>
                    <a:pt x="113" y="291"/>
                    <a:pt x="138" y="241"/>
                    <a:pt x="176" y="203"/>
                  </a:cubicBezTo>
                  <a:cubicBezTo>
                    <a:pt x="214" y="153"/>
                    <a:pt x="276" y="115"/>
                    <a:pt x="339" y="90"/>
                  </a:cubicBezTo>
                  <a:cubicBezTo>
                    <a:pt x="374" y="67"/>
                    <a:pt x="355" y="1"/>
                    <a:pt x="3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1"/>
            <p:cNvSpPr/>
            <p:nvPr/>
          </p:nvSpPr>
          <p:spPr>
            <a:xfrm>
              <a:off x="3458475" y="2738125"/>
              <a:ext cx="13500" cy="4875"/>
            </a:xfrm>
            <a:custGeom>
              <a:avLst/>
              <a:gdLst/>
              <a:ahLst/>
              <a:cxnLst/>
              <a:rect l="l" t="t" r="r" b="b"/>
              <a:pathLst>
                <a:path w="540" h="195" extrusionOk="0">
                  <a:moveTo>
                    <a:pt x="353" y="1"/>
                  </a:moveTo>
                  <a:cubicBezTo>
                    <a:pt x="225" y="1"/>
                    <a:pt x="95" y="36"/>
                    <a:pt x="25" y="132"/>
                  </a:cubicBezTo>
                  <a:cubicBezTo>
                    <a:pt x="0" y="157"/>
                    <a:pt x="38" y="195"/>
                    <a:pt x="75" y="195"/>
                  </a:cubicBezTo>
                  <a:cubicBezTo>
                    <a:pt x="138" y="170"/>
                    <a:pt x="201" y="119"/>
                    <a:pt x="264" y="107"/>
                  </a:cubicBezTo>
                  <a:cubicBezTo>
                    <a:pt x="351" y="82"/>
                    <a:pt x="427" y="82"/>
                    <a:pt x="502" y="82"/>
                  </a:cubicBezTo>
                  <a:cubicBezTo>
                    <a:pt x="505" y="83"/>
                    <a:pt x="508" y="83"/>
                    <a:pt x="511" y="83"/>
                  </a:cubicBezTo>
                  <a:cubicBezTo>
                    <a:pt x="539" y="83"/>
                    <a:pt x="537" y="30"/>
                    <a:pt x="515" y="19"/>
                  </a:cubicBezTo>
                  <a:cubicBezTo>
                    <a:pt x="465" y="8"/>
                    <a:pt x="409" y="1"/>
                    <a:pt x="3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1"/>
            <p:cNvSpPr/>
            <p:nvPr/>
          </p:nvSpPr>
          <p:spPr>
            <a:xfrm>
              <a:off x="3407950" y="2621175"/>
              <a:ext cx="54625" cy="51675"/>
            </a:xfrm>
            <a:custGeom>
              <a:avLst/>
              <a:gdLst/>
              <a:ahLst/>
              <a:cxnLst/>
              <a:rect l="l" t="t" r="r" b="b"/>
              <a:pathLst>
                <a:path w="2185" h="2067" extrusionOk="0">
                  <a:moveTo>
                    <a:pt x="860" y="0"/>
                  </a:moveTo>
                  <a:cubicBezTo>
                    <a:pt x="692" y="0"/>
                    <a:pt x="531" y="114"/>
                    <a:pt x="490" y="280"/>
                  </a:cubicBezTo>
                  <a:cubicBezTo>
                    <a:pt x="440" y="481"/>
                    <a:pt x="540" y="656"/>
                    <a:pt x="791" y="845"/>
                  </a:cubicBezTo>
                  <a:cubicBezTo>
                    <a:pt x="697" y="803"/>
                    <a:pt x="603" y="781"/>
                    <a:pt x="509" y="781"/>
                  </a:cubicBezTo>
                  <a:cubicBezTo>
                    <a:pt x="402" y="781"/>
                    <a:pt x="296" y="810"/>
                    <a:pt x="189" y="870"/>
                  </a:cubicBezTo>
                  <a:cubicBezTo>
                    <a:pt x="1" y="970"/>
                    <a:pt x="51" y="1284"/>
                    <a:pt x="227" y="1397"/>
                  </a:cubicBezTo>
                  <a:cubicBezTo>
                    <a:pt x="262" y="1419"/>
                    <a:pt x="309" y="1428"/>
                    <a:pt x="363" y="1428"/>
                  </a:cubicBezTo>
                  <a:cubicBezTo>
                    <a:pt x="578" y="1428"/>
                    <a:pt x="892" y="1284"/>
                    <a:pt x="892" y="1284"/>
                  </a:cubicBezTo>
                  <a:lnTo>
                    <a:pt x="892" y="1284"/>
                  </a:lnTo>
                  <a:cubicBezTo>
                    <a:pt x="892" y="1284"/>
                    <a:pt x="691" y="1485"/>
                    <a:pt x="666" y="1710"/>
                  </a:cubicBezTo>
                  <a:cubicBezTo>
                    <a:pt x="641" y="1848"/>
                    <a:pt x="678" y="1974"/>
                    <a:pt x="854" y="2049"/>
                  </a:cubicBezTo>
                  <a:cubicBezTo>
                    <a:pt x="888" y="2061"/>
                    <a:pt x="922" y="2067"/>
                    <a:pt x="955" y="2067"/>
                  </a:cubicBezTo>
                  <a:cubicBezTo>
                    <a:pt x="1093" y="2067"/>
                    <a:pt x="1217" y="1970"/>
                    <a:pt x="1268" y="1848"/>
                  </a:cubicBezTo>
                  <a:cubicBezTo>
                    <a:pt x="1356" y="1648"/>
                    <a:pt x="1318" y="1397"/>
                    <a:pt x="1318" y="1397"/>
                  </a:cubicBezTo>
                  <a:lnTo>
                    <a:pt x="1318" y="1397"/>
                  </a:lnTo>
                  <a:cubicBezTo>
                    <a:pt x="1318" y="1397"/>
                    <a:pt x="1528" y="1688"/>
                    <a:pt x="1764" y="1688"/>
                  </a:cubicBezTo>
                  <a:cubicBezTo>
                    <a:pt x="1849" y="1688"/>
                    <a:pt x="1938" y="1650"/>
                    <a:pt x="2021" y="1547"/>
                  </a:cubicBezTo>
                  <a:cubicBezTo>
                    <a:pt x="2184" y="1334"/>
                    <a:pt x="1933" y="995"/>
                    <a:pt x="1569" y="945"/>
                  </a:cubicBezTo>
                  <a:cubicBezTo>
                    <a:pt x="1707" y="882"/>
                    <a:pt x="1921" y="719"/>
                    <a:pt x="2021" y="606"/>
                  </a:cubicBezTo>
                  <a:cubicBezTo>
                    <a:pt x="2109" y="481"/>
                    <a:pt x="2121" y="280"/>
                    <a:pt x="1996" y="192"/>
                  </a:cubicBezTo>
                  <a:cubicBezTo>
                    <a:pt x="1949" y="158"/>
                    <a:pt x="1894" y="146"/>
                    <a:pt x="1841" y="146"/>
                  </a:cubicBezTo>
                  <a:cubicBezTo>
                    <a:pt x="1794" y="146"/>
                    <a:pt x="1748" y="155"/>
                    <a:pt x="1707" y="167"/>
                  </a:cubicBezTo>
                  <a:cubicBezTo>
                    <a:pt x="1481" y="205"/>
                    <a:pt x="1356" y="418"/>
                    <a:pt x="1218" y="594"/>
                  </a:cubicBezTo>
                  <a:cubicBezTo>
                    <a:pt x="1218" y="380"/>
                    <a:pt x="1155" y="92"/>
                    <a:pt x="967" y="16"/>
                  </a:cubicBezTo>
                  <a:cubicBezTo>
                    <a:pt x="932" y="5"/>
                    <a:pt x="895" y="0"/>
                    <a:pt x="860"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1"/>
            <p:cNvSpPr/>
            <p:nvPr/>
          </p:nvSpPr>
          <p:spPr>
            <a:xfrm>
              <a:off x="3439325" y="2638525"/>
              <a:ext cx="6100" cy="6425"/>
            </a:xfrm>
            <a:custGeom>
              <a:avLst/>
              <a:gdLst/>
              <a:ahLst/>
              <a:cxnLst/>
              <a:rect l="l" t="t" r="r" b="b"/>
              <a:pathLst>
                <a:path w="244" h="257" extrusionOk="0">
                  <a:moveTo>
                    <a:pt x="183" y="1"/>
                  </a:moveTo>
                  <a:cubicBezTo>
                    <a:pt x="173" y="1"/>
                    <a:pt x="162" y="4"/>
                    <a:pt x="151" y="12"/>
                  </a:cubicBezTo>
                  <a:cubicBezTo>
                    <a:pt x="101" y="63"/>
                    <a:pt x="1" y="151"/>
                    <a:pt x="38" y="238"/>
                  </a:cubicBezTo>
                  <a:cubicBezTo>
                    <a:pt x="47" y="247"/>
                    <a:pt x="56" y="256"/>
                    <a:pt x="65" y="256"/>
                  </a:cubicBezTo>
                  <a:cubicBezTo>
                    <a:pt x="68" y="256"/>
                    <a:pt x="72" y="255"/>
                    <a:pt x="76" y="251"/>
                  </a:cubicBezTo>
                  <a:cubicBezTo>
                    <a:pt x="151" y="238"/>
                    <a:pt x="176" y="138"/>
                    <a:pt x="214" y="75"/>
                  </a:cubicBezTo>
                  <a:cubicBezTo>
                    <a:pt x="243" y="46"/>
                    <a:pt x="219" y="1"/>
                    <a:pt x="1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1"/>
            <p:cNvSpPr/>
            <p:nvPr/>
          </p:nvSpPr>
          <p:spPr>
            <a:xfrm>
              <a:off x="3436825" y="2638425"/>
              <a:ext cx="3775" cy="7650"/>
            </a:xfrm>
            <a:custGeom>
              <a:avLst/>
              <a:gdLst/>
              <a:ahLst/>
              <a:cxnLst/>
              <a:rect l="l" t="t" r="r" b="b"/>
              <a:pathLst>
                <a:path w="151" h="306" extrusionOk="0">
                  <a:moveTo>
                    <a:pt x="75" y="1"/>
                  </a:moveTo>
                  <a:cubicBezTo>
                    <a:pt x="62" y="1"/>
                    <a:pt x="48" y="9"/>
                    <a:pt x="38" y="29"/>
                  </a:cubicBezTo>
                  <a:cubicBezTo>
                    <a:pt x="13" y="117"/>
                    <a:pt x="0" y="267"/>
                    <a:pt x="113" y="305"/>
                  </a:cubicBezTo>
                  <a:cubicBezTo>
                    <a:pt x="138" y="305"/>
                    <a:pt x="151" y="293"/>
                    <a:pt x="151" y="267"/>
                  </a:cubicBezTo>
                  <a:cubicBezTo>
                    <a:pt x="151" y="192"/>
                    <a:pt x="101" y="129"/>
                    <a:pt x="113" y="42"/>
                  </a:cubicBezTo>
                  <a:cubicBezTo>
                    <a:pt x="113" y="19"/>
                    <a:pt x="95" y="1"/>
                    <a:pt x="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1"/>
            <p:cNvSpPr/>
            <p:nvPr/>
          </p:nvSpPr>
          <p:spPr>
            <a:xfrm>
              <a:off x="3430125" y="2634600"/>
              <a:ext cx="5450" cy="7500"/>
            </a:xfrm>
            <a:custGeom>
              <a:avLst/>
              <a:gdLst/>
              <a:ahLst/>
              <a:cxnLst/>
              <a:rect l="l" t="t" r="r" b="b"/>
              <a:pathLst>
                <a:path w="218" h="300" extrusionOk="0">
                  <a:moveTo>
                    <a:pt x="51" y="1"/>
                  </a:moveTo>
                  <a:cubicBezTo>
                    <a:pt x="23" y="1"/>
                    <a:pt x="0" y="23"/>
                    <a:pt x="17" y="57"/>
                  </a:cubicBezTo>
                  <a:cubicBezTo>
                    <a:pt x="67" y="132"/>
                    <a:pt x="92" y="232"/>
                    <a:pt x="168" y="295"/>
                  </a:cubicBezTo>
                  <a:cubicBezTo>
                    <a:pt x="174" y="298"/>
                    <a:pt x="181" y="300"/>
                    <a:pt x="187" y="300"/>
                  </a:cubicBezTo>
                  <a:cubicBezTo>
                    <a:pt x="204" y="300"/>
                    <a:pt x="218" y="288"/>
                    <a:pt x="218" y="270"/>
                  </a:cubicBezTo>
                  <a:cubicBezTo>
                    <a:pt x="218" y="169"/>
                    <a:pt x="143" y="94"/>
                    <a:pt x="92" y="19"/>
                  </a:cubicBezTo>
                  <a:cubicBezTo>
                    <a:pt x="80" y="6"/>
                    <a:pt x="65" y="1"/>
                    <a:pt x="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1"/>
            <p:cNvSpPr/>
            <p:nvPr/>
          </p:nvSpPr>
          <p:spPr>
            <a:xfrm>
              <a:off x="3430650" y="2640900"/>
              <a:ext cx="9325" cy="6425"/>
            </a:xfrm>
            <a:custGeom>
              <a:avLst/>
              <a:gdLst/>
              <a:ahLst/>
              <a:cxnLst/>
              <a:rect l="l" t="t" r="r" b="b"/>
              <a:pathLst>
                <a:path w="373" h="257" extrusionOk="0">
                  <a:moveTo>
                    <a:pt x="54" y="1"/>
                  </a:moveTo>
                  <a:cubicBezTo>
                    <a:pt x="16" y="1"/>
                    <a:pt x="1" y="71"/>
                    <a:pt x="34" y="93"/>
                  </a:cubicBezTo>
                  <a:cubicBezTo>
                    <a:pt x="97" y="118"/>
                    <a:pt x="147" y="156"/>
                    <a:pt x="209" y="194"/>
                  </a:cubicBezTo>
                  <a:cubicBezTo>
                    <a:pt x="260" y="231"/>
                    <a:pt x="285" y="256"/>
                    <a:pt x="348" y="256"/>
                  </a:cubicBezTo>
                  <a:cubicBezTo>
                    <a:pt x="360" y="256"/>
                    <a:pt x="373" y="231"/>
                    <a:pt x="373" y="206"/>
                  </a:cubicBezTo>
                  <a:cubicBezTo>
                    <a:pt x="360" y="93"/>
                    <a:pt x="172" y="43"/>
                    <a:pt x="71" y="5"/>
                  </a:cubicBezTo>
                  <a:cubicBezTo>
                    <a:pt x="65" y="2"/>
                    <a:pt x="60" y="1"/>
                    <a:pt x="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1"/>
            <p:cNvSpPr/>
            <p:nvPr/>
          </p:nvSpPr>
          <p:spPr>
            <a:xfrm>
              <a:off x="3424650" y="2644750"/>
              <a:ext cx="6225" cy="3200"/>
            </a:xfrm>
            <a:custGeom>
              <a:avLst/>
              <a:gdLst/>
              <a:ahLst/>
              <a:cxnLst/>
              <a:rect l="l" t="t" r="r" b="b"/>
              <a:pathLst>
                <a:path w="249" h="128" extrusionOk="0">
                  <a:moveTo>
                    <a:pt x="52" y="1"/>
                  </a:moveTo>
                  <a:cubicBezTo>
                    <a:pt x="19" y="1"/>
                    <a:pt x="1" y="67"/>
                    <a:pt x="35" y="90"/>
                  </a:cubicBezTo>
                  <a:cubicBezTo>
                    <a:pt x="86" y="115"/>
                    <a:pt x="136" y="127"/>
                    <a:pt x="199" y="127"/>
                  </a:cubicBezTo>
                  <a:cubicBezTo>
                    <a:pt x="236" y="127"/>
                    <a:pt x="249" y="77"/>
                    <a:pt x="211" y="52"/>
                  </a:cubicBezTo>
                  <a:cubicBezTo>
                    <a:pt x="173" y="14"/>
                    <a:pt x="123" y="2"/>
                    <a:pt x="60" y="2"/>
                  </a:cubicBezTo>
                  <a:cubicBezTo>
                    <a:pt x="58" y="1"/>
                    <a:pt x="55" y="1"/>
                    <a:pt x="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1"/>
            <p:cNvSpPr/>
            <p:nvPr/>
          </p:nvSpPr>
          <p:spPr>
            <a:xfrm>
              <a:off x="3430700" y="2646400"/>
              <a:ext cx="10225" cy="4375"/>
            </a:xfrm>
            <a:custGeom>
              <a:avLst/>
              <a:gdLst/>
              <a:ahLst/>
              <a:cxnLst/>
              <a:rect l="l" t="t" r="r" b="b"/>
              <a:pathLst>
                <a:path w="409" h="175" extrusionOk="0">
                  <a:moveTo>
                    <a:pt x="171" y="0"/>
                  </a:moveTo>
                  <a:cubicBezTo>
                    <a:pt x="116" y="0"/>
                    <a:pt x="65" y="16"/>
                    <a:pt x="32" y="49"/>
                  </a:cubicBezTo>
                  <a:cubicBezTo>
                    <a:pt x="0" y="80"/>
                    <a:pt x="31" y="130"/>
                    <a:pt x="63" y="130"/>
                  </a:cubicBezTo>
                  <a:cubicBezTo>
                    <a:pt x="70" y="130"/>
                    <a:pt x="76" y="128"/>
                    <a:pt x="82" y="124"/>
                  </a:cubicBezTo>
                  <a:cubicBezTo>
                    <a:pt x="100" y="114"/>
                    <a:pt x="118" y="110"/>
                    <a:pt x="136" y="110"/>
                  </a:cubicBezTo>
                  <a:cubicBezTo>
                    <a:pt x="210" y="110"/>
                    <a:pt x="288" y="174"/>
                    <a:pt x="358" y="174"/>
                  </a:cubicBezTo>
                  <a:cubicBezTo>
                    <a:pt x="396" y="174"/>
                    <a:pt x="408" y="137"/>
                    <a:pt x="396" y="112"/>
                  </a:cubicBezTo>
                  <a:cubicBezTo>
                    <a:pt x="357" y="41"/>
                    <a:pt x="260" y="0"/>
                    <a:pt x="1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1"/>
            <p:cNvSpPr/>
            <p:nvPr/>
          </p:nvSpPr>
          <p:spPr>
            <a:xfrm>
              <a:off x="3438075" y="2642125"/>
              <a:ext cx="4300" cy="9000"/>
            </a:xfrm>
            <a:custGeom>
              <a:avLst/>
              <a:gdLst/>
              <a:ahLst/>
              <a:cxnLst/>
              <a:rect l="l" t="t" r="r" b="b"/>
              <a:pathLst>
                <a:path w="172" h="360" extrusionOk="0">
                  <a:moveTo>
                    <a:pt x="116" y="1"/>
                  </a:moveTo>
                  <a:cubicBezTo>
                    <a:pt x="104" y="1"/>
                    <a:pt x="92" y="7"/>
                    <a:pt x="88" y="19"/>
                  </a:cubicBezTo>
                  <a:cubicBezTo>
                    <a:pt x="38" y="119"/>
                    <a:pt x="0" y="257"/>
                    <a:pt x="76" y="345"/>
                  </a:cubicBezTo>
                  <a:cubicBezTo>
                    <a:pt x="85" y="355"/>
                    <a:pt x="97" y="359"/>
                    <a:pt x="107" y="359"/>
                  </a:cubicBezTo>
                  <a:cubicBezTo>
                    <a:pt x="124" y="359"/>
                    <a:pt x="138" y="348"/>
                    <a:pt x="138" y="333"/>
                  </a:cubicBezTo>
                  <a:cubicBezTo>
                    <a:pt x="163" y="232"/>
                    <a:pt x="138" y="145"/>
                    <a:pt x="163" y="57"/>
                  </a:cubicBezTo>
                  <a:cubicBezTo>
                    <a:pt x="172" y="23"/>
                    <a:pt x="141" y="1"/>
                    <a:pt x="1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1"/>
            <p:cNvSpPr/>
            <p:nvPr/>
          </p:nvSpPr>
          <p:spPr>
            <a:xfrm>
              <a:off x="3440275" y="2641575"/>
              <a:ext cx="7150" cy="9000"/>
            </a:xfrm>
            <a:custGeom>
              <a:avLst/>
              <a:gdLst/>
              <a:ahLst/>
              <a:cxnLst/>
              <a:rect l="l" t="t" r="r" b="b"/>
              <a:pathLst>
                <a:path w="286" h="360" extrusionOk="0">
                  <a:moveTo>
                    <a:pt x="237" y="1"/>
                  </a:moveTo>
                  <a:cubicBezTo>
                    <a:pt x="233" y="1"/>
                    <a:pt x="229" y="2"/>
                    <a:pt x="226" y="3"/>
                  </a:cubicBezTo>
                  <a:cubicBezTo>
                    <a:pt x="113" y="66"/>
                    <a:pt x="0" y="192"/>
                    <a:pt x="25" y="330"/>
                  </a:cubicBezTo>
                  <a:cubicBezTo>
                    <a:pt x="25" y="350"/>
                    <a:pt x="40" y="360"/>
                    <a:pt x="58" y="360"/>
                  </a:cubicBezTo>
                  <a:cubicBezTo>
                    <a:pt x="73" y="360"/>
                    <a:pt x="89" y="354"/>
                    <a:pt x="101" y="342"/>
                  </a:cubicBezTo>
                  <a:cubicBezTo>
                    <a:pt x="126" y="292"/>
                    <a:pt x="126" y="242"/>
                    <a:pt x="151" y="192"/>
                  </a:cubicBezTo>
                  <a:cubicBezTo>
                    <a:pt x="176" y="141"/>
                    <a:pt x="214" y="91"/>
                    <a:pt x="264" y="54"/>
                  </a:cubicBezTo>
                  <a:cubicBezTo>
                    <a:pt x="285" y="32"/>
                    <a:pt x="260" y="1"/>
                    <a:pt x="2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1"/>
            <p:cNvSpPr/>
            <p:nvPr/>
          </p:nvSpPr>
          <p:spPr>
            <a:xfrm>
              <a:off x="3438075" y="2570050"/>
              <a:ext cx="46850" cy="45300"/>
            </a:xfrm>
            <a:custGeom>
              <a:avLst/>
              <a:gdLst/>
              <a:ahLst/>
              <a:cxnLst/>
              <a:rect l="l" t="t" r="r" b="b"/>
              <a:pathLst>
                <a:path w="1874" h="1812" extrusionOk="0">
                  <a:moveTo>
                    <a:pt x="1375" y="0"/>
                  </a:moveTo>
                  <a:cubicBezTo>
                    <a:pt x="1318" y="0"/>
                    <a:pt x="1258" y="27"/>
                    <a:pt x="1205" y="53"/>
                  </a:cubicBezTo>
                  <a:cubicBezTo>
                    <a:pt x="1029" y="154"/>
                    <a:pt x="979" y="355"/>
                    <a:pt x="904" y="530"/>
                  </a:cubicBezTo>
                  <a:cubicBezTo>
                    <a:pt x="866" y="355"/>
                    <a:pt x="728" y="129"/>
                    <a:pt x="552" y="129"/>
                  </a:cubicBezTo>
                  <a:cubicBezTo>
                    <a:pt x="547" y="128"/>
                    <a:pt x="541" y="128"/>
                    <a:pt x="535" y="128"/>
                  </a:cubicBezTo>
                  <a:cubicBezTo>
                    <a:pt x="378" y="128"/>
                    <a:pt x="227" y="286"/>
                    <a:pt x="239" y="455"/>
                  </a:cubicBezTo>
                  <a:cubicBezTo>
                    <a:pt x="251" y="618"/>
                    <a:pt x="364" y="744"/>
                    <a:pt x="628" y="844"/>
                  </a:cubicBezTo>
                  <a:cubicBezTo>
                    <a:pt x="597" y="840"/>
                    <a:pt x="566" y="838"/>
                    <a:pt x="536" y="838"/>
                  </a:cubicBezTo>
                  <a:cubicBezTo>
                    <a:pt x="383" y="838"/>
                    <a:pt x="241" y="892"/>
                    <a:pt x="126" y="1007"/>
                  </a:cubicBezTo>
                  <a:cubicBezTo>
                    <a:pt x="0" y="1145"/>
                    <a:pt x="126" y="1384"/>
                    <a:pt x="302" y="1434"/>
                  </a:cubicBezTo>
                  <a:cubicBezTo>
                    <a:pt x="314" y="1438"/>
                    <a:pt x="328" y="1439"/>
                    <a:pt x="342" y="1439"/>
                  </a:cubicBezTo>
                  <a:cubicBezTo>
                    <a:pt x="515" y="1439"/>
                    <a:pt x="803" y="1183"/>
                    <a:pt x="803" y="1183"/>
                  </a:cubicBezTo>
                  <a:lnTo>
                    <a:pt x="803" y="1183"/>
                  </a:lnTo>
                  <a:cubicBezTo>
                    <a:pt x="803" y="1183"/>
                    <a:pt x="691" y="1396"/>
                    <a:pt x="728" y="1584"/>
                  </a:cubicBezTo>
                  <a:cubicBezTo>
                    <a:pt x="753" y="1697"/>
                    <a:pt x="803" y="1798"/>
                    <a:pt x="967" y="1810"/>
                  </a:cubicBezTo>
                  <a:cubicBezTo>
                    <a:pt x="974" y="1811"/>
                    <a:pt x="980" y="1811"/>
                    <a:pt x="987" y="1811"/>
                  </a:cubicBezTo>
                  <a:cubicBezTo>
                    <a:pt x="1140" y="1811"/>
                    <a:pt x="1256" y="1679"/>
                    <a:pt x="1268" y="1547"/>
                  </a:cubicBezTo>
                  <a:cubicBezTo>
                    <a:pt x="1280" y="1359"/>
                    <a:pt x="1193" y="1158"/>
                    <a:pt x="1192" y="1158"/>
                  </a:cubicBezTo>
                  <a:lnTo>
                    <a:pt x="1192" y="1158"/>
                  </a:lnTo>
                  <a:cubicBezTo>
                    <a:pt x="1193" y="1158"/>
                    <a:pt x="1380" y="1303"/>
                    <a:pt x="1553" y="1303"/>
                  </a:cubicBezTo>
                  <a:cubicBezTo>
                    <a:pt x="1649" y="1303"/>
                    <a:pt x="1741" y="1259"/>
                    <a:pt x="1795" y="1120"/>
                  </a:cubicBezTo>
                  <a:cubicBezTo>
                    <a:pt x="1874" y="917"/>
                    <a:pt x="1648" y="724"/>
                    <a:pt x="1373" y="724"/>
                  </a:cubicBezTo>
                  <a:cubicBezTo>
                    <a:pt x="1343" y="724"/>
                    <a:pt x="1312" y="726"/>
                    <a:pt x="1280" y="731"/>
                  </a:cubicBezTo>
                  <a:cubicBezTo>
                    <a:pt x="1381" y="643"/>
                    <a:pt x="1519" y="468"/>
                    <a:pt x="1569" y="342"/>
                  </a:cubicBezTo>
                  <a:cubicBezTo>
                    <a:pt x="1607" y="217"/>
                    <a:pt x="1569" y="53"/>
                    <a:pt x="1443" y="16"/>
                  </a:cubicBezTo>
                  <a:cubicBezTo>
                    <a:pt x="1421" y="5"/>
                    <a:pt x="1398" y="0"/>
                    <a:pt x="1375" y="0"/>
                  </a:cubicBezTo>
                  <a:close/>
                </a:path>
              </a:pathLst>
            </a:custGeom>
            <a:solidFill>
              <a:srgbClr val="F5A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1"/>
            <p:cNvSpPr/>
            <p:nvPr/>
          </p:nvSpPr>
          <p:spPr>
            <a:xfrm>
              <a:off x="3463175" y="2583875"/>
              <a:ext cx="4475" cy="6275"/>
            </a:xfrm>
            <a:custGeom>
              <a:avLst/>
              <a:gdLst/>
              <a:ahLst/>
              <a:cxnLst/>
              <a:rect l="l" t="t" r="r" b="b"/>
              <a:pathLst>
                <a:path w="179" h="251" extrusionOk="0">
                  <a:moveTo>
                    <a:pt x="130" y="0"/>
                  </a:moveTo>
                  <a:cubicBezTo>
                    <a:pt x="115" y="0"/>
                    <a:pt x="98" y="8"/>
                    <a:pt x="88" y="28"/>
                  </a:cubicBezTo>
                  <a:cubicBezTo>
                    <a:pt x="50" y="90"/>
                    <a:pt x="0" y="166"/>
                    <a:pt x="50" y="241"/>
                  </a:cubicBezTo>
                  <a:cubicBezTo>
                    <a:pt x="50" y="247"/>
                    <a:pt x="60" y="250"/>
                    <a:pt x="71" y="250"/>
                  </a:cubicBezTo>
                  <a:cubicBezTo>
                    <a:pt x="82" y="250"/>
                    <a:pt x="94" y="247"/>
                    <a:pt x="101" y="241"/>
                  </a:cubicBezTo>
                  <a:cubicBezTo>
                    <a:pt x="151" y="191"/>
                    <a:pt x="138" y="128"/>
                    <a:pt x="163" y="53"/>
                  </a:cubicBezTo>
                  <a:cubicBezTo>
                    <a:pt x="179" y="22"/>
                    <a:pt x="156" y="0"/>
                    <a:pt x="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1"/>
            <p:cNvSpPr/>
            <p:nvPr/>
          </p:nvSpPr>
          <p:spPr>
            <a:xfrm>
              <a:off x="3460975" y="2584975"/>
              <a:ext cx="4100" cy="6200"/>
            </a:xfrm>
            <a:custGeom>
              <a:avLst/>
              <a:gdLst/>
              <a:ahLst/>
              <a:cxnLst/>
              <a:rect l="l" t="t" r="r" b="b"/>
              <a:pathLst>
                <a:path w="164" h="248" extrusionOk="0">
                  <a:moveTo>
                    <a:pt x="37" y="1"/>
                  </a:moveTo>
                  <a:cubicBezTo>
                    <a:pt x="18" y="1"/>
                    <a:pt x="0" y="14"/>
                    <a:pt x="0" y="34"/>
                  </a:cubicBezTo>
                  <a:cubicBezTo>
                    <a:pt x="0" y="118"/>
                    <a:pt x="23" y="248"/>
                    <a:pt x="124" y="248"/>
                  </a:cubicBezTo>
                  <a:cubicBezTo>
                    <a:pt x="129" y="248"/>
                    <a:pt x="134" y="248"/>
                    <a:pt x="138" y="247"/>
                  </a:cubicBezTo>
                  <a:cubicBezTo>
                    <a:pt x="151" y="247"/>
                    <a:pt x="164" y="235"/>
                    <a:pt x="164" y="209"/>
                  </a:cubicBezTo>
                  <a:cubicBezTo>
                    <a:pt x="151" y="147"/>
                    <a:pt x="88" y="109"/>
                    <a:pt x="76" y="34"/>
                  </a:cubicBezTo>
                  <a:cubicBezTo>
                    <a:pt x="70" y="10"/>
                    <a:pt x="53" y="1"/>
                    <a:pt x="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1"/>
            <p:cNvSpPr/>
            <p:nvPr/>
          </p:nvSpPr>
          <p:spPr>
            <a:xfrm>
              <a:off x="3453650" y="2583625"/>
              <a:ext cx="6650" cy="5750"/>
            </a:xfrm>
            <a:custGeom>
              <a:avLst/>
              <a:gdLst/>
              <a:ahLst/>
              <a:cxnLst/>
              <a:rect l="l" t="t" r="r" b="b"/>
              <a:pathLst>
                <a:path w="266" h="230" extrusionOk="0">
                  <a:moveTo>
                    <a:pt x="54" y="1"/>
                  </a:moveTo>
                  <a:cubicBezTo>
                    <a:pt x="25" y="1"/>
                    <a:pt x="1" y="43"/>
                    <a:pt x="30" y="63"/>
                  </a:cubicBezTo>
                  <a:cubicBezTo>
                    <a:pt x="80" y="125"/>
                    <a:pt x="130" y="201"/>
                    <a:pt x="218" y="226"/>
                  </a:cubicBezTo>
                  <a:cubicBezTo>
                    <a:pt x="220" y="228"/>
                    <a:pt x="224" y="229"/>
                    <a:pt x="227" y="229"/>
                  </a:cubicBezTo>
                  <a:cubicBezTo>
                    <a:pt x="243" y="229"/>
                    <a:pt x="266" y="209"/>
                    <a:pt x="256" y="188"/>
                  </a:cubicBezTo>
                  <a:cubicBezTo>
                    <a:pt x="218" y="100"/>
                    <a:pt x="143" y="50"/>
                    <a:pt x="80" y="12"/>
                  </a:cubicBezTo>
                  <a:cubicBezTo>
                    <a:pt x="72" y="4"/>
                    <a:pt x="63" y="1"/>
                    <a:pt x="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1"/>
            <p:cNvSpPr/>
            <p:nvPr/>
          </p:nvSpPr>
          <p:spPr>
            <a:xfrm>
              <a:off x="3455650" y="2588625"/>
              <a:ext cx="9425" cy="4050"/>
            </a:xfrm>
            <a:custGeom>
              <a:avLst/>
              <a:gdLst/>
              <a:ahLst/>
              <a:cxnLst/>
              <a:rect l="l" t="t" r="r" b="b"/>
              <a:pathLst>
                <a:path w="377" h="162" extrusionOk="0">
                  <a:moveTo>
                    <a:pt x="63" y="1"/>
                  </a:moveTo>
                  <a:cubicBezTo>
                    <a:pt x="13" y="1"/>
                    <a:pt x="0" y="89"/>
                    <a:pt x="50" y="89"/>
                  </a:cubicBezTo>
                  <a:cubicBezTo>
                    <a:pt x="121" y="109"/>
                    <a:pt x="216" y="162"/>
                    <a:pt x="297" y="162"/>
                  </a:cubicBezTo>
                  <a:cubicBezTo>
                    <a:pt x="316" y="162"/>
                    <a:pt x="334" y="159"/>
                    <a:pt x="351" y="151"/>
                  </a:cubicBezTo>
                  <a:cubicBezTo>
                    <a:pt x="364" y="139"/>
                    <a:pt x="377" y="126"/>
                    <a:pt x="364" y="114"/>
                  </a:cubicBezTo>
                  <a:cubicBezTo>
                    <a:pt x="326" y="13"/>
                    <a:pt x="163" y="13"/>
                    <a:pt x="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1"/>
            <p:cNvSpPr/>
            <p:nvPr/>
          </p:nvSpPr>
          <p:spPr>
            <a:xfrm>
              <a:off x="3451875" y="2593125"/>
              <a:ext cx="5675" cy="2675"/>
            </a:xfrm>
            <a:custGeom>
              <a:avLst/>
              <a:gdLst/>
              <a:ahLst/>
              <a:cxnLst/>
              <a:rect l="l" t="t" r="r" b="b"/>
              <a:pathLst>
                <a:path w="227" h="107" extrusionOk="0">
                  <a:moveTo>
                    <a:pt x="101" y="1"/>
                  </a:moveTo>
                  <a:cubicBezTo>
                    <a:pt x="80" y="1"/>
                    <a:pt x="59" y="4"/>
                    <a:pt x="38" y="9"/>
                  </a:cubicBezTo>
                  <a:cubicBezTo>
                    <a:pt x="0" y="21"/>
                    <a:pt x="0" y="84"/>
                    <a:pt x="38" y="97"/>
                  </a:cubicBezTo>
                  <a:cubicBezTo>
                    <a:pt x="63" y="103"/>
                    <a:pt x="88" y="106"/>
                    <a:pt x="113" y="106"/>
                  </a:cubicBezTo>
                  <a:cubicBezTo>
                    <a:pt x="139" y="106"/>
                    <a:pt x="164" y="103"/>
                    <a:pt x="189" y="97"/>
                  </a:cubicBezTo>
                  <a:cubicBezTo>
                    <a:pt x="226" y="84"/>
                    <a:pt x="214" y="21"/>
                    <a:pt x="189" y="21"/>
                  </a:cubicBezTo>
                  <a:cubicBezTo>
                    <a:pt x="159" y="7"/>
                    <a:pt x="130" y="1"/>
                    <a:pt x="1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1"/>
            <p:cNvSpPr/>
            <p:nvPr/>
          </p:nvSpPr>
          <p:spPr>
            <a:xfrm>
              <a:off x="3457375" y="2592325"/>
              <a:ext cx="9275" cy="3875"/>
            </a:xfrm>
            <a:custGeom>
              <a:avLst/>
              <a:gdLst/>
              <a:ahLst/>
              <a:cxnLst/>
              <a:rect l="l" t="t" r="r" b="b"/>
              <a:pathLst>
                <a:path w="371" h="155" extrusionOk="0">
                  <a:moveTo>
                    <a:pt x="192" y="1"/>
                  </a:moveTo>
                  <a:cubicBezTo>
                    <a:pt x="122" y="1"/>
                    <a:pt x="53" y="29"/>
                    <a:pt x="19" y="91"/>
                  </a:cubicBezTo>
                  <a:cubicBezTo>
                    <a:pt x="0" y="119"/>
                    <a:pt x="31" y="155"/>
                    <a:pt x="58" y="155"/>
                  </a:cubicBezTo>
                  <a:cubicBezTo>
                    <a:pt x="67" y="155"/>
                    <a:pt x="75" y="151"/>
                    <a:pt x="82" y="141"/>
                  </a:cubicBezTo>
                  <a:cubicBezTo>
                    <a:pt x="107" y="116"/>
                    <a:pt x="141" y="109"/>
                    <a:pt x="177" y="109"/>
                  </a:cubicBezTo>
                  <a:cubicBezTo>
                    <a:pt x="219" y="109"/>
                    <a:pt x="265" y="118"/>
                    <a:pt x="304" y="118"/>
                  </a:cubicBezTo>
                  <a:cubicBezTo>
                    <a:pt x="314" y="118"/>
                    <a:pt x="324" y="118"/>
                    <a:pt x="333" y="116"/>
                  </a:cubicBezTo>
                  <a:cubicBezTo>
                    <a:pt x="358" y="116"/>
                    <a:pt x="370" y="66"/>
                    <a:pt x="345" y="53"/>
                  </a:cubicBezTo>
                  <a:cubicBezTo>
                    <a:pt x="306" y="20"/>
                    <a:pt x="248" y="1"/>
                    <a:pt x="1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1"/>
            <p:cNvSpPr/>
            <p:nvPr/>
          </p:nvSpPr>
          <p:spPr>
            <a:xfrm>
              <a:off x="3463475" y="2587575"/>
              <a:ext cx="3800" cy="7750"/>
            </a:xfrm>
            <a:custGeom>
              <a:avLst/>
              <a:gdLst/>
              <a:ahLst/>
              <a:cxnLst/>
              <a:rect l="l" t="t" r="r" b="b"/>
              <a:pathLst>
                <a:path w="152" h="310" extrusionOk="0">
                  <a:moveTo>
                    <a:pt x="65" y="0"/>
                  </a:moveTo>
                  <a:cubicBezTo>
                    <a:pt x="44" y="0"/>
                    <a:pt x="20" y="16"/>
                    <a:pt x="13" y="43"/>
                  </a:cubicBezTo>
                  <a:cubicBezTo>
                    <a:pt x="1" y="131"/>
                    <a:pt x="1" y="243"/>
                    <a:pt x="89" y="306"/>
                  </a:cubicBezTo>
                  <a:cubicBezTo>
                    <a:pt x="93" y="308"/>
                    <a:pt x="98" y="310"/>
                    <a:pt x="103" y="310"/>
                  </a:cubicBezTo>
                  <a:cubicBezTo>
                    <a:pt x="126" y="310"/>
                    <a:pt x="151" y="289"/>
                    <a:pt x="151" y="269"/>
                  </a:cubicBezTo>
                  <a:cubicBezTo>
                    <a:pt x="139" y="193"/>
                    <a:pt x="101" y="131"/>
                    <a:pt x="101" y="43"/>
                  </a:cubicBezTo>
                  <a:cubicBezTo>
                    <a:pt x="101" y="13"/>
                    <a:pt x="84" y="0"/>
                    <a:pt x="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1"/>
            <p:cNvSpPr/>
            <p:nvPr/>
          </p:nvSpPr>
          <p:spPr>
            <a:xfrm>
              <a:off x="3464725" y="2585875"/>
              <a:ext cx="5200" cy="8875"/>
            </a:xfrm>
            <a:custGeom>
              <a:avLst/>
              <a:gdLst/>
              <a:ahLst/>
              <a:cxnLst/>
              <a:rect l="l" t="t" r="r" b="b"/>
              <a:pathLst>
                <a:path w="208" h="355" extrusionOk="0">
                  <a:moveTo>
                    <a:pt x="164" y="0"/>
                  </a:moveTo>
                  <a:cubicBezTo>
                    <a:pt x="155" y="0"/>
                    <a:pt x="146" y="3"/>
                    <a:pt x="139" y="10"/>
                  </a:cubicBezTo>
                  <a:cubicBezTo>
                    <a:pt x="64" y="86"/>
                    <a:pt x="1" y="224"/>
                    <a:pt x="51" y="337"/>
                  </a:cubicBezTo>
                  <a:cubicBezTo>
                    <a:pt x="57" y="348"/>
                    <a:pt x="73" y="354"/>
                    <a:pt x="88" y="354"/>
                  </a:cubicBezTo>
                  <a:cubicBezTo>
                    <a:pt x="107" y="354"/>
                    <a:pt x="126" y="345"/>
                    <a:pt x="126" y="324"/>
                  </a:cubicBezTo>
                  <a:cubicBezTo>
                    <a:pt x="152" y="224"/>
                    <a:pt x="139" y="136"/>
                    <a:pt x="189" y="48"/>
                  </a:cubicBezTo>
                  <a:cubicBezTo>
                    <a:pt x="207" y="21"/>
                    <a:pt x="186" y="0"/>
                    <a:pt x="1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1"/>
            <p:cNvSpPr/>
            <p:nvPr/>
          </p:nvSpPr>
          <p:spPr>
            <a:xfrm>
              <a:off x="3428025" y="2889800"/>
              <a:ext cx="627800" cy="382200"/>
            </a:xfrm>
            <a:custGeom>
              <a:avLst/>
              <a:gdLst/>
              <a:ahLst/>
              <a:cxnLst/>
              <a:rect l="l" t="t" r="r" b="b"/>
              <a:pathLst>
                <a:path w="25112" h="15288" extrusionOk="0">
                  <a:moveTo>
                    <a:pt x="19826" y="1"/>
                  </a:moveTo>
                  <a:cubicBezTo>
                    <a:pt x="15633" y="1"/>
                    <a:pt x="11592" y="1106"/>
                    <a:pt x="8082" y="3100"/>
                  </a:cubicBezTo>
                  <a:cubicBezTo>
                    <a:pt x="5974" y="4305"/>
                    <a:pt x="1682" y="10040"/>
                    <a:pt x="1" y="13327"/>
                  </a:cubicBezTo>
                  <a:cubicBezTo>
                    <a:pt x="2547" y="14669"/>
                    <a:pt x="5144" y="15288"/>
                    <a:pt x="7637" y="15288"/>
                  </a:cubicBezTo>
                  <a:cubicBezTo>
                    <a:pt x="10367" y="15288"/>
                    <a:pt x="12972" y="14546"/>
                    <a:pt x="15248" y="13202"/>
                  </a:cubicBezTo>
                  <a:cubicBezTo>
                    <a:pt x="19602" y="10617"/>
                    <a:pt x="22827" y="5974"/>
                    <a:pt x="25111" y="590"/>
                  </a:cubicBezTo>
                  <a:cubicBezTo>
                    <a:pt x="23341" y="192"/>
                    <a:pt x="21571" y="1"/>
                    <a:pt x="19826" y="1"/>
                  </a:cubicBezTo>
                  <a:close/>
                </a:path>
              </a:pathLst>
            </a:custGeom>
            <a:solidFill>
              <a:srgbClr val="2EA0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1"/>
            <p:cNvSpPr/>
            <p:nvPr/>
          </p:nvSpPr>
          <p:spPr>
            <a:xfrm>
              <a:off x="3426775" y="2900475"/>
              <a:ext cx="631850" cy="327225"/>
            </a:xfrm>
            <a:custGeom>
              <a:avLst/>
              <a:gdLst/>
              <a:ahLst/>
              <a:cxnLst/>
              <a:rect l="l" t="t" r="r" b="b"/>
              <a:pathLst>
                <a:path w="25274" h="13089" extrusionOk="0">
                  <a:moveTo>
                    <a:pt x="25036" y="0"/>
                  </a:moveTo>
                  <a:cubicBezTo>
                    <a:pt x="24910" y="101"/>
                    <a:pt x="11558" y="9587"/>
                    <a:pt x="1" y="12712"/>
                  </a:cubicBezTo>
                  <a:lnTo>
                    <a:pt x="101" y="13089"/>
                  </a:lnTo>
                  <a:cubicBezTo>
                    <a:pt x="11734" y="9951"/>
                    <a:pt x="25136" y="414"/>
                    <a:pt x="25274" y="314"/>
                  </a:cubicBezTo>
                  <a:lnTo>
                    <a:pt x="25036" y="0"/>
                  </a:ln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1"/>
            <p:cNvSpPr/>
            <p:nvPr/>
          </p:nvSpPr>
          <p:spPr>
            <a:xfrm>
              <a:off x="3970775" y="2894825"/>
              <a:ext cx="39550" cy="66225"/>
            </a:xfrm>
            <a:custGeom>
              <a:avLst/>
              <a:gdLst/>
              <a:ahLst/>
              <a:cxnLst/>
              <a:rect l="l" t="t" r="r" b="b"/>
              <a:pathLst>
                <a:path w="1582" h="2649" extrusionOk="0">
                  <a:moveTo>
                    <a:pt x="1180" y="0"/>
                  </a:moveTo>
                  <a:cubicBezTo>
                    <a:pt x="1117" y="126"/>
                    <a:pt x="1054" y="264"/>
                    <a:pt x="1004" y="389"/>
                  </a:cubicBezTo>
                  <a:cubicBezTo>
                    <a:pt x="678" y="1130"/>
                    <a:pt x="414" y="1707"/>
                    <a:pt x="0" y="2460"/>
                  </a:cubicBezTo>
                  <a:lnTo>
                    <a:pt x="339" y="2648"/>
                  </a:lnTo>
                  <a:cubicBezTo>
                    <a:pt x="352" y="2623"/>
                    <a:pt x="377" y="2598"/>
                    <a:pt x="389" y="2560"/>
                  </a:cubicBezTo>
                  <a:cubicBezTo>
                    <a:pt x="352" y="2548"/>
                    <a:pt x="327" y="2548"/>
                    <a:pt x="301" y="2535"/>
                  </a:cubicBezTo>
                  <a:lnTo>
                    <a:pt x="427" y="2159"/>
                  </a:lnTo>
                  <a:cubicBezTo>
                    <a:pt x="477" y="2184"/>
                    <a:pt x="527" y="2196"/>
                    <a:pt x="578" y="2209"/>
                  </a:cubicBezTo>
                  <a:cubicBezTo>
                    <a:pt x="879" y="1644"/>
                    <a:pt x="1105" y="1130"/>
                    <a:pt x="1356" y="540"/>
                  </a:cubicBezTo>
                  <a:cubicBezTo>
                    <a:pt x="1431" y="389"/>
                    <a:pt x="1506" y="226"/>
                    <a:pt x="1581" y="51"/>
                  </a:cubicBezTo>
                  <a:cubicBezTo>
                    <a:pt x="1443" y="38"/>
                    <a:pt x="1305" y="13"/>
                    <a:pt x="1180"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1"/>
            <p:cNvSpPr/>
            <p:nvPr/>
          </p:nvSpPr>
          <p:spPr>
            <a:xfrm>
              <a:off x="3915875" y="2891375"/>
              <a:ext cx="59950" cy="104175"/>
            </a:xfrm>
            <a:custGeom>
              <a:avLst/>
              <a:gdLst/>
              <a:ahLst/>
              <a:cxnLst/>
              <a:rect l="l" t="t" r="r" b="b"/>
              <a:pathLst>
                <a:path w="2398" h="4167" extrusionOk="0">
                  <a:moveTo>
                    <a:pt x="1996" y="0"/>
                  </a:moveTo>
                  <a:cubicBezTo>
                    <a:pt x="1368" y="1607"/>
                    <a:pt x="791" y="2748"/>
                    <a:pt x="0" y="3966"/>
                  </a:cubicBezTo>
                  <a:lnTo>
                    <a:pt x="301" y="4166"/>
                  </a:lnTo>
                  <a:lnTo>
                    <a:pt x="377" y="3815"/>
                  </a:lnTo>
                  <a:cubicBezTo>
                    <a:pt x="439" y="3828"/>
                    <a:pt x="490" y="3840"/>
                    <a:pt x="540" y="3853"/>
                  </a:cubicBezTo>
                  <a:cubicBezTo>
                    <a:pt x="1255" y="2698"/>
                    <a:pt x="1807" y="1569"/>
                    <a:pt x="2397" y="25"/>
                  </a:cubicBezTo>
                  <a:cubicBezTo>
                    <a:pt x="2259" y="13"/>
                    <a:pt x="2121" y="13"/>
                    <a:pt x="1996"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1"/>
            <p:cNvSpPr/>
            <p:nvPr/>
          </p:nvSpPr>
          <p:spPr>
            <a:xfrm>
              <a:off x="3869450" y="2889800"/>
              <a:ext cx="70275" cy="133050"/>
            </a:xfrm>
            <a:custGeom>
              <a:avLst/>
              <a:gdLst/>
              <a:ahLst/>
              <a:cxnLst/>
              <a:rect l="l" t="t" r="r" b="b"/>
              <a:pathLst>
                <a:path w="2811" h="5322" extrusionOk="0">
                  <a:moveTo>
                    <a:pt x="2397" y="1"/>
                  </a:moveTo>
                  <a:cubicBezTo>
                    <a:pt x="1769" y="1895"/>
                    <a:pt x="966" y="3640"/>
                    <a:pt x="0" y="5196"/>
                  </a:cubicBezTo>
                  <a:lnTo>
                    <a:pt x="188" y="5321"/>
                  </a:lnTo>
                  <a:lnTo>
                    <a:pt x="276" y="4982"/>
                  </a:lnTo>
                  <a:cubicBezTo>
                    <a:pt x="364" y="5008"/>
                    <a:pt x="452" y="5033"/>
                    <a:pt x="540" y="5045"/>
                  </a:cubicBezTo>
                  <a:cubicBezTo>
                    <a:pt x="1456" y="3527"/>
                    <a:pt x="2209" y="1833"/>
                    <a:pt x="2811" y="13"/>
                  </a:cubicBezTo>
                  <a:cubicBezTo>
                    <a:pt x="2673" y="1"/>
                    <a:pt x="2535" y="1"/>
                    <a:pt x="2397"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1"/>
            <p:cNvSpPr/>
            <p:nvPr/>
          </p:nvSpPr>
          <p:spPr>
            <a:xfrm>
              <a:off x="3807000" y="2890750"/>
              <a:ext cx="84100" cy="164725"/>
            </a:xfrm>
            <a:custGeom>
              <a:avLst/>
              <a:gdLst/>
              <a:ahLst/>
              <a:cxnLst/>
              <a:rect l="l" t="t" r="r" b="b"/>
              <a:pathLst>
                <a:path w="3364" h="6589" extrusionOk="0">
                  <a:moveTo>
                    <a:pt x="3364" y="0"/>
                  </a:moveTo>
                  <a:cubicBezTo>
                    <a:pt x="3226" y="0"/>
                    <a:pt x="3088" y="13"/>
                    <a:pt x="2950" y="25"/>
                  </a:cubicBezTo>
                  <a:cubicBezTo>
                    <a:pt x="2260" y="2447"/>
                    <a:pt x="1281" y="4618"/>
                    <a:pt x="1" y="6500"/>
                  </a:cubicBezTo>
                  <a:lnTo>
                    <a:pt x="151" y="6588"/>
                  </a:lnTo>
                  <a:lnTo>
                    <a:pt x="227" y="6337"/>
                  </a:lnTo>
                  <a:cubicBezTo>
                    <a:pt x="327" y="6375"/>
                    <a:pt x="415" y="6400"/>
                    <a:pt x="515" y="6425"/>
                  </a:cubicBezTo>
                  <a:cubicBezTo>
                    <a:pt x="1745" y="4555"/>
                    <a:pt x="2699" y="2397"/>
                    <a:pt x="336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1"/>
            <p:cNvSpPr/>
            <p:nvPr/>
          </p:nvSpPr>
          <p:spPr>
            <a:xfrm>
              <a:off x="3759625" y="2894825"/>
              <a:ext cx="86000" cy="189825"/>
            </a:xfrm>
            <a:custGeom>
              <a:avLst/>
              <a:gdLst/>
              <a:ahLst/>
              <a:cxnLst/>
              <a:rect l="l" t="t" r="r" b="b"/>
              <a:pathLst>
                <a:path w="3440" h="7593" extrusionOk="0">
                  <a:moveTo>
                    <a:pt x="3439" y="0"/>
                  </a:moveTo>
                  <a:lnTo>
                    <a:pt x="3439" y="0"/>
                  </a:lnTo>
                  <a:cubicBezTo>
                    <a:pt x="3289" y="25"/>
                    <a:pt x="3151" y="51"/>
                    <a:pt x="3000" y="63"/>
                  </a:cubicBezTo>
                  <a:cubicBezTo>
                    <a:pt x="2034" y="2899"/>
                    <a:pt x="1030" y="5409"/>
                    <a:pt x="1" y="7505"/>
                  </a:cubicBezTo>
                  <a:lnTo>
                    <a:pt x="177" y="7592"/>
                  </a:lnTo>
                  <a:lnTo>
                    <a:pt x="239" y="7404"/>
                  </a:lnTo>
                  <a:cubicBezTo>
                    <a:pt x="315" y="7429"/>
                    <a:pt x="377" y="7454"/>
                    <a:pt x="453" y="7479"/>
                  </a:cubicBezTo>
                  <a:cubicBezTo>
                    <a:pt x="1469" y="5359"/>
                    <a:pt x="2473" y="2849"/>
                    <a:pt x="3439"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1"/>
            <p:cNvSpPr/>
            <p:nvPr/>
          </p:nvSpPr>
          <p:spPr>
            <a:xfrm>
              <a:off x="3698450" y="2902350"/>
              <a:ext cx="104500" cy="214300"/>
            </a:xfrm>
            <a:custGeom>
              <a:avLst/>
              <a:gdLst/>
              <a:ahLst/>
              <a:cxnLst/>
              <a:rect l="l" t="t" r="r" b="b"/>
              <a:pathLst>
                <a:path w="4180" h="8572" extrusionOk="0">
                  <a:moveTo>
                    <a:pt x="4180" y="0"/>
                  </a:moveTo>
                  <a:lnTo>
                    <a:pt x="4180" y="0"/>
                  </a:lnTo>
                  <a:cubicBezTo>
                    <a:pt x="4029" y="26"/>
                    <a:pt x="3878" y="63"/>
                    <a:pt x="3728" y="88"/>
                  </a:cubicBezTo>
                  <a:cubicBezTo>
                    <a:pt x="2711" y="3050"/>
                    <a:pt x="1469" y="5836"/>
                    <a:pt x="1" y="8371"/>
                  </a:cubicBezTo>
                  <a:lnTo>
                    <a:pt x="352" y="8571"/>
                  </a:lnTo>
                  <a:cubicBezTo>
                    <a:pt x="352" y="8559"/>
                    <a:pt x="365" y="8546"/>
                    <a:pt x="365" y="8534"/>
                  </a:cubicBezTo>
                  <a:cubicBezTo>
                    <a:pt x="315" y="8509"/>
                    <a:pt x="277" y="8483"/>
                    <a:pt x="227" y="8471"/>
                  </a:cubicBezTo>
                  <a:lnTo>
                    <a:pt x="390" y="8107"/>
                  </a:lnTo>
                  <a:cubicBezTo>
                    <a:pt x="440" y="8132"/>
                    <a:pt x="503" y="8157"/>
                    <a:pt x="553" y="8182"/>
                  </a:cubicBezTo>
                  <a:cubicBezTo>
                    <a:pt x="1971" y="5660"/>
                    <a:pt x="3188" y="2924"/>
                    <a:pt x="4180"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1"/>
            <p:cNvSpPr/>
            <p:nvPr/>
          </p:nvSpPr>
          <p:spPr>
            <a:xfrm>
              <a:off x="3643875" y="2917400"/>
              <a:ext cx="100725" cy="223725"/>
            </a:xfrm>
            <a:custGeom>
              <a:avLst/>
              <a:gdLst/>
              <a:ahLst/>
              <a:cxnLst/>
              <a:rect l="l" t="t" r="r" b="b"/>
              <a:pathLst>
                <a:path w="4029" h="8949" extrusionOk="0">
                  <a:moveTo>
                    <a:pt x="4029" y="1"/>
                  </a:moveTo>
                  <a:lnTo>
                    <a:pt x="4029" y="1"/>
                  </a:lnTo>
                  <a:cubicBezTo>
                    <a:pt x="3865" y="51"/>
                    <a:pt x="3715" y="101"/>
                    <a:pt x="3552" y="151"/>
                  </a:cubicBezTo>
                  <a:cubicBezTo>
                    <a:pt x="2874" y="1933"/>
                    <a:pt x="2109" y="3753"/>
                    <a:pt x="1368" y="5522"/>
                  </a:cubicBezTo>
                  <a:cubicBezTo>
                    <a:pt x="916" y="6614"/>
                    <a:pt x="440" y="7756"/>
                    <a:pt x="0" y="8848"/>
                  </a:cubicBezTo>
                  <a:lnTo>
                    <a:pt x="251" y="8948"/>
                  </a:lnTo>
                  <a:lnTo>
                    <a:pt x="402" y="8622"/>
                  </a:lnTo>
                  <a:cubicBezTo>
                    <a:pt x="427" y="8647"/>
                    <a:pt x="465" y="8660"/>
                    <a:pt x="490" y="8672"/>
                  </a:cubicBezTo>
                  <a:cubicBezTo>
                    <a:pt x="904" y="7681"/>
                    <a:pt x="1318" y="6664"/>
                    <a:pt x="1732" y="5673"/>
                  </a:cubicBezTo>
                  <a:cubicBezTo>
                    <a:pt x="2523" y="3803"/>
                    <a:pt x="3326" y="1871"/>
                    <a:pt x="4029"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1"/>
            <p:cNvSpPr/>
            <p:nvPr/>
          </p:nvSpPr>
          <p:spPr>
            <a:xfrm>
              <a:off x="3593675" y="2937175"/>
              <a:ext cx="97600" cy="224325"/>
            </a:xfrm>
            <a:custGeom>
              <a:avLst/>
              <a:gdLst/>
              <a:ahLst/>
              <a:cxnLst/>
              <a:rect l="l" t="t" r="r" b="b"/>
              <a:pathLst>
                <a:path w="3904" h="8973" extrusionOk="0">
                  <a:moveTo>
                    <a:pt x="3903" y="0"/>
                  </a:moveTo>
                  <a:lnTo>
                    <a:pt x="3903" y="0"/>
                  </a:lnTo>
                  <a:cubicBezTo>
                    <a:pt x="3740" y="63"/>
                    <a:pt x="3577" y="138"/>
                    <a:pt x="3426" y="201"/>
                  </a:cubicBezTo>
                  <a:cubicBezTo>
                    <a:pt x="2485" y="3263"/>
                    <a:pt x="1343" y="6162"/>
                    <a:pt x="1" y="8847"/>
                  </a:cubicBezTo>
                  <a:lnTo>
                    <a:pt x="26" y="8860"/>
                  </a:lnTo>
                  <a:lnTo>
                    <a:pt x="63" y="8797"/>
                  </a:lnTo>
                  <a:cubicBezTo>
                    <a:pt x="164" y="8860"/>
                    <a:pt x="277" y="8910"/>
                    <a:pt x="377" y="8973"/>
                  </a:cubicBezTo>
                  <a:cubicBezTo>
                    <a:pt x="1770" y="6187"/>
                    <a:pt x="2950" y="3175"/>
                    <a:pt x="3903"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1"/>
            <p:cNvSpPr/>
            <p:nvPr/>
          </p:nvSpPr>
          <p:spPr>
            <a:xfrm>
              <a:off x="3533125" y="2968850"/>
              <a:ext cx="94450" cy="217450"/>
            </a:xfrm>
            <a:custGeom>
              <a:avLst/>
              <a:gdLst/>
              <a:ahLst/>
              <a:cxnLst/>
              <a:rect l="l" t="t" r="r" b="b"/>
              <a:pathLst>
                <a:path w="3778" h="8698" extrusionOk="0">
                  <a:moveTo>
                    <a:pt x="3778" y="1"/>
                  </a:moveTo>
                  <a:lnTo>
                    <a:pt x="3778" y="1"/>
                  </a:lnTo>
                  <a:cubicBezTo>
                    <a:pt x="3602" y="101"/>
                    <a:pt x="3426" y="239"/>
                    <a:pt x="3238" y="390"/>
                  </a:cubicBezTo>
                  <a:cubicBezTo>
                    <a:pt x="2310" y="3264"/>
                    <a:pt x="1230" y="6024"/>
                    <a:pt x="1" y="8609"/>
                  </a:cubicBezTo>
                  <a:lnTo>
                    <a:pt x="176" y="8697"/>
                  </a:lnTo>
                  <a:lnTo>
                    <a:pt x="302" y="8421"/>
                  </a:lnTo>
                  <a:cubicBezTo>
                    <a:pt x="365" y="8446"/>
                    <a:pt x="427" y="8471"/>
                    <a:pt x="490" y="8496"/>
                  </a:cubicBezTo>
                  <a:cubicBezTo>
                    <a:pt x="1745" y="5823"/>
                    <a:pt x="2849" y="2975"/>
                    <a:pt x="3778"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1"/>
            <p:cNvSpPr/>
            <p:nvPr/>
          </p:nvSpPr>
          <p:spPr>
            <a:xfrm>
              <a:off x="3499550" y="3023125"/>
              <a:ext cx="69050" cy="174150"/>
            </a:xfrm>
            <a:custGeom>
              <a:avLst/>
              <a:gdLst/>
              <a:ahLst/>
              <a:cxnLst/>
              <a:rect l="l" t="t" r="r" b="b"/>
              <a:pathLst>
                <a:path w="2762" h="6966" extrusionOk="0">
                  <a:moveTo>
                    <a:pt x="2762" y="1"/>
                  </a:moveTo>
                  <a:cubicBezTo>
                    <a:pt x="2561" y="227"/>
                    <a:pt x="2348" y="465"/>
                    <a:pt x="2134" y="729"/>
                  </a:cubicBezTo>
                  <a:cubicBezTo>
                    <a:pt x="1482" y="2824"/>
                    <a:pt x="766" y="4882"/>
                    <a:pt x="1" y="6878"/>
                  </a:cubicBezTo>
                  <a:lnTo>
                    <a:pt x="227" y="6965"/>
                  </a:lnTo>
                  <a:lnTo>
                    <a:pt x="302" y="6815"/>
                  </a:lnTo>
                  <a:cubicBezTo>
                    <a:pt x="340" y="6840"/>
                    <a:pt x="390" y="6852"/>
                    <a:pt x="428" y="6878"/>
                  </a:cubicBezTo>
                  <a:cubicBezTo>
                    <a:pt x="1281" y="4656"/>
                    <a:pt x="2059" y="2347"/>
                    <a:pt x="2762"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1"/>
            <p:cNvSpPr/>
            <p:nvPr/>
          </p:nvSpPr>
          <p:spPr>
            <a:xfrm>
              <a:off x="3461925" y="3084000"/>
              <a:ext cx="56800" cy="128025"/>
            </a:xfrm>
            <a:custGeom>
              <a:avLst/>
              <a:gdLst/>
              <a:ahLst/>
              <a:cxnLst/>
              <a:rect l="l" t="t" r="r" b="b"/>
              <a:pathLst>
                <a:path w="2272" h="5121" extrusionOk="0">
                  <a:moveTo>
                    <a:pt x="2271" y="0"/>
                  </a:moveTo>
                  <a:lnTo>
                    <a:pt x="2271" y="0"/>
                  </a:lnTo>
                  <a:cubicBezTo>
                    <a:pt x="2033" y="314"/>
                    <a:pt x="1795" y="628"/>
                    <a:pt x="1569" y="954"/>
                  </a:cubicBezTo>
                  <a:cubicBezTo>
                    <a:pt x="1104" y="2385"/>
                    <a:pt x="577" y="3765"/>
                    <a:pt x="0" y="5095"/>
                  </a:cubicBezTo>
                  <a:lnTo>
                    <a:pt x="63" y="5120"/>
                  </a:lnTo>
                  <a:lnTo>
                    <a:pt x="264" y="4832"/>
                  </a:lnTo>
                  <a:cubicBezTo>
                    <a:pt x="339" y="4882"/>
                    <a:pt x="402" y="4932"/>
                    <a:pt x="477" y="4982"/>
                  </a:cubicBezTo>
                  <a:cubicBezTo>
                    <a:pt x="1155" y="3388"/>
                    <a:pt x="1757" y="1732"/>
                    <a:pt x="2271"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1"/>
            <p:cNvSpPr/>
            <p:nvPr/>
          </p:nvSpPr>
          <p:spPr>
            <a:xfrm>
              <a:off x="3999625" y="2897650"/>
              <a:ext cx="30150" cy="42050"/>
            </a:xfrm>
            <a:custGeom>
              <a:avLst/>
              <a:gdLst/>
              <a:ahLst/>
              <a:cxnLst/>
              <a:rect l="l" t="t" r="r" b="b"/>
              <a:pathLst>
                <a:path w="1206" h="1682" extrusionOk="0">
                  <a:moveTo>
                    <a:pt x="804" y="0"/>
                  </a:moveTo>
                  <a:lnTo>
                    <a:pt x="1" y="1594"/>
                  </a:lnTo>
                  <a:lnTo>
                    <a:pt x="176" y="1682"/>
                  </a:lnTo>
                  <a:lnTo>
                    <a:pt x="252" y="1494"/>
                  </a:lnTo>
                  <a:cubicBezTo>
                    <a:pt x="315" y="1519"/>
                    <a:pt x="390" y="1544"/>
                    <a:pt x="453" y="1556"/>
                  </a:cubicBezTo>
                  <a:lnTo>
                    <a:pt x="1205" y="63"/>
                  </a:lnTo>
                  <a:cubicBezTo>
                    <a:pt x="1067" y="38"/>
                    <a:pt x="929" y="13"/>
                    <a:pt x="80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1"/>
            <p:cNvSpPr/>
            <p:nvPr/>
          </p:nvSpPr>
          <p:spPr>
            <a:xfrm>
              <a:off x="4002450" y="2934975"/>
              <a:ext cx="36100" cy="17275"/>
            </a:xfrm>
            <a:custGeom>
              <a:avLst/>
              <a:gdLst/>
              <a:ahLst/>
              <a:cxnLst/>
              <a:rect l="l" t="t" r="r" b="b"/>
              <a:pathLst>
                <a:path w="1444" h="691" extrusionOk="0">
                  <a:moveTo>
                    <a:pt x="139" y="1"/>
                  </a:moveTo>
                  <a:lnTo>
                    <a:pt x="63" y="189"/>
                  </a:lnTo>
                  <a:lnTo>
                    <a:pt x="1" y="364"/>
                  </a:lnTo>
                  <a:cubicBezTo>
                    <a:pt x="365" y="503"/>
                    <a:pt x="842" y="603"/>
                    <a:pt x="1268" y="691"/>
                  </a:cubicBezTo>
                  <a:cubicBezTo>
                    <a:pt x="1331" y="565"/>
                    <a:pt x="1381" y="440"/>
                    <a:pt x="1444" y="314"/>
                  </a:cubicBezTo>
                  <a:cubicBezTo>
                    <a:pt x="1092" y="252"/>
                    <a:pt x="678" y="176"/>
                    <a:pt x="340" y="63"/>
                  </a:cubicBezTo>
                  <a:cubicBezTo>
                    <a:pt x="277" y="51"/>
                    <a:pt x="202" y="26"/>
                    <a:pt x="139"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1"/>
            <p:cNvSpPr/>
            <p:nvPr/>
          </p:nvSpPr>
          <p:spPr>
            <a:xfrm>
              <a:off x="3978300" y="2948775"/>
              <a:ext cx="49900" cy="23875"/>
            </a:xfrm>
            <a:custGeom>
              <a:avLst/>
              <a:gdLst/>
              <a:ahLst/>
              <a:cxnLst/>
              <a:rect l="l" t="t" r="r" b="b"/>
              <a:pathLst>
                <a:path w="1996" h="955" extrusionOk="0">
                  <a:moveTo>
                    <a:pt x="126" y="1"/>
                  </a:moveTo>
                  <a:lnTo>
                    <a:pt x="0" y="377"/>
                  </a:lnTo>
                  <a:cubicBezTo>
                    <a:pt x="26" y="390"/>
                    <a:pt x="51" y="390"/>
                    <a:pt x="88" y="402"/>
                  </a:cubicBezTo>
                  <a:cubicBezTo>
                    <a:pt x="666" y="616"/>
                    <a:pt x="1243" y="804"/>
                    <a:pt x="1820" y="954"/>
                  </a:cubicBezTo>
                  <a:cubicBezTo>
                    <a:pt x="1883" y="841"/>
                    <a:pt x="1946" y="729"/>
                    <a:pt x="1996" y="603"/>
                  </a:cubicBezTo>
                  <a:cubicBezTo>
                    <a:pt x="1431" y="452"/>
                    <a:pt x="841" y="264"/>
                    <a:pt x="277" y="51"/>
                  </a:cubicBezTo>
                  <a:cubicBezTo>
                    <a:pt x="226" y="38"/>
                    <a:pt x="176" y="26"/>
                    <a:pt x="126"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1"/>
            <p:cNvSpPr/>
            <p:nvPr/>
          </p:nvSpPr>
          <p:spPr>
            <a:xfrm>
              <a:off x="3923400" y="2986750"/>
              <a:ext cx="88175" cy="19150"/>
            </a:xfrm>
            <a:custGeom>
              <a:avLst/>
              <a:gdLst/>
              <a:ahLst/>
              <a:cxnLst/>
              <a:rect l="l" t="t" r="r" b="b"/>
              <a:pathLst>
                <a:path w="3527" h="766" extrusionOk="0">
                  <a:moveTo>
                    <a:pt x="76" y="0"/>
                  </a:moveTo>
                  <a:lnTo>
                    <a:pt x="0" y="351"/>
                  </a:lnTo>
                  <a:lnTo>
                    <a:pt x="0" y="389"/>
                  </a:lnTo>
                  <a:cubicBezTo>
                    <a:pt x="1105" y="628"/>
                    <a:pt x="2222" y="753"/>
                    <a:pt x="3301" y="766"/>
                  </a:cubicBezTo>
                  <a:cubicBezTo>
                    <a:pt x="3376" y="628"/>
                    <a:pt x="3451" y="502"/>
                    <a:pt x="3527" y="364"/>
                  </a:cubicBezTo>
                  <a:cubicBezTo>
                    <a:pt x="2447" y="364"/>
                    <a:pt x="1343" y="264"/>
                    <a:pt x="239" y="38"/>
                  </a:cubicBezTo>
                  <a:cubicBezTo>
                    <a:pt x="189" y="25"/>
                    <a:pt x="138" y="13"/>
                    <a:pt x="76"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1"/>
            <p:cNvSpPr/>
            <p:nvPr/>
          </p:nvSpPr>
          <p:spPr>
            <a:xfrm>
              <a:off x="3873825" y="3014350"/>
              <a:ext cx="116725" cy="27000"/>
            </a:xfrm>
            <a:custGeom>
              <a:avLst/>
              <a:gdLst/>
              <a:ahLst/>
              <a:cxnLst/>
              <a:rect l="l" t="t" r="r" b="b"/>
              <a:pathLst>
                <a:path w="4669" h="1080" extrusionOk="0">
                  <a:moveTo>
                    <a:pt x="101" y="0"/>
                  </a:moveTo>
                  <a:lnTo>
                    <a:pt x="13" y="339"/>
                  </a:lnTo>
                  <a:lnTo>
                    <a:pt x="1" y="389"/>
                  </a:lnTo>
                  <a:cubicBezTo>
                    <a:pt x="1481" y="741"/>
                    <a:pt x="2975" y="979"/>
                    <a:pt x="4430" y="1080"/>
                  </a:cubicBezTo>
                  <a:cubicBezTo>
                    <a:pt x="4506" y="954"/>
                    <a:pt x="4581" y="829"/>
                    <a:pt x="4669" y="703"/>
                  </a:cubicBezTo>
                  <a:cubicBezTo>
                    <a:pt x="3251" y="615"/>
                    <a:pt x="1808" y="402"/>
                    <a:pt x="365" y="63"/>
                  </a:cubicBezTo>
                  <a:cubicBezTo>
                    <a:pt x="277" y="51"/>
                    <a:pt x="189" y="26"/>
                    <a:pt x="101"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1"/>
            <p:cNvSpPr/>
            <p:nvPr/>
          </p:nvSpPr>
          <p:spPr>
            <a:xfrm>
              <a:off x="3809825" y="3049175"/>
              <a:ext cx="153125" cy="33600"/>
            </a:xfrm>
            <a:custGeom>
              <a:avLst/>
              <a:gdLst/>
              <a:ahLst/>
              <a:cxnLst/>
              <a:rect l="l" t="t" r="r" b="b"/>
              <a:pathLst>
                <a:path w="6125" h="1344" extrusionOk="0">
                  <a:moveTo>
                    <a:pt x="114" y="0"/>
                  </a:moveTo>
                  <a:lnTo>
                    <a:pt x="38" y="251"/>
                  </a:lnTo>
                  <a:lnTo>
                    <a:pt x="1" y="377"/>
                  </a:lnTo>
                  <a:cubicBezTo>
                    <a:pt x="1971" y="992"/>
                    <a:pt x="3929" y="1305"/>
                    <a:pt x="5849" y="1343"/>
                  </a:cubicBezTo>
                  <a:cubicBezTo>
                    <a:pt x="5949" y="1218"/>
                    <a:pt x="6037" y="1092"/>
                    <a:pt x="6125" y="967"/>
                  </a:cubicBezTo>
                  <a:cubicBezTo>
                    <a:pt x="4255" y="954"/>
                    <a:pt x="2335" y="653"/>
                    <a:pt x="402" y="88"/>
                  </a:cubicBezTo>
                  <a:cubicBezTo>
                    <a:pt x="302" y="63"/>
                    <a:pt x="214" y="38"/>
                    <a:pt x="11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1"/>
            <p:cNvSpPr/>
            <p:nvPr/>
          </p:nvSpPr>
          <p:spPr>
            <a:xfrm>
              <a:off x="3762450" y="3079925"/>
              <a:ext cx="170075" cy="42050"/>
            </a:xfrm>
            <a:custGeom>
              <a:avLst/>
              <a:gdLst/>
              <a:ahLst/>
              <a:cxnLst/>
              <a:rect l="l" t="t" r="r" b="b"/>
              <a:pathLst>
                <a:path w="6803" h="1682" extrusionOk="0">
                  <a:moveTo>
                    <a:pt x="126" y="0"/>
                  </a:moveTo>
                  <a:lnTo>
                    <a:pt x="64" y="188"/>
                  </a:lnTo>
                  <a:lnTo>
                    <a:pt x="1" y="377"/>
                  </a:lnTo>
                  <a:cubicBezTo>
                    <a:pt x="2172" y="1167"/>
                    <a:pt x="4355" y="1606"/>
                    <a:pt x="6489" y="1682"/>
                  </a:cubicBezTo>
                  <a:cubicBezTo>
                    <a:pt x="6589" y="1556"/>
                    <a:pt x="6702" y="1431"/>
                    <a:pt x="6802" y="1305"/>
                  </a:cubicBezTo>
                  <a:cubicBezTo>
                    <a:pt x="4694" y="1255"/>
                    <a:pt x="2511" y="841"/>
                    <a:pt x="340" y="75"/>
                  </a:cubicBezTo>
                  <a:cubicBezTo>
                    <a:pt x="264" y="50"/>
                    <a:pt x="202" y="25"/>
                    <a:pt x="126"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1"/>
            <p:cNvSpPr/>
            <p:nvPr/>
          </p:nvSpPr>
          <p:spPr>
            <a:xfrm>
              <a:off x="3704100" y="3105025"/>
              <a:ext cx="188275" cy="59925"/>
            </a:xfrm>
            <a:custGeom>
              <a:avLst/>
              <a:gdLst/>
              <a:ahLst/>
              <a:cxnLst/>
              <a:rect l="l" t="t" r="r" b="b"/>
              <a:pathLst>
                <a:path w="7531" h="2397" extrusionOk="0">
                  <a:moveTo>
                    <a:pt x="164" y="0"/>
                  </a:moveTo>
                  <a:lnTo>
                    <a:pt x="1" y="364"/>
                  </a:lnTo>
                  <a:cubicBezTo>
                    <a:pt x="51" y="376"/>
                    <a:pt x="89" y="402"/>
                    <a:pt x="139" y="427"/>
                  </a:cubicBezTo>
                  <a:cubicBezTo>
                    <a:pt x="2485" y="1481"/>
                    <a:pt x="4832" y="2146"/>
                    <a:pt x="7141" y="2397"/>
                  </a:cubicBezTo>
                  <a:cubicBezTo>
                    <a:pt x="7279" y="2271"/>
                    <a:pt x="7405" y="2158"/>
                    <a:pt x="7530" y="2033"/>
                  </a:cubicBezTo>
                  <a:cubicBezTo>
                    <a:pt x="5158" y="1820"/>
                    <a:pt x="2736" y="1167"/>
                    <a:pt x="327" y="75"/>
                  </a:cubicBezTo>
                  <a:cubicBezTo>
                    <a:pt x="277" y="50"/>
                    <a:pt x="214" y="25"/>
                    <a:pt x="16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1"/>
            <p:cNvSpPr/>
            <p:nvPr/>
          </p:nvSpPr>
          <p:spPr>
            <a:xfrm>
              <a:off x="3649825" y="3132925"/>
              <a:ext cx="195475" cy="70300"/>
            </a:xfrm>
            <a:custGeom>
              <a:avLst/>
              <a:gdLst/>
              <a:ahLst/>
              <a:cxnLst/>
              <a:rect l="l" t="t" r="r" b="b"/>
              <a:pathLst>
                <a:path w="7819" h="2812" extrusionOk="0">
                  <a:moveTo>
                    <a:pt x="164" y="1"/>
                  </a:moveTo>
                  <a:lnTo>
                    <a:pt x="13" y="327"/>
                  </a:lnTo>
                  <a:lnTo>
                    <a:pt x="1" y="365"/>
                  </a:lnTo>
                  <a:cubicBezTo>
                    <a:pt x="2460" y="1431"/>
                    <a:pt x="4933" y="2247"/>
                    <a:pt x="7392" y="2812"/>
                  </a:cubicBezTo>
                  <a:cubicBezTo>
                    <a:pt x="7530" y="2711"/>
                    <a:pt x="7681" y="2611"/>
                    <a:pt x="7819" y="2511"/>
                  </a:cubicBezTo>
                  <a:cubicBezTo>
                    <a:pt x="5309" y="1958"/>
                    <a:pt x="2762" y="1130"/>
                    <a:pt x="252" y="51"/>
                  </a:cubicBezTo>
                  <a:cubicBezTo>
                    <a:pt x="227" y="39"/>
                    <a:pt x="189" y="26"/>
                    <a:pt x="164"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31"/>
            <p:cNvSpPr/>
            <p:nvPr/>
          </p:nvSpPr>
          <p:spPr>
            <a:xfrm>
              <a:off x="3590550" y="3157100"/>
              <a:ext cx="213650" cy="73100"/>
            </a:xfrm>
            <a:custGeom>
              <a:avLst/>
              <a:gdLst/>
              <a:ahLst/>
              <a:cxnLst/>
              <a:rect l="l" t="t" r="r" b="b"/>
              <a:pathLst>
                <a:path w="8546" h="2924" extrusionOk="0">
                  <a:moveTo>
                    <a:pt x="188" y="0"/>
                  </a:moveTo>
                  <a:lnTo>
                    <a:pt x="151" y="63"/>
                  </a:lnTo>
                  <a:lnTo>
                    <a:pt x="0" y="351"/>
                  </a:lnTo>
                  <a:cubicBezTo>
                    <a:pt x="2660" y="1832"/>
                    <a:pt x="5333" y="2497"/>
                    <a:pt x="7981" y="2924"/>
                  </a:cubicBezTo>
                  <a:cubicBezTo>
                    <a:pt x="8169" y="2836"/>
                    <a:pt x="8358" y="2723"/>
                    <a:pt x="8546" y="2623"/>
                  </a:cubicBezTo>
                  <a:cubicBezTo>
                    <a:pt x="5873" y="2209"/>
                    <a:pt x="3175" y="1594"/>
                    <a:pt x="502" y="176"/>
                  </a:cubicBezTo>
                  <a:cubicBezTo>
                    <a:pt x="402" y="113"/>
                    <a:pt x="289" y="63"/>
                    <a:pt x="188"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1"/>
            <p:cNvSpPr/>
            <p:nvPr/>
          </p:nvSpPr>
          <p:spPr>
            <a:xfrm>
              <a:off x="3536575" y="3179375"/>
              <a:ext cx="223075" cy="71850"/>
            </a:xfrm>
            <a:custGeom>
              <a:avLst/>
              <a:gdLst/>
              <a:ahLst/>
              <a:cxnLst/>
              <a:rect l="l" t="t" r="r" b="b"/>
              <a:pathLst>
                <a:path w="8923" h="2874" extrusionOk="0">
                  <a:moveTo>
                    <a:pt x="164" y="0"/>
                  </a:moveTo>
                  <a:lnTo>
                    <a:pt x="38" y="276"/>
                  </a:lnTo>
                  <a:lnTo>
                    <a:pt x="1" y="351"/>
                  </a:lnTo>
                  <a:cubicBezTo>
                    <a:pt x="2724" y="1569"/>
                    <a:pt x="5472" y="2409"/>
                    <a:pt x="8183" y="2874"/>
                  </a:cubicBezTo>
                  <a:cubicBezTo>
                    <a:pt x="8434" y="2786"/>
                    <a:pt x="8684" y="2698"/>
                    <a:pt x="8923" y="2598"/>
                  </a:cubicBezTo>
                  <a:cubicBezTo>
                    <a:pt x="6087" y="2171"/>
                    <a:pt x="3201" y="1330"/>
                    <a:pt x="352" y="75"/>
                  </a:cubicBezTo>
                  <a:cubicBezTo>
                    <a:pt x="289" y="50"/>
                    <a:pt x="227" y="25"/>
                    <a:pt x="164" y="0"/>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1"/>
            <p:cNvSpPr/>
            <p:nvPr/>
          </p:nvSpPr>
          <p:spPr>
            <a:xfrm>
              <a:off x="3502375" y="3193475"/>
              <a:ext cx="187950" cy="75325"/>
            </a:xfrm>
            <a:custGeom>
              <a:avLst/>
              <a:gdLst/>
              <a:ahLst/>
              <a:cxnLst/>
              <a:rect l="l" t="t" r="r" b="b"/>
              <a:pathLst>
                <a:path w="7518" h="3013" extrusionOk="0">
                  <a:moveTo>
                    <a:pt x="189" y="1"/>
                  </a:moveTo>
                  <a:lnTo>
                    <a:pt x="114" y="151"/>
                  </a:lnTo>
                  <a:lnTo>
                    <a:pt x="1" y="340"/>
                  </a:lnTo>
                  <a:cubicBezTo>
                    <a:pt x="2172" y="1519"/>
                    <a:pt x="4368" y="2410"/>
                    <a:pt x="6551" y="3013"/>
                  </a:cubicBezTo>
                  <a:cubicBezTo>
                    <a:pt x="6878" y="2975"/>
                    <a:pt x="7204" y="2925"/>
                    <a:pt x="7518" y="2862"/>
                  </a:cubicBezTo>
                  <a:cubicBezTo>
                    <a:pt x="5121" y="2272"/>
                    <a:pt x="2699" y="1344"/>
                    <a:pt x="315" y="64"/>
                  </a:cubicBezTo>
                  <a:cubicBezTo>
                    <a:pt x="277" y="38"/>
                    <a:pt x="239" y="26"/>
                    <a:pt x="189"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1"/>
            <p:cNvSpPr/>
            <p:nvPr/>
          </p:nvSpPr>
          <p:spPr>
            <a:xfrm>
              <a:off x="3462850" y="3204775"/>
              <a:ext cx="169450" cy="67150"/>
            </a:xfrm>
            <a:custGeom>
              <a:avLst/>
              <a:gdLst/>
              <a:ahLst/>
              <a:cxnLst/>
              <a:rect l="l" t="t" r="r" b="b"/>
              <a:pathLst>
                <a:path w="6778" h="2686" extrusionOk="0">
                  <a:moveTo>
                    <a:pt x="227" y="1"/>
                  </a:moveTo>
                  <a:lnTo>
                    <a:pt x="26" y="289"/>
                  </a:lnTo>
                  <a:lnTo>
                    <a:pt x="1" y="314"/>
                  </a:lnTo>
                  <a:cubicBezTo>
                    <a:pt x="1607" y="1506"/>
                    <a:pt x="3314" y="2171"/>
                    <a:pt x="4970" y="2623"/>
                  </a:cubicBezTo>
                  <a:cubicBezTo>
                    <a:pt x="5382" y="2666"/>
                    <a:pt x="5793" y="2686"/>
                    <a:pt x="6205" y="2686"/>
                  </a:cubicBezTo>
                  <a:cubicBezTo>
                    <a:pt x="6396" y="2686"/>
                    <a:pt x="6586" y="2681"/>
                    <a:pt x="6777" y="2673"/>
                  </a:cubicBezTo>
                  <a:cubicBezTo>
                    <a:pt x="4719" y="2209"/>
                    <a:pt x="2498" y="1594"/>
                    <a:pt x="440" y="151"/>
                  </a:cubicBezTo>
                  <a:cubicBezTo>
                    <a:pt x="365" y="101"/>
                    <a:pt x="302" y="51"/>
                    <a:pt x="227" y="1"/>
                  </a:cubicBezTo>
                  <a:close/>
                </a:path>
              </a:pathLst>
            </a:custGeom>
            <a:solidFill>
              <a:srgbClr val="08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1"/>
            <p:cNvSpPr/>
            <p:nvPr/>
          </p:nvSpPr>
          <p:spPr>
            <a:xfrm>
              <a:off x="3312900" y="2750825"/>
              <a:ext cx="215225" cy="529575"/>
            </a:xfrm>
            <a:custGeom>
              <a:avLst/>
              <a:gdLst/>
              <a:ahLst/>
              <a:cxnLst/>
              <a:rect l="l" t="t" r="r" b="b"/>
              <a:pathLst>
                <a:path w="8609" h="21183" extrusionOk="0">
                  <a:moveTo>
                    <a:pt x="4581" y="0"/>
                  </a:moveTo>
                  <a:cubicBezTo>
                    <a:pt x="1644" y="3451"/>
                    <a:pt x="113" y="7793"/>
                    <a:pt x="38" y="12097"/>
                  </a:cubicBezTo>
                  <a:cubicBezTo>
                    <a:pt x="0" y="13930"/>
                    <a:pt x="1908" y="18861"/>
                    <a:pt x="3263" y="21183"/>
                  </a:cubicBezTo>
                  <a:cubicBezTo>
                    <a:pt x="6827" y="18723"/>
                    <a:pt x="8584" y="14946"/>
                    <a:pt x="8596" y="11131"/>
                  </a:cubicBezTo>
                  <a:cubicBezTo>
                    <a:pt x="8609" y="7329"/>
                    <a:pt x="6990" y="3489"/>
                    <a:pt x="4581" y="0"/>
                  </a:cubicBezTo>
                  <a:close/>
                </a:path>
              </a:pathLst>
            </a:custGeom>
            <a:solidFill>
              <a:srgbClr val="095E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31"/>
            <p:cNvSpPr/>
            <p:nvPr/>
          </p:nvSpPr>
          <p:spPr>
            <a:xfrm>
              <a:off x="3391650" y="2750500"/>
              <a:ext cx="61825" cy="530525"/>
            </a:xfrm>
            <a:custGeom>
              <a:avLst/>
              <a:gdLst/>
              <a:ahLst/>
              <a:cxnLst/>
              <a:rect l="l" t="t" r="r" b="b"/>
              <a:pathLst>
                <a:path w="2473" h="21221" extrusionOk="0">
                  <a:moveTo>
                    <a:pt x="1544" y="1"/>
                  </a:moveTo>
                  <a:lnTo>
                    <a:pt x="1318" y="26"/>
                  </a:lnTo>
                  <a:cubicBezTo>
                    <a:pt x="1330" y="151"/>
                    <a:pt x="2246" y="12424"/>
                    <a:pt x="0" y="21171"/>
                  </a:cubicBezTo>
                  <a:lnTo>
                    <a:pt x="226" y="21221"/>
                  </a:lnTo>
                  <a:cubicBezTo>
                    <a:pt x="2472" y="12437"/>
                    <a:pt x="1556" y="126"/>
                    <a:pt x="154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31"/>
            <p:cNvSpPr/>
            <p:nvPr/>
          </p:nvSpPr>
          <p:spPr>
            <a:xfrm>
              <a:off x="3402300" y="2778125"/>
              <a:ext cx="31100" cy="47075"/>
            </a:xfrm>
            <a:custGeom>
              <a:avLst/>
              <a:gdLst/>
              <a:ahLst/>
              <a:cxnLst/>
              <a:rect l="l" t="t" r="r" b="b"/>
              <a:pathLst>
                <a:path w="1244" h="1883" extrusionOk="0">
                  <a:moveTo>
                    <a:pt x="139" y="0"/>
                  </a:moveTo>
                  <a:cubicBezTo>
                    <a:pt x="101" y="63"/>
                    <a:pt x="51" y="138"/>
                    <a:pt x="1" y="201"/>
                  </a:cubicBezTo>
                  <a:lnTo>
                    <a:pt x="176" y="452"/>
                  </a:lnTo>
                  <a:cubicBezTo>
                    <a:pt x="490" y="941"/>
                    <a:pt x="754" y="1330"/>
                    <a:pt x="1055" y="1882"/>
                  </a:cubicBezTo>
                  <a:lnTo>
                    <a:pt x="1243" y="1770"/>
                  </a:lnTo>
                  <a:cubicBezTo>
                    <a:pt x="1231" y="1744"/>
                    <a:pt x="1218" y="1719"/>
                    <a:pt x="1205" y="1682"/>
                  </a:cubicBezTo>
                  <a:cubicBezTo>
                    <a:pt x="1193" y="1694"/>
                    <a:pt x="1180" y="1694"/>
                    <a:pt x="1168" y="1707"/>
                  </a:cubicBezTo>
                  <a:lnTo>
                    <a:pt x="1017" y="1544"/>
                  </a:lnTo>
                  <a:cubicBezTo>
                    <a:pt x="1042" y="1519"/>
                    <a:pt x="1067" y="1506"/>
                    <a:pt x="1080" y="1481"/>
                  </a:cubicBezTo>
                  <a:cubicBezTo>
                    <a:pt x="842" y="1067"/>
                    <a:pt x="616" y="715"/>
                    <a:pt x="365" y="326"/>
                  </a:cubicBezTo>
                  <a:lnTo>
                    <a:pt x="139" y="0"/>
                  </a:ln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31"/>
            <p:cNvSpPr/>
            <p:nvPr/>
          </p:nvSpPr>
          <p:spPr>
            <a:xfrm>
              <a:off x="3387875" y="2799450"/>
              <a:ext cx="46775" cy="74375"/>
            </a:xfrm>
            <a:custGeom>
              <a:avLst/>
              <a:gdLst/>
              <a:ahLst/>
              <a:cxnLst/>
              <a:rect l="l" t="t" r="r" b="b"/>
              <a:pathLst>
                <a:path w="1871" h="2975" extrusionOk="0">
                  <a:moveTo>
                    <a:pt x="139" y="0"/>
                  </a:moveTo>
                  <a:cubicBezTo>
                    <a:pt x="88" y="63"/>
                    <a:pt x="51" y="126"/>
                    <a:pt x="1" y="201"/>
                  </a:cubicBezTo>
                  <a:cubicBezTo>
                    <a:pt x="741" y="1205"/>
                    <a:pt x="1218" y="2008"/>
                    <a:pt x="1670" y="2975"/>
                  </a:cubicBezTo>
                  <a:lnTo>
                    <a:pt x="1870" y="2887"/>
                  </a:lnTo>
                  <a:cubicBezTo>
                    <a:pt x="1870" y="2874"/>
                    <a:pt x="1858" y="2849"/>
                    <a:pt x="1858" y="2837"/>
                  </a:cubicBezTo>
                  <a:lnTo>
                    <a:pt x="1707" y="2724"/>
                  </a:lnTo>
                  <a:cubicBezTo>
                    <a:pt x="1732" y="2698"/>
                    <a:pt x="1745" y="2673"/>
                    <a:pt x="1757" y="2648"/>
                  </a:cubicBezTo>
                  <a:cubicBezTo>
                    <a:pt x="1331" y="1745"/>
                    <a:pt x="854" y="954"/>
                    <a:pt x="139"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1"/>
            <p:cNvSpPr/>
            <p:nvPr/>
          </p:nvSpPr>
          <p:spPr>
            <a:xfrm>
              <a:off x="3374375" y="2822350"/>
              <a:ext cx="59325" cy="92875"/>
            </a:xfrm>
            <a:custGeom>
              <a:avLst/>
              <a:gdLst/>
              <a:ahLst/>
              <a:cxnLst/>
              <a:rect l="l" t="t" r="r" b="b"/>
              <a:pathLst>
                <a:path w="2373" h="3715" extrusionOk="0">
                  <a:moveTo>
                    <a:pt x="114" y="1"/>
                  </a:moveTo>
                  <a:cubicBezTo>
                    <a:pt x="76" y="63"/>
                    <a:pt x="39" y="139"/>
                    <a:pt x="1" y="214"/>
                  </a:cubicBezTo>
                  <a:cubicBezTo>
                    <a:pt x="904" y="1318"/>
                    <a:pt x="1657" y="2498"/>
                    <a:pt x="2235" y="3715"/>
                  </a:cubicBezTo>
                  <a:lnTo>
                    <a:pt x="2373" y="3652"/>
                  </a:lnTo>
                  <a:lnTo>
                    <a:pt x="2210" y="3502"/>
                  </a:lnTo>
                  <a:cubicBezTo>
                    <a:pt x="2247" y="3464"/>
                    <a:pt x="2285" y="3414"/>
                    <a:pt x="2322" y="3364"/>
                  </a:cubicBezTo>
                  <a:cubicBezTo>
                    <a:pt x="1733" y="2197"/>
                    <a:pt x="992" y="1067"/>
                    <a:pt x="11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31"/>
            <p:cNvSpPr/>
            <p:nvPr/>
          </p:nvSpPr>
          <p:spPr>
            <a:xfrm>
              <a:off x="3434000" y="2912075"/>
              <a:ext cx="1575" cy="1275"/>
            </a:xfrm>
            <a:custGeom>
              <a:avLst/>
              <a:gdLst/>
              <a:ahLst/>
              <a:cxnLst/>
              <a:rect l="l" t="t" r="r" b="b"/>
              <a:pathLst>
                <a:path w="63" h="51" extrusionOk="0">
                  <a:moveTo>
                    <a:pt x="50" y="0"/>
                  </a:moveTo>
                  <a:cubicBezTo>
                    <a:pt x="25" y="13"/>
                    <a:pt x="13" y="38"/>
                    <a:pt x="0" y="51"/>
                  </a:cubicBezTo>
                  <a:lnTo>
                    <a:pt x="63" y="26"/>
                  </a:lnTo>
                  <a:cubicBezTo>
                    <a:pt x="50" y="13"/>
                    <a:pt x="50" y="13"/>
                    <a:pt x="50"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31"/>
            <p:cNvSpPr/>
            <p:nvPr/>
          </p:nvSpPr>
          <p:spPr>
            <a:xfrm>
              <a:off x="3357750" y="2854350"/>
              <a:ext cx="73450" cy="113900"/>
            </a:xfrm>
            <a:custGeom>
              <a:avLst/>
              <a:gdLst/>
              <a:ahLst/>
              <a:cxnLst/>
              <a:rect l="l" t="t" r="r" b="b"/>
              <a:pathLst>
                <a:path w="2938" h="4556" extrusionOk="0">
                  <a:moveTo>
                    <a:pt x="114" y="1"/>
                  </a:moveTo>
                  <a:cubicBezTo>
                    <a:pt x="76" y="76"/>
                    <a:pt x="38" y="151"/>
                    <a:pt x="1" y="226"/>
                  </a:cubicBezTo>
                  <a:cubicBezTo>
                    <a:pt x="1206" y="1582"/>
                    <a:pt x="2159" y="3037"/>
                    <a:pt x="2824" y="4556"/>
                  </a:cubicBezTo>
                  <a:lnTo>
                    <a:pt x="2912" y="4518"/>
                  </a:lnTo>
                  <a:lnTo>
                    <a:pt x="2799" y="4405"/>
                  </a:lnTo>
                  <a:cubicBezTo>
                    <a:pt x="2849" y="4368"/>
                    <a:pt x="2887" y="4317"/>
                    <a:pt x="2937" y="4267"/>
                  </a:cubicBezTo>
                  <a:cubicBezTo>
                    <a:pt x="2247" y="2761"/>
                    <a:pt x="1306" y="1331"/>
                    <a:pt x="11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31"/>
            <p:cNvSpPr/>
            <p:nvPr/>
          </p:nvSpPr>
          <p:spPr>
            <a:xfrm>
              <a:off x="3344575" y="2886025"/>
              <a:ext cx="87250" cy="124275"/>
            </a:xfrm>
            <a:custGeom>
              <a:avLst/>
              <a:gdLst/>
              <a:ahLst/>
              <a:cxnLst/>
              <a:rect l="l" t="t" r="r" b="b"/>
              <a:pathLst>
                <a:path w="3490" h="4971" extrusionOk="0">
                  <a:moveTo>
                    <a:pt x="101" y="1"/>
                  </a:moveTo>
                  <a:cubicBezTo>
                    <a:pt x="64" y="76"/>
                    <a:pt x="26" y="164"/>
                    <a:pt x="1" y="239"/>
                  </a:cubicBezTo>
                  <a:cubicBezTo>
                    <a:pt x="1344" y="1933"/>
                    <a:pt x="2485" y="3515"/>
                    <a:pt x="3376" y="4970"/>
                  </a:cubicBezTo>
                  <a:lnTo>
                    <a:pt x="3464" y="4908"/>
                  </a:lnTo>
                  <a:lnTo>
                    <a:pt x="3389" y="4832"/>
                  </a:lnTo>
                  <a:cubicBezTo>
                    <a:pt x="3427" y="4795"/>
                    <a:pt x="3452" y="4769"/>
                    <a:pt x="3489" y="4732"/>
                  </a:cubicBezTo>
                  <a:cubicBezTo>
                    <a:pt x="2586" y="3276"/>
                    <a:pt x="1444" y="1682"/>
                    <a:pt x="101"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31"/>
            <p:cNvSpPr/>
            <p:nvPr/>
          </p:nvSpPr>
          <p:spPr>
            <a:xfrm>
              <a:off x="3334225" y="2916775"/>
              <a:ext cx="95400" cy="144350"/>
            </a:xfrm>
            <a:custGeom>
              <a:avLst/>
              <a:gdLst/>
              <a:ahLst/>
              <a:cxnLst/>
              <a:rect l="l" t="t" r="r" b="b"/>
              <a:pathLst>
                <a:path w="3816" h="5774" extrusionOk="0">
                  <a:moveTo>
                    <a:pt x="76" y="1"/>
                  </a:moveTo>
                  <a:cubicBezTo>
                    <a:pt x="51" y="89"/>
                    <a:pt x="26" y="176"/>
                    <a:pt x="1" y="264"/>
                  </a:cubicBezTo>
                  <a:cubicBezTo>
                    <a:pt x="1406" y="2021"/>
                    <a:pt x="2623" y="3878"/>
                    <a:pt x="3615" y="5773"/>
                  </a:cubicBezTo>
                  <a:lnTo>
                    <a:pt x="3816" y="5673"/>
                  </a:lnTo>
                  <a:cubicBezTo>
                    <a:pt x="3803" y="5648"/>
                    <a:pt x="3790" y="5635"/>
                    <a:pt x="3790" y="5610"/>
                  </a:cubicBezTo>
                  <a:cubicBezTo>
                    <a:pt x="3765" y="5623"/>
                    <a:pt x="3740" y="5648"/>
                    <a:pt x="3728" y="5660"/>
                  </a:cubicBezTo>
                  <a:lnTo>
                    <a:pt x="3590" y="5485"/>
                  </a:lnTo>
                  <a:cubicBezTo>
                    <a:pt x="3615" y="5459"/>
                    <a:pt x="3640" y="5434"/>
                    <a:pt x="3677" y="5409"/>
                  </a:cubicBezTo>
                  <a:cubicBezTo>
                    <a:pt x="2674" y="3539"/>
                    <a:pt x="1469" y="1732"/>
                    <a:pt x="76"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1"/>
            <p:cNvSpPr/>
            <p:nvPr/>
          </p:nvSpPr>
          <p:spPr>
            <a:xfrm>
              <a:off x="3322925" y="2960700"/>
              <a:ext cx="102925" cy="146225"/>
            </a:xfrm>
            <a:custGeom>
              <a:avLst/>
              <a:gdLst/>
              <a:ahLst/>
              <a:cxnLst/>
              <a:rect l="l" t="t" r="r" b="b"/>
              <a:pathLst>
                <a:path w="4117" h="5849" extrusionOk="0">
                  <a:moveTo>
                    <a:pt x="64" y="1"/>
                  </a:moveTo>
                  <a:cubicBezTo>
                    <a:pt x="51" y="101"/>
                    <a:pt x="26" y="201"/>
                    <a:pt x="1" y="302"/>
                  </a:cubicBezTo>
                  <a:cubicBezTo>
                    <a:pt x="829" y="1393"/>
                    <a:pt x="1645" y="2573"/>
                    <a:pt x="2435" y="3728"/>
                  </a:cubicBezTo>
                  <a:cubicBezTo>
                    <a:pt x="2925" y="4430"/>
                    <a:pt x="3439" y="5158"/>
                    <a:pt x="3929" y="5848"/>
                  </a:cubicBezTo>
                  <a:lnTo>
                    <a:pt x="4117" y="5723"/>
                  </a:lnTo>
                  <a:cubicBezTo>
                    <a:pt x="4117" y="5710"/>
                    <a:pt x="4117" y="5710"/>
                    <a:pt x="4104" y="5710"/>
                  </a:cubicBezTo>
                  <a:cubicBezTo>
                    <a:pt x="4104" y="5723"/>
                    <a:pt x="4092" y="5735"/>
                    <a:pt x="4079" y="5735"/>
                  </a:cubicBezTo>
                  <a:lnTo>
                    <a:pt x="3929" y="5560"/>
                  </a:lnTo>
                  <a:cubicBezTo>
                    <a:pt x="3954" y="5547"/>
                    <a:pt x="3966" y="5535"/>
                    <a:pt x="3979" y="5522"/>
                  </a:cubicBezTo>
                  <a:cubicBezTo>
                    <a:pt x="3527" y="4895"/>
                    <a:pt x="3075" y="4230"/>
                    <a:pt x="2624" y="3590"/>
                  </a:cubicBezTo>
                  <a:cubicBezTo>
                    <a:pt x="1783" y="2385"/>
                    <a:pt x="930" y="1155"/>
                    <a:pt x="64"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1"/>
            <p:cNvSpPr/>
            <p:nvPr/>
          </p:nvSpPr>
          <p:spPr>
            <a:xfrm>
              <a:off x="3316650" y="3003050"/>
              <a:ext cx="103250" cy="144025"/>
            </a:xfrm>
            <a:custGeom>
              <a:avLst/>
              <a:gdLst/>
              <a:ahLst/>
              <a:cxnLst/>
              <a:rect l="l" t="t" r="r" b="b"/>
              <a:pathLst>
                <a:path w="4130" h="5761" extrusionOk="0">
                  <a:moveTo>
                    <a:pt x="39" y="1"/>
                  </a:moveTo>
                  <a:cubicBezTo>
                    <a:pt x="26" y="114"/>
                    <a:pt x="1" y="214"/>
                    <a:pt x="1" y="314"/>
                  </a:cubicBezTo>
                  <a:cubicBezTo>
                    <a:pt x="1482" y="2059"/>
                    <a:pt x="2812" y="3878"/>
                    <a:pt x="3941" y="5761"/>
                  </a:cubicBezTo>
                  <a:cubicBezTo>
                    <a:pt x="4004" y="5710"/>
                    <a:pt x="4067" y="5673"/>
                    <a:pt x="4130" y="5635"/>
                  </a:cubicBezTo>
                  <a:cubicBezTo>
                    <a:pt x="2962" y="3690"/>
                    <a:pt x="1582" y="1808"/>
                    <a:pt x="39"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1"/>
            <p:cNvSpPr/>
            <p:nvPr/>
          </p:nvSpPr>
          <p:spPr>
            <a:xfrm>
              <a:off x="3313825" y="3056700"/>
              <a:ext cx="97925" cy="139950"/>
            </a:xfrm>
            <a:custGeom>
              <a:avLst/>
              <a:gdLst/>
              <a:ahLst/>
              <a:cxnLst/>
              <a:rect l="l" t="t" r="r" b="b"/>
              <a:pathLst>
                <a:path w="3917" h="5598" extrusionOk="0">
                  <a:moveTo>
                    <a:pt x="1" y="1"/>
                  </a:moveTo>
                  <a:cubicBezTo>
                    <a:pt x="1" y="126"/>
                    <a:pt x="14" y="251"/>
                    <a:pt x="39" y="402"/>
                  </a:cubicBezTo>
                  <a:cubicBezTo>
                    <a:pt x="1432" y="2071"/>
                    <a:pt x="2699" y="3815"/>
                    <a:pt x="3816" y="5597"/>
                  </a:cubicBezTo>
                  <a:lnTo>
                    <a:pt x="3916" y="5535"/>
                  </a:lnTo>
                  <a:lnTo>
                    <a:pt x="3791" y="5371"/>
                  </a:lnTo>
                  <a:cubicBezTo>
                    <a:pt x="3828" y="5346"/>
                    <a:pt x="3853" y="5321"/>
                    <a:pt x="3891" y="5296"/>
                  </a:cubicBezTo>
                  <a:cubicBezTo>
                    <a:pt x="2737" y="3489"/>
                    <a:pt x="1444" y="1707"/>
                    <a:pt x="1"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1"/>
            <p:cNvSpPr/>
            <p:nvPr/>
          </p:nvSpPr>
          <p:spPr>
            <a:xfrm>
              <a:off x="3325750" y="3116000"/>
              <a:ext cx="81275" cy="106375"/>
            </a:xfrm>
            <a:custGeom>
              <a:avLst/>
              <a:gdLst/>
              <a:ahLst/>
              <a:cxnLst/>
              <a:rect l="l" t="t" r="r" b="b"/>
              <a:pathLst>
                <a:path w="3251" h="4255" extrusionOk="0">
                  <a:moveTo>
                    <a:pt x="1" y="0"/>
                  </a:moveTo>
                  <a:lnTo>
                    <a:pt x="1" y="0"/>
                  </a:lnTo>
                  <a:cubicBezTo>
                    <a:pt x="51" y="176"/>
                    <a:pt x="114" y="352"/>
                    <a:pt x="164" y="540"/>
                  </a:cubicBezTo>
                  <a:cubicBezTo>
                    <a:pt x="1206" y="1757"/>
                    <a:pt x="2197" y="2999"/>
                    <a:pt x="3126" y="4254"/>
                  </a:cubicBezTo>
                  <a:lnTo>
                    <a:pt x="3226" y="4179"/>
                  </a:lnTo>
                  <a:lnTo>
                    <a:pt x="3176" y="4091"/>
                  </a:lnTo>
                  <a:cubicBezTo>
                    <a:pt x="3201" y="4079"/>
                    <a:pt x="3226" y="4066"/>
                    <a:pt x="3251" y="4041"/>
                  </a:cubicBezTo>
                  <a:cubicBezTo>
                    <a:pt x="2235" y="2673"/>
                    <a:pt x="1143" y="1330"/>
                    <a:pt x="1"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31"/>
            <p:cNvSpPr/>
            <p:nvPr/>
          </p:nvSpPr>
          <p:spPr>
            <a:xfrm>
              <a:off x="3344575" y="3171525"/>
              <a:ext cx="57450" cy="81600"/>
            </a:xfrm>
            <a:custGeom>
              <a:avLst/>
              <a:gdLst/>
              <a:ahLst/>
              <a:cxnLst/>
              <a:rect l="l" t="t" r="r" b="b"/>
              <a:pathLst>
                <a:path w="2298" h="3264" extrusionOk="0">
                  <a:moveTo>
                    <a:pt x="1" y="0"/>
                  </a:moveTo>
                  <a:cubicBezTo>
                    <a:pt x="76" y="214"/>
                    <a:pt x="164" y="427"/>
                    <a:pt x="252" y="653"/>
                  </a:cubicBezTo>
                  <a:cubicBezTo>
                    <a:pt x="954" y="1494"/>
                    <a:pt x="1620" y="2372"/>
                    <a:pt x="2222" y="3263"/>
                  </a:cubicBezTo>
                  <a:lnTo>
                    <a:pt x="2234" y="3251"/>
                  </a:lnTo>
                  <a:lnTo>
                    <a:pt x="2147" y="3062"/>
                  </a:lnTo>
                  <a:cubicBezTo>
                    <a:pt x="2197" y="3037"/>
                    <a:pt x="2247" y="3000"/>
                    <a:pt x="2297" y="2974"/>
                  </a:cubicBezTo>
                  <a:cubicBezTo>
                    <a:pt x="1607" y="1958"/>
                    <a:pt x="829" y="967"/>
                    <a:pt x="1"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31"/>
            <p:cNvSpPr/>
            <p:nvPr/>
          </p:nvSpPr>
          <p:spPr>
            <a:xfrm>
              <a:off x="3411100" y="2766500"/>
              <a:ext cx="19475" cy="32650"/>
            </a:xfrm>
            <a:custGeom>
              <a:avLst/>
              <a:gdLst/>
              <a:ahLst/>
              <a:cxnLst/>
              <a:rect l="l" t="t" r="r" b="b"/>
              <a:pathLst>
                <a:path w="779" h="1306" extrusionOk="0">
                  <a:moveTo>
                    <a:pt x="138" y="1"/>
                  </a:moveTo>
                  <a:cubicBezTo>
                    <a:pt x="88" y="64"/>
                    <a:pt x="50" y="126"/>
                    <a:pt x="0" y="189"/>
                  </a:cubicBezTo>
                  <a:lnTo>
                    <a:pt x="665" y="1306"/>
                  </a:lnTo>
                  <a:lnTo>
                    <a:pt x="753" y="1243"/>
                  </a:lnTo>
                  <a:lnTo>
                    <a:pt x="678" y="1168"/>
                  </a:lnTo>
                  <a:cubicBezTo>
                    <a:pt x="715" y="1130"/>
                    <a:pt x="753" y="1105"/>
                    <a:pt x="778" y="1067"/>
                  </a:cubicBezTo>
                  <a:lnTo>
                    <a:pt x="138" y="1"/>
                  </a:ln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1"/>
            <p:cNvSpPr/>
            <p:nvPr/>
          </p:nvSpPr>
          <p:spPr>
            <a:xfrm>
              <a:off x="3428025" y="2776850"/>
              <a:ext cx="19800" cy="22950"/>
            </a:xfrm>
            <a:custGeom>
              <a:avLst/>
              <a:gdLst/>
              <a:ahLst/>
              <a:cxnLst/>
              <a:rect l="l" t="t" r="r" b="b"/>
              <a:pathLst>
                <a:path w="792" h="918" extrusionOk="0">
                  <a:moveTo>
                    <a:pt x="666" y="1"/>
                  </a:moveTo>
                  <a:cubicBezTo>
                    <a:pt x="490" y="214"/>
                    <a:pt x="289" y="465"/>
                    <a:pt x="101" y="653"/>
                  </a:cubicBezTo>
                  <a:cubicBezTo>
                    <a:pt x="76" y="691"/>
                    <a:pt x="38" y="716"/>
                    <a:pt x="1" y="754"/>
                  </a:cubicBezTo>
                  <a:lnTo>
                    <a:pt x="76" y="829"/>
                  </a:lnTo>
                  <a:lnTo>
                    <a:pt x="151" y="917"/>
                  </a:lnTo>
                  <a:cubicBezTo>
                    <a:pt x="365" y="729"/>
                    <a:pt x="591" y="453"/>
                    <a:pt x="791" y="202"/>
                  </a:cubicBezTo>
                  <a:cubicBezTo>
                    <a:pt x="754" y="139"/>
                    <a:pt x="704" y="76"/>
                    <a:pt x="666"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1"/>
            <p:cNvSpPr/>
            <p:nvPr/>
          </p:nvSpPr>
          <p:spPr>
            <a:xfrm>
              <a:off x="3427725" y="2791300"/>
              <a:ext cx="28575" cy="29500"/>
            </a:xfrm>
            <a:custGeom>
              <a:avLst/>
              <a:gdLst/>
              <a:ahLst/>
              <a:cxnLst/>
              <a:rect l="l" t="t" r="r" b="b"/>
              <a:pathLst>
                <a:path w="1143" h="1180" extrusionOk="0">
                  <a:moveTo>
                    <a:pt x="1029" y="0"/>
                  </a:moveTo>
                  <a:cubicBezTo>
                    <a:pt x="728" y="326"/>
                    <a:pt x="402" y="653"/>
                    <a:pt x="63" y="954"/>
                  </a:cubicBezTo>
                  <a:cubicBezTo>
                    <a:pt x="50" y="979"/>
                    <a:pt x="25" y="992"/>
                    <a:pt x="0" y="1017"/>
                  </a:cubicBezTo>
                  <a:lnTo>
                    <a:pt x="151" y="1180"/>
                  </a:lnTo>
                  <a:cubicBezTo>
                    <a:pt x="163" y="1167"/>
                    <a:pt x="176" y="1167"/>
                    <a:pt x="188" y="1155"/>
                  </a:cubicBezTo>
                  <a:cubicBezTo>
                    <a:pt x="515" y="854"/>
                    <a:pt x="841" y="527"/>
                    <a:pt x="1142" y="201"/>
                  </a:cubicBezTo>
                  <a:cubicBezTo>
                    <a:pt x="1105" y="138"/>
                    <a:pt x="1067" y="75"/>
                    <a:pt x="1029"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1"/>
            <p:cNvSpPr/>
            <p:nvPr/>
          </p:nvSpPr>
          <p:spPr>
            <a:xfrm>
              <a:off x="3430550" y="2814200"/>
              <a:ext cx="39225" cy="56800"/>
            </a:xfrm>
            <a:custGeom>
              <a:avLst/>
              <a:gdLst/>
              <a:ahLst/>
              <a:cxnLst/>
              <a:rect l="l" t="t" r="r" b="b"/>
              <a:pathLst>
                <a:path w="1569" h="2272" extrusionOk="0">
                  <a:moveTo>
                    <a:pt x="1443" y="0"/>
                  </a:moveTo>
                  <a:cubicBezTo>
                    <a:pt x="1054" y="716"/>
                    <a:pt x="590" y="1406"/>
                    <a:pt x="50" y="2058"/>
                  </a:cubicBezTo>
                  <a:cubicBezTo>
                    <a:pt x="38" y="2083"/>
                    <a:pt x="25" y="2108"/>
                    <a:pt x="0" y="2134"/>
                  </a:cubicBezTo>
                  <a:lnTo>
                    <a:pt x="151" y="2247"/>
                  </a:lnTo>
                  <a:lnTo>
                    <a:pt x="176" y="2272"/>
                  </a:lnTo>
                  <a:cubicBezTo>
                    <a:pt x="715" y="1632"/>
                    <a:pt x="1180" y="941"/>
                    <a:pt x="1569" y="239"/>
                  </a:cubicBezTo>
                  <a:cubicBezTo>
                    <a:pt x="1531" y="163"/>
                    <a:pt x="1481" y="88"/>
                    <a:pt x="1443"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1"/>
            <p:cNvSpPr/>
            <p:nvPr/>
          </p:nvSpPr>
          <p:spPr>
            <a:xfrm>
              <a:off x="3429600" y="2841500"/>
              <a:ext cx="53675" cy="72175"/>
            </a:xfrm>
            <a:custGeom>
              <a:avLst/>
              <a:gdLst/>
              <a:ahLst/>
              <a:cxnLst/>
              <a:rect l="l" t="t" r="r" b="b"/>
              <a:pathLst>
                <a:path w="2147" h="2887" extrusionOk="0">
                  <a:moveTo>
                    <a:pt x="2033" y="0"/>
                  </a:moveTo>
                  <a:cubicBezTo>
                    <a:pt x="1469" y="904"/>
                    <a:pt x="829" y="1769"/>
                    <a:pt x="113" y="2598"/>
                  </a:cubicBezTo>
                  <a:cubicBezTo>
                    <a:pt x="76" y="2648"/>
                    <a:pt x="38" y="2698"/>
                    <a:pt x="1" y="2736"/>
                  </a:cubicBezTo>
                  <a:lnTo>
                    <a:pt x="164" y="2886"/>
                  </a:lnTo>
                  <a:cubicBezTo>
                    <a:pt x="176" y="2886"/>
                    <a:pt x="176" y="2874"/>
                    <a:pt x="176" y="2874"/>
                  </a:cubicBezTo>
                  <a:cubicBezTo>
                    <a:pt x="189" y="2861"/>
                    <a:pt x="201" y="2836"/>
                    <a:pt x="226" y="2823"/>
                  </a:cubicBezTo>
                  <a:cubicBezTo>
                    <a:pt x="942" y="1995"/>
                    <a:pt x="1582" y="1129"/>
                    <a:pt x="2146" y="238"/>
                  </a:cubicBezTo>
                  <a:cubicBezTo>
                    <a:pt x="2109" y="151"/>
                    <a:pt x="2071" y="75"/>
                    <a:pt x="2033"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1"/>
            <p:cNvSpPr/>
            <p:nvPr/>
          </p:nvSpPr>
          <p:spPr>
            <a:xfrm>
              <a:off x="3427725" y="2874750"/>
              <a:ext cx="70300" cy="93825"/>
            </a:xfrm>
            <a:custGeom>
              <a:avLst/>
              <a:gdLst/>
              <a:ahLst/>
              <a:cxnLst/>
              <a:rect l="l" t="t" r="r" b="b"/>
              <a:pathLst>
                <a:path w="2812" h="3753" extrusionOk="0">
                  <a:moveTo>
                    <a:pt x="2711" y="0"/>
                  </a:moveTo>
                  <a:cubicBezTo>
                    <a:pt x="2033" y="1230"/>
                    <a:pt x="1167" y="2384"/>
                    <a:pt x="138" y="3451"/>
                  </a:cubicBezTo>
                  <a:cubicBezTo>
                    <a:pt x="88" y="3501"/>
                    <a:pt x="50" y="3552"/>
                    <a:pt x="0" y="3589"/>
                  </a:cubicBezTo>
                  <a:lnTo>
                    <a:pt x="113" y="3702"/>
                  </a:lnTo>
                  <a:lnTo>
                    <a:pt x="163" y="3752"/>
                  </a:lnTo>
                  <a:cubicBezTo>
                    <a:pt x="1230" y="2686"/>
                    <a:pt x="2108" y="1519"/>
                    <a:pt x="2811" y="276"/>
                  </a:cubicBezTo>
                  <a:cubicBezTo>
                    <a:pt x="2774" y="176"/>
                    <a:pt x="2748" y="88"/>
                    <a:pt x="2711"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1"/>
            <p:cNvSpPr/>
            <p:nvPr/>
          </p:nvSpPr>
          <p:spPr>
            <a:xfrm>
              <a:off x="3429275" y="2909250"/>
              <a:ext cx="80975" cy="101675"/>
            </a:xfrm>
            <a:custGeom>
              <a:avLst/>
              <a:gdLst/>
              <a:ahLst/>
              <a:cxnLst/>
              <a:rect l="l" t="t" r="r" b="b"/>
              <a:pathLst>
                <a:path w="3239" h="4067" extrusionOk="0">
                  <a:moveTo>
                    <a:pt x="3151" y="1"/>
                  </a:moveTo>
                  <a:cubicBezTo>
                    <a:pt x="2360" y="1381"/>
                    <a:pt x="1344" y="2661"/>
                    <a:pt x="101" y="3803"/>
                  </a:cubicBezTo>
                  <a:cubicBezTo>
                    <a:pt x="64" y="3840"/>
                    <a:pt x="39" y="3866"/>
                    <a:pt x="1" y="3903"/>
                  </a:cubicBezTo>
                  <a:lnTo>
                    <a:pt x="76" y="3979"/>
                  </a:lnTo>
                  <a:lnTo>
                    <a:pt x="152" y="4066"/>
                  </a:lnTo>
                  <a:cubicBezTo>
                    <a:pt x="1406" y="2924"/>
                    <a:pt x="2435" y="1657"/>
                    <a:pt x="3239" y="289"/>
                  </a:cubicBezTo>
                  <a:cubicBezTo>
                    <a:pt x="3213" y="201"/>
                    <a:pt x="3176" y="101"/>
                    <a:pt x="3151" y="1"/>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1"/>
            <p:cNvSpPr/>
            <p:nvPr/>
          </p:nvSpPr>
          <p:spPr>
            <a:xfrm>
              <a:off x="3423950" y="2951925"/>
              <a:ext cx="96975" cy="106375"/>
            </a:xfrm>
            <a:custGeom>
              <a:avLst/>
              <a:gdLst/>
              <a:ahLst/>
              <a:cxnLst/>
              <a:rect l="l" t="t" r="r" b="b"/>
              <a:pathLst>
                <a:path w="3879" h="4255" extrusionOk="0">
                  <a:moveTo>
                    <a:pt x="3815" y="0"/>
                  </a:moveTo>
                  <a:cubicBezTo>
                    <a:pt x="2849" y="1481"/>
                    <a:pt x="1594" y="2824"/>
                    <a:pt x="88" y="4003"/>
                  </a:cubicBezTo>
                  <a:cubicBezTo>
                    <a:pt x="51" y="4028"/>
                    <a:pt x="26" y="4053"/>
                    <a:pt x="1" y="4079"/>
                  </a:cubicBezTo>
                  <a:lnTo>
                    <a:pt x="139" y="4254"/>
                  </a:lnTo>
                  <a:cubicBezTo>
                    <a:pt x="151" y="4242"/>
                    <a:pt x="176" y="4217"/>
                    <a:pt x="201" y="4204"/>
                  </a:cubicBezTo>
                  <a:cubicBezTo>
                    <a:pt x="1670" y="3050"/>
                    <a:pt x="2912" y="1744"/>
                    <a:pt x="3878" y="314"/>
                  </a:cubicBezTo>
                  <a:cubicBezTo>
                    <a:pt x="3866" y="201"/>
                    <a:pt x="3841" y="101"/>
                    <a:pt x="3815"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1"/>
            <p:cNvSpPr/>
            <p:nvPr/>
          </p:nvSpPr>
          <p:spPr>
            <a:xfrm>
              <a:off x="3421125" y="2997725"/>
              <a:ext cx="105750" cy="106375"/>
            </a:xfrm>
            <a:custGeom>
              <a:avLst/>
              <a:gdLst/>
              <a:ahLst/>
              <a:cxnLst/>
              <a:rect l="l" t="t" r="r" b="b"/>
              <a:pathLst>
                <a:path w="4230" h="4255" extrusionOk="0">
                  <a:moveTo>
                    <a:pt x="4205" y="0"/>
                  </a:moveTo>
                  <a:cubicBezTo>
                    <a:pt x="2987" y="1443"/>
                    <a:pt x="1594" y="2799"/>
                    <a:pt x="51" y="4041"/>
                  </a:cubicBezTo>
                  <a:cubicBezTo>
                    <a:pt x="38" y="4054"/>
                    <a:pt x="26" y="4066"/>
                    <a:pt x="1" y="4079"/>
                  </a:cubicBezTo>
                  <a:lnTo>
                    <a:pt x="151" y="4254"/>
                  </a:lnTo>
                  <a:cubicBezTo>
                    <a:pt x="164" y="4254"/>
                    <a:pt x="176" y="4242"/>
                    <a:pt x="176" y="4229"/>
                  </a:cubicBezTo>
                  <a:cubicBezTo>
                    <a:pt x="1682" y="3025"/>
                    <a:pt x="3038" y="1707"/>
                    <a:pt x="4230" y="314"/>
                  </a:cubicBezTo>
                  <a:cubicBezTo>
                    <a:pt x="4230" y="201"/>
                    <a:pt x="4217" y="101"/>
                    <a:pt x="4205"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1"/>
            <p:cNvSpPr/>
            <p:nvPr/>
          </p:nvSpPr>
          <p:spPr>
            <a:xfrm>
              <a:off x="3414850" y="3034750"/>
              <a:ext cx="112975" cy="117025"/>
            </a:xfrm>
            <a:custGeom>
              <a:avLst/>
              <a:gdLst/>
              <a:ahLst/>
              <a:cxnLst/>
              <a:rect l="l" t="t" r="r" b="b"/>
              <a:pathLst>
                <a:path w="4519" h="4681" extrusionOk="0">
                  <a:moveTo>
                    <a:pt x="4518" y="0"/>
                  </a:moveTo>
                  <a:lnTo>
                    <a:pt x="4518" y="0"/>
                  </a:lnTo>
                  <a:cubicBezTo>
                    <a:pt x="3326" y="1594"/>
                    <a:pt x="1996" y="3137"/>
                    <a:pt x="202" y="4367"/>
                  </a:cubicBezTo>
                  <a:cubicBezTo>
                    <a:pt x="139" y="4405"/>
                    <a:pt x="76" y="4442"/>
                    <a:pt x="13" y="4493"/>
                  </a:cubicBezTo>
                  <a:lnTo>
                    <a:pt x="1" y="4493"/>
                  </a:lnTo>
                  <a:lnTo>
                    <a:pt x="126" y="4681"/>
                  </a:lnTo>
                  <a:cubicBezTo>
                    <a:pt x="1958" y="3489"/>
                    <a:pt x="3301" y="1970"/>
                    <a:pt x="4506" y="389"/>
                  </a:cubicBezTo>
                  <a:cubicBezTo>
                    <a:pt x="4506" y="264"/>
                    <a:pt x="4506" y="138"/>
                    <a:pt x="4518"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1"/>
            <p:cNvSpPr/>
            <p:nvPr/>
          </p:nvSpPr>
          <p:spPr>
            <a:xfrm>
              <a:off x="3408575" y="3072075"/>
              <a:ext cx="116100" cy="123325"/>
            </a:xfrm>
            <a:custGeom>
              <a:avLst/>
              <a:gdLst/>
              <a:ahLst/>
              <a:cxnLst/>
              <a:rect l="l" t="t" r="r" b="b"/>
              <a:pathLst>
                <a:path w="4644" h="4933" extrusionOk="0">
                  <a:moveTo>
                    <a:pt x="4644" y="0"/>
                  </a:moveTo>
                  <a:lnTo>
                    <a:pt x="4644" y="0"/>
                  </a:lnTo>
                  <a:cubicBezTo>
                    <a:pt x="3389" y="1707"/>
                    <a:pt x="1858" y="3276"/>
                    <a:pt x="101" y="4681"/>
                  </a:cubicBezTo>
                  <a:cubicBezTo>
                    <a:pt x="63" y="4706"/>
                    <a:pt x="38" y="4731"/>
                    <a:pt x="1" y="4756"/>
                  </a:cubicBezTo>
                  <a:lnTo>
                    <a:pt x="126" y="4920"/>
                  </a:lnTo>
                  <a:lnTo>
                    <a:pt x="151" y="4932"/>
                  </a:lnTo>
                  <a:cubicBezTo>
                    <a:pt x="1845" y="3589"/>
                    <a:pt x="3326" y="2096"/>
                    <a:pt x="4569" y="477"/>
                  </a:cubicBezTo>
                  <a:cubicBezTo>
                    <a:pt x="4594" y="314"/>
                    <a:pt x="4619" y="164"/>
                    <a:pt x="4644"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1"/>
            <p:cNvSpPr/>
            <p:nvPr/>
          </p:nvSpPr>
          <p:spPr>
            <a:xfrm>
              <a:off x="3405125" y="3125725"/>
              <a:ext cx="106700" cy="97275"/>
            </a:xfrm>
            <a:custGeom>
              <a:avLst/>
              <a:gdLst/>
              <a:ahLst/>
              <a:cxnLst/>
              <a:rect l="l" t="t" r="r" b="b"/>
              <a:pathLst>
                <a:path w="4268" h="3891" extrusionOk="0">
                  <a:moveTo>
                    <a:pt x="4267" y="0"/>
                  </a:moveTo>
                  <a:cubicBezTo>
                    <a:pt x="3075" y="1343"/>
                    <a:pt x="1670" y="2573"/>
                    <a:pt x="76" y="3652"/>
                  </a:cubicBezTo>
                  <a:cubicBezTo>
                    <a:pt x="51" y="3677"/>
                    <a:pt x="26" y="3690"/>
                    <a:pt x="1" y="3702"/>
                  </a:cubicBezTo>
                  <a:lnTo>
                    <a:pt x="51" y="3790"/>
                  </a:lnTo>
                  <a:lnTo>
                    <a:pt x="126" y="3890"/>
                  </a:lnTo>
                  <a:cubicBezTo>
                    <a:pt x="1607" y="2899"/>
                    <a:pt x="2925" y="1782"/>
                    <a:pt x="4067" y="552"/>
                  </a:cubicBezTo>
                  <a:cubicBezTo>
                    <a:pt x="4142" y="364"/>
                    <a:pt x="4205" y="188"/>
                    <a:pt x="4267"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1"/>
            <p:cNvSpPr/>
            <p:nvPr/>
          </p:nvSpPr>
          <p:spPr>
            <a:xfrm>
              <a:off x="3398225" y="3166825"/>
              <a:ext cx="96650" cy="86300"/>
            </a:xfrm>
            <a:custGeom>
              <a:avLst/>
              <a:gdLst/>
              <a:ahLst/>
              <a:cxnLst/>
              <a:rect l="l" t="t" r="r" b="b"/>
              <a:pathLst>
                <a:path w="3866" h="3452" extrusionOk="0">
                  <a:moveTo>
                    <a:pt x="3866" y="0"/>
                  </a:moveTo>
                  <a:cubicBezTo>
                    <a:pt x="2862" y="1167"/>
                    <a:pt x="1720" y="2372"/>
                    <a:pt x="151" y="3162"/>
                  </a:cubicBezTo>
                  <a:cubicBezTo>
                    <a:pt x="101" y="3188"/>
                    <a:pt x="51" y="3225"/>
                    <a:pt x="1" y="3250"/>
                  </a:cubicBezTo>
                  <a:lnTo>
                    <a:pt x="88" y="3439"/>
                  </a:lnTo>
                  <a:lnTo>
                    <a:pt x="101" y="3451"/>
                  </a:lnTo>
                  <a:cubicBezTo>
                    <a:pt x="1406" y="2811"/>
                    <a:pt x="2423" y="1908"/>
                    <a:pt x="3301" y="966"/>
                  </a:cubicBezTo>
                  <a:cubicBezTo>
                    <a:pt x="3502" y="653"/>
                    <a:pt x="3690" y="326"/>
                    <a:pt x="3866" y="0"/>
                  </a:cubicBezTo>
                  <a:close/>
                </a:path>
              </a:pathLst>
            </a:custGeom>
            <a:solidFill>
              <a:srgbClr val="054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1"/>
            <p:cNvSpPr/>
            <p:nvPr/>
          </p:nvSpPr>
          <p:spPr>
            <a:xfrm>
              <a:off x="3390375" y="2788150"/>
              <a:ext cx="15725" cy="15725"/>
            </a:xfrm>
            <a:custGeom>
              <a:avLst/>
              <a:gdLst/>
              <a:ahLst/>
              <a:cxnLst/>
              <a:rect l="l" t="t" r="r" b="b"/>
              <a:pathLst>
                <a:path w="629" h="629" extrusionOk="0">
                  <a:moveTo>
                    <a:pt x="315" y="1"/>
                  </a:moveTo>
                  <a:cubicBezTo>
                    <a:pt x="139" y="1"/>
                    <a:pt x="1" y="139"/>
                    <a:pt x="1" y="314"/>
                  </a:cubicBezTo>
                  <a:cubicBezTo>
                    <a:pt x="1" y="490"/>
                    <a:pt x="139" y="628"/>
                    <a:pt x="315" y="628"/>
                  </a:cubicBezTo>
                  <a:cubicBezTo>
                    <a:pt x="490" y="628"/>
                    <a:pt x="628" y="490"/>
                    <a:pt x="628" y="314"/>
                  </a:cubicBezTo>
                  <a:cubicBezTo>
                    <a:pt x="628" y="139"/>
                    <a:pt x="490" y="1"/>
                    <a:pt x="3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1"/>
            <p:cNvSpPr/>
            <p:nvPr/>
          </p:nvSpPr>
          <p:spPr>
            <a:xfrm>
              <a:off x="3548175" y="2771850"/>
              <a:ext cx="16025" cy="15700"/>
            </a:xfrm>
            <a:custGeom>
              <a:avLst/>
              <a:gdLst/>
              <a:ahLst/>
              <a:cxnLst/>
              <a:rect l="l" t="t" r="r" b="b"/>
              <a:pathLst>
                <a:path w="641" h="628" extrusionOk="0">
                  <a:moveTo>
                    <a:pt x="327" y="0"/>
                  </a:moveTo>
                  <a:cubicBezTo>
                    <a:pt x="152" y="0"/>
                    <a:pt x="1" y="138"/>
                    <a:pt x="1" y="314"/>
                  </a:cubicBezTo>
                  <a:cubicBezTo>
                    <a:pt x="1" y="490"/>
                    <a:pt x="152" y="628"/>
                    <a:pt x="327" y="628"/>
                  </a:cubicBezTo>
                  <a:cubicBezTo>
                    <a:pt x="503" y="628"/>
                    <a:pt x="641" y="490"/>
                    <a:pt x="641" y="314"/>
                  </a:cubicBezTo>
                  <a:cubicBezTo>
                    <a:pt x="641" y="138"/>
                    <a:pt x="503" y="0"/>
                    <a:pt x="3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1"/>
            <p:cNvSpPr/>
            <p:nvPr/>
          </p:nvSpPr>
          <p:spPr>
            <a:xfrm>
              <a:off x="3641675" y="2657950"/>
              <a:ext cx="16025" cy="16025"/>
            </a:xfrm>
            <a:custGeom>
              <a:avLst/>
              <a:gdLst/>
              <a:ahLst/>
              <a:cxnLst/>
              <a:rect l="l" t="t" r="r" b="b"/>
              <a:pathLst>
                <a:path w="641" h="641" extrusionOk="0">
                  <a:moveTo>
                    <a:pt x="327" y="1"/>
                  </a:moveTo>
                  <a:cubicBezTo>
                    <a:pt x="151" y="1"/>
                    <a:pt x="1" y="152"/>
                    <a:pt x="1" y="327"/>
                  </a:cubicBezTo>
                  <a:cubicBezTo>
                    <a:pt x="1" y="503"/>
                    <a:pt x="151" y="641"/>
                    <a:pt x="327" y="641"/>
                  </a:cubicBezTo>
                  <a:cubicBezTo>
                    <a:pt x="490" y="641"/>
                    <a:pt x="641" y="503"/>
                    <a:pt x="641" y="327"/>
                  </a:cubicBezTo>
                  <a:cubicBezTo>
                    <a:pt x="641" y="152"/>
                    <a:pt x="490" y="1"/>
                    <a:pt x="3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1"/>
            <p:cNvSpPr/>
            <p:nvPr/>
          </p:nvSpPr>
          <p:spPr>
            <a:xfrm>
              <a:off x="3545050" y="2555375"/>
              <a:ext cx="16025" cy="16025"/>
            </a:xfrm>
            <a:custGeom>
              <a:avLst/>
              <a:gdLst/>
              <a:ahLst/>
              <a:cxnLst/>
              <a:rect l="l" t="t" r="r" b="b"/>
              <a:pathLst>
                <a:path w="641" h="641" extrusionOk="0">
                  <a:moveTo>
                    <a:pt x="314" y="0"/>
                  </a:moveTo>
                  <a:cubicBezTo>
                    <a:pt x="139" y="0"/>
                    <a:pt x="0" y="139"/>
                    <a:pt x="0" y="314"/>
                  </a:cubicBezTo>
                  <a:cubicBezTo>
                    <a:pt x="0" y="490"/>
                    <a:pt x="139" y="640"/>
                    <a:pt x="314" y="640"/>
                  </a:cubicBezTo>
                  <a:cubicBezTo>
                    <a:pt x="490" y="640"/>
                    <a:pt x="640" y="490"/>
                    <a:pt x="640" y="314"/>
                  </a:cubicBezTo>
                  <a:cubicBezTo>
                    <a:pt x="640" y="139"/>
                    <a:pt x="490" y="0"/>
                    <a:pt x="3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1"/>
            <p:cNvSpPr/>
            <p:nvPr/>
          </p:nvSpPr>
          <p:spPr>
            <a:xfrm>
              <a:off x="3609050" y="2479150"/>
              <a:ext cx="9425" cy="9425"/>
            </a:xfrm>
            <a:custGeom>
              <a:avLst/>
              <a:gdLst/>
              <a:ahLst/>
              <a:cxnLst/>
              <a:rect l="l" t="t" r="r" b="b"/>
              <a:pathLst>
                <a:path w="377" h="377" extrusionOk="0">
                  <a:moveTo>
                    <a:pt x="189" y="0"/>
                  </a:moveTo>
                  <a:cubicBezTo>
                    <a:pt x="88" y="0"/>
                    <a:pt x="0" y="88"/>
                    <a:pt x="0" y="188"/>
                  </a:cubicBezTo>
                  <a:cubicBezTo>
                    <a:pt x="0" y="301"/>
                    <a:pt x="88" y="377"/>
                    <a:pt x="189" y="377"/>
                  </a:cubicBezTo>
                  <a:cubicBezTo>
                    <a:pt x="302" y="377"/>
                    <a:pt x="377" y="301"/>
                    <a:pt x="377" y="188"/>
                  </a:cubicBezTo>
                  <a:cubicBezTo>
                    <a:pt x="377"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1"/>
            <p:cNvSpPr/>
            <p:nvPr/>
          </p:nvSpPr>
          <p:spPr>
            <a:xfrm>
              <a:off x="3831800" y="3010900"/>
              <a:ext cx="7550" cy="7550"/>
            </a:xfrm>
            <a:custGeom>
              <a:avLst/>
              <a:gdLst/>
              <a:ahLst/>
              <a:cxnLst/>
              <a:rect l="l" t="t" r="r" b="b"/>
              <a:pathLst>
                <a:path w="302" h="302" extrusionOk="0">
                  <a:moveTo>
                    <a:pt x="151" y="0"/>
                  </a:moveTo>
                  <a:cubicBezTo>
                    <a:pt x="63" y="0"/>
                    <a:pt x="0" y="63"/>
                    <a:pt x="0" y="151"/>
                  </a:cubicBezTo>
                  <a:cubicBezTo>
                    <a:pt x="0" y="239"/>
                    <a:pt x="63" y="302"/>
                    <a:pt x="151" y="302"/>
                  </a:cubicBezTo>
                  <a:cubicBezTo>
                    <a:pt x="239" y="302"/>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1"/>
            <p:cNvSpPr/>
            <p:nvPr/>
          </p:nvSpPr>
          <p:spPr>
            <a:xfrm>
              <a:off x="3646375" y="2993650"/>
              <a:ext cx="7550" cy="7550"/>
            </a:xfrm>
            <a:custGeom>
              <a:avLst/>
              <a:gdLst/>
              <a:ahLst/>
              <a:cxnLst/>
              <a:rect l="l" t="t" r="r" b="b"/>
              <a:pathLst>
                <a:path w="302" h="302" extrusionOk="0">
                  <a:moveTo>
                    <a:pt x="151" y="0"/>
                  </a:moveTo>
                  <a:cubicBezTo>
                    <a:pt x="76" y="0"/>
                    <a:pt x="1" y="63"/>
                    <a:pt x="1" y="151"/>
                  </a:cubicBezTo>
                  <a:cubicBezTo>
                    <a:pt x="1" y="239"/>
                    <a:pt x="76" y="301"/>
                    <a:pt x="151" y="301"/>
                  </a:cubicBezTo>
                  <a:cubicBezTo>
                    <a:pt x="239" y="301"/>
                    <a:pt x="302" y="239"/>
                    <a:pt x="302" y="151"/>
                  </a:cubicBezTo>
                  <a:cubicBezTo>
                    <a:pt x="302"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1"/>
            <p:cNvSpPr/>
            <p:nvPr/>
          </p:nvSpPr>
          <p:spPr>
            <a:xfrm>
              <a:off x="3453450" y="3137650"/>
              <a:ext cx="7550" cy="7550"/>
            </a:xfrm>
            <a:custGeom>
              <a:avLst/>
              <a:gdLst/>
              <a:ahLst/>
              <a:cxnLst/>
              <a:rect l="l" t="t" r="r" b="b"/>
              <a:pathLst>
                <a:path w="302" h="302" extrusionOk="0">
                  <a:moveTo>
                    <a:pt x="151" y="0"/>
                  </a:moveTo>
                  <a:cubicBezTo>
                    <a:pt x="63" y="0"/>
                    <a:pt x="0" y="63"/>
                    <a:pt x="0" y="151"/>
                  </a:cubicBezTo>
                  <a:cubicBezTo>
                    <a:pt x="0" y="239"/>
                    <a:pt x="63" y="301"/>
                    <a:pt x="151" y="301"/>
                  </a:cubicBezTo>
                  <a:cubicBezTo>
                    <a:pt x="239" y="301"/>
                    <a:pt x="301" y="239"/>
                    <a:pt x="301" y="151"/>
                  </a:cubicBezTo>
                  <a:cubicBezTo>
                    <a:pt x="301" y="63"/>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1"/>
            <p:cNvSpPr/>
            <p:nvPr/>
          </p:nvSpPr>
          <p:spPr>
            <a:xfrm>
              <a:off x="3537525" y="3214500"/>
              <a:ext cx="7550" cy="7550"/>
            </a:xfrm>
            <a:custGeom>
              <a:avLst/>
              <a:gdLst/>
              <a:ahLst/>
              <a:cxnLst/>
              <a:rect l="l" t="t" r="r" b="b"/>
              <a:pathLst>
                <a:path w="302" h="302" extrusionOk="0">
                  <a:moveTo>
                    <a:pt x="151" y="1"/>
                  </a:moveTo>
                  <a:cubicBezTo>
                    <a:pt x="63" y="1"/>
                    <a:pt x="0" y="63"/>
                    <a:pt x="0" y="151"/>
                  </a:cubicBezTo>
                  <a:cubicBezTo>
                    <a:pt x="0" y="239"/>
                    <a:pt x="63" y="302"/>
                    <a:pt x="151" y="302"/>
                  </a:cubicBezTo>
                  <a:cubicBezTo>
                    <a:pt x="239" y="302"/>
                    <a:pt x="301" y="239"/>
                    <a:pt x="301" y="151"/>
                  </a:cubicBezTo>
                  <a:cubicBezTo>
                    <a:pt x="301" y="63"/>
                    <a:pt x="239" y="1"/>
                    <a:pt x="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1"/>
            <p:cNvSpPr/>
            <p:nvPr/>
          </p:nvSpPr>
          <p:spPr>
            <a:xfrm>
              <a:off x="3391325" y="3223925"/>
              <a:ext cx="7550" cy="7550"/>
            </a:xfrm>
            <a:custGeom>
              <a:avLst/>
              <a:gdLst/>
              <a:ahLst/>
              <a:cxnLst/>
              <a:rect l="l" t="t" r="r" b="b"/>
              <a:pathLst>
                <a:path w="302" h="302" extrusionOk="0">
                  <a:moveTo>
                    <a:pt x="151" y="0"/>
                  </a:moveTo>
                  <a:cubicBezTo>
                    <a:pt x="63" y="0"/>
                    <a:pt x="1" y="75"/>
                    <a:pt x="1" y="151"/>
                  </a:cubicBezTo>
                  <a:cubicBezTo>
                    <a:pt x="1" y="238"/>
                    <a:pt x="63" y="301"/>
                    <a:pt x="151" y="301"/>
                  </a:cubicBezTo>
                  <a:cubicBezTo>
                    <a:pt x="239" y="301"/>
                    <a:pt x="302" y="238"/>
                    <a:pt x="302" y="151"/>
                  </a:cubicBezTo>
                  <a:cubicBezTo>
                    <a:pt x="302" y="75"/>
                    <a:pt x="239" y="0"/>
                    <a:pt x="1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1"/>
            <p:cNvSpPr/>
            <p:nvPr/>
          </p:nvSpPr>
          <p:spPr>
            <a:xfrm>
              <a:off x="3476025" y="265670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1"/>
            <p:cNvSpPr/>
            <p:nvPr/>
          </p:nvSpPr>
          <p:spPr>
            <a:xfrm>
              <a:off x="3489525" y="2928400"/>
              <a:ext cx="9750" cy="9750"/>
            </a:xfrm>
            <a:custGeom>
              <a:avLst/>
              <a:gdLst/>
              <a:ahLst/>
              <a:cxnLst/>
              <a:rect l="l" t="t" r="r" b="b"/>
              <a:pathLst>
                <a:path w="390" h="390" extrusionOk="0">
                  <a:moveTo>
                    <a:pt x="189" y="0"/>
                  </a:moveTo>
                  <a:cubicBezTo>
                    <a:pt x="88" y="0"/>
                    <a:pt x="0" y="88"/>
                    <a:pt x="0" y="201"/>
                  </a:cubicBezTo>
                  <a:cubicBezTo>
                    <a:pt x="0" y="301"/>
                    <a:pt x="88" y="389"/>
                    <a:pt x="189" y="389"/>
                  </a:cubicBezTo>
                  <a:cubicBezTo>
                    <a:pt x="302" y="389"/>
                    <a:pt x="389" y="301"/>
                    <a:pt x="389" y="201"/>
                  </a:cubicBezTo>
                  <a:cubicBezTo>
                    <a:pt x="389" y="88"/>
                    <a:pt x="302" y="0"/>
                    <a:pt x="1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1"/>
            <p:cNvSpPr/>
            <p:nvPr/>
          </p:nvSpPr>
          <p:spPr>
            <a:xfrm>
              <a:off x="3385375" y="247570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1"/>
            <p:cNvSpPr/>
            <p:nvPr/>
          </p:nvSpPr>
          <p:spPr>
            <a:xfrm>
              <a:off x="3964175" y="3087750"/>
              <a:ext cx="9750" cy="9450"/>
            </a:xfrm>
            <a:custGeom>
              <a:avLst/>
              <a:gdLst/>
              <a:ahLst/>
              <a:cxnLst/>
              <a:rect l="l" t="t" r="r" b="b"/>
              <a:pathLst>
                <a:path w="390" h="378" extrusionOk="0">
                  <a:moveTo>
                    <a:pt x="189" y="1"/>
                  </a:moveTo>
                  <a:cubicBezTo>
                    <a:pt x="89" y="1"/>
                    <a:pt x="1" y="76"/>
                    <a:pt x="1" y="189"/>
                  </a:cubicBezTo>
                  <a:cubicBezTo>
                    <a:pt x="1" y="289"/>
                    <a:pt x="89" y="377"/>
                    <a:pt x="189" y="377"/>
                  </a:cubicBezTo>
                  <a:cubicBezTo>
                    <a:pt x="302" y="377"/>
                    <a:pt x="390" y="289"/>
                    <a:pt x="390" y="189"/>
                  </a:cubicBezTo>
                  <a:cubicBezTo>
                    <a:pt x="390" y="76"/>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1"/>
            <p:cNvSpPr/>
            <p:nvPr/>
          </p:nvSpPr>
          <p:spPr>
            <a:xfrm>
              <a:off x="3767175" y="2817650"/>
              <a:ext cx="9750" cy="9750"/>
            </a:xfrm>
            <a:custGeom>
              <a:avLst/>
              <a:gdLst/>
              <a:ahLst/>
              <a:cxnLst/>
              <a:rect l="l" t="t" r="r" b="b"/>
              <a:pathLst>
                <a:path w="390" h="390" extrusionOk="0">
                  <a:moveTo>
                    <a:pt x="188" y="0"/>
                  </a:moveTo>
                  <a:cubicBezTo>
                    <a:pt x="88" y="0"/>
                    <a:pt x="0" y="88"/>
                    <a:pt x="0" y="201"/>
                  </a:cubicBezTo>
                  <a:cubicBezTo>
                    <a:pt x="0" y="301"/>
                    <a:pt x="88" y="389"/>
                    <a:pt x="188" y="389"/>
                  </a:cubicBezTo>
                  <a:cubicBezTo>
                    <a:pt x="301" y="389"/>
                    <a:pt x="389" y="301"/>
                    <a:pt x="389" y="201"/>
                  </a:cubicBezTo>
                  <a:cubicBezTo>
                    <a:pt x="389" y="88"/>
                    <a:pt x="301" y="0"/>
                    <a:pt x="1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1"/>
            <p:cNvSpPr/>
            <p:nvPr/>
          </p:nvSpPr>
          <p:spPr>
            <a:xfrm>
              <a:off x="4299875" y="3137325"/>
              <a:ext cx="9750" cy="9750"/>
            </a:xfrm>
            <a:custGeom>
              <a:avLst/>
              <a:gdLst/>
              <a:ahLst/>
              <a:cxnLst/>
              <a:rect l="l" t="t" r="r" b="b"/>
              <a:pathLst>
                <a:path w="390" h="390" extrusionOk="0">
                  <a:moveTo>
                    <a:pt x="188" y="1"/>
                  </a:moveTo>
                  <a:cubicBezTo>
                    <a:pt x="88" y="1"/>
                    <a:pt x="0" y="88"/>
                    <a:pt x="0" y="201"/>
                  </a:cubicBezTo>
                  <a:cubicBezTo>
                    <a:pt x="0" y="302"/>
                    <a:pt x="88" y="390"/>
                    <a:pt x="188" y="390"/>
                  </a:cubicBezTo>
                  <a:cubicBezTo>
                    <a:pt x="301" y="390"/>
                    <a:pt x="389" y="302"/>
                    <a:pt x="389" y="201"/>
                  </a:cubicBezTo>
                  <a:cubicBezTo>
                    <a:pt x="389" y="88"/>
                    <a:pt x="301" y="1"/>
                    <a:pt x="1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1"/>
            <p:cNvSpPr/>
            <p:nvPr/>
          </p:nvSpPr>
          <p:spPr>
            <a:xfrm>
              <a:off x="3707550" y="3149250"/>
              <a:ext cx="9750" cy="9425"/>
            </a:xfrm>
            <a:custGeom>
              <a:avLst/>
              <a:gdLst/>
              <a:ahLst/>
              <a:cxnLst/>
              <a:rect l="l" t="t" r="r" b="b"/>
              <a:pathLst>
                <a:path w="390" h="377" extrusionOk="0">
                  <a:moveTo>
                    <a:pt x="202" y="0"/>
                  </a:moveTo>
                  <a:cubicBezTo>
                    <a:pt x="89" y="0"/>
                    <a:pt x="1" y="76"/>
                    <a:pt x="1" y="189"/>
                  </a:cubicBezTo>
                  <a:cubicBezTo>
                    <a:pt x="1" y="289"/>
                    <a:pt x="89" y="377"/>
                    <a:pt x="202" y="377"/>
                  </a:cubicBezTo>
                  <a:cubicBezTo>
                    <a:pt x="302" y="377"/>
                    <a:pt x="390" y="289"/>
                    <a:pt x="390" y="189"/>
                  </a:cubicBezTo>
                  <a:cubicBezTo>
                    <a:pt x="390" y="76"/>
                    <a:pt x="302" y="0"/>
                    <a:pt x="2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1"/>
            <p:cNvSpPr/>
            <p:nvPr/>
          </p:nvSpPr>
          <p:spPr>
            <a:xfrm>
              <a:off x="4200100" y="2984850"/>
              <a:ext cx="9750" cy="9750"/>
            </a:xfrm>
            <a:custGeom>
              <a:avLst/>
              <a:gdLst/>
              <a:ahLst/>
              <a:cxnLst/>
              <a:rect l="l" t="t" r="r" b="b"/>
              <a:pathLst>
                <a:path w="390" h="390" extrusionOk="0">
                  <a:moveTo>
                    <a:pt x="189" y="1"/>
                  </a:moveTo>
                  <a:cubicBezTo>
                    <a:pt x="88" y="1"/>
                    <a:pt x="1" y="89"/>
                    <a:pt x="1" y="202"/>
                  </a:cubicBezTo>
                  <a:cubicBezTo>
                    <a:pt x="1" y="302"/>
                    <a:pt x="88" y="390"/>
                    <a:pt x="189" y="390"/>
                  </a:cubicBezTo>
                  <a:cubicBezTo>
                    <a:pt x="302" y="390"/>
                    <a:pt x="390" y="302"/>
                    <a:pt x="390" y="202"/>
                  </a:cubicBezTo>
                  <a:cubicBezTo>
                    <a:pt x="390" y="89"/>
                    <a:pt x="302" y="1"/>
                    <a:pt x="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1"/>
            <p:cNvSpPr/>
            <p:nvPr/>
          </p:nvSpPr>
          <p:spPr>
            <a:xfrm>
              <a:off x="3928425" y="2855300"/>
              <a:ext cx="9750" cy="9750"/>
            </a:xfrm>
            <a:custGeom>
              <a:avLst/>
              <a:gdLst/>
              <a:ahLst/>
              <a:cxnLst/>
              <a:rect l="l" t="t" r="r" b="b"/>
              <a:pathLst>
                <a:path w="390" h="390" extrusionOk="0">
                  <a:moveTo>
                    <a:pt x="201" y="0"/>
                  </a:moveTo>
                  <a:cubicBezTo>
                    <a:pt x="88" y="0"/>
                    <a:pt x="0" y="88"/>
                    <a:pt x="0" y="188"/>
                  </a:cubicBezTo>
                  <a:cubicBezTo>
                    <a:pt x="0" y="301"/>
                    <a:pt x="88" y="389"/>
                    <a:pt x="201" y="389"/>
                  </a:cubicBezTo>
                  <a:cubicBezTo>
                    <a:pt x="301" y="389"/>
                    <a:pt x="389" y="301"/>
                    <a:pt x="389" y="188"/>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1"/>
            <p:cNvSpPr/>
            <p:nvPr/>
          </p:nvSpPr>
          <p:spPr>
            <a:xfrm>
              <a:off x="4047950" y="2931850"/>
              <a:ext cx="9750" cy="9750"/>
            </a:xfrm>
            <a:custGeom>
              <a:avLst/>
              <a:gdLst/>
              <a:ahLst/>
              <a:cxnLst/>
              <a:rect l="l" t="t" r="r" b="b"/>
              <a:pathLst>
                <a:path w="390" h="390" extrusionOk="0">
                  <a:moveTo>
                    <a:pt x="201" y="0"/>
                  </a:moveTo>
                  <a:cubicBezTo>
                    <a:pt x="88" y="0"/>
                    <a:pt x="0" y="88"/>
                    <a:pt x="0" y="201"/>
                  </a:cubicBezTo>
                  <a:cubicBezTo>
                    <a:pt x="0" y="301"/>
                    <a:pt x="88" y="389"/>
                    <a:pt x="201" y="389"/>
                  </a:cubicBezTo>
                  <a:cubicBezTo>
                    <a:pt x="301" y="389"/>
                    <a:pt x="389" y="301"/>
                    <a:pt x="389" y="201"/>
                  </a:cubicBezTo>
                  <a:cubicBezTo>
                    <a:pt x="389" y="88"/>
                    <a:pt x="301" y="0"/>
                    <a:pt x="2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77184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4E3D-BAE8-46BF-9436-4CC827C2478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BF4EBE-B712-401B-8737-71F2C95453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5A3E5E7-2257-49B8-A34D-0ABAD17C079C}"/>
              </a:ext>
            </a:extLst>
          </p:cNvPr>
          <p:cNvSpPr>
            <a:spLocks noGrp="1"/>
          </p:cNvSpPr>
          <p:nvPr>
            <p:ph type="dt" sz="half" idx="10"/>
          </p:nvPr>
        </p:nvSpPr>
        <p:spPr/>
        <p:txBody>
          <a:bodyPr/>
          <a:lstStyle/>
          <a:p>
            <a:fld id="{2DF09CBD-693A-4DC0-9D11-B438EAF54114}" type="datetimeFigureOut">
              <a:rPr lang="vi-VN" smtClean="0"/>
              <a:t>22/08/2023</a:t>
            </a:fld>
            <a:endParaRPr lang="vi-VN"/>
          </a:p>
        </p:txBody>
      </p:sp>
      <p:sp>
        <p:nvSpPr>
          <p:cNvPr id="5" name="Footer Placeholder 4">
            <a:extLst>
              <a:ext uri="{FF2B5EF4-FFF2-40B4-BE49-F238E27FC236}">
                <a16:creationId xmlns:a16="http://schemas.microsoft.com/office/drawing/2014/main" id="{6CC0879D-0B50-451B-AF68-05F9C24352F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7E91CCB-DE47-4EA4-B260-4F54A5FA5F25}"/>
              </a:ext>
            </a:extLst>
          </p:cNvPr>
          <p:cNvSpPr>
            <a:spLocks noGrp="1"/>
          </p:cNvSpPr>
          <p:nvPr>
            <p:ph type="sldNum" sz="quarter" idx="12"/>
          </p:nvPr>
        </p:nvSpPr>
        <p:spPr/>
        <p:txBody>
          <a:bodyPr/>
          <a:lstStyle/>
          <a:p>
            <a:fld id="{3FDABCDD-BD01-4FFC-B0A4-9874CF1A02AD}" type="slidenum">
              <a:rPr lang="vi-VN" smtClean="0"/>
              <a:t>‹#›</a:t>
            </a:fld>
            <a:endParaRPr lang="vi-VN"/>
          </a:p>
        </p:txBody>
      </p:sp>
    </p:spTree>
    <p:extLst>
      <p:ext uri="{BB962C8B-B14F-4D97-AF65-F5344CB8AC3E}">
        <p14:creationId xmlns:p14="http://schemas.microsoft.com/office/powerpoint/2010/main" val="2483098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4"/>
        <p:cNvGrpSpPr/>
        <p:nvPr/>
      </p:nvGrpSpPr>
      <p:grpSpPr>
        <a:xfrm>
          <a:off x="0" y="0"/>
          <a:ext cx="0" cy="0"/>
          <a:chOff x="0" y="0"/>
          <a:chExt cx="0" cy="0"/>
        </a:xfrm>
      </p:grpSpPr>
      <p:grpSp>
        <p:nvGrpSpPr>
          <p:cNvPr id="35" name="Google Shape;35;p4"/>
          <p:cNvGrpSpPr/>
          <p:nvPr/>
        </p:nvGrpSpPr>
        <p:grpSpPr>
          <a:xfrm>
            <a:off x="24" y="-9"/>
            <a:ext cx="12191977" cy="6860860"/>
            <a:chOff x="17" y="-7"/>
            <a:chExt cx="9143983" cy="5145645"/>
          </a:xfrm>
        </p:grpSpPr>
        <p:grpSp>
          <p:nvGrpSpPr>
            <p:cNvPr id="36" name="Google Shape;36;p4"/>
            <p:cNvGrpSpPr/>
            <p:nvPr/>
          </p:nvGrpSpPr>
          <p:grpSpPr>
            <a:xfrm flipH="1">
              <a:off x="5713554" y="-7"/>
              <a:ext cx="3430446" cy="1998576"/>
              <a:chOff x="2387099" y="3646800"/>
              <a:chExt cx="1386375" cy="807701"/>
            </a:xfrm>
          </p:grpSpPr>
          <p:sp>
            <p:nvSpPr>
              <p:cNvPr id="37" name="Google Shape;37;p4"/>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4"/>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 name="Google Shape;43;p4"/>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a:spcBef>
                <a:spcPts val="0"/>
              </a:spcBef>
              <a:spcAft>
                <a:spcPts val="0"/>
              </a:spcAft>
              <a:buSzPts val="2800"/>
              <a:buNone/>
              <a:defRPr sz="4667"/>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lt1"/>
              </a:buClr>
              <a:buSzPts val="1200"/>
              <a:buFont typeface="Livvic"/>
              <a:buChar char="●"/>
              <a:defRPr sz="1600"/>
            </a:lvl1pPr>
            <a:lvl2pPr marL="1219170" lvl="1" indent="-406390">
              <a:spcBef>
                <a:spcPts val="2133"/>
              </a:spcBef>
              <a:spcAft>
                <a:spcPts val="0"/>
              </a:spcAft>
              <a:buClr>
                <a:srgbClr val="434343"/>
              </a:buClr>
              <a:buSzPts val="1200"/>
              <a:buFont typeface="Roboto Condensed Light"/>
              <a:buChar char="○"/>
              <a:defRPr/>
            </a:lvl2pPr>
            <a:lvl3pPr marL="1828754" lvl="2" indent="-406390">
              <a:spcBef>
                <a:spcPts val="2133"/>
              </a:spcBef>
              <a:spcAft>
                <a:spcPts val="0"/>
              </a:spcAft>
              <a:buClr>
                <a:srgbClr val="434343"/>
              </a:buClr>
              <a:buSzPts val="1200"/>
              <a:buFont typeface="Roboto Condensed Light"/>
              <a:buChar char="■"/>
              <a:defRPr/>
            </a:lvl3pPr>
            <a:lvl4pPr marL="2438339" lvl="3" indent="-406390">
              <a:spcBef>
                <a:spcPts val="2133"/>
              </a:spcBef>
              <a:spcAft>
                <a:spcPts val="0"/>
              </a:spcAft>
              <a:buClr>
                <a:srgbClr val="434343"/>
              </a:buClr>
              <a:buSzPts val="1200"/>
              <a:buFont typeface="Roboto Condensed Light"/>
              <a:buChar char="●"/>
              <a:defRPr/>
            </a:lvl4pPr>
            <a:lvl5pPr marL="3047924" lvl="4" indent="-406390">
              <a:spcBef>
                <a:spcPts val="2133"/>
              </a:spcBef>
              <a:spcAft>
                <a:spcPts val="0"/>
              </a:spcAft>
              <a:buClr>
                <a:srgbClr val="434343"/>
              </a:buClr>
              <a:buSzPts val="1200"/>
              <a:buFont typeface="Roboto Condensed Light"/>
              <a:buChar char="○"/>
              <a:defRPr/>
            </a:lvl5pPr>
            <a:lvl6pPr marL="3657509" lvl="5" indent="-406390">
              <a:spcBef>
                <a:spcPts val="2133"/>
              </a:spcBef>
              <a:spcAft>
                <a:spcPts val="0"/>
              </a:spcAft>
              <a:buClr>
                <a:srgbClr val="434343"/>
              </a:buClr>
              <a:buSzPts val="1200"/>
              <a:buFont typeface="Roboto Condensed Light"/>
              <a:buChar char="■"/>
              <a:defRPr/>
            </a:lvl6pPr>
            <a:lvl7pPr marL="4267093" lvl="6" indent="-406390">
              <a:spcBef>
                <a:spcPts val="2133"/>
              </a:spcBef>
              <a:spcAft>
                <a:spcPts val="0"/>
              </a:spcAft>
              <a:buClr>
                <a:srgbClr val="434343"/>
              </a:buClr>
              <a:buSzPts val="1200"/>
              <a:buFont typeface="Roboto Condensed Light"/>
              <a:buChar char="●"/>
              <a:defRPr/>
            </a:lvl7pPr>
            <a:lvl8pPr marL="4876678" lvl="7" indent="-406390">
              <a:spcBef>
                <a:spcPts val="2133"/>
              </a:spcBef>
              <a:spcAft>
                <a:spcPts val="0"/>
              </a:spcAft>
              <a:buClr>
                <a:srgbClr val="434343"/>
              </a:buClr>
              <a:buSzPts val="1200"/>
              <a:buFont typeface="Roboto Condensed Light"/>
              <a:buChar char="○"/>
              <a:defRPr/>
            </a:lvl8pPr>
            <a:lvl9pPr marL="5486263" lvl="8" indent="-40639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17565501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22-Aug-23</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0005342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2DED-DF48-4CAD-9D11-95BCD713212C}"/>
              </a:ext>
            </a:extLst>
          </p:cNvPr>
          <p:cNvSpPr>
            <a:spLocks noGrp="1"/>
          </p:cNvSpPr>
          <p:nvPr>
            <p:ph type="dt" sz="half" idx="10"/>
          </p:nvPr>
        </p:nvSpPr>
        <p:spPr/>
        <p:txBody>
          <a:bodyPr/>
          <a:lstStyle/>
          <a:p>
            <a:fld id="{CB923A3A-0441-4FC4-B674-5730CF5723A5}" type="datetimeFigureOut">
              <a:rPr lang="en-US" smtClean="0"/>
              <a:t>22-Aug-23</a:t>
            </a:fld>
            <a:endParaRPr lang="en-US"/>
          </a:p>
        </p:txBody>
      </p:sp>
      <p:sp>
        <p:nvSpPr>
          <p:cNvPr id="5" name="Footer Placeholder 4">
            <a:extLst>
              <a:ext uri="{FF2B5EF4-FFF2-40B4-BE49-F238E27FC236}">
                <a16:creationId xmlns:a16="http://schemas.microsoft.com/office/drawing/2014/main" id="{DC71A595-AD8B-4B7F-B681-0833088047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8BA7C-1D9C-4615-AAF1-E664A7ABA14F}"/>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2048742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D952-EDF4-4344-8E1A-AADDE4FEA1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B9473A-9E92-45F2-BDD7-D4C9933843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DBA2D3-DCBC-46AF-BF60-51A16C6DBFE0}"/>
              </a:ext>
            </a:extLst>
          </p:cNvPr>
          <p:cNvSpPr>
            <a:spLocks noGrp="1"/>
          </p:cNvSpPr>
          <p:nvPr>
            <p:ph type="dt" sz="half" idx="10"/>
          </p:nvPr>
        </p:nvSpPr>
        <p:spPr/>
        <p:txBody>
          <a:bodyPr/>
          <a:lstStyle/>
          <a:p>
            <a:fld id="{CB923A3A-0441-4FC4-B674-5730CF5723A5}" type="datetimeFigureOut">
              <a:rPr lang="en-US" smtClean="0"/>
              <a:t>22-Aug-23</a:t>
            </a:fld>
            <a:endParaRPr lang="en-US"/>
          </a:p>
        </p:txBody>
      </p:sp>
      <p:sp>
        <p:nvSpPr>
          <p:cNvPr id="5" name="Footer Placeholder 4">
            <a:extLst>
              <a:ext uri="{FF2B5EF4-FFF2-40B4-BE49-F238E27FC236}">
                <a16:creationId xmlns:a16="http://schemas.microsoft.com/office/drawing/2014/main" id="{B26184AC-F161-4910-ABCC-6BA7BFC5D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7B51EE-4160-44D9-B485-092C6DFE9D77}"/>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887925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F458C-4A1C-4F00-BDF7-19A0A874A4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65D95D-F3E3-4753-A1E0-2DD16A81DE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0F4A2D-CA41-4F3E-B8E0-646C81F7DA24}"/>
              </a:ext>
            </a:extLst>
          </p:cNvPr>
          <p:cNvSpPr>
            <a:spLocks noGrp="1"/>
          </p:cNvSpPr>
          <p:nvPr>
            <p:ph type="dt" sz="half" idx="10"/>
          </p:nvPr>
        </p:nvSpPr>
        <p:spPr/>
        <p:txBody>
          <a:bodyPr/>
          <a:lstStyle/>
          <a:p>
            <a:fld id="{CB923A3A-0441-4FC4-B674-5730CF5723A5}" type="datetimeFigureOut">
              <a:rPr lang="en-US" smtClean="0"/>
              <a:t>22-Aug-23</a:t>
            </a:fld>
            <a:endParaRPr lang="en-US"/>
          </a:p>
        </p:txBody>
      </p:sp>
      <p:sp>
        <p:nvSpPr>
          <p:cNvPr id="6" name="Footer Placeholder 5">
            <a:extLst>
              <a:ext uri="{FF2B5EF4-FFF2-40B4-BE49-F238E27FC236}">
                <a16:creationId xmlns:a16="http://schemas.microsoft.com/office/drawing/2014/main" id="{5B295DA6-BE45-43CD-A95C-66040BE244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47E17D-4F64-42F7-BA0A-6DE19E5B2F81}"/>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8334648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8829-72C5-4787-8119-ED6EFBD4EB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43FBD2-A5CD-41E0-9222-E790C01831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D87062-6E2F-41BF-9537-B7BC4BA857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6BE5-EA04-449C-9DDB-AD77ED1BFB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7F50AF-7674-43FB-8B16-486CAEF676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A05E60-10AB-4168-BB00-1D3DE306EB7B}"/>
              </a:ext>
            </a:extLst>
          </p:cNvPr>
          <p:cNvSpPr>
            <a:spLocks noGrp="1"/>
          </p:cNvSpPr>
          <p:nvPr>
            <p:ph type="dt" sz="half" idx="10"/>
          </p:nvPr>
        </p:nvSpPr>
        <p:spPr/>
        <p:txBody>
          <a:bodyPr/>
          <a:lstStyle/>
          <a:p>
            <a:fld id="{CB923A3A-0441-4FC4-B674-5730CF5723A5}" type="datetimeFigureOut">
              <a:rPr lang="en-US" smtClean="0"/>
              <a:t>22-Aug-23</a:t>
            </a:fld>
            <a:endParaRPr lang="en-US"/>
          </a:p>
        </p:txBody>
      </p:sp>
      <p:sp>
        <p:nvSpPr>
          <p:cNvPr id="8" name="Footer Placeholder 7">
            <a:extLst>
              <a:ext uri="{FF2B5EF4-FFF2-40B4-BE49-F238E27FC236}">
                <a16:creationId xmlns:a16="http://schemas.microsoft.com/office/drawing/2014/main" id="{77D70CB9-580F-4AFC-9258-D95ABC62F6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9BED0B-C50C-494D-93E5-5C7D17854E9A}"/>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9920614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0C330-3358-4117-9772-70AB11B062DF}"/>
              </a:ext>
            </a:extLst>
          </p:cNvPr>
          <p:cNvSpPr>
            <a:spLocks noGrp="1"/>
          </p:cNvSpPr>
          <p:nvPr>
            <p:ph type="dt" sz="half" idx="10"/>
          </p:nvPr>
        </p:nvSpPr>
        <p:spPr/>
        <p:txBody>
          <a:bodyPr/>
          <a:lstStyle/>
          <a:p>
            <a:fld id="{CB923A3A-0441-4FC4-B674-5730CF5723A5}" type="datetimeFigureOut">
              <a:rPr lang="en-US" smtClean="0"/>
              <a:t>22-Aug-23</a:t>
            </a:fld>
            <a:endParaRPr lang="en-US"/>
          </a:p>
        </p:txBody>
      </p:sp>
      <p:sp>
        <p:nvSpPr>
          <p:cNvPr id="4" name="Footer Placeholder 3">
            <a:extLst>
              <a:ext uri="{FF2B5EF4-FFF2-40B4-BE49-F238E27FC236}">
                <a16:creationId xmlns:a16="http://schemas.microsoft.com/office/drawing/2014/main" id="{6F52ED7F-6A42-41BA-98BC-3D2A007B67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CC930D-66E0-46E7-9358-F8C7D0C2383B}"/>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2398151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57B624-35D6-409B-ABEB-D8D62E627161}"/>
              </a:ext>
            </a:extLst>
          </p:cNvPr>
          <p:cNvSpPr>
            <a:spLocks noGrp="1"/>
          </p:cNvSpPr>
          <p:nvPr>
            <p:ph type="dt" sz="half" idx="10"/>
          </p:nvPr>
        </p:nvSpPr>
        <p:spPr/>
        <p:txBody>
          <a:bodyPr/>
          <a:lstStyle/>
          <a:p>
            <a:fld id="{CB923A3A-0441-4FC4-B674-5730CF5723A5}" type="datetimeFigureOut">
              <a:rPr lang="en-US" smtClean="0"/>
              <a:t>22-Aug-23</a:t>
            </a:fld>
            <a:endParaRPr lang="en-US"/>
          </a:p>
        </p:txBody>
      </p:sp>
      <p:sp>
        <p:nvSpPr>
          <p:cNvPr id="3" name="Footer Placeholder 2">
            <a:extLst>
              <a:ext uri="{FF2B5EF4-FFF2-40B4-BE49-F238E27FC236}">
                <a16:creationId xmlns:a16="http://schemas.microsoft.com/office/drawing/2014/main" id="{5D92ABE4-74C2-4301-9BD5-B56CA70A89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6512EB-971F-4D9E-BFBF-2BB7173FF6C4}"/>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0803614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FF9E-DB9D-472B-93D7-01B2B8CCB3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4348A8-87F3-4E51-9D9B-8F27C51C69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D144A9-C089-497C-A2B8-DC4F316DC8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805EB-4434-47AF-87FD-3658AE4FD7D2}"/>
              </a:ext>
            </a:extLst>
          </p:cNvPr>
          <p:cNvSpPr>
            <a:spLocks noGrp="1"/>
          </p:cNvSpPr>
          <p:nvPr>
            <p:ph type="dt" sz="half" idx="10"/>
          </p:nvPr>
        </p:nvSpPr>
        <p:spPr/>
        <p:txBody>
          <a:bodyPr/>
          <a:lstStyle/>
          <a:p>
            <a:fld id="{CB923A3A-0441-4FC4-B674-5730CF5723A5}" type="datetimeFigureOut">
              <a:rPr lang="en-US" smtClean="0"/>
              <a:t>22-Aug-23</a:t>
            </a:fld>
            <a:endParaRPr lang="en-US"/>
          </a:p>
        </p:txBody>
      </p:sp>
      <p:sp>
        <p:nvSpPr>
          <p:cNvPr id="6" name="Footer Placeholder 5">
            <a:extLst>
              <a:ext uri="{FF2B5EF4-FFF2-40B4-BE49-F238E27FC236}">
                <a16:creationId xmlns:a16="http://schemas.microsoft.com/office/drawing/2014/main" id="{8591A80C-2E12-4808-9597-C7949577A8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E49499-7C1D-40D4-BA5D-6C9FA54E29C6}"/>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6329182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83B0-A054-43AC-8DDF-D0011D255D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2BD6FE-5778-4C1E-89BB-1D36F1B41F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991A86-3C95-4509-A5B7-0F1C11847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6813D-4BD1-41A0-9413-506387EDF217}"/>
              </a:ext>
            </a:extLst>
          </p:cNvPr>
          <p:cNvSpPr>
            <a:spLocks noGrp="1"/>
          </p:cNvSpPr>
          <p:nvPr>
            <p:ph type="dt" sz="half" idx="10"/>
          </p:nvPr>
        </p:nvSpPr>
        <p:spPr/>
        <p:txBody>
          <a:bodyPr/>
          <a:lstStyle/>
          <a:p>
            <a:fld id="{CB923A3A-0441-4FC4-B674-5730CF5723A5}" type="datetimeFigureOut">
              <a:rPr lang="en-US" smtClean="0"/>
              <a:t>22-Aug-23</a:t>
            </a:fld>
            <a:endParaRPr lang="en-US"/>
          </a:p>
        </p:txBody>
      </p:sp>
      <p:sp>
        <p:nvSpPr>
          <p:cNvPr id="6" name="Footer Placeholder 5">
            <a:extLst>
              <a:ext uri="{FF2B5EF4-FFF2-40B4-BE49-F238E27FC236}">
                <a16:creationId xmlns:a16="http://schemas.microsoft.com/office/drawing/2014/main" id="{E1999038-A671-4080-A8FE-C5F8791BE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43A960-840B-4E31-BB47-21C139911933}"/>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7299280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0DC1F-8AD1-498E-936E-7B479F4EEBC7}"/>
              </a:ext>
            </a:extLst>
          </p:cNvPr>
          <p:cNvSpPr>
            <a:spLocks noGrp="1"/>
          </p:cNvSpPr>
          <p:nvPr>
            <p:ph type="dt" sz="half" idx="10"/>
          </p:nvPr>
        </p:nvSpPr>
        <p:spPr/>
        <p:txBody>
          <a:bodyPr/>
          <a:lstStyle/>
          <a:p>
            <a:fld id="{CB923A3A-0441-4FC4-B674-5730CF5723A5}" type="datetimeFigureOut">
              <a:rPr lang="en-US" smtClean="0"/>
              <a:t>22-Aug-23</a:t>
            </a:fld>
            <a:endParaRPr lang="en-US"/>
          </a:p>
        </p:txBody>
      </p:sp>
      <p:sp>
        <p:nvSpPr>
          <p:cNvPr id="5" name="Footer Placeholder 4">
            <a:extLst>
              <a:ext uri="{FF2B5EF4-FFF2-40B4-BE49-F238E27FC236}">
                <a16:creationId xmlns:a16="http://schemas.microsoft.com/office/drawing/2014/main" id="{86843DE3-0826-467C-9E6B-91E3F9EE6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1AB5D-FBDA-4F09-963E-8BE3B2E4CE8F}"/>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2233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and text 1">
  <p:cSld name="Título and text 1">
    <p:spTree>
      <p:nvGrpSpPr>
        <p:cNvPr id="1" name="Shape 46"/>
        <p:cNvGrpSpPr/>
        <p:nvPr/>
      </p:nvGrpSpPr>
      <p:grpSpPr>
        <a:xfrm>
          <a:off x="0" y="0"/>
          <a:ext cx="0" cy="0"/>
          <a:chOff x="0" y="0"/>
          <a:chExt cx="0" cy="0"/>
        </a:xfrm>
      </p:grpSpPr>
      <p:grpSp>
        <p:nvGrpSpPr>
          <p:cNvPr id="47" name="Google Shape;47;p5"/>
          <p:cNvGrpSpPr/>
          <p:nvPr/>
        </p:nvGrpSpPr>
        <p:grpSpPr>
          <a:xfrm>
            <a:off x="24" y="-9"/>
            <a:ext cx="12191977" cy="6860860"/>
            <a:chOff x="17" y="-7"/>
            <a:chExt cx="9143983" cy="5145645"/>
          </a:xfrm>
        </p:grpSpPr>
        <p:grpSp>
          <p:nvGrpSpPr>
            <p:cNvPr id="48" name="Google Shape;48;p5"/>
            <p:cNvGrpSpPr/>
            <p:nvPr/>
          </p:nvGrpSpPr>
          <p:grpSpPr>
            <a:xfrm flipH="1">
              <a:off x="5713554" y="-7"/>
              <a:ext cx="3430446" cy="1998576"/>
              <a:chOff x="2387099" y="3646800"/>
              <a:chExt cx="1386375" cy="807701"/>
            </a:xfrm>
          </p:grpSpPr>
          <p:sp>
            <p:nvSpPr>
              <p:cNvPr id="49" name="Google Shape;49;p5"/>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3596828" y="3646803"/>
                <a:ext cx="128325" cy="225902"/>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387099" y="3646803"/>
                <a:ext cx="1232950" cy="483564"/>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387099" y="3646803"/>
                <a:ext cx="1386375" cy="807698"/>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 name="Google Shape;55;p5"/>
            <p:cNvSpPr/>
            <p:nvPr/>
          </p:nvSpPr>
          <p:spPr>
            <a:xfrm rot="10800000">
              <a:off x="17" y="4053222"/>
              <a:ext cx="2065033" cy="1092415"/>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5"/>
          <p:cNvSpPr txBox="1">
            <a:spLocks noGrp="1"/>
          </p:cNvSpPr>
          <p:nvPr>
            <p:ph type="title"/>
          </p:nvPr>
        </p:nvSpPr>
        <p:spPr>
          <a:xfrm>
            <a:off x="950967" y="719333"/>
            <a:ext cx="7702000" cy="573200"/>
          </a:xfrm>
          <a:prstGeom prst="rect">
            <a:avLst/>
          </a:prstGeom>
        </p:spPr>
        <p:txBody>
          <a:bodyPr spcFirstLastPara="1" wrap="square" lIns="0" tIns="0" rIns="0" bIns="0" anchor="t" anchorCtr="0">
            <a:noAutofit/>
          </a:bodyPr>
          <a:lstStyle>
            <a:lvl1pPr lvl="0" rtl="0">
              <a:spcBef>
                <a:spcPts val="0"/>
              </a:spcBef>
              <a:spcAft>
                <a:spcPts val="0"/>
              </a:spcAft>
              <a:buSzPts val="28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p5"/>
          <p:cNvSpPr txBox="1">
            <a:spLocks noGrp="1"/>
          </p:cNvSpPr>
          <p:nvPr>
            <p:ph type="body" idx="1"/>
          </p:nvPr>
        </p:nvSpPr>
        <p:spPr>
          <a:xfrm>
            <a:off x="950967" y="1841433"/>
            <a:ext cx="53176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58" name="Google Shape;58;p5"/>
          <p:cNvSpPr txBox="1">
            <a:spLocks noGrp="1"/>
          </p:cNvSpPr>
          <p:nvPr>
            <p:ph type="body" idx="2"/>
          </p:nvPr>
        </p:nvSpPr>
        <p:spPr>
          <a:xfrm>
            <a:off x="6429333" y="1841433"/>
            <a:ext cx="4206000" cy="3730800"/>
          </a:xfrm>
          <a:prstGeom prst="rect">
            <a:avLst/>
          </a:prstGeom>
        </p:spPr>
        <p:txBody>
          <a:bodyPr spcFirstLastPara="1" wrap="square" lIns="91425" tIns="91425" rIns="91425" bIns="91425" anchor="t" anchorCtr="0">
            <a:noAutofit/>
          </a:bodyPr>
          <a:lstStyle>
            <a:lvl1pPr marL="609585" lvl="0" indent="-406390" rtl="0">
              <a:lnSpc>
                <a:spcPct val="92000"/>
              </a:lnSpc>
              <a:spcBef>
                <a:spcPts val="0"/>
              </a:spcBef>
              <a:spcAft>
                <a:spcPts val="0"/>
              </a:spcAft>
              <a:buClr>
                <a:schemeClr val="lt1"/>
              </a:buClr>
              <a:buSzPts val="1200"/>
              <a:buFont typeface="Livvic"/>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26618570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8DF59-3A4D-4BF1-9592-64F46ED9A3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642E41-38B5-4B56-8AEB-FD22F0E175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6DF10-DBB6-4A64-BA70-A5B54ED800E0}"/>
              </a:ext>
            </a:extLst>
          </p:cNvPr>
          <p:cNvSpPr>
            <a:spLocks noGrp="1"/>
          </p:cNvSpPr>
          <p:nvPr>
            <p:ph type="dt" sz="half" idx="10"/>
          </p:nvPr>
        </p:nvSpPr>
        <p:spPr/>
        <p:txBody>
          <a:bodyPr/>
          <a:lstStyle/>
          <a:p>
            <a:fld id="{CB923A3A-0441-4FC4-B674-5730CF5723A5}" type="datetimeFigureOut">
              <a:rPr lang="en-US" smtClean="0"/>
              <a:t>22-Aug-23</a:t>
            </a:fld>
            <a:endParaRPr lang="en-US"/>
          </a:p>
        </p:txBody>
      </p:sp>
      <p:sp>
        <p:nvSpPr>
          <p:cNvPr id="5" name="Footer Placeholder 4">
            <a:extLst>
              <a:ext uri="{FF2B5EF4-FFF2-40B4-BE49-F238E27FC236}">
                <a16:creationId xmlns:a16="http://schemas.microsoft.com/office/drawing/2014/main" id="{F702A13F-0B61-4A37-854F-BFE26B43BF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88BC8-CAAF-449F-8B1D-24B87504DB03}"/>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0521913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20000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61649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850522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58407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19387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18431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623858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408699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304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9"/>
        <p:cNvGrpSpPr/>
        <p:nvPr/>
      </p:nvGrpSpPr>
      <p:grpSpPr>
        <a:xfrm>
          <a:off x="0" y="0"/>
          <a:ext cx="0" cy="0"/>
          <a:chOff x="0" y="0"/>
          <a:chExt cx="0" cy="0"/>
        </a:xfrm>
      </p:grpSpPr>
      <p:grpSp>
        <p:nvGrpSpPr>
          <p:cNvPr id="60" name="Google Shape;60;p6"/>
          <p:cNvGrpSpPr/>
          <p:nvPr/>
        </p:nvGrpSpPr>
        <p:grpSpPr>
          <a:xfrm flipH="1">
            <a:off x="-15" y="3388869"/>
            <a:ext cx="11996565" cy="3463148"/>
            <a:chOff x="1213475" y="1281350"/>
            <a:chExt cx="3125625" cy="902300"/>
          </a:xfrm>
        </p:grpSpPr>
        <p:sp>
          <p:nvSpPr>
            <p:cNvPr id="61" name="Google Shape;61;p6"/>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63" name="Google Shape;63;p6"/>
          <p:cNvPicPr preferRelativeResize="0"/>
          <p:nvPr/>
        </p:nvPicPr>
        <p:blipFill>
          <a:blip r:embed="rId2">
            <a:alphaModFix/>
          </a:blip>
          <a:stretch>
            <a:fillRect/>
          </a:stretch>
        </p:blipFill>
        <p:spPr>
          <a:xfrm>
            <a:off x="1" y="0"/>
            <a:ext cx="12191999" cy="6856371"/>
          </a:xfrm>
          <a:prstGeom prst="rect">
            <a:avLst/>
          </a:prstGeom>
          <a:noFill/>
          <a:ln>
            <a:noFill/>
          </a:ln>
        </p:spPr>
      </p:pic>
      <p:sp>
        <p:nvSpPr>
          <p:cNvPr id="64" name="Google Shape;64;p6"/>
          <p:cNvSpPr txBox="1">
            <a:spLocks noGrp="1"/>
          </p:cNvSpPr>
          <p:nvPr>
            <p:ph type="ctrTitle"/>
          </p:nvPr>
        </p:nvSpPr>
        <p:spPr>
          <a:xfrm>
            <a:off x="950967" y="719333"/>
            <a:ext cx="4599200" cy="1497200"/>
          </a:xfrm>
          <a:prstGeom prst="rect">
            <a:avLst/>
          </a:prstGeom>
        </p:spPr>
        <p:txBody>
          <a:bodyPr spcFirstLastPara="1" wrap="square" lIns="0" tIns="0" rIns="0" bIns="0" anchor="b" anchorCtr="0">
            <a:noAutofit/>
          </a:bodyPr>
          <a:lstStyle>
            <a:lvl1pPr lvl="0" rtl="0">
              <a:spcBef>
                <a:spcPts val="0"/>
              </a:spcBef>
              <a:spcAft>
                <a:spcPts val="0"/>
              </a:spcAft>
              <a:buClr>
                <a:srgbClr val="EA8C6D"/>
              </a:buClr>
              <a:buSzPts val="8300"/>
              <a:buFont typeface="Amatic SC"/>
              <a:buNone/>
              <a:defRPr sz="10666">
                <a:solidFill>
                  <a:srgbClr val="EA8C6D"/>
                </a:solidFill>
                <a:latin typeface="Amatic SC"/>
                <a:ea typeface="Amatic SC"/>
                <a:cs typeface="Amatic SC"/>
                <a:sym typeface="Amatic SC"/>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5" name="Google Shape;65;p6"/>
          <p:cNvSpPr txBox="1">
            <a:spLocks noGrp="1"/>
          </p:cNvSpPr>
          <p:nvPr>
            <p:ph type="subTitle" idx="1"/>
          </p:nvPr>
        </p:nvSpPr>
        <p:spPr>
          <a:xfrm>
            <a:off x="6268233" y="790267"/>
            <a:ext cx="4972800" cy="2638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500"/>
              <a:buFont typeface="Happy Monkey"/>
              <a:buNone/>
              <a:defRPr>
                <a:solidFill>
                  <a:schemeClr val="dk1"/>
                </a:solidFill>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9980848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58464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34136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22-Aug-23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37032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22-Aug-23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45285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22-Aug-23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53960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22-Aug-23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19646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22-Aug-23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34438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22-Aug-23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61455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22-Aug-23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32507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22-Aug-23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087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grpSp>
        <p:nvGrpSpPr>
          <p:cNvPr id="67" name="Google Shape;67;p7"/>
          <p:cNvGrpSpPr/>
          <p:nvPr/>
        </p:nvGrpSpPr>
        <p:grpSpPr>
          <a:xfrm>
            <a:off x="-914390" y="-101609"/>
            <a:ext cx="13106391" cy="6961743"/>
            <a:chOff x="-685793" y="-76207"/>
            <a:chExt cx="9829793" cy="5221307"/>
          </a:xfrm>
        </p:grpSpPr>
        <p:grpSp>
          <p:nvGrpSpPr>
            <p:cNvPr id="68" name="Google Shape;68;p7"/>
            <p:cNvGrpSpPr/>
            <p:nvPr/>
          </p:nvGrpSpPr>
          <p:grpSpPr>
            <a:xfrm>
              <a:off x="-685793" y="-76207"/>
              <a:ext cx="3430446" cy="2367692"/>
              <a:chOff x="2109942" y="3616005"/>
              <a:chExt cx="1386375" cy="956875"/>
            </a:xfrm>
          </p:grpSpPr>
          <p:sp>
            <p:nvSpPr>
              <p:cNvPr id="69" name="Google Shape;69;p7"/>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a:off x="3319667" y="3616005"/>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a:off x="2109942" y="3616005"/>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7"/>
              <p:cNvSpPr/>
              <p:nvPr/>
            </p:nvSpPr>
            <p:spPr>
              <a:xfrm>
                <a:off x="2109942" y="3616005"/>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7"/>
              <p:cNvSpPr/>
              <p:nvPr/>
            </p:nvSpPr>
            <p:spPr>
              <a:xfrm>
                <a:off x="2109942" y="3616005"/>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7"/>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7"/>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 name="Google Shape;76;p7"/>
          <p:cNvSpPr txBox="1">
            <a:spLocks noGrp="1"/>
          </p:cNvSpPr>
          <p:nvPr>
            <p:ph type="title"/>
          </p:nvPr>
        </p:nvSpPr>
        <p:spPr>
          <a:xfrm>
            <a:off x="2937567"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200"/>
              <a:buNone/>
              <a:defRPr sz="4267" b="1">
                <a:solidFill>
                  <a:srgbClr val="EA8C6D"/>
                </a:solidFill>
              </a:defRPr>
            </a:lvl2pPr>
            <a:lvl3pPr lvl="2" rtl="0">
              <a:spcBef>
                <a:spcPts val="0"/>
              </a:spcBef>
              <a:spcAft>
                <a:spcPts val="0"/>
              </a:spcAft>
              <a:buClr>
                <a:srgbClr val="EA8C6D"/>
              </a:buClr>
              <a:buSzPts val="3200"/>
              <a:buNone/>
              <a:defRPr sz="4267" b="1">
                <a:solidFill>
                  <a:srgbClr val="EA8C6D"/>
                </a:solidFill>
              </a:defRPr>
            </a:lvl3pPr>
            <a:lvl4pPr lvl="3" rtl="0">
              <a:spcBef>
                <a:spcPts val="0"/>
              </a:spcBef>
              <a:spcAft>
                <a:spcPts val="0"/>
              </a:spcAft>
              <a:buClr>
                <a:srgbClr val="EA8C6D"/>
              </a:buClr>
              <a:buSzPts val="3200"/>
              <a:buNone/>
              <a:defRPr sz="4267" b="1">
                <a:solidFill>
                  <a:srgbClr val="EA8C6D"/>
                </a:solidFill>
              </a:defRPr>
            </a:lvl4pPr>
            <a:lvl5pPr lvl="4" rtl="0">
              <a:spcBef>
                <a:spcPts val="0"/>
              </a:spcBef>
              <a:spcAft>
                <a:spcPts val="0"/>
              </a:spcAft>
              <a:buClr>
                <a:srgbClr val="EA8C6D"/>
              </a:buClr>
              <a:buSzPts val="3200"/>
              <a:buNone/>
              <a:defRPr sz="4267" b="1">
                <a:solidFill>
                  <a:srgbClr val="EA8C6D"/>
                </a:solidFill>
              </a:defRPr>
            </a:lvl5pPr>
            <a:lvl6pPr lvl="5" rtl="0">
              <a:spcBef>
                <a:spcPts val="0"/>
              </a:spcBef>
              <a:spcAft>
                <a:spcPts val="0"/>
              </a:spcAft>
              <a:buClr>
                <a:srgbClr val="EA8C6D"/>
              </a:buClr>
              <a:buSzPts val="3200"/>
              <a:buNone/>
              <a:defRPr sz="4267" b="1">
                <a:solidFill>
                  <a:srgbClr val="EA8C6D"/>
                </a:solidFill>
              </a:defRPr>
            </a:lvl6pPr>
            <a:lvl7pPr lvl="6" rtl="0">
              <a:spcBef>
                <a:spcPts val="0"/>
              </a:spcBef>
              <a:spcAft>
                <a:spcPts val="0"/>
              </a:spcAft>
              <a:buClr>
                <a:srgbClr val="EA8C6D"/>
              </a:buClr>
              <a:buSzPts val="3200"/>
              <a:buNone/>
              <a:defRPr sz="4267" b="1">
                <a:solidFill>
                  <a:srgbClr val="EA8C6D"/>
                </a:solidFill>
              </a:defRPr>
            </a:lvl7pPr>
            <a:lvl8pPr lvl="7" rtl="0">
              <a:spcBef>
                <a:spcPts val="0"/>
              </a:spcBef>
              <a:spcAft>
                <a:spcPts val="0"/>
              </a:spcAft>
              <a:buClr>
                <a:srgbClr val="EA8C6D"/>
              </a:buClr>
              <a:buSzPts val="3200"/>
              <a:buNone/>
              <a:defRPr sz="4267" b="1">
                <a:solidFill>
                  <a:srgbClr val="EA8C6D"/>
                </a:solidFill>
              </a:defRPr>
            </a:lvl8pPr>
            <a:lvl9pPr lvl="8" rtl="0">
              <a:spcBef>
                <a:spcPts val="0"/>
              </a:spcBef>
              <a:spcAft>
                <a:spcPts val="0"/>
              </a:spcAft>
              <a:buClr>
                <a:srgbClr val="EA8C6D"/>
              </a:buClr>
              <a:buSzPts val="3200"/>
              <a:buNone/>
              <a:defRPr sz="4267" b="1">
                <a:solidFill>
                  <a:srgbClr val="EA8C6D"/>
                </a:solidFill>
              </a:defRPr>
            </a:lvl9pPr>
          </a:lstStyle>
          <a:p>
            <a:endParaRPr/>
          </a:p>
        </p:txBody>
      </p:sp>
      <p:sp>
        <p:nvSpPr>
          <p:cNvPr id="77" name="Google Shape;77;p7"/>
          <p:cNvSpPr txBox="1">
            <a:spLocks noGrp="1"/>
          </p:cNvSpPr>
          <p:nvPr>
            <p:ph type="title" idx="2"/>
          </p:nvPr>
        </p:nvSpPr>
        <p:spPr>
          <a:xfrm>
            <a:off x="7393700" y="2085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8" name="Google Shape;78;p7"/>
          <p:cNvSpPr txBox="1">
            <a:spLocks noGrp="1"/>
          </p:cNvSpPr>
          <p:nvPr>
            <p:ph type="title" idx="3"/>
          </p:nvPr>
        </p:nvSpPr>
        <p:spPr>
          <a:xfrm>
            <a:off x="7393700"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79" name="Google Shape;79;p7"/>
          <p:cNvSpPr txBox="1">
            <a:spLocks noGrp="1"/>
          </p:cNvSpPr>
          <p:nvPr>
            <p:ph type="title" idx="4"/>
          </p:nvPr>
        </p:nvSpPr>
        <p:spPr>
          <a:xfrm>
            <a:off x="2937567" y="4433500"/>
            <a:ext cx="2855200" cy="4864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500"/>
              <a:buNone/>
              <a:defRPr sz="4000" b="1"/>
            </a:lvl1pPr>
            <a:lvl2pPr lvl="1" rtl="0">
              <a:spcBef>
                <a:spcPts val="0"/>
              </a:spcBef>
              <a:spcAft>
                <a:spcPts val="0"/>
              </a:spcAft>
              <a:buClr>
                <a:srgbClr val="EA8C6D"/>
              </a:buClr>
              <a:buSzPts val="3000"/>
              <a:buNone/>
              <a:defRPr sz="4000" b="1">
                <a:solidFill>
                  <a:srgbClr val="EA8C6D"/>
                </a:solidFill>
              </a:defRPr>
            </a:lvl2pPr>
            <a:lvl3pPr lvl="2" rtl="0">
              <a:spcBef>
                <a:spcPts val="0"/>
              </a:spcBef>
              <a:spcAft>
                <a:spcPts val="0"/>
              </a:spcAft>
              <a:buClr>
                <a:srgbClr val="EA8C6D"/>
              </a:buClr>
              <a:buSzPts val="3000"/>
              <a:buNone/>
              <a:defRPr sz="4000" b="1">
                <a:solidFill>
                  <a:srgbClr val="EA8C6D"/>
                </a:solidFill>
              </a:defRPr>
            </a:lvl3pPr>
            <a:lvl4pPr lvl="3" rtl="0">
              <a:spcBef>
                <a:spcPts val="0"/>
              </a:spcBef>
              <a:spcAft>
                <a:spcPts val="0"/>
              </a:spcAft>
              <a:buClr>
                <a:srgbClr val="EA8C6D"/>
              </a:buClr>
              <a:buSzPts val="3000"/>
              <a:buNone/>
              <a:defRPr sz="4000" b="1">
                <a:solidFill>
                  <a:srgbClr val="EA8C6D"/>
                </a:solidFill>
              </a:defRPr>
            </a:lvl4pPr>
            <a:lvl5pPr lvl="4" rtl="0">
              <a:spcBef>
                <a:spcPts val="0"/>
              </a:spcBef>
              <a:spcAft>
                <a:spcPts val="0"/>
              </a:spcAft>
              <a:buClr>
                <a:srgbClr val="EA8C6D"/>
              </a:buClr>
              <a:buSzPts val="3000"/>
              <a:buNone/>
              <a:defRPr sz="4000" b="1">
                <a:solidFill>
                  <a:srgbClr val="EA8C6D"/>
                </a:solidFill>
              </a:defRPr>
            </a:lvl5pPr>
            <a:lvl6pPr lvl="5" rtl="0">
              <a:spcBef>
                <a:spcPts val="0"/>
              </a:spcBef>
              <a:spcAft>
                <a:spcPts val="0"/>
              </a:spcAft>
              <a:buClr>
                <a:srgbClr val="EA8C6D"/>
              </a:buClr>
              <a:buSzPts val="3000"/>
              <a:buNone/>
              <a:defRPr sz="4000" b="1">
                <a:solidFill>
                  <a:srgbClr val="EA8C6D"/>
                </a:solidFill>
              </a:defRPr>
            </a:lvl6pPr>
            <a:lvl7pPr lvl="6" rtl="0">
              <a:spcBef>
                <a:spcPts val="0"/>
              </a:spcBef>
              <a:spcAft>
                <a:spcPts val="0"/>
              </a:spcAft>
              <a:buClr>
                <a:srgbClr val="EA8C6D"/>
              </a:buClr>
              <a:buSzPts val="3000"/>
              <a:buNone/>
              <a:defRPr sz="4000" b="1">
                <a:solidFill>
                  <a:srgbClr val="EA8C6D"/>
                </a:solidFill>
              </a:defRPr>
            </a:lvl7pPr>
            <a:lvl8pPr lvl="7" rtl="0">
              <a:spcBef>
                <a:spcPts val="0"/>
              </a:spcBef>
              <a:spcAft>
                <a:spcPts val="0"/>
              </a:spcAft>
              <a:buClr>
                <a:srgbClr val="EA8C6D"/>
              </a:buClr>
              <a:buSzPts val="3000"/>
              <a:buNone/>
              <a:defRPr sz="4000" b="1">
                <a:solidFill>
                  <a:srgbClr val="EA8C6D"/>
                </a:solidFill>
              </a:defRPr>
            </a:lvl8pPr>
            <a:lvl9pPr lvl="8" rtl="0">
              <a:spcBef>
                <a:spcPts val="0"/>
              </a:spcBef>
              <a:spcAft>
                <a:spcPts val="0"/>
              </a:spcAft>
              <a:buClr>
                <a:srgbClr val="EA8C6D"/>
              </a:buClr>
              <a:buSzPts val="3000"/>
              <a:buNone/>
              <a:defRPr sz="4000" b="1">
                <a:solidFill>
                  <a:srgbClr val="EA8C6D"/>
                </a:solidFill>
              </a:defRPr>
            </a:lvl9pPr>
          </a:lstStyle>
          <a:p>
            <a:endParaRPr/>
          </a:p>
        </p:txBody>
      </p:sp>
      <p:sp>
        <p:nvSpPr>
          <p:cNvPr id="80" name="Google Shape;80;p7"/>
          <p:cNvSpPr txBox="1">
            <a:spLocks noGrp="1"/>
          </p:cNvSpPr>
          <p:nvPr>
            <p:ph type="subTitle" idx="1"/>
          </p:nvPr>
        </p:nvSpPr>
        <p:spPr>
          <a:xfrm>
            <a:off x="29375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2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1" name="Google Shape;81;p7"/>
          <p:cNvSpPr txBox="1">
            <a:spLocks noGrp="1"/>
          </p:cNvSpPr>
          <p:nvPr>
            <p:ph type="subTitle" idx="5"/>
          </p:nvPr>
        </p:nvSpPr>
        <p:spPr>
          <a:xfrm>
            <a:off x="7393735" y="2682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2" name="Google Shape;82;p7"/>
          <p:cNvSpPr txBox="1">
            <a:spLocks noGrp="1"/>
          </p:cNvSpPr>
          <p:nvPr>
            <p:ph type="subTitle" idx="6"/>
          </p:nvPr>
        </p:nvSpPr>
        <p:spPr>
          <a:xfrm>
            <a:off x="2937601"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83" name="Google Shape;83;p7"/>
          <p:cNvSpPr txBox="1">
            <a:spLocks noGrp="1"/>
          </p:cNvSpPr>
          <p:nvPr>
            <p:ph type="subTitle" idx="7"/>
          </p:nvPr>
        </p:nvSpPr>
        <p:spPr>
          <a:xfrm>
            <a:off x="7393735" y="5030733"/>
            <a:ext cx="3158400" cy="11020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1"/>
              </a:buClr>
              <a:buSzPts val="1800"/>
              <a:buFont typeface="Happy Monkey"/>
              <a:buNone/>
              <a:defRPr sz="2133">
                <a:solidFill>
                  <a:schemeClr val="dk1"/>
                </a:solidFill>
                <a:latin typeface="Mallanna"/>
                <a:ea typeface="Mallanna"/>
                <a:cs typeface="Mallanna"/>
                <a:sym typeface="Mallanna"/>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8422609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22-Aug-23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598621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22-Aug-23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03985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22-Aug-23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33734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691077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0080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7745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그림 개체 틀 2">
            <a:extLst>
              <a:ext uri="{FF2B5EF4-FFF2-40B4-BE49-F238E27FC236}">
                <a16:creationId xmlns:a16="http://schemas.microsoft.com/office/drawing/2014/main" id="{DBDCB275-296E-43B0-B18C-F7275976A488}"/>
              </a:ext>
            </a:extLst>
          </p:cNvPr>
          <p:cNvSpPr>
            <a:spLocks noGrp="1"/>
          </p:cNvSpPr>
          <p:nvPr>
            <p:ph type="pic" sz="quarter" idx="11" hasCustomPrompt="1"/>
          </p:nvPr>
        </p:nvSpPr>
        <p:spPr>
          <a:xfrm>
            <a:off x="903133" y="1792223"/>
            <a:ext cx="1728000" cy="2198621"/>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5" name="Rectangle 4">
            <a:extLst>
              <a:ext uri="{FF2B5EF4-FFF2-40B4-BE49-F238E27FC236}">
                <a16:creationId xmlns:a16="http://schemas.microsoft.com/office/drawing/2014/main" id="{A00B607A-7F53-481C-BB55-55C78BA1AD6C}"/>
              </a:ext>
            </a:extLst>
          </p:cNvPr>
          <p:cNvSpPr/>
          <p:nvPr userDrawn="1"/>
        </p:nvSpPr>
        <p:spPr>
          <a:xfrm>
            <a:off x="2630921" y="1787411"/>
            <a:ext cx="1728000" cy="22082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Arial" pitchFamily="34" charset="0"/>
            </a:endParaRPr>
          </a:p>
        </p:txBody>
      </p:sp>
      <p:sp>
        <p:nvSpPr>
          <p:cNvPr id="6" name="그림 개체 틀 2">
            <a:extLst>
              <a:ext uri="{FF2B5EF4-FFF2-40B4-BE49-F238E27FC236}">
                <a16:creationId xmlns:a16="http://schemas.microsoft.com/office/drawing/2014/main" id="{467F40C9-989E-47A5-B800-F6375EAAFA45}"/>
              </a:ext>
            </a:extLst>
          </p:cNvPr>
          <p:cNvSpPr>
            <a:spLocks noGrp="1"/>
          </p:cNvSpPr>
          <p:nvPr>
            <p:ph type="pic" sz="quarter" idx="47" hasCustomPrompt="1"/>
          </p:nvPr>
        </p:nvSpPr>
        <p:spPr>
          <a:xfrm>
            <a:off x="4358709" y="1792223"/>
            <a:ext cx="1728000" cy="2198621"/>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7" name="Rectangle 6">
            <a:extLst>
              <a:ext uri="{FF2B5EF4-FFF2-40B4-BE49-F238E27FC236}">
                <a16:creationId xmlns:a16="http://schemas.microsoft.com/office/drawing/2014/main" id="{FD17EF08-C96C-41C3-A803-A8E81CACD596}"/>
              </a:ext>
            </a:extLst>
          </p:cNvPr>
          <p:cNvSpPr/>
          <p:nvPr userDrawn="1"/>
        </p:nvSpPr>
        <p:spPr>
          <a:xfrm>
            <a:off x="6086497" y="1787411"/>
            <a:ext cx="1728000" cy="22082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Arial" pitchFamily="34" charset="0"/>
            </a:endParaRPr>
          </a:p>
        </p:txBody>
      </p:sp>
      <p:sp>
        <p:nvSpPr>
          <p:cNvPr id="8" name="그림 개체 틀 2">
            <a:extLst>
              <a:ext uri="{FF2B5EF4-FFF2-40B4-BE49-F238E27FC236}">
                <a16:creationId xmlns:a16="http://schemas.microsoft.com/office/drawing/2014/main" id="{74F0F785-17C4-4E46-9A79-84751DD29CA6}"/>
              </a:ext>
            </a:extLst>
          </p:cNvPr>
          <p:cNvSpPr>
            <a:spLocks noGrp="1"/>
          </p:cNvSpPr>
          <p:nvPr>
            <p:ph type="pic" sz="quarter" idx="50" hasCustomPrompt="1"/>
          </p:nvPr>
        </p:nvSpPr>
        <p:spPr>
          <a:xfrm>
            <a:off x="7814285" y="1792223"/>
            <a:ext cx="1728000" cy="2198621"/>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9" name="Rectangle 8">
            <a:extLst>
              <a:ext uri="{FF2B5EF4-FFF2-40B4-BE49-F238E27FC236}">
                <a16:creationId xmlns:a16="http://schemas.microsoft.com/office/drawing/2014/main" id="{1CBF34B5-4F48-4874-BE9D-CBA98193C587}"/>
              </a:ext>
            </a:extLst>
          </p:cNvPr>
          <p:cNvSpPr/>
          <p:nvPr userDrawn="1"/>
        </p:nvSpPr>
        <p:spPr>
          <a:xfrm>
            <a:off x="9542072" y="1787411"/>
            <a:ext cx="1728000" cy="22082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Arial" pitchFamily="34" charset="0"/>
            </a:endParaRPr>
          </a:p>
        </p:txBody>
      </p:sp>
      <p:sp>
        <p:nvSpPr>
          <p:cNvPr id="10" name="그림 개체 틀 2">
            <a:extLst>
              <a:ext uri="{FF2B5EF4-FFF2-40B4-BE49-F238E27FC236}">
                <a16:creationId xmlns:a16="http://schemas.microsoft.com/office/drawing/2014/main" id="{F151292A-A328-40A6-ABD1-A73E114D7BCA}"/>
              </a:ext>
            </a:extLst>
          </p:cNvPr>
          <p:cNvSpPr>
            <a:spLocks noGrp="1"/>
          </p:cNvSpPr>
          <p:nvPr>
            <p:ph type="pic" sz="quarter" idx="51" hasCustomPrompt="1"/>
          </p:nvPr>
        </p:nvSpPr>
        <p:spPr>
          <a:xfrm>
            <a:off x="9541435" y="4000468"/>
            <a:ext cx="1728000" cy="2198621"/>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11" name="Rectangle 10">
            <a:extLst>
              <a:ext uri="{FF2B5EF4-FFF2-40B4-BE49-F238E27FC236}">
                <a16:creationId xmlns:a16="http://schemas.microsoft.com/office/drawing/2014/main" id="{8240B435-82F3-4197-8E82-912E1F28C593}"/>
              </a:ext>
            </a:extLst>
          </p:cNvPr>
          <p:cNvSpPr/>
          <p:nvPr userDrawn="1"/>
        </p:nvSpPr>
        <p:spPr>
          <a:xfrm>
            <a:off x="902921" y="3990844"/>
            <a:ext cx="1728000" cy="22082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Arial" pitchFamily="34" charset="0"/>
            </a:endParaRPr>
          </a:p>
        </p:txBody>
      </p:sp>
      <p:sp>
        <p:nvSpPr>
          <p:cNvPr id="12" name="그림 개체 틀 2">
            <a:extLst>
              <a:ext uri="{FF2B5EF4-FFF2-40B4-BE49-F238E27FC236}">
                <a16:creationId xmlns:a16="http://schemas.microsoft.com/office/drawing/2014/main" id="{19709F72-4285-4626-9261-9DC7E66C2052}"/>
              </a:ext>
            </a:extLst>
          </p:cNvPr>
          <p:cNvSpPr>
            <a:spLocks noGrp="1"/>
          </p:cNvSpPr>
          <p:nvPr>
            <p:ph type="pic" sz="quarter" idx="52" hasCustomPrompt="1"/>
          </p:nvPr>
        </p:nvSpPr>
        <p:spPr>
          <a:xfrm>
            <a:off x="2630709" y="3995656"/>
            <a:ext cx="1728000" cy="2198621"/>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13" name="Rectangle 12">
            <a:extLst>
              <a:ext uri="{FF2B5EF4-FFF2-40B4-BE49-F238E27FC236}">
                <a16:creationId xmlns:a16="http://schemas.microsoft.com/office/drawing/2014/main" id="{323825A1-59E2-44A9-95B7-6AC7D95C9E72}"/>
              </a:ext>
            </a:extLst>
          </p:cNvPr>
          <p:cNvSpPr/>
          <p:nvPr userDrawn="1"/>
        </p:nvSpPr>
        <p:spPr>
          <a:xfrm>
            <a:off x="4358497" y="3990844"/>
            <a:ext cx="1728000" cy="22082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Arial" pitchFamily="34" charset="0"/>
            </a:endParaRPr>
          </a:p>
        </p:txBody>
      </p:sp>
      <p:sp>
        <p:nvSpPr>
          <p:cNvPr id="14" name="그림 개체 틀 2">
            <a:extLst>
              <a:ext uri="{FF2B5EF4-FFF2-40B4-BE49-F238E27FC236}">
                <a16:creationId xmlns:a16="http://schemas.microsoft.com/office/drawing/2014/main" id="{EB4DE102-538D-4221-81DD-3B6A54C5FA25}"/>
              </a:ext>
            </a:extLst>
          </p:cNvPr>
          <p:cNvSpPr>
            <a:spLocks noGrp="1"/>
          </p:cNvSpPr>
          <p:nvPr>
            <p:ph type="pic" sz="quarter" idx="53" hasCustomPrompt="1"/>
          </p:nvPr>
        </p:nvSpPr>
        <p:spPr>
          <a:xfrm>
            <a:off x="6086285" y="3995656"/>
            <a:ext cx="1728000" cy="2198621"/>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15" name="Rectangle 14">
            <a:extLst>
              <a:ext uri="{FF2B5EF4-FFF2-40B4-BE49-F238E27FC236}">
                <a16:creationId xmlns:a16="http://schemas.microsoft.com/office/drawing/2014/main" id="{C3CC35CF-F6F8-44EA-81C0-C116DDD130E1}"/>
              </a:ext>
            </a:extLst>
          </p:cNvPr>
          <p:cNvSpPr/>
          <p:nvPr userDrawn="1"/>
        </p:nvSpPr>
        <p:spPr>
          <a:xfrm>
            <a:off x="7814072" y="3990844"/>
            <a:ext cx="1728000" cy="22082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Arial" pitchFamily="34" charset="0"/>
            </a:endParaRPr>
          </a:p>
        </p:txBody>
      </p:sp>
    </p:spTree>
    <p:extLst>
      <p:ext uri="{BB962C8B-B14F-4D97-AF65-F5344CB8AC3E}">
        <p14:creationId xmlns:p14="http://schemas.microsoft.com/office/powerpoint/2010/main" val="14382530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1EC9BC-0799-46BD-9378-0B95A5781582}"/>
              </a:ext>
            </a:extLst>
          </p:cNvPr>
          <p:cNvSpPr/>
          <p:nvPr userDrawn="1"/>
        </p:nvSpPr>
        <p:spPr>
          <a:xfrm>
            <a:off x="826852" y="0"/>
            <a:ext cx="4562272" cy="4173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 name="그림 개체 틀 2">
            <a:extLst>
              <a:ext uri="{FF2B5EF4-FFF2-40B4-BE49-F238E27FC236}">
                <a16:creationId xmlns:a16="http://schemas.microsoft.com/office/drawing/2014/main" id="{8F79C132-0EA5-43C2-B798-0B004993B432}"/>
              </a:ext>
            </a:extLst>
          </p:cNvPr>
          <p:cNvSpPr>
            <a:spLocks noGrp="1"/>
          </p:cNvSpPr>
          <p:nvPr>
            <p:ph type="pic" sz="quarter" idx="11" hasCustomPrompt="1"/>
          </p:nvPr>
        </p:nvSpPr>
        <p:spPr>
          <a:xfrm>
            <a:off x="2490281" y="3287949"/>
            <a:ext cx="8874868" cy="2922351"/>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8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Tree>
    <p:extLst>
      <p:ext uri="{BB962C8B-B14F-4D97-AF65-F5344CB8AC3E}">
        <p14:creationId xmlns:p14="http://schemas.microsoft.com/office/powerpoint/2010/main" val="17563092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8634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A7C6B2FE-17F7-485E-B22D-E4EEB4AB55A8}"/>
              </a:ext>
            </a:extLst>
          </p:cNvPr>
          <p:cNvSpPr/>
          <p:nvPr userDrawn="1"/>
        </p:nvSpPr>
        <p:spPr>
          <a:xfrm>
            <a:off x="6096000" y="1134290"/>
            <a:ext cx="5529944" cy="2749733"/>
          </a:xfrm>
          <a:prstGeom prst="frame">
            <a:avLst>
              <a:gd name="adj1" fmla="val 13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 name="그림 개체 틀 2">
            <a:extLst>
              <a:ext uri="{FF2B5EF4-FFF2-40B4-BE49-F238E27FC236}">
                <a16:creationId xmlns:a16="http://schemas.microsoft.com/office/drawing/2014/main" id="{F4968FF8-9F9B-469A-A570-1DE2141AB917}"/>
              </a:ext>
            </a:extLst>
          </p:cNvPr>
          <p:cNvSpPr>
            <a:spLocks noGrp="1"/>
          </p:cNvSpPr>
          <p:nvPr>
            <p:ph type="pic" sz="quarter" idx="15" hasCustomPrompt="1"/>
          </p:nvPr>
        </p:nvSpPr>
        <p:spPr>
          <a:xfrm>
            <a:off x="8299269" y="-1"/>
            <a:ext cx="3017520" cy="3648891"/>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600" dirty="0">
                <a:solidFill>
                  <a:schemeClr val="tx1">
                    <a:lumMod val="75000"/>
                    <a:lumOff val="25000"/>
                  </a:schemeClr>
                </a:solidFill>
              </a:defRPr>
            </a:lvl1pPr>
          </a:lstStyle>
          <a:p>
            <a:pPr marL="0" lvl="0" algn="ctr"/>
            <a:r>
              <a:rPr lang="en-US" altLang="ko-KR" dirty="0"/>
              <a:t>Place Your Picture Here </a:t>
            </a:r>
          </a:p>
        </p:txBody>
      </p:sp>
      <p:sp>
        <p:nvSpPr>
          <p:cNvPr id="4" name="Picture Placeholder 6">
            <a:extLst>
              <a:ext uri="{FF2B5EF4-FFF2-40B4-BE49-F238E27FC236}">
                <a16:creationId xmlns:a16="http://schemas.microsoft.com/office/drawing/2014/main" id="{22D1A9E3-4225-44AE-BA52-1E452D87F5BE}"/>
              </a:ext>
            </a:extLst>
          </p:cNvPr>
          <p:cNvSpPr>
            <a:spLocks noGrp="1"/>
          </p:cNvSpPr>
          <p:nvPr>
            <p:ph type="pic" sz="quarter" idx="11" hasCustomPrompt="1"/>
          </p:nvPr>
        </p:nvSpPr>
        <p:spPr>
          <a:xfrm>
            <a:off x="875211" y="659332"/>
            <a:ext cx="4380956" cy="5840819"/>
          </a:xfrm>
          <a:prstGeom prst="rect">
            <a:avLst/>
          </a:prstGeom>
          <a:solidFill>
            <a:schemeClr val="bg1">
              <a:lumMod val="95000"/>
            </a:schemeClr>
          </a:solidFill>
          <a:ln w="152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003198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
        <p:cNvGrpSpPr/>
        <p:nvPr/>
      </p:nvGrpSpPr>
      <p:grpSpPr>
        <a:xfrm>
          <a:off x="0" y="0"/>
          <a:ext cx="0" cy="0"/>
          <a:chOff x="0" y="0"/>
          <a:chExt cx="0" cy="0"/>
        </a:xfrm>
      </p:grpSpPr>
      <p:grpSp>
        <p:nvGrpSpPr>
          <p:cNvPr id="85" name="Google Shape;85;p8"/>
          <p:cNvGrpSpPr/>
          <p:nvPr/>
        </p:nvGrpSpPr>
        <p:grpSpPr>
          <a:xfrm>
            <a:off x="195664" y="-8244"/>
            <a:ext cx="11996565" cy="6860259"/>
            <a:chOff x="146748" y="-6183"/>
            <a:chExt cx="8997424" cy="5145194"/>
          </a:xfrm>
        </p:grpSpPr>
        <p:grpSp>
          <p:nvGrpSpPr>
            <p:cNvPr id="86" name="Google Shape;86;p8"/>
            <p:cNvGrpSpPr/>
            <p:nvPr/>
          </p:nvGrpSpPr>
          <p:grpSpPr>
            <a:xfrm>
              <a:off x="146748" y="2541651"/>
              <a:ext cx="8997424" cy="2597361"/>
              <a:chOff x="1213475" y="1281350"/>
              <a:chExt cx="3125625" cy="902300"/>
            </a:xfrm>
          </p:grpSpPr>
          <p:sp>
            <p:nvSpPr>
              <p:cNvPr id="87" name="Google Shape;87;p8"/>
              <p:cNvSpPr/>
              <p:nvPr/>
            </p:nvSpPr>
            <p:spPr>
              <a:xfrm>
                <a:off x="1766875" y="1635550"/>
                <a:ext cx="2572225" cy="548100"/>
              </a:xfrm>
              <a:custGeom>
                <a:avLst/>
                <a:gdLst/>
                <a:ahLst/>
                <a:cxnLst/>
                <a:rect l="l" t="t" r="r" b="b"/>
                <a:pathLst>
                  <a:path w="102889" h="21924" extrusionOk="0">
                    <a:moveTo>
                      <a:pt x="102889" y="0"/>
                    </a:moveTo>
                    <a:cubicBezTo>
                      <a:pt x="102675" y="76"/>
                      <a:pt x="102449" y="163"/>
                      <a:pt x="102236" y="251"/>
                    </a:cubicBezTo>
                    <a:cubicBezTo>
                      <a:pt x="89813" y="5516"/>
                      <a:pt x="75827" y="8098"/>
                      <a:pt x="59245" y="8098"/>
                    </a:cubicBezTo>
                    <a:cubicBezTo>
                      <a:pt x="51874" y="8098"/>
                      <a:pt x="43989" y="7588"/>
                      <a:pt x="35501" y="6576"/>
                    </a:cubicBezTo>
                    <a:cubicBezTo>
                      <a:pt x="34061" y="6423"/>
                      <a:pt x="32619" y="6348"/>
                      <a:pt x="31186" y="6348"/>
                    </a:cubicBezTo>
                    <a:cubicBezTo>
                      <a:pt x="22173" y="6348"/>
                      <a:pt x="13524" y="9319"/>
                      <a:pt x="7894" y="14494"/>
                    </a:cubicBezTo>
                    <a:cubicBezTo>
                      <a:pt x="6400" y="15674"/>
                      <a:pt x="4857" y="17042"/>
                      <a:pt x="3188" y="18673"/>
                    </a:cubicBezTo>
                    <a:cubicBezTo>
                      <a:pt x="2046" y="19790"/>
                      <a:pt x="979" y="20894"/>
                      <a:pt x="1" y="21923"/>
                    </a:cubicBezTo>
                    <a:lnTo>
                      <a:pt x="102889" y="21923"/>
                    </a:lnTo>
                    <a:lnTo>
                      <a:pt x="102889" y="0"/>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1213475" y="1281350"/>
                <a:ext cx="3125625" cy="902300"/>
              </a:xfrm>
              <a:custGeom>
                <a:avLst/>
                <a:gdLst/>
                <a:ahLst/>
                <a:cxnLst/>
                <a:rect l="l" t="t" r="r" b="b"/>
                <a:pathLst>
                  <a:path w="125025" h="36092" extrusionOk="0">
                    <a:moveTo>
                      <a:pt x="125025" y="1"/>
                    </a:moveTo>
                    <a:cubicBezTo>
                      <a:pt x="122540" y="63"/>
                      <a:pt x="120068" y="202"/>
                      <a:pt x="117608" y="415"/>
                    </a:cubicBezTo>
                    <a:cubicBezTo>
                      <a:pt x="115362" y="603"/>
                      <a:pt x="113216" y="854"/>
                      <a:pt x="111233" y="1155"/>
                    </a:cubicBezTo>
                    <a:cubicBezTo>
                      <a:pt x="102261" y="2724"/>
                      <a:pt x="96614" y="6062"/>
                      <a:pt x="90641" y="9588"/>
                    </a:cubicBezTo>
                    <a:cubicBezTo>
                      <a:pt x="88432" y="10893"/>
                      <a:pt x="86186" y="12223"/>
                      <a:pt x="83726" y="13478"/>
                    </a:cubicBezTo>
                    <a:cubicBezTo>
                      <a:pt x="80401" y="14846"/>
                      <a:pt x="76937" y="16101"/>
                      <a:pt x="73110" y="17004"/>
                    </a:cubicBezTo>
                    <a:cubicBezTo>
                      <a:pt x="68090" y="18209"/>
                      <a:pt x="62607" y="18799"/>
                      <a:pt x="57022" y="19238"/>
                    </a:cubicBezTo>
                    <a:cubicBezTo>
                      <a:pt x="54638" y="19326"/>
                      <a:pt x="52216" y="19389"/>
                      <a:pt x="49757" y="19439"/>
                    </a:cubicBezTo>
                    <a:cubicBezTo>
                      <a:pt x="44900" y="19552"/>
                      <a:pt x="39868" y="19665"/>
                      <a:pt x="34936" y="20129"/>
                    </a:cubicBezTo>
                    <a:cubicBezTo>
                      <a:pt x="32326" y="20317"/>
                      <a:pt x="30231" y="20493"/>
                      <a:pt x="28348" y="20681"/>
                    </a:cubicBezTo>
                    <a:cubicBezTo>
                      <a:pt x="20543" y="21484"/>
                      <a:pt x="15109" y="22727"/>
                      <a:pt x="10730" y="24697"/>
                    </a:cubicBezTo>
                    <a:cubicBezTo>
                      <a:pt x="5271" y="27144"/>
                      <a:pt x="1544" y="30934"/>
                      <a:pt x="201" y="35363"/>
                    </a:cubicBezTo>
                    <a:cubicBezTo>
                      <a:pt x="138" y="35589"/>
                      <a:pt x="63" y="35840"/>
                      <a:pt x="0" y="36091"/>
                    </a:cubicBezTo>
                    <a:lnTo>
                      <a:pt x="502" y="36091"/>
                    </a:lnTo>
                    <a:cubicBezTo>
                      <a:pt x="565" y="35840"/>
                      <a:pt x="628" y="35614"/>
                      <a:pt x="691" y="35414"/>
                    </a:cubicBezTo>
                    <a:cubicBezTo>
                      <a:pt x="2008" y="31059"/>
                      <a:pt x="5672" y="27332"/>
                      <a:pt x="11018" y="24935"/>
                    </a:cubicBezTo>
                    <a:cubicBezTo>
                      <a:pt x="15335" y="22990"/>
                      <a:pt x="20706" y="21773"/>
                      <a:pt x="28436" y="20970"/>
                    </a:cubicBezTo>
                    <a:cubicBezTo>
                      <a:pt x="30306" y="20782"/>
                      <a:pt x="32389" y="20606"/>
                      <a:pt x="34999" y="20418"/>
                    </a:cubicBezTo>
                    <a:cubicBezTo>
                      <a:pt x="39876" y="19970"/>
                      <a:pt x="44839" y="19855"/>
                      <a:pt x="49656" y="19743"/>
                    </a:cubicBezTo>
                    <a:lnTo>
                      <a:pt x="49656" y="19743"/>
                    </a:lnTo>
                    <a:cubicBezTo>
                      <a:pt x="39809" y="20417"/>
                      <a:pt x="30199" y="21209"/>
                      <a:pt x="22864" y="24546"/>
                    </a:cubicBezTo>
                    <a:cubicBezTo>
                      <a:pt x="16979" y="27232"/>
                      <a:pt x="13654" y="31222"/>
                      <a:pt x="12449" y="35263"/>
                    </a:cubicBezTo>
                    <a:cubicBezTo>
                      <a:pt x="12374" y="35526"/>
                      <a:pt x="12298" y="35803"/>
                      <a:pt x="12223" y="36091"/>
                    </a:cubicBezTo>
                    <a:lnTo>
                      <a:pt x="21572" y="36091"/>
                    </a:lnTo>
                    <a:cubicBezTo>
                      <a:pt x="22576" y="35024"/>
                      <a:pt x="23705" y="33857"/>
                      <a:pt x="24897" y="32690"/>
                    </a:cubicBezTo>
                    <a:cubicBezTo>
                      <a:pt x="26579" y="31047"/>
                      <a:pt x="28122" y="29666"/>
                      <a:pt x="29628" y="28499"/>
                    </a:cubicBezTo>
                    <a:cubicBezTo>
                      <a:pt x="35338" y="23244"/>
                      <a:pt x="44153" y="20225"/>
                      <a:pt x="53344" y="20225"/>
                    </a:cubicBezTo>
                    <a:cubicBezTo>
                      <a:pt x="54799" y="20225"/>
                      <a:pt x="56263" y="20301"/>
                      <a:pt x="57725" y="20455"/>
                    </a:cubicBezTo>
                    <a:cubicBezTo>
                      <a:pt x="66185" y="21464"/>
                      <a:pt x="74040" y="21973"/>
                      <a:pt x="81380" y="21973"/>
                    </a:cubicBezTo>
                    <a:cubicBezTo>
                      <a:pt x="97864" y="21973"/>
                      <a:pt x="111755" y="19408"/>
                      <a:pt x="124083" y="14181"/>
                    </a:cubicBezTo>
                    <a:cubicBezTo>
                      <a:pt x="124397" y="14043"/>
                      <a:pt x="124711" y="13930"/>
                      <a:pt x="125025" y="13830"/>
                    </a:cubicBezTo>
                    <a:lnTo>
                      <a:pt x="125025" y="4631"/>
                    </a:lnTo>
                    <a:cubicBezTo>
                      <a:pt x="122490" y="4049"/>
                      <a:pt x="119698" y="3786"/>
                      <a:pt x="116871" y="3786"/>
                    </a:cubicBezTo>
                    <a:cubicBezTo>
                      <a:pt x="113848" y="3786"/>
                      <a:pt x="110786" y="4087"/>
                      <a:pt x="107958" y="4619"/>
                    </a:cubicBezTo>
                    <a:cubicBezTo>
                      <a:pt x="101332" y="5886"/>
                      <a:pt x="95711" y="8245"/>
                      <a:pt x="90315" y="10630"/>
                    </a:cubicBezTo>
                    <a:cubicBezTo>
                      <a:pt x="89298" y="11081"/>
                      <a:pt x="88269" y="11533"/>
                      <a:pt x="87253" y="11985"/>
                    </a:cubicBezTo>
                    <a:cubicBezTo>
                      <a:pt x="88533" y="11257"/>
                      <a:pt x="89762" y="10529"/>
                      <a:pt x="90992" y="9801"/>
                    </a:cubicBezTo>
                    <a:cubicBezTo>
                      <a:pt x="96915" y="6300"/>
                      <a:pt x="102512" y="2987"/>
                      <a:pt x="111359" y="1444"/>
                    </a:cubicBezTo>
                    <a:cubicBezTo>
                      <a:pt x="113317" y="1143"/>
                      <a:pt x="115437" y="892"/>
                      <a:pt x="117684" y="703"/>
                    </a:cubicBezTo>
                    <a:cubicBezTo>
                      <a:pt x="120118" y="503"/>
                      <a:pt x="122565" y="365"/>
                      <a:pt x="125025" y="302"/>
                    </a:cubicBezTo>
                    <a:lnTo>
                      <a:pt x="125025" y="1"/>
                    </a:ln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 name="Google Shape;89;p8"/>
            <p:cNvSpPr/>
            <p:nvPr/>
          </p:nvSpPr>
          <p:spPr>
            <a:xfrm>
              <a:off x="7080895" y="-6183"/>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 name="Google Shape;90;p8"/>
          <p:cNvSpPr txBox="1">
            <a:spLocks noGrp="1"/>
          </p:cNvSpPr>
          <p:nvPr>
            <p:ph type="subTitle" idx="1"/>
          </p:nvPr>
        </p:nvSpPr>
        <p:spPr>
          <a:xfrm>
            <a:off x="960000" y="2085667"/>
            <a:ext cx="6701600" cy="1343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800"/>
              <a:buFont typeface="Happy Monkey"/>
              <a:buNone/>
              <a:defRPr sz="2800">
                <a:solidFill>
                  <a:schemeClr val="dk1"/>
                </a:solidFill>
                <a:latin typeface="Mallanna"/>
                <a:ea typeface="Mallanna"/>
                <a:cs typeface="Mallanna"/>
                <a:sym typeface="Mallanna"/>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91" name="Google Shape;91;p8"/>
          <p:cNvSpPr txBox="1">
            <a:spLocks noGrp="1"/>
          </p:cNvSpPr>
          <p:nvPr>
            <p:ph type="title"/>
          </p:nvPr>
        </p:nvSpPr>
        <p:spPr>
          <a:xfrm>
            <a:off x="960205" y="3642333"/>
            <a:ext cx="6701600" cy="804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933" b="1">
                <a:solidFill>
                  <a:srgbClr val="EA8C6D"/>
                </a:solidFill>
                <a:latin typeface="Amatic SC"/>
                <a:ea typeface="Amatic SC"/>
                <a:cs typeface="Amatic SC"/>
                <a:sym typeface="Amatic SC"/>
              </a:defRPr>
            </a:lvl1pPr>
            <a:lvl2pPr lvl="1" rtl="0">
              <a:spcBef>
                <a:spcPts val="0"/>
              </a:spcBef>
              <a:spcAft>
                <a:spcPts val="0"/>
              </a:spcAft>
              <a:buNone/>
              <a:defRPr sz="2933" b="1">
                <a:solidFill>
                  <a:srgbClr val="EA8C6D"/>
                </a:solidFill>
                <a:latin typeface="Amatic SC"/>
                <a:ea typeface="Amatic SC"/>
                <a:cs typeface="Amatic SC"/>
                <a:sym typeface="Amatic SC"/>
              </a:defRPr>
            </a:lvl2pPr>
            <a:lvl3pPr lvl="2" rtl="0">
              <a:spcBef>
                <a:spcPts val="0"/>
              </a:spcBef>
              <a:spcAft>
                <a:spcPts val="0"/>
              </a:spcAft>
              <a:buNone/>
              <a:defRPr sz="2933" b="1">
                <a:solidFill>
                  <a:srgbClr val="EA8C6D"/>
                </a:solidFill>
                <a:latin typeface="Amatic SC"/>
                <a:ea typeface="Amatic SC"/>
                <a:cs typeface="Amatic SC"/>
                <a:sym typeface="Amatic SC"/>
              </a:defRPr>
            </a:lvl3pPr>
            <a:lvl4pPr lvl="3" rtl="0">
              <a:spcBef>
                <a:spcPts val="0"/>
              </a:spcBef>
              <a:spcAft>
                <a:spcPts val="0"/>
              </a:spcAft>
              <a:buNone/>
              <a:defRPr sz="2933" b="1">
                <a:solidFill>
                  <a:srgbClr val="EA8C6D"/>
                </a:solidFill>
                <a:latin typeface="Amatic SC"/>
                <a:ea typeface="Amatic SC"/>
                <a:cs typeface="Amatic SC"/>
                <a:sym typeface="Amatic SC"/>
              </a:defRPr>
            </a:lvl4pPr>
            <a:lvl5pPr lvl="4" rtl="0">
              <a:spcBef>
                <a:spcPts val="0"/>
              </a:spcBef>
              <a:spcAft>
                <a:spcPts val="0"/>
              </a:spcAft>
              <a:buNone/>
              <a:defRPr sz="2933" b="1">
                <a:solidFill>
                  <a:srgbClr val="EA8C6D"/>
                </a:solidFill>
                <a:latin typeface="Amatic SC"/>
                <a:ea typeface="Amatic SC"/>
                <a:cs typeface="Amatic SC"/>
                <a:sym typeface="Amatic SC"/>
              </a:defRPr>
            </a:lvl5pPr>
            <a:lvl6pPr lvl="5" rtl="0">
              <a:spcBef>
                <a:spcPts val="0"/>
              </a:spcBef>
              <a:spcAft>
                <a:spcPts val="0"/>
              </a:spcAft>
              <a:buNone/>
              <a:defRPr sz="2933" b="1">
                <a:solidFill>
                  <a:srgbClr val="EA8C6D"/>
                </a:solidFill>
                <a:latin typeface="Amatic SC"/>
                <a:ea typeface="Amatic SC"/>
                <a:cs typeface="Amatic SC"/>
                <a:sym typeface="Amatic SC"/>
              </a:defRPr>
            </a:lvl6pPr>
            <a:lvl7pPr lvl="6" rtl="0">
              <a:spcBef>
                <a:spcPts val="0"/>
              </a:spcBef>
              <a:spcAft>
                <a:spcPts val="0"/>
              </a:spcAft>
              <a:buNone/>
              <a:defRPr sz="2933" b="1">
                <a:solidFill>
                  <a:srgbClr val="EA8C6D"/>
                </a:solidFill>
                <a:latin typeface="Amatic SC"/>
                <a:ea typeface="Amatic SC"/>
                <a:cs typeface="Amatic SC"/>
                <a:sym typeface="Amatic SC"/>
              </a:defRPr>
            </a:lvl7pPr>
            <a:lvl8pPr lvl="7" rtl="0">
              <a:spcBef>
                <a:spcPts val="0"/>
              </a:spcBef>
              <a:spcAft>
                <a:spcPts val="0"/>
              </a:spcAft>
              <a:buNone/>
              <a:defRPr sz="2933" b="1">
                <a:solidFill>
                  <a:srgbClr val="EA8C6D"/>
                </a:solidFill>
                <a:latin typeface="Amatic SC"/>
                <a:ea typeface="Amatic SC"/>
                <a:cs typeface="Amatic SC"/>
                <a:sym typeface="Amatic SC"/>
              </a:defRPr>
            </a:lvl8pPr>
            <a:lvl9pPr lvl="8" rtl="0">
              <a:spcBef>
                <a:spcPts val="0"/>
              </a:spcBef>
              <a:spcAft>
                <a:spcPts val="0"/>
              </a:spcAft>
              <a:buNone/>
              <a:defRPr sz="2933" b="1">
                <a:solidFill>
                  <a:srgbClr val="EA8C6D"/>
                </a:solidFill>
                <a:latin typeface="Amatic SC"/>
                <a:ea typeface="Amatic SC"/>
                <a:cs typeface="Amatic SC"/>
                <a:sym typeface="Amatic SC"/>
              </a:defRPr>
            </a:lvl9pPr>
          </a:lstStyle>
          <a:p>
            <a:endParaRPr/>
          </a:p>
        </p:txBody>
      </p:sp>
    </p:spTree>
    <p:extLst>
      <p:ext uri="{BB962C8B-B14F-4D97-AF65-F5344CB8AC3E}">
        <p14:creationId xmlns:p14="http://schemas.microsoft.com/office/powerpoint/2010/main" val="35566603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82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26135C-08ED-4CBB-A113-527CDFCEA14B}"/>
              </a:ext>
            </a:extLst>
          </p:cNvPr>
          <p:cNvSpPr/>
          <p:nvPr userDrawn="1"/>
        </p:nvSpPr>
        <p:spPr>
          <a:xfrm>
            <a:off x="0" y="2303253"/>
            <a:ext cx="12192000" cy="22514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Arial" pitchFamily="34" charset="0"/>
            </a:endParaRPr>
          </a:p>
        </p:txBody>
      </p:sp>
      <p:sp>
        <p:nvSpPr>
          <p:cNvPr id="6" name="Rectangle 5">
            <a:extLst>
              <a:ext uri="{FF2B5EF4-FFF2-40B4-BE49-F238E27FC236}">
                <a16:creationId xmlns:a16="http://schemas.microsoft.com/office/drawing/2014/main" id="{FB6E62AE-A249-4D6A-B9A5-A315F2CCF797}"/>
              </a:ext>
            </a:extLst>
          </p:cNvPr>
          <p:cNvSpPr/>
          <p:nvPr userDrawn="1"/>
        </p:nvSpPr>
        <p:spPr>
          <a:xfrm>
            <a:off x="0" y="4592128"/>
            <a:ext cx="12192000" cy="1035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7" name="Rectangle 6">
            <a:extLst>
              <a:ext uri="{FF2B5EF4-FFF2-40B4-BE49-F238E27FC236}">
                <a16:creationId xmlns:a16="http://schemas.microsoft.com/office/drawing/2014/main" id="{7705B2C6-1DCE-49DF-9825-D42EEE7D750C}"/>
              </a:ext>
            </a:extLst>
          </p:cNvPr>
          <p:cNvSpPr/>
          <p:nvPr userDrawn="1"/>
        </p:nvSpPr>
        <p:spPr>
          <a:xfrm>
            <a:off x="0" y="2162355"/>
            <a:ext cx="12192000" cy="1035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 name="Picture Placeholder 11">
            <a:extLst>
              <a:ext uri="{FF2B5EF4-FFF2-40B4-BE49-F238E27FC236}">
                <a16:creationId xmlns:a16="http://schemas.microsoft.com/office/drawing/2014/main" id="{F43A1ED7-4953-4724-B2B6-9B5DE9AD6533}"/>
              </a:ext>
            </a:extLst>
          </p:cNvPr>
          <p:cNvSpPr>
            <a:spLocks noGrp="1"/>
          </p:cNvSpPr>
          <p:nvPr>
            <p:ph type="pic" sz="quarter" idx="10" hasCustomPrompt="1"/>
          </p:nvPr>
        </p:nvSpPr>
        <p:spPr>
          <a:xfrm>
            <a:off x="6961516" y="573702"/>
            <a:ext cx="4468483" cy="5710596"/>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0075882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4699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76CD5A9F-F718-4B47-8001-20B00EE535FC}"/>
              </a:ext>
            </a:extLst>
          </p:cNvPr>
          <p:cNvSpPr/>
          <p:nvPr userDrawn="1"/>
        </p:nvSpPr>
        <p:spPr>
          <a:xfrm>
            <a:off x="7180382" y="5929256"/>
            <a:ext cx="5085794" cy="515169"/>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cs typeface="+mn-cs"/>
            </a:endParaRPr>
          </a:p>
        </p:txBody>
      </p:sp>
      <p:grpSp>
        <p:nvGrpSpPr>
          <p:cNvPr id="2" name="Group 1">
            <a:extLst>
              <a:ext uri="{FF2B5EF4-FFF2-40B4-BE49-F238E27FC236}">
                <a16:creationId xmlns:a16="http://schemas.microsoft.com/office/drawing/2014/main" id="{DB64D9F3-17EE-43A0-A442-CA964B901A85}"/>
              </a:ext>
            </a:extLst>
          </p:cNvPr>
          <p:cNvGrpSpPr/>
          <p:nvPr userDrawn="1"/>
        </p:nvGrpSpPr>
        <p:grpSpPr>
          <a:xfrm>
            <a:off x="7965993" y="1722699"/>
            <a:ext cx="3309288" cy="4464142"/>
            <a:chOff x="5745956" y="3501865"/>
            <a:chExt cx="2146216" cy="2895189"/>
          </a:xfrm>
        </p:grpSpPr>
        <p:sp>
          <p:nvSpPr>
            <p:cNvPr id="3" name="Freeform: Shape 2">
              <a:extLst>
                <a:ext uri="{FF2B5EF4-FFF2-40B4-BE49-F238E27FC236}">
                  <a16:creationId xmlns:a16="http://schemas.microsoft.com/office/drawing/2014/main" id="{C69A6389-D871-4A37-964D-D3D7AB945564}"/>
                </a:ext>
              </a:extLst>
            </p:cNvPr>
            <p:cNvSpPr/>
            <p:nvPr/>
          </p:nvSpPr>
          <p:spPr>
            <a:xfrm>
              <a:off x="7498806" y="3501865"/>
              <a:ext cx="157347" cy="62939"/>
            </a:xfrm>
            <a:custGeom>
              <a:avLst/>
              <a:gdLst>
                <a:gd name="connsiteX0" fmla="*/ 45244 w 47625"/>
                <a:gd name="connsiteY0" fmla="*/ 13811 h 19050"/>
                <a:gd name="connsiteX1" fmla="*/ 45244 w 47625"/>
                <a:gd name="connsiteY1" fmla="*/ 13811 h 19050"/>
                <a:gd name="connsiteX2" fmla="*/ 38576 w 47625"/>
                <a:gd name="connsiteY2" fmla="*/ 20479 h 19050"/>
                <a:gd name="connsiteX3" fmla="*/ 13811 w 47625"/>
                <a:gd name="connsiteY3" fmla="*/ 20479 h 19050"/>
                <a:gd name="connsiteX4" fmla="*/ 7144 w 47625"/>
                <a:gd name="connsiteY4" fmla="*/ 13811 h 19050"/>
                <a:gd name="connsiteX5" fmla="*/ 7144 w 47625"/>
                <a:gd name="connsiteY5" fmla="*/ 13811 h 19050"/>
                <a:gd name="connsiteX6" fmla="*/ 13811 w 47625"/>
                <a:gd name="connsiteY6" fmla="*/ 7144 h 19050"/>
                <a:gd name="connsiteX7" fmla="*/ 38576 w 47625"/>
                <a:gd name="connsiteY7" fmla="*/ 7144 h 19050"/>
                <a:gd name="connsiteX8" fmla="*/ 45244 w 47625"/>
                <a:gd name="connsiteY8" fmla="*/ 13811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19050">
                  <a:moveTo>
                    <a:pt x="45244" y="13811"/>
                  </a:moveTo>
                  <a:lnTo>
                    <a:pt x="45244" y="13811"/>
                  </a:lnTo>
                  <a:cubicBezTo>
                    <a:pt x="45244" y="17621"/>
                    <a:pt x="42386" y="20479"/>
                    <a:pt x="38576" y="20479"/>
                  </a:cubicBezTo>
                  <a:lnTo>
                    <a:pt x="13811" y="20479"/>
                  </a:lnTo>
                  <a:cubicBezTo>
                    <a:pt x="10001" y="20479"/>
                    <a:pt x="7144" y="17621"/>
                    <a:pt x="7144" y="13811"/>
                  </a:cubicBezTo>
                  <a:lnTo>
                    <a:pt x="7144" y="13811"/>
                  </a:lnTo>
                  <a:cubicBezTo>
                    <a:pt x="7144" y="10001"/>
                    <a:pt x="10001" y="7144"/>
                    <a:pt x="13811" y="7144"/>
                  </a:cubicBezTo>
                  <a:lnTo>
                    <a:pt x="38576" y="7144"/>
                  </a:lnTo>
                  <a:cubicBezTo>
                    <a:pt x="42386" y="8096"/>
                    <a:pt x="45244" y="10954"/>
                    <a:pt x="45244" y="13811"/>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 name="Freeform: Shape 3">
              <a:extLst>
                <a:ext uri="{FF2B5EF4-FFF2-40B4-BE49-F238E27FC236}">
                  <a16:creationId xmlns:a16="http://schemas.microsoft.com/office/drawing/2014/main" id="{9E673EBA-A50A-480F-9D66-DEE5687888A8}"/>
                </a:ext>
              </a:extLst>
            </p:cNvPr>
            <p:cNvSpPr/>
            <p:nvPr/>
          </p:nvSpPr>
          <p:spPr>
            <a:xfrm>
              <a:off x="7829233" y="3977052"/>
              <a:ext cx="62939" cy="157347"/>
            </a:xfrm>
            <a:custGeom>
              <a:avLst/>
              <a:gdLst>
                <a:gd name="connsiteX0" fmla="*/ 13811 w 19050"/>
                <a:gd name="connsiteY0" fmla="*/ 45244 h 47625"/>
                <a:gd name="connsiteX1" fmla="*/ 13811 w 19050"/>
                <a:gd name="connsiteY1" fmla="*/ 45244 h 47625"/>
                <a:gd name="connsiteX2" fmla="*/ 7144 w 19050"/>
                <a:gd name="connsiteY2" fmla="*/ 38576 h 47625"/>
                <a:gd name="connsiteX3" fmla="*/ 7144 w 19050"/>
                <a:gd name="connsiteY3" fmla="*/ 13811 h 47625"/>
                <a:gd name="connsiteX4" fmla="*/ 13811 w 19050"/>
                <a:gd name="connsiteY4" fmla="*/ 7144 h 47625"/>
                <a:gd name="connsiteX5" fmla="*/ 13811 w 19050"/>
                <a:gd name="connsiteY5" fmla="*/ 7144 h 47625"/>
                <a:gd name="connsiteX6" fmla="*/ 20479 w 19050"/>
                <a:gd name="connsiteY6" fmla="*/ 13811 h 47625"/>
                <a:gd name="connsiteX7" fmla="*/ 20479 w 19050"/>
                <a:gd name="connsiteY7" fmla="*/ 38576 h 47625"/>
                <a:gd name="connsiteX8" fmla="*/ 13811 w 19050"/>
                <a:gd name="connsiteY8" fmla="*/ 452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47625">
                  <a:moveTo>
                    <a:pt x="13811" y="45244"/>
                  </a:moveTo>
                  <a:lnTo>
                    <a:pt x="13811" y="45244"/>
                  </a:lnTo>
                  <a:cubicBezTo>
                    <a:pt x="10001" y="45244"/>
                    <a:pt x="7144" y="42386"/>
                    <a:pt x="7144" y="38576"/>
                  </a:cubicBezTo>
                  <a:lnTo>
                    <a:pt x="7144" y="13811"/>
                  </a:lnTo>
                  <a:cubicBezTo>
                    <a:pt x="7144" y="10001"/>
                    <a:pt x="10001" y="7144"/>
                    <a:pt x="13811" y="7144"/>
                  </a:cubicBezTo>
                  <a:lnTo>
                    <a:pt x="13811" y="7144"/>
                  </a:lnTo>
                  <a:cubicBezTo>
                    <a:pt x="17621" y="7144"/>
                    <a:pt x="20479" y="10001"/>
                    <a:pt x="20479" y="13811"/>
                  </a:cubicBezTo>
                  <a:lnTo>
                    <a:pt x="20479" y="38576"/>
                  </a:lnTo>
                  <a:cubicBezTo>
                    <a:pt x="20479" y="42386"/>
                    <a:pt x="17621" y="45244"/>
                    <a:pt x="13811" y="45244"/>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Freeform: Shape 4">
              <a:extLst>
                <a:ext uri="{FF2B5EF4-FFF2-40B4-BE49-F238E27FC236}">
                  <a16:creationId xmlns:a16="http://schemas.microsoft.com/office/drawing/2014/main" id="{8142DBEE-DBE6-45E3-B2EE-BD0A2D647A2E}"/>
                </a:ext>
              </a:extLst>
            </p:cNvPr>
            <p:cNvSpPr/>
            <p:nvPr/>
          </p:nvSpPr>
          <p:spPr>
            <a:xfrm>
              <a:off x="7829233" y="3838586"/>
              <a:ext cx="62939" cy="157347"/>
            </a:xfrm>
            <a:custGeom>
              <a:avLst/>
              <a:gdLst>
                <a:gd name="connsiteX0" fmla="*/ 13811 w 19050"/>
                <a:gd name="connsiteY0" fmla="*/ 45244 h 47625"/>
                <a:gd name="connsiteX1" fmla="*/ 13811 w 19050"/>
                <a:gd name="connsiteY1" fmla="*/ 45244 h 47625"/>
                <a:gd name="connsiteX2" fmla="*/ 7144 w 19050"/>
                <a:gd name="connsiteY2" fmla="*/ 38576 h 47625"/>
                <a:gd name="connsiteX3" fmla="*/ 7144 w 19050"/>
                <a:gd name="connsiteY3" fmla="*/ 13811 h 47625"/>
                <a:gd name="connsiteX4" fmla="*/ 13811 w 19050"/>
                <a:gd name="connsiteY4" fmla="*/ 7144 h 47625"/>
                <a:gd name="connsiteX5" fmla="*/ 13811 w 19050"/>
                <a:gd name="connsiteY5" fmla="*/ 7144 h 47625"/>
                <a:gd name="connsiteX6" fmla="*/ 20479 w 19050"/>
                <a:gd name="connsiteY6" fmla="*/ 13811 h 47625"/>
                <a:gd name="connsiteX7" fmla="*/ 20479 w 19050"/>
                <a:gd name="connsiteY7" fmla="*/ 38576 h 47625"/>
                <a:gd name="connsiteX8" fmla="*/ 13811 w 19050"/>
                <a:gd name="connsiteY8" fmla="*/ 452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47625">
                  <a:moveTo>
                    <a:pt x="13811" y="45244"/>
                  </a:moveTo>
                  <a:lnTo>
                    <a:pt x="13811" y="45244"/>
                  </a:lnTo>
                  <a:cubicBezTo>
                    <a:pt x="10001" y="45244"/>
                    <a:pt x="7144" y="42386"/>
                    <a:pt x="7144" y="38576"/>
                  </a:cubicBezTo>
                  <a:lnTo>
                    <a:pt x="7144" y="13811"/>
                  </a:lnTo>
                  <a:cubicBezTo>
                    <a:pt x="7144" y="10001"/>
                    <a:pt x="10001" y="7144"/>
                    <a:pt x="13811" y="7144"/>
                  </a:cubicBezTo>
                  <a:lnTo>
                    <a:pt x="13811" y="7144"/>
                  </a:lnTo>
                  <a:cubicBezTo>
                    <a:pt x="17621" y="7144"/>
                    <a:pt x="20479" y="10001"/>
                    <a:pt x="20479" y="13811"/>
                  </a:cubicBezTo>
                  <a:lnTo>
                    <a:pt x="20479" y="38576"/>
                  </a:lnTo>
                  <a:cubicBezTo>
                    <a:pt x="20479" y="42386"/>
                    <a:pt x="17621" y="45244"/>
                    <a:pt x="13811" y="45244"/>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6" name="Freeform: Shape 5">
              <a:extLst>
                <a:ext uri="{FF2B5EF4-FFF2-40B4-BE49-F238E27FC236}">
                  <a16:creationId xmlns:a16="http://schemas.microsoft.com/office/drawing/2014/main" id="{0D76476F-43A3-46B5-AB1C-E6767C47C8B3}"/>
                </a:ext>
              </a:extLst>
            </p:cNvPr>
            <p:cNvSpPr/>
            <p:nvPr/>
          </p:nvSpPr>
          <p:spPr>
            <a:xfrm>
              <a:off x="5745956" y="3523892"/>
              <a:ext cx="2139922" cy="2863720"/>
            </a:xfrm>
            <a:custGeom>
              <a:avLst/>
              <a:gdLst>
                <a:gd name="connsiteX0" fmla="*/ 611029 w 647700"/>
                <a:gd name="connsiteY0" fmla="*/ 7144 h 866775"/>
                <a:gd name="connsiteX1" fmla="*/ 40481 w 647700"/>
                <a:gd name="connsiteY1" fmla="*/ 7144 h 866775"/>
                <a:gd name="connsiteX2" fmla="*/ 7144 w 647700"/>
                <a:gd name="connsiteY2" fmla="*/ 41434 h 866775"/>
                <a:gd name="connsiteX3" fmla="*/ 7144 w 647700"/>
                <a:gd name="connsiteY3" fmla="*/ 831056 h 866775"/>
                <a:gd name="connsiteX4" fmla="*/ 40481 w 647700"/>
                <a:gd name="connsiteY4" fmla="*/ 865346 h 866775"/>
                <a:gd name="connsiteX5" fmla="*/ 611029 w 647700"/>
                <a:gd name="connsiteY5" fmla="*/ 865346 h 866775"/>
                <a:gd name="connsiteX6" fmla="*/ 644366 w 647700"/>
                <a:gd name="connsiteY6" fmla="*/ 831056 h 866775"/>
                <a:gd name="connsiteX7" fmla="*/ 644366 w 647700"/>
                <a:gd name="connsiteY7" fmla="*/ 41434 h 866775"/>
                <a:gd name="connsiteX8" fmla="*/ 611029 w 647700"/>
                <a:gd name="connsiteY8" fmla="*/ 7144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866775">
                  <a:moveTo>
                    <a:pt x="611029" y="7144"/>
                  </a:moveTo>
                  <a:lnTo>
                    <a:pt x="40481" y="7144"/>
                  </a:lnTo>
                  <a:cubicBezTo>
                    <a:pt x="22384" y="7144"/>
                    <a:pt x="7144" y="22384"/>
                    <a:pt x="7144" y="41434"/>
                  </a:cubicBezTo>
                  <a:lnTo>
                    <a:pt x="7144" y="831056"/>
                  </a:lnTo>
                  <a:cubicBezTo>
                    <a:pt x="7144" y="850106"/>
                    <a:pt x="22384" y="865346"/>
                    <a:pt x="40481" y="865346"/>
                  </a:cubicBezTo>
                  <a:lnTo>
                    <a:pt x="611029" y="865346"/>
                  </a:lnTo>
                  <a:cubicBezTo>
                    <a:pt x="629126" y="865346"/>
                    <a:pt x="644366" y="850106"/>
                    <a:pt x="644366" y="831056"/>
                  </a:cubicBezTo>
                  <a:lnTo>
                    <a:pt x="644366" y="41434"/>
                  </a:lnTo>
                  <a:cubicBezTo>
                    <a:pt x="644366" y="23336"/>
                    <a:pt x="629126" y="7144"/>
                    <a:pt x="611029" y="7144"/>
                  </a:cubicBezTo>
                  <a:close/>
                </a:path>
              </a:pathLst>
            </a:custGeom>
            <a:solidFill>
              <a:srgbClr val="80808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 name="Freeform: Shape 6">
              <a:extLst>
                <a:ext uri="{FF2B5EF4-FFF2-40B4-BE49-F238E27FC236}">
                  <a16:creationId xmlns:a16="http://schemas.microsoft.com/office/drawing/2014/main" id="{3524981E-3E69-4ACA-BD7A-90DAB85C8A42}"/>
                </a:ext>
              </a:extLst>
            </p:cNvPr>
            <p:cNvSpPr/>
            <p:nvPr/>
          </p:nvSpPr>
          <p:spPr>
            <a:xfrm>
              <a:off x="5755398" y="3533334"/>
              <a:ext cx="2108453" cy="2863720"/>
            </a:xfrm>
            <a:custGeom>
              <a:avLst/>
              <a:gdLst>
                <a:gd name="connsiteX0" fmla="*/ 605314 w 638175"/>
                <a:gd name="connsiteY0" fmla="*/ 7144 h 866775"/>
                <a:gd name="connsiteX1" fmla="*/ 40481 w 638175"/>
                <a:gd name="connsiteY1" fmla="*/ 7144 h 866775"/>
                <a:gd name="connsiteX2" fmla="*/ 7144 w 638175"/>
                <a:gd name="connsiteY2" fmla="*/ 41434 h 866775"/>
                <a:gd name="connsiteX3" fmla="*/ 7144 w 638175"/>
                <a:gd name="connsiteY3" fmla="*/ 826294 h 866775"/>
                <a:gd name="connsiteX4" fmla="*/ 40481 w 638175"/>
                <a:gd name="connsiteY4" fmla="*/ 860584 h 866775"/>
                <a:gd name="connsiteX5" fmla="*/ 604361 w 638175"/>
                <a:gd name="connsiteY5" fmla="*/ 860584 h 866775"/>
                <a:gd name="connsiteX6" fmla="*/ 637699 w 638175"/>
                <a:gd name="connsiteY6" fmla="*/ 826294 h 866775"/>
                <a:gd name="connsiteX7" fmla="*/ 637699 w 638175"/>
                <a:gd name="connsiteY7" fmla="*/ 41434 h 866775"/>
                <a:gd name="connsiteX8" fmla="*/ 605314 w 638175"/>
                <a:gd name="connsiteY8" fmla="*/ 7144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175" h="866775">
                  <a:moveTo>
                    <a:pt x="605314" y="7144"/>
                  </a:moveTo>
                  <a:lnTo>
                    <a:pt x="40481" y="7144"/>
                  </a:lnTo>
                  <a:cubicBezTo>
                    <a:pt x="22384" y="7144"/>
                    <a:pt x="7144" y="22384"/>
                    <a:pt x="7144" y="41434"/>
                  </a:cubicBezTo>
                  <a:lnTo>
                    <a:pt x="7144" y="826294"/>
                  </a:lnTo>
                  <a:cubicBezTo>
                    <a:pt x="7144" y="845344"/>
                    <a:pt x="22384" y="860584"/>
                    <a:pt x="40481" y="860584"/>
                  </a:cubicBezTo>
                  <a:lnTo>
                    <a:pt x="604361" y="860584"/>
                  </a:lnTo>
                  <a:cubicBezTo>
                    <a:pt x="622459" y="860584"/>
                    <a:pt x="637699" y="845344"/>
                    <a:pt x="637699" y="826294"/>
                  </a:cubicBezTo>
                  <a:lnTo>
                    <a:pt x="637699" y="41434"/>
                  </a:lnTo>
                  <a:cubicBezTo>
                    <a:pt x="637699" y="22384"/>
                    <a:pt x="623411" y="7144"/>
                    <a:pt x="605314" y="7144"/>
                  </a:cubicBezTo>
                  <a:close/>
                </a:path>
              </a:pathLst>
            </a:custGeom>
            <a:solidFill>
              <a:srgbClr val="231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 name="Freeform: Shape 7">
              <a:extLst>
                <a:ext uri="{FF2B5EF4-FFF2-40B4-BE49-F238E27FC236}">
                  <a16:creationId xmlns:a16="http://schemas.microsoft.com/office/drawing/2014/main" id="{416D8538-9147-4DF3-BDE9-99232B7E894E}"/>
                </a:ext>
              </a:extLst>
            </p:cNvPr>
            <p:cNvSpPr/>
            <p:nvPr/>
          </p:nvSpPr>
          <p:spPr>
            <a:xfrm>
              <a:off x="5972536" y="3781941"/>
              <a:ext cx="1699350" cy="2360208"/>
            </a:xfrm>
            <a:custGeom>
              <a:avLst/>
              <a:gdLst>
                <a:gd name="connsiteX0" fmla="*/ 7144 w 514350"/>
                <a:gd name="connsiteY0" fmla="*/ 7144 h 714375"/>
                <a:gd name="connsiteX1" fmla="*/ 508159 w 514350"/>
                <a:gd name="connsiteY1" fmla="*/ 7144 h 714375"/>
                <a:gd name="connsiteX2" fmla="*/ 508159 w 514350"/>
                <a:gd name="connsiteY2" fmla="*/ 711041 h 714375"/>
                <a:gd name="connsiteX3" fmla="*/ 7144 w 514350"/>
                <a:gd name="connsiteY3" fmla="*/ 711041 h 714375"/>
              </a:gdLst>
              <a:ahLst/>
              <a:cxnLst>
                <a:cxn ang="0">
                  <a:pos x="connsiteX0" y="connsiteY0"/>
                </a:cxn>
                <a:cxn ang="0">
                  <a:pos x="connsiteX1" y="connsiteY1"/>
                </a:cxn>
                <a:cxn ang="0">
                  <a:pos x="connsiteX2" y="connsiteY2"/>
                </a:cxn>
                <a:cxn ang="0">
                  <a:pos x="connsiteX3" y="connsiteY3"/>
                </a:cxn>
              </a:cxnLst>
              <a:rect l="l" t="t" r="r" b="b"/>
              <a:pathLst>
                <a:path w="514350" h="714375">
                  <a:moveTo>
                    <a:pt x="7144" y="7144"/>
                  </a:moveTo>
                  <a:lnTo>
                    <a:pt x="508159" y="7144"/>
                  </a:lnTo>
                  <a:lnTo>
                    <a:pt x="508159" y="711041"/>
                  </a:lnTo>
                  <a:lnTo>
                    <a:pt x="7144" y="711041"/>
                  </a:lnTo>
                  <a:close/>
                </a:path>
              </a:pathLst>
            </a:custGeom>
            <a:solidFill>
              <a:srgbClr val="F2F2F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9" name="Freeform: Shape 8">
              <a:extLst>
                <a:ext uri="{FF2B5EF4-FFF2-40B4-BE49-F238E27FC236}">
                  <a16:creationId xmlns:a16="http://schemas.microsoft.com/office/drawing/2014/main" id="{8E303F61-6C0D-4DD9-80A8-69E45E5E33CC}"/>
                </a:ext>
              </a:extLst>
            </p:cNvPr>
            <p:cNvSpPr/>
            <p:nvPr/>
          </p:nvSpPr>
          <p:spPr>
            <a:xfrm>
              <a:off x="6537278" y="3804313"/>
              <a:ext cx="1119116" cy="2330356"/>
            </a:xfrm>
            <a:custGeom>
              <a:avLst/>
              <a:gdLst>
                <a:gd name="connsiteX0" fmla="*/ 614149 w 1119116"/>
                <a:gd name="connsiteY0" fmla="*/ 0 h 2330356"/>
                <a:gd name="connsiteX1" fmla="*/ 1115704 w 1119116"/>
                <a:gd name="connsiteY1" fmla="*/ 6824 h 2330356"/>
                <a:gd name="connsiteX2" fmla="*/ 1119116 w 1119116"/>
                <a:gd name="connsiteY2" fmla="*/ 2330356 h 2330356"/>
                <a:gd name="connsiteX3" fmla="*/ 0 w 1119116"/>
                <a:gd name="connsiteY3" fmla="*/ 2330356 h 2330356"/>
                <a:gd name="connsiteX4" fmla="*/ 614149 w 1119116"/>
                <a:gd name="connsiteY4" fmla="*/ 0 h 2330356"/>
                <a:gd name="connsiteX0" fmla="*/ 614149 w 1119116"/>
                <a:gd name="connsiteY0" fmla="*/ 0 h 2330356"/>
                <a:gd name="connsiteX1" fmla="*/ 1115704 w 1119116"/>
                <a:gd name="connsiteY1" fmla="*/ 3412 h 2330356"/>
                <a:gd name="connsiteX2" fmla="*/ 1119116 w 1119116"/>
                <a:gd name="connsiteY2" fmla="*/ 2330356 h 2330356"/>
                <a:gd name="connsiteX3" fmla="*/ 0 w 1119116"/>
                <a:gd name="connsiteY3" fmla="*/ 2330356 h 2330356"/>
                <a:gd name="connsiteX4" fmla="*/ 614149 w 1119116"/>
                <a:gd name="connsiteY4" fmla="*/ 0 h 233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 h="233035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10" name="Group 9">
              <a:extLst>
                <a:ext uri="{FF2B5EF4-FFF2-40B4-BE49-F238E27FC236}">
                  <a16:creationId xmlns:a16="http://schemas.microsoft.com/office/drawing/2014/main" id="{51694E4D-7D41-457A-BFB7-DB621CA180FC}"/>
                </a:ext>
              </a:extLst>
            </p:cNvPr>
            <p:cNvGrpSpPr/>
            <p:nvPr/>
          </p:nvGrpSpPr>
          <p:grpSpPr>
            <a:xfrm>
              <a:off x="6752948" y="6198983"/>
              <a:ext cx="113352" cy="113352"/>
              <a:chOff x="6768693" y="6038239"/>
              <a:chExt cx="147969" cy="147969"/>
            </a:xfrm>
          </p:grpSpPr>
          <p:sp>
            <p:nvSpPr>
              <p:cNvPr id="11" name="Oval 10">
                <a:extLst>
                  <a:ext uri="{FF2B5EF4-FFF2-40B4-BE49-F238E27FC236}">
                    <a16:creationId xmlns:a16="http://schemas.microsoft.com/office/drawing/2014/main" id="{01602311-8D00-411C-8E89-32FF677BD3F7}"/>
                  </a:ext>
                </a:extLst>
              </p:cNvPr>
              <p:cNvSpPr/>
              <p:nvPr/>
            </p:nvSpPr>
            <p:spPr>
              <a:xfrm>
                <a:off x="6768693" y="6038239"/>
                <a:ext cx="147969" cy="14796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2" name="Oval 11">
                <a:extLst>
                  <a:ext uri="{FF2B5EF4-FFF2-40B4-BE49-F238E27FC236}">
                    <a16:creationId xmlns:a16="http://schemas.microsoft.com/office/drawing/2014/main" id="{F9DD2738-7260-4A47-9292-185B42B2725B}"/>
                  </a:ext>
                </a:extLst>
              </p:cNvPr>
              <p:cNvSpPr/>
              <p:nvPr/>
            </p:nvSpPr>
            <p:spPr>
              <a:xfrm>
                <a:off x="6802088" y="6071634"/>
                <a:ext cx="81180" cy="811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grpSp>
      </p:grpSp>
      <p:sp>
        <p:nvSpPr>
          <p:cNvPr id="13" name="그림 개체 틀 2">
            <a:extLst>
              <a:ext uri="{FF2B5EF4-FFF2-40B4-BE49-F238E27FC236}">
                <a16:creationId xmlns:a16="http://schemas.microsoft.com/office/drawing/2014/main" id="{7A3C7DBD-4B19-4C8B-BD29-BB63E7F017F1}"/>
              </a:ext>
            </a:extLst>
          </p:cNvPr>
          <p:cNvSpPr>
            <a:spLocks noGrp="1"/>
          </p:cNvSpPr>
          <p:nvPr>
            <p:ph type="pic" sz="quarter" idx="14" hasCustomPrompt="1"/>
          </p:nvPr>
        </p:nvSpPr>
        <p:spPr>
          <a:xfrm>
            <a:off x="8169315" y="2050683"/>
            <a:ext cx="2912347" cy="3731582"/>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4" name="Text Placeholder 9">
            <a:extLst>
              <a:ext uri="{FF2B5EF4-FFF2-40B4-BE49-F238E27FC236}">
                <a16:creationId xmlns:a16="http://schemas.microsoft.com/office/drawing/2014/main" id="{043F2186-E302-48DC-A8A5-3CD8D9F8B848}"/>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620045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7193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그림 개체 틀 5">
            <a:extLst>
              <a:ext uri="{FF2B5EF4-FFF2-40B4-BE49-F238E27FC236}">
                <a16:creationId xmlns:a16="http://schemas.microsoft.com/office/drawing/2014/main" id="{0500FF89-23B5-4899-BE1F-B69050163A2D}"/>
              </a:ext>
            </a:extLst>
          </p:cNvPr>
          <p:cNvSpPr>
            <a:spLocks noGrp="1"/>
          </p:cNvSpPr>
          <p:nvPr>
            <p:ph type="pic" sz="quarter" idx="12" hasCustomPrompt="1"/>
          </p:nvPr>
        </p:nvSpPr>
        <p:spPr>
          <a:xfrm>
            <a:off x="2038350" y="0"/>
            <a:ext cx="4057650" cy="685800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3" name="직사각형 2">
            <a:extLst>
              <a:ext uri="{FF2B5EF4-FFF2-40B4-BE49-F238E27FC236}">
                <a16:creationId xmlns:a16="http://schemas.microsoft.com/office/drawing/2014/main" id="{D15F52CE-2B81-46BC-82A2-21FB1BC488F5}"/>
              </a:ext>
            </a:extLst>
          </p:cNvPr>
          <p:cNvSpPr/>
          <p:nvPr userDrawn="1"/>
        </p:nvSpPr>
        <p:spPr>
          <a:xfrm>
            <a:off x="0" y="0"/>
            <a:ext cx="20383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5019344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3650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7569A04E-F577-4213-87D1-4582DD97768F}"/>
              </a:ext>
            </a:extLst>
          </p:cNvPr>
          <p:cNvSpPr/>
          <p:nvPr userDrawn="1"/>
        </p:nvSpPr>
        <p:spPr>
          <a:xfrm>
            <a:off x="320352" y="6009411"/>
            <a:ext cx="5940052" cy="601702"/>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Arial"/>
              <a:cs typeface="+mn-cs"/>
            </a:endParaRPr>
          </a:p>
        </p:txBody>
      </p:sp>
      <p:grpSp>
        <p:nvGrpSpPr>
          <p:cNvPr id="2" name="Group 1">
            <a:extLst>
              <a:ext uri="{FF2B5EF4-FFF2-40B4-BE49-F238E27FC236}">
                <a16:creationId xmlns:a16="http://schemas.microsoft.com/office/drawing/2014/main" id="{49F86867-2FAD-4FC8-867C-52A6C838E2F0}"/>
              </a:ext>
            </a:extLst>
          </p:cNvPr>
          <p:cNvGrpSpPr/>
          <p:nvPr userDrawn="1"/>
        </p:nvGrpSpPr>
        <p:grpSpPr>
          <a:xfrm>
            <a:off x="869102" y="3666194"/>
            <a:ext cx="4848059" cy="2663680"/>
            <a:chOff x="-548507" y="477868"/>
            <a:chExt cx="11570449" cy="6357177"/>
          </a:xfrm>
        </p:grpSpPr>
        <p:sp>
          <p:nvSpPr>
            <p:cNvPr id="3" name="Freeform: Shape 2">
              <a:extLst>
                <a:ext uri="{FF2B5EF4-FFF2-40B4-BE49-F238E27FC236}">
                  <a16:creationId xmlns:a16="http://schemas.microsoft.com/office/drawing/2014/main" id="{0011D7B1-46A8-4B93-B294-AB0E456FA6DD}"/>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 name="Freeform: Shape 3">
              <a:extLst>
                <a:ext uri="{FF2B5EF4-FFF2-40B4-BE49-F238E27FC236}">
                  <a16:creationId xmlns:a16="http://schemas.microsoft.com/office/drawing/2014/main" id="{C4674504-72C3-4D9B-8937-B7A39EE1597D}"/>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Freeform: Shape 4">
              <a:extLst>
                <a:ext uri="{FF2B5EF4-FFF2-40B4-BE49-F238E27FC236}">
                  <a16:creationId xmlns:a16="http://schemas.microsoft.com/office/drawing/2014/main" id="{973EF149-DC47-4518-96BE-908ACE5B2D7E}"/>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6" name="Freeform: Shape 5">
              <a:extLst>
                <a:ext uri="{FF2B5EF4-FFF2-40B4-BE49-F238E27FC236}">
                  <a16:creationId xmlns:a16="http://schemas.microsoft.com/office/drawing/2014/main" id="{135D678E-A444-4507-AFD8-2F80ADB4E45D}"/>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7" name="Freeform: Shape 6">
              <a:extLst>
                <a:ext uri="{FF2B5EF4-FFF2-40B4-BE49-F238E27FC236}">
                  <a16:creationId xmlns:a16="http://schemas.microsoft.com/office/drawing/2014/main" id="{D8087C00-024B-4C7F-8A91-FF202C733F8A}"/>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8" name="Group 7">
              <a:extLst>
                <a:ext uri="{FF2B5EF4-FFF2-40B4-BE49-F238E27FC236}">
                  <a16:creationId xmlns:a16="http://schemas.microsoft.com/office/drawing/2014/main" id="{25562F6F-B281-4E76-96C4-83EFC0FF54E6}"/>
                </a:ext>
              </a:extLst>
            </p:cNvPr>
            <p:cNvGrpSpPr/>
            <p:nvPr/>
          </p:nvGrpSpPr>
          <p:grpSpPr>
            <a:xfrm>
              <a:off x="1606" y="6382978"/>
              <a:ext cx="413937" cy="115242"/>
              <a:chOff x="5955" y="6353672"/>
              <a:chExt cx="413937" cy="115242"/>
            </a:xfrm>
          </p:grpSpPr>
          <p:sp>
            <p:nvSpPr>
              <p:cNvPr id="13" name="Rectangle: Rounded Corners 12">
                <a:extLst>
                  <a:ext uri="{FF2B5EF4-FFF2-40B4-BE49-F238E27FC236}">
                    <a16:creationId xmlns:a16="http://schemas.microsoft.com/office/drawing/2014/main" id="{12B2D03C-0E22-47BE-A9C1-17C9B025ACBF}"/>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4" name="Rectangle: Rounded Corners 13">
                <a:extLst>
                  <a:ext uri="{FF2B5EF4-FFF2-40B4-BE49-F238E27FC236}">
                    <a16:creationId xmlns:a16="http://schemas.microsoft.com/office/drawing/2014/main" id="{38DDF151-6242-4C4D-9894-B096987816CC}"/>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9" name="Group 8">
              <a:extLst>
                <a:ext uri="{FF2B5EF4-FFF2-40B4-BE49-F238E27FC236}">
                  <a16:creationId xmlns:a16="http://schemas.microsoft.com/office/drawing/2014/main" id="{5195C6E5-74DA-4CD1-BE90-9E7AFCADC452}"/>
                </a:ext>
              </a:extLst>
            </p:cNvPr>
            <p:cNvGrpSpPr/>
            <p:nvPr/>
          </p:nvGrpSpPr>
          <p:grpSpPr>
            <a:xfrm>
              <a:off x="9855291" y="6381600"/>
              <a:ext cx="885989" cy="115242"/>
              <a:chOff x="5955" y="6353672"/>
              <a:chExt cx="413937" cy="115242"/>
            </a:xfrm>
          </p:grpSpPr>
          <p:sp>
            <p:nvSpPr>
              <p:cNvPr id="11" name="Rectangle: Rounded Corners 10">
                <a:extLst>
                  <a:ext uri="{FF2B5EF4-FFF2-40B4-BE49-F238E27FC236}">
                    <a16:creationId xmlns:a16="http://schemas.microsoft.com/office/drawing/2014/main" id="{945332B0-8124-4928-9145-5257829ED96A}"/>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2" name="Rectangle: Rounded Corners 11">
                <a:extLst>
                  <a:ext uri="{FF2B5EF4-FFF2-40B4-BE49-F238E27FC236}">
                    <a16:creationId xmlns:a16="http://schemas.microsoft.com/office/drawing/2014/main" id="{038C2664-3E04-4A31-A30C-7499F1DABBE0}"/>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grpSp>
        <p:sp>
          <p:nvSpPr>
            <p:cNvPr id="10" name="Freeform: Shape 9">
              <a:extLst>
                <a:ext uri="{FF2B5EF4-FFF2-40B4-BE49-F238E27FC236}">
                  <a16:creationId xmlns:a16="http://schemas.microsoft.com/office/drawing/2014/main" id="{11FAAA1F-80F2-4F06-9E08-5EE7CC0E8AF6}"/>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sp>
        <p:nvSpPr>
          <p:cNvPr id="15" name="Picture Placeholder 2">
            <a:extLst>
              <a:ext uri="{FF2B5EF4-FFF2-40B4-BE49-F238E27FC236}">
                <a16:creationId xmlns:a16="http://schemas.microsoft.com/office/drawing/2014/main" id="{E0CBEB81-E1A2-4D39-9013-ED43EFA8EBBF}"/>
              </a:ext>
            </a:extLst>
          </p:cNvPr>
          <p:cNvSpPr>
            <a:spLocks noGrp="1"/>
          </p:cNvSpPr>
          <p:nvPr>
            <p:ph type="pic" idx="13" hasCustomPrompt="1"/>
          </p:nvPr>
        </p:nvSpPr>
        <p:spPr>
          <a:xfrm>
            <a:off x="1527619" y="3799347"/>
            <a:ext cx="3540342" cy="2191714"/>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40931185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94321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451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2"/>
        <p:cNvGrpSpPr/>
        <p:nvPr/>
      </p:nvGrpSpPr>
      <p:grpSpPr>
        <a:xfrm>
          <a:off x="0" y="0"/>
          <a:ext cx="0" cy="0"/>
          <a:chOff x="0" y="0"/>
          <a:chExt cx="0" cy="0"/>
        </a:xfrm>
      </p:grpSpPr>
      <p:grpSp>
        <p:nvGrpSpPr>
          <p:cNvPr id="93" name="Google Shape;93;p9"/>
          <p:cNvGrpSpPr/>
          <p:nvPr/>
        </p:nvGrpSpPr>
        <p:grpSpPr>
          <a:xfrm>
            <a:off x="5" y="-100"/>
            <a:ext cx="12584296" cy="6858087"/>
            <a:chOff x="4" y="-75"/>
            <a:chExt cx="9438222" cy="5143565"/>
          </a:xfrm>
        </p:grpSpPr>
        <p:grpSp>
          <p:nvGrpSpPr>
            <p:cNvPr id="94" name="Google Shape;94;p9"/>
            <p:cNvGrpSpPr/>
            <p:nvPr/>
          </p:nvGrpSpPr>
          <p:grpSpPr>
            <a:xfrm>
              <a:off x="4" y="2520635"/>
              <a:ext cx="3576210" cy="2622855"/>
              <a:chOff x="529875" y="3526025"/>
              <a:chExt cx="1175225" cy="808475"/>
            </a:xfrm>
          </p:grpSpPr>
          <p:sp>
            <p:nvSpPr>
              <p:cNvPr id="95" name="Google Shape;95;p9"/>
              <p:cNvSpPr/>
              <p:nvPr/>
            </p:nvSpPr>
            <p:spPr>
              <a:xfrm>
                <a:off x="529875" y="3801475"/>
                <a:ext cx="1041575" cy="533025"/>
              </a:xfrm>
              <a:custGeom>
                <a:avLst/>
                <a:gdLst/>
                <a:ahLst/>
                <a:cxnLst/>
                <a:rect l="l" t="t" r="r" b="b"/>
                <a:pathLst>
                  <a:path w="41663" h="21321" extrusionOk="0">
                    <a:moveTo>
                      <a:pt x="0" y="0"/>
                    </a:moveTo>
                    <a:lnTo>
                      <a:pt x="0" y="14080"/>
                    </a:lnTo>
                    <a:cubicBezTo>
                      <a:pt x="1431" y="16628"/>
                      <a:pt x="2975" y="19087"/>
                      <a:pt x="4593" y="21321"/>
                    </a:cubicBezTo>
                    <a:lnTo>
                      <a:pt x="41336" y="21321"/>
                    </a:lnTo>
                    <a:cubicBezTo>
                      <a:pt x="41663" y="18146"/>
                      <a:pt x="41612" y="14306"/>
                      <a:pt x="40508" y="11897"/>
                    </a:cubicBezTo>
                    <a:cubicBezTo>
                      <a:pt x="40044" y="11457"/>
                      <a:pt x="39554" y="11081"/>
                      <a:pt x="39027" y="10792"/>
                    </a:cubicBezTo>
                    <a:cubicBezTo>
                      <a:pt x="38031" y="10235"/>
                      <a:pt x="36981" y="10013"/>
                      <a:pt x="35913" y="10013"/>
                    </a:cubicBezTo>
                    <a:cubicBezTo>
                      <a:pt x="35610" y="10013"/>
                      <a:pt x="35305" y="10031"/>
                      <a:pt x="34999" y="10065"/>
                    </a:cubicBezTo>
                    <a:cubicBezTo>
                      <a:pt x="33142" y="10805"/>
                      <a:pt x="31410" y="12022"/>
                      <a:pt x="29716" y="13202"/>
                    </a:cubicBezTo>
                    <a:cubicBezTo>
                      <a:pt x="27420" y="14795"/>
                      <a:pt x="25061" y="16452"/>
                      <a:pt x="22375" y="16954"/>
                    </a:cubicBezTo>
                    <a:cubicBezTo>
                      <a:pt x="22060" y="16998"/>
                      <a:pt x="21751" y="17020"/>
                      <a:pt x="21449" y="17020"/>
                    </a:cubicBezTo>
                    <a:cubicBezTo>
                      <a:pt x="20884" y="17020"/>
                      <a:pt x="20343" y="16942"/>
                      <a:pt x="19828" y="16778"/>
                    </a:cubicBezTo>
                    <a:cubicBezTo>
                      <a:pt x="18962" y="16515"/>
                      <a:pt x="18146" y="16025"/>
                      <a:pt x="17393" y="15323"/>
                    </a:cubicBezTo>
                    <a:lnTo>
                      <a:pt x="16126" y="14080"/>
                    </a:lnTo>
                    <a:cubicBezTo>
                      <a:pt x="10755" y="8822"/>
                      <a:pt x="5660" y="3840"/>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9"/>
              <p:cNvSpPr/>
              <p:nvPr/>
            </p:nvSpPr>
            <p:spPr>
              <a:xfrm>
                <a:off x="1551675" y="4108300"/>
                <a:ext cx="102925" cy="226200"/>
              </a:xfrm>
              <a:custGeom>
                <a:avLst/>
                <a:gdLst/>
                <a:ahLst/>
                <a:cxnLst/>
                <a:rect l="l" t="t" r="r" b="b"/>
                <a:pathLst>
                  <a:path w="4117" h="9048" extrusionOk="0">
                    <a:moveTo>
                      <a:pt x="0" y="0"/>
                    </a:moveTo>
                    <a:lnTo>
                      <a:pt x="0" y="0"/>
                    </a:lnTo>
                    <a:cubicBezTo>
                      <a:pt x="929" y="2472"/>
                      <a:pt x="966" y="6049"/>
                      <a:pt x="653" y="9048"/>
                    </a:cubicBezTo>
                    <a:lnTo>
                      <a:pt x="3526" y="9048"/>
                    </a:lnTo>
                    <a:cubicBezTo>
                      <a:pt x="3740" y="8747"/>
                      <a:pt x="3940" y="8420"/>
                      <a:pt x="4116" y="8069"/>
                    </a:cubicBezTo>
                    <a:cubicBezTo>
                      <a:pt x="3915" y="7304"/>
                      <a:pt x="3652" y="6551"/>
                      <a:pt x="3363" y="5835"/>
                    </a:cubicBezTo>
                    <a:cubicBezTo>
                      <a:pt x="2497" y="3652"/>
                      <a:pt x="1406" y="1519"/>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9"/>
              <p:cNvSpPr/>
              <p:nvPr/>
            </p:nvSpPr>
            <p:spPr>
              <a:xfrm>
                <a:off x="1646400" y="4317550"/>
                <a:ext cx="13825" cy="16950"/>
              </a:xfrm>
              <a:custGeom>
                <a:avLst/>
                <a:gdLst/>
                <a:ahLst/>
                <a:cxnLst/>
                <a:rect l="l" t="t" r="r" b="b"/>
                <a:pathLst>
                  <a:path w="553" h="678" extrusionOk="0">
                    <a:moveTo>
                      <a:pt x="402" y="0"/>
                    </a:moveTo>
                    <a:cubicBezTo>
                      <a:pt x="277" y="239"/>
                      <a:pt x="151" y="465"/>
                      <a:pt x="1" y="678"/>
                    </a:cubicBezTo>
                    <a:lnTo>
                      <a:pt x="553" y="678"/>
                    </a:lnTo>
                    <a:cubicBezTo>
                      <a:pt x="515" y="452"/>
                      <a:pt x="465" y="226"/>
                      <a:pt x="402"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9"/>
              <p:cNvSpPr/>
              <p:nvPr/>
            </p:nvSpPr>
            <p:spPr>
              <a:xfrm>
                <a:off x="529875" y="4163825"/>
                <a:ext cx="108575" cy="170675"/>
              </a:xfrm>
              <a:custGeom>
                <a:avLst/>
                <a:gdLst/>
                <a:ahLst/>
                <a:cxnLst/>
                <a:rect l="l" t="t" r="r" b="b"/>
                <a:pathLst>
                  <a:path w="4343" h="6827" extrusionOk="0">
                    <a:moveTo>
                      <a:pt x="0" y="0"/>
                    </a:moveTo>
                    <a:lnTo>
                      <a:pt x="0" y="6827"/>
                    </a:lnTo>
                    <a:lnTo>
                      <a:pt x="4342" y="6827"/>
                    </a:lnTo>
                    <a:cubicBezTo>
                      <a:pt x="2799" y="4668"/>
                      <a:pt x="1331" y="2334"/>
                      <a:pt x="0"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9"/>
              <p:cNvSpPr/>
              <p:nvPr/>
            </p:nvSpPr>
            <p:spPr>
              <a:xfrm>
                <a:off x="529875" y="3526025"/>
                <a:ext cx="1175225" cy="808475"/>
              </a:xfrm>
              <a:custGeom>
                <a:avLst/>
                <a:gdLst/>
                <a:ahLst/>
                <a:cxnLst/>
                <a:rect l="l" t="t" r="r" b="b"/>
                <a:pathLst>
                  <a:path w="47009" h="32339" extrusionOk="0">
                    <a:moveTo>
                      <a:pt x="0" y="1"/>
                    </a:moveTo>
                    <a:lnTo>
                      <a:pt x="0" y="1519"/>
                    </a:lnTo>
                    <a:lnTo>
                      <a:pt x="0" y="1782"/>
                    </a:lnTo>
                    <a:lnTo>
                      <a:pt x="0" y="10742"/>
                    </a:lnTo>
                    <a:cubicBezTo>
                      <a:pt x="5710" y="14595"/>
                      <a:pt x="10830" y="19602"/>
                      <a:pt x="16251" y="24897"/>
                    </a:cubicBezTo>
                    <a:lnTo>
                      <a:pt x="17519" y="26140"/>
                    </a:lnTo>
                    <a:cubicBezTo>
                      <a:pt x="18234" y="26830"/>
                      <a:pt x="19025" y="27294"/>
                      <a:pt x="19865" y="27558"/>
                    </a:cubicBezTo>
                    <a:cubicBezTo>
                      <a:pt x="20369" y="27712"/>
                      <a:pt x="20894" y="27788"/>
                      <a:pt x="21439" y="27788"/>
                    </a:cubicBezTo>
                    <a:cubicBezTo>
                      <a:pt x="21737" y="27788"/>
                      <a:pt x="22040" y="27765"/>
                      <a:pt x="22350" y="27721"/>
                    </a:cubicBezTo>
                    <a:cubicBezTo>
                      <a:pt x="24998" y="27231"/>
                      <a:pt x="27344" y="25588"/>
                      <a:pt x="29628" y="23994"/>
                    </a:cubicBezTo>
                    <a:cubicBezTo>
                      <a:pt x="31046" y="23003"/>
                      <a:pt x="32515" y="21974"/>
                      <a:pt x="34045" y="21246"/>
                    </a:cubicBezTo>
                    <a:lnTo>
                      <a:pt x="34045" y="21246"/>
                    </a:lnTo>
                    <a:cubicBezTo>
                      <a:pt x="32515" y="21559"/>
                      <a:pt x="30958" y="22199"/>
                      <a:pt x="29478" y="22814"/>
                    </a:cubicBezTo>
                    <a:cubicBezTo>
                      <a:pt x="27548" y="23628"/>
                      <a:pt x="25480" y="24394"/>
                      <a:pt x="23492" y="24394"/>
                    </a:cubicBezTo>
                    <a:cubicBezTo>
                      <a:pt x="22260" y="24394"/>
                      <a:pt x="21059" y="24100"/>
                      <a:pt x="19941" y="23341"/>
                    </a:cubicBezTo>
                    <a:cubicBezTo>
                      <a:pt x="16866" y="21258"/>
                      <a:pt x="15486" y="16402"/>
                      <a:pt x="13265" y="12825"/>
                    </a:cubicBezTo>
                    <a:cubicBezTo>
                      <a:pt x="11345" y="9738"/>
                      <a:pt x="8760" y="7567"/>
                      <a:pt x="6187" y="5522"/>
                    </a:cubicBezTo>
                    <a:cubicBezTo>
                      <a:pt x="5208" y="4744"/>
                      <a:pt x="4217" y="3979"/>
                      <a:pt x="3251" y="3150"/>
                    </a:cubicBezTo>
                    <a:lnTo>
                      <a:pt x="3251" y="3150"/>
                    </a:lnTo>
                    <a:cubicBezTo>
                      <a:pt x="8483" y="5547"/>
                      <a:pt x="14068" y="9199"/>
                      <a:pt x="18410" y="16502"/>
                    </a:cubicBezTo>
                    <a:lnTo>
                      <a:pt x="18497" y="16665"/>
                    </a:lnTo>
                    <a:cubicBezTo>
                      <a:pt x="19025" y="17544"/>
                      <a:pt x="19552" y="18435"/>
                      <a:pt x="20317" y="18887"/>
                    </a:cubicBezTo>
                    <a:cubicBezTo>
                      <a:pt x="20880" y="19211"/>
                      <a:pt x="21460" y="19350"/>
                      <a:pt x="22047" y="19350"/>
                    </a:cubicBezTo>
                    <a:cubicBezTo>
                      <a:pt x="24117" y="19350"/>
                      <a:pt x="26276" y="17617"/>
                      <a:pt x="28085" y="16151"/>
                    </a:cubicBezTo>
                    <a:cubicBezTo>
                      <a:pt x="28411" y="15887"/>
                      <a:pt x="28725" y="15636"/>
                      <a:pt x="29026" y="15398"/>
                    </a:cubicBezTo>
                    <a:cubicBezTo>
                      <a:pt x="31348" y="13616"/>
                      <a:pt x="34163" y="11453"/>
                      <a:pt x="37103" y="11453"/>
                    </a:cubicBezTo>
                    <a:cubicBezTo>
                      <a:pt x="37578" y="11453"/>
                      <a:pt x="38057" y="11509"/>
                      <a:pt x="38538" y="11633"/>
                    </a:cubicBezTo>
                    <a:cubicBezTo>
                      <a:pt x="40031" y="12010"/>
                      <a:pt x="41487" y="13064"/>
                      <a:pt x="42754" y="14683"/>
                    </a:cubicBezTo>
                    <a:cubicBezTo>
                      <a:pt x="45051" y="17632"/>
                      <a:pt x="46808" y="24132"/>
                      <a:pt x="45754" y="29089"/>
                    </a:cubicBezTo>
                    <a:cubicBezTo>
                      <a:pt x="45578" y="29942"/>
                      <a:pt x="45327" y="30695"/>
                      <a:pt x="44988" y="31360"/>
                    </a:cubicBezTo>
                    <a:cubicBezTo>
                      <a:pt x="44812" y="31711"/>
                      <a:pt x="44612" y="32038"/>
                      <a:pt x="44398" y="32339"/>
                    </a:cubicBezTo>
                    <a:lnTo>
                      <a:pt x="44662" y="32339"/>
                    </a:lnTo>
                    <a:cubicBezTo>
                      <a:pt x="44812" y="32126"/>
                      <a:pt x="44938" y="31900"/>
                      <a:pt x="45063" y="31661"/>
                    </a:cubicBezTo>
                    <a:cubicBezTo>
                      <a:pt x="45452" y="30933"/>
                      <a:pt x="45741" y="30105"/>
                      <a:pt x="45942" y="29151"/>
                    </a:cubicBezTo>
                    <a:cubicBezTo>
                      <a:pt x="47008" y="24107"/>
                      <a:pt x="45227" y="17506"/>
                      <a:pt x="42880" y="14507"/>
                    </a:cubicBezTo>
                    <a:cubicBezTo>
                      <a:pt x="41600" y="12851"/>
                      <a:pt x="40107" y="11771"/>
                      <a:pt x="38576" y="11382"/>
                    </a:cubicBezTo>
                    <a:cubicBezTo>
                      <a:pt x="38083" y="11256"/>
                      <a:pt x="37593" y="11198"/>
                      <a:pt x="37107" y="11198"/>
                    </a:cubicBezTo>
                    <a:cubicBezTo>
                      <a:pt x="34115" y="11198"/>
                      <a:pt x="31281" y="13382"/>
                      <a:pt x="28938" y="15185"/>
                    </a:cubicBezTo>
                    <a:cubicBezTo>
                      <a:pt x="28637" y="15423"/>
                      <a:pt x="28311" y="15674"/>
                      <a:pt x="27984" y="15950"/>
                    </a:cubicBezTo>
                    <a:cubicBezTo>
                      <a:pt x="26197" y="17384"/>
                      <a:pt x="24064" y="19102"/>
                      <a:pt x="22042" y="19102"/>
                    </a:cubicBezTo>
                    <a:cubicBezTo>
                      <a:pt x="21481" y="19102"/>
                      <a:pt x="20927" y="18969"/>
                      <a:pt x="20392" y="18661"/>
                    </a:cubicBezTo>
                    <a:cubicBezTo>
                      <a:pt x="19677" y="18234"/>
                      <a:pt x="19150" y="17356"/>
                      <a:pt x="18648" y="16515"/>
                    </a:cubicBezTo>
                    <a:lnTo>
                      <a:pt x="18560" y="16352"/>
                    </a:lnTo>
                    <a:cubicBezTo>
                      <a:pt x="13992" y="8672"/>
                      <a:pt x="8069" y="5008"/>
                      <a:pt x="2623" y="2611"/>
                    </a:cubicBezTo>
                    <a:cubicBezTo>
                      <a:pt x="1707" y="1808"/>
                      <a:pt x="829" y="942"/>
                      <a:pt x="0" y="1"/>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9"/>
            <p:cNvGrpSpPr/>
            <p:nvPr/>
          </p:nvGrpSpPr>
          <p:grpSpPr>
            <a:xfrm flipH="1">
              <a:off x="6639163" y="-75"/>
              <a:ext cx="2799062" cy="1335692"/>
              <a:chOff x="5055440" y="2771848"/>
              <a:chExt cx="1595725" cy="761425"/>
            </a:xfrm>
          </p:grpSpPr>
          <p:sp>
            <p:nvSpPr>
              <p:cNvPr id="101" name="Google Shape;101;p9"/>
              <p:cNvSpPr/>
              <p:nvPr/>
            </p:nvSpPr>
            <p:spPr>
              <a:xfrm>
                <a:off x="5055440" y="2771848"/>
                <a:ext cx="1313225" cy="462750"/>
              </a:xfrm>
              <a:custGeom>
                <a:avLst/>
                <a:gdLst/>
                <a:ahLst/>
                <a:cxnLst/>
                <a:rect l="l" t="t" r="r" b="b"/>
                <a:pathLst>
                  <a:path w="39843" h="18510" extrusionOk="0">
                    <a:moveTo>
                      <a:pt x="0" y="0"/>
                    </a:moveTo>
                    <a:lnTo>
                      <a:pt x="0" y="18510"/>
                    </a:lnTo>
                    <a:cubicBezTo>
                      <a:pt x="88" y="18434"/>
                      <a:pt x="163" y="18372"/>
                      <a:pt x="251" y="18296"/>
                    </a:cubicBezTo>
                    <a:cubicBezTo>
                      <a:pt x="5064" y="13848"/>
                      <a:pt x="10479" y="11662"/>
                      <a:pt x="16899" y="11662"/>
                    </a:cubicBezTo>
                    <a:cubicBezTo>
                      <a:pt x="19752" y="11662"/>
                      <a:pt x="22804" y="12093"/>
                      <a:pt x="26089" y="12951"/>
                    </a:cubicBezTo>
                    <a:cubicBezTo>
                      <a:pt x="26645" y="13079"/>
                      <a:pt x="27201" y="13142"/>
                      <a:pt x="27754" y="13142"/>
                    </a:cubicBezTo>
                    <a:cubicBezTo>
                      <a:pt x="31247" y="13142"/>
                      <a:pt x="34603" y="10628"/>
                      <a:pt x="36781" y="6262"/>
                    </a:cubicBezTo>
                    <a:cubicBezTo>
                      <a:pt x="37358" y="5271"/>
                      <a:pt x="37961" y="4116"/>
                      <a:pt x="38601" y="2736"/>
                    </a:cubicBezTo>
                    <a:cubicBezTo>
                      <a:pt x="39040" y="1795"/>
                      <a:pt x="39466" y="853"/>
                      <a:pt x="3984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9"/>
              <p:cNvSpPr/>
              <p:nvPr/>
            </p:nvSpPr>
            <p:spPr>
              <a:xfrm>
                <a:off x="5055440" y="2771848"/>
                <a:ext cx="1595725" cy="761425"/>
              </a:xfrm>
              <a:custGeom>
                <a:avLst/>
                <a:gdLst/>
                <a:ahLst/>
                <a:cxnLst/>
                <a:rect l="l" t="t" r="r" b="b"/>
                <a:pathLst>
                  <a:path w="48414" h="30457" extrusionOk="0">
                    <a:moveTo>
                      <a:pt x="40056" y="0"/>
                    </a:moveTo>
                    <a:cubicBezTo>
                      <a:pt x="39667" y="891"/>
                      <a:pt x="39228" y="1870"/>
                      <a:pt x="38764" y="2861"/>
                    </a:cubicBezTo>
                    <a:cubicBezTo>
                      <a:pt x="38111" y="4254"/>
                      <a:pt x="37521" y="5409"/>
                      <a:pt x="36944" y="6400"/>
                    </a:cubicBezTo>
                    <a:cubicBezTo>
                      <a:pt x="34723" y="10843"/>
                      <a:pt x="31313" y="13395"/>
                      <a:pt x="27749" y="13395"/>
                    </a:cubicBezTo>
                    <a:cubicBezTo>
                      <a:pt x="27186" y="13395"/>
                      <a:pt x="26619" y="13332"/>
                      <a:pt x="26052" y="13202"/>
                    </a:cubicBezTo>
                    <a:cubicBezTo>
                      <a:pt x="22772" y="12346"/>
                      <a:pt x="19727" y="11914"/>
                      <a:pt x="16882" y="11914"/>
                    </a:cubicBezTo>
                    <a:cubicBezTo>
                      <a:pt x="10508" y="11914"/>
                      <a:pt x="5136" y="14081"/>
                      <a:pt x="364" y="18497"/>
                    </a:cubicBezTo>
                    <a:cubicBezTo>
                      <a:pt x="239" y="18598"/>
                      <a:pt x="126" y="18698"/>
                      <a:pt x="0" y="18798"/>
                    </a:cubicBezTo>
                    <a:lnTo>
                      <a:pt x="0" y="26553"/>
                    </a:lnTo>
                    <a:cubicBezTo>
                      <a:pt x="980" y="27043"/>
                      <a:pt x="2059" y="27265"/>
                      <a:pt x="3151" y="27265"/>
                    </a:cubicBezTo>
                    <a:cubicBezTo>
                      <a:pt x="4325" y="27265"/>
                      <a:pt x="5515" y="27009"/>
                      <a:pt x="6614" y="26553"/>
                    </a:cubicBezTo>
                    <a:cubicBezTo>
                      <a:pt x="9174" y="25499"/>
                      <a:pt x="11357" y="23504"/>
                      <a:pt x="13440" y="21496"/>
                    </a:cubicBezTo>
                    <a:cubicBezTo>
                      <a:pt x="13842" y="21107"/>
                      <a:pt x="14231" y="20718"/>
                      <a:pt x="14632" y="20342"/>
                    </a:cubicBezTo>
                    <a:lnTo>
                      <a:pt x="14632" y="20342"/>
                    </a:lnTo>
                    <a:cubicBezTo>
                      <a:pt x="14143" y="20957"/>
                      <a:pt x="13653" y="21572"/>
                      <a:pt x="13177" y="22186"/>
                    </a:cubicBezTo>
                    <a:cubicBezTo>
                      <a:pt x="10880" y="25148"/>
                      <a:pt x="8709" y="27934"/>
                      <a:pt x="5296" y="29251"/>
                    </a:cubicBezTo>
                    <a:cubicBezTo>
                      <a:pt x="4530" y="29502"/>
                      <a:pt x="3715" y="29703"/>
                      <a:pt x="2836" y="29866"/>
                    </a:cubicBezTo>
                    <a:cubicBezTo>
                      <a:pt x="1895" y="30042"/>
                      <a:pt x="954" y="30155"/>
                      <a:pt x="0" y="30218"/>
                    </a:cubicBezTo>
                    <a:lnTo>
                      <a:pt x="0" y="30456"/>
                    </a:lnTo>
                    <a:cubicBezTo>
                      <a:pt x="954" y="30406"/>
                      <a:pt x="1920" y="30293"/>
                      <a:pt x="2874" y="30117"/>
                    </a:cubicBezTo>
                    <a:cubicBezTo>
                      <a:pt x="3740" y="29954"/>
                      <a:pt x="4568" y="29741"/>
                      <a:pt x="5346" y="29490"/>
                    </a:cubicBezTo>
                    <a:cubicBezTo>
                      <a:pt x="8810" y="28160"/>
                      <a:pt x="11006" y="25349"/>
                      <a:pt x="13315" y="22362"/>
                    </a:cubicBezTo>
                    <a:cubicBezTo>
                      <a:pt x="14168" y="21258"/>
                      <a:pt x="15046" y="20128"/>
                      <a:pt x="16013" y="19062"/>
                    </a:cubicBezTo>
                    <a:cubicBezTo>
                      <a:pt x="17293" y="17920"/>
                      <a:pt x="18623" y="16866"/>
                      <a:pt x="20104" y="16100"/>
                    </a:cubicBezTo>
                    <a:cubicBezTo>
                      <a:pt x="22049" y="15096"/>
                      <a:pt x="24169" y="14594"/>
                      <a:pt x="26328" y="14231"/>
                    </a:cubicBezTo>
                    <a:cubicBezTo>
                      <a:pt x="27256" y="14143"/>
                      <a:pt x="28198" y="14093"/>
                      <a:pt x="29139" y="14055"/>
                    </a:cubicBezTo>
                    <a:cubicBezTo>
                      <a:pt x="31021" y="13954"/>
                      <a:pt x="32979" y="13854"/>
                      <a:pt x="34886" y="13478"/>
                    </a:cubicBezTo>
                    <a:cubicBezTo>
                      <a:pt x="35890" y="13314"/>
                      <a:pt x="36706" y="13164"/>
                      <a:pt x="37434" y="13001"/>
                    </a:cubicBezTo>
                    <a:cubicBezTo>
                      <a:pt x="40458" y="12323"/>
                      <a:pt x="42554" y="11282"/>
                      <a:pt x="44260" y="9613"/>
                    </a:cubicBezTo>
                    <a:cubicBezTo>
                      <a:pt x="46368" y="7555"/>
                      <a:pt x="47811" y="4355"/>
                      <a:pt x="48326" y="603"/>
                    </a:cubicBezTo>
                    <a:cubicBezTo>
                      <a:pt x="48351" y="414"/>
                      <a:pt x="48389" y="214"/>
                      <a:pt x="48414" y="0"/>
                    </a:cubicBezTo>
                    <a:lnTo>
                      <a:pt x="48213" y="0"/>
                    </a:lnTo>
                    <a:cubicBezTo>
                      <a:pt x="48188" y="201"/>
                      <a:pt x="48163" y="389"/>
                      <a:pt x="48138" y="565"/>
                    </a:cubicBezTo>
                    <a:cubicBezTo>
                      <a:pt x="47636" y="4242"/>
                      <a:pt x="46218" y="7391"/>
                      <a:pt x="44147" y="9412"/>
                    </a:cubicBezTo>
                    <a:cubicBezTo>
                      <a:pt x="42466" y="11056"/>
                      <a:pt x="40395" y="12085"/>
                      <a:pt x="37396" y="12750"/>
                    </a:cubicBezTo>
                    <a:cubicBezTo>
                      <a:pt x="36681" y="12913"/>
                      <a:pt x="35865" y="13063"/>
                      <a:pt x="34861" y="13227"/>
                    </a:cubicBezTo>
                    <a:cubicBezTo>
                      <a:pt x="32954" y="13603"/>
                      <a:pt x="31009" y="13703"/>
                      <a:pt x="29139" y="13804"/>
                    </a:cubicBezTo>
                    <a:lnTo>
                      <a:pt x="29089" y="13804"/>
                    </a:lnTo>
                    <a:cubicBezTo>
                      <a:pt x="32941" y="13239"/>
                      <a:pt x="36693" y="12587"/>
                      <a:pt x="39554" y="9738"/>
                    </a:cubicBezTo>
                    <a:cubicBezTo>
                      <a:pt x="41838" y="7479"/>
                      <a:pt x="43131" y="4104"/>
                      <a:pt x="43595" y="690"/>
                    </a:cubicBezTo>
                    <a:cubicBezTo>
                      <a:pt x="43620" y="464"/>
                      <a:pt x="43645" y="239"/>
                      <a:pt x="43683" y="0"/>
                    </a:cubicBezTo>
                    <a:close/>
                  </a:path>
                </a:pathLst>
              </a:custGeom>
              <a:solidFill>
                <a:srgbClr val="FFD6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3" name="Google Shape;103;p9"/>
          <p:cNvSpPr txBox="1">
            <a:spLocks noGrp="1"/>
          </p:cNvSpPr>
          <p:nvPr>
            <p:ph type="title"/>
          </p:nvPr>
        </p:nvSpPr>
        <p:spPr>
          <a:xfrm>
            <a:off x="1969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4" name="Google Shape;104;p9"/>
          <p:cNvSpPr txBox="1">
            <a:spLocks noGrp="1"/>
          </p:cNvSpPr>
          <p:nvPr>
            <p:ph type="subTitle" idx="1"/>
          </p:nvPr>
        </p:nvSpPr>
        <p:spPr>
          <a:xfrm>
            <a:off x="1969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5" name="Google Shape;105;p9"/>
          <p:cNvSpPr txBox="1">
            <a:spLocks noGrp="1"/>
          </p:cNvSpPr>
          <p:nvPr>
            <p:ph type="title" idx="2"/>
          </p:nvPr>
        </p:nvSpPr>
        <p:spPr>
          <a:xfrm>
            <a:off x="7088300" y="2790367"/>
            <a:ext cx="3134400" cy="547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lt1"/>
              </a:buClr>
              <a:buSzPts val="3300"/>
              <a:buNone/>
              <a:defRPr sz="4000" b="1">
                <a:solidFill>
                  <a:schemeClr val="lt1"/>
                </a:solidFill>
              </a:defRPr>
            </a:lvl1pPr>
            <a:lvl2pPr lvl="1" algn="ctr" rtl="0">
              <a:spcBef>
                <a:spcPts val="0"/>
              </a:spcBef>
              <a:spcAft>
                <a:spcPts val="0"/>
              </a:spcAft>
              <a:buClr>
                <a:schemeClr val="lt1"/>
              </a:buClr>
              <a:buSzPts val="2800"/>
              <a:buNone/>
              <a:defRPr b="1">
                <a:solidFill>
                  <a:schemeClr val="lt1"/>
                </a:solidFill>
              </a:defRPr>
            </a:lvl2pPr>
            <a:lvl3pPr lvl="2" algn="ctr" rtl="0">
              <a:spcBef>
                <a:spcPts val="0"/>
              </a:spcBef>
              <a:spcAft>
                <a:spcPts val="0"/>
              </a:spcAft>
              <a:buClr>
                <a:schemeClr val="lt1"/>
              </a:buClr>
              <a:buSzPts val="2800"/>
              <a:buNone/>
              <a:defRPr b="1">
                <a:solidFill>
                  <a:schemeClr val="lt1"/>
                </a:solidFill>
              </a:defRPr>
            </a:lvl3pPr>
            <a:lvl4pPr lvl="3" algn="ctr" rtl="0">
              <a:spcBef>
                <a:spcPts val="0"/>
              </a:spcBef>
              <a:spcAft>
                <a:spcPts val="0"/>
              </a:spcAft>
              <a:buClr>
                <a:schemeClr val="lt1"/>
              </a:buClr>
              <a:buSzPts val="2800"/>
              <a:buNone/>
              <a:defRPr b="1">
                <a:solidFill>
                  <a:schemeClr val="lt1"/>
                </a:solidFill>
              </a:defRPr>
            </a:lvl4pPr>
            <a:lvl5pPr lvl="4" algn="ctr" rtl="0">
              <a:spcBef>
                <a:spcPts val="0"/>
              </a:spcBef>
              <a:spcAft>
                <a:spcPts val="0"/>
              </a:spcAft>
              <a:buClr>
                <a:schemeClr val="lt1"/>
              </a:buClr>
              <a:buSzPts val="2800"/>
              <a:buNone/>
              <a:defRPr b="1">
                <a:solidFill>
                  <a:schemeClr val="lt1"/>
                </a:solidFill>
              </a:defRPr>
            </a:lvl5pPr>
            <a:lvl6pPr lvl="5" algn="ctr" rtl="0">
              <a:spcBef>
                <a:spcPts val="0"/>
              </a:spcBef>
              <a:spcAft>
                <a:spcPts val="0"/>
              </a:spcAft>
              <a:buClr>
                <a:schemeClr val="lt1"/>
              </a:buClr>
              <a:buSzPts val="2800"/>
              <a:buNone/>
              <a:defRPr b="1">
                <a:solidFill>
                  <a:schemeClr val="lt1"/>
                </a:solidFill>
              </a:defRPr>
            </a:lvl6pPr>
            <a:lvl7pPr lvl="6" algn="ctr" rtl="0">
              <a:spcBef>
                <a:spcPts val="0"/>
              </a:spcBef>
              <a:spcAft>
                <a:spcPts val="0"/>
              </a:spcAft>
              <a:buClr>
                <a:schemeClr val="lt1"/>
              </a:buClr>
              <a:buSzPts val="2800"/>
              <a:buNone/>
              <a:defRPr b="1">
                <a:solidFill>
                  <a:schemeClr val="lt1"/>
                </a:solidFill>
              </a:defRPr>
            </a:lvl7pPr>
            <a:lvl8pPr lvl="7" algn="ctr" rtl="0">
              <a:spcBef>
                <a:spcPts val="0"/>
              </a:spcBef>
              <a:spcAft>
                <a:spcPts val="0"/>
              </a:spcAft>
              <a:buClr>
                <a:schemeClr val="lt1"/>
              </a:buClr>
              <a:buSzPts val="2800"/>
              <a:buNone/>
              <a:defRPr b="1">
                <a:solidFill>
                  <a:schemeClr val="lt1"/>
                </a:solidFill>
              </a:defRPr>
            </a:lvl8pPr>
            <a:lvl9pPr lvl="8" algn="ctr" rtl="0">
              <a:spcBef>
                <a:spcPts val="0"/>
              </a:spcBef>
              <a:spcAft>
                <a:spcPts val="0"/>
              </a:spcAft>
              <a:buClr>
                <a:schemeClr val="lt1"/>
              </a:buClr>
              <a:buSzPts val="2800"/>
              <a:buNone/>
              <a:defRPr b="1">
                <a:solidFill>
                  <a:schemeClr val="lt1"/>
                </a:solidFill>
              </a:defRPr>
            </a:lvl9pPr>
          </a:lstStyle>
          <a:p>
            <a:endParaRPr/>
          </a:p>
        </p:txBody>
      </p:sp>
      <p:sp>
        <p:nvSpPr>
          <p:cNvPr id="106" name="Google Shape;106;p9"/>
          <p:cNvSpPr txBox="1">
            <a:spLocks noGrp="1"/>
          </p:cNvSpPr>
          <p:nvPr>
            <p:ph type="subTitle" idx="3"/>
          </p:nvPr>
        </p:nvSpPr>
        <p:spPr>
          <a:xfrm>
            <a:off x="7088300" y="3427945"/>
            <a:ext cx="3134400" cy="16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200"/>
              <a:buFont typeface="Happy Monkey"/>
              <a:buNone/>
              <a:defRPr sz="2133">
                <a:solidFill>
                  <a:schemeClr val="lt1"/>
                </a:solidFill>
              </a:defRPr>
            </a:lvl1pPr>
            <a:lvl2pPr lvl="1" algn="ctr" rtl="0">
              <a:lnSpc>
                <a:spcPct val="100000"/>
              </a:lnSpc>
              <a:spcBef>
                <a:spcPts val="0"/>
              </a:spcBef>
              <a:spcAft>
                <a:spcPts val="0"/>
              </a:spcAft>
              <a:buClr>
                <a:schemeClr val="lt1"/>
              </a:buClr>
              <a:buSzPts val="2800"/>
              <a:buNone/>
              <a:defRPr sz="3733">
                <a:solidFill>
                  <a:schemeClr val="lt1"/>
                </a:solidFill>
              </a:defRPr>
            </a:lvl2pPr>
            <a:lvl3pPr lvl="2" algn="ctr" rtl="0">
              <a:lnSpc>
                <a:spcPct val="100000"/>
              </a:lnSpc>
              <a:spcBef>
                <a:spcPts val="0"/>
              </a:spcBef>
              <a:spcAft>
                <a:spcPts val="0"/>
              </a:spcAft>
              <a:buClr>
                <a:schemeClr val="lt1"/>
              </a:buClr>
              <a:buSzPts val="2800"/>
              <a:buNone/>
              <a:defRPr sz="3733">
                <a:solidFill>
                  <a:schemeClr val="lt1"/>
                </a:solidFill>
              </a:defRPr>
            </a:lvl3pPr>
            <a:lvl4pPr lvl="3" algn="ctr" rtl="0">
              <a:lnSpc>
                <a:spcPct val="100000"/>
              </a:lnSpc>
              <a:spcBef>
                <a:spcPts val="0"/>
              </a:spcBef>
              <a:spcAft>
                <a:spcPts val="0"/>
              </a:spcAft>
              <a:buClr>
                <a:schemeClr val="lt1"/>
              </a:buClr>
              <a:buSzPts val="2800"/>
              <a:buNone/>
              <a:defRPr sz="3733">
                <a:solidFill>
                  <a:schemeClr val="lt1"/>
                </a:solidFill>
              </a:defRPr>
            </a:lvl4pPr>
            <a:lvl5pPr lvl="4" algn="ctr" rtl="0">
              <a:lnSpc>
                <a:spcPct val="100000"/>
              </a:lnSpc>
              <a:spcBef>
                <a:spcPts val="0"/>
              </a:spcBef>
              <a:spcAft>
                <a:spcPts val="0"/>
              </a:spcAft>
              <a:buClr>
                <a:schemeClr val="lt1"/>
              </a:buClr>
              <a:buSzPts val="2800"/>
              <a:buNone/>
              <a:defRPr sz="3733">
                <a:solidFill>
                  <a:schemeClr val="lt1"/>
                </a:solidFill>
              </a:defRPr>
            </a:lvl5pPr>
            <a:lvl6pPr lvl="5" algn="ctr" rtl="0">
              <a:lnSpc>
                <a:spcPct val="100000"/>
              </a:lnSpc>
              <a:spcBef>
                <a:spcPts val="0"/>
              </a:spcBef>
              <a:spcAft>
                <a:spcPts val="0"/>
              </a:spcAft>
              <a:buClr>
                <a:schemeClr val="lt1"/>
              </a:buClr>
              <a:buSzPts val="2800"/>
              <a:buNone/>
              <a:defRPr sz="3733">
                <a:solidFill>
                  <a:schemeClr val="lt1"/>
                </a:solidFill>
              </a:defRPr>
            </a:lvl6pPr>
            <a:lvl7pPr lvl="6" algn="ctr" rtl="0">
              <a:lnSpc>
                <a:spcPct val="100000"/>
              </a:lnSpc>
              <a:spcBef>
                <a:spcPts val="0"/>
              </a:spcBef>
              <a:spcAft>
                <a:spcPts val="0"/>
              </a:spcAft>
              <a:buClr>
                <a:schemeClr val="lt1"/>
              </a:buClr>
              <a:buSzPts val="2800"/>
              <a:buNone/>
              <a:defRPr sz="3733">
                <a:solidFill>
                  <a:schemeClr val="lt1"/>
                </a:solidFill>
              </a:defRPr>
            </a:lvl7pPr>
            <a:lvl8pPr lvl="7" algn="ctr" rtl="0">
              <a:lnSpc>
                <a:spcPct val="100000"/>
              </a:lnSpc>
              <a:spcBef>
                <a:spcPts val="0"/>
              </a:spcBef>
              <a:spcAft>
                <a:spcPts val="0"/>
              </a:spcAft>
              <a:buClr>
                <a:schemeClr val="lt1"/>
              </a:buClr>
              <a:buSzPts val="2800"/>
              <a:buNone/>
              <a:defRPr sz="3733">
                <a:solidFill>
                  <a:schemeClr val="lt1"/>
                </a:solidFill>
              </a:defRPr>
            </a:lvl8pPr>
            <a:lvl9pPr lvl="8" algn="ctr" rtl="0">
              <a:lnSpc>
                <a:spcPct val="100000"/>
              </a:lnSpc>
              <a:spcBef>
                <a:spcPts val="0"/>
              </a:spcBef>
              <a:spcAft>
                <a:spcPts val="0"/>
              </a:spcAft>
              <a:buClr>
                <a:schemeClr val="lt1"/>
              </a:buClr>
              <a:buSzPts val="2800"/>
              <a:buNone/>
              <a:defRPr sz="3733">
                <a:solidFill>
                  <a:schemeClr val="lt1"/>
                </a:solidFill>
              </a:defRPr>
            </a:lvl9pPr>
          </a:lstStyle>
          <a:p>
            <a:endParaRPr/>
          </a:p>
        </p:txBody>
      </p:sp>
      <p:sp>
        <p:nvSpPr>
          <p:cNvPr id="107" name="Google Shape;107;p9"/>
          <p:cNvSpPr txBox="1">
            <a:spLocks noGrp="1"/>
          </p:cNvSpPr>
          <p:nvPr>
            <p:ph type="title" idx="4"/>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21344729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5989033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black">
                  <a:lumMod val="85000"/>
                  <a:lumOff val="15000"/>
                </a:prstClr>
              </a:solidFill>
              <a:effectLst/>
              <a:uLnTx/>
              <a:uFillTx/>
              <a:latin typeface="Arial"/>
              <a:cs typeface="+mn-cs"/>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Resize without losing quality</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Change Fill Color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Line Color</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white"/>
                </a:solidFill>
                <a:effectLst/>
                <a:uLnTx/>
                <a:uFillTx/>
                <a:latin typeface="Arial" pitchFamily="34" charset="0"/>
                <a:cs typeface="Arial" pitchFamily="34" charset="0"/>
              </a:rPr>
              <a:t>www.allppt.com</a:t>
            </a:r>
            <a:endParaRPr kumimoji="0" lang="ko-KR" altLang="en-US" sz="1400" b="0"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FREE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PPT TEMPLATES</a:t>
            </a:r>
          </a:p>
        </p:txBody>
      </p:sp>
    </p:spTree>
    <p:extLst>
      <p:ext uri="{BB962C8B-B14F-4D97-AF65-F5344CB8AC3E}">
        <p14:creationId xmlns:p14="http://schemas.microsoft.com/office/powerpoint/2010/main" val="17003917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1042967" y="1037461"/>
            <a:ext cx="10106061" cy="5152851"/>
          </a:xfrm>
          <a:custGeom>
            <a:avLst/>
            <a:gdLst/>
            <a:ahLst/>
            <a:cxnLst/>
            <a:rect l="l" t="t" r="r" b="b"/>
            <a:pathLst>
              <a:path w="3592202" h="1831582" extrusionOk="0">
                <a:moveTo>
                  <a:pt x="3554475" y="588873"/>
                </a:moveTo>
                <a:cubicBezTo>
                  <a:pt x="3581881" y="-89254"/>
                  <a:pt x="2593478" y="24995"/>
                  <a:pt x="2107652" y="528"/>
                </a:cubicBezTo>
                <a:cubicBezTo>
                  <a:pt x="1659207" y="-4515"/>
                  <a:pt x="1181252" y="27319"/>
                  <a:pt x="750347" y="64701"/>
                </a:cubicBezTo>
                <a:cubicBezTo>
                  <a:pt x="-8045" y="130474"/>
                  <a:pt x="40101" y="825724"/>
                  <a:pt x="6973" y="1349129"/>
                </a:cubicBezTo>
                <a:cubicBezTo>
                  <a:pt x="-5853" y="1475480"/>
                  <a:pt x="-13088" y="1628228"/>
                  <a:pt x="99056" y="1715663"/>
                </a:cubicBezTo>
                <a:cubicBezTo>
                  <a:pt x="135341" y="1744165"/>
                  <a:pt x="181120" y="1758789"/>
                  <a:pt x="226394" y="1766090"/>
                </a:cubicBezTo>
                <a:cubicBezTo>
                  <a:pt x="547610" y="1798407"/>
                  <a:pt x="870976" y="1810947"/>
                  <a:pt x="1193749" y="1821405"/>
                </a:cubicBezTo>
                <a:cubicBezTo>
                  <a:pt x="1869266" y="1838945"/>
                  <a:pt x="2634630" y="1839954"/>
                  <a:pt x="3306903" y="1773939"/>
                </a:cubicBezTo>
                <a:cubicBezTo>
                  <a:pt x="3542965" y="1713230"/>
                  <a:pt x="3574777" y="1531804"/>
                  <a:pt x="3589730" y="1335448"/>
                </a:cubicBezTo>
                <a:cubicBezTo>
                  <a:pt x="3601744" y="1168470"/>
                  <a:pt x="3566731" y="755807"/>
                  <a:pt x="3554475" y="588873"/>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11;p2"/>
          <p:cNvSpPr/>
          <p:nvPr/>
        </p:nvSpPr>
        <p:spPr>
          <a:xfrm>
            <a:off x="1059009" y="746737"/>
            <a:ext cx="9865569" cy="5214308"/>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2;p2"/>
          <p:cNvSpPr/>
          <p:nvPr/>
        </p:nvSpPr>
        <p:spPr>
          <a:xfrm>
            <a:off x="9947125" y="723249"/>
            <a:ext cx="1085676" cy="1363305"/>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3;p2"/>
          <p:cNvSpPr/>
          <p:nvPr/>
        </p:nvSpPr>
        <p:spPr>
          <a:xfrm>
            <a:off x="10829291" y="1094674"/>
            <a:ext cx="247627" cy="44776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4;p2"/>
          <p:cNvSpPr/>
          <p:nvPr/>
        </p:nvSpPr>
        <p:spPr>
          <a:xfrm>
            <a:off x="3930557" y="673688"/>
            <a:ext cx="1108161" cy="128192"/>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5;p2"/>
          <p:cNvSpPr/>
          <p:nvPr/>
        </p:nvSpPr>
        <p:spPr>
          <a:xfrm>
            <a:off x="5157624" y="649722"/>
            <a:ext cx="371152" cy="57465"/>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16;p2"/>
          <p:cNvSpPr/>
          <p:nvPr/>
        </p:nvSpPr>
        <p:spPr>
          <a:xfrm>
            <a:off x="4733007" y="6019681"/>
            <a:ext cx="1174159" cy="63036"/>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7;p2"/>
          <p:cNvSpPr/>
          <p:nvPr/>
        </p:nvSpPr>
        <p:spPr>
          <a:xfrm>
            <a:off x="5233479" y="6161424"/>
            <a:ext cx="380520" cy="46856"/>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8;p2"/>
          <p:cNvSpPr txBox="1">
            <a:spLocks noGrp="1"/>
          </p:cNvSpPr>
          <p:nvPr>
            <p:ph type="ctrTitle"/>
          </p:nvPr>
        </p:nvSpPr>
        <p:spPr>
          <a:xfrm>
            <a:off x="2490533" y="2308633"/>
            <a:ext cx="7210800" cy="2240800"/>
          </a:xfrm>
          <a:prstGeom prst="rect">
            <a:avLst/>
          </a:prstGeom>
        </p:spPr>
        <p:txBody>
          <a:bodyPr spcFirstLastPara="1" wrap="square" lIns="0" tIns="0" rIns="0" bIns="0" anchor="ctr" anchorCtr="0">
            <a:noAutofit/>
          </a:bodyPr>
          <a:lstStyle>
            <a:lvl1pPr lvl="0" algn="ctr" rtl="0">
              <a:spcBef>
                <a:spcPts val="0"/>
              </a:spcBef>
              <a:spcAft>
                <a:spcPts val="0"/>
              </a:spcAft>
              <a:buSzPts val="6800"/>
              <a:buNone/>
              <a:defRPr sz="9066"/>
            </a:lvl1pPr>
            <a:lvl2pPr lvl="1" algn="ctr" rtl="0">
              <a:spcBef>
                <a:spcPts val="0"/>
              </a:spcBef>
              <a:spcAft>
                <a:spcPts val="0"/>
              </a:spcAft>
              <a:buSzPts val="6800"/>
              <a:buNone/>
              <a:defRPr sz="9066"/>
            </a:lvl2pPr>
            <a:lvl3pPr lvl="2" algn="ctr" rtl="0">
              <a:spcBef>
                <a:spcPts val="0"/>
              </a:spcBef>
              <a:spcAft>
                <a:spcPts val="0"/>
              </a:spcAft>
              <a:buSzPts val="6800"/>
              <a:buNone/>
              <a:defRPr sz="9066"/>
            </a:lvl3pPr>
            <a:lvl4pPr lvl="3" algn="ctr" rtl="0">
              <a:spcBef>
                <a:spcPts val="0"/>
              </a:spcBef>
              <a:spcAft>
                <a:spcPts val="0"/>
              </a:spcAft>
              <a:buSzPts val="6800"/>
              <a:buNone/>
              <a:defRPr sz="9066"/>
            </a:lvl4pPr>
            <a:lvl5pPr lvl="4" algn="ctr" rtl="0">
              <a:spcBef>
                <a:spcPts val="0"/>
              </a:spcBef>
              <a:spcAft>
                <a:spcPts val="0"/>
              </a:spcAft>
              <a:buSzPts val="6800"/>
              <a:buNone/>
              <a:defRPr sz="9066"/>
            </a:lvl5pPr>
            <a:lvl6pPr lvl="5" algn="ctr" rtl="0">
              <a:spcBef>
                <a:spcPts val="0"/>
              </a:spcBef>
              <a:spcAft>
                <a:spcPts val="0"/>
              </a:spcAft>
              <a:buSzPts val="6800"/>
              <a:buNone/>
              <a:defRPr sz="9066"/>
            </a:lvl6pPr>
            <a:lvl7pPr lvl="6" algn="ctr" rtl="0">
              <a:spcBef>
                <a:spcPts val="0"/>
              </a:spcBef>
              <a:spcAft>
                <a:spcPts val="0"/>
              </a:spcAft>
              <a:buSzPts val="6800"/>
              <a:buNone/>
              <a:defRPr sz="9066"/>
            </a:lvl7pPr>
            <a:lvl8pPr lvl="7" algn="ctr" rtl="0">
              <a:spcBef>
                <a:spcPts val="0"/>
              </a:spcBef>
              <a:spcAft>
                <a:spcPts val="0"/>
              </a:spcAft>
              <a:buSzPts val="6800"/>
              <a:buNone/>
              <a:defRPr sz="9066"/>
            </a:lvl8pPr>
            <a:lvl9pPr lvl="8" algn="ctr" rtl="0">
              <a:spcBef>
                <a:spcPts val="0"/>
              </a:spcBef>
              <a:spcAft>
                <a:spcPts val="0"/>
              </a:spcAft>
              <a:buSzPts val="6800"/>
              <a:buNone/>
              <a:defRPr sz="9066"/>
            </a:lvl9pPr>
          </a:lstStyle>
          <a:p>
            <a:endParaRPr/>
          </a:p>
        </p:txBody>
      </p:sp>
      <p:sp>
        <p:nvSpPr>
          <p:cNvPr id="19" name="Google Shape;19;p2"/>
          <p:cNvSpPr/>
          <p:nvPr/>
        </p:nvSpPr>
        <p:spPr>
          <a:xfrm rot="-871776">
            <a:off x="792726" y="883466"/>
            <a:ext cx="1646557" cy="1854183"/>
          </a:xfrm>
          <a:custGeom>
            <a:avLst/>
            <a:gdLst/>
            <a:ahLst/>
            <a:cxnLst/>
            <a:rect l="l" t="t" r="r" b="b"/>
            <a:pathLst>
              <a:path w="584559" h="658270" extrusionOk="0">
                <a:moveTo>
                  <a:pt x="400656" y="592594"/>
                </a:moveTo>
                <a:cubicBezTo>
                  <a:pt x="398705" y="592697"/>
                  <a:pt x="396842" y="593473"/>
                  <a:pt x="395395" y="594786"/>
                </a:cubicBezTo>
                <a:cubicBezTo>
                  <a:pt x="372790" y="614869"/>
                  <a:pt x="326968" y="608292"/>
                  <a:pt x="296493" y="605310"/>
                </a:cubicBezTo>
                <a:cubicBezTo>
                  <a:pt x="253302" y="602043"/>
                  <a:pt x="220963" y="596014"/>
                  <a:pt x="191671" y="585731"/>
                </a:cubicBezTo>
                <a:cubicBezTo>
                  <a:pt x="185292" y="583232"/>
                  <a:pt x="178517" y="589173"/>
                  <a:pt x="177552" y="595027"/>
                </a:cubicBezTo>
                <a:cubicBezTo>
                  <a:pt x="176719" y="598472"/>
                  <a:pt x="178846" y="601934"/>
                  <a:pt x="182288" y="602767"/>
                </a:cubicBezTo>
                <a:cubicBezTo>
                  <a:pt x="218069" y="615921"/>
                  <a:pt x="265294" y="622893"/>
                  <a:pt x="316028" y="625524"/>
                </a:cubicBezTo>
                <a:cubicBezTo>
                  <a:pt x="346152" y="628462"/>
                  <a:pt x="384498" y="628528"/>
                  <a:pt x="404515" y="610440"/>
                </a:cubicBezTo>
                <a:cubicBezTo>
                  <a:pt x="412320" y="604038"/>
                  <a:pt x="407585" y="592901"/>
                  <a:pt x="400656" y="592594"/>
                </a:cubicBezTo>
                <a:close/>
                <a:moveTo>
                  <a:pt x="310547" y="639710"/>
                </a:moveTo>
                <a:lnTo>
                  <a:pt x="268429" y="637692"/>
                </a:lnTo>
                <a:cubicBezTo>
                  <a:pt x="263694" y="637495"/>
                  <a:pt x="258191" y="639490"/>
                  <a:pt x="256788" y="645673"/>
                </a:cubicBezTo>
                <a:cubicBezTo>
                  <a:pt x="256042" y="649839"/>
                  <a:pt x="258191" y="655671"/>
                  <a:pt x="263365" y="656241"/>
                </a:cubicBezTo>
                <a:lnTo>
                  <a:pt x="305460" y="658258"/>
                </a:lnTo>
                <a:cubicBezTo>
                  <a:pt x="310218" y="658455"/>
                  <a:pt x="315699" y="656460"/>
                  <a:pt x="317124" y="650277"/>
                </a:cubicBezTo>
                <a:cubicBezTo>
                  <a:pt x="317847" y="646111"/>
                  <a:pt x="315699" y="640258"/>
                  <a:pt x="310547" y="639710"/>
                </a:cubicBezTo>
                <a:close/>
                <a:moveTo>
                  <a:pt x="85075" y="404459"/>
                </a:moveTo>
                <a:cubicBezTo>
                  <a:pt x="50631" y="383609"/>
                  <a:pt x="26799" y="349648"/>
                  <a:pt x="17985" y="308824"/>
                </a:cubicBezTo>
                <a:cubicBezTo>
                  <a:pt x="14894" y="296437"/>
                  <a:pt x="-2448" y="306303"/>
                  <a:pt x="292" y="316257"/>
                </a:cubicBezTo>
                <a:cubicBezTo>
                  <a:pt x="9829" y="360347"/>
                  <a:pt x="37038" y="397925"/>
                  <a:pt x="77028" y="422064"/>
                </a:cubicBezTo>
                <a:cubicBezTo>
                  <a:pt x="82224" y="425572"/>
                  <a:pt x="87991" y="421034"/>
                  <a:pt x="89262" y="415641"/>
                </a:cubicBezTo>
                <a:cubicBezTo>
                  <a:pt x="90643" y="411394"/>
                  <a:pt x="88911" y="406755"/>
                  <a:pt x="85075" y="404459"/>
                </a:cubicBezTo>
                <a:close/>
                <a:moveTo>
                  <a:pt x="329906" y="581522"/>
                </a:moveTo>
                <a:cubicBezTo>
                  <a:pt x="357816" y="581522"/>
                  <a:pt x="380332" y="577751"/>
                  <a:pt x="400656" y="569661"/>
                </a:cubicBezTo>
                <a:cubicBezTo>
                  <a:pt x="405261" y="567896"/>
                  <a:pt x="407870" y="563002"/>
                  <a:pt x="406752" y="558194"/>
                </a:cubicBezTo>
                <a:cubicBezTo>
                  <a:pt x="406357" y="554364"/>
                  <a:pt x="403243" y="551382"/>
                  <a:pt x="399407" y="551134"/>
                </a:cubicBezTo>
                <a:cubicBezTo>
                  <a:pt x="398135" y="551161"/>
                  <a:pt x="396885" y="551428"/>
                  <a:pt x="395701" y="551924"/>
                </a:cubicBezTo>
                <a:cubicBezTo>
                  <a:pt x="365511" y="565078"/>
                  <a:pt x="319887" y="564201"/>
                  <a:pt x="285399" y="560123"/>
                </a:cubicBezTo>
                <a:cubicBezTo>
                  <a:pt x="250079" y="556857"/>
                  <a:pt x="213553" y="549337"/>
                  <a:pt x="177004" y="540545"/>
                </a:cubicBezTo>
                <a:cubicBezTo>
                  <a:pt x="172137" y="540545"/>
                  <a:pt x="169352" y="544930"/>
                  <a:pt x="168826" y="549095"/>
                </a:cubicBezTo>
                <a:cubicBezTo>
                  <a:pt x="167884" y="553862"/>
                  <a:pt x="170887" y="558516"/>
                  <a:pt x="175623" y="559619"/>
                </a:cubicBezTo>
                <a:cubicBezTo>
                  <a:pt x="226663" y="572796"/>
                  <a:pt x="279633" y="581061"/>
                  <a:pt x="329906" y="581522"/>
                </a:cubicBezTo>
                <a:close/>
                <a:moveTo>
                  <a:pt x="216951" y="106307"/>
                </a:moveTo>
                <a:cubicBezTo>
                  <a:pt x="171238" y="119725"/>
                  <a:pt x="136444" y="158926"/>
                  <a:pt x="123991" y="204968"/>
                </a:cubicBezTo>
                <a:cubicBezTo>
                  <a:pt x="122237" y="210887"/>
                  <a:pt x="126183" y="214877"/>
                  <a:pt x="132081" y="214899"/>
                </a:cubicBezTo>
                <a:cubicBezTo>
                  <a:pt x="136860" y="215086"/>
                  <a:pt x="141114" y="211902"/>
                  <a:pt x="142276" y="207270"/>
                </a:cubicBezTo>
                <a:cubicBezTo>
                  <a:pt x="152602" y="168886"/>
                  <a:pt x="181104" y="138014"/>
                  <a:pt x="218551" y="124658"/>
                </a:cubicBezTo>
                <a:cubicBezTo>
                  <a:pt x="228198" y="121216"/>
                  <a:pt x="226334" y="106811"/>
                  <a:pt x="216951" y="106307"/>
                </a:cubicBezTo>
                <a:close/>
                <a:moveTo>
                  <a:pt x="259660" y="91574"/>
                </a:moveTo>
                <a:cubicBezTo>
                  <a:pt x="248325" y="91574"/>
                  <a:pt x="248127" y="110232"/>
                  <a:pt x="260690" y="110297"/>
                </a:cubicBezTo>
                <a:cubicBezTo>
                  <a:pt x="272025" y="110407"/>
                  <a:pt x="272201" y="91640"/>
                  <a:pt x="259660" y="91574"/>
                </a:cubicBezTo>
                <a:close/>
                <a:moveTo>
                  <a:pt x="557483" y="48689"/>
                </a:moveTo>
                <a:cubicBezTo>
                  <a:pt x="551256" y="39700"/>
                  <a:pt x="533760" y="49939"/>
                  <a:pt x="541193" y="59235"/>
                </a:cubicBezTo>
                <a:cubicBezTo>
                  <a:pt x="556321" y="77557"/>
                  <a:pt x="565003" y="100330"/>
                  <a:pt x="565946" y="124066"/>
                </a:cubicBezTo>
                <a:cubicBezTo>
                  <a:pt x="565770" y="128275"/>
                  <a:pt x="569059" y="131825"/>
                  <a:pt x="573268" y="131992"/>
                </a:cubicBezTo>
                <a:cubicBezTo>
                  <a:pt x="573532" y="132003"/>
                  <a:pt x="573817" y="131998"/>
                  <a:pt x="574080" y="131981"/>
                </a:cubicBezTo>
                <a:cubicBezTo>
                  <a:pt x="579561" y="132272"/>
                  <a:pt x="584253" y="128058"/>
                  <a:pt x="584538" y="122569"/>
                </a:cubicBezTo>
                <a:cubicBezTo>
                  <a:pt x="584560" y="122323"/>
                  <a:pt x="584560" y="122075"/>
                  <a:pt x="584560" y="121830"/>
                </a:cubicBezTo>
                <a:cubicBezTo>
                  <a:pt x="583639" y="95169"/>
                  <a:pt x="574146" y="69515"/>
                  <a:pt x="557483" y="48689"/>
                </a:cubicBezTo>
                <a:close/>
                <a:moveTo>
                  <a:pt x="403682" y="258"/>
                </a:moveTo>
                <a:cubicBezTo>
                  <a:pt x="392720" y="-2395"/>
                  <a:pt x="387765" y="16219"/>
                  <a:pt x="399780" y="18960"/>
                </a:cubicBezTo>
                <a:cubicBezTo>
                  <a:pt x="493595" y="37946"/>
                  <a:pt x="532160" y="149148"/>
                  <a:pt x="535120" y="227659"/>
                </a:cubicBezTo>
                <a:cubicBezTo>
                  <a:pt x="535076" y="232018"/>
                  <a:pt x="538562" y="235590"/>
                  <a:pt x="542925" y="235633"/>
                </a:cubicBezTo>
                <a:cubicBezTo>
                  <a:pt x="543122" y="235636"/>
                  <a:pt x="543320" y="235631"/>
                  <a:pt x="543517" y="235618"/>
                </a:cubicBezTo>
                <a:cubicBezTo>
                  <a:pt x="546499" y="235695"/>
                  <a:pt x="549371" y="234555"/>
                  <a:pt x="551497" y="232461"/>
                </a:cubicBezTo>
                <a:cubicBezTo>
                  <a:pt x="553208" y="230630"/>
                  <a:pt x="554062" y="228157"/>
                  <a:pt x="553822" y="225664"/>
                </a:cubicBezTo>
                <a:cubicBezTo>
                  <a:pt x="551629" y="188393"/>
                  <a:pt x="542859" y="133800"/>
                  <a:pt x="514993" y="85610"/>
                </a:cubicBezTo>
                <a:cubicBezTo>
                  <a:pt x="488442" y="39898"/>
                  <a:pt x="451017" y="11220"/>
                  <a:pt x="403682" y="258"/>
                </a:cubicBezTo>
                <a:close/>
                <a:moveTo>
                  <a:pt x="431548" y="75240"/>
                </a:moveTo>
                <a:cubicBezTo>
                  <a:pt x="312936" y="-26709"/>
                  <a:pt x="83934" y="43559"/>
                  <a:pt x="55323" y="204968"/>
                </a:cubicBezTo>
                <a:cubicBezTo>
                  <a:pt x="46553" y="255569"/>
                  <a:pt x="59708" y="304373"/>
                  <a:pt x="92134" y="342369"/>
                </a:cubicBezTo>
                <a:cubicBezTo>
                  <a:pt x="111406" y="364995"/>
                  <a:pt x="133352" y="384398"/>
                  <a:pt x="147757" y="411431"/>
                </a:cubicBezTo>
                <a:cubicBezTo>
                  <a:pt x="162161" y="438464"/>
                  <a:pt x="168498" y="469312"/>
                  <a:pt x="166524" y="502681"/>
                </a:cubicBezTo>
                <a:cubicBezTo>
                  <a:pt x="166480" y="503654"/>
                  <a:pt x="165998" y="504556"/>
                  <a:pt x="165209" y="505137"/>
                </a:cubicBezTo>
                <a:cubicBezTo>
                  <a:pt x="161986" y="507785"/>
                  <a:pt x="160495" y="512012"/>
                  <a:pt x="161350" y="516099"/>
                </a:cubicBezTo>
                <a:cubicBezTo>
                  <a:pt x="161964" y="519442"/>
                  <a:pt x="164573" y="522060"/>
                  <a:pt x="167928" y="522676"/>
                </a:cubicBezTo>
                <a:cubicBezTo>
                  <a:pt x="215043" y="533845"/>
                  <a:pt x="263124" y="540387"/>
                  <a:pt x="311511" y="542211"/>
                </a:cubicBezTo>
                <a:cubicBezTo>
                  <a:pt x="350011" y="543022"/>
                  <a:pt x="388510" y="548218"/>
                  <a:pt x="425651" y="525855"/>
                </a:cubicBezTo>
                <a:cubicBezTo>
                  <a:pt x="429180" y="523911"/>
                  <a:pt x="430847" y="519741"/>
                  <a:pt x="429619" y="515902"/>
                </a:cubicBezTo>
                <a:cubicBezTo>
                  <a:pt x="428610" y="511990"/>
                  <a:pt x="425190" y="509184"/>
                  <a:pt x="421156" y="508973"/>
                </a:cubicBezTo>
                <a:cubicBezTo>
                  <a:pt x="418656" y="508601"/>
                  <a:pt x="416004" y="511626"/>
                  <a:pt x="413526" y="510048"/>
                </a:cubicBezTo>
                <a:cubicBezTo>
                  <a:pt x="412518" y="509440"/>
                  <a:pt x="411926" y="508346"/>
                  <a:pt x="411948" y="507176"/>
                </a:cubicBezTo>
                <a:cubicBezTo>
                  <a:pt x="412452" y="477012"/>
                  <a:pt x="419906" y="447368"/>
                  <a:pt x="433719" y="420552"/>
                </a:cubicBezTo>
                <a:cubicBezTo>
                  <a:pt x="441458" y="405731"/>
                  <a:pt x="451697" y="392642"/>
                  <a:pt x="461607" y="379969"/>
                </a:cubicBezTo>
                <a:cubicBezTo>
                  <a:pt x="467856" y="371989"/>
                  <a:pt x="474323" y="363723"/>
                  <a:pt x="480045" y="355151"/>
                </a:cubicBezTo>
                <a:cubicBezTo>
                  <a:pt x="530231" y="279708"/>
                  <a:pt x="512033" y="136629"/>
                  <a:pt x="431548" y="75240"/>
                </a:cubicBezTo>
                <a:close/>
                <a:moveTo>
                  <a:pt x="334116" y="324171"/>
                </a:moveTo>
                <a:cubicBezTo>
                  <a:pt x="324644" y="390296"/>
                  <a:pt x="323548" y="458108"/>
                  <a:pt x="320961" y="523312"/>
                </a:cubicBezTo>
                <a:cubicBezTo>
                  <a:pt x="320303" y="523941"/>
                  <a:pt x="319404" y="524268"/>
                  <a:pt x="318483" y="524211"/>
                </a:cubicBezTo>
                <a:cubicBezTo>
                  <a:pt x="310788" y="523685"/>
                  <a:pt x="302873" y="523027"/>
                  <a:pt x="295419" y="522567"/>
                </a:cubicBezTo>
                <a:cubicBezTo>
                  <a:pt x="285224" y="521909"/>
                  <a:pt x="274832" y="520988"/>
                  <a:pt x="263694" y="519760"/>
                </a:cubicBezTo>
                <a:cubicBezTo>
                  <a:pt x="262006" y="519589"/>
                  <a:pt x="260734" y="518149"/>
                  <a:pt x="260756" y="516450"/>
                </a:cubicBezTo>
                <a:cubicBezTo>
                  <a:pt x="256108" y="449957"/>
                  <a:pt x="246001" y="383960"/>
                  <a:pt x="230522" y="319129"/>
                </a:cubicBezTo>
                <a:cubicBezTo>
                  <a:pt x="230127" y="317344"/>
                  <a:pt x="231245" y="315575"/>
                  <a:pt x="233021" y="315174"/>
                </a:cubicBezTo>
                <a:cubicBezTo>
                  <a:pt x="233263" y="315123"/>
                  <a:pt x="233482" y="315097"/>
                  <a:pt x="233723" y="315095"/>
                </a:cubicBezTo>
                <a:cubicBezTo>
                  <a:pt x="235170" y="315095"/>
                  <a:pt x="236639" y="315270"/>
                  <a:pt x="238108" y="315270"/>
                </a:cubicBezTo>
                <a:cubicBezTo>
                  <a:pt x="248654" y="315443"/>
                  <a:pt x="258914" y="311896"/>
                  <a:pt x="267114" y="305250"/>
                </a:cubicBezTo>
                <a:cubicBezTo>
                  <a:pt x="268342" y="304255"/>
                  <a:pt x="270074" y="304255"/>
                  <a:pt x="271302" y="305250"/>
                </a:cubicBezTo>
                <a:cubicBezTo>
                  <a:pt x="284128" y="315555"/>
                  <a:pt x="301338" y="320773"/>
                  <a:pt x="322452" y="320773"/>
                </a:cubicBezTo>
                <a:cubicBezTo>
                  <a:pt x="326003" y="321321"/>
                  <a:pt x="334291" y="318164"/>
                  <a:pt x="334116" y="324171"/>
                </a:cubicBezTo>
                <a:close/>
                <a:moveTo>
                  <a:pt x="269811" y="253245"/>
                </a:moveTo>
                <a:cubicBezTo>
                  <a:pt x="271214" y="252283"/>
                  <a:pt x="273100" y="252539"/>
                  <a:pt x="274196" y="253837"/>
                </a:cubicBezTo>
                <a:cubicBezTo>
                  <a:pt x="276783" y="256863"/>
                  <a:pt x="276892" y="261292"/>
                  <a:pt x="274481" y="266992"/>
                </a:cubicBezTo>
                <a:cubicBezTo>
                  <a:pt x="273779" y="268665"/>
                  <a:pt x="271850" y="269452"/>
                  <a:pt x="270183" y="268746"/>
                </a:cubicBezTo>
                <a:cubicBezTo>
                  <a:pt x="269504" y="268468"/>
                  <a:pt x="268956" y="267983"/>
                  <a:pt x="268605" y="267365"/>
                </a:cubicBezTo>
                <a:cubicBezTo>
                  <a:pt x="263694" y="259033"/>
                  <a:pt x="267268" y="254934"/>
                  <a:pt x="269811" y="253245"/>
                </a:cubicBezTo>
                <a:close/>
                <a:moveTo>
                  <a:pt x="478971" y="317945"/>
                </a:moveTo>
                <a:cubicBezTo>
                  <a:pt x="470201" y="344035"/>
                  <a:pt x="451127" y="362759"/>
                  <a:pt x="435539" y="384157"/>
                </a:cubicBezTo>
                <a:cubicBezTo>
                  <a:pt x="407300" y="422707"/>
                  <a:pt x="392523" y="469481"/>
                  <a:pt x="393487" y="517261"/>
                </a:cubicBezTo>
                <a:cubicBezTo>
                  <a:pt x="393750" y="518936"/>
                  <a:pt x="392698" y="520536"/>
                  <a:pt x="391054" y="520966"/>
                </a:cubicBezTo>
                <a:cubicBezTo>
                  <a:pt x="377241" y="524161"/>
                  <a:pt x="363100" y="525634"/>
                  <a:pt x="348937" y="525351"/>
                </a:cubicBezTo>
                <a:cubicBezTo>
                  <a:pt x="345473" y="525351"/>
                  <a:pt x="339641" y="526338"/>
                  <a:pt x="340561" y="520966"/>
                </a:cubicBezTo>
                <a:cubicBezTo>
                  <a:pt x="340145" y="453831"/>
                  <a:pt x="344332" y="386744"/>
                  <a:pt x="353102" y="320181"/>
                </a:cubicBezTo>
                <a:cubicBezTo>
                  <a:pt x="353431" y="315796"/>
                  <a:pt x="359942" y="316695"/>
                  <a:pt x="363056" y="315423"/>
                </a:cubicBezTo>
                <a:cubicBezTo>
                  <a:pt x="374566" y="312310"/>
                  <a:pt x="368669" y="297182"/>
                  <a:pt x="359855" y="297643"/>
                </a:cubicBezTo>
                <a:cubicBezTo>
                  <a:pt x="341175" y="301567"/>
                  <a:pt x="314603" y="306675"/>
                  <a:pt x="295068" y="297029"/>
                </a:cubicBezTo>
                <a:cubicBezTo>
                  <a:pt x="291100" y="295229"/>
                  <a:pt x="287372" y="292953"/>
                  <a:pt x="283952" y="290254"/>
                </a:cubicBezTo>
                <a:cubicBezTo>
                  <a:pt x="282593" y="289206"/>
                  <a:pt x="282286" y="287294"/>
                  <a:pt x="283228" y="285869"/>
                </a:cubicBezTo>
                <a:cubicBezTo>
                  <a:pt x="293402" y="269864"/>
                  <a:pt x="297633" y="254144"/>
                  <a:pt x="294586" y="243818"/>
                </a:cubicBezTo>
                <a:cubicBezTo>
                  <a:pt x="292393" y="235662"/>
                  <a:pt x="283623" y="229698"/>
                  <a:pt x="275029" y="229720"/>
                </a:cubicBezTo>
                <a:cubicBezTo>
                  <a:pt x="265733" y="229720"/>
                  <a:pt x="256590" y="235991"/>
                  <a:pt x="252249" y="245331"/>
                </a:cubicBezTo>
                <a:cubicBezTo>
                  <a:pt x="245672" y="259560"/>
                  <a:pt x="249859" y="276288"/>
                  <a:pt x="256020" y="287206"/>
                </a:cubicBezTo>
                <a:cubicBezTo>
                  <a:pt x="256810" y="288616"/>
                  <a:pt x="256459" y="290392"/>
                  <a:pt x="255187" y="291394"/>
                </a:cubicBezTo>
                <a:cubicBezTo>
                  <a:pt x="250539" y="294950"/>
                  <a:pt x="244817" y="296785"/>
                  <a:pt x="238963" y="296590"/>
                </a:cubicBezTo>
                <a:cubicBezTo>
                  <a:pt x="226707" y="296912"/>
                  <a:pt x="215723" y="289024"/>
                  <a:pt x="212127" y="277297"/>
                </a:cubicBezTo>
                <a:cubicBezTo>
                  <a:pt x="211491" y="273854"/>
                  <a:pt x="208444" y="271397"/>
                  <a:pt x="204936" y="271509"/>
                </a:cubicBezTo>
                <a:cubicBezTo>
                  <a:pt x="201341" y="271592"/>
                  <a:pt x="197986" y="273302"/>
                  <a:pt x="195815" y="276157"/>
                </a:cubicBezTo>
                <a:cubicBezTo>
                  <a:pt x="189764" y="284093"/>
                  <a:pt x="200858" y="298914"/>
                  <a:pt x="207458" y="304351"/>
                </a:cubicBezTo>
                <a:cubicBezTo>
                  <a:pt x="209277" y="305689"/>
                  <a:pt x="208268" y="308364"/>
                  <a:pt x="208860" y="310096"/>
                </a:cubicBezTo>
                <a:cubicBezTo>
                  <a:pt x="224471" y="376768"/>
                  <a:pt x="239270" y="447015"/>
                  <a:pt x="240717" y="515573"/>
                </a:cubicBezTo>
                <a:cubicBezTo>
                  <a:pt x="239993" y="516254"/>
                  <a:pt x="238985" y="516561"/>
                  <a:pt x="237998" y="516406"/>
                </a:cubicBezTo>
                <a:cubicBezTo>
                  <a:pt x="221051" y="513950"/>
                  <a:pt x="203971" y="510881"/>
                  <a:pt x="187243" y="507263"/>
                </a:cubicBezTo>
                <a:cubicBezTo>
                  <a:pt x="185445" y="506853"/>
                  <a:pt x="184327" y="505064"/>
                  <a:pt x="184743" y="503271"/>
                </a:cubicBezTo>
                <a:cubicBezTo>
                  <a:pt x="184743" y="503264"/>
                  <a:pt x="184743" y="503258"/>
                  <a:pt x="184743" y="503251"/>
                </a:cubicBezTo>
                <a:cubicBezTo>
                  <a:pt x="189128" y="453088"/>
                  <a:pt x="172027" y="403538"/>
                  <a:pt x="138351" y="364491"/>
                </a:cubicBezTo>
                <a:cubicBezTo>
                  <a:pt x="121272" y="344758"/>
                  <a:pt x="101847" y="327526"/>
                  <a:pt x="88583" y="304373"/>
                </a:cubicBezTo>
                <a:cubicBezTo>
                  <a:pt x="76480" y="282423"/>
                  <a:pt x="70473" y="257630"/>
                  <a:pt x="71174" y="232571"/>
                </a:cubicBezTo>
                <a:cubicBezTo>
                  <a:pt x="72928" y="120448"/>
                  <a:pt x="178451" y="56078"/>
                  <a:pt x="275073" y="47045"/>
                </a:cubicBezTo>
                <a:cubicBezTo>
                  <a:pt x="428588" y="33145"/>
                  <a:pt x="520649" y="175808"/>
                  <a:pt x="478971" y="31796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20;p2"/>
          <p:cNvSpPr/>
          <p:nvPr/>
        </p:nvSpPr>
        <p:spPr>
          <a:xfrm rot="-5400000">
            <a:off x="728001" y="4316907"/>
            <a:ext cx="720335" cy="3523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21;p2"/>
          <p:cNvSpPr/>
          <p:nvPr/>
        </p:nvSpPr>
        <p:spPr>
          <a:xfrm rot="1737742">
            <a:off x="10600281" y="5251215"/>
            <a:ext cx="282332" cy="357549"/>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937854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
        <p:cNvGrpSpPr/>
        <p:nvPr/>
      </p:nvGrpSpPr>
      <p:grpSpPr>
        <a:xfrm>
          <a:off x="0" y="0"/>
          <a:ext cx="0" cy="0"/>
          <a:chOff x="0" y="0"/>
          <a:chExt cx="0" cy="0"/>
        </a:xfrm>
      </p:grpSpPr>
      <p:sp>
        <p:nvSpPr>
          <p:cNvPr id="37" name="Google Shape;37;p4"/>
          <p:cNvSpPr/>
          <p:nvPr/>
        </p:nvSpPr>
        <p:spPr>
          <a:xfrm>
            <a:off x="2281785" y="1406383"/>
            <a:ext cx="3939" cy="1863"/>
          </a:xfrm>
          <a:custGeom>
            <a:avLst/>
            <a:gdLst/>
            <a:ahLst/>
            <a:cxnLst/>
            <a:rect l="l" t="t" r="r" b="b"/>
            <a:pathLst>
              <a:path w="1400" h="662" extrusionOk="0">
                <a:moveTo>
                  <a:pt x="0" y="663"/>
                </a:moveTo>
                <a:cubicBezTo>
                  <a:pt x="2192" y="-368"/>
                  <a:pt x="1513" y="-61"/>
                  <a:pt x="0" y="663"/>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38;p4"/>
          <p:cNvSpPr/>
          <p:nvPr/>
        </p:nvSpPr>
        <p:spPr>
          <a:xfrm>
            <a:off x="1053255" y="674684"/>
            <a:ext cx="10558975" cy="5828245"/>
          </a:xfrm>
          <a:custGeom>
            <a:avLst/>
            <a:gdLst/>
            <a:ahLst/>
            <a:cxnLst/>
            <a:rect l="l" t="t" r="r" b="b"/>
            <a:pathLst>
              <a:path w="3753190" h="2071651" extrusionOk="0">
                <a:moveTo>
                  <a:pt x="3559557" y="312526"/>
                </a:moveTo>
                <a:cubicBezTo>
                  <a:pt x="3462673" y="190537"/>
                  <a:pt x="3320580" y="114262"/>
                  <a:pt x="3169958" y="80871"/>
                </a:cubicBezTo>
                <a:cubicBezTo>
                  <a:pt x="2666702" y="-4635"/>
                  <a:pt x="2149217" y="-1697"/>
                  <a:pt x="1639734" y="934"/>
                </a:cubicBezTo>
                <a:cubicBezTo>
                  <a:pt x="1246802" y="10932"/>
                  <a:pt x="855690" y="56206"/>
                  <a:pt x="467318" y="117923"/>
                </a:cubicBezTo>
                <a:cubicBezTo>
                  <a:pt x="174056" y="164557"/>
                  <a:pt x="89909" y="643718"/>
                  <a:pt x="35646" y="899687"/>
                </a:cubicBezTo>
                <a:cubicBezTo>
                  <a:pt x="-28637" y="1401979"/>
                  <a:pt x="-84588" y="1869849"/>
                  <a:pt x="614695" y="1936390"/>
                </a:cubicBezTo>
                <a:cubicBezTo>
                  <a:pt x="1341779" y="2005561"/>
                  <a:pt x="2076558" y="2008434"/>
                  <a:pt x="2804213" y="1931237"/>
                </a:cubicBezTo>
                <a:cubicBezTo>
                  <a:pt x="2974808" y="1913456"/>
                  <a:pt x="3089078" y="1906791"/>
                  <a:pt x="3089078" y="1906791"/>
                </a:cubicBezTo>
                <a:cubicBezTo>
                  <a:pt x="3099164" y="1977323"/>
                  <a:pt x="3363661" y="2103279"/>
                  <a:pt x="3459384" y="2064341"/>
                </a:cubicBezTo>
                <a:cubicBezTo>
                  <a:pt x="3373725" y="1984887"/>
                  <a:pt x="3328363" y="1836962"/>
                  <a:pt x="3328363" y="1836962"/>
                </a:cubicBezTo>
                <a:cubicBezTo>
                  <a:pt x="3697529" y="1838781"/>
                  <a:pt x="3736708" y="1487660"/>
                  <a:pt x="3747407" y="1232568"/>
                </a:cubicBezTo>
                <a:cubicBezTo>
                  <a:pt x="3760452" y="920406"/>
                  <a:pt x="3769770" y="568692"/>
                  <a:pt x="3559557" y="312526"/>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39;p4"/>
          <p:cNvSpPr/>
          <p:nvPr/>
        </p:nvSpPr>
        <p:spPr>
          <a:xfrm>
            <a:off x="705895" y="466400"/>
            <a:ext cx="10750127" cy="6016339"/>
          </a:xfrm>
          <a:custGeom>
            <a:avLst/>
            <a:gdLst/>
            <a:ahLst/>
            <a:cxnLst/>
            <a:rect l="l" t="t" r="r" b="b"/>
            <a:pathLst>
              <a:path w="3821135" h="2138509" extrusionOk="0">
                <a:moveTo>
                  <a:pt x="3819859" y="752034"/>
                </a:moveTo>
                <a:cubicBezTo>
                  <a:pt x="3812054" y="539103"/>
                  <a:pt x="3741062" y="308303"/>
                  <a:pt x="3556764" y="183793"/>
                </a:cubicBezTo>
                <a:cubicBezTo>
                  <a:pt x="3418070" y="94210"/>
                  <a:pt x="3245918" y="93267"/>
                  <a:pt x="3087294" y="70619"/>
                </a:cubicBezTo>
                <a:cubicBezTo>
                  <a:pt x="2233223" y="-29401"/>
                  <a:pt x="1371303" y="-1973"/>
                  <a:pt x="513768" y="25410"/>
                </a:cubicBezTo>
                <a:cubicBezTo>
                  <a:pt x="504472" y="25717"/>
                  <a:pt x="504626" y="40517"/>
                  <a:pt x="514360" y="40210"/>
                </a:cubicBezTo>
                <a:cubicBezTo>
                  <a:pt x="1396429" y="12037"/>
                  <a:pt x="2283672" y="-16268"/>
                  <a:pt x="3161333" y="94714"/>
                </a:cubicBezTo>
                <a:cubicBezTo>
                  <a:pt x="3242301" y="104953"/>
                  <a:pt x="3324781" y="113350"/>
                  <a:pt x="3403994" y="133740"/>
                </a:cubicBezTo>
                <a:cubicBezTo>
                  <a:pt x="3829331" y="245730"/>
                  <a:pt x="3826151" y="758590"/>
                  <a:pt x="3794098" y="1112320"/>
                </a:cubicBezTo>
                <a:cubicBezTo>
                  <a:pt x="3788682" y="1201882"/>
                  <a:pt x="3783289" y="1291422"/>
                  <a:pt x="3777873" y="1380984"/>
                </a:cubicBezTo>
                <a:cubicBezTo>
                  <a:pt x="3772919" y="1463047"/>
                  <a:pt x="3775440" y="1551052"/>
                  <a:pt x="3749985" y="1630069"/>
                </a:cubicBezTo>
                <a:cubicBezTo>
                  <a:pt x="3682304" y="1828398"/>
                  <a:pt x="3446681" y="1860474"/>
                  <a:pt x="3265453" y="1869353"/>
                </a:cubicBezTo>
                <a:cubicBezTo>
                  <a:pt x="3261550" y="1869572"/>
                  <a:pt x="3258525" y="1872861"/>
                  <a:pt x="3258634" y="1876786"/>
                </a:cubicBezTo>
                <a:cubicBezTo>
                  <a:pt x="3253372" y="1875865"/>
                  <a:pt x="3247256" y="1880315"/>
                  <a:pt x="3249865" y="1886191"/>
                </a:cubicBezTo>
                <a:cubicBezTo>
                  <a:pt x="3272885" y="1936245"/>
                  <a:pt x="3299743" y="1984457"/>
                  <a:pt x="3330196" y="2030367"/>
                </a:cubicBezTo>
                <a:cubicBezTo>
                  <a:pt x="3349928" y="2060119"/>
                  <a:pt x="3371305" y="2094321"/>
                  <a:pt x="3399850" y="2118065"/>
                </a:cubicBezTo>
                <a:cubicBezTo>
                  <a:pt x="3244186" y="2098991"/>
                  <a:pt x="3086110" y="2032976"/>
                  <a:pt x="3003959" y="1892242"/>
                </a:cubicBezTo>
                <a:cubicBezTo>
                  <a:pt x="2999859" y="1885183"/>
                  <a:pt x="2990103" y="1890752"/>
                  <a:pt x="2990453" y="1897526"/>
                </a:cubicBezTo>
                <a:cubicBezTo>
                  <a:pt x="2129739" y="1952338"/>
                  <a:pt x="1256221" y="2013003"/>
                  <a:pt x="401887" y="1860956"/>
                </a:cubicBezTo>
                <a:cubicBezTo>
                  <a:pt x="297351" y="1841224"/>
                  <a:pt x="184352" y="1811078"/>
                  <a:pt x="108098" y="1731974"/>
                </a:cubicBezTo>
                <a:cubicBezTo>
                  <a:pt x="16212" y="1636602"/>
                  <a:pt x="18953" y="1494092"/>
                  <a:pt x="16147" y="1370482"/>
                </a:cubicBezTo>
                <a:cubicBezTo>
                  <a:pt x="9487" y="1077504"/>
                  <a:pt x="25437" y="784439"/>
                  <a:pt x="63854" y="493916"/>
                </a:cubicBezTo>
                <a:cubicBezTo>
                  <a:pt x="68605" y="458026"/>
                  <a:pt x="73720" y="422223"/>
                  <a:pt x="79202" y="386486"/>
                </a:cubicBezTo>
                <a:cubicBezTo>
                  <a:pt x="80649" y="376795"/>
                  <a:pt x="66200" y="374800"/>
                  <a:pt x="64775" y="384140"/>
                </a:cubicBezTo>
                <a:cubicBezTo>
                  <a:pt x="20408" y="677030"/>
                  <a:pt x="-1230" y="972902"/>
                  <a:pt x="54" y="1269125"/>
                </a:cubicBezTo>
                <a:cubicBezTo>
                  <a:pt x="3869" y="1541932"/>
                  <a:pt x="-19854" y="1759752"/>
                  <a:pt x="293580" y="1850871"/>
                </a:cubicBezTo>
                <a:cubicBezTo>
                  <a:pt x="349290" y="1867336"/>
                  <a:pt x="406579" y="1877421"/>
                  <a:pt x="463868" y="1886739"/>
                </a:cubicBezTo>
                <a:cubicBezTo>
                  <a:pt x="1302153" y="2022671"/>
                  <a:pt x="2155128" y="1967049"/>
                  <a:pt x="2998127" y="1911755"/>
                </a:cubicBezTo>
                <a:cubicBezTo>
                  <a:pt x="3084838" y="2049463"/>
                  <a:pt x="3246971" y="2117276"/>
                  <a:pt x="3404016" y="2133610"/>
                </a:cubicBezTo>
                <a:cubicBezTo>
                  <a:pt x="3407984" y="2133961"/>
                  <a:pt x="3411624" y="2131330"/>
                  <a:pt x="3412501" y="2127427"/>
                </a:cubicBezTo>
                <a:cubicBezTo>
                  <a:pt x="3418552" y="2131461"/>
                  <a:pt x="3424954" y="2134969"/>
                  <a:pt x="3431619" y="2137885"/>
                </a:cubicBezTo>
                <a:cubicBezTo>
                  <a:pt x="3440060" y="2141546"/>
                  <a:pt x="3446966" y="2128063"/>
                  <a:pt x="3438372" y="2124292"/>
                </a:cubicBezTo>
                <a:cubicBezTo>
                  <a:pt x="3394128" y="2105152"/>
                  <a:pt x="3366021" y="2057137"/>
                  <a:pt x="3340479" y="2018506"/>
                </a:cubicBezTo>
                <a:cubicBezTo>
                  <a:pt x="3312196" y="1975643"/>
                  <a:pt x="3287092" y="1930742"/>
                  <a:pt x="3265409" y="1884174"/>
                </a:cubicBezTo>
                <a:cubicBezTo>
                  <a:pt x="3490267" y="1876413"/>
                  <a:pt x="3757769" y="1818401"/>
                  <a:pt x="3780987" y="1549825"/>
                </a:cubicBezTo>
                <a:cubicBezTo>
                  <a:pt x="3790809" y="1463069"/>
                  <a:pt x="3792848" y="1374976"/>
                  <a:pt x="3798132" y="1287826"/>
                </a:cubicBezTo>
                <a:cubicBezTo>
                  <a:pt x="3806945" y="1109339"/>
                  <a:pt x="3826261" y="930851"/>
                  <a:pt x="3819859" y="752034"/>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40" name="Google Shape;40;p4"/>
          <p:cNvGrpSpPr/>
          <p:nvPr/>
        </p:nvGrpSpPr>
        <p:grpSpPr>
          <a:xfrm>
            <a:off x="733633" y="491494"/>
            <a:ext cx="1170972" cy="836719"/>
            <a:chOff x="550224" y="368620"/>
            <a:chExt cx="878229" cy="627539"/>
          </a:xfrm>
        </p:grpSpPr>
        <p:sp>
          <p:nvSpPr>
            <p:cNvPr id="41" name="Google Shape;41;p4"/>
            <p:cNvSpPr/>
            <p:nvPr/>
          </p:nvSpPr>
          <p:spPr>
            <a:xfrm>
              <a:off x="550224" y="368620"/>
              <a:ext cx="430805" cy="627539"/>
            </a:xfrm>
            <a:custGeom>
              <a:avLst/>
              <a:gdLst/>
              <a:ahLst/>
              <a:cxnLst/>
              <a:rect l="l" t="t" r="r" b="b"/>
              <a:pathLst>
                <a:path w="204173" h="297412" extrusionOk="0">
                  <a:moveTo>
                    <a:pt x="139600" y="3918"/>
                  </a:moveTo>
                  <a:cubicBezTo>
                    <a:pt x="98338" y="-8491"/>
                    <a:pt x="54708" y="9706"/>
                    <a:pt x="28442" y="42571"/>
                  </a:cubicBezTo>
                  <a:cubicBezTo>
                    <a:pt x="-1200" y="79689"/>
                    <a:pt x="-6483" y="131738"/>
                    <a:pt x="7088" y="176311"/>
                  </a:cubicBezTo>
                  <a:cubicBezTo>
                    <a:pt x="15375" y="203497"/>
                    <a:pt x="33244" y="222045"/>
                    <a:pt x="55322" y="238993"/>
                  </a:cubicBezTo>
                  <a:cubicBezTo>
                    <a:pt x="80842" y="258550"/>
                    <a:pt x="107305" y="276835"/>
                    <a:pt x="134360" y="294199"/>
                  </a:cubicBezTo>
                  <a:cubicBezTo>
                    <a:pt x="135671" y="295098"/>
                    <a:pt x="137291" y="295449"/>
                    <a:pt x="138855" y="295142"/>
                  </a:cubicBezTo>
                  <a:cubicBezTo>
                    <a:pt x="140391" y="296326"/>
                    <a:pt x="142213" y="297093"/>
                    <a:pt x="144138" y="297334"/>
                  </a:cubicBezTo>
                  <a:cubicBezTo>
                    <a:pt x="153237" y="298606"/>
                    <a:pt x="156855" y="283982"/>
                    <a:pt x="147295" y="282667"/>
                  </a:cubicBezTo>
                  <a:cubicBezTo>
                    <a:pt x="145827" y="282448"/>
                    <a:pt x="140981" y="260479"/>
                    <a:pt x="140148" y="257081"/>
                  </a:cubicBezTo>
                  <a:cubicBezTo>
                    <a:pt x="133825" y="231100"/>
                    <a:pt x="132067" y="204221"/>
                    <a:pt x="134952" y="177648"/>
                  </a:cubicBezTo>
                  <a:cubicBezTo>
                    <a:pt x="176609" y="182954"/>
                    <a:pt x="202633" y="143665"/>
                    <a:pt x="203883" y="105670"/>
                  </a:cubicBezTo>
                  <a:cubicBezTo>
                    <a:pt x="206974" y="59694"/>
                    <a:pt x="185444" y="17687"/>
                    <a:pt x="139600" y="3918"/>
                  </a:cubicBezTo>
                  <a:close/>
                  <a:moveTo>
                    <a:pt x="183054" y="133777"/>
                  </a:moveTo>
                  <a:cubicBezTo>
                    <a:pt x="174767" y="153268"/>
                    <a:pt x="153741" y="169383"/>
                    <a:pt x="131882" y="161709"/>
                  </a:cubicBezTo>
                  <a:cubicBezTo>
                    <a:pt x="129346" y="160810"/>
                    <a:pt x="126524" y="161336"/>
                    <a:pt x="124472" y="163068"/>
                  </a:cubicBezTo>
                  <a:cubicBezTo>
                    <a:pt x="123380" y="163770"/>
                    <a:pt x="122532" y="164800"/>
                    <a:pt x="122038" y="166006"/>
                  </a:cubicBezTo>
                  <a:cubicBezTo>
                    <a:pt x="121199" y="167475"/>
                    <a:pt x="120874" y="169185"/>
                    <a:pt x="121118" y="170852"/>
                  </a:cubicBezTo>
                  <a:cubicBezTo>
                    <a:pt x="116602" y="204944"/>
                    <a:pt x="119253" y="239629"/>
                    <a:pt x="128901" y="272647"/>
                  </a:cubicBezTo>
                  <a:cubicBezTo>
                    <a:pt x="113583" y="262540"/>
                    <a:pt x="98506" y="252082"/>
                    <a:pt x="83670" y="241229"/>
                  </a:cubicBezTo>
                  <a:cubicBezTo>
                    <a:pt x="67008" y="229039"/>
                    <a:pt x="48460" y="216783"/>
                    <a:pt x="35699" y="200274"/>
                  </a:cubicBezTo>
                  <a:cubicBezTo>
                    <a:pt x="-9706" y="138886"/>
                    <a:pt x="18840" y="27553"/>
                    <a:pt x="100223" y="15450"/>
                  </a:cubicBezTo>
                  <a:cubicBezTo>
                    <a:pt x="169505" y="7667"/>
                    <a:pt x="206601" y="72783"/>
                    <a:pt x="183054" y="1337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42;p4"/>
            <p:cNvSpPr/>
            <p:nvPr/>
          </p:nvSpPr>
          <p:spPr>
            <a:xfrm>
              <a:off x="1007307" y="372376"/>
              <a:ext cx="421145" cy="613504"/>
            </a:xfrm>
            <a:custGeom>
              <a:avLst/>
              <a:gdLst/>
              <a:ahLst/>
              <a:cxnLst/>
              <a:rect l="l" t="t" r="r" b="b"/>
              <a:pathLst>
                <a:path w="199595" h="290760" extrusionOk="0">
                  <a:moveTo>
                    <a:pt x="136439" y="3825"/>
                  </a:moveTo>
                  <a:cubicBezTo>
                    <a:pt x="96098" y="-8299"/>
                    <a:pt x="53476" y="9504"/>
                    <a:pt x="27803" y="41623"/>
                  </a:cubicBezTo>
                  <a:cubicBezTo>
                    <a:pt x="-1182" y="77908"/>
                    <a:pt x="-6334" y="128751"/>
                    <a:pt x="6930" y="172359"/>
                  </a:cubicBezTo>
                  <a:cubicBezTo>
                    <a:pt x="15021" y="198932"/>
                    <a:pt x="32494" y="217063"/>
                    <a:pt x="54090" y="233616"/>
                  </a:cubicBezTo>
                  <a:cubicBezTo>
                    <a:pt x="79040" y="252735"/>
                    <a:pt x="104911" y="270603"/>
                    <a:pt x="131352" y="287573"/>
                  </a:cubicBezTo>
                  <a:cubicBezTo>
                    <a:pt x="132626" y="288472"/>
                    <a:pt x="134211" y="288801"/>
                    <a:pt x="135737" y="288494"/>
                  </a:cubicBezTo>
                  <a:cubicBezTo>
                    <a:pt x="137241" y="289678"/>
                    <a:pt x="139037" y="290423"/>
                    <a:pt x="140933" y="290686"/>
                  </a:cubicBezTo>
                  <a:cubicBezTo>
                    <a:pt x="149813" y="291914"/>
                    <a:pt x="153343" y="277641"/>
                    <a:pt x="144003" y="276347"/>
                  </a:cubicBezTo>
                  <a:cubicBezTo>
                    <a:pt x="142556" y="276150"/>
                    <a:pt x="137842" y="254664"/>
                    <a:pt x="137009" y="251332"/>
                  </a:cubicBezTo>
                  <a:cubicBezTo>
                    <a:pt x="130839" y="225943"/>
                    <a:pt x="129125" y="199677"/>
                    <a:pt x="131944" y="173697"/>
                  </a:cubicBezTo>
                  <a:cubicBezTo>
                    <a:pt x="172768" y="178893"/>
                    <a:pt x="198091" y="140481"/>
                    <a:pt x="199318" y="103341"/>
                  </a:cubicBezTo>
                  <a:cubicBezTo>
                    <a:pt x="202300" y="58352"/>
                    <a:pt x="181253" y="17287"/>
                    <a:pt x="136439" y="3825"/>
                  </a:cubicBezTo>
                  <a:close/>
                  <a:moveTo>
                    <a:pt x="178907" y="130768"/>
                  </a:moveTo>
                  <a:cubicBezTo>
                    <a:pt x="170794" y="149799"/>
                    <a:pt x="150251" y="165541"/>
                    <a:pt x="128897" y="158042"/>
                  </a:cubicBezTo>
                  <a:cubicBezTo>
                    <a:pt x="126417" y="157187"/>
                    <a:pt x="123670" y="157692"/>
                    <a:pt x="121662" y="159380"/>
                  </a:cubicBezTo>
                  <a:cubicBezTo>
                    <a:pt x="120592" y="160082"/>
                    <a:pt x="119756" y="161068"/>
                    <a:pt x="119272" y="162252"/>
                  </a:cubicBezTo>
                  <a:cubicBezTo>
                    <a:pt x="118458" y="163699"/>
                    <a:pt x="118143" y="165343"/>
                    <a:pt x="118373" y="166988"/>
                  </a:cubicBezTo>
                  <a:cubicBezTo>
                    <a:pt x="113973" y="200335"/>
                    <a:pt x="116571" y="234230"/>
                    <a:pt x="126003" y="266503"/>
                  </a:cubicBezTo>
                  <a:cubicBezTo>
                    <a:pt x="111006" y="256615"/>
                    <a:pt x="96266" y="246399"/>
                    <a:pt x="81781" y="235809"/>
                  </a:cubicBezTo>
                  <a:cubicBezTo>
                    <a:pt x="65491" y="223882"/>
                    <a:pt x="47359" y="211911"/>
                    <a:pt x="34884" y="195775"/>
                  </a:cubicBezTo>
                  <a:cubicBezTo>
                    <a:pt x="-9491" y="135855"/>
                    <a:pt x="18419" y="26955"/>
                    <a:pt x="97961" y="15116"/>
                  </a:cubicBezTo>
                  <a:cubicBezTo>
                    <a:pt x="165664" y="7508"/>
                    <a:pt x="202015" y="71133"/>
                    <a:pt x="178907" y="1307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43;p4"/>
            <p:cNvSpPr/>
            <p:nvPr/>
          </p:nvSpPr>
          <p:spPr>
            <a:xfrm>
              <a:off x="1305031" y="475050"/>
              <a:ext cx="59409" cy="175613"/>
            </a:xfrm>
            <a:custGeom>
              <a:avLst/>
              <a:gdLst/>
              <a:ahLst/>
              <a:cxnLst/>
              <a:rect l="l" t="t" r="r" b="b"/>
              <a:pathLst>
                <a:path w="28156" h="83229" extrusionOk="0">
                  <a:moveTo>
                    <a:pt x="12001" y="2074"/>
                  </a:moveTo>
                  <a:cubicBezTo>
                    <a:pt x="5687" y="-4723"/>
                    <a:pt x="-4289" y="6788"/>
                    <a:pt x="2004" y="13584"/>
                  </a:cubicBezTo>
                  <a:cubicBezTo>
                    <a:pt x="17298" y="29699"/>
                    <a:pt x="17395" y="54956"/>
                    <a:pt x="2223" y="71180"/>
                  </a:cubicBezTo>
                  <a:cubicBezTo>
                    <a:pt x="-4354" y="78459"/>
                    <a:pt x="6608" y="87887"/>
                    <a:pt x="13054" y="80608"/>
                  </a:cubicBezTo>
                  <a:cubicBezTo>
                    <a:pt x="33750" y="57455"/>
                    <a:pt x="32961" y="24678"/>
                    <a:pt x="12001" y="20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44;p4"/>
            <p:cNvSpPr/>
            <p:nvPr/>
          </p:nvSpPr>
          <p:spPr>
            <a:xfrm>
              <a:off x="1260832" y="642594"/>
              <a:ext cx="30076" cy="31226"/>
            </a:xfrm>
            <a:custGeom>
              <a:avLst/>
              <a:gdLst/>
              <a:ahLst/>
              <a:cxnLst/>
              <a:rect l="l" t="t" r="r" b="b"/>
              <a:pathLst>
                <a:path w="14254" h="14799" extrusionOk="0">
                  <a:moveTo>
                    <a:pt x="6816" y="0"/>
                  </a:moveTo>
                  <a:cubicBezTo>
                    <a:pt x="-2458" y="0"/>
                    <a:pt x="-2283" y="14799"/>
                    <a:pt x="7430" y="14799"/>
                  </a:cubicBezTo>
                  <a:cubicBezTo>
                    <a:pt x="16726" y="14799"/>
                    <a:pt x="16529" y="0"/>
                    <a:pt x="681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45;p4"/>
            <p:cNvSpPr/>
            <p:nvPr/>
          </p:nvSpPr>
          <p:spPr>
            <a:xfrm>
              <a:off x="611671" y="601479"/>
              <a:ext cx="103968" cy="202921"/>
            </a:xfrm>
            <a:custGeom>
              <a:avLst/>
              <a:gdLst/>
              <a:ahLst/>
              <a:cxnLst/>
              <a:rect l="l" t="t" r="r" b="b"/>
              <a:pathLst>
                <a:path w="49274" h="96171" extrusionOk="0">
                  <a:moveTo>
                    <a:pt x="46778" y="83022"/>
                  </a:moveTo>
                  <a:cubicBezTo>
                    <a:pt x="27791" y="67456"/>
                    <a:pt x="9199" y="33057"/>
                    <a:pt x="16281" y="8194"/>
                  </a:cubicBezTo>
                  <a:cubicBezTo>
                    <a:pt x="18978" y="-1277"/>
                    <a:pt x="4442" y="-3163"/>
                    <a:pt x="1877" y="5848"/>
                  </a:cubicBezTo>
                  <a:cubicBezTo>
                    <a:pt x="-2947" y="22796"/>
                    <a:pt x="2271" y="39436"/>
                    <a:pt x="9112" y="55091"/>
                  </a:cubicBezTo>
                  <a:cubicBezTo>
                    <a:pt x="15689" y="70153"/>
                    <a:pt x="23933" y="83965"/>
                    <a:pt x="36802" y="94555"/>
                  </a:cubicBezTo>
                  <a:cubicBezTo>
                    <a:pt x="43994" y="100409"/>
                    <a:pt x="53991" y="88920"/>
                    <a:pt x="46778" y="830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46" name="Google Shape;46;p4"/>
          <p:cNvSpPr txBox="1">
            <a:spLocks noGrp="1"/>
          </p:cNvSpPr>
          <p:nvPr>
            <p:ph type="body" idx="1"/>
          </p:nvPr>
        </p:nvSpPr>
        <p:spPr>
          <a:xfrm>
            <a:off x="2285733" y="1582433"/>
            <a:ext cx="7620400" cy="3693200"/>
          </a:xfrm>
          <a:prstGeom prst="rect">
            <a:avLst/>
          </a:prstGeom>
        </p:spPr>
        <p:txBody>
          <a:bodyPr spcFirstLastPara="1" wrap="square" lIns="0" tIns="0" rIns="0" bIns="0" anchor="ctr" anchorCtr="0">
            <a:noAutofit/>
          </a:bodyPr>
          <a:lstStyle>
            <a:lvl1pPr marL="609585" lvl="0" indent="-541853" algn="ctr" rtl="0">
              <a:spcBef>
                <a:spcPts val="0"/>
              </a:spcBef>
              <a:spcAft>
                <a:spcPts val="0"/>
              </a:spcAft>
              <a:buSzPts val="2800"/>
              <a:buFont typeface="Nunito SemiBold"/>
              <a:buChar char="✗"/>
              <a:defRPr sz="3733">
                <a:latin typeface="Nunito SemiBold"/>
                <a:ea typeface="Nunito SemiBold"/>
                <a:cs typeface="Nunito SemiBold"/>
                <a:sym typeface="Nunito SemiBold"/>
              </a:defRPr>
            </a:lvl1pPr>
            <a:lvl2pPr marL="1219170" lvl="1"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2pPr>
            <a:lvl3pPr marL="1828754" lvl="2"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3pPr>
            <a:lvl4pPr marL="2438339" lvl="3"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4pPr>
            <a:lvl5pPr marL="3047924" lvl="4"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5pPr>
            <a:lvl6pPr marL="3657509" lvl="5"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6pPr>
            <a:lvl7pPr marL="4267093" lvl="6"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7pPr>
            <a:lvl8pPr marL="4876678" lvl="7"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8pPr>
            <a:lvl9pPr marL="5486263" lvl="8" indent="-541853" algn="ctr" rtl="0">
              <a:spcBef>
                <a:spcPts val="1333"/>
              </a:spcBef>
              <a:spcAft>
                <a:spcPts val="1333"/>
              </a:spcAft>
              <a:buSzPts val="2800"/>
              <a:buFont typeface="Nunito SemiBold"/>
              <a:buChar char="■"/>
              <a:defRPr sz="3733">
                <a:latin typeface="Nunito SemiBold"/>
                <a:ea typeface="Nunito SemiBold"/>
                <a:cs typeface="Nunito SemiBold"/>
                <a:sym typeface="Nunito SemiBold"/>
              </a:defRPr>
            </a:lvl9pPr>
          </a:lstStyle>
          <a:p>
            <a:endParaRPr/>
          </a:p>
        </p:txBody>
      </p:sp>
      <p:sp>
        <p:nvSpPr>
          <p:cNvPr id="47" name="Google Shape;47;p4"/>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
        <p:nvSpPr>
          <p:cNvPr id="48" name="Google Shape;48;p4"/>
          <p:cNvSpPr/>
          <p:nvPr/>
        </p:nvSpPr>
        <p:spPr>
          <a:xfrm rot="-10653455">
            <a:off x="411872" y="4549353"/>
            <a:ext cx="1086664" cy="1364544"/>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49;p4"/>
          <p:cNvSpPr/>
          <p:nvPr/>
        </p:nvSpPr>
        <p:spPr>
          <a:xfrm rot="5624237">
            <a:off x="11052895" y="3822455"/>
            <a:ext cx="720159" cy="352312"/>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50;p4"/>
          <p:cNvSpPr/>
          <p:nvPr/>
        </p:nvSpPr>
        <p:spPr>
          <a:xfrm rot="5400000">
            <a:off x="8345524" y="-158950"/>
            <a:ext cx="151107" cy="1272065"/>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51;p4"/>
          <p:cNvSpPr/>
          <p:nvPr/>
        </p:nvSpPr>
        <p:spPr>
          <a:xfrm rot="5400000">
            <a:off x="8612885" y="97747"/>
            <a:ext cx="107249" cy="532052"/>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52;p4"/>
          <p:cNvSpPr/>
          <p:nvPr/>
        </p:nvSpPr>
        <p:spPr>
          <a:xfrm flipH="1">
            <a:off x="648134" y="338347"/>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 name="Google Shape;53;p4"/>
          <p:cNvSpPr/>
          <p:nvPr/>
        </p:nvSpPr>
        <p:spPr>
          <a:xfrm flipH="1">
            <a:off x="679413" y="307517"/>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427606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54"/>
        <p:cNvGrpSpPr/>
        <p:nvPr/>
      </p:nvGrpSpPr>
      <p:grpSpPr>
        <a:xfrm>
          <a:off x="0" y="0"/>
          <a:ext cx="0" cy="0"/>
          <a:chOff x="0" y="0"/>
          <a:chExt cx="0" cy="0"/>
        </a:xfrm>
      </p:grpSpPr>
      <p:sp>
        <p:nvSpPr>
          <p:cNvPr id="55" name="Google Shape;55;p5"/>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 name="Google Shape;56;p5"/>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 name="Google Shape;57;p5"/>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58;p5"/>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9" name="Google Shape;59;p5"/>
          <p:cNvSpPr txBox="1">
            <a:spLocks noGrp="1"/>
          </p:cNvSpPr>
          <p:nvPr>
            <p:ph type="body" idx="1"/>
          </p:nvPr>
        </p:nvSpPr>
        <p:spPr>
          <a:xfrm>
            <a:off x="1584233" y="2008467"/>
            <a:ext cx="8568400" cy="3787200"/>
          </a:xfrm>
          <a:prstGeom prst="rect">
            <a:avLst/>
          </a:prstGeom>
        </p:spPr>
        <p:txBody>
          <a:bodyPr spcFirstLastPara="1" wrap="square" lIns="0" tIns="0" rIns="0" bIns="0" anchor="t" anchorCtr="0">
            <a:noAutofit/>
          </a:bodyPr>
          <a:lstStyle>
            <a:lvl1pPr marL="609585" lvl="0" indent="-491054" rtl="0">
              <a:spcBef>
                <a:spcPts val="0"/>
              </a:spcBef>
              <a:spcAft>
                <a:spcPts val="0"/>
              </a:spcAft>
              <a:buSzPts val="2200"/>
              <a:buChar char="✗"/>
              <a:defRPr/>
            </a:lvl1pPr>
            <a:lvl2pPr marL="1219170" lvl="1" indent="-491054" rtl="0">
              <a:spcBef>
                <a:spcPts val="1333"/>
              </a:spcBef>
              <a:spcAft>
                <a:spcPts val="0"/>
              </a:spcAft>
              <a:buSzPts val="2200"/>
              <a:buChar char="✗"/>
              <a:defRPr/>
            </a:lvl2pPr>
            <a:lvl3pPr marL="1828754" lvl="2" indent="-491054" rtl="0">
              <a:spcBef>
                <a:spcPts val="1333"/>
              </a:spcBef>
              <a:spcAft>
                <a:spcPts val="0"/>
              </a:spcAft>
              <a:buSzPts val="2200"/>
              <a:buChar char="■"/>
              <a:defRPr/>
            </a:lvl3pPr>
            <a:lvl4pPr marL="2438339" lvl="3" indent="-491054" rtl="0">
              <a:spcBef>
                <a:spcPts val="1333"/>
              </a:spcBef>
              <a:spcAft>
                <a:spcPts val="0"/>
              </a:spcAft>
              <a:buSzPts val="2200"/>
              <a:buChar char="●"/>
              <a:defRPr/>
            </a:lvl4pPr>
            <a:lvl5pPr marL="3047924" lvl="4" indent="-491054" rtl="0">
              <a:spcBef>
                <a:spcPts val="1333"/>
              </a:spcBef>
              <a:spcAft>
                <a:spcPts val="0"/>
              </a:spcAft>
              <a:buSzPts val="2200"/>
              <a:buChar char="○"/>
              <a:defRPr/>
            </a:lvl5pPr>
            <a:lvl6pPr marL="3657509" lvl="5" indent="-491054" rtl="0">
              <a:spcBef>
                <a:spcPts val="1333"/>
              </a:spcBef>
              <a:spcAft>
                <a:spcPts val="0"/>
              </a:spcAft>
              <a:buSzPts val="2200"/>
              <a:buChar char="■"/>
              <a:defRPr/>
            </a:lvl6pPr>
            <a:lvl7pPr marL="4267093" lvl="6" indent="-491054" rtl="0">
              <a:spcBef>
                <a:spcPts val="1333"/>
              </a:spcBef>
              <a:spcAft>
                <a:spcPts val="0"/>
              </a:spcAft>
              <a:buSzPts val="2200"/>
              <a:buChar char="●"/>
              <a:defRPr/>
            </a:lvl7pPr>
            <a:lvl8pPr marL="4876678" lvl="7" indent="-491054" rtl="0">
              <a:spcBef>
                <a:spcPts val="1333"/>
              </a:spcBef>
              <a:spcAft>
                <a:spcPts val="0"/>
              </a:spcAft>
              <a:buSzPts val="2200"/>
              <a:buChar char="○"/>
              <a:defRPr/>
            </a:lvl8pPr>
            <a:lvl9pPr marL="5486263" lvl="8" indent="-491054" rtl="0">
              <a:spcBef>
                <a:spcPts val="1333"/>
              </a:spcBef>
              <a:spcAft>
                <a:spcPts val="1333"/>
              </a:spcAft>
              <a:buSzPts val="2200"/>
              <a:buChar char="■"/>
              <a:defRPr/>
            </a:lvl9pPr>
          </a:lstStyle>
          <a:p>
            <a:endParaRPr/>
          </a:p>
        </p:txBody>
      </p:sp>
      <p:sp>
        <p:nvSpPr>
          <p:cNvPr id="60" name="Google Shape;60;p5"/>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
        <p:nvSpPr>
          <p:cNvPr id="61" name="Google Shape;61;p5"/>
          <p:cNvSpPr/>
          <p:nvPr/>
        </p:nvSpPr>
        <p:spPr>
          <a:xfrm>
            <a:off x="4287149" y="494923"/>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62;p5"/>
          <p:cNvSpPr/>
          <p:nvPr/>
        </p:nvSpPr>
        <p:spPr>
          <a:xfrm>
            <a:off x="6260340" y="539412"/>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63;p5"/>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64;p5"/>
          <p:cNvSpPr/>
          <p:nvPr/>
        </p:nvSpPr>
        <p:spPr>
          <a:xfrm>
            <a:off x="326324" y="5459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5" name="Google Shape;65;p5"/>
          <p:cNvSpPr/>
          <p:nvPr/>
        </p:nvSpPr>
        <p:spPr>
          <a:xfrm>
            <a:off x="11437699" y="3943239"/>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66;p5"/>
          <p:cNvSpPr/>
          <p:nvPr/>
        </p:nvSpPr>
        <p:spPr>
          <a:xfrm>
            <a:off x="6471862" y="6143069"/>
            <a:ext cx="1135532" cy="20688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 name="Google Shape;67;p5"/>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859782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 1 column half">
  <p:cSld name="Title + 1 column half">
    <p:spTree>
      <p:nvGrpSpPr>
        <p:cNvPr id="1" name="Shape 68"/>
        <p:cNvGrpSpPr/>
        <p:nvPr/>
      </p:nvGrpSpPr>
      <p:grpSpPr>
        <a:xfrm>
          <a:off x="0" y="0"/>
          <a:ext cx="0" cy="0"/>
          <a:chOff x="0" y="0"/>
          <a:chExt cx="0" cy="0"/>
        </a:xfrm>
      </p:grpSpPr>
      <p:sp>
        <p:nvSpPr>
          <p:cNvPr id="69" name="Google Shape;69;p6"/>
          <p:cNvSpPr/>
          <p:nvPr/>
        </p:nvSpPr>
        <p:spPr>
          <a:xfrm>
            <a:off x="0" y="0"/>
            <a:ext cx="12192000" cy="6858000"/>
          </a:xfrm>
          <a:prstGeom prst="rect">
            <a:avLst/>
          </a:prstGeom>
          <a:gradFill>
            <a:gsLst>
              <a:gs pos="0">
                <a:schemeClr val="lt1"/>
              </a:gs>
              <a:gs pos="26000">
                <a:schemeClr val="lt1"/>
              </a:gs>
              <a:gs pos="48000">
                <a:srgbClr val="FFFFFF">
                  <a:alpha val="0"/>
                </a:srgbClr>
              </a:gs>
              <a:gs pos="100000">
                <a:srgbClr val="FFFFFF">
                  <a:alpha val="0"/>
                </a:srgbClr>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6"/>
          <p:cNvSpPr/>
          <p:nvPr/>
        </p:nvSpPr>
        <p:spPr>
          <a:xfrm rot="10800000">
            <a:off x="637494" y="665999"/>
            <a:ext cx="5188773" cy="5852601"/>
          </a:xfrm>
          <a:custGeom>
            <a:avLst/>
            <a:gdLst/>
            <a:ahLst/>
            <a:cxnLst/>
            <a:rect l="l" t="t" r="r" b="b"/>
            <a:pathLst>
              <a:path w="873041" h="513236" extrusionOk="0">
                <a:moveTo>
                  <a:pt x="807026" y="87874"/>
                </a:moveTo>
                <a:cubicBezTo>
                  <a:pt x="687888" y="-12496"/>
                  <a:pt x="94894" y="-27493"/>
                  <a:pt x="35062" y="46020"/>
                </a:cubicBezTo>
                <a:cubicBezTo>
                  <a:pt x="-6967" y="97718"/>
                  <a:pt x="2767" y="252111"/>
                  <a:pt x="1233" y="323344"/>
                </a:cubicBezTo>
                <a:cubicBezTo>
                  <a:pt x="-5849" y="404706"/>
                  <a:pt x="16010" y="492163"/>
                  <a:pt x="108027" y="508036"/>
                </a:cubicBezTo>
                <a:cubicBezTo>
                  <a:pt x="181211" y="520007"/>
                  <a:pt x="256478" y="507488"/>
                  <a:pt x="330298" y="508036"/>
                </a:cubicBezTo>
                <a:cubicBezTo>
                  <a:pt x="482038" y="490497"/>
                  <a:pt x="728667" y="541318"/>
                  <a:pt x="831077" y="410055"/>
                </a:cubicBezTo>
                <a:cubicBezTo>
                  <a:pt x="891479" y="316196"/>
                  <a:pt x="889396" y="168425"/>
                  <a:pt x="807026" y="87874"/>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1;p6"/>
          <p:cNvSpPr/>
          <p:nvPr/>
        </p:nvSpPr>
        <p:spPr>
          <a:xfrm>
            <a:off x="479518" y="494934"/>
            <a:ext cx="5158861" cy="5867065"/>
          </a:xfrm>
          <a:custGeom>
            <a:avLst/>
            <a:gdLst/>
            <a:ahLst/>
            <a:cxnLst/>
            <a:rect l="l" t="t" r="r" b="b"/>
            <a:pathLst>
              <a:path w="1717712" h="1953518" extrusionOk="0">
                <a:moveTo>
                  <a:pt x="1717677" y="1051758"/>
                </a:moveTo>
                <a:cubicBezTo>
                  <a:pt x="1717041" y="813899"/>
                  <a:pt x="1713292" y="575995"/>
                  <a:pt x="1710661" y="338136"/>
                </a:cubicBezTo>
                <a:cubicBezTo>
                  <a:pt x="1721382" y="143007"/>
                  <a:pt x="1668478" y="-11692"/>
                  <a:pt x="1396636" y="695"/>
                </a:cubicBezTo>
                <a:cubicBezTo>
                  <a:pt x="1075945" y="147"/>
                  <a:pt x="626492" y="30556"/>
                  <a:pt x="313102" y="62895"/>
                </a:cubicBezTo>
                <a:cubicBezTo>
                  <a:pt x="228254" y="71248"/>
                  <a:pt x="127029" y="84929"/>
                  <a:pt x="80877" y="166423"/>
                </a:cubicBezTo>
                <a:cubicBezTo>
                  <a:pt x="57506" y="207641"/>
                  <a:pt x="52222" y="256313"/>
                  <a:pt x="47991" y="302574"/>
                </a:cubicBezTo>
                <a:cubicBezTo>
                  <a:pt x="26527" y="536443"/>
                  <a:pt x="5742" y="770773"/>
                  <a:pt x="765" y="1005673"/>
                </a:cubicBezTo>
                <a:cubicBezTo>
                  <a:pt x="-2436" y="1229303"/>
                  <a:pt x="2826" y="1455674"/>
                  <a:pt x="47355" y="1675512"/>
                </a:cubicBezTo>
                <a:cubicBezTo>
                  <a:pt x="105433" y="1930275"/>
                  <a:pt x="294247" y="1910587"/>
                  <a:pt x="507266" y="1924377"/>
                </a:cubicBezTo>
                <a:cubicBezTo>
                  <a:pt x="802152" y="1942663"/>
                  <a:pt x="1097629" y="1958514"/>
                  <a:pt x="1393172" y="1952046"/>
                </a:cubicBezTo>
                <a:cubicBezTo>
                  <a:pt x="1441055" y="1950775"/>
                  <a:pt x="1490210" y="1947420"/>
                  <a:pt x="1535440" y="1930429"/>
                </a:cubicBezTo>
                <a:cubicBezTo>
                  <a:pt x="1677402" y="1878007"/>
                  <a:pt x="1689065" y="1706645"/>
                  <a:pt x="1699874" y="1577005"/>
                </a:cubicBezTo>
                <a:cubicBezTo>
                  <a:pt x="1715068" y="1402398"/>
                  <a:pt x="1718093" y="1226979"/>
                  <a:pt x="1717677" y="1051758"/>
                </a:cubicBezTo>
                <a:close/>
                <a:moveTo>
                  <a:pt x="1684308" y="1587616"/>
                </a:moveTo>
                <a:cubicBezTo>
                  <a:pt x="1671833" y="1818701"/>
                  <a:pt x="1618008" y="1947946"/>
                  <a:pt x="1360789" y="1937861"/>
                </a:cubicBezTo>
                <a:cubicBezTo>
                  <a:pt x="1016574" y="1942663"/>
                  <a:pt x="672358" y="1921374"/>
                  <a:pt x="329042" y="1897608"/>
                </a:cubicBezTo>
                <a:cubicBezTo>
                  <a:pt x="86951" y="1886316"/>
                  <a:pt x="53428" y="1699979"/>
                  <a:pt x="34726" y="1498208"/>
                </a:cubicBezTo>
                <a:cubicBezTo>
                  <a:pt x="-9452" y="1099970"/>
                  <a:pt x="26790" y="698817"/>
                  <a:pt x="62702" y="301390"/>
                </a:cubicBezTo>
                <a:cubicBezTo>
                  <a:pt x="68753" y="111151"/>
                  <a:pt x="183835" y="84798"/>
                  <a:pt x="348357" y="74011"/>
                </a:cubicBezTo>
                <a:cubicBezTo>
                  <a:pt x="645698" y="44939"/>
                  <a:pt x="1089889" y="7404"/>
                  <a:pt x="1389160" y="15363"/>
                </a:cubicBezTo>
                <a:cubicBezTo>
                  <a:pt x="1422529" y="16262"/>
                  <a:pt x="1545876" y="-5817"/>
                  <a:pt x="1635416" y="89906"/>
                </a:cubicBezTo>
                <a:cubicBezTo>
                  <a:pt x="1708337" y="167848"/>
                  <a:pt x="1693692" y="282645"/>
                  <a:pt x="1696388" y="380999"/>
                </a:cubicBezTo>
                <a:cubicBezTo>
                  <a:pt x="1696805" y="783117"/>
                  <a:pt x="1718115" y="1186353"/>
                  <a:pt x="1684242" y="158761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72;p6"/>
          <p:cNvSpPr txBox="1">
            <a:spLocks noGrp="1"/>
          </p:cNvSpPr>
          <p:nvPr>
            <p:ph type="title"/>
          </p:nvPr>
        </p:nvSpPr>
        <p:spPr>
          <a:xfrm>
            <a:off x="1177833" y="1339984"/>
            <a:ext cx="3839200" cy="12692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3" name="Google Shape;73;p6"/>
          <p:cNvSpPr txBox="1">
            <a:spLocks noGrp="1"/>
          </p:cNvSpPr>
          <p:nvPr>
            <p:ph type="body" idx="1"/>
          </p:nvPr>
        </p:nvSpPr>
        <p:spPr>
          <a:xfrm>
            <a:off x="1178033" y="2771217"/>
            <a:ext cx="3839200" cy="27468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333"/>
              </a:spcBef>
              <a:spcAft>
                <a:spcPts val="0"/>
              </a:spcAft>
              <a:buSzPts val="2000"/>
              <a:buChar char="✗"/>
              <a:defRPr sz="2667"/>
            </a:lvl2pPr>
            <a:lvl3pPr marL="1828754" lvl="2" indent="-474121" rtl="0">
              <a:spcBef>
                <a:spcPts val="1333"/>
              </a:spcBef>
              <a:spcAft>
                <a:spcPts val="0"/>
              </a:spcAft>
              <a:buSzPts val="2000"/>
              <a:buChar char="■"/>
              <a:defRPr sz="2667"/>
            </a:lvl3pPr>
            <a:lvl4pPr marL="2438339" lvl="3" indent="-474121" rtl="0">
              <a:spcBef>
                <a:spcPts val="1333"/>
              </a:spcBef>
              <a:spcAft>
                <a:spcPts val="0"/>
              </a:spcAft>
              <a:buSzPts val="2000"/>
              <a:buChar char="●"/>
              <a:defRPr sz="2667"/>
            </a:lvl4pPr>
            <a:lvl5pPr marL="3047924" lvl="4" indent="-474121" rtl="0">
              <a:spcBef>
                <a:spcPts val="1333"/>
              </a:spcBef>
              <a:spcAft>
                <a:spcPts val="0"/>
              </a:spcAft>
              <a:buSzPts val="2000"/>
              <a:buChar char="○"/>
              <a:defRPr sz="2667"/>
            </a:lvl5pPr>
            <a:lvl6pPr marL="3657509" lvl="5" indent="-474121" rtl="0">
              <a:spcBef>
                <a:spcPts val="1333"/>
              </a:spcBef>
              <a:spcAft>
                <a:spcPts val="0"/>
              </a:spcAft>
              <a:buSzPts val="2000"/>
              <a:buChar char="■"/>
              <a:defRPr sz="2667"/>
            </a:lvl6pPr>
            <a:lvl7pPr marL="4267093" lvl="6" indent="-474121" rtl="0">
              <a:spcBef>
                <a:spcPts val="1333"/>
              </a:spcBef>
              <a:spcAft>
                <a:spcPts val="0"/>
              </a:spcAft>
              <a:buSzPts val="2000"/>
              <a:buChar char="●"/>
              <a:defRPr sz="2667"/>
            </a:lvl7pPr>
            <a:lvl8pPr marL="4876678" lvl="7" indent="-474121" rtl="0">
              <a:spcBef>
                <a:spcPts val="1333"/>
              </a:spcBef>
              <a:spcAft>
                <a:spcPts val="0"/>
              </a:spcAft>
              <a:buSzPts val="2000"/>
              <a:buChar char="○"/>
              <a:defRPr sz="2667"/>
            </a:lvl8pPr>
            <a:lvl9pPr marL="5486263" lvl="8" indent="-474121" rtl="0">
              <a:spcBef>
                <a:spcPts val="1333"/>
              </a:spcBef>
              <a:spcAft>
                <a:spcPts val="1333"/>
              </a:spcAft>
              <a:buSzPts val="2000"/>
              <a:buChar char="■"/>
              <a:defRPr sz="2667"/>
            </a:lvl9pPr>
          </a:lstStyle>
          <a:p>
            <a:endParaRPr/>
          </a:p>
        </p:txBody>
      </p:sp>
      <p:sp>
        <p:nvSpPr>
          <p:cNvPr id="74" name="Google Shape;74;p6"/>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
        <p:nvSpPr>
          <p:cNvPr id="75" name="Google Shape;75;p6"/>
          <p:cNvSpPr/>
          <p:nvPr/>
        </p:nvSpPr>
        <p:spPr>
          <a:xfrm rot="5400000">
            <a:off x="4819390" y="3442248"/>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76;p6"/>
          <p:cNvSpPr/>
          <p:nvPr/>
        </p:nvSpPr>
        <p:spPr>
          <a:xfrm rot="5400000">
            <a:off x="5540742" y="4697172"/>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 name="Google Shape;77;p6"/>
          <p:cNvSpPr/>
          <p:nvPr/>
        </p:nvSpPr>
        <p:spPr>
          <a:xfrm rot="10800000">
            <a:off x="723383" y="5986900"/>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 name="Google Shape;78;p6"/>
          <p:cNvSpPr/>
          <p:nvPr/>
        </p:nvSpPr>
        <p:spPr>
          <a:xfrm rot="5130764">
            <a:off x="330190" y="549114"/>
            <a:ext cx="994517" cy="1033772"/>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 name="Google Shape;79;p6"/>
          <p:cNvSpPr/>
          <p:nvPr/>
        </p:nvSpPr>
        <p:spPr>
          <a:xfrm>
            <a:off x="3993032" y="400739"/>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 name="Google Shape;80;p6"/>
          <p:cNvSpPr/>
          <p:nvPr/>
        </p:nvSpPr>
        <p:spPr>
          <a:xfrm>
            <a:off x="1994262" y="6170762"/>
            <a:ext cx="1135532" cy="20688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1" name="Google Shape;81;p6"/>
          <p:cNvSpPr/>
          <p:nvPr/>
        </p:nvSpPr>
        <p:spPr>
          <a:xfrm rot="10800000">
            <a:off x="727688" y="6240338"/>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008862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82"/>
        <p:cNvGrpSpPr/>
        <p:nvPr/>
      </p:nvGrpSpPr>
      <p:grpSpPr>
        <a:xfrm>
          <a:off x="0" y="0"/>
          <a:ext cx="0" cy="0"/>
          <a:chOff x="0" y="0"/>
          <a:chExt cx="0" cy="0"/>
        </a:xfrm>
      </p:grpSpPr>
      <p:sp>
        <p:nvSpPr>
          <p:cNvPr id="83" name="Google Shape;83;p7"/>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 name="Google Shape;84;p7"/>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 name="Google Shape;85;p7"/>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 name="Google Shape;86;p7"/>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7" name="Google Shape;87;p7"/>
          <p:cNvSpPr txBox="1">
            <a:spLocks noGrp="1"/>
          </p:cNvSpPr>
          <p:nvPr>
            <p:ph type="body" idx="1"/>
          </p:nvPr>
        </p:nvSpPr>
        <p:spPr>
          <a:xfrm>
            <a:off x="1584233" y="2008467"/>
            <a:ext cx="4003600" cy="36828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333"/>
              </a:spcBef>
              <a:spcAft>
                <a:spcPts val="0"/>
              </a:spcAft>
              <a:buSzPts val="2000"/>
              <a:buChar char="✗"/>
              <a:defRPr sz="2667"/>
            </a:lvl2pPr>
            <a:lvl3pPr marL="1828754" lvl="2" indent="-474121" rtl="0">
              <a:spcBef>
                <a:spcPts val="1333"/>
              </a:spcBef>
              <a:spcAft>
                <a:spcPts val="0"/>
              </a:spcAft>
              <a:buSzPts val="2000"/>
              <a:buChar char="■"/>
              <a:defRPr sz="2667"/>
            </a:lvl3pPr>
            <a:lvl4pPr marL="2438339" lvl="3" indent="-474121" rtl="0">
              <a:spcBef>
                <a:spcPts val="1333"/>
              </a:spcBef>
              <a:spcAft>
                <a:spcPts val="0"/>
              </a:spcAft>
              <a:buSzPts val="2000"/>
              <a:buChar char="●"/>
              <a:defRPr sz="2667"/>
            </a:lvl4pPr>
            <a:lvl5pPr marL="3047924" lvl="4" indent="-474121" rtl="0">
              <a:spcBef>
                <a:spcPts val="1333"/>
              </a:spcBef>
              <a:spcAft>
                <a:spcPts val="0"/>
              </a:spcAft>
              <a:buSzPts val="2000"/>
              <a:buChar char="○"/>
              <a:defRPr sz="2667"/>
            </a:lvl5pPr>
            <a:lvl6pPr marL="3657509" lvl="5" indent="-474121" rtl="0">
              <a:spcBef>
                <a:spcPts val="1333"/>
              </a:spcBef>
              <a:spcAft>
                <a:spcPts val="0"/>
              </a:spcAft>
              <a:buSzPts val="2000"/>
              <a:buChar char="■"/>
              <a:defRPr sz="2667"/>
            </a:lvl6pPr>
            <a:lvl7pPr marL="4267093" lvl="6" indent="-474121" rtl="0">
              <a:spcBef>
                <a:spcPts val="1333"/>
              </a:spcBef>
              <a:spcAft>
                <a:spcPts val="0"/>
              </a:spcAft>
              <a:buSzPts val="2000"/>
              <a:buChar char="●"/>
              <a:defRPr sz="2667"/>
            </a:lvl7pPr>
            <a:lvl8pPr marL="4876678" lvl="7" indent="-474121" rtl="0">
              <a:spcBef>
                <a:spcPts val="1333"/>
              </a:spcBef>
              <a:spcAft>
                <a:spcPts val="0"/>
              </a:spcAft>
              <a:buSzPts val="2000"/>
              <a:buChar char="○"/>
              <a:defRPr sz="2667"/>
            </a:lvl8pPr>
            <a:lvl9pPr marL="5486263" lvl="8" indent="-474121" rtl="0">
              <a:spcBef>
                <a:spcPts val="1333"/>
              </a:spcBef>
              <a:spcAft>
                <a:spcPts val="1333"/>
              </a:spcAft>
              <a:buSzPts val="2000"/>
              <a:buChar char="■"/>
              <a:defRPr sz="2667"/>
            </a:lvl9pPr>
          </a:lstStyle>
          <a:p>
            <a:endParaRPr/>
          </a:p>
        </p:txBody>
      </p:sp>
      <p:sp>
        <p:nvSpPr>
          <p:cNvPr id="88" name="Google Shape;88;p7"/>
          <p:cNvSpPr txBox="1">
            <a:spLocks noGrp="1"/>
          </p:cNvSpPr>
          <p:nvPr>
            <p:ph type="body" idx="2"/>
          </p:nvPr>
        </p:nvSpPr>
        <p:spPr>
          <a:xfrm>
            <a:off x="6149152" y="2008467"/>
            <a:ext cx="4003600" cy="36828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333"/>
              </a:spcBef>
              <a:spcAft>
                <a:spcPts val="0"/>
              </a:spcAft>
              <a:buSzPts val="2000"/>
              <a:buChar char="✗"/>
              <a:defRPr sz="2667"/>
            </a:lvl2pPr>
            <a:lvl3pPr marL="1828754" lvl="2" indent="-474121" rtl="0">
              <a:spcBef>
                <a:spcPts val="1333"/>
              </a:spcBef>
              <a:spcAft>
                <a:spcPts val="0"/>
              </a:spcAft>
              <a:buSzPts val="2000"/>
              <a:buChar char="■"/>
              <a:defRPr sz="2667"/>
            </a:lvl3pPr>
            <a:lvl4pPr marL="2438339" lvl="3" indent="-474121" rtl="0">
              <a:spcBef>
                <a:spcPts val="1333"/>
              </a:spcBef>
              <a:spcAft>
                <a:spcPts val="0"/>
              </a:spcAft>
              <a:buSzPts val="2000"/>
              <a:buChar char="●"/>
              <a:defRPr sz="2667"/>
            </a:lvl4pPr>
            <a:lvl5pPr marL="3047924" lvl="4" indent="-474121" rtl="0">
              <a:spcBef>
                <a:spcPts val="1333"/>
              </a:spcBef>
              <a:spcAft>
                <a:spcPts val="0"/>
              </a:spcAft>
              <a:buSzPts val="2000"/>
              <a:buChar char="○"/>
              <a:defRPr sz="2667"/>
            </a:lvl5pPr>
            <a:lvl6pPr marL="3657509" lvl="5" indent="-474121" rtl="0">
              <a:spcBef>
                <a:spcPts val="1333"/>
              </a:spcBef>
              <a:spcAft>
                <a:spcPts val="0"/>
              </a:spcAft>
              <a:buSzPts val="2000"/>
              <a:buChar char="■"/>
              <a:defRPr sz="2667"/>
            </a:lvl6pPr>
            <a:lvl7pPr marL="4267093" lvl="6" indent="-474121" rtl="0">
              <a:spcBef>
                <a:spcPts val="1333"/>
              </a:spcBef>
              <a:spcAft>
                <a:spcPts val="0"/>
              </a:spcAft>
              <a:buSzPts val="2000"/>
              <a:buChar char="●"/>
              <a:defRPr sz="2667"/>
            </a:lvl7pPr>
            <a:lvl8pPr marL="4876678" lvl="7" indent="-474121" rtl="0">
              <a:spcBef>
                <a:spcPts val="1333"/>
              </a:spcBef>
              <a:spcAft>
                <a:spcPts val="0"/>
              </a:spcAft>
              <a:buSzPts val="2000"/>
              <a:buChar char="○"/>
              <a:defRPr sz="2667"/>
            </a:lvl8pPr>
            <a:lvl9pPr marL="5486263" lvl="8" indent="-474121" rtl="0">
              <a:spcBef>
                <a:spcPts val="1333"/>
              </a:spcBef>
              <a:spcAft>
                <a:spcPts val="1333"/>
              </a:spcAft>
              <a:buSzPts val="2000"/>
              <a:buChar char="■"/>
              <a:defRPr sz="2667"/>
            </a:lvl9pPr>
          </a:lstStyle>
          <a:p>
            <a:endParaRPr/>
          </a:p>
        </p:txBody>
      </p:sp>
      <p:sp>
        <p:nvSpPr>
          <p:cNvPr id="89" name="Google Shape;89;p7"/>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
        <p:nvSpPr>
          <p:cNvPr id="90" name="Google Shape;90;p7"/>
          <p:cNvSpPr/>
          <p:nvPr/>
        </p:nvSpPr>
        <p:spPr>
          <a:xfrm>
            <a:off x="10851766" y="316035"/>
            <a:ext cx="985341" cy="1237312"/>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91;p7"/>
          <p:cNvSpPr/>
          <p:nvPr/>
        </p:nvSpPr>
        <p:spPr>
          <a:xfrm>
            <a:off x="11396892" y="3796060"/>
            <a:ext cx="349497" cy="308144"/>
          </a:xfrm>
          <a:custGeom>
            <a:avLst/>
            <a:gdLst/>
            <a:ahLst/>
            <a:cxnLst/>
            <a:rect l="l" t="t" r="r" b="b"/>
            <a:pathLst>
              <a:path w="124229" h="109530" extrusionOk="0">
                <a:moveTo>
                  <a:pt x="79291" y="1720"/>
                </a:moveTo>
                <a:cubicBezTo>
                  <a:pt x="8212" y="-15360"/>
                  <a:pt x="-40965" y="100205"/>
                  <a:pt x="47829" y="108799"/>
                </a:cubicBezTo>
                <a:cubicBezTo>
                  <a:pt x="119983" y="119191"/>
                  <a:pt x="160785" y="15554"/>
                  <a:pt x="79291" y="1720"/>
                </a:cubicBezTo>
                <a:close/>
                <a:moveTo>
                  <a:pt x="106609" y="64095"/>
                </a:moveTo>
                <a:cubicBezTo>
                  <a:pt x="93827" y="96675"/>
                  <a:pt x="39761" y="106168"/>
                  <a:pt x="18275" y="78083"/>
                </a:cubicBezTo>
                <a:cubicBezTo>
                  <a:pt x="2292" y="46095"/>
                  <a:pt x="38489" y="11651"/>
                  <a:pt x="70390" y="15247"/>
                </a:cubicBezTo>
                <a:cubicBezTo>
                  <a:pt x="97620" y="15401"/>
                  <a:pt x="116651" y="36974"/>
                  <a:pt x="106609" y="640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 name="Google Shape;92;p7"/>
          <p:cNvSpPr/>
          <p:nvPr/>
        </p:nvSpPr>
        <p:spPr>
          <a:xfrm>
            <a:off x="5902355" y="6299608"/>
            <a:ext cx="1184197" cy="81987"/>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 name="Google Shape;93;p7"/>
          <p:cNvSpPr/>
          <p:nvPr/>
        </p:nvSpPr>
        <p:spPr>
          <a:xfrm>
            <a:off x="7158362" y="6340678"/>
            <a:ext cx="115853" cy="41572"/>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 name="Google Shape;94;p7"/>
          <p:cNvSpPr/>
          <p:nvPr/>
        </p:nvSpPr>
        <p:spPr>
          <a:xfrm>
            <a:off x="7384870" y="6340232"/>
            <a:ext cx="399637" cy="54241"/>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 name="Google Shape;95;p7"/>
          <p:cNvSpPr/>
          <p:nvPr/>
        </p:nvSpPr>
        <p:spPr>
          <a:xfrm>
            <a:off x="434048" y="1370193"/>
            <a:ext cx="151107" cy="1272065"/>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6" name="Google Shape;96;p7"/>
          <p:cNvSpPr/>
          <p:nvPr/>
        </p:nvSpPr>
        <p:spPr>
          <a:xfrm>
            <a:off x="342669" y="1494769"/>
            <a:ext cx="107249" cy="532052"/>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99369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97"/>
        <p:cNvGrpSpPr/>
        <p:nvPr/>
      </p:nvGrpSpPr>
      <p:grpSpPr>
        <a:xfrm>
          <a:off x="0" y="0"/>
          <a:ext cx="0" cy="0"/>
          <a:chOff x="0" y="0"/>
          <a:chExt cx="0" cy="0"/>
        </a:xfrm>
      </p:grpSpPr>
      <p:sp>
        <p:nvSpPr>
          <p:cNvPr id="98" name="Google Shape;98;p8"/>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99;p8"/>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 name="Google Shape;100;p8"/>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01;p8"/>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02" name="Google Shape;102;p8"/>
          <p:cNvSpPr txBox="1">
            <a:spLocks noGrp="1"/>
          </p:cNvSpPr>
          <p:nvPr>
            <p:ph type="body" idx="1"/>
          </p:nvPr>
        </p:nvSpPr>
        <p:spPr>
          <a:xfrm>
            <a:off x="1584233" y="2008467"/>
            <a:ext cx="2669200" cy="37188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333"/>
              </a:spcBef>
              <a:spcAft>
                <a:spcPts val="0"/>
              </a:spcAft>
              <a:buSzPts val="1800"/>
              <a:buChar char="✗"/>
              <a:defRPr sz="2400"/>
            </a:lvl2pPr>
            <a:lvl3pPr marL="1828754" lvl="2" indent="-457189" rtl="0">
              <a:spcBef>
                <a:spcPts val="1333"/>
              </a:spcBef>
              <a:spcAft>
                <a:spcPts val="0"/>
              </a:spcAft>
              <a:buSzPts val="1800"/>
              <a:buChar char="■"/>
              <a:defRPr sz="2400"/>
            </a:lvl3pPr>
            <a:lvl4pPr marL="2438339" lvl="3" indent="-457189" rtl="0">
              <a:spcBef>
                <a:spcPts val="1333"/>
              </a:spcBef>
              <a:spcAft>
                <a:spcPts val="0"/>
              </a:spcAft>
              <a:buSzPts val="1800"/>
              <a:buChar char="●"/>
              <a:defRPr sz="2400"/>
            </a:lvl4pPr>
            <a:lvl5pPr marL="3047924" lvl="4" indent="-457189" rtl="0">
              <a:spcBef>
                <a:spcPts val="1333"/>
              </a:spcBef>
              <a:spcAft>
                <a:spcPts val="0"/>
              </a:spcAft>
              <a:buSzPts val="1800"/>
              <a:buChar char="○"/>
              <a:defRPr sz="2400"/>
            </a:lvl5pPr>
            <a:lvl6pPr marL="3657509" lvl="5" indent="-457189" rtl="0">
              <a:spcBef>
                <a:spcPts val="1333"/>
              </a:spcBef>
              <a:spcAft>
                <a:spcPts val="0"/>
              </a:spcAft>
              <a:buSzPts val="1800"/>
              <a:buChar char="■"/>
              <a:defRPr sz="2400"/>
            </a:lvl6pPr>
            <a:lvl7pPr marL="4267093" lvl="6" indent="-457189" rtl="0">
              <a:spcBef>
                <a:spcPts val="1333"/>
              </a:spcBef>
              <a:spcAft>
                <a:spcPts val="0"/>
              </a:spcAft>
              <a:buSzPts val="1800"/>
              <a:buChar char="●"/>
              <a:defRPr sz="2400"/>
            </a:lvl7pPr>
            <a:lvl8pPr marL="4876678" lvl="7" indent="-457189" rtl="0">
              <a:spcBef>
                <a:spcPts val="1333"/>
              </a:spcBef>
              <a:spcAft>
                <a:spcPts val="0"/>
              </a:spcAft>
              <a:buSzPts val="1800"/>
              <a:buChar char="○"/>
              <a:defRPr sz="2400"/>
            </a:lvl8pPr>
            <a:lvl9pPr marL="5486263" lvl="8" indent="-457189" rtl="0">
              <a:spcBef>
                <a:spcPts val="1333"/>
              </a:spcBef>
              <a:spcAft>
                <a:spcPts val="1333"/>
              </a:spcAft>
              <a:buSzPts val="1800"/>
              <a:buChar char="■"/>
              <a:defRPr sz="2400"/>
            </a:lvl9pPr>
          </a:lstStyle>
          <a:p>
            <a:endParaRPr/>
          </a:p>
        </p:txBody>
      </p:sp>
      <p:sp>
        <p:nvSpPr>
          <p:cNvPr id="103" name="Google Shape;103;p8"/>
          <p:cNvSpPr txBox="1">
            <a:spLocks noGrp="1"/>
          </p:cNvSpPr>
          <p:nvPr>
            <p:ph type="body" idx="2"/>
          </p:nvPr>
        </p:nvSpPr>
        <p:spPr>
          <a:xfrm>
            <a:off x="4533851" y="2008467"/>
            <a:ext cx="2669200" cy="37188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333"/>
              </a:spcBef>
              <a:spcAft>
                <a:spcPts val="0"/>
              </a:spcAft>
              <a:buSzPts val="1800"/>
              <a:buChar char="✗"/>
              <a:defRPr sz="2400"/>
            </a:lvl2pPr>
            <a:lvl3pPr marL="1828754" lvl="2" indent="-457189" rtl="0">
              <a:spcBef>
                <a:spcPts val="1333"/>
              </a:spcBef>
              <a:spcAft>
                <a:spcPts val="0"/>
              </a:spcAft>
              <a:buSzPts val="1800"/>
              <a:buChar char="■"/>
              <a:defRPr sz="2400"/>
            </a:lvl3pPr>
            <a:lvl4pPr marL="2438339" lvl="3" indent="-457189" rtl="0">
              <a:spcBef>
                <a:spcPts val="1333"/>
              </a:spcBef>
              <a:spcAft>
                <a:spcPts val="0"/>
              </a:spcAft>
              <a:buSzPts val="1800"/>
              <a:buChar char="●"/>
              <a:defRPr sz="2400"/>
            </a:lvl4pPr>
            <a:lvl5pPr marL="3047924" lvl="4" indent="-457189" rtl="0">
              <a:spcBef>
                <a:spcPts val="1333"/>
              </a:spcBef>
              <a:spcAft>
                <a:spcPts val="0"/>
              </a:spcAft>
              <a:buSzPts val="1800"/>
              <a:buChar char="○"/>
              <a:defRPr sz="2400"/>
            </a:lvl5pPr>
            <a:lvl6pPr marL="3657509" lvl="5" indent="-457189" rtl="0">
              <a:spcBef>
                <a:spcPts val="1333"/>
              </a:spcBef>
              <a:spcAft>
                <a:spcPts val="0"/>
              </a:spcAft>
              <a:buSzPts val="1800"/>
              <a:buChar char="■"/>
              <a:defRPr sz="2400"/>
            </a:lvl6pPr>
            <a:lvl7pPr marL="4267093" lvl="6" indent="-457189" rtl="0">
              <a:spcBef>
                <a:spcPts val="1333"/>
              </a:spcBef>
              <a:spcAft>
                <a:spcPts val="0"/>
              </a:spcAft>
              <a:buSzPts val="1800"/>
              <a:buChar char="●"/>
              <a:defRPr sz="2400"/>
            </a:lvl7pPr>
            <a:lvl8pPr marL="4876678" lvl="7" indent="-457189" rtl="0">
              <a:spcBef>
                <a:spcPts val="1333"/>
              </a:spcBef>
              <a:spcAft>
                <a:spcPts val="0"/>
              </a:spcAft>
              <a:buSzPts val="1800"/>
              <a:buChar char="○"/>
              <a:defRPr sz="2400"/>
            </a:lvl8pPr>
            <a:lvl9pPr marL="5486263" lvl="8" indent="-457189" rtl="0">
              <a:spcBef>
                <a:spcPts val="1333"/>
              </a:spcBef>
              <a:spcAft>
                <a:spcPts val="1333"/>
              </a:spcAft>
              <a:buSzPts val="1800"/>
              <a:buChar char="■"/>
              <a:defRPr sz="2400"/>
            </a:lvl9pPr>
          </a:lstStyle>
          <a:p>
            <a:endParaRPr/>
          </a:p>
        </p:txBody>
      </p:sp>
      <p:sp>
        <p:nvSpPr>
          <p:cNvPr id="104" name="Google Shape;104;p8"/>
          <p:cNvSpPr txBox="1">
            <a:spLocks noGrp="1"/>
          </p:cNvSpPr>
          <p:nvPr>
            <p:ph type="body" idx="3"/>
          </p:nvPr>
        </p:nvSpPr>
        <p:spPr>
          <a:xfrm>
            <a:off x="7483468" y="2008467"/>
            <a:ext cx="2669200" cy="37188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333"/>
              </a:spcBef>
              <a:spcAft>
                <a:spcPts val="0"/>
              </a:spcAft>
              <a:buSzPts val="1800"/>
              <a:buChar char="✗"/>
              <a:defRPr sz="2400"/>
            </a:lvl2pPr>
            <a:lvl3pPr marL="1828754" lvl="2" indent="-457189" rtl="0">
              <a:spcBef>
                <a:spcPts val="1333"/>
              </a:spcBef>
              <a:spcAft>
                <a:spcPts val="0"/>
              </a:spcAft>
              <a:buSzPts val="1800"/>
              <a:buChar char="■"/>
              <a:defRPr sz="2400"/>
            </a:lvl3pPr>
            <a:lvl4pPr marL="2438339" lvl="3" indent="-457189" rtl="0">
              <a:spcBef>
                <a:spcPts val="1333"/>
              </a:spcBef>
              <a:spcAft>
                <a:spcPts val="0"/>
              </a:spcAft>
              <a:buSzPts val="1800"/>
              <a:buChar char="●"/>
              <a:defRPr sz="2400"/>
            </a:lvl4pPr>
            <a:lvl5pPr marL="3047924" lvl="4" indent="-457189" rtl="0">
              <a:spcBef>
                <a:spcPts val="1333"/>
              </a:spcBef>
              <a:spcAft>
                <a:spcPts val="0"/>
              </a:spcAft>
              <a:buSzPts val="1800"/>
              <a:buChar char="○"/>
              <a:defRPr sz="2400"/>
            </a:lvl5pPr>
            <a:lvl6pPr marL="3657509" lvl="5" indent="-457189" rtl="0">
              <a:spcBef>
                <a:spcPts val="1333"/>
              </a:spcBef>
              <a:spcAft>
                <a:spcPts val="0"/>
              </a:spcAft>
              <a:buSzPts val="1800"/>
              <a:buChar char="■"/>
              <a:defRPr sz="2400"/>
            </a:lvl6pPr>
            <a:lvl7pPr marL="4267093" lvl="6" indent="-457189" rtl="0">
              <a:spcBef>
                <a:spcPts val="1333"/>
              </a:spcBef>
              <a:spcAft>
                <a:spcPts val="0"/>
              </a:spcAft>
              <a:buSzPts val="1800"/>
              <a:buChar char="●"/>
              <a:defRPr sz="2400"/>
            </a:lvl7pPr>
            <a:lvl8pPr marL="4876678" lvl="7" indent="-457189" rtl="0">
              <a:spcBef>
                <a:spcPts val="1333"/>
              </a:spcBef>
              <a:spcAft>
                <a:spcPts val="0"/>
              </a:spcAft>
              <a:buSzPts val="1800"/>
              <a:buChar char="○"/>
              <a:defRPr sz="2400"/>
            </a:lvl8pPr>
            <a:lvl9pPr marL="5486263" lvl="8" indent="-457189" rtl="0">
              <a:spcBef>
                <a:spcPts val="1333"/>
              </a:spcBef>
              <a:spcAft>
                <a:spcPts val="1333"/>
              </a:spcAft>
              <a:buSzPts val="1800"/>
              <a:buChar char="■"/>
              <a:defRPr sz="2400"/>
            </a:lvl9pPr>
          </a:lstStyle>
          <a:p>
            <a:endParaRPr/>
          </a:p>
        </p:txBody>
      </p:sp>
      <p:sp>
        <p:nvSpPr>
          <p:cNvPr id="105" name="Google Shape;105;p8"/>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
        <p:nvSpPr>
          <p:cNvPr id="106" name="Google Shape;106;p8"/>
          <p:cNvSpPr/>
          <p:nvPr/>
        </p:nvSpPr>
        <p:spPr>
          <a:xfrm rot="10338673">
            <a:off x="11663971" y="1555035"/>
            <a:ext cx="151213" cy="1272960"/>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107;p8"/>
          <p:cNvSpPr/>
          <p:nvPr/>
        </p:nvSpPr>
        <p:spPr>
          <a:xfrm rot="10338673">
            <a:off x="11831130" y="2153643"/>
            <a:ext cx="107325" cy="532427"/>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 name="Google Shape;108;p8"/>
          <p:cNvSpPr/>
          <p:nvPr/>
        </p:nvSpPr>
        <p:spPr>
          <a:xfrm>
            <a:off x="4203022" y="508141"/>
            <a:ext cx="1184197" cy="81987"/>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09;p8"/>
          <p:cNvSpPr/>
          <p:nvPr/>
        </p:nvSpPr>
        <p:spPr>
          <a:xfrm>
            <a:off x="5459028" y="549211"/>
            <a:ext cx="115853" cy="41572"/>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10;p8"/>
          <p:cNvSpPr/>
          <p:nvPr/>
        </p:nvSpPr>
        <p:spPr>
          <a:xfrm>
            <a:off x="5685536" y="548765"/>
            <a:ext cx="399637" cy="54241"/>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11;p8"/>
          <p:cNvSpPr/>
          <p:nvPr/>
        </p:nvSpPr>
        <p:spPr>
          <a:xfrm rot="5534346">
            <a:off x="29788" y="4545749"/>
            <a:ext cx="908759" cy="285993"/>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12;p8"/>
          <p:cNvSpPr/>
          <p:nvPr/>
        </p:nvSpPr>
        <p:spPr>
          <a:xfrm>
            <a:off x="8122707" y="6354739"/>
            <a:ext cx="1174159" cy="63036"/>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13;p8"/>
          <p:cNvSpPr/>
          <p:nvPr/>
        </p:nvSpPr>
        <p:spPr>
          <a:xfrm>
            <a:off x="8623179" y="6496483"/>
            <a:ext cx="380520" cy="46856"/>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027768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4"/>
        <p:cNvGrpSpPr/>
        <p:nvPr/>
      </p:nvGrpSpPr>
      <p:grpSpPr>
        <a:xfrm>
          <a:off x="0" y="0"/>
          <a:ext cx="0" cy="0"/>
          <a:chOff x="0" y="0"/>
          <a:chExt cx="0" cy="0"/>
        </a:xfrm>
      </p:grpSpPr>
      <p:sp>
        <p:nvSpPr>
          <p:cNvPr id="115" name="Google Shape;115;p9"/>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16;p9"/>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17;p9"/>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18;p9"/>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19" name="Google Shape;119;p9"/>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
        <p:nvSpPr>
          <p:cNvPr id="120" name="Google Shape;120;p9"/>
          <p:cNvSpPr/>
          <p:nvPr/>
        </p:nvSpPr>
        <p:spPr>
          <a:xfrm>
            <a:off x="434048" y="1370193"/>
            <a:ext cx="151107" cy="1272065"/>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121;p9"/>
          <p:cNvSpPr/>
          <p:nvPr/>
        </p:nvSpPr>
        <p:spPr>
          <a:xfrm>
            <a:off x="342669" y="1494769"/>
            <a:ext cx="107249" cy="532052"/>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122;p9"/>
          <p:cNvSpPr/>
          <p:nvPr/>
        </p:nvSpPr>
        <p:spPr>
          <a:xfrm>
            <a:off x="3880749" y="503913"/>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123;p9"/>
          <p:cNvSpPr/>
          <p:nvPr/>
        </p:nvSpPr>
        <p:spPr>
          <a:xfrm>
            <a:off x="5853940" y="548403"/>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4" name="Google Shape;124;p9"/>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 name="Google Shape;125;p9"/>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6" name="Google Shape;126;p9"/>
          <p:cNvSpPr/>
          <p:nvPr/>
        </p:nvSpPr>
        <p:spPr>
          <a:xfrm>
            <a:off x="326324" y="5459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127;p9"/>
          <p:cNvSpPr/>
          <p:nvPr/>
        </p:nvSpPr>
        <p:spPr>
          <a:xfrm>
            <a:off x="11499550" y="2342806"/>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128;p9"/>
          <p:cNvSpPr/>
          <p:nvPr/>
        </p:nvSpPr>
        <p:spPr>
          <a:xfrm>
            <a:off x="6205899" y="6073993"/>
            <a:ext cx="908065" cy="285776"/>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796933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9"/>
        <p:cNvGrpSpPr/>
        <p:nvPr/>
      </p:nvGrpSpPr>
      <p:grpSpPr>
        <a:xfrm>
          <a:off x="0" y="0"/>
          <a:ext cx="0" cy="0"/>
          <a:chOff x="0" y="0"/>
          <a:chExt cx="0" cy="0"/>
        </a:xfrm>
      </p:grpSpPr>
      <p:sp>
        <p:nvSpPr>
          <p:cNvPr id="130" name="Google Shape;130;p10"/>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 name="Google Shape;131;p10"/>
          <p:cNvSpPr/>
          <p:nvPr/>
        </p:nvSpPr>
        <p:spPr>
          <a:xfrm>
            <a:off x="856700" y="5622168"/>
            <a:ext cx="7853765" cy="750185"/>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10"/>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10"/>
          <p:cNvSpPr txBox="1">
            <a:spLocks noGrp="1"/>
          </p:cNvSpPr>
          <p:nvPr>
            <p:ph type="body" idx="1"/>
          </p:nvPr>
        </p:nvSpPr>
        <p:spPr>
          <a:xfrm>
            <a:off x="1097435" y="5682411"/>
            <a:ext cx="7363600" cy="521600"/>
          </a:xfrm>
          <a:prstGeom prst="rect">
            <a:avLst/>
          </a:prstGeom>
        </p:spPr>
        <p:txBody>
          <a:bodyPr spcFirstLastPara="1" wrap="square" lIns="0" tIns="0" rIns="0" bIns="0" anchor="ctr" anchorCtr="0">
            <a:noAutofit/>
          </a:bodyPr>
          <a:lstStyle>
            <a:lvl1pPr marL="609585" lvl="0" indent="-304792" rtl="0">
              <a:spcBef>
                <a:spcPts val="0"/>
              </a:spcBef>
              <a:spcAft>
                <a:spcPts val="0"/>
              </a:spcAft>
              <a:buSzPts val="1600"/>
              <a:buNone/>
              <a:defRPr sz="2133"/>
            </a:lvl1pPr>
          </a:lstStyle>
          <a:p>
            <a:endParaRPr/>
          </a:p>
        </p:txBody>
      </p:sp>
      <p:sp>
        <p:nvSpPr>
          <p:cNvPr id="134" name="Google Shape;134;p10"/>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
        <p:nvSpPr>
          <p:cNvPr id="135" name="Google Shape;135;p10"/>
          <p:cNvSpPr/>
          <p:nvPr/>
        </p:nvSpPr>
        <p:spPr>
          <a:xfrm rot="5400000">
            <a:off x="416224" y="406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36;p10"/>
          <p:cNvSpPr/>
          <p:nvPr/>
        </p:nvSpPr>
        <p:spPr>
          <a:xfrm rot="-9525180">
            <a:off x="337132" y="5811193"/>
            <a:ext cx="387347" cy="308444"/>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10"/>
          <p:cNvSpPr/>
          <p:nvPr/>
        </p:nvSpPr>
        <p:spPr>
          <a:xfrm rot="-9525180">
            <a:off x="290359" y="6017223"/>
            <a:ext cx="176653" cy="121715"/>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 name="Google Shape;138;p10"/>
          <p:cNvSpPr/>
          <p:nvPr/>
        </p:nvSpPr>
        <p:spPr>
          <a:xfrm rot="-167066">
            <a:off x="6578987" y="484853"/>
            <a:ext cx="1184192" cy="81985"/>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10"/>
          <p:cNvSpPr/>
          <p:nvPr/>
        </p:nvSpPr>
        <p:spPr>
          <a:xfrm rot="-167066">
            <a:off x="7835157" y="490943"/>
            <a:ext cx="115852" cy="41572"/>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0" name="Google Shape;140;p10"/>
          <p:cNvSpPr/>
          <p:nvPr/>
        </p:nvSpPr>
        <p:spPr>
          <a:xfrm rot="-167066">
            <a:off x="8061517" y="472613"/>
            <a:ext cx="399635" cy="54241"/>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10"/>
          <p:cNvSpPr/>
          <p:nvPr/>
        </p:nvSpPr>
        <p:spPr>
          <a:xfrm rot="5400000">
            <a:off x="11040351" y="3327685"/>
            <a:ext cx="1134187" cy="206636"/>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89206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
        <p:cNvGrpSpPr/>
        <p:nvPr/>
      </p:nvGrpSpPr>
      <p:grpSpPr>
        <a:xfrm>
          <a:off x="0" y="0"/>
          <a:ext cx="0" cy="0"/>
          <a:chOff x="0" y="0"/>
          <a:chExt cx="0" cy="0"/>
        </a:xfrm>
      </p:grpSpPr>
      <p:grpSp>
        <p:nvGrpSpPr>
          <p:cNvPr id="109" name="Google Shape;109;p10"/>
          <p:cNvGrpSpPr/>
          <p:nvPr/>
        </p:nvGrpSpPr>
        <p:grpSpPr>
          <a:xfrm>
            <a:off x="-24326" y="-436243"/>
            <a:ext cx="12216327" cy="7296376"/>
            <a:chOff x="-18245" y="-327182"/>
            <a:chExt cx="9162245" cy="5472282"/>
          </a:xfrm>
        </p:grpSpPr>
        <p:sp>
          <p:nvSpPr>
            <p:cNvPr id="110" name="Google Shape;110;p10"/>
            <p:cNvSpPr/>
            <p:nvPr/>
          </p:nvSpPr>
          <p:spPr>
            <a:xfrm rot="10800000" flipH="1">
              <a:off x="7080895" y="4053742"/>
              <a:ext cx="2063105" cy="1091358"/>
            </a:xfrm>
            <a:custGeom>
              <a:avLst/>
              <a:gdLst/>
              <a:ahLst/>
              <a:cxnLst/>
              <a:rect l="l" t="t" r="r" b="b"/>
              <a:pathLst>
                <a:path w="28563" h="15110" extrusionOk="0">
                  <a:moveTo>
                    <a:pt x="1" y="1"/>
                  </a:moveTo>
                  <a:cubicBezTo>
                    <a:pt x="1231" y="1795"/>
                    <a:pt x="4079" y="2498"/>
                    <a:pt x="6639" y="3125"/>
                  </a:cubicBezTo>
                  <a:cubicBezTo>
                    <a:pt x="7744" y="3401"/>
                    <a:pt x="8785" y="3652"/>
                    <a:pt x="9676" y="3979"/>
                  </a:cubicBezTo>
                  <a:cubicBezTo>
                    <a:pt x="14131" y="5585"/>
                    <a:pt x="17481" y="7894"/>
                    <a:pt x="21033" y="10328"/>
                  </a:cubicBezTo>
                  <a:cubicBezTo>
                    <a:pt x="21434" y="10592"/>
                    <a:pt x="21836" y="10868"/>
                    <a:pt x="22238" y="11144"/>
                  </a:cubicBezTo>
                  <a:cubicBezTo>
                    <a:pt x="23254" y="11834"/>
                    <a:pt x="24258" y="12386"/>
                    <a:pt x="25262" y="12788"/>
                  </a:cubicBezTo>
                  <a:cubicBezTo>
                    <a:pt x="26266" y="13754"/>
                    <a:pt x="27370" y="14557"/>
                    <a:pt x="28562" y="15109"/>
                  </a:cubicBezTo>
                  <a:lnTo>
                    <a:pt x="28562" y="13604"/>
                  </a:lnTo>
                  <a:lnTo>
                    <a:pt x="28562" y="13403"/>
                  </a:lnTo>
                  <a:lnTo>
                    <a:pt x="28562" y="1"/>
                  </a:lnTo>
                  <a:lnTo>
                    <a:pt x="7781" y="1"/>
                  </a:lnTo>
                  <a:cubicBezTo>
                    <a:pt x="9664" y="1368"/>
                    <a:pt x="12550" y="2247"/>
                    <a:pt x="14470" y="3376"/>
                  </a:cubicBezTo>
                  <a:cubicBezTo>
                    <a:pt x="18849" y="5911"/>
                    <a:pt x="21660" y="9061"/>
                    <a:pt x="24860" y="12386"/>
                  </a:cubicBezTo>
                  <a:cubicBezTo>
                    <a:pt x="24873" y="12386"/>
                    <a:pt x="24873" y="12399"/>
                    <a:pt x="24873" y="12399"/>
                  </a:cubicBezTo>
                  <a:cubicBezTo>
                    <a:pt x="24057" y="12035"/>
                    <a:pt x="23229" y="11571"/>
                    <a:pt x="22401" y="11006"/>
                  </a:cubicBezTo>
                  <a:cubicBezTo>
                    <a:pt x="21999" y="10730"/>
                    <a:pt x="21598" y="10454"/>
                    <a:pt x="21208" y="10178"/>
                  </a:cubicBezTo>
                  <a:cubicBezTo>
                    <a:pt x="17632" y="7731"/>
                    <a:pt x="14269" y="5434"/>
                    <a:pt x="9789" y="3816"/>
                  </a:cubicBezTo>
                  <a:cubicBezTo>
                    <a:pt x="8873" y="3477"/>
                    <a:pt x="7831" y="3226"/>
                    <a:pt x="6727" y="2950"/>
                  </a:cubicBezTo>
                  <a:cubicBezTo>
                    <a:pt x="4129" y="2310"/>
                    <a:pt x="1482" y="1645"/>
                    <a:pt x="277" y="1"/>
                  </a:cubicBezTo>
                  <a:close/>
                </a:path>
              </a:pathLst>
            </a:custGeom>
            <a:solidFill>
              <a:srgbClr val="EA8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 name="Google Shape;111;p10"/>
            <p:cNvGrpSpPr/>
            <p:nvPr/>
          </p:nvGrpSpPr>
          <p:grpSpPr>
            <a:xfrm>
              <a:off x="-18245" y="-327182"/>
              <a:ext cx="3085100" cy="2367692"/>
              <a:chOff x="2387100" y="3646800"/>
              <a:chExt cx="1386375" cy="956875"/>
            </a:xfrm>
          </p:grpSpPr>
          <p:sp>
            <p:nvSpPr>
              <p:cNvPr id="112" name="Google Shape;112;p10"/>
              <p:cNvSpPr/>
              <p:nvPr/>
            </p:nvSpPr>
            <p:spPr>
              <a:xfrm>
                <a:off x="2387100" y="4186725"/>
                <a:ext cx="122700" cy="91000"/>
              </a:xfrm>
              <a:custGeom>
                <a:avLst/>
                <a:gdLst/>
                <a:ahLst/>
                <a:cxnLst/>
                <a:rect l="l" t="t" r="r" b="b"/>
                <a:pathLst>
                  <a:path w="4908" h="3640" extrusionOk="0">
                    <a:moveTo>
                      <a:pt x="4907" y="0"/>
                    </a:moveTo>
                    <a:lnTo>
                      <a:pt x="4907" y="0"/>
                    </a:lnTo>
                    <a:cubicBezTo>
                      <a:pt x="3615" y="452"/>
                      <a:pt x="2335" y="854"/>
                      <a:pt x="1092" y="1218"/>
                    </a:cubicBezTo>
                    <a:cubicBezTo>
                      <a:pt x="729" y="1331"/>
                      <a:pt x="365" y="1431"/>
                      <a:pt x="1" y="1531"/>
                    </a:cubicBezTo>
                    <a:lnTo>
                      <a:pt x="1" y="3640"/>
                    </a:lnTo>
                    <a:cubicBezTo>
                      <a:pt x="1670" y="2510"/>
                      <a:pt x="3301" y="1293"/>
                      <a:pt x="4907" y="0"/>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10"/>
              <p:cNvSpPr/>
              <p:nvPr/>
            </p:nvSpPr>
            <p:spPr>
              <a:xfrm>
                <a:off x="3596825" y="3646800"/>
                <a:ext cx="128325" cy="267625"/>
              </a:xfrm>
              <a:custGeom>
                <a:avLst/>
                <a:gdLst/>
                <a:ahLst/>
                <a:cxnLst/>
                <a:rect l="l" t="t" r="r" b="b"/>
                <a:pathLst>
                  <a:path w="5133" h="10705" extrusionOk="0">
                    <a:moveTo>
                      <a:pt x="766" y="1"/>
                    </a:moveTo>
                    <a:cubicBezTo>
                      <a:pt x="1129" y="3552"/>
                      <a:pt x="1079" y="7794"/>
                      <a:pt x="0" y="10705"/>
                    </a:cubicBezTo>
                    <a:cubicBezTo>
                      <a:pt x="1669" y="8911"/>
                      <a:pt x="2949" y="6388"/>
                      <a:pt x="3978" y="3803"/>
                    </a:cubicBezTo>
                    <a:cubicBezTo>
                      <a:pt x="4442" y="2611"/>
                      <a:pt x="4882" y="1318"/>
                      <a:pt x="5133"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0"/>
              <p:cNvSpPr/>
              <p:nvPr/>
            </p:nvSpPr>
            <p:spPr>
              <a:xfrm>
                <a:off x="2387100" y="3646800"/>
                <a:ext cx="128650" cy="202075"/>
              </a:xfrm>
              <a:custGeom>
                <a:avLst/>
                <a:gdLst/>
                <a:ahLst/>
                <a:cxnLst/>
                <a:rect l="l" t="t" r="r" b="b"/>
                <a:pathLst>
                  <a:path w="5146" h="8083" extrusionOk="0">
                    <a:moveTo>
                      <a:pt x="1" y="1"/>
                    </a:moveTo>
                    <a:lnTo>
                      <a:pt x="1" y="8082"/>
                    </a:lnTo>
                    <a:cubicBezTo>
                      <a:pt x="1582" y="5309"/>
                      <a:pt x="3314" y="2548"/>
                      <a:pt x="5146"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0"/>
              <p:cNvSpPr/>
              <p:nvPr/>
            </p:nvSpPr>
            <p:spPr>
              <a:xfrm>
                <a:off x="2387100" y="3646800"/>
                <a:ext cx="1232950" cy="572875"/>
              </a:xfrm>
              <a:custGeom>
                <a:avLst/>
                <a:gdLst/>
                <a:ahLst/>
                <a:cxnLst/>
                <a:rect l="l" t="t" r="r" b="b"/>
                <a:pathLst>
                  <a:path w="49318" h="22915" extrusionOk="0">
                    <a:moveTo>
                      <a:pt x="5447" y="1"/>
                    </a:moveTo>
                    <a:cubicBezTo>
                      <a:pt x="3527" y="2649"/>
                      <a:pt x="1707" y="5560"/>
                      <a:pt x="1" y="8572"/>
                    </a:cubicBezTo>
                    <a:lnTo>
                      <a:pt x="1" y="22915"/>
                    </a:lnTo>
                    <a:cubicBezTo>
                      <a:pt x="339" y="22815"/>
                      <a:pt x="678" y="22714"/>
                      <a:pt x="1017" y="22614"/>
                    </a:cubicBezTo>
                    <a:cubicBezTo>
                      <a:pt x="2448" y="22187"/>
                      <a:pt x="3928" y="21723"/>
                      <a:pt x="5409" y="21196"/>
                    </a:cubicBezTo>
                    <a:cubicBezTo>
                      <a:pt x="10052" y="17419"/>
                      <a:pt x="14482" y="13077"/>
                      <a:pt x="19100" y="8559"/>
                    </a:cubicBezTo>
                    <a:lnTo>
                      <a:pt x="20593" y="7091"/>
                    </a:lnTo>
                    <a:cubicBezTo>
                      <a:pt x="21484" y="6263"/>
                      <a:pt x="22451" y="5685"/>
                      <a:pt x="23467" y="5372"/>
                    </a:cubicBezTo>
                    <a:cubicBezTo>
                      <a:pt x="24079" y="5184"/>
                      <a:pt x="24724" y="5092"/>
                      <a:pt x="25393" y="5092"/>
                    </a:cubicBezTo>
                    <a:cubicBezTo>
                      <a:pt x="25752" y="5092"/>
                      <a:pt x="26119" y="5118"/>
                      <a:pt x="26491" y="5171"/>
                    </a:cubicBezTo>
                    <a:cubicBezTo>
                      <a:pt x="29666" y="5761"/>
                      <a:pt x="32465" y="7718"/>
                      <a:pt x="35175" y="9613"/>
                    </a:cubicBezTo>
                    <a:cubicBezTo>
                      <a:pt x="37170" y="11019"/>
                      <a:pt x="39241" y="12449"/>
                      <a:pt x="41424" y="13315"/>
                    </a:cubicBezTo>
                    <a:cubicBezTo>
                      <a:pt x="41802" y="13358"/>
                      <a:pt x="42178" y="13382"/>
                      <a:pt x="42551" y="13382"/>
                    </a:cubicBezTo>
                    <a:cubicBezTo>
                      <a:pt x="43802" y="13382"/>
                      <a:pt x="45026" y="13119"/>
                      <a:pt x="46206" y="12462"/>
                    </a:cubicBezTo>
                    <a:cubicBezTo>
                      <a:pt x="46820" y="12110"/>
                      <a:pt x="47398" y="11671"/>
                      <a:pt x="47950" y="11144"/>
                    </a:cubicBezTo>
                    <a:cubicBezTo>
                      <a:pt x="49255" y="8296"/>
                      <a:pt x="49318" y="3765"/>
                      <a:pt x="4892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10"/>
              <p:cNvSpPr/>
              <p:nvPr/>
            </p:nvSpPr>
            <p:spPr>
              <a:xfrm>
                <a:off x="2387100" y="3646800"/>
                <a:ext cx="1386375" cy="956875"/>
              </a:xfrm>
              <a:custGeom>
                <a:avLst/>
                <a:gdLst/>
                <a:ahLst/>
                <a:cxnLst/>
                <a:rect l="l" t="t" r="r" b="b"/>
                <a:pathLst>
                  <a:path w="55455" h="38275" extrusionOk="0">
                    <a:moveTo>
                      <a:pt x="54300" y="1"/>
                    </a:moveTo>
                    <a:cubicBezTo>
                      <a:pt x="55228" y="4180"/>
                      <a:pt x="53220" y="9400"/>
                      <a:pt x="50598" y="11834"/>
                    </a:cubicBezTo>
                    <a:cubicBezTo>
                      <a:pt x="49104" y="13215"/>
                      <a:pt x="47385" y="14131"/>
                      <a:pt x="45628" y="14457"/>
                    </a:cubicBezTo>
                    <a:cubicBezTo>
                      <a:pt x="45064" y="14561"/>
                      <a:pt x="44503" y="14608"/>
                      <a:pt x="43946" y="14608"/>
                    </a:cubicBezTo>
                    <a:cubicBezTo>
                      <a:pt x="40449" y="14608"/>
                      <a:pt x="37120" y="12744"/>
                      <a:pt x="34359" y="11207"/>
                    </a:cubicBezTo>
                    <a:cubicBezTo>
                      <a:pt x="34083" y="11044"/>
                      <a:pt x="33782" y="10881"/>
                      <a:pt x="33481" y="10692"/>
                    </a:cubicBezTo>
                    <a:lnTo>
                      <a:pt x="33481" y="10692"/>
                    </a:lnTo>
                    <a:cubicBezTo>
                      <a:pt x="33958" y="10881"/>
                      <a:pt x="34422" y="11081"/>
                      <a:pt x="34886" y="11270"/>
                    </a:cubicBezTo>
                    <a:cubicBezTo>
                      <a:pt x="36643" y="12010"/>
                      <a:pt x="38488" y="12763"/>
                      <a:pt x="40308" y="13139"/>
                    </a:cubicBezTo>
                    <a:cubicBezTo>
                      <a:pt x="38488" y="12261"/>
                      <a:pt x="36756" y="11056"/>
                      <a:pt x="35062" y="9877"/>
                    </a:cubicBezTo>
                    <a:cubicBezTo>
                      <a:pt x="32377" y="7994"/>
                      <a:pt x="29591" y="6049"/>
                      <a:pt x="26454" y="5460"/>
                    </a:cubicBezTo>
                    <a:cubicBezTo>
                      <a:pt x="26104" y="5408"/>
                      <a:pt x="25759" y="5383"/>
                      <a:pt x="25419" y="5383"/>
                    </a:cubicBezTo>
                    <a:cubicBezTo>
                      <a:pt x="24760" y="5383"/>
                      <a:pt x="24122" y="5478"/>
                      <a:pt x="23517" y="5660"/>
                    </a:cubicBezTo>
                    <a:cubicBezTo>
                      <a:pt x="22526" y="5962"/>
                      <a:pt x="21585" y="6526"/>
                      <a:pt x="20731" y="7329"/>
                    </a:cubicBezTo>
                    <a:lnTo>
                      <a:pt x="19238" y="8798"/>
                    </a:lnTo>
                    <a:cubicBezTo>
                      <a:pt x="14833" y="13102"/>
                      <a:pt x="10592" y="17255"/>
                      <a:pt x="6175" y="20907"/>
                    </a:cubicBezTo>
                    <a:cubicBezTo>
                      <a:pt x="6012" y="21045"/>
                      <a:pt x="5848" y="21183"/>
                      <a:pt x="5673" y="21321"/>
                    </a:cubicBezTo>
                    <a:cubicBezTo>
                      <a:pt x="3828" y="22840"/>
                      <a:pt x="1946" y="24258"/>
                      <a:pt x="1" y="25563"/>
                    </a:cubicBezTo>
                    <a:lnTo>
                      <a:pt x="1" y="38275"/>
                    </a:lnTo>
                    <a:cubicBezTo>
                      <a:pt x="2234" y="35727"/>
                      <a:pt x="4807" y="33745"/>
                      <a:pt x="7329" y="31737"/>
                    </a:cubicBezTo>
                    <a:cubicBezTo>
                      <a:pt x="10366" y="29327"/>
                      <a:pt x="13428" y="26755"/>
                      <a:pt x="15699" y="23091"/>
                    </a:cubicBezTo>
                    <a:cubicBezTo>
                      <a:pt x="18322" y="18862"/>
                      <a:pt x="19966" y="13114"/>
                      <a:pt x="23605" y="10642"/>
                    </a:cubicBezTo>
                    <a:cubicBezTo>
                      <a:pt x="24924" y="9751"/>
                      <a:pt x="26343" y="9406"/>
                      <a:pt x="27799" y="9406"/>
                    </a:cubicBezTo>
                    <a:cubicBezTo>
                      <a:pt x="29293" y="9406"/>
                      <a:pt x="30826" y="9770"/>
                      <a:pt x="32327" y="10278"/>
                    </a:cubicBezTo>
                    <a:cubicBezTo>
                      <a:pt x="32590" y="10441"/>
                      <a:pt x="32866" y="10592"/>
                      <a:pt x="33130" y="10743"/>
                    </a:cubicBezTo>
                    <a:cubicBezTo>
                      <a:pt x="33519" y="10969"/>
                      <a:pt x="33895" y="11194"/>
                      <a:pt x="34246" y="11395"/>
                    </a:cubicBezTo>
                    <a:cubicBezTo>
                      <a:pt x="37020" y="12939"/>
                      <a:pt x="40379" y="14816"/>
                      <a:pt x="43924" y="14816"/>
                    </a:cubicBezTo>
                    <a:cubicBezTo>
                      <a:pt x="44500" y="14816"/>
                      <a:pt x="45081" y="14767"/>
                      <a:pt x="45666" y="14658"/>
                    </a:cubicBezTo>
                    <a:cubicBezTo>
                      <a:pt x="47473" y="14332"/>
                      <a:pt x="49242" y="13403"/>
                      <a:pt x="50761" y="11985"/>
                    </a:cubicBezTo>
                    <a:cubicBezTo>
                      <a:pt x="53409" y="9513"/>
                      <a:pt x="55454" y="4242"/>
                      <a:pt x="54538"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0"/>
              <p:cNvSpPr/>
              <p:nvPr/>
            </p:nvSpPr>
            <p:spPr>
              <a:xfrm>
                <a:off x="2387100" y="4176675"/>
                <a:ext cx="135250" cy="48350"/>
              </a:xfrm>
              <a:custGeom>
                <a:avLst/>
                <a:gdLst/>
                <a:ahLst/>
                <a:cxnLst/>
                <a:rect l="l" t="t" r="r" b="b"/>
                <a:pathLst>
                  <a:path w="5410" h="1934" extrusionOk="0">
                    <a:moveTo>
                      <a:pt x="5409" y="1"/>
                    </a:moveTo>
                    <a:lnTo>
                      <a:pt x="5409" y="1"/>
                    </a:lnTo>
                    <a:cubicBezTo>
                      <a:pt x="3928" y="528"/>
                      <a:pt x="2448" y="992"/>
                      <a:pt x="1017" y="1419"/>
                    </a:cubicBezTo>
                    <a:cubicBezTo>
                      <a:pt x="678" y="1519"/>
                      <a:pt x="339" y="1620"/>
                      <a:pt x="1" y="1720"/>
                    </a:cubicBezTo>
                    <a:lnTo>
                      <a:pt x="1" y="1933"/>
                    </a:lnTo>
                    <a:cubicBezTo>
                      <a:pt x="365" y="1833"/>
                      <a:pt x="729" y="1733"/>
                      <a:pt x="1092" y="1620"/>
                    </a:cubicBezTo>
                    <a:cubicBezTo>
                      <a:pt x="2335" y="1256"/>
                      <a:pt x="3615" y="854"/>
                      <a:pt x="4907" y="402"/>
                    </a:cubicBezTo>
                    <a:cubicBezTo>
                      <a:pt x="5070" y="264"/>
                      <a:pt x="5246" y="139"/>
                      <a:pt x="5409" y="1"/>
                    </a:cubicBezTo>
                    <a:close/>
                  </a:path>
                </a:pathLst>
              </a:custGeom>
              <a:solidFill>
                <a:srgbClr val="FDD5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18" name="Google Shape;118;p10"/>
          <p:cNvSpPr txBox="1">
            <a:spLocks noGrp="1"/>
          </p:cNvSpPr>
          <p:nvPr>
            <p:ph type="title"/>
          </p:nvPr>
        </p:nvSpPr>
        <p:spPr>
          <a:xfrm>
            <a:off x="2687800" y="720000"/>
            <a:ext cx="6816400" cy="572800"/>
          </a:xfrm>
          <a:prstGeom prst="rect">
            <a:avLst/>
          </a:prstGeom>
        </p:spPr>
        <p:txBody>
          <a:bodyPr spcFirstLastPara="1" wrap="square" lIns="0" tIns="0" rIns="0" bIns="0" anchor="t" anchorCtr="0">
            <a:noAutofit/>
          </a:bodyPr>
          <a:lstStyle>
            <a:lvl1pPr lvl="0" algn="ctr" rtl="0">
              <a:spcBef>
                <a:spcPts val="0"/>
              </a:spcBef>
              <a:spcAft>
                <a:spcPts val="0"/>
              </a:spcAft>
              <a:buNone/>
              <a:defRPr sz="4667" b="1">
                <a:solidFill>
                  <a:srgbClr val="EA8C6D"/>
                </a:solidFill>
              </a:defRPr>
            </a:lvl1pPr>
            <a:lvl2pPr lvl="1" rtl="0">
              <a:spcBef>
                <a:spcPts val="0"/>
              </a:spcBef>
              <a:spcAft>
                <a:spcPts val="0"/>
              </a:spcAft>
              <a:buNone/>
              <a:defRPr sz="4667">
                <a:solidFill>
                  <a:srgbClr val="EA8C6D"/>
                </a:solidFill>
                <a:latin typeface="Mallanna"/>
                <a:ea typeface="Mallanna"/>
                <a:cs typeface="Mallanna"/>
                <a:sym typeface="Mallanna"/>
              </a:defRPr>
            </a:lvl2pPr>
            <a:lvl3pPr lvl="2" rtl="0">
              <a:spcBef>
                <a:spcPts val="0"/>
              </a:spcBef>
              <a:spcAft>
                <a:spcPts val="0"/>
              </a:spcAft>
              <a:buNone/>
              <a:defRPr sz="4667">
                <a:solidFill>
                  <a:srgbClr val="EA8C6D"/>
                </a:solidFill>
                <a:latin typeface="Mallanna"/>
                <a:ea typeface="Mallanna"/>
                <a:cs typeface="Mallanna"/>
                <a:sym typeface="Mallanna"/>
              </a:defRPr>
            </a:lvl3pPr>
            <a:lvl4pPr lvl="3" rtl="0">
              <a:spcBef>
                <a:spcPts val="0"/>
              </a:spcBef>
              <a:spcAft>
                <a:spcPts val="0"/>
              </a:spcAft>
              <a:buNone/>
              <a:defRPr sz="4667">
                <a:solidFill>
                  <a:srgbClr val="EA8C6D"/>
                </a:solidFill>
                <a:latin typeface="Mallanna"/>
                <a:ea typeface="Mallanna"/>
                <a:cs typeface="Mallanna"/>
                <a:sym typeface="Mallanna"/>
              </a:defRPr>
            </a:lvl4pPr>
            <a:lvl5pPr lvl="4" rtl="0">
              <a:spcBef>
                <a:spcPts val="0"/>
              </a:spcBef>
              <a:spcAft>
                <a:spcPts val="0"/>
              </a:spcAft>
              <a:buNone/>
              <a:defRPr sz="4667">
                <a:solidFill>
                  <a:srgbClr val="EA8C6D"/>
                </a:solidFill>
                <a:latin typeface="Mallanna"/>
                <a:ea typeface="Mallanna"/>
                <a:cs typeface="Mallanna"/>
                <a:sym typeface="Mallanna"/>
              </a:defRPr>
            </a:lvl5pPr>
            <a:lvl6pPr lvl="5" rtl="0">
              <a:spcBef>
                <a:spcPts val="0"/>
              </a:spcBef>
              <a:spcAft>
                <a:spcPts val="0"/>
              </a:spcAft>
              <a:buNone/>
              <a:defRPr sz="4667">
                <a:solidFill>
                  <a:srgbClr val="EA8C6D"/>
                </a:solidFill>
                <a:latin typeface="Mallanna"/>
                <a:ea typeface="Mallanna"/>
                <a:cs typeface="Mallanna"/>
                <a:sym typeface="Mallanna"/>
              </a:defRPr>
            </a:lvl6pPr>
            <a:lvl7pPr lvl="6" rtl="0">
              <a:spcBef>
                <a:spcPts val="0"/>
              </a:spcBef>
              <a:spcAft>
                <a:spcPts val="0"/>
              </a:spcAft>
              <a:buNone/>
              <a:defRPr sz="4667">
                <a:solidFill>
                  <a:srgbClr val="EA8C6D"/>
                </a:solidFill>
                <a:latin typeface="Mallanna"/>
                <a:ea typeface="Mallanna"/>
                <a:cs typeface="Mallanna"/>
                <a:sym typeface="Mallanna"/>
              </a:defRPr>
            </a:lvl7pPr>
            <a:lvl8pPr lvl="7" rtl="0">
              <a:spcBef>
                <a:spcPts val="0"/>
              </a:spcBef>
              <a:spcAft>
                <a:spcPts val="0"/>
              </a:spcAft>
              <a:buNone/>
              <a:defRPr sz="4667">
                <a:solidFill>
                  <a:srgbClr val="EA8C6D"/>
                </a:solidFill>
                <a:latin typeface="Mallanna"/>
                <a:ea typeface="Mallanna"/>
                <a:cs typeface="Mallanna"/>
                <a:sym typeface="Mallanna"/>
              </a:defRPr>
            </a:lvl8pPr>
            <a:lvl9pPr lvl="8" rtl="0">
              <a:spcBef>
                <a:spcPts val="0"/>
              </a:spcBef>
              <a:spcAft>
                <a:spcPts val="0"/>
              </a:spcAft>
              <a:buNone/>
              <a:defRPr sz="4667">
                <a:solidFill>
                  <a:srgbClr val="EA8C6D"/>
                </a:solidFill>
                <a:latin typeface="Mallanna"/>
                <a:ea typeface="Mallanna"/>
                <a:cs typeface="Mallanna"/>
                <a:sym typeface="Mallanna"/>
              </a:defRPr>
            </a:lvl9pPr>
          </a:lstStyle>
          <a:p>
            <a:endParaRPr/>
          </a:p>
        </p:txBody>
      </p:sp>
      <p:sp>
        <p:nvSpPr>
          <p:cNvPr id="119" name="Google Shape;119;p10"/>
          <p:cNvSpPr txBox="1">
            <a:spLocks noGrp="1"/>
          </p:cNvSpPr>
          <p:nvPr>
            <p:ph type="title" idx="2"/>
          </p:nvPr>
        </p:nvSpPr>
        <p:spPr>
          <a:xfrm>
            <a:off x="4803144"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0" name="Google Shape;120;p10"/>
          <p:cNvSpPr txBox="1">
            <a:spLocks noGrp="1"/>
          </p:cNvSpPr>
          <p:nvPr>
            <p:ph type="subTitle" idx="1"/>
          </p:nvPr>
        </p:nvSpPr>
        <p:spPr>
          <a:xfrm>
            <a:off x="4548344"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1" name="Google Shape;121;p10"/>
          <p:cNvSpPr txBox="1">
            <a:spLocks noGrp="1"/>
          </p:cNvSpPr>
          <p:nvPr>
            <p:ph type="title" idx="3"/>
          </p:nvPr>
        </p:nvSpPr>
        <p:spPr>
          <a:xfrm>
            <a:off x="1375400"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2" name="Google Shape;122;p10"/>
          <p:cNvSpPr txBox="1">
            <a:spLocks noGrp="1"/>
          </p:cNvSpPr>
          <p:nvPr>
            <p:ph type="subTitle" idx="4"/>
          </p:nvPr>
        </p:nvSpPr>
        <p:spPr>
          <a:xfrm>
            <a:off x="1120600"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3" name="Google Shape;123;p10"/>
          <p:cNvSpPr txBox="1">
            <a:spLocks noGrp="1"/>
          </p:cNvSpPr>
          <p:nvPr>
            <p:ph type="title" idx="5"/>
          </p:nvPr>
        </p:nvSpPr>
        <p:spPr>
          <a:xfrm>
            <a:off x="8230872" y="3770728"/>
            <a:ext cx="2624800" cy="5128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rgbClr val="EA8C6D"/>
              </a:buClr>
              <a:buSzPts val="3300"/>
              <a:buFont typeface="Amatic SC"/>
              <a:buNone/>
              <a:defRPr sz="4000" b="1">
                <a:solidFill>
                  <a:srgbClr val="EA8C6D"/>
                </a:solidFill>
                <a:latin typeface="Amatic SC"/>
                <a:ea typeface="Amatic SC"/>
                <a:cs typeface="Amatic SC"/>
                <a:sym typeface="Amatic SC"/>
              </a:defRPr>
            </a:lvl1pPr>
            <a:lvl2pPr lvl="1" rtl="0">
              <a:spcBef>
                <a:spcPts val="0"/>
              </a:spcBef>
              <a:spcAft>
                <a:spcPts val="0"/>
              </a:spcAft>
              <a:buClr>
                <a:srgbClr val="EA8C6D"/>
              </a:buClr>
              <a:buSzPts val="2800"/>
              <a:buNone/>
              <a:defRPr>
                <a:solidFill>
                  <a:srgbClr val="EA8C6D"/>
                </a:solidFill>
              </a:defRPr>
            </a:lvl2pPr>
            <a:lvl3pPr lvl="2" rtl="0">
              <a:spcBef>
                <a:spcPts val="0"/>
              </a:spcBef>
              <a:spcAft>
                <a:spcPts val="0"/>
              </a:spcAft>
              <a:buClr>
                <a:srgbClr val="EA8C6D"/>
              </a:buClr>
              <a:buSzPts val="2800"/>
              <a:buNone/>
              <a:defRPr>
                <a:solidFill>
                  <a:srgbClr val="EA8C6D"/>
                </a:solidFill>
              </a:defRPr>
            </a:lvl3pPr>
            <a:lvl4pPr lvl="3" rtl="0">
              <a:spcBef>
                <a:spcPts val="0"/>
              </a:spcBef>
              <a:spcAft>
                <a:spcPts val="0"/>
              </a:spcAft>
              <a:buClr>
                <a:srgbClr val="EA8C6D"/>
              </a:buClr>
              <a:buSzPts val="2800"/>
              <a:buNone/>
              <a:defRPr>
                <a:solidFill>
                  <a:srgbClr val="EA8C6D"/>
                </a:solidFill>
              </a:defRPr>
            </a:lvl4pPr>
            <a:lvl5pPr lvl="4" rtl="0">
              <a:spcBef>
                <a:spcPts val="0"/>
              </a:spcBef>
              <a:spcAft>
                <a:spcPts val="0"/>
              </a:spcAft>
              <a:buClr>
                <a:srgbClr val="EA8C6D"/>
              </a:buClr>
              <a:buSzPts val="2800"/>
              <a:buNone/>
              <a:defRPr>
                <a:solidFill>
                  <a:srgbClr val="EA8C6D"/>
                </a:solidFill>
              </a:defRPr>
            </a:lvl5pPr>
            <a:lvl6pPr lvl="5" rtl="0">
              <a:spcBef>
                <a:spcPts val="0"/>
              </a:spcBef>
              <a:spcAft>
                <a:spcPts val="0"/>
              </a:spcAft>
              <a:buClr>
                <a:srgbClr val="EA8C6D"/>
              </a:buClr>
              <a:buSzPts val="2800"/>
              <a:buNone/>
              <a:defRPr>
                <a:solidFill>
                  <a:srgbClr val="EA8C6D"/>
                </a:solidFill>
              </a:defRPr>
            </a:lvl6pPr>
            <a:lvl7pPr lvl="6" rtl="0">
              <a:spcBef>
                <a:spcPts val="0"/>
              </a:spcBef>
              <a:spcAft>
                <a:spcPts val="0"/>
              </a:spcAft>
              <a:buClr>
                <a:srgbClr val="EA8C6D"/>
              </a:buClr>
              <a:buSzPts val="2800"/>
              <a:buNone/>
              <a:defRPr>
                <a:solidFill>
                  <a:srgbClr val="EA8C6D"/>
                </a:solidFill>
              </a:defRPr>
            </a:lvl7pPr>
            <a:lvl8pPr lvl="7" rtl="0">
              <a:spcBef>
                <a:spcPts val="0"/>
              </a:spcBef>
              <a:spcAft>
                <a:spcPts val="0"/>
              </a:spcAft>
              <a:buClr>
                <a:srgbClr val="EA8C6D"/>
              </a:buClr>
              <a:buSzPts val="2800"/>
              <a:buNone/>
              <a:defRPr>
                <a:solidFill>
                  <a:srgbClr val="EA8C6D"/>
                </a:solidFill>
              </a:defRPr>
            </a:lvl8pPr>
            <a:lvl9pPr lvl="8" rtl="0">
              <a:spcBef>
                <a:spcPts val="0"/>
              </a:spcBef>
              <a:spcAft>
                <a:spcPts val="0"/>
              </a:spcAft>
              <a:buClr>
                <a:srgbClr val="EA8C6D"/>
              </a:buClr>
              <a:buSzPts val="2800"/>
              <a:buNone/>
              <a:defRPr>
                <a:solidFill>
                  <a:srgbClr val="EA8C6D"/>
                </a:solidFill>
              </a:defRPr>
            </a:lvl9pPr>
          </a:lstStyle>
          <a:p>
            <a:endParaRPr/>
          </a:p>
        </p:txBody>
      </p:sp>
      <p:sp>
        <p:nvSpPr>
          <p:cNvPr id="124" name="Google Shape;124;p10"/>
          <p:cNvSpPr txBox="1">
            <a:spLocks noGrp="1"/>
          </p:cNvSpPr>
          <p:nvPr>
            <p:ph type="subTitle" idx="6"/>
          </p:nvPr>
        </p:nvSpPr>
        <p:spPr>
          <a:xfrm>
            <a:off x="7976072" y="4408333"/>
            <a:ext cx="3134400" cy="172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200"/>
              <a:buFont typeface="Happy Monkey"/>
              <a:buNone/>
              <a:defRPr sz="2133">
                <a:latin typeface="Mallanna"/>
                <a:ea typeface="Mallanna"/>
                <a:cs typeface="Mallanna"/>
                <a:sym typeface="Mallanna"/>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4220097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 Light" type="blank">
  <p:cSld name="Blank - Light">
    <p:spTree>
      <p:nvGrpSpPr>
        <p:cNvPr id="1" name="Shape 142"/>
        <p:cNvGrpSpPr/>
        <p:nvPr/>
      </p:nvGrpSpPr>
      <p:grpSpPr>
        <a:xfrm>
          <a:off x="0" y="0"/>
          <a:ext cx="0" cy="0"/>
          <a:chOff x="0" y="0"/>
          <a:chExt cx="0" cy="0"/>
        </a:xfrm>
      </p:grpSpPr>
      <p:sp>
        <p:nvSpPr>
          <p:cNvPr id="143" name="Google Shape;143;p11"/>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
        <p:nvSpPr>
          <p:cNvPr id="144" name="Google Shape;144;p11"/>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45;p11"/>
          <p:cNvSpPr/>
          <p:nvPr/>
        </p:nvSpPr>
        <p:spPr>
          <a:xfrm rot="-5673298">
            <a:off x="3165457" y="5744019"/>
            <a:ext cx="151047" cy="1271560"/>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11"/>
          <p:cNvSpPr/>
          <p:nvPr/>
        </p:nvSpPr>
        <p:spPr>
          <a:xfrm rot="-5673298">
            <a:off x="2951902" y="6246239"/>
            <a:ext cx="107207" cy="531840"/>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47;p11"/>
          <p:cNvSpPr/>
          <p:nvPr/>
        </p:nvSpPr>
        <p:spPr>
          <a:xfrm>
            <a:off x="7453534" y="398834"/>
            <a:ext cx="720335" cy="3523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11"/>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9" name="Google Shape;149;p11"/>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0" name="Google Shape;150;p11"/>
          <p:cNvSpPr/>
          <p:nvPr/>
        </p:nvSpPr>
        <p:spPr>
          <a:xfrm>
            <a:off x="441550" y="2665959"/>
            <a:ext cx="282121" cy="357283"/>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151;p11"/>
          <p:cNvSpPr/>
          <p:nvPr/>
        </p:nvSpPr>
        <p:spPr>
          <a:xfrm>
            <a:off x="11419718" y="4779372"/>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11"/>
          <p:cNvSpPr/>
          <p:nvPr/>
        </p:nvSpPr>
        <p:spPr>
          <a:xfrm rot="5069525">
            <a:off x="10470846" y="4989089"/>
            <a:ext cx="1085543" cy="1363137"/>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11"/>
          <p:cNvSpPr/>
          <p:nvPr/>
        </p:nvSpPr>
        <p:spPr>
          <a:xfrm rot="5400000">
            <a:off x="407224" y="406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183375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 Dark">
  <p:cSld name="Blank - Dark">
    <p:bg>
      <p:bgPr>
        <a:solidFill>
          <a:schemeClr val="dk1"/>
        </a:solidFill>
        <a:effectLst/>
      </p:bgPr>
    </p:bg>
    <p:spTree>
      <p:nvGrpSpPr>
        <p:cNvPr id="1" name="Shape 154"/>
        <p:cNvGrpSpPr/>
        <p:nvPr/>
      </p:nvGrpSpPr>
      <p:grpSpPr>
        <a:xfrm>
          <a:off x="0" y="0"/>
          <a:ext cx="0" cy="0"/>
          <a:chOff x="0" y="0"/>
          <a:chExt cx="0" cy="0"/>
        </a:xfrm>
      </p:grpSpPr>
      <p:sp>
        <p:nvSpPr>
          <p:cNvPr id="155" name="Google Shape;155;p12"/>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pPr defTabSz="1219170">
              <a:buClr>
                <a:srgbClr val="000000"/>
              </a:buClr>
            </a:pPr>
            <a:fld id="{00000000-1234-1234-1234-123412341234}" type="slidenum">
              <a:rPr lang="en" kern="0" smtClean="0">
                <a:solidFill>
                  <a:srgbClr val="EDF0EB"/>
                </a:solidFill>
              </a:rPr>
              <a:pPr defTabSz="1219170">
                <a:buClr>
                  <a:srgbClr val="000000"/>
                </a:buClr>
              </a:pPr>
              <a:t>‹#›</a:t>
            </a:fld>
            <a:endParaRPr lang="en" kern="0">
              <a:solidFill>
                <a:srgbClr val="EDF0EB"/>
              </a:solidFill>
            </a:endParaRPr>
          </a:p>
        </p:txBody>
      </p:sp>
      <p:sp>
        <p:nvSpPr>
          <p:cNvPr id="156" name="Google Shape;156;p12"/>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7" name="Google Shape;157;p12"/>
          <p:cNvSpPr/>
          <p:nvPr/>
        </p:nvSpPr>
        <p:spPr>
          <a:xfrm rot="-5673298">
            <a:off x="3165457" y="5744019"/>
            <a:ext cx="151047" cy="1271560"/>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8" name="Google Shape;158;p12"/>
          <p:cNvSpPr/>
          <p:nvPr/>
        </p:nvSpPr>
        <p:spPr>
          <a:xfrm rot="-5673298">
            <a:off x="2951902" y="6246239"/>
            <a:ext cx="107207" cy="531840"/>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9" name="Google Shape;159;p12"/>
          <p:cNvSpPr/>
          <p:nvPr/>
        </p:nvSpPr>
        <p:spPr>
          <a:xfrm>
            <a:off x="7453534" y="398834"/>
            <a:ext cx="720335" cy="3523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0" name="Google Shape;160;p12"/>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1" name="Google Shape;161;p12"/>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2" name="Google Shape;162;p12"/>
          <p:cNvSpPr/>
          <p:nvPr/>
        </p:nvSpPr>
        <p:spPr>
          <a:xfrm>
            <a:off x="441550" y="2665959"/>
            <a:ext cx="282121" cy="357283"/>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3" name="Google Shape;163;p12"/>
          <p:cNvSpPr/>
          <p:nvPr/>
        </p:nvSpPr>
        <p:spPr>
          <a:xfrm>
            <a:off x="11419718" y="4779372"/>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4" name="Google Shape;164;p12"/>
          <p:cNvSpPr/>
          <p:nvPr/>
        </p:nvSpPr>
        <p:spPr>
          <a:xfrm rot="5069525">
            <a:off x="10470846" y="4989089"/>
            <a:ext cx="1085543" cy="1363137"/>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5" name="Google Shape;165;p12"/>
          <p:cNvSpPr/>
          <p:nvPr/>
        </p:nvSpPr>
        <p:spPr>
          <a:xfrm rot="5400000">
            <a:off x="407224" y="406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801851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 Half">
  <p:cSld name="Blank - Half">
    <p:bg>
      <p:bgPr>
        <a:solidFill>
          <a:schemeClr val="lt1"/>
        </a:solidFill>
        <a:effectLst/>
      </p:bgPr>
    </p:bg>
    <p:spTree>
      <p:nvGrpSpPr>
        <p:cNvPr id="1" name="Shape 166"/>
        <p:cNvGrpSpPr/>
        <p:nvPr/>
      </p:nvGrpSpPr>
      <p:grpSpPr>
        <a:xfrm>
          <a:off x="0" y="0"/>
          <a:ext cx="0" cy="0"/>
          <a:chOff x="0" y="0"/>
          <a:chExt cx="0" cy="0"/>
        </a:xfrm>
      </p:grpSpPr>
      <p:sp>
        <p:nvSpPr>
          <p:cNvPr id="167" name="Google Shape;167;p13"/>
          <p:cNvSpPr/>
          <p:nvPr/>
        </p:nvSpPr>
        <p:spPr>
          <a:xfrm rot="-1760302">
            <a:off x="6117867" y="849515"/>
            <a:ext cx="5608848" cy="5482596"/>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8" name="Google Shape;168;p13"/>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grpSp>
        <p:nvGrpSpPr>
          <p:cNvPr id="169" name="Google Shape;169;p13"/>
          <p:cNvGrpSpPr/>
          <p:nvPr/>
        </p:nvGrpSpPr>
        <p:grpSpPr>
          <a:xfrm>
            <a:off x="5836383" y="575418"/>
            <a:ext cx="5814403" cy="5707165"/>
            <a:chOff x="576654" y="555403"/>
            <a:chExt cx="3865959" cy="3794658"/>
          </a:xfrm>
        </p:grpSpPr>
        <p:sp>
          <p:nvSpPr>
            <p:cNvPr id="170" name="Google Shape;170;p13"/>
            <p:cNvSpPr/>
            <p:nvPr/>
          </p:nvSpPr>
          <p:spPr>
            <a:xfrm>
              <a:off x="619289" y="555403"/>
              <a:ext cx="3823324" cy="3794658"/>
            </a:xfrm>
            <a:custGeom>
              <a:avLst/>
              <a:gdLst/>
              <a:ahLst/>
              <a:cxnLst/>
              <a:rect l="l" t="t" r="r" b="b"/>
              <a:pathLst>
                <a:path w="1812002" h="1798416" extrusionOk="0">
                  <a:moveTo>
                    <a:pt x="1803580" y="754533"/>
                  </a:moveTo>
                  <a:cubicBezTo>
                    <a:pt x="1755126" y="365965"/>
                    <a:pt x="1420404" y="43389"/>
                    <a:pt x="1031243" y="5415"/>
                  </a:cubicBezTo>
                  <a:cubicBezTo>
                    <a:pt x="982060" y="-66"/>
                    <a:pt x="932504" y="-1381"/>
                    <a:pt x="883099" y="1447"/>
                  </a:cubicBezTo>
                  <a:cubicBezTo>
                    <a:pt x="873803" y="1973"/>
                    <a:pt x="873957" y="16794"/>
                    <a:pt x="883691" y="16246"/>
                  </a:cubicBezTo>
                  <a:cubicBezTo>
                    <a:pt x="1757494" y="-18263"/>
                    <a:pt x="2121442" y="1058868"/>
                    <a:pt x="1445508" y="1590605"/>
                  </a:cubicBezTo>
                  <a:cubicBezTo>
                    <a:pt x="1154174" y="1812547"/>
                    <a:pt x="730088" y="1849314"/>
                    <a:pt x="411765" y="1663262"/>
                  </a:cubicBezTo>
                  <a:cubicBezTo>
                    <a:pt x="67769" y="1470874"/>
                    <a:pt x="-50821" y="1022824"/>
                    <a:pt x="50843" y="658548"/>
                  </a:cubicBezTo>
                  <a:cubicBezTo>
                    <a:pt x="145996" y="257328"/>
                    <a:pt x="571617" y="-46393"/>
                    <a:pt x="981233" y="77876"/>
                  </a:cubicBezTo>
                  <a:cubicBezTo>
                    <a:pt x="990003" y="80529"/>
                    <a:pt x="993533" y="65949"/>
                    <a:pt x="984391" y="63186"/>
                  </a:cubicBezTo>
                  <a:cubicBezTo>
                    <a:pt x="621232" y="-46436"/>
                    <a:pt x="223477" y="180680"/>
                    <a:pt x="83292" y="523010"/>
                  </a:cubicBezTo>
                  <a:cubicBezTo>
                    <a:pt x="-163184" y="1097697"/>
                    <a:pt x="154152" y="1768368"/>
                    <a:pt x="813533" y="1796542"/>
                  </a:cubicBezTo>
                  <a:cubicBezTo>
                    <a:pt x="1393503" y="1832827"/>
                    <a:pt x="1882662" y="1337310"/>
                    <a:pt x="1803580" y="75453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1" name="Google Shape;171;p13"/>
            <p:cNvSpPr/>
            <p:nvPr/>
          </p:nvSpPr>
          <p:spPr>
            <a:xfrm>
              <a:off x="576654" y="3067330"/>
              <a:ext cx="620488" cy="986037"/>
            </a:xfrm>
            <a:custGeom>
              <a:avLst/>
              <a:gdLst/>
              <a:ahLst/>
              <a:cxnLst/>
              <a:rect l="l" t="t" r="r" b="b"/>
              <a:pathLst>
                <a:path w="294070" h="467316" extrusionOk="0">
                  <a:moveTo>
                    <a:pt x="291610" y="454155"/>
                  </a:moveTo>
                  <a:cubicBezTo>
                    <a:pt x="153814" y="339512"/>
                    <a:pt x="54825" y="179550"/>
                    <a:pt x="14308" y="4834"/>
                  </a:cubicBezTo>
                  <a:cubicBezTo>
                    <a:pt x="12116" y="-4528"/>
                    <a:pt x="-1872" y="1084"/>
                    <a:pt x="211" y="10007"/>
                  </a:cubicBezTo>
                  <a:cubicBezTo>
                    <a:pt x="42374" y="188276"/>
                    <a:pt x="141091" y="348128"/>
                    <a:pt x="281612" y="465666"/>
                  </a:cubicBezTo>
                  <a:cubicBezTo>
                    <a:pt x="288760" y="471585"/>
                    <a:pt x="298757" y="460141"/>
                    <a:pt x="291610" y="4541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2" name="Google Shape;172;p13"/>
            <p:cNvSpPr/>
            <p:nvPr/>
          </p:nvSpPr>
          <p:spPr>
            <a:xfrm>
              <a:off x="625052" y="3542878"/>
              <a:ext cx="246686" cy="335935"/>
            </a:xfrm>
            <a:custGeom>
              <a:avLst/>
              <a:gdLst/>
              <a:ahLst/>
              <a:cxnLst/>
              <a:rect l="l" t="t" r="r" b="b"/>
              <a:pathLst>
                <a:path w="116913" h="159211" extrusionOk="0">
                  <a:moveTo>
                    <a:pt x="114759" y="145770"/>
                  </a:moveTo>
                  <a:cubicBezTo>
                    <a:pt x="73155" y="104376"/>
                    <a:pt x="38848" y="56252"/>
                    <a:pt x="13292" y="3435"/>
                  </a:cubicBezTo>
                  <a:cubicBezTo>
                    <a:pt x="9193" y="-5027"/>
                    <a:pt x="-3195" y="3808"/>
                    <a:pt x="774" y="12030"/>
                  </a:cubicBezTo>
                  <a:cubicBezTo>
                    <a:pt x="27012" y="65964"/>
                    <a:pt x="62178" y="115053"/>
                    <a:pt x="104784" y="157258"/>
                  </a:cubicBezTo>
                  <a:cubicBezTo>
                    <a:pt x="111361" y="163814"/>
                    <a:pt x="121337" y="152303"/>
                    <a:pt x="114759" y="14577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3" name="Google Shape;173;p13"/>
            <p:cNvSpPr/>
            <p:nvPr/>
          </p:nvSpPr>
          <p:spPr>
            <a:xfrm>
              <a:off x="3508732" y="703042"/>
              <a:ext cx="736985" cy="678722"/>
            </a:xfrm>
            <a:custGeom>
              <a:avLst/>
              <a:gdLst/>
              <a:ahLst/>
              <a:cxnLst/>
              <a:rect l="l" t="t" r="r" b="b"/>
              <a:pathLst>
                <a:path w="349282" h="321669" extrusionOk="0">
                  <a:moveTo>
                    <a:pt x="348469" y="309928"/>
                  </a:moveTo>
                  <a:cubicBezTo>
                    <a:pt x="278003" y="170664"/>
                    <a:pt x="156037" y="58585"/>
                    <a:pt x="11050" y="551"/>
                  </a:cubicBezTo>
                  <a:cubicBezTo>
                    <a:pt x="2543" y="-2847"/>
                    <a:pt x="-4823" y="10439"/>
                    <a:pt x="3968" y="13969"/>
                  </a:cubicBezTo>
                  <a:cubicBezTo>
                    <a:pt x="146478" y="70973"/>
                    <a:pt x="266844" y="180859"/>
                    <a:pt x="335709" y="318194"/>
                  </a:cubicBezTo>
                  <a:cubicBezTo>
                    <a:pt x="339918" y="326613"/>
                    <a:pt x="352591" y="318107"/>
                    <a:pt x="348469" y="30992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4" name="Google Shape;174;p13"/>
            <p:cNvSpPr/>
            <p:nvPr/>
          </p:nvSpPr>
          <p:spPr>
            <a:xfrm>
              <a:off x="4237875" y="1405342"/>
              <a:ext cx="51220" cy="74504"/>
            </a:xfrm>
            <a:custGeom>
              <a:avLst/>
              <a:gdLst/>
              <a:ahLst/>
              <a:cxnLst/>
              <a:rect l="l" t="t" r="r" b="b"/>
              <a:pathLst>
                <a:path w="24275" h="35310" extrusionOk="0">
                  <a:moveTo>
                    <a:pt x="23295" y="23713"/>
                  </a:moveTo>
                  <a:lnTo>
                    <a:pt x="13692" y="3323"/>
                  </a:lnTo>
                  <a:cubicBezTo>
                    <a:pt x="8452" y="-4658"/>
                    <a:pt x="-3475" y="3191"/>
                    <a:pt x="975" y="11588"/>
                  </a:cubicBezTo>
                  <a:cubicBezTo>
                    <a:pt x="4176" y="18384"/>
                    <a:pt x="7371" y="25181"/>
                    <a:pt x="10556" y="31978"/>
                  </a:cubicBezTo>
                  <a:cubicBezTo>
                    <a:pt x="15906" y="39980"/>
                    <a:pt x="27745" y="32109"/>
                    <a:pt x="23295" y="2371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75" name="Google Shape;175;p13"/>
          <p:cNvSpPr/>
          <p:nvPr/>
        </p:nvSpPr>
        <p:spPr>
          <a:xfrm rot="2700000">
            <a:off x="6626279" y="1272902"/>
            <a:ext cx="267959" cy="230468"/>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6" name="Google Shape;176;p13"/>
          <p:cNvSpPr/>
          <p:nvPr/>
        </p:nvSpPr>
        <p:spPr>
          <a:xfrm rot="8434612">
            <a:off x="10414313" y="5279020"/>
            <a:ext cx="720367" cy="352413"/>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681896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177"/>
        <p:cNvGrpSpPr/>
        <p:nvPr/>
      </p:nvGrpSpPr>
      <p:grpSpPr>
        <a:xfrm>
          <a:off x="0" y="0"/>
          <a:ext cx="0" cy="0"/>
          <a:chOff x="0" y="0"/>
          <a:chExt cx="0" cy="0"/>
        </a:xfrm>
      </p:grpSpPr>
      <p:sp>
        <p:nvSpPr>
          <p:cNvPr id="178" name="Google Shape;178;p14"/>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Tree>
    <p:extLst>
      <p:ext uri="{BB962C8B-B14F-4D97-AF65-F5344CB8AC3E}">
        <p14:creationId xmlns:p14="http://schemas.microsoft.com/office/powerpoint/2010/main" val="42784581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1042967" y="1037461"/>
            <a:ext cx="10106061" cy="5152851"/>
          </a:xfrm>
          <a:custGeom>
            <a:avLst/>
            <a:gdLst/>
            <a:ahLst/>
            <a:cxnLst/>
            <a:rect l="l" t="t" r="r" b="b"/>
            <a:pathLst>
              <a:path w="3592202" h="1831582" extrusionOk="0">
                <a:moveTo>
                  <a:pt x="3554475" y="588873"/>
                </a:moveTo>
                <a:cubicBezTo>
                  <a:pt x="3581881" y="-89254"/>
                  <a:pt x="2593478" y="24995"/>
                  <a:pt x="2107652" y="528"/>
                </a:cubicBezTo>
                <a:cubicBezTo>
                  <a:pt x="1659207" y="-4515"/>
                  <a:pt x="1181252" y="27319"/>
                  <a:pt x="750347" y="64701"/>
                </a:cubicBezTo>
                <a:cubicBezTo>
                  <a:pt x="-8045" y="130474"/>
                  <a:pt x="40101" y="825724"/>
                  <a:pt x="6973" y="1349129"/>
                </a:cubicBezTo>
                <a:cubicBezTo>
                  <a:pt x="-5853" y="1475480"/>
                  <a:pt x="-13088" y="1628228"/>
                  <a:pt x="99056" y="1715663"/>
                </a:cubicBezTo>
                <a:cubicBezTo>
                  <a:pt x="135341" y="1744165"/>
                  <a:pt x="181120" y="1758789"/>
                  <a:pt x="226394" y="1766090"/>
                </a:cubicBezTo>
                <a:cubicBezTo>
                  <a:pt x="547610" y="1798407"/>
                  <a:pt x="870976" y="1810947"/>
                  <a:pt x="1193749" y="1821405"/>
                </a:cubicBezTo>
                <a:cubicBezTo>
                  <a:pt x="1869266" y="1838945"/>
                  <a:pt x="2634630" y="1839954"/>
                  <a:pt x="3306903" y="1773939"/>
                </a:cubicBezTo>
                <a:cubicBezTo>
                  <a:pt x="3542965" y="1713230"/>
                  <a:pt x="3574777" y="1531804"/>
                  <a:pt x="3589730" y="1335448"/>
                </a:cubicBezTo>
                <a:cubicBezTo>
                  <a:pt x="3601744" y="1168470"/>
                  <a:pt x="3566731" y="755807"/>
                  <a:pt x="3554475" y="588873"/>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11;p2"/>
          <p:cNvSpPr/>
          <p:nvPr/>
        </p:nvSpPr>
        <p:spPr>
          <a:xfrm>
            <a:off x="1059009" y="746737"/>
            <a:ext cx="9865569" cy="5214308"/>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2;p2"/>
          <p:cNvSpPr/>
          <p:nvPr/>
        </p:nvSpPr>
        <p:spPr>
          <a:xfrm>
            <a:off x="9947125" y="723249"/>
            <a:ext cx="1085676" cy="1363305"/>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3;p2"/>
          <p:cNvSpPr/>
          <p:nvPr/>
        </p:nvSpPr>
        <p:spPr>
          <a:xfrm>
            <a:off x="10829291" y="1094674"/>
            <a:ext cx="247627" cy="44776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4;p2"/>
          <p:cNvSpPr/>
          <p:nvPr/>
        </p:nvSpPr>
        <p:spPr>
          <a:xfrm>
            <a:off x="3930557" y="673688"/>
            <a:ext cx="1108161" cy="128192"/>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5;p2"/>
          <p:cNvSpPr/>
          <p:nvPr/>
        </p:nvSpPr>
        <p:spPr>
          <a:xfrm>
            <a:off x="5157624" y="649722"/>
            <a:ext cx="371152" cy="57465"/>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16;p2"/>
          <p:cNvSpPr/>
          <p:nvPr/>
        </p:nvSpPr>
        <p:spPr>
          <a:xfrm>
            <a:off x="4733007" y="6019681"/>
            <a:ext cx="1174159" cy="63036"/>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7;p2"/>
          <p:cNvSpPr/>
          <p:nvPr/>
        </p:nvSpPr>
        <p:spPr>
          <a:xfrm>
            <a:off x="5233479" y="6161424"/>
            <a:ext cx="380520" cy="46856"/>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8;p2"/>
          <p:cNvSpPr txBox="1">
            <a:spLocks noGrp="1"/>
          </p:cNvSpPr>
          <p:nvPr>
            <p:ph type="ctrTitle"/>
          </p:nvPr>
        </p:nvSpPr>
        <p:spPr>
          <a:xfrm>
            <a:off x="2490533" y="2308633"/>
            <a:ext cx="7210800" cy="2240800"/>
          </a:xfrm>
          <a:prstGeom prst="rect">
            <a:avLst/>
          </a:prstGeom>
        </p:spPr>
        <p:txBody>
          <a:bodyPr spcFirstLastPara="1" wrap="square" lIns="0" tIns="0" rIns="0" bIns="0" anchor="ctr" anchorCtr="0">
            <a:noAutofit/>
          </a:bodyPr>
          <a:lstStyle>
            <a:lvl1pPr lvl="0" algn="ctr" rtl="0">
              <a:spcBef>
                <a:spcPts val="0"/>
              </a:spcBef>
              <a:spcAft>
                <a:spcPts val="0"/>
              </a:spcAft>
              <a:buSzPts val="6800"/>
              <a:buNone/>
              <a:defRPr sz="9066"/>
            </a:lvl1pPr>
            <a:lvl2pPr lvl="1" algn="ctr" rtl="0">
              <a:spcBef>
                <a:spcPts val="0"/>
              </a:spcBef>
              <a:spcAft>
                <a:spcPts val="0"/>
              </a:spcAft>
              <a:buSzPts val="6800"/>
              <a:buNone/>
              <a:defRPr sz="9066"/>
            </a:lvl2pPr>
            <a:lvl3pPr lvl="2" algn="ctr" rtl="0">
              <a:spcBef>
                <a:spcPts val="0"/>
              </a:spcBef>
              <a:spcAft>
                <a:spcPts val="0"/>
              </a:spcAft>
              <a:buSzPts val="6800"/>
              <a:buNone/>
              <a:defRPr sz="9066"/>
            </a:lvl3pPr>
            <a:lvl4pPr lvl="3" algn="ctr" rtl="0">
              <a:spcBef>
                <a:spcPts val="0"/>
              </a:spcBef>
              <a:spcAft>
                <a:spcPts val="0"/>
              </a:spcAft>
              <a:buSzPts val="6800"/>
              <a:buNone/>
              <a:defRPr sz="9066"/>
            </a:lvl4pPr>
            <a:lvl5pPr lvl="4" algn="ctr" rtl="0">
              <a:spcBef>
                <a:spcPts val="0"/>
              </a:spcBef>
              <a:spcAft>
                <a:spcPts val="0"/>
              </a:spcAft>
              <a:buSzPts val="6800"/>
              <a:buNone/>
              <a:defRPr sz="9066"/>
            </a:lvl5pPr>
            <a:lvl6pPr lvl="5" algn="ctr" rtl="0">
              <a:spcBef>
                <a:spcPts val="0"/>
              </a:spcBef>
              <a:spcAft>
                <a:spcPts val="0"/>
              </a:spcAft>
              <a:buSzPts val="6800"/>
              <a:buNone/>
              <a:defRPr sz="9066"/>
            </a:lvl6pPr>
            <a:lvl7pPr lvl="6" algn="ctr" rtl="0">
              <a:spcBef>
                <a:spcPts val="0"/>
              </a:spcBef>
              <a:spcAft>
                <a:spcPts val="0"/>
              </a:spcAft>
              <a:buSzPts val="6800"/>
              <a:buNone/>
              <a:defRPr sz="9066"/>
            </a:lvl7pPr>
            <a:lvl8pPr lvl="7" algn="ctr" rtl="0">
              <a:spcBef>
                <a:spcPts val="0"/>
              </a:spcBef>
              <a:spcAft>
                <a:spcPts val="0"/>
              </a:spcAft>
              <a:buSzPts val="6800"/>
              <a:buNone/>
              <a:defRPr sz="9066"/>
            </a:lvl8pPr>
            <a:lvl9pPr lvl="8" algn="ctr" rtl="0">
              <a:spcBef>
                <a:spcPts val="0"/>
              </a:spcBef>
              <a:spcAft>
                <a:spcPts val="0"/>
              </a:spcAft>
              <a:buSzPts val="6800"/>
              <a:buNone/>
              <a:defRPr sz="9066"/>
            </a:lvl9pPr>
          </a:lstStyle>
          <a:p>
            <a:endParaRPr/>
          </a:p>
        </p:txBody>
      </p:sp>
      <p:sp>
        <p:nvSpPr>
          <p:cNvPr id="19" name="Google Shape;19;p2"/>
          <p:cNvSpPr/>
          <p:nvPr/>
        </p:nvSpPr>
        <p:spPr>
          <a:xfrm rot="-871776">
            <a:off x="792726" y="883466"/>
            <a:ext cx="1646557" cy="1854183"/>
          </a:xfrm>
          <a:custGeom>
            <a:avLst/>
            <a:gdLst/>
            <a:ahLst/>
            <a:cxnLst/>
            <a:rect l="l" t="t" r="r" b="b"/>
            <a:pathLst>
              <a:path w="584559" h="658270" extrusionOk="0">
                <a:moveTo>
                  <a:pt x="400656" y="592594"/>
                </a:moveTo>
                <a:cubicBezTo>
                  <a:pt x="398705" y="592697"/>
                  <a:pt x="396842" y="593473"/>
                  <a:pt x="395395" y="594786"/>
                </a:cubicBezTo>
                <a:cubicBezTo>
                  <a:pt x="372790" y="614869"/>
                  <a:pt x="326968" y="608292"/>
                  <a:pt x="296493" y="605310"/>
                </a:cubicBezTo>
                <a:cubicBezTo>
                  <a:pt x="253302" y="602043"/>
                  <a:pt x="220963" y="596014"/>
                  <a:pt x="191671" y="585731"/>
                </a:cubicBezTo>
                <a:cubicBezTo>
                  <a:pt x="185292" y="583232"/>
                  <a:pt x="178517" y="589173"/>
                  <a:pt x="177552" y="595027"/>
                </a:cubicBezTo>
                <a:cubicBezTo>
                  <a:pt x="176719" y="598472"/>
                  <a:pt x="178846" y="601934"/>
                  <a:pt x="182288" y="602767"/>
                </a:cubicBezTo>
                <a:cubicBezTo>
                  <a:pt x="218069" y="615921"/>
                  <a:pt x="265294" y="622893"/>
                  <a:pt x="316028" y="625524"/>
                </a:cubicBezTo>
                <a:cubicBezTo>
                  <a:pt x="346152" y="628462"/>
                  <a:pt x="384498" y="628528"/>
                  <a:pt x="404515" y="610440"/>
                </a:cubicBezTo>
                <a:cubicBezTo>
                  <a:pt x="412320" y="604038"/>
                  <a:pt x="407585" y="592901"/>
                  <a:pt x="400656" y="592594"/>
                </a:cubicBezTo>
                <a:close/>
                <a:moveTo>
                  <a:pt x="310547" y="639710"/>
                </a:moveTo>
                <a:lnTo>
                  <a:pt x="268429" y="637692"/>
                </a:lnTo>
                <a:cubicBezTo>
                  <a:pt x="263694" y="637495"/>
                  <a:pt x="258191" y="639490"/>
                  <a:pt x="256788" y="645673"/>
                </a:cubicBezTo>
                <a:cubicBezTo>
                  <a:pt x="256042" y="649839"/>
                  <a:pt x="258191" y="655671"/>
                  <a:pt x="263365" y="656241"/>
                </a:cubicBezTo>
                <a:lnTo>
                  <a:pt x="305460" y="658258"/>
                </a:lnTo>
                <a:cubicBezTo>
                  <a:pt x="310218" y="658455"/>
                  <a:pt x="315699" y="656460"/>
                  <a:pt x="317124" y="650277"/>
                </a:cubicBezTo>
                <a:cubicBezTo>
                  <a:pt x="317847" y="646111"/>
                  <a:pt x="315699" y="640258"/>
                  <a:pt x="310547" y="639710"/>
                </a:cubicBezTo>
                <a:close/>
                <a:moveTo>
                  <a:pt x="85075" y="404459"/>
                </a:moveTo>
                <a:cubicBezTo>
                  <a:pt x="50631" y="383609"/>
                  <a:pt x="26799" y="349648"/>
                  <a:pt x="17985" y="308824"/>
                </a:cubicBezTo>
                <a:cubicBezTo>
                  <a:pt x="14894" y="296437"/>
                  <a:pt x="-2448" y="306303"/>
                  <a:pt x="292" y="316257"/>
                </a:cubicBezTo>
                <a:cubicBezTo>
                  <a:pt x="9829" y="360347"/>
                  <a:pt x="37038" y="397925"/>
                  <a:pt x="77028" y="422064"/>
                </a:cubicBezTo>
                <a:cubicBezTo>
                  <a:pt x="82224" y="425572"/>
                  <a:pt x="87991" y="421034"/>
                  <a:pt x="89262" y="415641"/>
                </a:cubicBezTo>
                <a:cubicBezTo>
                  <a:pt x="90643" y="411394"/>
                  <a:pt x="88911" y="406755"/>
                  <a:pt x="85075" y="404459"/>
                </a:cubicBezTo>
                <a:close/>
                <a:moveTo>
                  <a:pt x="329906" y="581522"/>
                </a:moveTo>
                <a:cubicBezTo>
                  <a:pt x="357816" y="581522"/>
                  <a:pt x="380332" y="577751"/>
                  <a:pt x="400656" y="569661"/>
                </a:cubicBezTo>
                <a:cubicBezTo>
                  <a:pt x="405261" y="567896"/>
                  <a:pt x="407870" y="563002"/>
                  <a:pt x="406752" y="558194"/>
                </a:cubicBezTo>
                <a:cubicBezTo>
                  <a:pt x="406357" y="554364"/>
                  <a:pt x="403243" y="551382"/>
                  <a:pt x="399407" y="551134"/>
                </a:cubicBezTo>
                <a:cubicBezTo>
                  <a:pt x="398135" y="551161"/>
                  <a:pt x="396885" y="551428"/>
                  <a:pt x="395701" y="551924"/>
                </a:cubicBezTo>
                <a:cubicBezTo>
                  <a:pt x="365511" y="565078"/>
                  <a:pt x="319887" y="564201"/>
                  <a:pt x="285399" y="560123"/>
                </a:cubicBezTo>
                <a:cubicBezTo>
                  <a:pt x="250079" y="556857"/>
                  <a:pt x="213553" y="549337"/>
                  <a:pt x="177004" y="540545"/>
                </a:cubicBezTo>
                <a:cubicBezTo>
                  <a:pt x="172137" y="540545"/>
                  <a:pt x="169352" y="544930"/>
                  <a:pt x="168826" y="549095"/>
                </a:cubicBezTo>
                <a:cubicBezTo>
                  <a:pt x="167884" y="553862"/>
                  <a:pt x="170887" y="558516"/>
                  <a:pt x="175623" y="559619"/>
                </a:cubicBezTo>
                <a:cubicBezTo>
                  <a:pt x="226663" y="572796"/>
                  <a:pt x="279633" y="581061"/>
                  <a:pt x="329906" y="581522"/>
                </a:cubicBezTo>
                <a:close/>
                <a:moveTo>
                  <a:pt x="216951" y="106307"/>
                </a:moveTo>
                <a:cubicBezTo>
                  <a:pt x="171238" y="119725"/>
                  <a:pt x="136444" y="158926"/>
                  <a:pt x="123991" y="204968"/>
                </a:cubicBezTo>
                <a:cubicBezTo>
                  <a:pt x="122237" y="210887"/>
                  <a:pt x="126183" y="214877"/>
                  <a:pt x="132081" y="214899"/>
                </a:cubicBezTo>
                <a:cubicBezTo>
                  <a:pt x="136860" y="215086"/>
                  <a:pt x="141114" y="211902"/>
                  <a:pt x="142276" y="207270"/>
                </a:cubicBezTo>
                <a:cubicBezTo>
                  <a:pt x="152602" y="168886"/>
                  <a:pt x="181104" y="138014"/>
                  <a:pt x="218551" y="124658"/>
                </a:cubicBezTo>
                <a:cubicBezTo>
                  <a:pt x="228198" y="121216"/>
                  <a:pt x="226334" y="106811"/>
                  <a:pt x="216951" y="106307"/>
                </a:cubicBezTo>
                <a:close/>
                <a:moveTo>
                  <a:pt x="259660" y="91574"/>
                </a:moveTo>
                <a:cubicBezTo>
                  <a:pt x="248325" y="91574"/>
                  <a:pt x="248127" y="110232"/>
                  <a:pt x="260690" y="110297"/>
                </a:cubicBezTo>
                <a:cubicBezTo>
                  <a:pt x="272025" y="110407"/>
                  <a:pt x="272201" y="91640"/>
                  <a:pt x="259660" y="91574"/>
                </a:cubicBezTo>
                <a:close/>
                <a:moveTo>
                  <a:pt x="557483" y="48689"/>
                </a:moveTo>
                <a:cubicBezTo>
                  <a:pt x="551256" y="39700"/>
                  <a:pt x="533760" y="49939"/>
                  <a:pt x="541193" y="59235"/>
                </a:cubicBezTo>
                <a:cubicBezTo>
                  <a:pt x="556321" y="77557"/>
                  <a:pt x="565003" y="100330"/>
                  <a:pt x="565946" y="124066"/>
                </a:cubicBezTo>
                <a:cubicBezTo>
                  <a:pt x="565770" y="128275"/>
                  <a:pt x="569059" y="131825"/>
                  <a:pt x="573268" y="131992"/>
                </a:cubicBezTo>
                <a:cubicBezTo>
                  <a:pt x="573532" y="132003"/>
                  <a:pt x="573817" y="131998"/>
                  <a:pt x="574080" y="131981"/>
                </a:cubicBezTo>
                <a:cubicBezTo>
                  <a:pt x="579561" y="132272"/>
                  <a:pt x="584253" y="128058"/>
                  <a:pt x="584538" y="122569"/>
                </a:cubicBezTo>
                <a:cubicBezTo>
                  <a:pt x="584560" y="122323"/>
                  <a:pt x="584560" y="122075"/>
                  <a:pt x="584560" y="121830"/>
                </a:cubicBezTo>
                <a:cubicBezTo>
                  <a:pt x="583639" y="95169"/>
                  <a:pt x="574146" y="69515"/>
                  <a:pt x="557483" y="48689"/>
                </a:cubicBezTo>
                <a:close/>
                <a:moveTo>
                  <a:pt x="403682" y="258"/>
                </a:moveTo>
                <a:cubicBezTo>
                  <a:pt x="392720" y="-2395"/>
                  <a:pt x="387765" y="16219"/>
                  <a:pt x="399780" y="18960"/>
                </a:cubicBezTo>
                <a:cubicBezTo>
                  <a:pt x="493595" y="37946"/>
                  <a:pt x="532160" y="149148"/>
                  <a:pt x="535120" y="227659"/>
                </a:cubicBezTo>
                <a:cubicBezTo>
                  <a:pt x="535076" y="232018"/>
                  <a:pt x="538562" y="235590"/>
                  <a:pt x="542925" y="235633"/>
                </a:cubicBezTo>
                <a:cubicBezTo>
                  <a:pt x="543122" y="235636"/>
                  <a:pt x="543320" y="235631"/>
                  <a:pt x="543517" y="235618"/>
                </a:cubicBezTo>
                <a:cubicBezTo>
                  <a:pt x="546499" y="235695"/>
                  <a:pt x="549371" y="234555"/>
                  <a:pt x="551497" y="232461"/>
                </a:cubicBezTo>
                <a:cubicBezTo>
                  <a:pt x="553208" y="230630"/>
                  <a:pt x="554062" y="228157"/>
                  <a:pt x="553822" y="225664"/>
                </a:cubicBezTo>
                <a:cubicBezTo>
                  <a:pt x="551629" y="188393"/>
                  <a:pt x="542859" y="133800"/>
                  <a:pt x="514993" y="85610"/>
                </a:cubicBezTo>
                <a:cubicBezTo>
                  <a:pt x="488442" y="39898"/>
                  <a:pt x="451017" y="11220"/>
                  <a:pt x="403682" y="258"/>
                </a:cubicBezTo>
                <a:close/>
                <a:moveTo>
                  <a:pt x="431548" y="75240"/>
                </a:moveTo>
                <a:cubicBezTo>
                  <a:pt x="312936" y="-26709"/>
                  <a:pt x="83934" y="43559"/>
                  <a:pt x="55323" y="204968"/>
                </a:cubicBezTo>
                <a:cubicBezTo>
                  <a:pt x="46553" y="255569"/>
                  <a:pt x="59708" y="304373"/>
                  <a:pt x="92134" y="342369"/>
                </a:cubicBezTo>
                <a:cubicBezTo>
                  <a:pt x="111406" y="364995"/>
                  <a:pt x="133352" y="384398"/>
                  <a:pt x="147757" y="411431"/>
                </a:cubicBezTo>
                <a:cubicBezTo>
                  <a:pt x="162161" y="438464"/>
                  <a:pt x="168498" y="469312"/>
                  <a:pt x="166524" y="502681"/>
                </a:cubicBezTo>
                <a:cubicBezTo>
                  <a:pt x="166480" y="503654"/>
                  <a:pt x="165998" y="504556"/>
                  <a:pt x="165209" y="505137"/>
                </a:cubicBezTo>
                <a:cubicBezTo>
                  <a:pt x="161986" y="507785"/>
                  <a:pt x="160495" y="512012"/>
                  <a:pt x="161350" y="516099"/>
                </a:cubicBezTo>
                <a:cubicBezTo>
                  <a:pt x="161964" y="519442"/>
                  <a:pt x="164573" y="522060"/>
                  <a:pt x="167928" y="522676"/>
                </a:cubicBezTo>
                <a:cubicBezTo>
                  <a:pt x="215043" y="533845"/>
                  <a:pt x="263124" y="540387"/>
                  <a:pt x="311511" y="542211"/>
                </a:cubicBezTo>
                <a:cubicBezTo>
                  <a:pt x="350011" y="543022"/>
                  <a:pt x="388510" y="548218"/>
                  <a:pt x="425651" y="525855"/>
                </a:cubicBezTo>
                <a:cubicBezTo>
                  <a:pt x="429180" y="523911"/>
                  <a:pt x="430847" y="519741"/>
                  <a:pt x="429619" y="515902"/>
                </a:cubicBezTo>
                <a:cubicBezTo>
                  <a:pt x="428610" y="511990"/>
                  <a:pt x="425190" y="509184"/>
                  <a:pt x="421156" y="508973"/>
                </a:cubicBezTo>
                <a:cubicBezTo>
                  <a:pt x="418656" y="508601"/>
                  <a:pt x="416004" y="511626"/>
                  <a:pt x="413526" y="510048"/>
                </a:cubicBezTo>
                <a:cubicBezTo>
                  <a:pt x="412518" y="509440"/>
                  <a:pt x="411926" y="508346"/>
                  <a:pt x="411948" y="507176"/>
                </a:cubicBezTo>
                <a:cubicBezTo>
                  <a:pt x="412452" y="477012"/>
                  <a:pt x="419906" y="447368"/>
                  <a:pt x="433719" y="420552"/>
                </a:cubicBezTo>
                <a:cubicBezTo>
                  <a:pt x="441458" y="405731"/>
                  <a:pt x="451697" y="392642"/>
                  <a:pt x="461607" y="379969"/>
                </a:cubicBezTo>
                <a:cubicBezTo>
                  <a:pt x="467856" y="371989"/>
                  <a:pt x="474323" y="363723"/>
                  <a:pt x="480045" y="355151"/>
                </a:cubicBezTo>
                <a:cubicBezTo>
                  <a:pt x="530231" y="279708"/>
                  <a:pt x="512033" y="136629"/>
                  <a:pt x="431548" y="75240"/>
                </a:cubicBezTo>
                <a:close/>
                <a:moveTo>
                  <a:pt x="334116" y="324171"/>
                </a:moveTo>
                <a:cubicBezTo>
                  <a:pt x="324644" y="390296"/>
                  <a:pt x="323548" y="458108"/>
                  <a:pt x="320961" y="523312"/>
                </a:cubicBezTo>
                <a:cubicBezTo>
                  <a:pt x="320303" y="523941"/>
                  <a:pt x="319404" y="524268"/>
                  <a:pt x="318483" y="524211"/>
                </a:cubicBezTo>
                <a:cubicBezTo>
                  <a:pt x="310788" y="523685"/>
                  <a:pt x="302873" y="523027"/>
                  <a:pt x="295419" y="522567"/>
                </a:cubicBezTo>
                <a:cubicBezTo>
                  <a:pt x="285224" y="521909"/>
                  <a:pt x="274832" y="520988"/>
                  <a:pt x="263694" y="519760"/>
                </a:cubicBezTo>
                <a:cubicBezTo>
                  <a:pt x="262006" y="519589"/>
                  <a:pt x="260734" y="518149"/>
                  <a:pt x="260756" y="516450"/>
                </a:cubicBezTo>
                <a:cubicBezTo>
                  <a:pt x="256108" y="449957"/>
                  <a:pt x="246001" y="383960"/>
                  <a:pt x="230522" y="319129"/>
                </a:cubicBezTo>
                <a:cubicBezTo>
                  <a:pt x="230127" y="317344"/>
                  <a:pt x="231245" y="315575"/>
                  <a:pt x="233021" y="315174"/>
                </a:cubicBezTo>
                <a:cubicBezTo>
                  <a:pt x="233263" y="315123"/>
                  <a:pt x="233482" y="315097"/>
                  <a:pt x="233723" y="315095"/>
                </a:cubicBezTo>
                <a:cubicBezTo>
                  <a:pt x="235170" y="315095"/>
                  <a:pt x="236639" y="315270"/>
                  <a:pt x="238108" y="315270"/>
                </a:cubicBezTo>
                <a:cubicBezTo>
                  <a:pt x="248654" y="315443"/>
                  <a:pt x="258914" y="311896"/>
                  <a:pt x="267114" y="305250"/>
                </a:cubicBezTo>
                <a:cubicBezTo>
                  <a:pt x="268342" y="304255"/>
                  <a:pt x="270074" y="304255"/>
                  <a:pt x="271302" y="305250"/>
                </a:cubicBezTo>
                <a:cubicBezTo>
                  <a:pt x="284128" y="315555"/>
                  <a:pt x="301338" y="320773"/>
                  <a:pt x="322452" y="320773"/>
                </a:cubicBezTo>
                <a:cubicBezTo>
                  <a:pt x="326003" y="321321"/>
                  <a:pt x="334291" y="318164"/>
                  <a:pt x="334116" y="324171"/>
                </a:cubicBezTo>
                <a:close/>
                <a:moveTo>
                  <a:pt x="269811" y="253245"/>
                </a:moveTo>
                <a:cubicBezTo>
                  <a:pt x="271214" y="252283"/>
                  <a:pt x="273100" y="252539"/>
                  <a:pt x="274196" y="253837"/>
                </a:cubicBezTo>
                <a:cubicBezTo>
                  <a:pt x="276783" y="256863"/>
                  <a:pt x="276892" y="261292"/>
                  <a:pt x="274481" y="266992"/>
                </a:cubicBezTo>
                <a:cubicBezTo>
                  <a:pt x="273779" y="268665"/>
                  <a:pt x="271850" y="269452"/>
                  <a:pt x="270183" y="268746"/>
                </a:cubicBezTo>
                <a:cubicBezTo>
                  <a:pt x="269504" y="268468"/>
                  <a:pt x="268956" y="267983"/>
                  <a:pt x="268605" y="267365"/>
                </a:cubicBezTo>
                <a:cubicBezTo>
                  <a:pt x="263694" y="259033"/>
                  <a:pt x="267268" y="254934"/>
                  <a:pt x="269811" y="253245"/>
                </a:cubicBezTo>
                <a:close/>
                <a:moveTo>
                  <a:pt x="478971" y="317945"/>
                </a:moveTo>
                <a:cubicBezTo>
                  <a:pt x="470201" y="344035"/>
                  <a:pt x="451127" y="362759"/>
                  <a:pt x="435539" y="384157"/>
                </a:cubicBezTo>
                <a:cubicBezTo>
                  <a:pt x="407300" y="422707"/>
                  <a:pt x="392523" y="469481"/>
                  <a:pt x="393487" y="517261"/>
                </a:cubicBezTo>
                <a:cubicBezTo>
                  <a:pt x="393750" y="518936"/>
                  <a:pt x="392698" y="520536"/>
                  <a:pt x="391054" y="520966"/>
                </a:cubicBezTo>
                <a:cubicBezTo>
                  <a:pt x="377241" y="524161"/>
                  <a:pt x="363100" y="525634"/>
                  <a:pt x="348937" y="525351"/>
                </a:cubicBezTo>
                <a:cubicBezTo>
                  <a:pt x="345473" y="525351"/>
                  <a:pt x="339641" y="526338"/>
                  <a:pt x="340561" y="520966"/>
                </a:cubicBezTo>
                <a:cubicBezTo>
                  <a:pt x="340145" y="453831"/>
                  <a:pt x="344332" y="386744"/>
                  <a:pt x="353102" y="320181"/>
                </a:cubicBezTo>
                <a:cubicBezTo>
                  <a:pt x="353431" y="315796"/>
                  <a:pt x="359942" y="316695"/>
                  <a:pt x="363056" y="315423"/>
                </a:cubicBezTo>
                <a:cubicBezTo>
                  <a:pt x="374566" y="312310"/>
                  <a:pt x="368669" y="297182"/>
                  <a:pt x="359855" y="297643"/>
                </a:cubicBezTo>
                <a:cubicBezTo>
                  <a:pt x="341175" y="301567"/>
                  <a:pt x="314603" y="306675"/>
                  <a:pt x="295068" y="297029"/>
                </a:cubicBezTo>
                <a:cubicBezTo>
                  <a:pt x="291100" y="295229"/>
                  <a:pt x="287372" y="292953"/>
                  <a:pt x="283952" y="290254"/>
                </a:cubicBezTo>
                <a:cubicBezTo>
                  <a:pt x="282593" y="289206"/>
                  <a:pt x="282286" y="287294"/>
                  <a:pt x="283228" y="285869"/>
                </a:cubicBezTo>
                <a:cubicBezTo>
                  <a:pt x="293402" y="269864"/>
                  <a:pt x="297633" y="254144"/>
                  <a:pt x="294586" y="243818"/>
                </a:cubicBezTo>
                <a:cubicBezTo>
                  <a:pt x="292393" y="235662"/>
                  <a:pt x="283623" y="229698"/>
                  <a:pt x="275029" y="229720"/>
                </a:cubicBezTo>
                <a:cubicBezTo>
                  <a:pt x="265733" y="229720"/>
                  <a:pt x="256590" y="235991"/>
                  <a:pt x="252249" y="245331"/>
                </a:cubicBezTo>
                <a:cubicBezTo>
                  <a:pt x="245672" y="259560"/>
                  <a:pt x="249859" y="276288"/>
                  <a:pt x="256020" y="287206"/>
                </a:cubicBezTo>
                <a:cubicBezTo>
                  <a:pt x="256810" y="288616"/>
                  <a:pt x="256459" y="290392"/>
                  <a:pt x="255187" y="291394"/>
                </a:cubicBezTo>
                <a:cubicBezTo>
                  <a:pt x="250539" y="294950"/>
                  <a:pt x="244817" y="296785"/>
                  <a:pt x="238963" y="296590"/>
                </a:cubicBezTo>
                <a:cubicBezTo>
                  <a:pt x="226707" y="296912"/>
                  <a:pt x="215723" y="289024"/>
                  <a:pt x="212127" y="277297"/>
                </a:cubicBezTo>
                <a:cubicBezTo>
                  <a:pt x="211491" y="273854"/>
                  <a:pt x="208444" y="271397"/>
                  <a:pt x="204936" y="271509"/>
                </a:cubicBezTo>
                <a:cubicBezTo>
                  <a:pt x="201341" y="271592"/>
                  <a:pt x="197986" y="273302"/>
                  <a:pt x="195815" y="276157"/>
                </a:cubicBezTo>
                <a:cubicBezTo>
                  <a:pt x="189764" y="284093"/>
                  <a:pt x="200858" y="298914"/>
                  <a:pt x="207458" y="304351"/>
                </a:cubicBezTo>
                <a:cubicBezTo>
                  <a:pt x="209277" y="305689"/>
                  <a:pt x="208268" y="308364"/>
                  <a:pt x="208860" y="310096"/>
                </a:cubicBezTo>
                <a:cubicBezTo>
                  <a:pt x="224471" y="376768"/>
                  <a:pt x="239270" y="447015"/>
                  <a:pt x="240717" y="515573"/>
                </a:cubicBezTo>
                <a:cubicBezTo>
                  <a:pt x="239993" y="516254"/>
                  <a:pt x="238985" y="516561"/>
                  <a:pt x="237998" y="516406"/>
                </a:cubicBezTo>
                <a:cubicBezTo>
                  <a:pt x="221051" y="513950"/>
                  <a:pt x="203971" y="510881"/>
                  <a:pt x="187243" y="507263"/>
                </a:cubicBezTo>
                <a:cubicBezTo>
                  <a:pt x="185445" y="506853"/>
                  <a:pt x="184327" y="505064"/>
                  <a:pt x="184743" y="503271"/>
                </a:cubicBezTo>
                <a:cubicBezTo>
                  <a:pt x="184743" y="503264"/>
                  <a:pt x="184743" y="503258"/>
                  <a:pt x="184743" y="503251"/>
                </a:cubicBezTo>
                <a:cubicBezTo>
                  <a:pt x="189128" y="453088"/>
                  <a:pt x="172027" y="403538"/>
                  <a:pt x="138351" y="364491"/>
                </a:cubicBezTo>
                <a:cubicBezTo>
                  <a:pt x="121272" y="344758"/>
                  <a:pt x="101847" y="327526"/>
                  <a:pt x="88583" y="304373"/>
                </a:cubicBezTo>
                <a:cubicBezTo>
                  <a:pt x="76480" y="282423"/>
                  <a:pt x="70473" y="257630"/>
                  <a:pt x="71174" y="232571"/>
                </a:cubicBezTo>
                <a:cubicBezTo>
                  <a:pt x="72928" y="120448"/>
                  <a:pt x="178451" y="56078"/>
                  <a:pt x="275073" y="47045"/>
                </a:cubicBezTo>
                <a:cubicBezTo>
                  <a:pt x="428588" y="33145"/>
                  <a:pt x="520649" y="175808"/>
                  <a:pt x="478971" y="31796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20;p2"/>
          <p:cNvSpPr/>
          <p:nvPr/>
        </p:nvSpPr>
        <p:spPr>
          <a:xfrm rot="-5400000">
            <a:off x="728001" y="4316907"/>
            <a:ext cx="720335" cy="3523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21;p2"/>
          <p:cNvSpPr/>
          <p:nvPr/>
        </p:nvSpPr>
        <p:spPr>
          <a:xfrm rot="1737742">
            <a:off x="10600281" y="5251215"/>
            <a:ext cx="282332" cy="357549"/>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83565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2"/>
        <p:cNvGrpSpPr/>
        <p:nvPr/>
      </p:nvGrpSpPr>
      <p:grpSpPr>
        <a:xfrm>
          <a:off x="0" y="0"/>
          <a:ext cx="0" cy="0"/>
          <a:chOff x="0" y="0"/>
          <a:chExt cx="0" cy="0"/>
        </a:xfrm>
      </p:grpSpPr>
      <p:sp>
        <p:nvSpPr>
          <p:cNvPr id="23" name="Google Shape;23;p3"/>
          <p:cNvSpPr/>
          <p:nvPr/>
        </p:nvSpPr>
        <p:spPr>
          <a:xfrm rot="-898861">
            <a:off x="986397" y="578171"/>
            <a:ext cx="1949100" cy="2141211"/>
          </a:xfrm>
          <a:custGeom>
            <a:avLst/>
            <a:gdLst/>
            <a:ahLst/>
            <a:cxnLst/>
            <a:rect l="l" t="t" r="r" b="b"/>
            <a:pathLst>
              <a:path w="462239" h="507799" extrusionOk="0">
                <a:moveTo>
                  <a:pt x="459973" y="179541"/>
                </a:moveTo>
                <a:cubicBezTo>
                  <a:pt x="458636" y="122779"/>
                  <a:pt x="461727" y="55887"/>
                  <a:pt x="399242" y="30652"/>
                </a:cubicBezTo>
                <a:cubicBezTo>
                  <a:pt x="293347" y="-13921"/>
                  <a:pt x="170306" y="-1205"/>
                  <a:pt x="59171" y="14844"/>
                </a:cubicBezTo>
                <a:cubicBezTo>
                  <a:pt x="33585" y="19514"/>
                  <a:pt x="9512" y="39816"/>
                  <a:pt x="8569" y="67090"/>
                </a:cubicBezTo>
                <a:cubicBezTo>
                  <a:pt x="-7195" y="174126"/>
                  <a:pt x="2605" y="285590"/>
                  <a:pt x="7933" y="393766"/>
                </a:cubicBezTo>
                <a:cubicBezTo>
                  <a:pt x="10235" y="423781"/>
                  <a:pt x="16703" y="454453"/>
                  <a:pt x="42377" y="473550"/>
                </a:cubicBezTo>
                <a:cubicBezTo>
                  <a:pt x="111527" y="513693"/>
                  <a:pt x="199071" y="505691"/>
                  <a:pt x="276684" y="507664"/>
                </a:cubicBezTo>
                <a:cubicBezTo>
                  <a:pt x="477513" y="513540"/>
                  <a:pt x="465279" y="327137"/>
                  <a:pt x="459973" y="17954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24;p3"/>
          <p:cNvSpPr txBox="1">
            <a:spLocks noGrp="1"/>
          </p:cNvSpPr>
          <p:nvPr>
            <p:ph type="ctrTitle"/>
          </p:nvPr>
        </p:nvSpPr>
        <p:spPr>
          <a:xfrm>
            <a:off x="2364667" y="2640033"/>
            <a:ext cx="7462800" cy="894800"/>
          </a:xfrm>
          <a:prstGeom prst="rect">
            <a:avLst/>
          </a:prstGeom>
        </p:spPr>
        <p:txBody>
          <a:bodyPr spcFirstLastPara="1" wrap="square" lIns="0" tIns="0" rIns="0" bIns="0"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 name="Google Shape;25;p3"/>
          <p:cNvSpPr txBox="1">
            <a:spLocks noGrp="1"/>
          </p:cNvSpPr>
          <p:nvPr>
            <p:ph type="subTitle" idx="1"/>
          </p:nvPr>
        </p:nvSpPr>
        <p:spPr>
          <a:xfrm>
            <a:off x="2364667" y="3552568"/>
            <a:ext cx="7462800" cy="5152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200"/>
              <a:buNone/>
              <a:defRPr>
                <a:solidFill>
                  <a:schemeClr val="accent2"/>
                </a:solidFill>
              </a:defRPr>
            </a:lvl1pPr>
            <a:lvl2pPr lvl="1" algn="ctr" rtl="0">
              <a:spcBef>
                <a:spcPts val="1333"/>
              </a:spcBef>
              <a:spcAft>
                <a:spcPts val="0"/>
              </a:spcAft>
              <a:buClr>
                <a:schemeClr val="accent2"/>
              </a:buClr>
              <a:buSzPts val="3000"/>
              <a:buNone/>
              <a:defRPr sz="4000">
                <a:solidFill>
                  <a:schemeClr val="accent2"/>
                </a:solidFill>
              </a:defRPr>
            </a:lvl2pPr>
            <a:lvl3pPr lvl="2" algn="ctr" rtl="0">
              <a:spcBef>
                <a:spcPts val="1333"/>
              </a:spcBef>
              <a:spcAft>
                <a:spcPts val="0"/>
              </a:spcAft>
              <a:buClr>
                <a:schemeClr val="accent2"/>
              </a:buClr>
              <a:buSzPts val="3000"/>
              <a:buNone/>
              <a:defRPr sz="4000">
                <a:solidFill>
                  <a:schemeClr val="accent2"/>
                </a:solidFill>
              </a:defRPr>
            </a:lvl3pPr>
            <a:lvl4pPr lvl="3" algn="ctr" rtl="0">
              <a:spcBef>
                <a:spcPts val="1333"/>
              </a:spcBef>
              <a:spcAft>
                <a:spcPts val="0"/>
              </a:spcAft>
              <a:buClr>
                <a:schemeClr val="accent2"/>
              </a:buClr>
              <a:buSzPts val="3000"/>
              <a:buNone/>
              <a:defRPr sz="4000">
                <a:solidFill>
                  <a:schemeClr val="accent2"/>
                </a:solidFill>
              </a:defRPr>
            </a:lvl4pPr>
            <a:lvl5pPr lvl="4" algn="ctr" rtl="0">
              <a:spcBef>
                <a:spcPts val="1333"/>
              </a:spcBef>
              <a:spcAft>
                <a:spcPts val="0"/>
              </a:spcAft>
              <a:buClr>
                <a:schemeClr val="accent2"/>
              </a:buClr>
              <a:buSzPts val="3000"/>
              <a:buNone/>
              <a:defRPr sz="4000">
                <a:solidFill>
                  <a:schemeClr val="accent2"/>
                </a:solidFill>
              </a:defRPr>
            </a:lvl5pPr>
            <a:lvl6pPr lvl="5" algn="ctr" rtl="0">
              <a:spcBef>
                <a:spcPts val="1333"/>
              </a:spcBef>
              <a:spcAft>
                <a:spcPts val="0"/>
              </a:spcAft>
              <a:buClr>
                <a:schemeClr val="accent2"/>
              </a:buClr>
              <a:buSzPts val="3000"/>
              <a:buNone/>
              <a:defRPr sz="4000">
                <a:solidFill>
                  <a:schemeClr val="accent2"/>
                </a:solidFill>
              </a:defRPr>
            </a:lvl6pPr>
            <a:lvl7pPr lvl="6" algn="ctr" rtl="0">
              <a:spcBef>
                <a:spcPts val="1333"/>
              </a:spcBef>
              <a:spcAft>
                <a:spcPts val="0"/>
              </a:spcAft>
              <a:buClr>
                <a:schemeClr val="accent2"/>
              </a:buClr>
              <a:buSzPts val="3000"/>
              <a:buNone/>
              <a:defRPr sz="4000">
                <a:solidFill>
                  <a:schemeClr val="accent2"/>
                </a:solidFill>
              </a:defRPr>
            </a:lvl7pPr>
            <a:lvl8pPr lvl="7" algn="ctr" rtl="0">
              <a:spcBef>
                <a:spcPts val="1333"/>
              </a:spcBef>
              <a:spcAft>
                <a:spcPts val="0"/>
              </a:spcAft>
              <a:buClr>
                <a:schemeClr val="accent2"/>
              </a:buClr>
              <a:buSzPts val="3000"/>
              <a:buNone/>
              <a:defRPr sz="4000">
                <a:solidFill>
                  <a:schemeClr val="accent2"/>
                </a:solidFill>
              </a:defRPr>
            </a:lvl8pPr>
            <a:lvl9pPr lvl="8" algn="ctr" rtl="0">
              <a:spcBef>
                <a:spcPts val="1333"/>
              </a:spcBef>
              <a:spcAft>
                <a:spcPts val="1333"/>
              </a:spcAft>
              <a:buClr>
                <a:schemeClr val="accent2"/>
              </a:buClr>
              <a:buSzPts val="3000"/>
              <a:buNone/>
              <a:defRPr sz="4000">
                <a:solidFill>
                  <a:schemeClr val="accent2"/>
                </a:solidFill>
              </a:defRPr>
            </a:lvl9pPr>
          </a:lstStyle>
          <a:p>
            <a:endParaRPr/>
          </a:p>
        </p:txBody>
      </p:sp>
      <p:sp>
        <p:nvSpPr>
          <p:cNvPr id="26" name="Google Shape;26;p3"/>
          <p:cNvSpPr/>
          <p:nvPr/>
        </p:nvSpPr>
        <p:spPr>
          <a:xfrm>
            <a:off x="1059009" y="746737"/>
            <a:ext cx="9865569" cy="5214308"/>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27;p3"/>
          <p:cNvSpPr/>
          <p:nvPr/>
        </p:nvSpPr>
        <p:spPr>
          <a:xfrm rot="4673461">
            <a:off x="10062169" y="4833925"/>
            <a:ext cx="1085385" cy="1362939"/>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28;p3"/>
          <p:cNvSpPr/>
          <p:nvPr/>
        </p:nvSpPr>
        <p:spPr>
          <a:xfrm rot="4673461">
            <a:off x="10662533" y="5726429"/>
            <a:ext cx="247560" cy="44764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29;p3"/>
          <p:cNvSpPr/>
          <p:nvPr/>
        </p:nvSpPr>
        <p:spPr>
          <a:xfrm rot="-5167633">
            <a:off x="450936" y="4656294"/>
            <a:ext cx="1108065" cy="128181"/>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30;p3"/>
          <p:cNvSpPr/>
          <p:nvPr/>
        </p:nvSpPr>
        <p:spPr>
          <a:xfrm rot="-5167633">
            <a:off x="818716" y="3831037"/>
            <a:ext cx="371120" cy="57460"/>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31;p3"/>
          <p:cNvSpPr/>
          <p:nvPr/>
        </p:nvSpPr>
        <p:spPr>
          <a:xfrm>
            <a:off x="7016333" y="616327"/>
            <a:ext cx="908065" cy="285776"/>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32;p3"/>
          <p:cNvSpPr/>
          <p:nvPr/>
        </p:nvSpPr>
        <p:spPr>
          <a:xfrm>
            <a:off x="3772882" y="6015481"/>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33;p3"/>
          <p:cNvSpPr/>
          <p:nvPr/>
        </p:nvSpPr>
        <p:spPr>
          <a:xfrm>
            <a:off x="5746073" y="6059972"/>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34;p3"/>
          <p:cNvSpPr/>
          <p:nvPr/>
        </p:nvSpPr>
        <p:spPr>
          <a:xfrm>
            <a:off x="10280983" y="889496"/>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35;p3"/>
          <p:cNvSpPr/>
          <p:nvPr/>
        </p:nvSpPr>
        <p:spPr>
          <a:xfrm>
            <a:off x="10487272" y="822701"/>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24476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
        <p:cNvGrpSpPr/>
        <p:nvPr/>
      </p:nvGrpSpPr>
      <p:grpSpPr>
        <a:xfrm>
          <a:off x="0" y="0"/>
          <a:ext cx="0" cy="0"/>
          <a:chOff x="0" y="0"/>
          <a:chExt cx="0" cy="0"/>
        </a:xfrm>
      </p:grpSpPr>
      <p:sp>
        <p:nvSpPr>
          <p:cNvPr id="37" name="Google Shape;37;p4"/>
          <p:cNvSpPr/>
          <p:nvPr/>
        </p:nvSpPr>
        <p:spPr>
          <a:xfrm>
            <a:off x="2281785" y="1406383"/>
            <a:ext cx="3939" cy="1863"/>
          </a:xfrm>
          <a:custGeom>
            <a:avLst/>
            <a:gdLst/>
            <a:ahLst/>
            <a:cxnLst/>
            <a:rect l="l" t="t" r="r" b="b"/>
            <a:pathLst>
              <a:path w="1400" h="662" extrusionOk="0">
                <a:moveTo>
                  <a:pt x="0" y="663"/>
                </a:moveTo>
                <a:cubicBezTo>
                  <a:pt x="2192" y="-368"/>
                  <a:pt x="1513" y="-61"/>
                  <a:pt x="0" y="663"/>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38;p4"/>
          <p:cNvSpPr/>
          <p:nvPr/>
        </p:nvSpPr>
        <p:spPr>
          <a:xfrm>
            <a:off x="1053255" y="674684"/>
            <a:ext cx="10558975" cy="5828245"/>
          </a:xfrm>
          <a:custGeom>
            <a:avLst/>
            <a:gdLst/>
            <a:ahLst/>
            <a:cxnLst/>
            <a:rect l="l" t="t" r="r" b="b"/>
            <a:pathLst>
              <a:path w="3753190" h="2071651" extrusionOk="0">
                <a:moveTo>
                  <a:pt x="3559557" y="312526"/>
                </a:moveTo>
                <a:cubicBezTo>
                  <a:pt x="3462673" y="190537"/>
                  <a:pt x="3320580" y="114262"/>
                  <a:pt x="3169958" y="80871"/>
                </a:cubicBezTo>
                <a:cubicBezTo>
                  <a:pt x="2666702" y="-4635"/>
                  <a:pt x="2149217" y="-1697"/>
                  <a:pt x="1639734" y="934"/>
                </a:cubicBezTo>
                <a:cubicBezTo>
                  <a:pt x="1246802" y="10932"/>
                  <a:pt x="855690" y="56206"/>
                  <a:pt x="467318" y="117923"/>
                </a:cubicBezTo>
                <a:cubicBezTo>
                  <a:pt x="174056" y="164557"/>
                  <a:pt x="89909" y="643718"/>
                  <a:pt x="35646" y="899687"/>
                </a:cubicBezTo>
                <a:cubicBezTo>
                  <a:pt x="-28637" y="1401979"/>
                  <a:pt x="-84588" y="1869849"/>
                  <a:pt x="614695" y="1936390"/>
                </a:cubicBezTo>
                <a:cubicBezTo>
                  <a:pt x="1341779" y="2005561"/>
                  <a:pt x="2076558" y="2008434"/>
                  <a:pt x="2804213" y="1931237"/>
                </a:cubicBezTo>
                <a:cubicBezTo>
                  <a:pt x="2974808" y="1913456"/>
                  <a:pt x="3089078" y="1906791"/>
                  <a:pt x="3089078" y="1906791"/>
                </a:cubicBezTo>
                <a:cubicBezTo>
                  <a:pt x="3099164" y="1977323"/>
                  <a:pt x="3363661" y="2103279"/>
                  <a:pt x="3459384" y="2064341"/>
                </a:cubicBezTo>
                <a:cubicBezTo>
                  <a:pt x="3373725" y="1984887"/>
                  <a:pt x="3328363" y="1836962"/>
                  <a:pt x="3328363" y="1836962"/>
                </a:cubicBezTo>
                <a:cubicBezTo>
                  <a:pt x="3697529" y="1838781"/>
                  <a:pt x="3736708" y="1487660"/>
                  <a:pt x="3747407" y="1232568"/>
                </a:cubicBezTo>
                <a:cubicBezTo>
                  <a:pt x="3760452" y="920406"/>
                  <a:pt x="3769770" y="568692"/>
                  <a:pt x="3559557" y="312526"/>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39;p4"/>
          <p:cNvSpPr/>
          <p:nvPr/>
        </p:nvSpPr>
        <p:spPr>
          <a:xfrm>
            <a:off x="705895" y="466400"/>
            <a:ext cx="10750127" cy="6016339"/>
          </a:xfrm>
          <a:custGeom>
            <a:avLst/>
            <a:gdLst/>
            <a:ahLst/>
            <a:cxnLst/>
            <a:rect l="l" t="t" r="r" b="b"/>
            <a:pathLst>
              <a:path w="3821135" h="2138509" extrusionOk="0">
                <a:moveTo>
                  <a:pt x="3819859" y="752034"/>
                </a:moveTo>
                <a:cubicBezTo>
                  <a:pt x="3812054" y="539103"/>
                  <a:pt x="3741062" y="308303"/>
                  <a:pt x="3556764" y="183793"/>
                </a:cubicBezTo>
                <a:cubicBezTo>
                  <a:pt x="3418070" y="94210"/>
                  <a:pt x="3245918" y="93267"/>
                  <a:pt x="3087294" y="70619"/>
                </a:cubicBezTo>
                <a:cubicBezTo>
                  <a:pt x="2233223" y="-29401"/>
                  <a:pt x="1371303" y="-1973"/>
                  <a:pt x="513768" y="25410"/>
                </a:cubicBezTo>
                <a:cubicBezTo>
                  <a:pt x="504472" y="25717"/>
                  <a:pt x="504626" y="40517"/>
                  <a:pt x="514360" y="40210"/>
                </a:cubicBezTo>
                <a:cubicBezTo>
                  <a:pt x="1396429" y="12037"/>
                  <a:pt x="2283672" y="-16268"/>
                  <a:pt x="3161333" y="94714"/>
                </a:cubicBezTo>
                <a:cubicBezTo>
                  <a:pt x="3242301" y="104953"/>
                  <a:pt x="3324781" y="113350"/>
                  <a:pt x="3403994" y="133740"/>
                </a:cubicBezTo>
                <a:cubicBezTo>
                  <a:pt x="3829331" y="245730"/>
                  <a:pt x="3826151" y="758590"/>
                  <a:pt x="3794098" y="1112320"/>
                </a:cubicBezTo>
                <a:cubicBezTo>
                  <a:pt x="3788682" y="1201882"/>
                  <a:pt x="3783289" y="1291422"/>
                  <a:pt x="3777873" y="1380984"/>
                </a:cubicBezTo>
                <a:cubicBezTo>
                  <a:pt x="3772919" y="1463047"/>
                  <a:pt x="3775440" y="1551052"/>
                  <a:pt x="3749985" y="1630069"/>
                </a:cubicBezTo>
                <a:cubicBezTo>
                  <a:pt x="3682304" y="1828398"/>
                  <a:pt x="3446681" y="1860474"/>
                  <a:pt x="3265453" y="1869353"/>
                </a:cubicBezTo>
                <a:cubicBezTo>
                  <a:pt x="3261550" y="1869572"/>
                  <a:pt x="3258525" y="1872861"/>
                  <a:pt x="3258634" y="1876786"/>
                </a:cubicBezTo>
                <a:cubicBezTo>
                  <a:pt x="3253372" y="1875865"/>
                  <a:pt x="3247256" y="1880315"/>
                  <a:pt x="3249865" y="1886191"/>
                </a:cubicBezTo>
                <a:cubicBezTo>
                  <a:pt x="3272885" y="1936245"/>
                  <a:pt x="3299743" y="1984457"/>
                  <a:pt x="3330196" y="2030367"/>
                </a:cubicBezTo>
                <a:cubicBezTo>
                  <a:pt x="3349928" y="2060119"/>
                  <a:pt x="3371305" y="2094321"/>
                  <a:pt x="3399850" y="2118065"/>
                </a:cubicBezTo>
                <a:cubicBezTo>
                  <a:pt x="3244186" y="2098991"/>
                  <a:pt x="3086110" y="2032976"/>
                  <a:pt x="3003959" y="1892242"/>
                </a:cubicBezTo>
                <a:cubicBezTo>
                  <a:pt x="2999859" y="1885183"/>
                  <a:pt x="2990103" y="1890752"/>
                  <a:pt x="2990453" y="1897526"/>
                </a:cubicBezTo>
                <a:cubicBezTo>
                  <a:pt x="2129739" y="1952338"/>
                  <a:pt x="1256221" y="2013003"/>
                  <a:pt x="401887" y="1860956"/>
                </a:cubicBezTo>
                <a:cubicBezTo>
                  <a:pt x="297351" y="1841224"/>
                  <a:pt x="184352" y="1811078"/>
                  <a:pt x="108098" y="1731974"/>
                </a:cubicBezTo>
                <a:cubicBezTo>
                  <a:pt x="16212" y="1636602"/>
                  <a:pt x="18953" y="1494092"/>
                  <a:pt x="16147" y="1370482"/>
                </a:cubicBezTo>
                <a:cubicBezTo>
                  <a:pt x="9487" y="1077504"/>
                  <a:pt x="25437" y="784439"/>
                  <a:pt x="63854" y="493916"/>
                </a:cubicBezTo>
                <a:cubicBezTo>
                  <a:pt x="68605" y="458026"/>
                  <a:pt x="73720" y="422223"/>
                  <a:pt x="79202" y="386486"/>
                </a:cubicBezTo>
                <a:cubicBezTo>
                  <a:pt x="80649" y="376795"/>
                  <a:pt x="66200" y="374800"/>
                  <a:pt x="64775" y="384140"/>
                </a:cubicBezTo>
                <a:cubicBezTo>
                  <a:pt x="20408" y="677030"/>
                  <a:pt x="-1230" y="972902"/>
                  <a:pt x="54" y="1269125"/>
                </a:cubicBezTo>
                <a:cubicBezTo>
                  <a:pt x="3869" y="1541932"/>
                  <a:pt x="-19854" y="1759752"/>
                  <a:pt x="293580" y="1850871"/>
                </a:cubicBezTo>
                <a:cubicBezTo>
                  <a:pt x="349290" y="1867336"/>
                  <a:pt x="406579" y="1877421"/>
                  <a:pt x="463868" y="1886739"/>
                </a:cubicBezTo>
                <a:cubicBezTo>
                  <a:pt x="1302153" y="2022671"/>
                  <a:pt x="2155128" y="1967049"/>
                  <a:pt x="2998127" y="1911755"/>
                </a:cubicBezTo>
                <a:cubicBezTo>
                  <a:pt x="3084838" y="2049463"/>
                  <a:pt x="3246971" y="2117276"/>
                  <a:pt x="3404016" y="2133610"/>
                </a:cubicBezTo>
                <a:cubicBezTo>
                  <a:pt x="3407984" y="2133961"/>
                  <a:pt x="3411624" y="2131330"/>
                  <a:pt x="3412501" y="2127427"/>
                </a:cubicBezTo>
                <a:cubicBezTo>
                  <a:pt x="3418552" y="2131461"/>
                  <a:pt x="3424954" y="2134969"/>
                  <a:pt x="3431619" y="2137885"/>
                </a:cubicBezTo>
                <a:cubicBezTo>
                  <a:pt x="3440060" y="2141546"/>
                  <a:pt x="3446966" y="2128063"/>
                  <a:pt x="3438372" y="2124292"/>
                </a:cubicBezTo>
                <a:cubicBezTo>
                  <a:pt x="3394128" y="2105152"/>
                  <a:pt x="3366021" y="2057137"/>
                  <a:pt x="3340479" y="2018506"/>
                </a:cubicBezTo>
                <a:cubicBezTo>
                  <a:pt x="3312196" y="1975643"/>
                  <a:pt x="3287092" y="1930742"/>
                  <a:pt x="3265409" y="1884174"/>
                </a:cubicBezTo>
                <a:cubicBezTo>
                  <a:pt x="3490267" y="1876413"/>
                  <a:pt x="3757769" y="1818401"/>
                  <a:pt x="3780987" y="1549825"/>
                </a:cubicBezTo>
                <a:cubicBezTo>
                  <a:pt x="3790809" y="1463069"/>
                  <a:pt x="3792848" y="1374976"/>
                  <a:pt x="3798132" y="1287826"/>
                </a:cubicBezTo>
                <a:cubicBezTo>
                  <a:pt x="3806945" y="1109339"/>
                  <a:pt x="3826261" y="930851"/>
                  <a:pt x="3819859" y="752034"/>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40" name="Google Shape;40;p4"/>
          <p:cNvGrpSpPr/>
          <p:nvPr/>
        </p:nvGrpSpPr>
        <p:grpSpPr>
          <a:xfrm>
            <a:off x="733633" y="491494"/>
            <a:ext cx="1170972" cy="836719"/>
            <a:chOff x="550224" y="368620"/>
            <a:chExt cx="878229" cy="627539"/>
          </a:xfrm>
        </p:grpSpPr>
        <p:sp>
          <p:nvSpPr>
            <p:cNvPr id="41" name="Google Shape;41;p4"/>
            <p:cNvSpPr/>
            <p:nvPr/>
          </p:nvSpPr>
          <p:spPr>
            <a:xfrm>
              <a:off x="550224" y="368620"/>
              <a:ext cx="430805" cy="627539"/>
            </a:xfrm>
            <a:custGeom>
              <a:avLst/>
              <a:gdLst/>
              <a:ahLst/>
              <a:cxnLst/>
              <a:rect l="l" t="t" r="r" b="b"/>
              <a:pathLst>
                <a:path w="204173" h="297412" extrusionOk="0">
                  <a:moveTo>
                    <a:pt x="139600" y="3918"/>
                  </a:moveTo>
                  <a:cubicBezTo>
                    <a:pt x="98338" y="-8491"/>
                    <a:pt x="54708" y="9706"/>
                    <a:pt x="28442" y="42571"/>
                  </a:cubicBezTo>
                  <a:cubicBezTo>
                    <a:pt x="-1200" y="79689"/>
                    <a:pt x="-6483" y="131738"/>
                    <a:pt x="7088" y="176311"/>
                  </a:cubicBezTo>
                  <a:cubicBezTo>
                    <a:pt x="15375" y="203497"/>
                    <a:pt x="33244" y="222045"/>
                    <a:pt x="55322" y="238993"/>
                  </a:cubicBezTo>
                  <a:cubicBezTo>
                    <a:pt x="80842" y="258550"/>
                    <a:pt x="107305" y="276835"/>
                    <a:pt x="134360" y="294199"/>
                  </a:cubicBezTo>
                  <a:cubicBezTo>
                    <a:pt x="135671" y="295098"/>
                    <a:pt x="137291" y="295449"/>
                    <a:pt x="138855" y="295142"/>
                  </a:cubicBezTo>
                  <a:cubicBezTo>
                    <a:pt x="140391" y="296326"/>
                    <a:pt x="142213" y="297093"/>
                    <a:pt x="144138" y="297334"/>
                  </a:cubicBezTo>
                  <a:cubicBezTo>
                    <a:pt x="153237" y="298606"/>
                    <a:pt x="156855" y="283982"/>
                    <a:pt x="147295" y="282667"/>
                  </a:cubicBezTo>
                  <a:cubicBezTo>
                    <a:pt x="145827" y="282448"/>
                    <a:pt x="140981" y="260479"/>
                    <a:pt x="140148" y="257081"/>
                  </a:cubicBezTo>
                  <a:cubicBezTo>
                    <a:pt x="133825" y="231100"/>
                    <a:pt x="132067" y="204221"/>
                    <a:pt x="134952" y="177648"/>
                  </a:cubicBezTo>
                  <a:cubicBezTo>
                    <a:pt x="176609" y="182954"/>
                    <a:pt x="202633" y="143665"/>
                    <a:pt x="203883" y="105670"/>
                  </a:cubicBezTo>
                  <a:cubicBezTo>
                    <a:pt x="206974" y="59694"/>
                    <a:pt x="185444" y="17687"/>
                    <a:pt x="139600" y="3918"/>
                  </a:cubicBezTo>
                  <a:close/>
                  <a:moveTo>
                    <a:pt x="183054" y="133777"/>
                  </a:moveTo>
                  <a:cubicBezTo>
                    <a:pt x="174767" y="153268"/>
                    <a:pt x="153741" y="169383"/>
                    <a:pt x="131882" y="161709"/>
                  </a:cubicBezTo>
                  <a:cubicBezTo>
                    <a:pt x="129346" y="160810"/>
                    <a:pt x="126524" y="161336"/>
                    <a:pt x="124472" y="163068"/>
                  </a:cubicBezTo>
                  <a:cubicBezTo>
                    <a:pt x="123380" y="163770"/>
                    <a:pt x="122532" y="164800"/>
                    <a:pt x="122038" y="166006"/>
                  </a:cubicBezTo>
                  <a:cubicBezTo>
                    <a:pt x="121199" y="167475"/>
                    <a:pt x="120874" y="169185"/>
                    <a:pt x="121118" y="170852"/>
                  </a:cubicBezTo>
                  <a:cubicBezTo>
                    <a:pt x="116602" y="204944"/>
                    <a:pt x="119253" y="239629"/>
                    <a:pt x="128901" y="272647"/>
                  </a:cubicBezTo>
                  <a:cubicBezTo>
                    <a:pt x="113583" y="262540"/>
                    <a:pt x="98506" y="252082"/>
                    <a:pt x="83670" y="241229"/>
                  </a:cubicBezTo>
                  <a:cubicBezTo>
                    <a:pt x="67008" y="229039"/>
                    <a:pt x="48460" y="216783"/>
                    <a:pt x="35699" y="200274"/>
                  </a:cubicBezTo>
                  <a:cubicBezTo>
                    <a:pt x="-9706" y="138886"/>
                    <a:pt x="18840" y="27553"/>
                    <a:pt x="100223" y="15450"/>
                  </a:cubicBezTo>
                  <a:cubicBezTo>
                    <a:pt x="169505" y="7667"/>
                    <a:pt x="206601" y="72783"/>
                    <a:pt x="183054" y="1337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42;p4"/>
            <p:cNvSpPr/>
            <p:nvPr/>
          </p:nvSpPr>
          <p:spPr>
            <a:xfrm>
              <a:off x="1007307" y="372376"/>
              <a:ext cx="421145" cy="613504"/>
            </a:xfrm>
            <a:custGeom>
              <a:avLst/>
              <a:gdLst/>
              <a:ahLst/>
              <a:cxnLst/>
              <a:rect l="l" t="t" r="r" b="b"/>
              <a:pathLst>
                <a:path w="199595" h="290760" extrusionOk="0">
                  <a:moveTo>
                    <a:pt x="136439" y="3825"/>
                  </a:moveTo>
                  <a:cubicBezTo>
                    <a:pt x="96098" y="-8299"/>
                    <a:pt x="53476" y="9504"/>
                    <a:pt x="27803" y="41623"/>
                  </a:cubicBezTo>
                  <a:cubicBezTo>
                    <a:pt x="-1182" y="77908"/>
                    <a:pt x="-6334" y="128751"/>
                    <a:pt x="6930" y="172359"/>
                  </a:cubicBezTo>
                  <a:cubicBezTo>
                    <a:pt x="15021" y="198932"/>
                    <a:pt x="32494" y="217063"/>
                    <a:pt x="54090" y="233616"/>
                  </a:cubicBezTo>
                  <a:cubicBezTo>
                    <a:pt x="79040" y="252735"/>
                    <a:pt x="104911" y="270603"/>
                    <a:pt x="131352" y="287573"/>
                  </a:cubicBezTo>
                  <a:cubicBezTo>
                    <a:pt x="132626" y="288472"/>
                    <a:pt x="134211" y="288801"/>
                    <a:pt x="135737" y="288494"/>
                  </a:cubicBezTo>
                  <a:cubicBezTo>
                    <a:pt x="137241" y="289678"/>
                    <a:pt x="139037" y="290423"/>
                    <a:pt x="140933" y="290686"/>
                  </a:cubicBezTo>
                  <a:cubicBezTo>
                    <a:pt x="149813" y="291914"/>
                    <a:pt x="153343" y="277641"/>
                    <a:pt x="144003" y="276347"/>
                  </a:cubicBezTo>
                  <a:cubicBezTo>
                    <a:pt x="142556" y="276150"/>
                    <a:pt x="137842" y="254664"/>
                    <a:pt x="137009" y="251332"/>
                  </a:cubicBezTo>
                  <a:cubicBezTo>
                    <a:pt x="130839" y="225943"/>
                    <a:pt x="129125" y="199677"/>
                    <a:pt x="131944" y="173697"/>
                  </a:cubicBezTo>
                  <a:cubicBezTo>
                    <a:pt x="172768" y="178893"/>
                    <a:pt x="198091" y="140481"/>
                    <a:pt x="199318" y="103341"/>
                  </a:cubicBezTo>
                  <a:cubicBezTo>
                    <a:pt x="202300" y="58352"/>
                    <a:pt x="181253" y="17287"/>
                    <a:pt x="136439" y="3825"/>
                  </a:cubicBezTo>
                  <a:close/>
                  <a:moveTo>
                    <a:pt x="178907" y="130768"/>
                  </a:moveTo>
                  <a:cubicBezTo>
                    <a:pt x="170794" y="149799"/>
                    <a:pt x="150251" y="165541"/>
                    <a:pt x="128897" y="158042"/>
                  </a:cubicBezTo>
                  <a:cubicBezTo>
                    <a:pt x="126417" y="157187"/>
                    <a:pt x="123670" y="157692"/>
                    <a:pt x="121662" y="159380"/>
                  </a:cubicBezTo>
                  <a:cubicBezTo>
                    <a:pt x="120592" y="160082"/>
                    <a:pt x="119756" y="161068"/>
                    <a:pt x="119272" y="162252"/>
                  </a:cubicBezTo>
                  <a:cubicBezTo>
                    <a:pt x="118458" y="163699"/>
                    <a:pt x="118143" y="165343"/>
                    <a:pt x="118373" y="166988"/>
                  </a:cubicBezTo>
                  <a:cubicBezTo>
                    <a:pt x="113973" y="200335"/>
                    <a:pt x="116571" y="234230"/>
                    <a:pt x="126003" y="266503"/>
                  </a:cubicBezTo>
                  <a:cubicBezTo>
                    <a:pt x="111006" y="256615"/>
                    <a:pt x="96266" y="246399"/>
                    <a:pt x="81781" y="235809"/>
                  </a:cubicBezTo>
                  <a:cubicBezTo>
                    <a:pt x="65491" y="223882"/>
                    <a:pt x="47359" y="211911"/>
                    <a:pt x="34884" y="195775"/>
                  </a:cubicBezTo>
                  <a:cubicBezTo>
                    <a:pt x="-9491" y="135855"/>
                    <a:pt x="18419" y="26955"/>
                    <a:pt x="97961" y="15116"/>
                  </a:cubicBezTo>
                  <a:cubicBezTo>
                    <a:pt x="165664" y="7508"/>
                    <a:pt x="202015" y="71133"/>
                    <a:pt x="178907" y="1307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43;p4"/>
            <p:cNvSpPr/>
            <p:nvPr/>
          </p:nvSpPr>
          <p:spPr>
            <a:xfrm>
              <a:off x="1305031" y="475050"/>
              <a:ext cx="59409" cy="175613"/>
            </a:xfrm>
            <a:custGeom>
              <a:avLst/>
              <a:gdLst/>
              <a:ahLst/>
              <a:cxnLst/>
              <a:rect l="l" t="t" r="r" b="b"/>
              <a:pathLst>
                <a:path w="28156" h="83229" extrusionOk="0">
                  <a:moveTo>
                    <a:pt x="12001" y="2074"/>
                  </a:moveTo>
                  <a:cubicBezTo>
                    <a:pt x="5687" y="-4723"/>
                    <a:pt x="-4289" y="6788"/>
                    <a:pt x="2004" y="13584"/>
                  </a:cubicBezTo>
                  <a:cubicBezTo>
                    <a:pt x="17298" y="29699"/>
                    <a:pt x="17395" y="54956"/>
                    <a:pt x="2223" y="71180"/>
                  </a:cubicBezTo>
                  <a:cubicBezTo>
                    <a:pt x="-4354" y="78459"/>
                    <a:pt x="6608" y="87887"/>
                    <a:pt x="13054" y="80608"/>
                  </a:cubicBezTo>
                  <a:cubicBezTo>
                    <a:pt x="33750" y="57455"/>
                    <a:pt x="32961" y="24678"/>
                    <a:pt x="12001" y="20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44;p4"/>
            <p:cNvSpPr/>
            <p:nvPr/>
          </p:nvSpPr>
          <p:spPr>
            <a:xfrm>
              <a:off x="1260832" y="642594"/>
              <a:ext cx="30076" cy="31226"/>
            </a:xfrm>
            <a:custGeom>
              <a:avLst/>
              <a:gdLst/>
              <a:ahLst/>
              <a:cxnLst/>
              <a:rect l="l" t="t" r="r" b="b"/>
              <a:pathLst>
                <a:path w="14254" h="14799" extrusionOk="0">
                  <a:moveTo>
                    <a:pt x="6816" y="0"/>
                  </a:moveTo>
                  <a:cubicBezTo>
                    <a:pt x="-2458" y="0"/>
                    <a:pt x="-2283" y="14799"/>
                    <a:pt x="7430" y="14799"/>
                  </a:cubicBezTo>
                  <a:cubicBezTo>
                    <a:pt x="16726" y="14799"/>
                    <a:pt x="16529" y="0"/>
                    <a:pt x="681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45;p4"/>
            <p:cNvSpPr/>
            <p:nvPr/>
          </p:nvSpPr>
          <p:spPr>
            <a:xfrm>
              <a:off x="611671" y="601479"/>
              <a:ext cx="103968" cy="202921"/>
            </a:xfrm>
            <a:custGeom>
              <a:avLst/>
              <a:gdLst/>
              <a:ahLst/>
              <a:cxnLst/>
              <a:rect l="l" t="t" r="r" b="b"/>
              <a:pathLst>
                <a:path w="49274" h="96171" extrusionOk="0">
                  <a:moveTo>
                    <a:pt x="46778" y="83022"/>
                  </a:moveTo>
                  <a:cubicBezTo>
                    <a:pt x="27791" y="67456"/>
                    <a:pt x="9199" y="33057"/>
                    <a:pt x="16281" y="8194"/>
                  </a:cubicBezTo>
                  <a:cubicBezTo>
                    <a:pt x="18978" y="-1277"/>
                    <a:pt x="4442" y="-3163"/>
                    <a:pt x="1877" y="5848"/>
                  </a:cubicBezTo>
                  <a:cubicBezTo>
                    <a:pt x="-2947" y="22796"/>
                    <a:pt x="2271" y="39436"/>
                    <a:pt x="9112" y="55091"/>
                  </a:cubicBezTo>
                  <a:cubicBezTo>
                    <a:pt x="15689" y="70153"/>
                    <a:pt x="23933" y="83965"/>
                    <a:pt x="36802" y="94555"/>
                  </a:cubicBezTo>
                  <a:cubicBezTo>
                    <a:pt x="43994" y="100409"/>
                    <a:pt x="53991" y="88920"/>
                    <a:pt x="46778" y="830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46" name="Google Shape;46;p4"/>
          <p:cNvSpPr txBox="1">
            <a:spLocks noGrp="1"/>
          </p:cNvSpPr>
          <p:nvPr>
            <p:ph type="body" idx="1"/>
          </p:nvPr>
        </p:nvSpPr>
        <p:spPr>
          <a:xfrm>
            <a:off x="2285733" y="1582433"/>
            <a:ext cx="7620400" cy="3693200"/>
          </a:xfrm>
          <a:prstGeom prst="rect">
            <a:avLst/>
          </a:prstGeom>
        </p:spPr>
        <p:txBody>
          <a:bodyPr spcFirstLastPara="1" wrap="square" lIns="0" tIns="0" rIns="0" bIns="0" anchor="ctr" anchorCtr="0">
            <a:noAutofit/>
          </a:bodyPr>
          <a:lstStyle>
            <a:lvl1pPr marL="609585" lvl="0" indent="-541853" algn="ctr" rtl="0">
              <a:spcBef>
                <a:spcPts val="0"/>
              </a:spcBef>
              <a:spcAft>
                <a:spcPts val="0"/>
              </a:spcAft>
              <a:buSzPts val="2800"/>
              <a:buFont typeface="Nunito SemiBold"/>
              <a:buChar char="✗"/>
              <a:defRPr sz="3733">
                <a:latin typeface="Nunito SemiBold"/>
                <a:ea typeface="Nunito SemiBold"/>
                <a:cs typeface="Nunito SemiBold"/>
                <a:sym typeface="Nunito SemiBold"/>
              </a:defRPr>
            </a:lvl1pPr>
            <a:lvl2pPr marL="1219170" lvl="1"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2pPr>
            <a:lvl3pPr marL="1828754" lvl="2"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3pPr>
            <a:lvl4pPr marL="2438339" lvl="3"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4pPr>
            <a:lvl5pPr marL="3047924" lvl="4"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5pPr>
            <a:lvl6pPr marL="3657509" lvl="5"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6pPr>
            <a:lvl7pPr marL="4267093" lvl="6"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7pPr>
            <a:lvl8pPr marL="4876678" lvl="7"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8pPr>
            <a:lvl9pPr marL="5486263" lvl="8" indent="-541853" algn="ctr" rtl="0">
              <a:spcBef>
                <a:spcPts val="1333"/>
              </a:spcBef>
              <a:spcAft>
                <a:spcPts val="1333"/>
              </a:spcAft>
              <a:buSzPts val="2800"/>
              <a:buFont typeface="Nunito SemiBold"/>
              <a:buChar char="■"/>
              <a:defRPr sz="3733">
                <a:latin typeface="Nunito SemiBold"/>
                <a:ea typeface="Nunito SemiBold"/>
                <a:cs typeface="Nunito SemiBold"/>
                <a:sym typeface="Nunito SemiBold"/>
              </a:defRPr>
            </a:lvl9pPr>
          </a:lstStyle>
          <a:p>
            <a:endParaRPr/>
          </a:p>
        </p:txBody>
      </p:sp>
      <p:sp>
        <p:nvSpPr>
          <p:cNvPr id="47" name="Google Shape;47;p4"/>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
        <p:nvSpPr>
          <p:cNvPr id="48" name="Google Shape;48;p4"/>
          <p:cNvSpPr/>
          <p:nvPr/>
        </p:nvSpPr>
        <p:spPr>
          <a:xfrm rot="-10653455">
            <a:off x="411872" y="4549353"/>
            <a:ext cx="1086664" cy="1364544"/>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49;p4"/>
          <p:cNvSpPr/>
          <p:nvPr/>
        </p:nvSpPr>
        <p:spPr>
          <a:xfrm rot="5624237">
            <a:off x="11052895" y="3822455"/>
            <a:ext cx="720159" cy="352312"/>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50;p4"/>
          <p:cNvSpPr/>
          <p:nvPr/>
        </p:nvSpPr>
        <p:spPr>
          <a:xfrm rot="5400000">
            <a:off x="8345524" y="-158950"/>
            <a:ext cx="151107" cy="1272065"/>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51;p4"/>
          <p:cNvSpPr/>
          <p:nvPr/>
        </p:nvSpPr>
        <p:spPr>
          <a:xfrm rot="5400000">
            <a:off x="8612885" y="97747"/>
            <a:ext cx="107249" cy="532052"/>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52;p4"/>
          <p:cNvSpPr/>
          <p:nvPr/>
        </p:nvSpPr>
        <p:spPr>
          <a:xfrm flipH="1">
            <a:off x="648134" y="338347"/>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 name="Google Shape;53;p4"/>
          <p:cNvSpPr/>
          <p:nvPr/>
        </p:nvSpPr>
        <p:spPr>
          <a:xfrm flipH="1">
            <a:off x="679413" y="307517"/>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768385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54"/>
        <p:cNvGrpSpPr/>
        <p:nvPr/>
      </p:nvGrpSpPr>
      <p:grpSpPr>
        <a:xfrm>
          <a:off x="0" y="0"/>
          <a:ext cx="0" cy="0"/>
          <a:chOff x="0" y="0"/>
          <a:chExt cx="0" cy="0"/>
        </a:xfrm>
      </p:grpSpPr>
      <p:sp>
        <p:nvSpPr>
          <p:cNvPr id="55" name="Google Shape;55;p5"/>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 name="Google Shape;56;p5"/>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 name="Google Shape;57;p5"/>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58;p5"/>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9" name="Google Shape;59;p5"/>
          <p:cNvSpPr txBox="1">
            <a:spLocks noGrp="1"/>
          </p:cNvSpPr>
          <p:nvPr>
            <p:ph type="body" idx="1"/>
          </p:nvPr>
        </p:nvSpPr>
        <p:spPr>
          <a:xfrm>
            <a:off x="1584233" y="2008467"/>
            <a:ext cx="8568400" cy="3787200"/>
          </a:xfrm>
          <a:prstGeom prst="rect">
            <a:avLst/>
          </a:prstGeom>
        </p:spPr>
        <p:txBody>
          <a:bodyPr spcFirstLastPara="1" wrap="square" lIns="0" tIns="0" rIns="0" bIns="0" anchor="t" anchorCtr="0">
            <a:noAutofit/>
          </a:bodyPr>
          <a:lstStyle>
            <a:lvl1pPr marL="609585" lvl="0" indent="-491054" rtl="0">
              <a:spcBef>
                <a:spcPts val="0"/>
              </a:spcBef>
              <a:spcAft>
                <a:spcPts val="0"/>
              </a:spcAft>
              <a:buSzPts val="2200"/>
              <a:buChar char="✗"/>
              <a:defRPr/>
            </a:lvl1pPr>
            <a:lvl2pPr marL="1219170" lvl="1" indent="-491054" rtl="0">
              <a:spcBef>
                <a:spcPts val="1333"/>
              </a:spcBef>
              <a:spcAft>
                <a:spcPts val="0"/>
              </a:spcAft>
              <a:buSzPts val="2200"/>
              <a:buChar char="✗"/>
              <a:defRPr/>
            </a:lvl2pPr>
            <a:lvl3pPr marL="1828754" lvl="2" indent="-491054" rtl="0">
              <a:spcBef>
                <a:spcPts val="1333"/>
              </a:spcBef>
              <a:spcAft>
                <a:spcPts val="0"/>
              </a:spcAft>
              <a:buSzPts val="2200"/>
              <a:buChar char="■"/>
              <a:defRPr/>
            </a:lvl3pPr>
            <a:lvl4pPr marL="2438339" lvl="3" indent="-491054" rtl="0">
              <a:spcBef>
                <a:spcPts val="1333"/>
              </a:spcBef>
              <a:spcAft>
                <a:spcPts val="0"/>
              </a:spcAft>
              <a:buSzPts val="2200"/>
              <a:buChar char="●"/>
              <a:defRPr/>
            </a:lvl4pPr>
            <a:lvl5pPr marL="3047924" lvl="4" indent="-491054" rtl="0">
              <a:spcBef>
                <a:spcPts val="1333"/>
              </a:spcBef>
              <a:spcAft>
                <a:spcPts val="0"/>
              </a:spcAft>
              <a:buSzPts val="2200"/>
              <a:buChar char="○"/>
              <a:defRPr/>
            </a:lvl5pPr>
            <a:lvl6pPr marL="3657509" lvl="5" indent="-491054" rtl="0">
              <a:spcBef>
                <a:spcPts val="1333"/>
              </a:spcBef>
              <a:spcAft>
                <a:spcPts val="0"/>
              </a:spcAft>
              <a:buSzPts val="2200"/>
              <a:buChar char="■"/>
              <a:defRPr/>
            </a:lvl6pPr>
            <a:lvl7pPr marL="4267093" lvl="6" indent="-491054" rtl="0">
              <a:spcBef>
                <a:spcPts val="1333"/>
              </a:spcBef>
              <a:spcAft>
                <a:spcPts val="0"/>
              </a:spcAft>
              <a:buSzPts val="2200"/>
              <a:buChar char="●"/>
              <a:defRPr/>
            </a:lvl7pPr>
            <a:lvl8pPr marL="4876678" lvl="7" indent="-491054" rtl="0">
              <a:spcBef>
                <a:spcPts val="1333"/>
              </a:spcBef>
              <a:spcAft>
                <a:spcPts val="0"/>
              </a:spcAft>
              <a:buSzPts val="2200"/>
              <a:buChar char="○"/>
              <a:defRPr/>
            </a:lvl8pPr>
            <a:lvl9pPr marL="5486263" lvl="8" indent="-491054" rtl="0">
              <a:spcBef>
                <a:spcPts val="1333"/>
              </a:spcBef>
              <a:spcAft>
                <a:spcPts val="1333"/>
              </a:spcAft>
              <a:buSzPts val="2200"/>
              <a:buChar char="■"/>
              <a:defRPr/>
            </a:lvl9pPr>
          </a:lstStyle>
          <a:p>
            <a:endParaRPr/>
          </a:p>
        </p:txBody>
      </p:sp>
      <p:sp>
        <p:nvSpPr>
          <p:cNvPr id="60" name="Google Shape;60;p5"/>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
        <p:nvSpPr>
          <p:cNvPr id="61" name="Google Shape;61;p5"/>
          <p:cNvSpPr/>
          <p:nvPr/>
        </p:nvSpPr>
        <p:spPr>
          <a:xfrm>
            <a:off x="4287149" y="494923"/>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62;p5"/>
          <p:cNvSpPr/>
          <p:nvPr/>
        </p:nvSpPr>
        <p:spPr>
          <a:xfrm>
            <a:off x="6260340" y="539412"/>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63;p5"/>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64;p5"/>
          <p:cNvSpPr/>
          <p:nvPr/>
        </p:nvSpPr>
        <p:spPr>
          <a:xfrm>
            <a:off x="326324" y="5459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5" name="Google Shape;65;p5"/>
          <p:cNvSpPr/>
          <p:nvPr/>
        </p:nvSpPr>
        <p:spPr>
          <a:xfrm>
            <a:off x="11437699" y="3943239"/>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66;p5"/>
          <p:cNvSpPr/>
          <p:nvPr/>
        </p:nvSpPr>
        <p:spPr>
          <a:xfrm>
            <a:off x="6471862" y="6143069"/>
            <a:ext cx="1135532" cy="20688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 name="Google Shape;67;p5"/>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069816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 1 column half">
  <p:cSld name="Title + 1 column half">
    <p:spTree>
      <p:nvGrpSpPr>
        <p:cNvPr id="1" name="Shape 68"/>
        <p:cNvGrpSpPr/>
        <p:nvPr/>
      </p:nvGrpSpPr>
      <p:grpSpPr>
        <a:xfrm>
          <a:off x="0" y="0"/>
          <a:ext cx="0" cy="0"/>
          <a:chOff x="0" y="0"/>
          <a:chExt cx="0" cy="0"/>
        </a:xfrm>
      </p:grpSpPr>
      <p:sp>
        <p:nvSpPr>
          <p:cNvPr id="69" name="Google Shape;69;p6"/>
          <p:cNvSpPr/>
          <p:nvPr/>
        </p:nvSpPr>
        <p:spPr>
          <a:xfrm>
            <a:off x="0" y="0"/>
            <a:ext cx="12192000" cy="6858000"/>
          </a:xfrm>
          <a:prstGeom prst="rect">
            <a:avLst/>
          </a:prstGeom>
          <a:gradFill>
            <a:gsLst>
              <a:gs pos="0">
                <a:schemeClr val="lt1"/>
              </a:gs>
              <a:gs pos="26000">
                <a:schemeClr val="lt1"/>
              </a:gs>
              <a:gs pos="48000">
                <a:srgbClr val="FFFFFF">
                  <a:alpha val="0"/>
                </a:srgbClr>
              </a:gs>
              <a:gs pos="100000">
                <a:srgbClr val="FFFFFF">
                  <a:alpha val="0"/>
                </a:srgbClr>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6"/>
          <p:cNvSpPr/>
          <p:nvPr/>
        </p:nvSpPr>
        <p:spPr>
          <a:xfrm rot="10800000">
            <a:off x="637494" y="665999"/>
            <a:ext cx="5188773" cy="5852601"/>
          </a:xfrm>
          <a:custGeom>
            <a:avLst/>
            <a:gdLst/>
            <a:ahLst/>
            <a:cxnLst/>
            <a:rect l="l" t="t" r="r" b="b"/>
            <a:pathLst>
              <a:path w="873041" h="513236" extrusionOk="0">
                <a:moveTo>
                  <a:pt x="807026" y="87874"/>
                </a:moveTo>
                <a:cubicBezTo>
                  <a:pt x="687888" y="-12496"/>
                  <a:pt x="94894" y="-27493"/>
                  <a:pt x="35062" y="46020"/>
                </a:cubicBezTo>
                <a:cubicBezTo>
                  <a:pt x="-6967" y="97718"/>
                  <a:pt x="2767" y="252111"/>
                  <a:pt x="1233" y="323344"/>
                </a:cubicBezTo>
                <a:cubicBezTo>
                  <a:pt x="-5849" y="404706"/>
                  <a:pt x="16010" y="492163"/>
                  <a:pt x="108027" y="508036"/>
                </a:cubicBezTo>
                <a:cubicBezTo>
                  <a:pt x="181211" y="520007"/>
                  <a:pt x="256478" y="507488"/>
                  <a:pt x="330298" y="508036"/>
                </a:cubicBezTo>
                <a:cubicBezTo>
                  <a:pt x="482038" y="490497"/>
                  <a:pt x="728667" y="541318"/>
                  <a:pt x="831077" y="410055"/>
                </a:cubicBezTo>
                <a:cubicBezTo>
                  <a:pt x="891479" y="316196"/>
                  <a:pt x="889396" y="168425"/>
                  <a:pt x="807026" y="87874"/>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1;p6"/>
          <p:cNvSpPr/>
          <p:nvPr/>
        </p:nvSpPr>
        <p:spPr>
          <a:xfrm>
            <a:off x="479518" y="494934"/>
            <a:ext cx="5158861" cy="5867065"/>
          </a:xfrm>
          <a:custGeom>
            <a:avLst/>
            <a:gdLst/>
            <a:ahLst/>
            <a:cxnLst/>
            <a:rect l="l" t="t" r="r" b="b"/>
            <a:pathLst>
              <a:path w="1717712" h="1953518" extrusionOk="0">
                <a:moveTo>
                  <a:pt x="1717677" y="1051758"/>
                </a:moveTo>
                <a:cubicBezTo>
                  <a:pt x="1717041" y="813899"/>
                  <a:pt x="1713292" y="575995"/>
                  <a:pt x="1710661" y="338136"/>
                </a:cubicBezTo>
                <a:cubicBezTo>
                  <a:pt x="1721382" y="143007"/>
                  <a:pt x="1668478" y="-11692"/>
                  <a:pt x="1396636" y="695"/>
                </a:cubicBezTo>
                <a:cubicBezTo>
                  <a:pt x="1075945" y="147"/>
                  <a:pt x="626492" y="30556"/>
                  <a:pt x="313102" y="62895"/>
                </a:cubicBezTo>
                <a:cubicBezTo>
                  <a:pt x="228254" y="71248"/>
                  <a:pt x="127029" y="84929"/>
                  <a:pt x="80877" y="166423"/>
                </a:cubicBezTo>
                <a:cubicBezTo>
                  <a:pt x="57506" y="207641"/>
                  <a:pt x="52222" y="256313"/>
                  <a:pt x="47991" y="302574"/>
                </a:cubicBezTo>
                <a:cubicBezTo>
                  <a:pt x="26527" y="536443"/>
                  <a:pt x="5742" y="770773"/>
                  <a:pt x="765" y="1005673"/>
                </a:cubicBezTo>
                <a:cubicBezTo>
                  <a:pt x="-2436" y="1229303"/>
                  <a:pt x="2826" y="1455674"/>
                  <a:pt x="47355" y="1675512"/>
                </a:cubicBezTo>
                <a:cubicBezTo>
                  <a:pt x="105433" y="1930275"/>
                  <a:pt x="294247" y="1910587"/>
                  <a:pt x="507266" y="1924377"/>
                </a:cubicBezTo>
                <a:cubicBezTo>
                  <a:pt x="802152" y="1942663"/>
                  <a:pt x="1097629" y="1958514"/>
                  <a:pt x="1393172" y="1952046"/>
                </a:cubicBezTo>
                <a:cubicBezTo>
                  <a:pt x="1441055" y="1950775"/>
                  <a:pt x="1490210" y="1947420"/>
                  <a:pt x="1535440" y="1930429"/>
                </a:cubicBezTo>
                <a:cubicBezTo>
                  <a:pt x="1677402" y="1878007"/>
                  <a:pt x="1689065" y="1706645"/>
                  <a:pt x="1699874" y="1577005"/>
                </a:cubicBezTo>
                <a:cubicBezTo>
                  <a:pt x="1715068" y="1402398"/>
                  <a:pt x="1718093" y="1226979"/>
                  <a:pt x="1717677" y="1051758"/>
                </a:cubicBezTo>
                <a:close/>
                <a:moveTo>
                  <a:pt x="1684308" y="1587616"/>
                </a:moveTo>
                <a:cubicBezTo>
                  <a:pt x="1671833" y="1818701"/>
                  <a:pt x="1618008" y="1947946"/>
                  <a:pt x="1360789" y="1937861"/>
                </a:cubicBezTo>
                <a:cubicBezTo>
                  <a:pt x="1016574" y="1942663"/>
                  <a:pt x="672358" y="1921374"/>
                  <a:pt x="329042" y="1897608"/>
                </a:cubicBezTo>
                <a:cubicBezTo>
                  <a:pt x="86951" y="1886316"/>
                  <a:pt x="53428" y="1699979"/>
                  <a:pt x="34726" y="1498208"/>
                </a:cubicBezTo>
                <a:cubicBezTo>
                  <a:pt x="-9452" y="1099970"/>
                  <a:pt x="26790" y="698817"/>
                  <a:pt x="62702" y="301390"/>
                </a:cubicBezTo>
                <a:cubicBezTo>
                  <a:pt x="68753" y="111151"/>
                  <a:pt x="183835" y="84798"/>
                  <a:pt x="348357" y="74011"/>
                </a:cubicBezTo>
                <a:cubicBezTo>
                  <a:pt x="645698" y="44939"/>
                  <a:pt x="1089889" y="7404"/>
                  <a:pt x="1389160" y="15363"/>
                </a:cubicBezTo>
                <a:cubicBezTo>
                  <a:pt x="1422529" y="16262"/>
                  <a:pt x="1545876" y="-5817"/>
                  <a:pt x="1635416" y="89906"/>
                </a:cubicBezTo>
                <a:cubicBezTo>
                  <a:pt x="1708337" y="167848"/>
                  <a:pt x="1693692" y="282645"/>
                  <a:pt x="1696388" y="380999"/>
                </a:cubicBezTo>
                <a:cubicBezTo>
                  <a:pt x="1696805" y="783117"/>
                  <a:pt x="1718115" y="1186353"/>
                  <a:pt x="1684242" y="158761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72;p6"/>
          <p:cNvSpPr txBox="1">
            <a:spLocks noGrp="1"/>
          </p:cNvSpPr>
          <p:nvPr>
            <p:ph type="title"/>
          </p:nvPr>
        </p:nvSpPr>
        <p:spPr>
          <a:xfrm>
            <a:off x="1177833" y="1339984"/>
            <a:ext cx="3839200" cy="12692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3" name="Google Shape;73;p6"/>
          <p:cNvSpPr txBox="1">
            <a:spLocks noGrp="1"/>
          </p:cNvSpPr>
          <p:nvPr>
            <p:ph type="body" idx="1"/>
          </p:nvPr>
        </p:nvSpPr>
        <p:spPr>
          <a:xfrm>
            <a:off x="1178033" y="2771217"/>
            <a:ext cx="3839200" cy="27468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333"/>
              </a:spcBef>
              <a:spcAft>
                <a:spcPts val="0"/>
              </a:spcAft>
              <a:buSzPts val="2000"/>
              <a:buChar char="✗"/>
              <a:defRPr sz="2667"/>
            </a:lvl2pPr>
            <a:lvl3pPr marL="1828754" lvl="2" indent="-474121" rtl="0">
              <a:spcBef>
                <a:spcPts val="1333"/>
              </a:spcBef>
              <a:spcAft>
                <a:spcPts val="0"/>
              </a:spcAft>
              <a:buSzPts val="2000"/>
              <a:buChar char="■"/>
              <a:defRPr sz="2667"/>
            </a:lvl3pPr>
            <a:lvl4pPr marL="2438339" lvl="3" indent="-474121" rtl="0">
              <a:spcBef>
                <a:spcPts val="1333"/>
              </a:spcBef>
              <a:spcAft>
                <a:spcPts val="0"/>
              </a:spcAft>
              <a:buSzPts val="2000"/>
              <a:buChar char="●"/>
              <a:defRPr sz="2667"/>
            </a:lvl4pPr>
            <a:lvl5pPr marL="3047924" lvl="4" indent="-474121" rtl="0">
              <a:spcBef>
                <a:spcPts val="1333"/>
              </a:spcBef>
              <a:spcAft>
                <a:spcPts val="0"/>
              </a:spcAft>
              <a:buSzPts val="2000"/>
              <a:buChar char="○"/>
              <a:defRPr sz="2667"/>
            </a:lvl5pPr>
            <a:lvl6pPr marL="3657509" lvl="5" indent="-474121" rtl="0">
              <a:spcBef>
                <a:spcPts val="1333"/>
              </a:spcBef>
              <a:spcAft>
                <a:spcPts val="0"/>
              </a:spcAft>
              <a:buSzPts val="2000"/>
              <a:buChar char="■"/>
              <a:defRPr sz="2667"/>
            </a:lvl6pPr>
            <a:lvl7pPr marL="4267093" lvl="6" indent="-474121" rtl="0">
              <a:spcBef>
                <a:spcPts val="1333"/>
              </a:spcBef>
              <a:spcAft>
                <a:spcPts val="0"/>
              </a:spcAft>
              <a:buSzPts val="2000"/>
              <a:buChar char="●"/>
              <a:defRPr sz="2667"/>
            </a:lvl7pPr>
            <a:lvl8pPr marL="4876678" lvl="7" indent="-474121" rtl="0">
              <a:spcBef>
                <a:spcPts val="1333"/>
              </a:spcBef>
              <a:spcAft>
                <a:spcPts val="0"/>
              </a:spcAft>
              <a:buSzPts val="2000"/>
              <a:buChar char="○"/>
              <a:defRPr sz="2667"/>
            </a:lvl8pPr>
            <a:lvl9pPr marL="5486263" lvl="8" indent="-474121" rtl="0">
              <a:spcBef>
                <a:spcPts val="1333"/>
              </a:spcBef>
              <a:spcAft>
                <a:spcPts val="1333"/>
              </a:spcAft>
              <a:buSzPts val="2000"/>
              <a:buChar char="■"/>
              <a:defRPr sz="2667"/>
            </a:lvl9pPr>
          </a:lstStyle>
          <a:p>
            <a:endParaRPr/>
          </a:p>
        </p:txBody>
      </p:sp>
      <p:sp>
        <p:nvSpPr>
          <p:cNvPr id="74" name="Google Shape;74;p6"/>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
        <p:nvSpPr>
          <p:cNvPr id="75" name="Google Shape;75;p6"/>
          <p:cNvSpPr/>
          <p:nvPr/>
        </p:nvSpPr>
        <p:spPr>
          <a:xfrm rot="5400000">
            <a:off x="4819390" y="3442248"/>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76;p6"/>
          <p:cNvSpPr/>
          <p:nvPr/>
        </p:nvSpPr>
        <p:spPr>
          <a:xfrm rot="5400000">
            <a:off x="5540742" y="4697172"/>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 name="Google Shape;77;p6"/>
          <p:cNvSpPr/>
          <p:nvPr/>
        </p:nvSpPr>
        <p:spPr>
          <a:xfrm rot="10800000">
            <a:off x="723383" y="5986900"/>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 name="Google Shape;78;p6"/>
          <p:cNvSpPr/>
          <p:nvPr/>
        </p:nvSpPr>
        <p:spPr>
          <a:xfrm rot="5130764">
            <a:off x="330190" y="549114"/>
            <a:ext cx="994517" cy="1033772"/>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 name="Google Shape;79;p6"/>
          <p:cNvSpPr/>
          <p:nvPr/>
        </p:nvSpPr>
        <p:spPr>
          <a:xfrm>
            <a:off x="3993032" y="400739"/>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 name="Google Shape;80;p6"/>
          <p:cNvSpPr/>
          <p:nvPr/>
        </p:nvSpPr>
        <p:spPr>
          <a:xfrm>
            <a:off x="1994262" y="6170762"/>
            <a:ext cx="1135532" cy="20688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1" name="Google Shape;81;p6"/>
          <p:cNvSpPr/>
          <p:nvPr/>
        </p:nvSpPr>
        <p:spPr>
          <a:xfrm rot="10800000">
            <a:off x="727688" y="6240338"/>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719708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82"/>
        <p:cNvGrpSpPr/>
        <p:nvPr/>
      </p:nvGrpSpPr>
      <p:grpSpPr>
        <a:xfrm>
          <a:off x="0" y="0"/>
          <a:ext cx="0" cy="0"/>
          <a:chOff x="0" y="0"/>
          <a:chExt cx="0" cy="0"/>
        </a:xfrm>
      </p:grpSpPr>
      <p:sp>
        <p:nvSpPr>
          <p:cNvPr id="83" name="Google Shape;83;p7"/>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 name="Google Shape;84;p7"/>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 name="Google Shape;85;p7"/>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 name="Google Shape;86;p7"/>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7" name="Google Shape;87;p7"/>
          <p:cNvSpPr txBox="1">
            <a:spLocks noGrp="1"/>
          </p:cNvSpPr>
          <p:nvPr>
            <p:ph type="body" idx="1"/>
          </p:nvPr>
        </p:nvSpPr>
        <p:spPr>
          <a:xfrm>
            <a:off x="1584233" y="2008467"/>
            <a:ext cx="4003600" cy="36828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333"/>
              </a:spcBef>
              <a:spcAft>
                <a:spcPts val="0"/>
              </a:spcAft>
              <a:buSzPts val="2000"/>
              <a:buChar char="✗"/>
              <a:defRPr sz="2667"/>
            </a:lvl2pPr>
            <a:lvl3pPr marL="1828754" lvl="2" indent="-474121" rtl="0">
              <a:spcBef>
                <a:spcPts val="1333"/>
              </a:spcBef>
              <a:spcAft>
                <a:spcPts val="0"/>
              </a:spcAft>
              <a:buSzPts val="2000"/>
              <a:buChar char="■"/>
              <a:defRPr sz="2667"/>
            </a:lvl3pPr>
            <a:lvl4pPr marL="2438339" lvl="3" indent="-474121" rtl="0">
              <a:spcBef>
                <a:spcPts val="1333"/>
              </a:spcBef>
              <a:spcAft>
                <a:spcPts val="0"/>
              </a:spcAft>
              <a:buSzPts val="2000"/>
              <a:buChar char="●"/>
              <a:defRPr sz="2667"/>
            </a:lvl4pPr>
            <a:lvl5pPr marL="3047924" lvl="4" indent="-474121" rtl="0">
              <a:spcBef>
                <a:spcPts val="1333"/>
              </a:spcBef>
              <a:spcAft>
                <a:spcPts val="0"/>
              </a:spcAft>
              <a:buSzPts val="2000"/>
              <a:buChar char="○"/>
              <a:defRPr sz="2667"/>
            </a:lvl5pPr>
            <a:lvl6pPr marL="3657509" lvl="5" indent="-474121" rtl="0">
              <a:spcBef>
                <a:spcPts val="1333"/>
              </a:spcBef>
              <a:spcAft>
                <a:spcPts val="0"/>
              </a:spcAft>
              <a:buSzPts val="2000"/>
              <a:buChar char="■"/>
              <a:defRPr sz="2667"/>
            </a:lvl6pPr>
            <a:lvl7pPr marL="4267093" lvl="6" indent="-474121" rtl="0">
              <a:spcBef>
                <a:spcPts val="1333"/>
              </a:spcBef>
              <a:spcAft>
                <a:spcPts val="0"/>
              </a:spcAft>
              <a:buSzPts val="2000"/>
              <a:buChar char="●"/>
              <a:defRPr sz="2667"/>
            </a:lvl7pPr>
            <a:lvl8pPr marL="4876678" lvl="7" indent="-474121" rtl="0">
              <a:spcBef>
                <a:spcPts val="1333"/>
              </a:spcBef>
              <a:spcAft>
                <a:spcPts val="0"/>
              </a:spcAft>
              <a:buSzPts val="2000"/>
              <a:buChar char="○"/>
              <a:defRPr sz="2667"/>
            </a:lvl8pPr>
            <a:lvl9pPr marL="5486263" lvl="8" indent="-474121" rtl="0">
              <a:spcBef>
                <a:spcPts val="1333"/>
              </a:spcBef>
              <a:spcAft>
                <a:spcPts val="1333"/>
              </a:spcAft>
              <a:buSzPts val="2000"/>
              <a:buChar char="■"/>
              <a:defRPr sz="2667"/>
            </a:lvl9pPr>
          </a:lstStyle>
          <a:p>
            <a:endParaRPr/>
          </a:p>
        </p:txBody>
      </p:sp>
      <p:sp>
        <p:nvSpPr>
          <p:cNvPr id="88" name="Google Shape;88;p7"/>
          <p:cNvSpPr txBox="1">
            <a:spLocks noGrp="1"/>
          </p:cNvSpPr>
          <p:nvPr>
            <p:ph type="body" idx="2"/>
          </p:nvPr>
        </p:nvSpPr>
        <p:spPr>
          <a:xfrm>
            <a:off x="6149152" y="2008467"/>
            <a:ext cx="4003600" cy="36828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333"/>
              </a:spcBef>
              <a:spcAft>
                <a:spcPts val="0"/>
              </a:spcAft>
              <a:buSzPts val="2000"/>
              <a:buChar char="✗"/>
              <a:defRPr sz="2667"/>
            </a:lvl2pPr>
            <a:lvl3pPr marL="1828754" lvl="2" indent="-474121" rtl="0">
              <a:spcBef>
                <a:spcPts val="1333"/>
              </a:spcBef>
              <a:spcAft>
                <a:spcPts val="0"/>
              </a:spcAft>
              <a:buSzPts val="2000"/>
              <a:buChar char="■"/>
              <a:defRPr sz="2667"/>
            </a:lvl3pPr>
            <a:lvl4pPr marL="2438339" lvl="3" indent="-474121" rtl="0">
              <a:spcBef>
                <a:spcPts val="1333"/>
              </a:spcBef>
              <a:spcAft>
                <a:spcPts val="0"/>
              </a:spcAft>
              <a:buSzPts val="2000"/>
              <a:buChar char="●"/>
              <a:defRPr sz="2667"/>
            </a:lvl4pPr>
            <a:lvl5pPr marL="3047924" lvl="4" indent="-474121" rtl="0">
              <a:spcBef>
                <a:spcPts val="1333"/>
              </a:spcBef>
              <a:spcAft>
                <a:spcPts val="0"/>
              </a:spcAft>
              <a:buSzPts val="2000"/>
              <a:buChar char="○"/>
              <a:defRPr sz="2667"/>
            </a:lvl5pPr>
            <a:lvl6pPr marL="3657509" lvl="5" indent="-474121" rtl="0">
              <a:spcBef>
                <a:spcPts val="1333"/>
              </a:spcBef>
              <a:spcAft>
                <a:spcPts val="0"/>
              </a:spcAft>
              <a:buSzPts val="2000"/>
              <a:buChar char="■"/>
              <a:defRPr sz="2667"/>
            </a:lvl6pPr>
            <a:lvl7pPr marL="4267093" lvl="6" indent="-474121" rtl="0">
              <a:spcBef>
                <a:spcPts val="1333"/>
              </a:spcBef>
              <a:spcAft>
                <a:spcPts val="0"/>
              </a:spcAft>
              <a:buSzPts val="2000"/>
              <a:buChar char="●"/>
              <a:defRPr sz="2667"/>
            </a:lvl7pPr>
            <a:lvl8pPr marL="4876678" lvl="7" indent="-474121" rtl="0">
              <a:spcBef>
                <a:spcPts val="1333"/>
              </a:spcBef>
              <a:spcAft>
                <a:spcPts val="0"/>
              </a:spcAft>
              <a:buSzPts val="2000"/>
              <a:buChar char="○"/>
              <a:defRPr sz="2667"/>
            </a:lvl8pPr>
            <a:lvl9pPr marL="5486263" lvl="8" indent="-474121" rtl="0">
              <a:spcBef>
                <a:spcPts val="1333"/>
              </a:spcBef>
              <a:spcAft>
                <a:spcPts val="1333"/>
              </a:spcAft>
              <a:buSzPts val="2000"/>
              <a:buChar char="■"/>
              <a:defRPr sz="2667"/>
            </a:lvl9pPr>
          </a:lstStyle>
          <a:p>
            <a:endParaRPr/>
          </a:p>
        </p:txBody>
      </p:sp>
      <p:sp>
        <p:nvSpPr>
          <p:cNvPr id="89" name="Google Shape;89;p7"/>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
        <p:nvSpPr>
          <p:cNvPr id="90" name="Google Shape;90;p7"/>
          <p:cNvSpPr/>
          <p:nvPr/>
        </p:nvSpPr>
        <p:spPr>
          <a:xfrm>
            <a:off x="10851766" y="316035"/>
            <a:ext cx="985341" cy="1237312"/>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91;p7"/>
          <p:cNvSpPr/>
          <p:nvPr/>
        </p:nvSpPr>
        <p:spPr>
          <a:xfrm>
            <a:off x="11396892" y="3796060"/>
            <a:ext cx="349497" cy="308144"/>
          </a:xfrm>
          <a:custGeom>
            <a:avLst/>
            <a:gdLst/>
            <a:ahLst/>
            <a:cxnLst/>
            <a:rect l="l" t="t" r="r" b="b"/>
            <a:pathLst>
              <a:path w="124229" h="109530" extrusionOk="0">
                <a:moveTo>
                  <a:pt x="79291" y="1720"/>
                </a:moveTo>
                <a:cubicBezTo>
                  <a:pt x="8212" y="-15360"/>
                  <a:pt x="-40965" y="100205"/>
                  <a:pt x="47829" y="108799"/>
                </a:cubicBezTo>
                <a:cubicBezTo>
                  <a:pt x="119983" y="119191"/>
                  <a:pt x="160785" y="15554"/>
                  <a:pt x="79291" y="1720"/>
                </a:cubicBezTo>
                <a:close/>
                <a:moveTo>
                  <a:pt x="106609" y="64095"/>
                </a:moveTo>
                <a:cubicBezTo>
                  <a:pt x="93827" y="96675"/>
                  <a:pt x="39761" y="106168"/>
                  <a:pt x="18275" y="78083"/>
                </a:cubicBezTo>
                <a:cubicBezTo>
                  <a:pt x="2292" y="46095"/>
                  <a:pt x="38489" y="11651"/>
                  <a:pt x="70390" y="15247"/>
                </a:cubicBezTo>
                <a:cubicBezTo>
                  <a:pt x="97620" y="15401"/>
                  <a:pt x="116651" y="36974"/>
                  <a:pt x="106609" y="640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 name="Google Shape;92;p7"/>
          <p:cNvSpPr/>
          <p:nvPr/>
        </p:nvSpPr>
        <p:spPr>
          <a:xfrm>
            <a:off x="5902355" y="6299608"/>
            <a:ext cx="1184197" cy="81987"/>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 name="Google Shape;93;p7"/>
          <p:cNvSpPr/>
          <p:nvPr/>
        </p:nvSpPr>
        <p:spPr>
          <a:xfrm>
            <a:off x="7158362" y="6340678"/>
            <a:ext cx="115853" cy="41572"/>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 name="Google Shape;94;p7"/>
          <p:cNvSpPr/>
          <p:nvPr/>
        </p:nvSpPr>
        <p:spPr>
          <a:xfrm>
            <a:off x="7384870" y="6340232"/>
            <a:ext cx="399637" cy="54241"/>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 name="Google Shape;95;p7"/>
          <p:cNvSpPr/>
          <p:nvPr/>
        </p:nvSpPr>
        <p:spPr>
          <a:xfrm>
            <a:off x="434048" y="1370193"/>
            <a:ext cx="151107" cy="1272065"/>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6" name="Google Shape;96;p7"/>
          <p:cNvSpPr/>
          <p:nvPr/>
        </p:nvSpPr>
        <p:spPr>
          <a:xfrm>
            <a:off x="342669" y="1494769"/>
            <a:ext cx="107249" cy="532052"/>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86770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theme" Target="../theme/theme5.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6.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2D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EA8C6D"/>
              </a:buClr>
              <a:buSzPts val="2800"/>
              <a:buFont typeface="Amatic SC"/>
              <a:buNone/>
              <a:defRPr sz="2800" b="1">
                <a:solidFill>
                  <a:srgbClr val="EA8C6D"/>
                </a:solidFill>
                <a:latin typeface="Amatic SC"/>
                <a:ea typeface="Amatic SC"/>
                <a:cs typeface="Amatic SC"/>
                <a:sym typeface="Amatic S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allanna"/>
              <a:buChar char="●"/>
              <a:defRPr sz="1800">
                <a:solidFill>
                  <a:schemeClr val="dk1"/>
                </a:solidFill>
                <a:latin typeface="Mallanna"/>
                <a:ea typeface="Mallanna"/>
                <a:cs typeface="Mallanna"/>
                <a:sym typeface="Mallanna"/>
              </a:defRPr>
            </a:lvl1pPr>
            <a:lvl2pPr marL="914400" lvl="1"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2pPr>
            <a:lvl3pPr marL="1371600" lvl="2"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3pPr>
            <a:lvl4pPr marL="1828800" lvl="3"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4pPr>
            <a:lvl5pPr marL="2286000" lvl="4"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5pPr>
            <a:lvl6pPr marL="2743200" lvl="5"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6pPr>
            <a:lvl7pPr marL="3200400" lvl="6"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7pPr>
            <a:lvl8pPr marL="3657600" lvl="7" indent="-317500">
              <a:lnSpc>
                <a:spcPct val="115000"/>
              </a:lnSpc>
              <a:spcBef>
                <a:spcPts val="1600"/>
              </a:spcBef>
              <a:spcAft>
                <a:spcPts val="0"/>
              </a:spcAft>
              <a:buClr>
                <a:schemeClr val="dk1"/>
              </a:buClr>
              <a:buSzPts val="1400"/>
              <a:buFont typeface="Mallanna"/>
              <a:buChar char="○"/>
              <a:defRPr>
                <a:solidFill>
                  <a:schemeClr val="dk1"/>
                </a:solidFill>
                <a:latin typeface="Mallanna"/>
                <a:ea typeface="Mallanna"/>
                <a:cs typeface="Mallanna"/>
                <a:sym typeface="Mallanna"/>
              </a:defRPr>
            </a:lvl8pPr>
            <a:lvl9pPr marL="4114800" lvl="8" indent="-317500">
              <a:lnSpc>
                <a:spcPct val="115000"/>
              </a:lnSpc>
              <a:spcBef>
                <a:spcPts val="1600"/>
              </a:spcBef>
              <a:spcAft>
                <a:spcPts val="1600"/>
              </a:spcAft>
              <a:buClr>
                <a:schemeClr val="dk1"/>
              </a:buClr>
              <a:buSzPts val="1400"/>
              <a:buFont typeface="Mallanna"/>
              <a:buChar char="■"/>
              <a:defRPr>
                <a:solidFill>
                  <a:schemeClr val="dk1"/>
                </a:solidFill>
                <a:latin typeface="Mallanna"/>
                <a:ea typeface="Mallanna"/>
                <a:cs typeface="Mallanna"/>
                <a:sym typeface="Mallanna"/>
              </a:defRPr>
            </a:lvl9pPr>
          </a:lstStyle>
          <a:p>
            <a:endParaRPr/>
          </a:p>
        </p:txBody>
      </p:sp>
    </p:spTree>
    <p:extLst>
      <p:ext uri="{BB962C8B-B14F-4D97-AF65-F5344CB8AC3E}">
        <p14:creationId xmlns:p14="http://schemas.microsoft.com/office/powerpoint/2010/main" val="1505405145"/>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04DB6B-4480-488D-BBC2-C76BFDC523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25F3A6-F3BF-41E9-8DAB-2D4C3A9988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6255C-FD91-4D35-9598-2AD4430AB4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23A3A-0441-4FC4-B674-5730CF5723A5}" type="datetimeFigureOut">
              <a:rPr lang="en-US" smtClean="0"/>
              <a:t>22-Aug-23</a:t>
            </a:fld>
            <a:endParaRPr lang="en-US"/>
          </a:p>
        </p:txBody>
      </p:sp>
      <p:sp>
        <p:nvSpPr>
          <p:cNvPr id="5" name="Footer Placeholder 4">
            <a:extLst>
              <a:ext uri="{FF2B5EF4-FFF2-40B4-BE49-F238E27FC236}">
                <a16:creationId xmlns:a16="http://schemas.microsoft.com/office/drawing/2014/main" id="{48384930-2909-44C5-91BD-46FCCC2355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9387E4-844E-4064-A265-22A949481C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1817F-E930-4183-82C9-8476CE8D8CA7}" type="slidenum">
              <a:rPr lang="en-US" smtClean="0"/>
              <a:t>‹#›</a:t>
            </a:fld>
            <a:endParaRPr lang="en-US"/>
          </a:p>
        </p:txBody>
      </p:sp>
    </p:spTree>
    <p:extLst>
      <p:ext uri="{BB962C8B-B14F-4D97-AF65-F5344CB8AC3E}">
        <p14:creationId xmlns:p14="http://schemas.microsoft.com/office/powerpoint/2010/main" val="2476641910"/>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22-Aug-23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46701691"/>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22-Aug-23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314922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464550"/>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 id="2147483842"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77833" y="911467"/>
            <a:ext cx="8568400" cy="5284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1pPr>
            <a:lvl2pPr lvl="1"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2pPr>
            <a:lvl3pPr lvl="2"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3pPr>
            <a:lvl4pPr lvl="3"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4pPr>
            <a:lvl5pPr lvl="4"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5pPr>
            <a:lvl6pPr lvl="5"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6pPr>
            <a:lvl7pPr lvl="6"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7pPr>
            <a:lvl8pPr lvl="7"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8pPr>
            <a:lvl9pPr lvl="8"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584233" y="2008467"/>
            <a:ext cx="8568400" cy="3787200"/>
          </a:xfrm>
          <a:prstGeom prst="rect">
            <a:avLst/>
          </a:prstGeom>
          <a:noFill/>
          <a:ln>
            <a:noFill/>
          </a:ln>
        </p:spPr>
        <p:txBody>
          <a:bodyPr spcFirstLastPara="1" wrap="square" lIns="0" tIns="0" rIns="0" bIns="0" anchor="t" anchorCtr="0">
            <a:noAutofit/>
          </a:bodyPr>
          <a:lstStyle>
            <a:lvl1pPr marL="457200" lvl="0" indent="-368300" rtl="0">
              <a:lnSpc>
                <a:spcPct val="100000"/>
              </a:lnSpc>
              <a:spcBef>
                <a:spcPts val="0"/>
              </a:spcBef>
              <a:spcAft>
                <a:spcPts val="0"/>
              </a:spcAft>
              <a:buClr>
                <a:schemeClr val="accent1"/>
              </a:buClr>
              <a:buSzPts val="2200"/>
              <a:buFont typeface="Nunito"/>
              <a:buChar char="✗"/>
              <a:defRPr sz="2200">
                <a:solidFill>
                  <a:schemeClr val="dk1"/>
                </a:solidFill>
                <a:latin typeface="Nunito"/>
                <a:ea typeface="Nunito"/>
                <a:cs typeface="Nunito"/>
                <a:sym typeface="Nunito"/>
              </a:defRPr>
            </a:lvl1pPr>
            <a:lvl2pPr marL="914400" lvl="1" indent="-368300" rtl="0">
              <a:lnSpc>
                <a:spcPct val="100000"/>
              </a:lnSpc>
              <a:spcBef>
                <a:spcPts val="1000"/>
              </a:spcBef>
              <a:spcAft>
                <a:spcPts val="0"/>
              </a:spcAft>
              <a:buClr>
                <a:schemeClr val="dk2"/>
              </a:buClr>
              <a:buSzPts val="2200"/>
              <a:buFont typeface="Nunito"/>
              <a:buChar char="✗"/>
              <a:defRPr sz="2200">
                <a:solidFill>
                  <a:schemeClr val="dk1"/>
                </a:solidFill>
                <a:latin typeface="Nunito"/>
                <a:ea typeface="Nunito"/>
                <a:cs typeface="Nunito"/>
                <a:sym typeface="Nunito"/>
              </a:defRPr>
            </a:lvl2pPr>
            <a:lvl3pPr marL="1371600" lvl="2"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3pPr>
            <a:lvl4pPr marL="1828800" lvl="3"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4pPr>
            <a:lvl5pPr marL="2286000" lvl="4"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5pPr>
            <a:lvl6pPr marL="2743200" lvl="5"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6pPr>
            <a:lvl7pPr marL="3200400" lvl="6"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7pPr>
            <a:lvl8pPr marL="3657600" lvl="7"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8pPr>
            <a:lvl9pPr marL="4114800" lvl="8" indent="-368300" rtl="0">
              <a:lnSpc>
                <a:spcPct val="100000"/>
              </a:lnSpc>
              <a:spcBef>
                <a:spcPts val="1000"/>
              </a:spcBef>
              <a:spcAft>
                <a:spcPts val="1000"/>
              </a:spcAft>
              <a:buClr>
                <a:schemeClr val="dk1"/>
              </a:buClr>
              <a:buSzPts val="2200"/>
              <a:buFont typeface="Nunito"/>
              <a:buChar char="■"/>
              <a:defRPr sz="2200">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11205833" y="6257835"/>
            <a:ext cx="731600" cy="400400"/>
          </a:xfrm>
          <a:prstGeom prst="rect">
            <a:avLst/>
          </a:prstGeom>
          <a:noFill/>
          <a:ln>
            <a:noFill/>
          </a:ln>
        </p:spPr>
        <p:txBody>
          <a:bodyPr spcFirstLastPara="1" wrap="square" lIns="0" tIns="0" rIns="0" bIns="0" anchor="ctr" anchorCtr="0">
            <a:noAutofit/>
          </a:bodyPr>
          <a:lstStyle>
            <a:lvl1pPr lvl="0" algn="r" rtl="0">
              <a:buNone/>
              <a:defRPr sz="2000" b="1">
                <a:solidFill>
                  <a:schemeClr val="dk2"/>
                </a:solidFill>
                <a:latin typeface="Amatic SC"/>
                <a:ea typeface="Amatic SC"/>
                <a:cs typeface="Amatic SC"/>
                <a:sym typeface="Amatic SC"/>
              </a:defRPr>
            </a:lvl1pPr>
            <a:lvl2pPr lvl="1" algn="r" rtl="0">
              <a:buNone/>
              <a:defRPr sz="2000" b="1">
                <a:solidFill>
                  <a:schemeClr val="dk2"/>
                </a:solidFill>
                <a:latin typeface="Amatic SC"/>
                <a:ea typeface="Amatic SC"/>
                <a:cs typeface="Amatic SC"/>
                <a:sym typeface="Amatic SC"/>
              </a:defRPr>
            </a:lvl2pPr>
            <a:lvl3pPr lvl="2" algn="r" rtl="0">
              <a:buNone/>
              <a:defRPr sz="2000" b="1">
                <a:solidFill>
                  <a:schemeClr val="dk2"/>
                </a:solidFill>
                <a:latin typeface="Amatic SC"/>
                <a:ea typeface="Amatic SC"/>
                <a:cs typeface="Amatic SC"/>
                <a:sym typeface="Amatic SC"/>
              </a:defRPr>
            </a:lvl3pPr>
            <a:lvl4pPr lvl="3" algn="r" rtl="0">
              <a:buNone/>
              <a:defRPr sz="2000" b="1">
                <a:solidFill>
                  <a:schemeClr val="dk2"/>
                </a:solidFill>
                <a:latin typeface="Amatic SC"/>
                <a:ea typeface="Amatic SC"/>
                <a:cs typeface="Amatic SC"/>
                <a:sym typeface="Amatic SC"/>
              </a:defRPr>
            </a:lvl4pPr>
            <a:lvl5pPr lvl="4" algn="r" rtl="0">
              <a:buNone/>
              <a:defRPr sz="2000" b="1">
                <a:solidFill>
                  <a:schemeClr val="dk2"/>
                </a:solidFill>
                <a:latin typeface="Amatic SC"/>
                <a:ea typeface="Amatic SC"/>
                <a:cs typeface="Amatic SC"/>
                <a:sym typeface="Amatic SC"/>
              </a:defRPr>
            </a:lvl5pPr>
            <a:lvl6pPr lvl="5" algn="r" rtl="0">
              <a:buNone/>
              <a:defRPr sz="2000" b="1">
                <a:solidFill>
                  <a:schemeClr val="dk2"/>
                </a:solidFill>
                <a:latin typeface="Amatic SC"/>
                <a:ea typeface="Amatic SC"/>
                <a:cs typeface="Amatic SC"/>
                <a:sym typeface="Amatic SC"/>
              </a:defRPr>
            </a:lvl6pPr>
            <a:lvl7pPr lvl="6" algn="r" rtl="0">
              <a:buNone/>
              <a:defRPr sz="2000" b="1">
                <a:solidFill>
                  <a:schemeClr val="dk2"/>
                </a:solidFill>
                <a:latin typeface="Amatic SC"/>
                <a:ea typeface="Amatic SC"/>
                <a:cs typeface="Amatic SC"/>
                <a:sym typeface="Amatic SC"/>
              </a:defRPr>
            </a:lvl7pPr>
            <a:lvl8pPr lvl="7" algn="r" rtl="0">
              <a:buNone/>
              <a:defRPr sz="2000" b="1">
                <a:solidFill>
                  <a:schemeClr val="dk2"/>
                </a:solidFill>
                <a:latin typeface="Amatic SC"/>
                <a:ea typeface="Amatic SC"/>
                <a:cs typeface="Amatic SC"/>
                <a:sym typeface="Amatic SC"/>
              </a:defRPr>
            </a:lvl8pPr>
            <a:lvl9pPr lvl="8" algn="r" rtl="0">
              <a:buNone/>
              <a:defRPr sz="2000" b="1">
                <a:solidFill>
                  <a:schemeClr val="dk2"/>
                </a:solidFill>
                <a:latin typeface="Amatic SC"/>
                <a:ea typeface="Amatic SC"/>
                <a:cs typeface="Amatic SC"/>
                <a:sym typeface="Amatic SC"/>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Tree>
    <p:extLst>
      <p:ext uri="{BB962C8B-B14F-4D97-AF65-F5344CB8AC3E}">
        <p14:creationId xmlns:p14="http://schemas.microsoft.com/office/powerpoint/2010/main" val="910190143"/>
      </p:ext>
    </p:extLst>
  </p:cSld>
  <p:clrMap bg1="lt1" tx1="dk1" bg2="dk2" tx2="lt2" accent1="accent1" accent2="accent2" accent3="accent3" accent4="accent4" accent5="accent5" accent6="accent6" hlink="hlink" folHlink="folHlink"/>
  <p:sldLayoutIdLst>
    <p:sldLayoutId id="2147483844"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77833" y="911467"/>
            <a:ext cx="8568400" cy="5284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1pPr>
            <a:lvl2pPr lvl="1"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2pPr>
            <a:lvl3pPr lvl="2"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3pPr>
            <a:lvl4pPr lvl="3"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4pPr>
            <a:lvl5pPr lvl="4"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5pPr>
            <a:lvl6pPr lvl="5"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6pPr>
            <a:lvl7pPr lvl="6"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7pPr>
            <a:lvl8pPr lvl="7"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8pPr>
            <a:lvl9pPr lvl="8"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584233" y="2008467"/>
            <a:ext cx="8568400" cy="3787200"/>
          </a:xfrm>
          <a:prstGeom prst="rect">
            <a:avLst/>
          </a:prstGeom>
          <a:noFill/>
          <a:ln>
            <a:noFill/>
          </a:ln>
        </p:spPr>
        <p:txBody>
          <a:bodyPr spcFirstLastPara="1" wrap="square" lIns="0" tIns="0" rIns="0" bIns="0" anchor="t" anchorCtr="0">
            <a:noAutofit/>
          </a:bodyPr>
          <a:lstStyle>
            <a:lvl1pPr marL="457200" lvl="0" indent="-368300" rtl="0">
              <a:lnSpc>
                <a:spcPct val="100000"/>
              </a:lnSpc>
              <a:spcBef>
                <a:spcPts val="0"/>
              </a:spcBef>
              <a:spcAft>
                <a:spcPts val="0"/>
              </a:spcAft>
              <a:buClr>
                <a:schemeClr val="accent1"/>
              </a:buClr>
              <a:buSzPts val="2200"/>
              <a:buFont typeface="Nunito"/>
              <a:buChar char="✗"/>
              <a:defRPr sz="2200">
                <a:solidFill>
                  <a:schemeClr val="dk1"/>
                </a:solidFill>
                <a:latin typeface="Nunito"/>
                <a:ea typeface="Nunito"/>
                <a:cs typeface="Nunito"/>
                <a:sym typeface="Nunito"/>
              </a:defRPr>
            </a:lvl1pPr>
            <a:lvl2pPr marL="914400" lvl="1" indent="-368300" rtl="0">
              <a:lnSpc>
                <a:spcPct val="100000"/>
              </a:lnSpc>
              <a:spcBef>
                <a:spcPts val="1000"/>
              </a:spcBef>
              <a:spcAft>
                <a:spcPts val="0"/>
              </a:spcAft>
              <a:buClr>
                <a:schemeClr val="dk2"/>
              </a:buClr>
              <a:buSzPts val="2200"/>
              <a:buFont typeface="Nunito"/>
              <a:buChar char="✗"/>
              <a:defRPr sz="2200">
                <a:solidFill>
                  <a:schemeClr val="dk1"/>
                </a:solidFill>
                <a:latin typeface="Nunito"/>
                <a:ea typeface="Nunito"/>
                <a:cs typeface="Nunito"/>
                <a:sym typeface="Nunito"/>
              </a:defRPr>
            </a:lvl2pPr>
            <a:lvl3pPr marL="1371600" lvl="2"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3pPr>
            <a:lvl4pPr marL="1828800" lvl="3"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4pPr>
            <a:lvl5pPr marL="2286000" lvl="4"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5pPr>
            <a:lvl6pPr marL="2743200" lvl="5"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6pPr>
            <a:lvl7pPr marL="3200400" lvl="6"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7pPr>
            <a:lvl8pPr marL="3657600" lvl="7"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8pPr>
            <a:lvl9pPr marL="4114800" lvl="8" indent="-368300" rtl="0">
              <a:lnSpc>
                <a:spcPct val="100000"/>
              </a:lnSpc>
              <a:spcBef>
                <a:spcPts val="1000"/>
              </a:spcBef>
              <a:spcAft>
                <a:spcPts val="1000"/>
              </a:spcAft>
              <a:buClr>
                <a:schemeClr val="dk1"/>
              </a:buClr>
              <a:buSzPts val="2200"/>
              <a:buFont typeface="Nunito"/>
              <a:buChar char="■"/>
              <a:defRPr sz="2200">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11205833" y="6257835"/>
            <a:ext cx="731600" cy="400400"/>
          </a:xfrm>
          <a:prstGeom prst="rect">
            <a:avLst/>
          </a:prstGeom>
          <a:noFill/>
          <a:ln>
            <a:noFill/>
          </a:ln>
        </p:spPr>
        <p:txBody>
          <a:bodyPr spcFirstLastPara="1" wrap="square" lIns="0" tIns="0" rIns="0" bIns="0" anchor="ctr" anchorCtr="0">
            <a:noAutofit/>
          </a:bodyPr>
          <a:lstStyle>
            <a:lvl1pPr lvl="0" algn="r" rtl="0">
              <a:buNone/>
              <a:defRPr sz="2000" b="1">
                <a:solidFill>
                  <a:schemeClr val="dk2"/>
                </a:solidFill>
                <a:latin typeface="Amatic SC"/>
                <a:ea typeface="Amatic SC"/>
                <a:cs typeface="Amatic SC"/>
                <a:sym typeface="Amatic SC"/>
              </a:defRPr>
            </a:lvl1pPr>
            <a:lvl2pPr lvl="1" algn="r" rtl="0">
              <a:buNone/>
              <a:defRPr sz="2000" b="1">
                <a:solidFill>
                  <a:schemeClr val="dk2"/>
                </a:solidFill>
                <a:latin typeface="Amatic SC"/>
                <a:ea typeface="Amatic SC"/>
                <a:cs typeface="Amatic SC"/>
                <a:sym typeface="Amatic SC"/>
              </a:defRPr>
            </a:lvl2pPr>
            <a:lvl3pPr lvl="2" algn="r" rtl="0">
              <a:buNone/>
              <a:defRPr sz="2000" b="1">
                <a:solidFill>
                  <a:schemeClr val="dk2"/>
                </a:solidFill>
                <a:latin typeface="Amatic SC"/>
                <a:ea typeface="Amatic SC"/>
                <a:cs typeface="Amatic SC"/>
                <a:sym typeface="Amatic SC"/>
              </a:defRPr>
            </a:lvl3pPr>
            <a:lvl4pPr lvl="3" algn="r" rtl="0">
              <a:buNone/>
              <a:defRPr sz="2000" b="1">
                <a:solidFill>
                  <a:schemeClr val="dk2"/>
                </a:solidFill>
                <a:latin typeface="Amatic SC"/>
                <a:ea typeface="Amatic SC"/>
                <a:cs typeface="Amatic SC"/>
                <a:sym typeface="Amatic SC"/>
              </a:defRPr>
            </a:lvl4pPr>
            <a:lvl5pPr lvl="4" algn="r" rtl="0">
              <a:buNone/>
              <a:defRPr sz="2000" b="1">
                <a:solidFill>
                  <a:schemeClr val="dk2"/>
                </a:solidFill>
                <a:latin typeface="Amatic SC"/>
                <a:ea typeface="Amatic SC"/>
                <a:cs typeface="Amatic SC"/>
                <a:sym typeface="Amatic SC"/>
              </a:defRPr>
            </a:lvl5pPr>
            <a:lvl6pPr lvl="5" algn="r" rtl="0">
              <a:buNone/>
              <a:defRPr sz="2000" b="1">
                <a:solidFill>
                  <a:schemeClr val="dk2"/>
                </a:solidFill>
                <a:latin typeface="Amatic SC"/>
                <a:ea typeface="Amatic SC"/>
                <a:cs typeface="Amatic SC"/>
                <a:sym typeface="Amatic SC"/>
              </a:defRPr>
            </a:lvl6pPr>
            <a:lvl7pPr lvl="6" algn="r" rtl="0">
              <a:buNone/>
              <a:defRPr sz="2000" b="1">
                <a:solidFill>
                  <a:schemeClr val="dk2"/>
                </a:solidFill>
                <a:latin typeface="Amatic SC"/>
                <a:ea typeface="Amatic SC"/>
                <a:cs typeface="Amatic SC"/>
                <a:sym typeface="Amatic SC"/>
              </a:defRPr>
            </a:lvl7pPr>
            <a:lvl8pPr lvl="7" algn="r" rtl="0">
              <a:buNone/>
              <a:defRPr sz="2000" b="1">
                <a:solidFill>
                  <a:schemeClr val="dk2"/>
                </a:solidFill>
                <a:latin typeface="Amatic SC"/>
                <a:ea typeface="Amatic SC"/>
                <a:cs typeface="Amatic SC"/>
                <a:sym typeface="Amatic SC"/>
              </a:defRPr>
            </a:lvl8pPr>
            <a:lvl9pPr lvl="8" algn="r" rtl="0">
              <a:buNone/>
              <a:defRPr sz="2000" b="1">
                <a:solidFill>
                  <a:schemeClr val="dk2"/>
                </a:solidFill>
                <a:latin typeface="Amatic SC"/>
                <a:ea typeface="Amatic SC"/>
                <a:cs typeface="Amatic SC"/>
                <a:sym typeface="Amatic SC"/>
              </a:defRPr>
            </a:lvl9pPr>
          </a:lstStyle>
          <a:p>
            <a:pPr defTabSz="1219170">
              <a:buClr>
                <a:srgbClr val="000000"/>
              </a:buClr>
            </a:pPr>
            <a:fld id="{00000000-1234-1234-1234-123412341234}" type="slidenum">
              <a:rPr lang="en" kern="0" smtClean="0">
                <a:solidFill>
                  <a:srgbClr val="7F8B91"/>
                </a:solidFill>
              </a:rPr>
              <a:pPr defTabSz="1219170">
                <a:buClr>
                  <a:srgbClr val="000000"/>
                </a:buClr>
              </a:pPr>
              <a:t>‹#›</a:t>
            </a:fld>
            <a:endParaRPr lang="en" kern="0">
              <a:solidFill>
                <a:srgbClr val="7F8B91"/>
              </a:solidFill>
            </a:endParaRPr>
          </a:p>
        </p:txBody>
      </p:sp>
    </p:spTree>
    <p:extLst>
      <p:ext uri="{BB962C8B-B14F-4D97-AF65-F5344CB8AC3E}">
        <p14:creationId xmlns:p14="http://schemas.microsoft.com/office/powerpoint/2010/main" val="3282582570"/>
      </p:ext>
    </p:extLst>
  </p:cSld>
  <p:clrMap bg1="lt1" tx1="dk1" bg2="dk2"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36.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9.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9.xml"/><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9.xml"/><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9.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9.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61.png"/><Relationship Id="rId5" Type="http://schemas.microsoft.com/office/2007/relationships/hdphoto" Target="../media/hdphoto3.wdp"/><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9.xml"/><Relationship Id="rId5" Type="http://schemas.openxmlformats.org/officeDocument/2006/relationships/image" Target="../media/image63.jpe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64.png"/><Relationship Id="rId5" Type="http://schemas.microsoft.com/office/2007/relationships/hdphoto" Target="../media/hdphoto3.wdp"/><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8" Type="http://schemas.openxmlformats.org/officeDocument/2006/relationships/image" Target="../media/image69.jpeg"/><Relationship Id="rId3" Type="http://schemas.microsoft.com/office/2007/relationships/hdphoto" Target="../media/hdphoto3.wdp"/><Relationship Id="rId7" Type="http://schemas.openxmlformats.org/officeDocument/2006/relationships/image" Target="../media/image68.jpeg"/><Relationship Id="rId2" Type="http://schemas.openxmlformats.org/officeDocument/2006/relationships/image" Target="../media/image26.png"/><Relationship Id="rId1" Type="http://schemas.openxmlformats.org/officeDocument/2006/relationships/slideLayout" Target="../slideLayouts/slideLayout29.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7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26.png"/><Relationship Id="rId7" Type="http://schemas.openxmlformats.org/officeDocument/2006/relationships/image" Target="../media/image74.jpeg"/><Relationship Id="rId2" Type="http://schemas.openxmlformats.org/officeDocument/2006/relationships/image" Target="../media/image71.jpeg"/><Relationship Id="rId1" Type="http://schemas.openxmlformats.org/officeDocument/2006/relationships/slideLayout" Target="../slideLayouts/slideLayout29.xml"/><Relationship Id="rId6" Type="http://schemas.openxmlformats.org/officeDocument/2006/relationships/image" Target="../media/image73.jpeg"/><Relationship Id="rId5" Type="http://schemas.openxmlformats.org/officeDocument/2006/relationships/image" Target="../media/image72.jpeg"/><Relationship Id="rId4" Type="http://schemas.microsoft.com/office/2007/relationships/hdphoto" Target="../media/hdphoto3.wdp"/><Relationship Id="rId9"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9.xml"/><Relationship Id="rId5" Type="http://schemas.openxmlformats.org/officeDocument/2006/relationships/image" Target="../media/image78.jpeg"/><Relationship Id="rId4" Type="http://schemas.openxmlformats.org/officeDocument/2006/relationships/image" Target="../media/image77.jpeg"/></Relationships>
</file>

<file path=ppt/slides/_rels/slide3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9.xml"/><Relationship Id="rId5" Type="http://schemas.openxmlformats.org/officeDocument/2006/relationships/image" Target="../media/image80.jpeg"/><Relationship Id="rId4" Type="http://schemas.openxmlformats.org/officeDocument/2006/relationships/image" Target="../media/image79.jpe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4.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9.xml"/><Relationship Id="rId4" Type="http://schemas.openxmlformats.org/officeDocument/2006/relationships/image" Target="../media/image89.jpeg"/></Relationships>
</file>

<file path=ppt/slides/_rels/slide4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1.png"/><Relationship Id="rId7" Type="http://schemas.openxmlformats.org/officeDocument/2006/relationships/image" Target="../media/image93.png"/><Relationship Id="rId2" Type="http://schemas.openxmlformats.org/officeDocument/2006/relationships/image" Target="../media/image90.jpeg"/><Relationship Id="rId1" Type="http://schemas.openxmlformats.org/officeDocument/2006/relationships/slideLayout" Target="../slideLayouts/slideLayout29.xml"/><Relationship Id="rId6" Type="http://schemas.microsoft.com/office/2007/relationships/hdphoto" Target="../media/hdphoto6.wdp"/><Relationship Id="rId5" Type="http://schemas.openxmlformats.org/officeDocument/2006/relationships/image" Target="../media/image92.png"/><Relationship Id="rId4" Type="http://schemas.microsoft.com/office/2007/relationships/hdphoto" Target="../media/hdphoto5.wdp"/></Relationships>
</file>

<file path=ppt/slides/_rels/slide4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94.png"/><Relationship Id="rId7" Type="http://schemas.openxmlformats.org/officeDocument/2006/relationships/image" Target="../media/image96.png"/><Relationship Id="rId2" Type="http://schemas.openxmlformats.org/officeDocument/2006/relationships/notesSlide" Target="../notesSlides/notesSlide2.xml"/><Relationship Id="rId1" Type="http://schemas.openxmlformats.org/officeDocument/2006/relationships/slideLayout" Target="../slideLayouts/slideLayout82.xml"/><Relationship Id="rId6" Type="http://schemas.microsoft.com/office/2007/relationships/hdphoto" Target="../media/hdphoto9.wdp"/><Relationship Id="rId5" Type="http://schemas.openxmlformats.org/officeDocument/2006/relationships/image" Target="../media/image95.png"/><Relationship Id="rId4" Type="http://schemas.microsoft.com/office/2007/relationships/hdphoto" Target="../media/hdphoto8.wdp"/></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97.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xml"/><Relationship Id="rId1" Type="http://schemas.openxmlformats.org/officeDocument/2006/relationships/slideLayout" Target="../slideLayouts/slideLayout97.xml"/></Relationships>
</file>

<file path=ppt/slides/_rels/slide5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xml"/><Relationship Id="rId1" Type="http://schemas.openxmlformats.org/officeDocument/2006/relationships/slideLayout" Target="../slideLayouts/slideLayout97.xml"/></Relationships>
</file>

<file path=ppt/slides/_rels/slide5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xml"/><Relationship Id="rId1" Type="http://schemas.openxmlformats.org/officeDocument/2006/relationships/slideLayout" Target="../slideLayouts/slideLayout97.xml"/></Relationships>
</file>

<file path=ppt/slides/_rels/slide5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xml"/><Relationship Id="rId1" Type="http://schemas.openxmlformats.org/officeDocument/2006/relationships/slideLayout" Target="../slideLayouts/slideLayout97.xml"/><Relationship Id="rId4" Type="http://schemas.openxmlformats.org/officeDocument/2006/relationships/image" Target="../media/image102.jpeg"/></Relationships>
</file>

<file path=ppt/slides/_rels/slide5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xml"/><Relationship Id="rId1" Type="http://schemas.openxmlformats.org/officeDocument/2006/relationships/slideLayout" Target="../slideLayouts/slideLayout97.xml"/><Relationship Id="rId4" Type="http://schemas.openxmlformats.org/officeDocument/2006/relationships/image" Target="../media/image104.png"/></Relationships>
</file>

<file path=ppt/slides/_rels/slide55.xml.rels><?xml version="1.0" encoding="UTF-8" standalone="yes"?>
<Relationships xmlns="http://schemas.openxmlformats.org/package/2006/relationships"><Relationship Id="rId3" Type="http://schemas.openxmlformats.org/officeDocument/2006/relationships/image" Target="../media/image106.svg"/><Relationship Id="rId7" Type="http://schemas.openxmlformats.org/officeDocument/2006/relationships/image" Target="../media/image110.svg"/><Relationship Id="rId2" Type="http://schemas.openxmlformats.org/officeDocument/2006/relationships/image" Target="../media/image105.png"/><Relationship Id="rId1" Type="http://schemas.openxmlformats.org/officeDocument/2006/relationships/slideLayout" Target="../slideLayouts/slideLayout58.xml"/><Relationship Id="rId6" Type="http://schemas.openxmlformats.org/officeDocument/2006/relationships/image" Target="../media/image109.png"/><Relationship Id="rId5" Type="http://schemas.openxmlformats.org/officeDocument/2006/relationships/image" Target="../media/image108.svg"/><Relationship Id="rId4" Type="http://schemas.openxmlformats.org/officeDocument/2006/relationships/image" Target="../media/image107.pn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9.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n87 Zalo Nguyen Thi Lan Anh">
            <a:extLst>
              <a:ext uri="{FF2B5EF4-FFF2-40B4-BE49-F238E27FC236}">
                <a16:creationId xmlns:a16="http://schemas.microsoft.com/office/drawing/2014/main" id="{A9B7BC8F-D0EC-41FE-931B-73768B70E32D}"/>
              </a:ext>
            </a:extLst>
          </p:cNvPr>
          <p:cNvSpPr/>
          <p:nvPr/>
        </p:nvSpPr>
        <p:spPr>
          <a:xfrm>
            <a:off x="1" y="0"/>
            <a:ext cx="12177712" cy="6858000"/>
          </a:xfrm>
          <a:prstGeom prst="rect">
            <a:avLst/>
          </a:prstGeom>
          <a:solidFill>
            <a:srgbClr val="38B2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et_Back_Up" descr="n87 Zalo Nguyen Thi Lan Anh">
            <a:hlinkClick r:id="" action="ppaction://media"/>
            <a:extLst>
              <a:ext uri="{FF2B5EF4-FFF2-40B4-BE49-F238E27FC236}">
                <a16:creationId xmlns:a16="http://schemas.microsoft.com/office/drawing/2014/main" id="{95E2AAD2-6EC1-4B74-8DAF-7CA952D129A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5420975" y="8199438"/>
            <a:ext cx="4572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2" descr="n87 Zalo Nguyen Thi Lan Anh">
            <a:extLst>
              <a:ext uri="{FF2B5EF4-FFF2-40B4-BE49-F238E27FC236}">
                <a16:creationId xmlns:a16="http://schemas.microsoft.com/office/drawing/2014/main" id="{DE6A6501-2062-4568-857C-82BA58B757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7975" y="8199438"/>
            <a:ext cx="9540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2" descr="n87 Zalo Nguyen Thi Lan Anh">
            <a:extLst>
              <a:ext uri="{FF2B5EF4-FFF2-40B4-BE49-F238E27FC236}">
                <a16:creationId xmlns:a16="http://schemas.microsoft.com/office/drawing/2014/main" id="{38C1FDF9-185D-4E80-A7CD-15BE33F7BA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25363" y="3386139"/>
            <a:ext cx="2120900"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4" descr="n87 Zalo Nguyen Thi Lan Anh">
            <a:extLst>
              <a:ext uri="{FF2B5EF4-FFF2-40B4-BE49-F238E27FC236}">
                <a16:creationId xmlns:a16="http://schemas.microsoft.com/office/drawing/2014/main" id="{FEEF36C2-3517-4144-96F1-98E3C48F99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71488" y="5508625"/>
            <a:ext cx="137477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4" descr="n87 Zalo Nguyen Thi Lan Anh">
            <a:extLst>
              <a:ext uri="{FF2B5EF4-FFF2-40B4-BE49-F238E27FC236}">
                <a16:creationId xmlns:a16="http://schemas.microsoft.com/office/drawing/2014/main" id="{94B0F5C9-111C-4DE5-A18E-B306CCF6B9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58738" y="633413"/>
            <a:ext cx="2317750"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descr="n87 Zalo Nguyen Thi Lan Anh">
            <a:extLst>
              <a:ext uri="{FF2B5EF4-FFF2-40B4-BE49-F238E27FC236}">
                <a16:creationId xmlns:a16="http://schemas.microsoft.com/office/drawing/2014/main" id="{8F3A3C97-50D2-4ED4-8D06-18F529AA1BEF}"/>
              </a:ext>
            </a:extLst>
          </p:cNvPr>
          <p:cNvSpPr/>
          <p:nvPr/>
        </p:nvSpPr>
        <p:spPr>
          <a:xfrm>
            <a:off x="2655780" y="2351983"/>
            <a:ext cx="7788492" cy="2100575"/>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American Captain" pitchFamily="2" charset="0"/>
                <a:ea typeface="+mn-ea"/>
                <a:cs typeface="+mn-cs"/>
              </a:rPr>
              <a:t>CHÀO MỪNG QUÝ THẦY CÔ VÀ CÁC EM</a:t>
            </a:r>
            <a:r>
              <a:rPr kumimoji="0" lang="vi-VN" sz="66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American Captain" pitchFamily="2" charset="0"/>
                <a:ea typeface="+mn-ea"/>
                <a:cs typeface="+mn-cs"/>
              </a:rPr>
              <a:t>!</a:t>
            </a:r>
            <a:endParaRPr kumimoji="0" lang="en-US" sz="6600" b="1" i="0" u="none" strike="noStrike" kern="1200" cap="none" spc="0" normalizeH="0" baseline="0" noProof="0" dirty="0">
              <a:ln w="0"/>
              <a:solidFill>
                <a:srgbClr val="FFFF00"/>
              </a:solidFill>
              <a:effectLst>
                <a:outerShdw blurRad="38100" dist="19050" dir="2700000" algn="tl" rotWithShape="0">
                  <a:prstClr val="black">
                    <a:alpha val="40000"/>
                  </a:prstClr>
                </a:outerShdw>
              </a:effectLst>
              <a:uLnTx/>
              <a:uFillTx/>
              <a:latin typeface="UVF Bebas Neue" panose="020B0606020202050201" pitchFamily="34" charset="0"/>
              <a:ea typeface="+mn-ea"/>
              <a:cs typeface="+mn-cs"/>
            </a:endParaRPr>
          </a:p>
        </p:txBody>
      </p:sp>
      <p:grpSp>
        <p:nvGrpSpPr>
          <p:cNvPr id="10" name="Large Rectangle" descr="n87 Zalo Nguyen Thi Lan Anh">
            <a:extLst>
              <a:ext uri="{FF2B5EF4-FFF2-40B4-BE49-F238E27FC236}">
                <a16:creationId xmlns:a16="http://schemas.microsoft.com/office/drawing/2014/main" id="{CF307D04-8DD1-494F-B23C-8E5E6010678D}"/>
              </a:ext>
            </a:extLst>
          </p:cNvPr>
          <p:cNvGrpSpPr>
            <a:grpSpLocks/>
          </p:cNvGrpSpPr>
          <p:nvPr/>
        </p:nvGrpSpPr>
        <p:grpSpPr bwMode="auto">
          <a:xfrm>
            <a:off x="-1446213" y="-2997200"/>
            <a:ext cx="14998701" cy="12852400"/>
            <a:chOff x="-3721075" y="-4882023"/>
            <a:chExt cx="19998814" cy="17137626"/>
          </a:xfrm>
          <a:solidFill>
            <a:srgbClr val="38B2B4"/>
          </a:solidFill>
        </p:grpSpPr>
        <p:grpSp>
          <p:nvGrpSpPr>
            <p:cNvPr id="3082" name="Group 7">
              <a:extLst>
                <a:ext uri="{FF2B5EF4-FFF2-40B4-BE49-F238E27FC236}">
                  <a16:creationId xmlns:a16="http://schemas.microsoft.com/office/drawing/2014/main" id="{64DAC672-3320-4AB7-92BF-1B54F0DC1815}"/>
                </a:ext>
              </a:extLst>
            </p:cNvPr>
            <p:cNvGrpSpPr>
              <a:grpSpLocks/>
            </p:cNvGrpSpPr>
            <p:nvPr/>
          </p:nvGrpSpPr>
          <p:grpSpPr bwMode="auto">
            <a:xfrm>
              <a:off x="-3721075" y="-4882023"/>
              <a:ext cx="9999407" cy="17137626"/>
              <a:chOff x="-3721075" y="-4882023"/>
              <a:chExt cx="9999407" cy="17137626"/>
            </a:xfrm>
            <a:grpFill/>
          </p:grpSpPr>
          <p:sp>
            <p:nvSpPr>
              <p:cNvPr id="5" name="Rectangle 4">
                <a:extLst>
                  <a:ext uri="{FF2B5EF4-FFF2-40B4-BE49-F238E27FC236}">
                    <a16:creationId xmlns:a16="http://schemas.microsoft.com/office/drawing/2014/main" id="{AB7DBD6F-6175-4AE8-A1BA-03A678CB2E68}"/>
                  </a:ext>
                </a:extLst>
              </p:cNvPr>
              <p:cNvSpPr/>
              <p:nvPr/>
            </p:nvSpPr>
            <p:spPr>
              <a:xfrm>
                <a:off x="-3721075" y="-4882023"/>
                <a:ext cx="9999407" cy="1713762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8AFC48E4-09A1-48B7-B828-84A2657B94C0}"/>
                  </a:ext>
                </a:extLst>
              </p:cNvPr>
              <p:cNvCxnSpPr>
                <a:cxnSpLocks/>
              </p:cNvCxnSpPr>
              <p:nvPr/>
            </p:nvCxnSpPr>
            <p:spPr>
              <a:xfrm>
                <a:off x="6278332" y="399398"/>
                <a:ext cx="0" cy="6166242"/>
              </a:xfrm>
              <a:prstGeom prst="line">
                <a:avLst/>
              </a:prstGeom>
              <a:grpFill/>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83B5636F-4E0A-44FC-9A50-21E1C77C8064}"/>
                </a:ext>
              </a:extLst>
            </p:cNvPr>
            <p:cNvSpPr/>
            <p:nvPr/>
          </p:nvSpPr>
          <p:spPr>
            <a:xfrm>
              <a:off x="15776075" y="3528031"/>
              <a:ext cx="501664" cy="5016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1" name="全国卿 - 吉祥物" descr="n87 Zalo Nguyen Thi Lan Anh">
            <a:hlinkClick r:id="" action="ppaction://media"/>
            <a:extLst>
              <a:ext uri="{FF2B5EF4-FFF2-40B4-BE49-F238E27FC236}">
                <a16:creationId xmlns:a16="http://schemas.microsoft.com/office/drawing/2014/main" id="{88764C1D-3EE1-4C6C-AECC-AF3E57EF82B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810594" y="879883"/>
            <a:ext cx="394762"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4000" fill="hold" nodeType="withEffect">
                                  <p:stCondLst>
                                    <p:cond delay="0"/>
                                  </p:stCondLst>
                                  <p:childTnLst>
                                    <p:animRot by="-21600000">
                                      <p:cBhvr>
                                        <p:cTn id="6" dur="2000" fill="hold"/>
                                        <p:tgtEl>
                                          <p:spTgt spid="10"/>
                                        </p:tgtEl>
                                        <p:attrNameLst>
                                          <p:attrName>r</p:attrName>
                                        </p:attrNameLst>
                                      </p:cBhvr>
                                    </p:animRot>
                                  </p:childTnLst>
                                </p:cTn>
                              </p:par>
                              <p:par>
                                <p:cTn id="7" presetID="6" presetClass="emph" presetSubtype="0" fill="hold" grpId="0" nodeType="withEffect">
                                  <p:stCondLst>
                                    <p:cond delay="0"/>
                                  </p:stCondLst>
                                  <p:childTnLst>
                                    <p:animScale>
                                      <p:cBhvr>
                                        <p:cTn id="8" dur="8000" fill="hold"/>
                                        <p:tgtEl>
                                          <p:spTgt spid="4"/>
                                        </p:tgtEl>
                                      </p:cBhvr>
                                      <p:by x="135000" y="135000"/>
                                    </p:animScale>
                                  </p:childTnLst>
                                </p:cTn>
                              </p:par>
                              <p:par>
                                <p:cTn id="9" presetID="9" presetClass="emph" presetSubtype="0" nodeType="withEffect">
                                  <p:stCondLst>
                                    <p:cond delay="5000"/>
                                  </p:stCondLst>
                                  <p:childTnLst>
                                    <p:set>
                                      <p:cBhvr>
                                        <p:cTn id="10" dur="3000"/>
                                        <p:tgtEl>
                                          <p:spTgt spid="10"/>
                                        </p:tgtEl>
                                        <p:attrNameLst>
                                          <p:attrName>style.opacity</p:attrName>
                                        </p:attrNameLst>
                                      </p:cBhvr>
                                      <p:to>
                                        <p:strVal val="0.5"/>
                                      </p:to>
                                    </p:set>
                                    <p:animEffect filter="image" prLst="opacity: 0.5">
                                      <p:cBhvr rctx="IE">
                                        <p:cTn id="11" dur="3000"/>
                                        <p:tgtEl>
                                          <p:spTgt spid="10"/>
                                        </p:tgtEl>
                                      </p:cBhvr>
                                    </p:animEffect>
                                  </p:childTnLst>
                                </p:cTn>
                              </p:par>
                              <p:par>
                                <p:cTn id="12" presetID="10" presetClass="exit" presetSubtype="0" fill="hold" nodeType="withEffect">
                                  <p:stCondLst>
                                    <p:cond delay="6000"/>
                                  </p:stCondLst>
                                  <p:childTnLst>
                                    <p:animEffect transition="out" filter="fade">
                                      <p:cBhvr>
                                        <p:cTn id="13" dur="2000"/>
                                        <p:tgtEl>
                                          <p:spTgt spid="10"/>
                                        </p:tgtEl>
                                      </p:cBhvr>
                                    </p:animEffect>
                                    <p:set>
                                      <p:cBhvr>
                                        <p:cTn id="14"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31"/>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descr="n87 Zalo Nguyen Thi Lan Anh"/>
          <p:cNvSpPr txBox="1"/>
          <p:nvPr/>
        </p:nvSpPr>
        <p:spPr>
          <a:xfrm>
            <a:off x="2308004" y="2840089"/>
            <a:ext cx="2228710" cy="400110"/>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Arial"/>
                <a:ea typeface="+mn-ea"/>
                <a:cs typeface="+mn-cs"/>
              </a:rPr>
              <a:t>Mỏ</a:t>
            </a:r>
            <a:r>
              <a:rPr kumimoji="0" lang="en-US" sz="2000" b="1" i="0" u="none" strike="noStrike" kern="1200" cap="none" spc="0" normalizeH="0" baseline="0" noProof="0" dirty="0">
                <a:ln>
                  <a:noFill/>
                </a:ln>
                <a:solidFill>
                  <a:srgbClr val="7030A0"/>
                </a:solidFill>
                <a:effectLst/>
                <a:uLnTx/>
                <a:uFillTx/>
                <a:latin typeface="Arial"/>
                <a:ea typeface="+mn-ea"/>
                <a:cs typeface="+mn-cs"/>
              </a:rPr>
              <a:t> </a:t>
            </a:r>
            <a:r>
              <a:rPr kumimoji="0" lang="en-US" sz="2000" b="1" i="0" u="none" strike="noStrike" kern="1200" cap="none" spc="0" normalizeH="0" baseline="0" noProof="0" dirty="0" err="1">
                <a:ln>
                  <a:noFill/>
                </a:ln>
                <a:solidFill>
                  <a:srgbClr val="7030A0"/>
                </a:solidFill>
                <a:effectLst/>
                <a:uLnTx/>
                <a:uFillTx/>
                <a:latin typeface="Arial"/>
                <a:ea typeface="+mn-ea"/>
                <a:cs typeface="+mn-cs"/>
              </a:rPr>
              <a:t>Rạng</a:t>
            </a:r>
            <a:r>
              <a:rPr kumimoji="0" lang="en-US" sz="2000" b="1" i="0" u="none" strike="noStrike" kern="1200" cap="none" spc="0" normalizeH="0" noProof="0" dirty="0">
                <a:ln>
                  <a:noFill/>
                </a:ln>
                <a:solidFill>
                  <a:srgbClr val="7030A0"/>
                </a:solidFill>
                <a:effectLst/>
                <a:uLnTx/>
                <a:uFillTx/>
                <a:latin typeface="Arial"/>
                <a:ea typeface="+mn-ea"/>
                <a:cs typeface="+mn-cs"/>
              </a:rPr>
              <a:t> </a:t>
            </a:r>
            <a:r>
              <a:rPr kumimoji="0" lang="en-US" sz="2000" b="1" i="0" u="none" strike="noStrike" kern="1200" cap="none" spc="0" normalizeH="0" noProof="0" dirty="0" err="1">
                <a:ln>
                  <a:noFill/>
                </a:ln>
                <a:solidFill>
                  <a:srgbClr val="7030A0"/>
                </a:solidFill>
                <a:effectLst/>
                <a:uLnTx/>
                <a:uFillTx/>
                <a:latin typeface="Arial"/>
                <a:ea typeface="+mn-ea"/>
                <a:cs typeface="+mn-cs"/>
              </a:rPr>
              <a:t>đông</a:t>
            </a:r>
            <a:endParaRPr kumimoji="0" lang="en-US" sz="2000" b="1" i="0" u="none" strike="noStrike" kern="1200" cap="none" spc="0" normalizeH="0" baseline="0" noProof="0" dirty="0">
              <a:ln>
                <a:noFill/>
              </a:ln>
              <a:solidFill>
                <a:srgbClr val="7030A0"/>
              </a:solidFill>
              <a:effectLst/>
              <a:uLnTx/>
              <a:uFillTx/>
              <a:latin typeface="Arial"/>
              <a:ea typeface="+mn-ea"/>
              <a:cs typeface="+mn-cs"/>
            </a:endParaRPr>
          </a:p>
        </p:txBody>
      </p:sp>
      <p:sp>
        <p:nvSpPr>
          <p:cNvPr id="24" name="TextBox 23" descr="n87 Zalo Nguyen Thi Lan Anh"/>
          <p:cNvSpPr txBox="1"/>
          <p:nvPr/>
        </p:nvSpPr>
        <p:spPr>
          <a:xfrm>
            <a:off x="7424911" y="2840089"/>
            <a:ext cx="2228710" cy="400110"/>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Arial"/>
                <a:ea typeface="+mn-ea"/>
                <a:cs typeface="+mn-cs"/>
              </a:rPr>
              <a:t>Mỏ</a:t>
            </a:r>
            <a:r>
              <a:rPr kumimoji="0" lang="en-US" sz="2000" b="1" i="0" u="none" strike="noStrike" kern="1200" cap="none" spc="0" normalizeH="0" baseline="0" noProof="0" dirty="0">
                <a:ln>
                  <a:noFill/>
                </a:ln>
                <a:solidFill>
                  <a:srgbClr val="7030A0"/>
                </a:solidFill>
                <a:effectLst/>
                <a:uLnTx/>
                <a:uFillTx/>
                <a:latin typeface="Arial"/>
                <a:ea typeface="+mn-ea"/>
                <a:cs typeface="+mn-cs"/>
              </a:rPr>
              <a:t> </a:t>
            </a:r>
            <a:r>
              <a:rPr kumimoji="0" lang="en-US" sz="2000" b="1" i="0" u="none" strike="noStrike" kern="1200" cap="none" spc="0" normalizeH="0" baseline="0" noProof="0" dirty="0" err="1">
                <a:ln>
                  <a:noFill/>
                </a:ln>
                <a:solidFill>
                  <a:srgbClr val="7030A0"/>
                </a:solidFill>
                <a:effectLst/>
                <a:uLnTx/>
                <a:uFillTx/>
                <a:latin typeface="Arial"/>
                <a:ea typeface="+mn-ea"/>
                <a:cs typeface="+mn-cs"/>
              </a:rPr>
              <a:t>Hồng</a:t>
            </a:r>
            <a:r>
              <a:rPr kumimoji="0" lang="en-US" sz="2000" b="1" i="0" u="none" strike="noStrike" kern="1200" cap="none" spc="0" normalizeH="0" noProof="0" dirty="0">
                <a:ln>
                  <a:noFill/>
                </a:ln>
                <a:solidFill>
                  <a:srgbClr val="7030A0"/>
                </a:solidFill>
                <a:effectLst/>
                <a:uLnTx/>
                <a:uFillTx/>
                <a:latin typeface="Arial"/>
                <a:ea typeface="+mn-ea"/>
                <a:cs typeface="+mn-cs"/>
              </a:rPr>
              <a:t> </a:t>
            </a:r>
            <a:r>
              <a:rPr kumimoji="0" lang="en-US" sz="2000" b="1" i="0" u="none" strike="noStrike" kern="1200" cap="none" spc="0" normalizeH="0" noProof="0" dirty="0" err="1">
                <a:ln>
                  <a:noFill/>
                </a:ln>
                <a:solidFill>
                  <a:srgbClr val="7030A0"/>
                </a:solidFill>
                <a:effectLst/>
                <a:uLnTx/>
                <a:uFillTx/>
                <a:latin typeface="Arial"/>
                <a:ea typeface="+mn-ea"/>
                <a:cs typeface="+mn-cs"/>
              </a:rPr>
              <a:t>ngọc</a:t>
            </a:r>
            <a:r>
              <a:rPr kumimoji="0" lang="en-US" sz="2000" b="1" i="0" u="none" strike="noStrike" kern="1200" cap="none" spc="0" normalizeH="0" noProof="0" dirty="0">
                <a:ln>
                  <a:noFill/>
                </a:ln>
                <a:solidFill>
                  <a:srgbClr val="7030A0"/>
                </a:solidFill>
                <a:effectLst/>
                <a:uLnTx/>
                <a:uFillTx/>
                <a:latin typeface="Arial"/>
                <a:ea typeface="+mn-ea"/>
                <a:cs typeface="+mn-cs"/>
              </a:rPr>
              <a:t> </a:t>
            </a:r>
            <a:endParaRPr kumimoji="0" lang="en-US" sz="2000" b="1" i="0" u="none" strike="noStrike" kern="1200" cap="none" spc="0" normalizeH="0" baseline="0" noProof="0" dirty="0">
              <a:ln>
                <a:noFill/>
              </a:ln>
              <a:solidFill>
                <a:srgbClr val="7030A0"/>
              </a:solidFill>
              <a:effectLst/>
              <a:uLnTx/>
              <a:uFillTx/>
              <a:latin typeface="Arial"/>
              <a:ea typeface="+mn-ea"/>
              <a:cs typeface="+mn-cs"/>
            </a:endParaRPr>
          </a:p>
        </p:txBody>
      </p:sp>
      <p:sp>
        <p:nvSpPr>
          <p:cNvPr id="26" name="TextBox 25" descr="n87 Zalo Nguyen Thi Lan Anh"/>
          <p:cNvSpPr txBox="1"/>
          <p:nvPr/>
        </p:nvSpPr>
        <p:spPr>
          <a:xfrm>
            <a:off x="7424911" y="6310832"/>
            <a:ext cx="2228710" cy="400110"/>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Arial"/>
                <a:ea typeface="+mn-ea"/>
                <a:cs typeface="+mn-cs"/>
              </a:rPr>
              <a:t>Mỏ</a:t>
            </a:r>
            <a:r>
              <a:rPr kumimoji="0" lang="en-US" sz="2000" b="1" i="0" u="none" strike="noStrike" kern="1200" cap="none" spc="0" normalizeH="0" baseline="0" noProof="0" dirty="0">
                <a:ln>
                  <a:noFill/>
                </a:ln>
                <a:solidFill>
                  <a:srgbClr val="7030A0"/>
                </a:solidFill>
                <a:effectLst/>
                <a:uLnTx/>
                <a:uFillTx/>
                <a:latin typeface="Arial"/>
                <a:ea typeface="+mn-ea"/>
                <a:cs typeface="+mn-cs"/>
              </a:rPr>
              <a:t> Lan </a:t>
            </a:r>
            <a:r>
              <a:rPr kumimoji="0" lang="en-US" sz="2000" b="1" i="0" u="none" strike="noStrike" kern="1200" cap="none" spc="0" normalizeH="0" baseline="0" noProof="0" dirty="0" err="1">
                <a:ln>
                  <a:noFill/>
                </a:ln>
                <a:solidFill>
                  <a:srgbClr val="7030A0"/>
                </a:solidFill>
                <a:effectLst/>
                <a:uLnTx/>
                <a:uFillTx/>
                <a:latin typeface="Arial"/>
                <a:ea typeface="+mn-ea"/>
                <a:cs typeface="+mn-cs"/>
              </a:rPr>
              <a:t>tây</a:t>
            </a:r>
            <a:endParaRPr kumimoji="0" lang="en-US" sz="2000" b="1" i="0" u="none" strike="noStrike" kern="1200" cap="none" spc="0" normalizeH="0" baseline="0" noProof="0" dirty="0">
              <a:ln>
                <a:noFill/>
              </a:ln>
              <a:solidFill>
                <a:srgbClr val="7030A0"/>
              </a:solidFill>
              <a:effectLst/>
              <a:uLnTx/>
              <a:uFillTx/>
              <a:latin typeface="Arial"/>
              <a:ea typeface="+mn-ea"/>
              <a:cs typeface="+mn-cs"/>
            </a:endParaRPr>
          </a:p>
        </p:txBody>
      </p:sp>
      <p:sp>
        <p:nvSpPr>
          <p:cNvPr id="27" name="TextBox 26" descr="n87 Zalo Nguyen Thi Lan Anh"/>
          <p:cNvSpPr txBox="1"/>
          <p:nvPr/>
        </p:nvSpPr>
        <p:spPr>
          <a:xfrm>
            <a:off x="2308004" y="6310832"/>
            <a:ext cx="2228710" cy="400110"/>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Arial"/>
                <a:ea typeface="+mn-ea"/>
                <a:cs typeface="+mn-cs"/>
              </a:rPr>
              <a:t>Mỏ</a:t>
            </a:r>
            <a:r>
              <a:rPr kumimoji="0" lang="en-US" sz="2000" b="1" i="0" u="none" strike="noStrike" kern="1200" cap="none" spc="0" normalizeH="0" baseline="0" noProof="0" dirty="0">
                <a:ln>
                  <a:noFill/>
                </a:ln>
                <a:solidFill>
                  <a:srgbClr val="7030A0"/>
                </a:solidFill>
                <a:effectLst/>
                <a:uLnTx/>
                <a:uFillTx/>
                <a:latin typeface="Arial"/>
                <a:ea typeface="+mn-ea"/>
                <a:cs typeface="+mn-cs"/>
              </a:rPr>
              <a:t> Lan</a:t>
            </a:r>
            <a:r>
              <a:rPr kumimoji="0" lang="en-US" sz="2000" b="1" i="0" u="none" strike="noStrike" kern="1200" cap="none" spc="0" normalizeH="0" noProof="0" dirty="0">
                <a:ln>
                  <a:noFill/>
                </a:ln>
                <a:solidFill>
                  <a:srgbClr val="7030A0"/>
                </a:solidFill>
                <a:effectLst/>
                <a:uLnTx/>
                <a:uFillTx/>
                <a:latin typeface="Arial"/>
                <a:ea typeface="+mn-ea"/>
                <a:cs typeface="+mn-cs"/>
              </a:rPr>
              <a:t> </a:t>
            </a:r>
            <a:r>
              <a:rPr kumimoji="0" lang="en-US" sz="2000" b="1" i="0" u="none" strike="noStrike" kern="1200" cap="none" spc="0" normalizeH="0" noProof="0" dirty="0" err="1">
                <a:ln>
                  <a:noFill/>
                </a:ln>
                <a:solidFill>
                  <a:srgbClr val="7030A0"/>
                </a:solidFill>
                <a:effectLst/>
                <a:uLnTx/>
                <a:uFillTx/>
                <a:latin typeface="Arial"/>
                <a:ea typeface="+mn-ea"/>
                <a:cs typeface="+mn-cs"/>
              </a:rPr>
              <a:t>đỏ</a:t>
            </a:r>
            <a:endParaRPr kumimoji="0" lang="en-US" sz="2000" b="1" i="0" u="none" strike="noStrike" kern="1200" cap="none" spc="0" normalizeH="0" baseline="0" noProof="0" dirty="0">
              <a:ln>
                <a:noFill/>
              </a:ln>
              <a:solidFill>
                <a:srgbClr val="7030A0"/>
              </a:solidFill>
              <a:effectLst/>
              <a:uLnTx/>
              <a:uFillTx/>
              <a:latin typeface="Arial"/>
              <a:ea typeface="+mn-ea"/>
              <a:cs typeface="+mn-cs"/>
            </a:endParaRPr>
          </a:p>
        </p:txBody>
      </p:sp>
      <p:pic>
        <p:nvPicPr>
          <p:cNvPr id="2" name="Picture 1" descr="n87 Zalo Nguyen Thi Lan Anh"/>
          <p:cNvPicPr>
            <a:picLocks noChangeAspect="1"/>
          </p:cNvPicPr>
          <p:nvPr/>
        </p:nvPicPr>
        <p:blipFill>
          <a:blip r:embed="rId2"/>
          <a:stretch>
            <a:fillRect/>
          </a:stretch>
        </p:blipFill>
        <p:spPr>
          <a:xfrm>
            <a:off x="1561690" y="282237"/>
            <a:ext cx="3721339" cy="2300890"/>
          </a:xfrm>
          <a:prstGeom prst="rect">
            <a:avLst/>
          </a:prstGeom>
        </p:spPr>
      </p:pic>
      <p:pic>
        <p:nvPicPr>
          <p:cNvPr id="6" name="Picture 5" descr="n87 Zalo Nguyen Thi Lan Anh"/>
          <p:cNvPicPr>
            <a:picLocks noChangeAspect="1"/>
          </p:cNvPicPr>
          <p:nvPr/>
        </p:nvPicPr>
        <p:blipFill>
          <a:blip r:embed="rId3"/>
          <a:stretch>
            <a:fillRect/>
          </a:stretch>
        </p:blipFill>
        <p:spPr>
          <a:xfrm>
            <a:off x="6286551" y="282237"/>
            <a:ext cx="4064456" cy="2309193"/>
          </a:xfrm>
          <a:prstGeom prst="rect">
            <a:avLst/>
          </a:prstGeom>
        </p:spPr>
      </p:pic>
      <p:pic>
        <p:nvPicPr>
          <p:cNvPr id="9" name="Picture 8" descr="n87 Zalo Nguyen Thi Lan Anh"/>
          <p:cNvPicPr>
            <a:picLocks noChangeAspect="1"/>
          </p:cNvPicPr>
          <p:nvPr/>
        </p:nvPicPr>
        <p:blipFill>
          <a:blip r:embed="rId4"/>
          <a:stretch>
            <a:fillRect/>
          </a:stretch>
        </p:blipFill>
        <p:spPr>
          <a:xfrm>
            <a:off x="6321137" y="3497161"/>
            <a:ext cx="4029870" cy="2744811"/>
          </a:xfrm>
          <a:prstGeom prst="rect">
            <a:avLst/>
          </a:prstGeom>
        </p:spPr>
      </p:pic>
      <p:pic>
        <p:nvPicPr>
          <p:cNvPr id="10" name="Picture 9" descr="n87 Zalo Nguyen Thi Lan Anh"/>
          <p:cNvPicPr>
            <a:picLocks noChangeAspect="1"/>
          </p:cNvPicPr>
          <p:nvPr/>
        </p:nvPicPr>
        <p:blipFill>
          <a:blip r:embed="rId5"/>
          <a:stretch>
            <a:fillRect/>
          </a:stretch>
        </p:blipFill>
        <p:spPr>
          <a:xfrm>
            <a:off x="1561690" y="3497161"/>
            <a:ext cx="3721339" cy="2744811"/>
          </a:xfrm>
          <a:prstGeom prst="rect">
            <a:avLst/>
          </a:prstGeom>
        </p:spPr>
      </p:pic>
    </p:spTree>
    <p:extLst>
      <p:ext uri="{BB962C8B-B14F-4D97-AF65-F5344CB8AC3E}">
        <p14:creationId xmlns:p14="http://schemas.microsoft.com/office/powerpoint/2010/main" val="2808823844"/>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87 Zalo Nguyen Thi Lan Anh">
            <a:extLst>
              <a:ext uri="{FF2B5EF4-FFF2-40B4-BE49-F238E27FC236}">
                <a16:creationId xmlns:a16="http://schemas.microsoft.com/office/drawing/2014/main" id="{78CF5A35-5D63-4B7E-AA27-CD40B5BA0DAD}"/>
              </a:ext>
            </a:extLst>
          </p:cNvPr>
          <p:cNvGrpSpPr/>
          <p:nvPr/>
        </p:nvGrpSpPr>
        <p:grpSpPr>
          <a:xfrm>
            <a:off x="263967" y="167197"/>
            <a:ext cx="2231039" cy="723238"/>
            <a:chOff x="1196025" y="2012250"/>
            <a:chExt cx="2821234" cy="727040"/>
          </a:xfrm>
        </p:grpSpPr>
        <p:sp>
          <p:nvSpPr>
            <p:cNvPr id="7"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8"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87 Zalo Nguyen Thi Lan Anh">
            <a:extLst>
              <a:ext uri="{FF2B5EF4-FFF2-40B4-BE49-F238E27FC236}">
                <a16:creationId xmlns:a16="http://schemas.microsoft.com/office/drawing/2014/main" id="{18E367F5-8FD7-4798-BC64-10D60E77CEB9}"/>
              </a:ext>
            </a:extLst>
          </p:cNvPr>
          <p:cNvSpPr txBox="1"/>
          <p:nvPr/>
        </p:nvSpPr>
        <p:spPr>
          <a:xfrm>
            <a:off x="462239" y="248464"/>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1</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ounded Rectangle 2" descr="n87 Zalo Nguyen Thi Lan Anh"/>
          <p:cNvSpPr/>
          <p:nvPr/>
        </p:nvSpPr>
        <p:spPr>
          <a:xfrm>
            <a:off x="2495087" y="312113"/>
            <a:ext cx="9501441" cy="2069142"/>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2790365" y="420897"/>
            <a:ext cx="9070710" cy="1815882"/>
          </a:xfrm>
          <a:prstGeom prst="rect">
            <a:avLst/>
          </a:prstGeom>
          <a:noFill/>
        </p:spPr>
        <p:txBody>
          <a:bodyPr wrap="square" rtlCol="0">
            <a:spAutoFit/>
          </a:bodyPr>
          <a:lstStyle/>
          <a:p>
            <a:pPr lvl="0" algn="just"/>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4</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lang="vi-VN" sz="2800" b="1" dirty="0">
                <a:solidFill>
                  <a:srgbClr val="0070C0"/>
                </a:solidFill>
              </a:rPr>
              <a:t>Thế nào là năng lượng nước? Tiềm năng và thực tế khai thác nguồn năng lượng nước ở Việt Nam?</a:t>
            </a:r>
            <a:r>
              <a:rPr lang="en-US" sz="2800" b="1" dirty="0">
                <a:solidFill>
                  <a:srgbClr val="0070C0"/>
                </a:solidFill>
              </a:rPr>
              <a:t> </a:t>
            </a:r>
            <a:r>
              <a:rPr lang="en-US" sz="2800" b="1" dirty="0" err="1">
                <a:solidFill>
                  <a:srgbClr val="0070C0"/>
                </a:solidFill>
              </a:rPr>
              <a:t>Nêu</a:t>
            </a:r>
            <a:r>
              <a:rPr lang="en-US" sz="2800" b="1" dirty="0">
                <a:solidFill>
                  <a:srgbClr val="0070C0"/>
                </a:solidFill>
              </a:rPr>
              <a:t> </a:t>
            </a:r>
            <a:r>
              <a:rPr lang="en-US" sz="2800" b="1" dirty="0" err="1">
                <a:solidFill>
                  <a:srgbClr val="0070C0"/>
                </a:solidFill>
              </a:rPr>
              <a:t>tên</a:t>
            </a:r>
            <a:r>
              <a:rPr lang="en-US" sz="2800" b="1" dirty="0">
                <a:solidFill>
                  <a:srgbClr val="0070C0"/>
                </a:solidFill>
              </a:rPr>
              <a:t> </a:t>
            </a:r>
            <a:r>
              <a:rPr lang="en-US" sz="2800" b="1" dirty="0" err="1">
                <a:solidFill>
                  <a:srgbClr val="0070C0"/>
                </a:solidFill>
              </a:rPr>
              <a:t>và</a:t>
            </a:r>
            <a:r>
              <a:rPr lang="en-US" sz="2800" b="1" dirty="0">
                <a:solidFill>
                  <a:srgbClr val="0070C0"/>
                </a:solidFill>
              </a:rPr>
              <a:t> </a:t>
            </a:r>
            <a:r>
              <a:rPr lang="en-US" sz="2800" b="1" dirty="0" err="1">
                <a:solidFill>
                  <a:srgbClr val="0070C0"/>
                </a:solidFill>
              </a:rPr>
              <a:t>công</a:t>
            </a:r>
            <a:r>
              <a:rPr lang="en-US" sz="2800" b="1" dirty="0">
                <a:solidFill>
                  <a:srgbClr val="0070C0"/>
                </a:solidFill>
              </a:rPr>
              <a:t> </a:t>
            </a:r>
            <a:r>
              <a:rPr lang="en-US" sz="2800" b="1" dirty="0" err="1">
                <a:solidFill>
                  <a:srgbClr val="0070C0"/>
                </a:solidFill>
              </a:rPr>
              <a:t>suất</a:t>
            </a:r>
            <a:r>
              <a:rPr lang="en-US" sz="2800" b="1" dirty="0">
                <a:solidFill>
                  <a:srgbClr val="0070C0"/>
                </a:solidFill>
              </a:rPr>
              <a:t> </a:t>
            </a:r>
            <a:r>
              <a:rPr lang="en-US" sz="2800" b="1" dirty="0" err="1">
                <a:solidFill>
                  <a:srgbClr val="0070C0"/>
                </a:solidFill>
              </a:rPr>
              <a:t>một</a:t>
            </a:r>
            <a:r>
              <a:rPr lang="en-US" sz="2800" b="1" dirty="0">
                <a:solidFill>
                  <a:srgbClr val="0070C0"/>
                </a:solidFill>
              </a:rPr>
              <a:t> </a:t>
            </a:r>
            <a:r>
              <a:rPr lang="en-US" sz="2800" b="1" dirty="0" err="1">
                <a:solidFill>
                  <a:srgbClr val="0070C0"/>
                </a:solidFill>
              </a:rPr>
              <a:t>số</a:t>
            </a:r>
            <a:r>
              <a:rPr lang="en-US" sz="2800" b="1" dirty="0">
                <a:solidFill>
                  <a:srgbClr val="0070C0"/>
                </a:solidFill>
              </a:rPr>
              <a:t> </a:t>
            </a:r>
            <a:r>
              <a:rPr lang="en-US" sz="2800" b="1" dirty="0" err="1">
                <a:solidFill>
                  <a:srgbClr val="0070C0"/>
                </a:solidFill>
              </a:rPr>
              <a:t>nhà</a:t>
            </a:r>
            <a:r>
              <a:rPr lang="en-US" sz="2800" b="1" dirty="0">
                <a:solidFill>
                  <a:srgbClr val="0070C0"/>
                </a:solidFill>
              </a:rPr>
              <a:t> </a:t>
            </a:r>
            <a:r>
              <a:rPr lang="en-US" sz="2800" b="1" dirty="0" err="1">
                <a:solidFill>
                  <a:srgbClr val="0070C0"/>
                </a:solidFill>
              </a:rPr>
              <a:t>máy</a:t>
            </a:r>
            <a:r>
              <a:rPr lang="en-US" sz="2800" b="1" dirty="0">
                <a:solidFill>
                  <a:srgbClr val="0070C0"/>
                </a:solidFill>
              </a:rPr>
              <a:t> </a:t>
            </a:r>
            <a:r>
              <a:rPr lang="en-US" sz="2800" b="1" dirty="0" err="1">
                <a:solidFill>
                  <a:srgbClr val="0070C0"/>
                </a:solidFill>
              </a:rPr>
              <a:t>thủy</a:t>
            </a:r>
            <a:r>
              <a:rPr lang="en-US" sz="2800" b="1" dirty="0">
                <a:solidFill>
                  <a:srgbClr val="0070C0"/>
                </a:solidFill>
              </a:rPr>
              <a:t> </a:t>
            </a:r>
            <a:r>
              <a:rPr lang="en-US" sz="2800" b="1" dirty="0" err="1">
                <a:solidFill>
                  <a:srgbClr val="0070C0"/>
                </a:solidFill>
              </a:rPr>
              <a:t>điện</a:t>
            </a:r>
            <a:r>
              <a:rPr lang="en-US" sz="2800" b="1" dirty="0">
                <a:solidFill>
                  <a:srgbClr val="0070C0"/>
                </a:solidFill>
              </a:rPr>
              <a:t> </a:t>
            </a:r>
            <a:r>
              <a:rPr lang="en-US" sz="2800" b="1" dirty="0" err="1">
                <a:solidFill>
                  <a:srgbClr val="0070C0"/>
                </a:solidFill>
              </a:rPr>
              <a:t>lớn</a:t>
            </a:r>
            <a:r>
              <a:rPr lang="en-US" sz="2800" b="1" dirty="0">
                <a:solidFill>
                  <a:srgbClr val="0070C0"/>
                </a:solidFill>
              </a:rPr>
              <a:t> </a:t>
            </a:r>
            <a:r>
              <a:rPr lang="en-US" sz="2800" b="1" dirty="0" err="1">
                <a:solidFill>
                  <a:srgbClr val="0070C0"/>
                </a:solidFill>
              </a:rPr>
              <a:t>của</a:t>
            </a:r>
            <a:r>
              <a:rPr lang="en-US" sz="2800" b="1" dirty="0">
                <a:solidFill>
                  <a:srgbClr val="0070C0"/>
                </a:solidFill>
              </a:rPr>
              <a:t> </a:t>
            </a:r>
            <a:r>
              <a:rPr lang="en-US" sz="2800" b="1" dirty="0" err="1">
                <a:solidFill>
                  <a:srgbClr val="0070C0"/>
                </a:solidFill>
              </a:rPr>
              <a:t>Việt</a:t>
            </a:r>
            <a:r>
              <a:rPr lang="en-US" sz="2800" b="1" dirty="0">
                <a:solidFill>
                  <a:srgbClr val="0070C0"/>
                </a:solidFill>
              </a:rPr>
              <a:t> Nam</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263886" y="1057027"/>
            <a:ext cx="1428083" cy="1324227"/>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4227335" y="-1014973"/>
            <a:ext cx="4027034" cy="11537322"/>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descr="n87 Zalo Nguyen Thi Lan Anh"/>
          <p:cNvSpPr txBox="1"/>
          <p:nvPr/>
        </p:nvSpPr>
        <p:spPr>
          <a:xfrm>
            <a:off x="875211" y="2867171"/>
            <a:ext cx="10633166"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Arial"/>
                <a:ea typeface="+mn-ea"/>
                <a:cs typeface="+mn-cs"/>
              </a:rPr>
              <a:t>Năng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lượng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nước</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là</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năng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lượng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nhận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từ</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dòng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nước</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như</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các</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dòng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sông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dòng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hải</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lưu</a:t>
            </a:r>
            <a:r>
              <a:rPr kumimoji="0" lang="en-US" sz="2800" b="1" i="0" u="none" strike="noStrike" kern="1200" cap="none" spc="0" normalizeH="0" noProof="0" dirty="0">
                <a:ln>
                  <a:noFill/>
                </a:ln>
                <a:solidFill>
                  <a:srgbClr val="0070C0"/>
                </a:solidFill>
                <a:effectLst/>
                <a:uLnTx/>
                <a:uFillTx/>
                <a:latin typeface="Arial"/>
                <a:ea typeface="+mn-ea"/>
                <a:cs typeface="+mn-cs"/>
              </a:rPr>
              <a:t> hay </a:t>
            </a:r>
            <a:r>
              <a:rPr kumimoji="0" lang="en-US" sz="2800" b="1" i="0" u="none" strike="noStrike" kern="1200" cap="none" spc="0" normalizeH="0" noProof="0" dirty="0" err="1">
                <a:ln>
                  <a:noFill/>
                </a:ln>
                <a:solidFill>
                  <a:srgbClr val="0070C0"/>
                </a:solidFill>
                <a:effectLst/>
                <a:uLnTx/>
                <a:uFillTx/>
                <a:latin typeface="Arial"/>
                <a:ea typeface="+mn-ea"/>
                <a:cs typeface="+mn-cs"/>
              </a:rPr>
              <a:t>thủy</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triều</a:t>
            </a:r>
            <a:r>
              <a:rPr kumimoji="0" lang="en-US" sz="2800" b="1" i="0" u="none" strike="noStrike" kern="1200" cap="none" spc="0" normalizeH="0" noProof="0" dirty="0">
                <a:ln>
                  <a:noFill/>
                </a:ln>
                <a:solidFill>
                  <a:srgbClr val="0070C0"/>
                </a:solidFill>
                <a:effectLst/>
                <a:uLnTx/>
                <a:uFillTx/>
                <a:latin typeface="Arial"/>
                <a:ea typeface="+mn-ea"/>
                <a:cs typeface="+mn-cs"/>
              </a:rPr>
              <a:t>.</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
        <p:nvSpPr>
          <p:cNvPr id="16" name="TextBox 15" descr="n87 Zalo Nguyen Thi Lan Anh"/>
          <p:cNvSpPr txBox="1"/>
          <p:nvPr/>
        </p:nvSpPr>
        <p:spPr>
          <a:xfrm>
            <a:off x="875211" y="3928351"/>
            <a:ext cx="10750732" cy="1384995"/>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70C0"/>
                </a:solidFill>
                <a:effectLst/>
                <a:uLnTx/>
                <a:uFillTx/>
                <a:latin typeface="Arial"/>
                <a:ea typeface="+mn-ea"/>
                <a:cs typeface="+mn-cs"/>
              </a:rPr>
              <a:t>Nguồn</a:t>
            </a:r>
            <a:r>
              <a:rPr kumimoji="0" lang="en-US" sz="2800" b="1" i="0" u="none" strike="noStrike" kern="1200" cap="none" spc="0" normalizeH="0" baseline="0" noProof="0" dirty="0">
                <a:ln>
                  <a:noFill/>
                </a:ln>
                <a:solidFill>
                  <a:srgbClr val="0070C0"/>
                </a:solidFill>
                <a:effectLst/>
                <a:uLnTx/>
                <a:uFillTx/>
                <a:latin typeface="Arial"/>
                <a:ea typeface="+mn-ea"/>
                <a:cs typeface="+mn-cs"/>
              </a:rPr>
              <a:t> </a:t>
            </a:r>
            <a:r>
              <a:rPr kumimoji="0" lang="en-US" sz="2800" b="1" i="0" u="none" strike="noStrike" kern="1200" cap="none" spc="0" normalizeH="0" baseline="0" noProof="0" dirty="0" err="1">
                <a:ln>
                  <a:noFill/>
                </a:ln>
                <a:solidFill>
                  <a:srgbClr val="0070C0"/>
                </a:solidFill>
                <a:effectLst/>
                <a:uLnTx/>
                <a:uFillTx/>
                <a:latin typeface="Arial"/>
                <a:ea typeface="+mn-ea"/>
                <a:cs typeface="+mn-cs"/>
              </a:rPr>
              <a:t>năng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lượng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nước</a:t>
            </a:r>
            <a:r>
              <a:rPr kumimoji="0" lang="en-US" sz="2800" b="1" i="0" u="none" strike="noStrike" kern="1200" cap="none" spc="0" normalizeH="0" noProof="0" dirty="0">
                <a:ln>
                  <a:noFill/>
                </a:ln>
                <a:solidFill>
                  <a:srgbClr val="0070C0"/>
                </a:solidFill>
                <a:effectLst/>
                <a:uLnTx/>
                <a:uFillTx/>
                <a:latin typeface="Arial"/>
                <a:ea typeface="+mn-ea"/>
                <a:cs typeface="+mn-cs"/>
              </a:rPr>
              <a:t> ở </a:t>
            </a:r>
            <a:r>
              <a:rPr kumimoji="0" lang="en-US" sz="2800" b="1" i="0" u="none" strike="noStrike" kern="1200" cap="none" spc="0" normalizeH="0" noProof="0" dirty="0" err="1">
                <a:ln>
                  <a:noFill/>
                </a:ln>
                <a:solidFill>
                  <a:srgbClr val="0070C0"/>
                </a:solidFill>
                <a:effectLst/>
                <a:uLnTx/>
                <a:uFillTx/>
                <a:latin typeface="Arial"/>
                <a:ea typeface="+mn-ea"/>
                <a:cs typeface="+mn-cs"/>
              </a:rPr>
              <a:t>Việt</a:t>
            </a:r>
            <a:r>
              <a:rPr kumimoji="0" lang="en-US" sz="2800" b="1" i="0" u="none" strike="noStrike" kern="1200" cap="none" spc="0" normalizeH="0" noProof="0" dirty="0">
                <a:ln>
                  <a:noFill/>
                </a:ln>
                <a:solidFill>
                  <a:srgbClr val="0070C0"/>
                </a:solidFill>
                <a:effectLst/>
                <a:uLnTx/>
                <a:uFillTx/>
                <a:latin typeface="Arial"/>
                <a:ea typeface="+mn-ea"/>
                <a:cs typeface="+mn-cs"/>
              </a:rPr>
              <a:t> Nam </a:t>
            </a:r>
            <a:r>
              <a:rPr kumimoji="0" lang="en-US" sz="2800" b="1" i="0" u="none" strike="noStrike" kern="1200" cap="none" spc="0" normalizeH="0" noProof="0" dirty="0" err="1">
                <a:ln>
                  <a:noFill/>
                </a:ln>
                <a:solidFill>
                  <a:srgbClr val="0070C0"/>
                </a:solidFill>
                <a:effectLst/>
                <a:uLnTx/>
                <a:uFillTx/>
                <a:latin typeface="Arial"/>
                <a:ea typeface="+mn-ea"/>
                <a:cs typeface="+mn-cs"/>
              </a:rPr>
              <a:t>khá</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lớn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có</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thể</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khai</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thác</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được</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nguồn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công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suất</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thủy</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điện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khoảng</a:t>
            </a:r>
            <a:r>
              <a:rPr kumimoji="0" lang="en-US" sz="2800" b="1" i="0" u="none" strike="noStrike" kern="1200" cap="none" spc="0" normalizeH="0" noProof="0" dirty="0">
                <a:ln>
                  <a:noFill/>
                </a:ln>
                <a:solidFill>
                  <a:srgbClr val="0070C0"/>
                </a:solidFill>
                <a:effectLst/>
                <a:uLnTx/>
                <a:uFillTx/>
                <a:latin typeface="Arial"/>
                <a:ea typeface="+mn-ea"/>
                <a:cs typeface="+mn-cs"/>
              </a:rPr>
              <a:t> 90 – 100 </a:t>
            </a:r>
            <a:r>
              <a:rPr kumimoji="0" lang="en-US" sz="2800" b="1" i="0" u="none" strike="noStrike" kern="1200" cap="none" spc="0" normalizeH="0" noProof="0" dirty="0" err="1">
                <a:ln>
                  <a:noFill/>
                </a:ln>
                <a:solidFill>
                  <a:srgbClr val="0070C0"/>
                </a:solidFill>
                <a:effectLst/>
                <a:uLnTx/>
                <a:uFillTx/>
                <a:latin typeface="Arial"/>
                <a:ea typeface="+mn-ea"/>
                <a:cs typeface="+mn-cs"/>
              </a:rPr>
              <a:t>tỉ</a:t>
            </a:r>
            <a:r>
              <a:rPr kumimoji="0" lang="en-US" sz="2800" b="1" i="0" u="none" strike="noStrike" kern="1200" cap="none" spc="0" normalizeH="0" noProof="0" dirty="0">
                <a:ln>
                  <a:noFill/>
                </a:ln>
                <a:solidFill>
                  <a:srgbClr val="0070C0"/>
                </a:solidFill>
                <a:effectLst/>
                <a:uLnTx/>
                <a:uFillTx/>
                <a:latin typeface="Arial"/>
                <a:ea typeface="+mn-ea"/>
                <a:cs typeface="+mn-cs"/>
              </a:rPr>
              <a:t> kWh/</a:t>
            </a:r>
            <a:r>
              <a:rPr kumimoji="0" lang="en-US" sz="2800" b="1" i="0" u="none" strike="noStrike" kern="1200" cap="none" spc="0" normalizeH="0" noProof="0" dirty="0" err="1">
                <a:ln>
                  <a:noFill/>
                </a:ln>
                <a:solidFill>
                  <a:srgbClr val="0070C0"/>
                </a:solidFill>
                <a:effectLst/>
                <a:uLnTx/>
                <a:uFillTx/>
                <a:latin typeface="Arial"/>
                <a:ea typeface="+mn-ea"/>
                <a:cs typeface="+mn-cs"/>
              </a:rPr>
              <a:t>năm</a:t>
            </a:r>
            <a:r>
              <a:rPr kumimoji="0" lang="en-US" sz="2800" b="1" i="0" u="none" strike="noStrike" kern="1200" cap="none" spc="0" normalizeH="0" noProof="0" dirty="0">
                <a:ln>
                  <a:noFill/>
                </a:ln>
                <a:solidFill>
                  <a:srgbClr val="0070C0"/>
                </a:solidFill>
                <a:effectLst/>
                <a:uLnTx/>
                <a:uFillTx/>
                <a:latin typeface="Arial"/>
                <a:ea typeface="+mn-ea"/>
                <a:cs typeface="+mn-cs"/>
              </a:rPr>
              <a:t>.</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
        <p:nvSpPr>
          <p:cNvPr id="19" name="TextBox 18" descr="n87 Zalo Nguyen Thi Lan Anh"/>
          <p:cNvSpPr txBox="1"/>
          <p:nvPr/>
        </p:nvSpPr>
        <p:spPr>
          <a:xfrm>
            <a:off x="875211" y="5417130"/>
            <a:ext cx="10750732" cy="95410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70C0"/>
                </a:solidFill>
                <a:effectLst/>
                <a:uLnTx/>
                <a:uFillTx/>
                <a:latin typeface="Arial"/>
                <a:ea typeface="+mn-ea"/>
                <a:cs typeface="+mn-cs"/>
              </a:rPr>
              <a:t>Các</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dự</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án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thủy</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điện</a:t>
            </a:r>
            <a:r>
              <a:rPr kumimoji="0" lang="en-US" sz="2800" b="1" i="0" u="none" strike="noStrike" kern="1200" cap="none" spc="0" normalizeH="0" noProof="0" dirty="0">
                <a:ln>
                  <a:noFill/>
                </a:ln>
                <a:solidFill>
                  <a:srgbClr val="0070C0"/>
                </a:solidFill>
                <a:effectLst/>
                <a:uLnTx/>
                <a:uFillTx/>
                <a:latin typeface="Arial"/>
                <a:ea typeface="+mn-ea"/>
                <a:cs typeface="+mn-cs"/>
              </a:rPr>
              <a:t> ở </a:t>
            </a:r>
            <a:r>
              <a:rPr kumimoji="0" lang="en-US" sz="2800" b="1" i="0" u="none" strike="noStrike" kern="1200" cap="none" spc="0" normalizeH="0" noProof="0" dirty="0" err="1">
                <a:ln>
                  <a:noFill/>
                </a:ln>
                <a:solidFill>
                  <a:srgbClr val="0070C0"/>
                </a:solidFill>
                <a:effectLst/>
                <a:uLnTx/>
                <a:uFillTx/>
                <a:latin typeface="Arial"/>
                <a:ea typeface="+mn-ea"/>
                <a:cs typeface="+mn-cs"/>
              </a:rPr>
              <a:t>các</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sông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lớn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và</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vị</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trí</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thuận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lợi</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đã</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gần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như</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được</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khai</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thác</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hết</a:t>
            </a:r>
            <a:r>
              <a:rPr kumimoji="0" lang="en-US" sz="2800" b="1" i="0" u="none" strike="noStrike" kern="1200" cap="none" spc="0" normalizeH="0" noProof="0" dirty="0">
                <a:ln>
                  <a:noFill/>
                </a:ln>
                <a:solidFill>
                  <a:srgbClr val="0070C0"/>
                </a:solidFill>
                <a:effectLst/>
                <a:uLnTx/>
                <a:uFillTx/>
                <a:latin typeface="Arial"/>
                <a:ea typeface="+mn-ea"/>
                <a:cs typeface="+mn-cs"/>
              </a:rPr>
              <a:t>.</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1158608366"/>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87 Zalo Nguyen Thi Lan Anh"/>
          <p:cNvSpPr txBox="1"/>
          <p:nvPr/>
        </p:nvSpPr>
        <p:spPr>
          <a:xfrm>
            <a:off x="2075576" y="725840"/>
            <a:ext cx="8289585" cy="584775"/>
          </a:xfrm>
          <a:prstGeom prst="rect">
            <a:avLst/>
          </a:prstGeom>
          <a:noFill/>
          <a:ln w="28575">
            <a:solidFill>
              <a:srgbClr val="FF0000"/>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
                <a:ea typeface="+mn-ea"/>
                <a:cs typeface="+mn-cs"/>
              </a:rPr>
              <a:t>Một</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số</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nhà</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máy</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thủy</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điện</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lớn</a:t>
            </a:r>
            <a:r>
              <a:rPr kumimoji="0" lang="en-US" sz="3200" b="1" i="0" u="none" strike="noStrike" kern="1200" cap="none" spc="0" normalizeH="0" noProof="0" dirty="0">
                <a:ln>
                  <a:noFill/>
                </a:ln>
                <a:solidFill>
                  <a:srgbClr val="0070C0"/>
                </a:solidFill>
                <a:effectLst/>
                <a:uLnTx/>
                <a:uFillTx/>
                <a:latin typeface="Arial"/>
                <a:ea typeface="+mn-ea"/>
                <a:cs typeface="+mn-cs"/>
              </a:rPr>
              <a:t> ở </a:t>
            </a:r>
            <a:r>
              <a:rPr kumimoji="0" lang="en-US" sz="3200" b="1" i="0" u="none" strike="noStrike" kern="1200" cap="none" spc="0" normalizeH="0" noProof="0" dirty="0" err="1">
                <a:ln>
                  <a:noFill/>
                </a:ln>
                <a:solidFill>
                  <a:srgbClr val="0070C0"/>
                </a:solidFill>
                <a:effectLst/>
                <a:uLnTx/>
                <a:uFillTx/>
                <a:latin typeface="Arial"/>
                <a:ea typeface="+mn-ea"/>
                <a:cs typeface="+mn-cs"/>
              </a:rPr>
              <a:t>Việt</a:t>
            </a:r>
            <a:r>
              <a:rPr kumimoji="0" lang="en-US" sz="3200" b="1" i="0" u="none" strike="noStrike" kern="1200" cap="none" spc="0" normalizeH="0" noProof="0" dirty="0">
                <a:ln>
                  <a:noFill/>
                </a:ln>
                <a:solidFill>
                  <a:srgbClr val="0070C0"/>
                </a:solidFill>
                <a:effectLst/>
                <a:uLnTx/>
                <a:uFillTx/>
                <a:latin typeface="Arial"/>
                <a:ea typeface="+mn-ea"/>
                <a:cs typeface="+mn-cs"/>
              </a:rPr>
              <a:t> Nam</a:t>
            </a:r>
            <a:endParaRPr kumimoji="0" lang="en-US" sz="3200" b="1" i="0" u="none" strike="noStrike" kern="1200" cap="none" spc="0" normalizeH="0" baseline="0" noProof="0" dirty="0">
              <a:ln>
                <a:noFill/>
              </a:ln>
              <a:solidFill>
                <a:srgbClr val="0070C0"/>
              </a:solidFill>
              <a:effectLst/>
              <a:uLnTx/>
              <a:uFillTx/>
              <a:latin typeface="Arial"/>
              <a:ea typeface="+mn-ea"/>
              <a:cs typeface="+mn-cs"/>
            </a:endParaRPr>
          </a:p>
        </p:txBody>
      </p:sp>
      <p:pic>
        <p:nvPicPr>
          <p:cNvPr id="17" name="Picture 16" descr="n87 Zalo Nguyen Thi Lan Anh"/>
          <p:cNvPicPr/>
          <p:nvPr/>
        </p:nvPicPr>
        <p:blipFill>
          <a:blip r:embed="rId2">
            <a:extLst>
              <a:ext uri="{28A0092B-C50C-407E-A947-70E740481C1C}">
                <a14:useLocalDpi xmlns:a14="http://schemas.microsoft.com/office/drawing/2010/main" val="0"/>
              </a:ext>
            </a:extLst>
          </a:blip>
          <a:srcRect/>
          <a:stretch>
            <a:fillRect/>
          </a:stretch>
        </p:blipFill>
        <p:spPr bwMode="auto">
          <a:xfrm>
            <a:off x="592868" y="2218508"/>
            <a:ext cx="3456618" cy="2471057"/>
          </a:xfrm>
          <a:prstGeom prst="rect">
            <a:avLst/>
          </a:prstGeom>
          <a:noFill/>
        </p:spPr>
      </p:pic>
      <p:pic>
        <p:nvPicPr>
          <p:cNvPr id="18" name="Picture 17" descr="n87 Zalo Nguyen Thi Lan Anh"/>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1584" y="2218508"/>
            <a:ext cx="3417570" cy="2471057"/>
          </a:xfrm>
          <a:prstGeom prst="rect">
            <a:avLst/>
          </a:prstGeom>
          <a:noFill/>
        </p:spPr>
      </p:pic>
      <p:pic>
        <p:nvPicPr>
          <p:cNvPr id="19" name="Picture 18" descr="n87 Zalo Nguyen Thi Lan Anh"/>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3244" y="2218507"/>
            <a:ext cx="3194322" cy="2471057"/>
          </a:xfrm>
          <a:prstGeom prst="rect">
            <a:avLst/>
          </a:prstGeom>
          <a:noFill/>
        </p:spPr>
      </p:pic>
      <p:sp>
        <p:nvSpPr>
          <p:cNvPr id="10" name="TextBox 9" descr="n87 Zalo Nguyen Thi Lan Anh"/>
          <p:cNvSpPr txBox="1"/>
          <p:nvPr/>
        </p:nvSpPr>
        <p:spPr>
          <a:xfrm>
            <a:off x="592868" y="5030515"/>
            <a:ext cx="3438882" cy="830997"/>
          </a:xfrm>
          <a:prstGeom prst="rect">
            <a:avLst/>
          </a:prstGeom>
          <a:solidFill>
            <a:schemeClr val="bg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Nhà máy thủy điện Sơn La (2 400 MW)</a:t>
            </a:r>
            <a:endParaRPr kumimoji="0" lang="en-US" sz="2400" b="1" i="0" u="none" strike="noStrike" kern="1200" cap="none" spc="0" normalizeH="0" baseline="0" noProof="0" dirty="0">
              <a:ln>
                <a:noFill/>
              </a:ln>
              <a:solidFill>
                <a:srgbClr val="7030A0"/>
              </a:solidFill>
              <a:effectLst/>
              <a:uLnTx/>
              <a:uFillTx/>
              <a:latin typeface="Arial"/>
              <a:ea typeface="+mn-ea"/>
              <a:cs typeface="+mn-cs"/>
            </a:endParaRPr>
          </a:p>
        </p:txBody>
      </p:sp>
      <p:sp>
        <p:nvSpPr>
          <p:cNvPr id="20" name="TextBox 19" descr="n87 Zalo Nguyen Thi Lan Anh"/>
          <p:cNvSpPr txBox="1"/>
          <p:nvPr/>
        </p:nvSpPr>
        <p:spPr>
          <a:xfrm>
            <a:off x="4511584" y="5030514"/>
            <a:ext cx="3417570" cy="830997"/>
          </a:xfrm>
          <a:prstGeom prst="rect">
            <a:avLst/>
          </a:prstGeom>
          <a:solidFill>
            <a:schemeClr val="bg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Nhà máy thủy điện Hòa Bình (1 920 MW)</a:t>
            </a:r>
            <a:endParaRPr kumimoji="0" lang="en-US" sz="2400" b="1" i="0" u="none" strike="noStrike" kern="1200" cap="none" spc="0" normalizeH="0" baseline="0" noProof="0" dirty="0">
              <a:ln>
                <a:noFill/>
              </a:ln>
              <a:solidFill>
                <a:srgbClr val="7030A0"/>
              </a:solidFill>
              <a:effectLst/>
              <a:uLnTx/>
              <a:uFillTx/>
              <a:latin typeface="Arial"/>
              <a:ea typeface="+mn-ea"/>
              <a:cs typeface="+mn-cs"/>
            </a:endParaRPr>
          </a:p>
        </p:txBody>
      </p:sp>
      <p:sp>
        <p:nvSpPr>
          <p:cNvPr id="21" name="TextBox 20" descr="n87 Zalo Nguyen Thi Lan Anh"/>
          <p:cNvSpPr txBox="1"/>
          <p:nvPr/>
        </p:nvSpPr>
        <p:spPr>
          <a:xfrm>
            <a:off x="8353244" y="5030514"/>
            <a:ext cx="3194322" cy="830997"/>
          </a:xfrm>
          <a:prstGeom prst="rect">
            <a:avLst/>
          </a:prstGeom>
          <a:solidFill>
            <a:schemeClr val="bg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Nhà máy thủy điện Lai Châu (1 200 MW)</a:t>
            </a:r>
            <a:endParaRPr kumimoji="0" lang="en-US" sz="2400" b="1" i="0" u="none" strike="noStrike" kern="1200" cap="none" spc="0" normalizeH="0" baseline="0" noProof="0" dirty="0">
              <a:ln>
                <a:noFill/>
              </a:ln>
              <a:solidFill>
                <a:srgbClr val="7030A0"/>
              </a:solidFill>
              <a:effectLst/>
              <a:uLnTx/>
              <a:uFillTx/>
              <a:latin typeface="Arial"/>
              <a:ea typeface="+mn-ea"/>
              <a:cs typeface="+mn-cs"/>
            </a:endParaRPr>
          </a:p>
        </p:txBody>
      </p:sp>
    </p:spTree>
    <p:extLst>
      <p:ext uri="{BB962C8B-B14F-4D97-AF65-F5344CB8AC3E}">
        <p14:creationId xmlns:p14="http://schemas.microsoft.com/office/powerpoint/2010/main" val="3842762248"/>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descr="n87 Zalo Nguyen Thi Lan Anh"/>
          <p:cNvSpPr txBox="1"/>
          <p:nvPr/>
        </p:nvSpPr>
        <p:spPr>
          <a:xfrm>
            <a:off x="592868" y="5030515"/>
            <a:ext cx="3438882" cy="830997"/>
          </a:xfrm>
          <a:prstGeom prst="rect">
            <a:avLst/>
          </a:prstGeom>
          <a:solidFill>
            <a:schemeClr val="bg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Nhà máy thủy điện Lai Châu (1 200 MW)</a:t>
            </a:r>
            <a:endParaRPr kumimoji="0" lang="en-US" sz="2400" b="1" i="0" u="none" strike="noStrike" kern="1200" cap="none" spc="0" normalizeH="0" baseline="0" noProof="0" dirty="0">
              <a:ln>
                <a:noFill/>
              </a:ln>
              <a:solidFill>
                <a:srgbClr val="7030A0"/>
              </a:solidFill>
              <a:effectLst/>
              <a:uLnTx/>
              <a:uFillTx/>
              <a:latin typeface="Arial"/>
              <a:ea typeface="+mn-ea"/>
              <a:cs typeface="+mn-cs"/>
            </a:endParaRPr>
          </a:p>
        </p:txBody>
      </p:sp>
      <p:sp>
        <p:nvSpPr>
          <p:cNvPr id="20" name="TextBox 19" descr="n87 Zalo Nguyen Thi Lan Anh"/>
          <p:cNvSpPr txBox="1"/>
          <p:nvPr/>
        </p:nvSpPr>
        <p:spPr>
          <a:xfrm>
            <a:off x="4511584" y="5030514"/>
            <a:ext cx="3417570" cy="830997"/>
          </a:xfrm>
          <a:prstGeom prst="rect">
            <a:avLst/>
          </a:prstGeom>
          <a:solidFill>
            <a:schemeClr val="bg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Nhà máy thủy điện Yaly (720 MW</a:t>
            </a:r>
            <a:r>
              <a:rPr kumimoji="0" lang="en-US" sz="24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a:t>
            </a:r>
            <a:endParaRPr kumimoji="0" lang="en-US" sz="2400" b="1" i="0" u="none" strike="noStrike" kern="1200" cap="none" spc="0" normalizeH="0" baseline="0" noProof="0" dirty="0">
              <a:ln>
                <a:noFill/>
              </a:ln>
              <a:solidFill>
                <a:srgbClr val="7030A0"/>
              </a:solidFill>
              <a:effectLst/>
              <a:uLnTx/>
              <a:uFillTx/>
              <a:latin typeface="Arial"/>
              <a:ea typeface="+mn-ea"/>
              <a:cs typeface="+mn-cs"/>
            </a:endParaRPr>
          </a:p>
        </p:txBody>
      </p:sp>
      <p:sp>
        <p:nvSpPr>
          <p:cNvPr id="21" name="TextBox 20" descr="n87 Zalo Nguyen Thi Lan Anh"/>
          <p:cNvSpPr txBox="1"/>
          <p:nvPr/>
        </p:nvSpPr>
        <p:spPr>
          <a:xfrm>
            <a:off x="8353244" y="5030514"/>
            <a:ext cx="3194322" cy="1200329"/>
          </a:xfrm>
          <a:prstGeom prst="rect">
            <a:avLst/>
          </a:prstGeom>
          <a:solidFill>
            <a:schemeClr val="bg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Nhà máy thủy điện Huội Quảng (520 MW)</a:t>
            </a:r>
            <a:endParaRPr kumimoji="0" lang="en-US" sz="2400" b="1" i="0" u="none" strike="noStrike" kern="1200" cap="none" spc="0" normalizeH="0" baseline="0" noProof="0" dirty="0">
              <a:ln>
                <a:noFill/>
              </a:ln>
              <a:solidFill>
                <a:srgbClr val="7030A0"/>
              </a:solidFill>
              <a:effectLst/>
              <a:uLnTx/>
              <a:uFillTx/>
              <a:latin typeface="Arial"/>
              <a:ea typeface="+mn-ea"/>
              <a:cs typeface="+mn-cs"/>
            </a:endParaRPr>
          </a:p>
        </p:txBody>
      </p:sp>
      <p:pic>
        <p:nvPicPr>
          <p:cNvPr id="13" name="Picture 12" descr="n87 Zalo Nguyen Thi Lan Anh"/>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868" y="2218506"/>
            <a:ext cx="3438882" cy="2471057"/>
          </a:xfrm>
          <a:prstGeom prst="rect">
            <a:avLst/>
          </a:prstGeom>
          <a:noFill/>
        </p:spPr>
      </p:pic>
      <p:pic>
        <p:nvPicPr>
          <p:cNvPr id="14" name="Picture 13" descr="n87 Zalo Nguyen Thi Lan Anh"/>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1584" y="2218505"/>
            <a:ext cx="3417570" cy="2471057"/>
          </a:xfrm>
          <a:prstGeom prst="rect">
            <a:avLst/>
          </a:prstGeom>
          <a:noFill/>
        </p:spPr>
      </p:pic>
      <p:pic>
        <p:nvPicPr>
          <p:cNvPr id="15" name="Picture 14" descr="n87 Zalo Nguyen Thi Lan Anh"/>
          <p:cNvPicPr/>
          <p:nvPr/>
        </p:nvPicPr>
        <p:blipFill>
          <a:blip r:embed="rId4">
            <a:extLst>
              <a:ext uri="{28A0092B-C50C-407E-A947-70E740481C1C}">
                <a14:useLocalDpi xmlns:a14="http://schemas.microsoft.com/office/drawing/2010/main" val="0"/>
              </a:ext>
            </a:extLst>
          </a:blip>
          <a:srcRect/>
          <a:stretch>
            <a:fillRect/>
          </a:stretch>
        </p:blipFill>
        <p:spPr bwMode="auto">
          <a:xfrm>
            <a:off x="8353244" y="2218504"/>
            <a:ext cx="3194322" cy="2471058"/>
          </a:xfrm>
          <a:prstGeom prst="rect">
            <a:avLst/>
          </a:prstGeom>
          <a:noFill/>
        </p:spPr>
      </p:pic>
      <p:sp>
        <p:nvSpPr>
          <p:cNvPr id="16" name="TextBox 15" descr="n87 Zalo Nguyen Thi Lan Anh"/>
          <p:cNvSpPr txBox="1"/>
          <p:nvPr/>
        </p:nvSpPr>
        <p:spPr>
          <a:xfrm>
            <a:off x="2075576" y="725840"/>
            <a:ext cx="8289585" cy="584775"/>
          </a:xfrm>
          <a:prstGeom prst="rect">
            <a:avLst/>
          </a:prstGeom>
          <a:noFill/>
          <a:ln w="28575">
            <a:solidFill>
              <a:srgbClr val="FF0000"/>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
                <a:ea typeface="+mn-ea"/>
                <a:cs typeface="+mn-cs"/>
              </a:rPr>
              <a:t>Một</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số</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nhà</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máy</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thủy</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điện</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lớn</a:t>
            </a:r>
            <a:r>
              <a:rPr kumimoji="0" lang="en-US" sz="3200" b="1" i="0" u="none" strike="noStrike" kern="1200" cap="none" spc="0" normalizeH="0" noProof="0" dirty="0">
                <a:ln>
                  <a:noFill/>
                </a:ln>
                <a:solidFill>
                  <a:srgbClr val="0070C0"/>
                </a:solidFill>
                <a:effectLst/>
                <a:uLnTx/>
                <a:uFillTx/>
                <a:latin typeface="Arial"/>
                <a:ea typeface="+mn-ea"/>
                <a:cs typeface="+mn-cs"/>
              </a:rPr>
              <a:t> ở </a:t>
            </a:r>
            <a:r>
              <a:rPr kumimoji="0" lang="en-US" sz="3200" b="1" i="0" u="none" strike="noStrike" kern="1200" cap="none" spc="0" normalizeH="0" noProof="0" dirty="0" err="1">
                <a:ln>
                  <a:noFill/>
                </a:ln>
                <a:solidFill>
                  <a:srgbClr val="0070C0"/>
                </a:solidFill>
                <a:effectLst/>
                <a:uLnTx/>
                <a:uFillTx/>
                <a:latin typeface="Arial"/>
                <a:ea typeface="+mn-ea"/>
                <a:cs typeface="+mn-cs"/>
              </a:rPr>
              <a:t>Việt</a:t>
            </a:r>
            <a:r>
              <a:rPr kumimoji="0" lang="en-US" sz="3200" b="1" i="0" u="none" strike="noStrike" kern="1200" cap="none" spc="0" normalizeH="0" noProof="0" dirty="0">
                <a:ln>
                  <a:noFill/>
                </a:ln>
                <a:solidFill>
                  <a:srgbClr val="0070C0"/>
                </a:solidFill>
                <a:effectLst/>
                <a:uLnTx/>
                <a:uFillTx/>
                <a:latin typeface="Arial"/>
                <a:ea typeface="+mn-ea"/>
                <a:cs typeface="+mn-cs"/>
              </a:rPr>
              <a:t> Nam</a:t>
            </a:r>
            <a:endParaRPr kumimoji="0" lang="en-US" sz="3200" b="1" i="0" u="none" strike="noStrike" kern="1200" cap="none" spc="0" normalizeH="0" baseline="0" noProof="0" dirty="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2798579884"/>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87 Zalo Nguyen Thi Lan Anh">
            <a:extLst>
              <a:ext uri="{FF2B5EF4-FFF2-40B4-BE49-F238E27FC236}">
                <a16:creationId xmlns:a16="http://schemas.microsoft.com/office/drawing/2014/main" id="{78CF5A35-5D63-4B7E-AA27-CD40B5BA0DAD}"/>
              </a:ext>
            </a:extLst>
          </p:cNvPr>
          <p:cNvGrpSpPr/>
          <p:nvPr/>
        </p:nvGrpSpPr>
        <p:grpSpPr>
          <a:xfrm>
            <a:off x="263967" y="167197"/>
            <a:ext cx="2231039" cy="723238"/>
            <a:chOff x="1196025" y="2012250"/>
            <a:chExt cx="2821234" cy="727040"/>
          </a:xfrm>
        </p:grpSpPr>
        <p:sp>
          <p:nvSpPr>
            <p:cNvPr id="7"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8"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87 Zalo Nguyen Thi Lan Anh">
            <a:extLst>
              <a:ext uri="{FF2B5EF4-FFF2-40B4-BE49-F238E27FC236}">
                <a16:creationId xmlns:a16="http://schemas.microsoft.com/office/drawing/2014/main" id="{18E367F5-8FD7-4798-BC64-10D60E77CEB9}"/>
              </a:ext>
            </a:extLst>
          </p:cNvPr>
          <p:cNvSpPr txBox="1"/>
          <p:nvPr/>
        </p:nvSpPr>
        <p:spPr>
          <a:xfrm>
            <a:off x="462239" y="248464"/>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1</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ounded Rectangle 2" descr="n87 Zalo Nguyen Thi Lan Anh"/>
          <p:cNvSpPr/>
          <p:nvPr/>
        </p:nvSpPr>
        <p:spPr>
          <a:xfrm>
            <a:off x="2495087" y="312113"/>
            <a:ext cx="9501441" cy="2069142"/>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2790365" y="420897"/>
            <a:ext cx="9070710" cy="1815882"/>
          </a:xfrm>
          <a:prstGeom prst="rect">
            <a:avLst/>
          </a:prstGeom>
          <a:noFill/>
        </p:spPr>
        <p:txBody>
          <a:bodyPr wrap="square" rtlCol="0">
            <a:spAutoFit/>
          </a:bodyPr>
          <a:lstStyle/>
          <a:p>
            <a:pPr lvl="0" algn="just"/>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a:t>
            </a:r>
            <a:r>
              <a:rPr lang="en-US" sz="2800" b="1" dirty="0">
                <a:solidFill>
                  <a:srgbClr val="FF0000"/>
                </a:solidFill>
                <a:latin typeface="Arial" panose="020B0604020202020204" pitchFamily="34" charset="0"/>
              </a:rPr>
              <a:t>5</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lang="vi-VN" sz="2800" b="1" dirty="0">
                <a:solidFill>
                  <a:srgbClr val="0070C0"/>
                </a:solidFill>
              </a:rPr>
              <a:t>Tại sao nói Việt Nam có tiềm năng lớn để khai thác nguồn năng lượng Mặt Trời? Việc khai thác và sử dụng nguồn năng lượng M</a:t>
            </a:r>
            <a:r>
              <a:rPr lang="en-US" sz="2800" b="1" dirty="0" err="1">
                <a:solidFill>
                  <a:srgbClr val="0070C0"/>
                </a:solidFill>
              </a:rPr>
              <a:t>ặt</a:t>
            </a:r>
            <a:r>
              <a:rPr lang="en-US" sz="2800" b="1" dirty="0">
                <a:solidFill>
                  <a:srgbClr val="0070C0"/>
                </a:solidFill>
              </a:rPr>
              <a:t> </a:t>
            </a:r>
            <a:r>
              <a:rPr lang="en-US" sz="2800" b="1" dirty="0" err="1">
                <a:solidFill>
                  <a:srgbClr val="0070C0"/>
                </a:solidFill>
              </a:rPr>
              <a:t>trời</a:t>
            </a:r>
            <a:r>
              <a:rPr lang="vi-VN" sz="2800" b="1" dirty="0">
                <a:solidFill>
                  <a:srgbClr val="0070C0"/>
                </a:solidFill>
              </a:rPr>
              <a:t> hiện nay ở nước ta đang ở trong giai đoạn nào? </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263886" y="1057027"/>
            <a:ext cx="1428083" cy="1324227"/>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4801221" y="-1201739"/>
            <a:ext cx="2906304" cy="11537322"/>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descr="n87 Zalo Nguyen Thi Lan Anh"/>
          <p:cNvSpPr txBox="1"/>
          <p:nvPr/>
        </p:nvSpPr>
        <p:spPr>
          <a:xfrm>
            <a:off x="875210" y="3337685"/>
            <a:ext cx="10633166" cy="1384995"/>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70C0"/>
                </a:solidFill>
                <a:effectLst/>
                <a:uLnTx/>
                <a:uFillTx/>
                <a:latin typeface="Arial"/>
                <a:ea typeface="+mn-ea"/>
                <a:cs typeface="+mn-cs"/>
              </a:rPr>
              <a:t>Việt</a:t>
            </a:r>
            <a:r>
              <a:rPr kumimoji="0" lang="en-US" sz="2800" b="1" i="0" u="none" strike="noStrike" kern="1200" cap="none" spc="0" normalizeH="0" noProof="0" dirty="0">
                <a:ln>
                  <a:noFill/>
                </a:ln>
                <a:solidFill>
                  <a:srgbClr val="0070C0"/>
                </a:solidFill>
                <a:effectLst/>
                <a:uLnTx/>
                <a:uFillTx/>
                <a:latin typeface="Arial"/>
                <a:ea typeface="+mn-ea"/>
                <a:cs typeface="+mn-cs"/>
              </a:rPr>
              <a:t> Nam </a:t>
            </a:r>
            <a:r>
              <a:rPr kumimoji="0" lang="en-US" sz="2800" b="1" i="0" u="none" strike="noStrike" kern="1200" cap="none" spc="0" normalizeH="0" noProof="0" dirty="0" err="1">
                <a:ln>
                  <a:noFill/>
                </a:ln>
                <a:solidFill>
                  <a:srgbClr val="0070C0"/>
                </a:solidFill>
                <a:effectLst/>
                <a:uLnTx/>
                <a:uFillTx/>
                <a:latin typeface="Arial"/>
                <a:ea typeface="+mn-ea"/>
                <a:cs typeface="+mn-cs"/>
              </a:rPr>
              <a:t>nằm</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giữa</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xích</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đạo</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và</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chí</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tuyến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bắc</a:t>
            </a:r>
            <a:r>
              <a:rPr lang="en-US" sz="2800" b="1" dirty="0">
                <a:solidFill>
                  <a:srgbClr val="0070C0"/>
                </a:solidFill>
                <a:latin typeface="Arial"/>
              </a:rPr>
              <a:t>, </a:t>
            </a:r>
            <a:r>
              <a:rPr lang="en-US" sz="2800" b="1" dirty="0" err="1">
                <a:solidFill>
                  <a:srgbClr val="0070C0"/>
                </a:solidFill>
                <a:latin typeface="Arial"/>
              </a:rPr>
              <a:t>thuộc</a:t>
            </a:r>
            <a:r>
              <a:rPr lang="en-US" sz="2800" b="1" dirty="0">
                <a:solidFill>
                  <a:srgbClr val="0070C0"/>
                </a:solidFill>
                <a:latin typeface="Arial"/>
              </a:rPr>
              <a:t> </a:t>
            </a:r>
            <a:r>
              <a:rPr lang="en-US" sz="2800" b="1" dirty="0" err="1">
                <a:solidFill>
                  <a:srgbClr val="0070C0"/>
                </a:solidFill>
                <a:latin typeface="Arial"/>
              </a:rPr>
              <a:t>vùng</a:t>
            </a:r>
            <a:r>
              <a:rPr lang="en-US" sz="2800" b="1" dirty="0">
                <a:solidFill>
                  <a:srgbClr val="0070C0"/>
                </a:solidFill>
                <a:latin typeface="Arial"/>
              </a:rPr>
              <a:t> </a:t>
            </a:r>
            <a:r>
              <a:rPr lang="en-US" sz="2800" b="1" dirty="0" err="1">
                <a:solidFill>
                  <a:srgbClr val="0070C0"/>
                </a:solidFill>
                <a:latin typeface="Arial"/>
              </a:rPr>
              <a:t>có</a:t>
            </a:r>
            <a:r>
              <a:rPr lang="en-US" sz="2800" b="1" dirty="0">
                <a:solidFill>
                  <a:srgbClr val="0070C0"/>
                </a:solidFill>
                <a:latin typeface="Arial"/>
              </a:rPr>
              <a:t> </a:t>
            </a:r>
            <a:r>
              <a:rPr lang="en-US" sz="2800" b="1" dirty="0" err="1">
                <a:solidFill>
                  <a:srgbClr val="0070C0"/>
                </a:solidFill>
                <a:latin typeface="Arial"/>
              </a:rPr>
              <a:t>ánh</a:t>
            </a:r>
            <a:r>
              <a:rPr lang="en-US" sz="2800" b="1" dirty="0">
                <a:solidFill>
                  <a:srgbClr val="0070C0"/>
                </a:solidFill>
                <a:latin typeface="Arial"/>
              </a:rPr>
              <a:t> </a:t>
            </a:r>
            <a:r>
              <a:rPr lang="en-US" sz="2800" b="1" dirty="0" err="1">
                <a:solidFill>
                  <a:srgbClr val="0070C0"/>
                </a:solidFill>
                <a:latin typeface="Arial"/>
              </a:rPr>
              <a:t>sáng</a:t>
            </a:r>
            <a:r>
              <a:rPr lang="en-US" sz="2800" b="1" dirty="0">
                <a:solidFill>
                  <a:srgbClr val="0070C0"/>
                </a:solidFill>
                <a:latin typeface="Arial"/>
              </a:rPr>
              <a:t> </a:t>
            </a:r>
            <a:r>
              <a:rPr lang="en-US" sz="2800" b="1" dirty="0" err="1">
                <a:solidFill>
                  <a:srgbClr val="0070C0"/>
                </a:solidFill>
                <a:latin typeface="Arial"/>
              </a:rPr>
              <a:t>mặt</a:t>
            </a:r>
            <a:r>
              <a:rPr lang="en-US" sz="2800" b="1" dirty="0">
                <a:solidFill>
                  <a:srgbClr val="0070C0"/>
                </a:solidFill>
                <a:latin typeface="Arial"/>
              </a:rPr>
              <a:t> </a:t>
            </a:r>
            <a:r>
              <a:rPr lang="en-US" sz="2800" b="1" dirty="0" err="1">
                <a:solidFill>
                  <a:srgbClr val="0070C0"/>
                </a:solidFill>
                <a:latin typeface="Arial"/>
              </a:rPr>
              <a:t>trời</a:t>
            </a:r>
            <a:r>
              <a:rPr lang="en-US" sz="2800" b="1" dirty="0">
                <a:solidFill>
                  <a:srgbClr val="0070C0"/>
                </a:solidFill>
                <a:latin typeface="Arial"/>
              </a:rPr>
              <a:t> </a:t>
            </a:r>
            <a:r>
              <a:rPr lang="en-US" sz="2800" b="1" dirty="0" err="1">
                <a:solidFill>
                  <a:srgbClr val="0070C0"/>
                </a:solidFill>
                <a:latin typeface="Arial"/>
              </a:rPr>
              <a:t>chiếu</a:t>
            </a:r>
            <a:r>
              <a:rPr lang="en-US" sz="2800" b="1" dirty="0">
                <a:solidFill>
                  <a:srgbClr val="0070C0"/>
                </a:solidFill>
                <a:latin typeface="Arial"/>
              </a:rPr>
              <a:t> </a:t>
            </a:r>
            <a:r>
              <a:rPr lang="en-US" sz="2800" b="1" dirty="0" err="1">
                <a:solidFill>
                  <a:srgbClr val="0070C0"/>
                </a:solidFill>
                <a:latin typeface="Arial"/>
              </a:rPr>
              <a:t>quanh</a:t>
            </a:r>
            <a:r>
              <a:rPr lang="en-US" sz="2800" b="1" dirty="0">
                <a:solidFill>
                  <a:srgbClr val="0070C0"/>
                </a:solidFill>
                <a:latin typeface="Arial"/>
              </a:rPr>
              <a:t> </a:t>
            </a:r>
            <a:r>
              <a:rPr lang="en-US" sz="2800" b="1" dirty="0" err="1">
                <a:solidFill>
                  <a:srgbClr val="0070C0"/>
                </a:solidFill>
                <a:latin typeface="Arial"/>
              </a:rPr>
              <a:t>năm</a:t>
            </a:r>
            <a:r>
              <a:rPr lang="en-US" sz="2800" b="1" dirty="0">
                <a:solidFill>
                  <a:srgbClr val="0070C0"/>
                </a:solidFill>
                <a:latin typeface="Arial"/>
              </a:rPr>
              <a:t>, </a:t>
            </a:r>
            <a:r>
              <a:rPr lang="en-US" sz="2800" b="1" dirty="0" err="1">
                <a:solidFill>
                  <a:srgbClr val="0070C0"/>
                </a:solidFill>
                <a:latin typeface="Arial"/>
              </a:rPr>
              <a:t>nhất</a:t>
            </a:r>
            <a:r>
              <a:rPr lang="en-US" sz="2800" b="1" dirty="0">
                <a:solidFill>
                  <a:srgbClr val="0070C0"/>
                </a:solidFill>
                <a:latin typeface="Arial"/>
              </a:rPr>
              <a:t> </a:t>
            </a:r>
            <a:r>
              <a:rPr lang="en-US" sz="2800" b="1" dirty="0" err="1">
                <a:solidFill>
                  <a:srgbClr val="0070C0"/>
                </a:solidFill>
                <a:latin typeface="Arial"/>
              </a:rPr>
              <a:t>là</a:t>
            </a:r>
            <a:r>
              <a:rPr lang="en-US" sz="2800" b="1" dirty="0">
                <a:solidFill>
                  <a:srgbClr val="0070C0"/>
                </a:solidFill>
                <a:latin typeface="Arial"/>
              </a:rPr>
              <a:t> </a:t>
            </a:r>
            <a:r>
              <a:rPr lang="en-US" sz="2800" b="1" dirty="0" err="1">
                <a:solidFill>
                  <a:srgbClr val="0070C0"/>
                </a:solidFill>
                <a:latin typeface="Arial"/>
              </a:rPr>
              <a:t>khu</a:t>
            </a:r>
            <a:r>
              <a:rPr lang="en-US" sz="2800" b="1" dirty="0">
                <a:solidFill>
                  <a:srgbClr val="0070C0"/>
                </a:solidFill>
                <a:latin typeface="Arial"/>
              </a:rPr>
              <a:t> </a:t>
            </a:r>
            <a:r>
              <a:rPr lang="en-US" sz="2800" b="1" dirty="0" err="1">
                <a:solidFill>
                  <a:srgbClr val="0070C0"/>
                </a:solidFill>
                <a:latin typeface="Arial"/>
              </a:rPr>
              <a:t>vực</a:t>
            </a:r>
            <a:r>
              <a:rPr lang="en-US" sz="2800" b="1" dirty="0">
                <a:solidFill>
                  <a:srgbClr val="0070C0"/>
                </a:solidFill>
                <a:latin typeface="Arial"/>
              </a:rPr>
              <a:t> Nam </a:t>
            </a:r>
            <a:r>
              <a:rPr lang="en-US" sz="2800" b="1" dirty="0" err="1">
                <a:solidFill>
                  <a:srgbClr val="0070C0"/>
                </a:solidFill>
                <a:latin typeface="Arial"/>
              </a:rPr>
              <a:t>Bộ</a:t>
            </a:r>
            <a:r>
              <a:rPr lang="en-US" sz="2800" b="1" dirty="0">
                <a:solidFill>
                  <a:srgbClr val="0070C0"/>
                </a:solidFill>
                <a:latin typeface="Arial"/>
              </a:rPr>
              <a:t> </a:t>
            </a:r>
            <a:r>
              <a:rPr lang="en-US" sz="2800" b="1" dirty="0" err="1">
                <a:solidFill>
                  <a:srgbClr val="0070C0"/>
                </a:solidFill>
                <a:latin typeface="Arial"/>
              </a:rPr>
              <a:t>có</a:t>
            </a:r>
            <a:r>
              <a:rPr lang="en-US" sz="2800" b="1" dirty="0">
                <a:solidFill>
                  <a:srgbClr val="0070C0"/>
                </a:solidFill>
                <a:latin typeface="Arial"/>
              </a:rPr>
              <a:t> </a:t>
            </a:r>
            <a:r>
              <a:rPr lang="en-US" sz="2800" b="1" dirty="0" err="1">
                <a:solidFill>
                  <a:srgbClr val="0070C0"/>
                </a:solidFill>
                <a:latin typeface="Arial"/>
              </a:rPr>
              <a:t>tổng</a:t>
            </a:r>
            <a:r>
              <a:rPr lang="en-US" sz="2800" b="1" dirty="0">
                <a:solidFill>
                  <a:srgbClr val="0070C0"/>
                </a:solidFill>
                <a:latin typeface="Arial"/>
              </a:rPr>
              <a:t> </a:t>
            </a:r>
            <a:r>
              <a:rPr lang="en-US" sz="2800" b="1" dirty="0" err="1">
                <a:solidFill>
                  <a:srgbClr val="0070C0"/>
                </a:solidFill>
                <a:latin typeface="Arial"/>
              </a:rPr>
              <a:t>số</a:t>
            </a:r>
            <a:r>
              <a:rPr lang="en-US" sz="2800" b="1" dirty="0">
                <a:solidFill>
                  <a:srgbClr val="0070C0"/>
                </a:solidFill>
                <a:latin typeface="Arial"/>
              </a:rPr>
              <a:t> </a:t>
            </a:r>
            <a:r>
              <a:rPr lang="en-US" sz="2800" b="1" dirty="0" err="1">
                <a:solidFill>
                  <a:srgbClr val="0070C0"/>
                </a:solidFill>
                <a:latin typeface="Arial"/>
              </a:rPr>
              <a:t>giờ</a:t>
            </a:r>
            <a:r>
              <a:rPr lang="en-US" sz="2800" b="1" dirty="0">
                <a:solidFill>
                  <a:srgbClr val="0070C0"/>
                </a:solidFill>
                <a:latin typeface="Arial"/>
              </a:rPr>
              <a:t> </a:t>
            </a:r>
            <a:r>
              <a:rPr lang="en-US" sz="2800" b="1" dirty="0" err="1">
                <a:solidFill>
                  <a:srgbClr val="0070C0"/>
                </a:solidFill>
                <a:latin typeface="Arial"/>
              </a:rPr>
              <a:t>nắng</a:t>
            </a:r>
            <a:r>
              <a:rPr lang="en-US" sz="2800" b="1" dirty="0">
                <a:solidFill>
                  <a:srgbClr val="0070C0"/>
                </a:solidFill>
                <a:latin typeface="Arial"/>
              </a:rPr>
              <a:t> </a:t>
            </a:r>
            <a:r>
              <a:rPr lang="en-US" sz="2800" b="1" dirty="0" err="1">
                <a:solidFill>
                  <a:srgbClr val="0070C0"/>
                </a:solidFill>
                <a:latin typeface="Arial"/>
              </a:rPr>
              <a:t>khoảng</a:t>
            </a:r>
            <a:r>
              <a:rPr lang="en-US" sz="2800" b="1" dirty="0">
                <a:solidFill>
                  <a:srgbClr val="0070C0"/>
                </a:solidFill>
                <a:latin typeface="Arial"/>
              </a:rPr>
              <a:t> 1400 -3000 </a:t>
            </a:r>
            <a:r>
              <a:rPr lang="en-US" sz="2800" b="1" dirty="0" err="1">
                <a:solidFill>
                  <a:srgbClr val="0070C0"/>
                </a:solidFill>
                <a:latin typeface="Arial"/>
              </a:rPr>
              <a:t>giờ</a:t>
            </a:r>
            <a:r>
              <a:rPr lang="en-US" sz="2800" b="1" dirty="0">
                <a:solidFill>
                  <a:srgbClr val="0070C0"/>
                </a:solidFill>
                <a:latin typeface="Arial"/>
              </a:rPr>
              <a:t>/</a:t>
            </a:r>
            <a:r>
              <a:rPr lang="en-US" sz="2800" b="1" dirty="0" err="1">
                <a:solidFill>
                  <a:srgbClr val="0070C0"/>
                </a:solidFill>
                <a:latin typeface="Arial"/>
              </a:rPr>
              <a:t>năm</a:t>
            </a:r>
            <a:r>
              <a:rPr lang="en-US" sz="2800" b="1" dirty="0">
                <a:solidFill>
                  <a:srgbClr val="0070C0"/>
                </a:solidFill>
                <a:latin typeface="Arial"/>
              </a:rPr>
              <a:t>.</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
        <p:nvSpPr>
          <p:cNvPr id="19" name="TextBox 18" descr="n87 Zalo Nguyen Thi Lan Anh"/>
          <p:cNvSpPr txBox="1"/>
          <p:nvPr/>
        </p:nvSpPr>
        <p:spPr>
          <a:xfrm>
            <a:off x="757644" y="4854089"/>
            <a:ext cx="10750732" cy="95410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70C0"/>
                </a:solidFill>
                <a:effectLst/>
                <a:uLnTx/>
                <a:uFillTx/>
                <a:latin typeface="Arial"/>
                <a:ea typeface="+mn-ea"/>
                <a:cs typeface="+mn-cs"/>
              </a:rPr>
              <a:t>Việc</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khai</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thác</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và</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sử</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dụng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nguồn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năng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lượng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này</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hiện</a:t>
            </a:r>
            <a:r>
              <a:rPr kumimoji="0" lang="en-US" sz="2800" b="1" i="0" u="none" strike="noStrike" kern="1200" cap="none" spc="0" normalizeH="0" noProof="0" dirty="0">
                <a:ln>
                  <a:noFill/>
                </a:ln>
                <a:solidFill>
                  <a:srgbClr val="0070C0"/>
                </a:solidFill>
                <a:effectLst/>
                <a:uLnTx/>
                <a:uFillTx/>
                <a:latin typeface="Arial"/>
                <a:ea typeface="+mn-ea"/>
                <a:cs typeface="+mn-cs"/>
              </a:rPr>
              <a:t> nay </a:t>
            </a:r>
            <a:r>
              <a:rPr kumimoji="0" lang="en-US" sz="2800" b="1" i="0" u="none" strike="noStrike" kern="1200" cap="none" spc="0" normalizeH="0" noProof="0" dirty="0" err="1">
                <a:ln>
                  <a:noFill/>
                </a:ln>
                <a:solidFill>
                  <a:srgbClr val="0070C0"/>
                </a:solidFill>
                <a:effectLst/>
                <a:uLnTx/>
                <a:uFillTx/>
                <a:latin typeface="Arial"/>
                <a:ea typeface="+mn-ea"/>
                <a:cs typeface="+mn-cs"/>
              </a:rPr>
              <a:t>còn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hạn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chế</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3272563756"/>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87 Zalo Nguyen Thi Lan Anh">
            <a:extLst>
              <a:ext uri="{FF2B5EF4-FFF2-40B4-BE49-F238E27FC236}">
                <a16:creationId xmlns:a16="http://schemas.microsoft.com/office/drawing/2014/main" id="{78CF5A35-5D63-4B7E-AA27-CD40B5BA0DAD}"/>
              </a:ext>
            </a:extLst>
          </p:cNvPr>
          <p:cNvGrpSpPr/>
          <p:nvPr/>
        </p:nvGrpSpPr>
        <p:grpSpPr>
          <a:xfrm>
            <a:off x="263967" y="167197"/>
            <a:ext cx="2231039" cy="723238"/>
            <a:chOff x="1196025" y="2012250"/>
            <a:chExt cx="2821234" cy="727040"/>
          </a:xfrm>
        </p:grpSpPr>
        <p:sp>
          <p:nvSpPr>
            <p:cNvPr id="7"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8"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87 Zalo Nguyen Thi Lan Anh">
            <a:extLst>
              <a:ext uri="{FF2B5EF4-FFF2-40B4-BE49-F238E27FC236}">
                <a16:creationId xmlns:a16="http://schemas.microsoft.com/office/drawing/2014/main" id="{18E367F5-8FD7-4798-BC64-10D60E77CEB9}"/>
              </a:ext>
            </a:extLst>
          </p:cNvPr>
          <p:cNvSpPr txBox="1"/>
          <p:nvPr/>
        </p:nvSpPr>
        <p:spPr>
          <a:xfrm>
            <a:off x="462239" y="248464"/>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1</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ounded Rectangle 2" descr="n87 Zalo Nguyen Thi Lan Anh"/>
          <p:cNvSpPr/>
          <p:nvPr/>
        </p:nvSpPr>
        <p:spPr>
          <a:xfrm>
            <a:off x="2495087" y="312113"/>
            <a:ext cx="9501441" cy="1623266"/>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2790365" y="420897"/>
            <a:ext cx="9070710" cy="1384995"/>
          </a:xfrm>
          <a:prstGeom prst="rect">
            <a:avLst/>
          </a:prstGeom>
          <a:noFill/>
        </p:spPr>
        <p:txBody>
          <a:bodyPr wrap="square" rtlCol="0">
            <a:spAutoFit/>
          </a:bodyPr>
          <a:lstStyle/>
          <a:p>
            <a:pPr lvl="0" algn="just"/>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5</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lang="vi-VN" sz="2800" b="1" dirty="0">
                <a:solidFill>
                  <a:srgbClr val="0070C0"/>
                </a:solidFill>
              </a:rPr>
              <a:t>Năng lượng gió được hiểu là gì? Đặc điểm khí hậu, địa hình ở Việt Nam có phù hợp để khai thác nguồn năng lượng này không?</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263886" y="1057027"/>
            <a:ext cx="1428083" cy="1324227"/>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4801221" y="-1201739"/>
            <a:ext cx="2906304" cy="11537322"/>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descr="n87 Zalo Nguyen Thi Lan Anh"/>
          <p:cNvSpPr txBox="1"/>
          <p:nvPr/>
        </p:nvSpPr>
        <p:spPr>
          <a:xfrm>
            <a:off x="875210" y="3337685"/>
            <a:ext cx="10633166" cy="95410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70C0"/>
                </a:solidFill>
                <a:effectLst/>
                <a:uLnTx/>
                <a:uFillTx/>
                <a:latin typeface="Arial"/>
                <a:ea typeface="+mn-ea"/>
                <a:cs typeface="+mn-cs"/>
              </a:rPr>
              <a:t>Năng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lượng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gió</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là</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động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năng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của</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không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khí</a:t>
            </a:r>
            <a:r>
              <a:rPr kumimoji="0" lang="en-US" sz="2800" b="1" i="0" u="none" strike="noStrike" kern="1200" cap="none" spc="0" normalizeH="0" noProof="0" dirty="0">
                <a:ln>
                  <a:noFill/>
                </a:ln>
                <a:solidFill>
                  <a:srgbClr val="0070C0"/>
                </a:solidFill>
                <a:effectLst/>
                <a:uLnTx/>
                <a:uFillTx/>
                <a:latin typeface="Arial"/>
                <a:ea typeface="+mn-ea"/>
                <a:cs typeface="+mn-cs"/>
              </a:rPr>
              <a:t> di </a:t>
            </a:r>
            <a:r>
              <a:rPr kumimoji="0" lang="en-US" sz="2800" b="1" i="0" u="none" strike="noStrike" kern="1200" cap="none" spc="0" normalizeH="0" noProof="0" dirty="0" err="1">
                <a:ln>
                  <a:noFill/>
                </a:ln>
                <a:solidFill>
                  <a:srgbClr val="0070C0"/>
                </a:solidFill>
                <a:effectLst/>
                <a:uLnTx/>
                <a:uFillTx/>
                <a:latin typeface="Arial"/>
                <a:ea typeface="+mn-ea"/>
                <a:cs typeface="+mn-cs"/>
              </a:rPr>
              <a:t>chuyển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trong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khí</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quyển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Trái</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Đất</a:t>
            </a:r>
            <a:r>
              <a:rPr kumimoji="0" lang="en-US" sz="2800" b="1" i="0" u="none" strike="noStrike" kern="1200" cap="none" spc="0" normalizeH="0" noProof="0" dirty="0">
                <a:ln>
                  <a:noFill/>
                </a:ln>
                <a:solidFill>
                  <a:srgbClr val="0070C0"/>
                </a:solidFill>
                <a:effectLst/>
                <a:uLnTx/>
                <a:uFillTx/>
                <a:latin typeface="Arial"/>
                <a:ea typeface="+mn-ea"/>
                <a:cs typeface="+mn-cs"/>
              </a:rPr>
              <a:t>.</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
        <p:nvSpPr>
          <p:cNvPr id="19" name="TextBox 18" descr="n87 Zalo Nguyen Thi Lan Anh"/>
          <p:cNvSpPr txBox="1"/>
          <p:nvPr/>
        </p:nvSpPr>
        <p:spPr>
          <a:xfrm>
            <a:off x="816427" y="4291792"/>
            <a:ext cx="10750732" cy="1384995"/>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70C0"/>
                </a:solidFill>
                <a:effectLst/>
                <a:uLnTx/>
                <a:uFillTx/>
                <a:latin typeface="Arial"/>
                <a:ea typeface="+mn-ea"/>
                <a:cs typeface="+mn-cs"/>
              </a:rPr>
              <a:t>Việt</a:t>
            </a:r>
            <a:r>
              <a:rPr kumimoji="0" lang="en-US" sz="2800" b="1" i="0" u="none" strike="noStrike" kern="1200" cap="none" spc="0" normalizeH="0" noProof="0" dirty="0">
                <a:ln>
                  <a:noFill/>
                </a:ln>
                <a:solidFill>
                  <a:srgbClr val="0070C0"/>
                </a:solidFill>
                <a:effectLst/>
                <a:uLnTx/>
                <a:uFillTx/>
                <a:latin typeface="Arial"/>
                <a:ea typeface="+mn-ea"/>
                <a:cs typeface="+mn-cs"/>
              </a:rPr>
              <a:t> Nam </a:t>
            </a:r>
            <a:r>
              <a:rPr kumimoji="0" lang="en-US" sz="2800" b="1" i="0" u="none" strike="noStrike" kern="1200" cap="none" spc="0" normalizeH="0" noProof="0" dirty="0" err="1">
                <a:ln>
                  <a:noFill/>
                </a:ln>
                <a:solidFill>
                  <a:srgbClr val="0070C0"/>
                </a:solidFill>
                <a:effectLst/>
                <a:uLnTx/>
                <a:uFillTx/>
                <a:latin typeface="Arial"/>
                <a:ea typeface="+mn-ea"/>
                <a:cs typeface="+mn-cs"/>
              </a:rPr>
              <a:t>nằm</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trong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khu</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vực</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cận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nhiệt</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đới</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gió</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mùa</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với</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bờ</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biển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dài</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gió</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tại</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Biển</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Đông</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khá</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mạnh</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và</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thổi</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theo</a:t>
            </a:r>
            <a:r>
              <a:rPr kumimoji="0" lang="en-US" sz="2800" b="1" i="0" u="none" strike="noStrike" kern="1200" cap="none" spc="0" normalizeH="0" noProof="0" dirty="0">
                <a:ln>
                  <a:noFill/>
                </a:ln>
                <a:solidFill>
                  <a:srgbClr val="0070C0"/>
                </a:solidFill>
                <a:effectLst/>
                <a:uLnTx/>
                <a:uFillTx/>
                <a:latin typeface="Arial"/>
                <a:ea typeface="+mn-ea"/>
                <a:cs typeface="+mn-cs"/>
              </a:rPr>
              <a:t> </a:t>
            </a:r>
            <a:r>
              <a:rPr kumimoji="0" lang="en-US" sz="2800" b="1" i="0" u="none" strike="noStrike" kern="1200" cap="none" spc="0" normalizeH="0" noProof="0" dirty="0" err="1">
                <a:ln>
                  <a:noFill/>
                </a:ln>
                <a:solidFill>
                  <a:srgbClr val="0070C0"/>
                </a:solidFill>
                <a:effectLst/>
                <a:uLnTx/>
                <a:uFillTx/>
                <a:latin typeface="Arial"/>
                <a:ea typeface="+mn-ea"/>
                <a:cs typeface="+mn-cs"/>
              </a:rPr>
              <a:t>mùa</a:t>
            </a:r>
            <a:r>
              <a:rPr lang="en-US" sz="2800" b="1" dirty="0">
                <a:solidFill>
                  <a:srgbClr val="0070C0"/>
                </a:solidFill>
                <a:latin typeface="Arial"/>
              </a:rPr>
              <a:t> </a:t>
            </a:r>
            <a:r>
              <a:rPr lang="en-US" sz="2800" b="1" dirty="0" err="1">
                <a:solidFill>
                  <a:srgbClr val="0070C0"/>
                </a:solidFill>
                <a:latin typeface="Arial"/>
              </a:rPr>
              <a:t>nên</a:t>
            </a:r>
            <a:r>
              <a:rPr lang="en-US" sz="2800" b="1" dirty="0">
                <a:solidFill>
                  <a:srgbClr val="0070C0"/>
                </a:solidFill>
                <a:latin typeface="Arial"/>
              </a:rPr>
              <a:t> </a:t>
            </a:r>
            <a:r>
              <a:rPr lang="en-US" sz="2800" b="1" dirty="0" err="1">
                <a:solidFill>
                  <a:srgbClr val="0070C0"/>
                </a:solidFill>
                <a:latin typeface="Arial"/>
              </a:rPr>
              <a:t>thuận</a:t>
            </a:r>
            <a:r>
              <a:rPr lang="en-US" sz="2800" b="1" dirty="0">
                <a:solidFill>
                  <a:srgbClr val="0070C0"/>
                </a:solidFill>
                <a:latin typeface="Arial"/>
              </a:rPr>
              <a:t> </a:t>
            </a:r>
            <a:r>
              <a:rPr lang="en-US" sz="2800" b="1" dirty="0" err="1">
                <a:solidFill>
                  <a:srgbClr val="0070C0"/>
                </a:solidFill>
                <a:latin typeface="Arial"/>
              </a:rPr>
              <a:t>lợi</a:t>
            </a:r>
            <a:r>
              <a:rPr lang="en-US" sz="2800" b="1" dirty="0">
                <a:solidFill>
                  <a:srgbClr val="0070C0"/>
                </a:solidFill>
                <a:latin typeface="Arial"/>
              </a:rPr>
              <a:t> </a:t>
            </a:r>
            <a:r>
              <a:rPr lang="en-US" sz="2800" b="1" dirty="0" err="1">
                <a:solidFill>
                  <a:srgbClr val="0070C0"/>
                </a:solidFill>
                <a:latin typeface="Arial"/>
              </a:rPr>
              <a:t>để</a:t>
            </a:r>
            <a:r>
              <a:rPr lang="en-US" sz="2800" b="1" dirty="0">
                <a:solidFill>
                  <a:srgbClr val="0070C0"/>
                </a:solidFill>
                <a:latin typeface="Arial"/>
              </a:rPr>
              <a:t> </a:t>
            </a:r>
            <a:r>
              <a:rPr lang="en-US" sz="2800" b="1" dirty="0" err="1">
                <a:solidFill>
                  <a:srgbClr val="0070C0"/>
                </a:solidFill>
                <a:latin typeface="Arial"/>
              </a:rPr>
              <a:t>phát</a:t>
            </a:r>
            <a:r>
              <a:rPr lang="en-US" sz="2800" b="1" dirty="0">
                <a:solidFill>
                  <a:srgbClr val="0070C0"/>
                </a:solidFill>
                <a:latin typeface="Arial"/>
              </a:rPr>
              <a:t> </a:t>
            </a:r>
            <a:r>
              <a:rPr lang="en-US" sz="2800" b="1" dirty="0" err="1">
                <a:solidFill>
                  <a:srgbClr val="0070C0"/>
                </a:solidFill>
                <a:latin typeface="Arial"/>
              </a:rPr>
              <a:t>triển</a:t>
            </a:r>
            <a:r>
              <a:rPr lang="en-US" sz="2800" b="1" dirty="0">
                <a:solidFill>
                  <a:srgbClr val="0070C0"/>
                </a:solidFill>
                <a:latin typeface="Arial"/>
              </a:rPr>
              <a:t> </a:t>
            </a:r>
            <a:r>
              <a:rPr lang="en-US" sz="2800" b="1" dirty="0" err="1">
                <a:solidFill>
                  <a:srgbClr val="0070C0"/>
                </a:solidFill>
                <a:latin typeface="Arial"/>
              </a:rPr>
              <a:t>năng</a:t>
            </a:r>
            <a:r>
              <a:rPr lang="en-US" sz="2800" b="1" dirty="0">
                <a:solidFill>
                  <a:srgbClr val="0070C0"/>
                </a:solidFill>
                <a:latin typeface="Arial"/>
              </a:rPr>
              <a:t> </a:t>
            </a:r>
            <a:r>
              <a:rPr lang="en-US" sz="2800" b="1" dirty="0" err="1">
                <a:solidFill>
                  <a:srgbClr val="0070C0"/>
                </a:solidFill>
                <a:latin typeface="Arial"/>
              </a:rPr>
              <a:t>lượng</a:t>
            </a:r>
            <a:r>
              <a:rPr lang="en-US" sz="2800" b="1" dirty="0">
                <a:solidFill>
                  <a:srgbClr val="0070C0"/>
                </a:solidFill>
                <a:latin typeface="Arial"/>
              </a:rPr>
              <a:t> </a:t>
            </a:r>
            <a:r>
              <a:rPr lang="en-US" sz="2800" b="1" dirty="0" err="1">
                <a:solidFill>
                  <a:srgbClr val="0070C0"/>
                </a:solidFill>
                <a:latin typeface="Arial"/>
              </a:rPr>
              <a:t>gió</a:t>
            </a:r>
            <a:r>
              <a:rPr lang="en-US" sz="2800" b="1" dirty="0">
                <a:solidFill>
                  <a:srgbClr val="0070C0"/>
                </a:solidFill>
                <a:latin typeface="Arial"/>
              </a:rPr>
              <a:t>.</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3521471398"/>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descr="n87 Zalo Nguyen Thi Lan Anh"/>
          <p:cNvSpPr txBox="1"/>
          <p:nvPr/>
        </p:nvSpPr>
        <p:spPr>
          <a:xfrm>
            <a:off x="282499" y="5424912"/>
            <a:ext cx="3626435" cy="461665"/>
          </a:xfrm>
          <a:prstGeom prst="rect">
            <a:avLst/>
          </a:prstGeom>
          <a:solidFill>
            <a:schemeClr val="bg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7030A0"/>
                </a:solidFill>
                <a:latin typeface="Arial" panose="020B0604020202020204" pitchFamily="34" charset="0"/>
              </a:rPr>
              <a:t>Điện</a:t>
            </a:r>
            <a:r>
              <a:rPr lang="en-US" sz="2400" b="1" dirty="0">
                <a:solidFill>
                  <a:srgbClr val="7030A0"/>
                </a:solidFill>
                <a:latin typeface="Arial" panose="020B0604020202020204" pitchFamily="34" charset="0"/>
              </a:rPr>
              <a:t> </a:t>
            </a:r>
            <a:r>
              <a:rPr lang="en-US" sz="2400" b="1" dirty="0" err="1">
                <a:solidFill>
                  <a:srgbClr val="7030A0"/>
                </a:solidFill>
                <a:latin typeface="Arial" panose="020B0604020202020204" pitchFamily="34" charset="0"/>
              </a:rPr>
              <a:t>gió</a:t>
            </a:r>
            <a:r>
              <a:rPr lang="en-US" sz="2400" b="1" dirty="0">
                <a:solidFill>
                  <a:srgbClr val="7030A0"/>
                </a:solidFill>
                <a:latin typeface="Arial" panose="020B0604020202020204" pitchFamily="34" charset="0"/>
              </a:rPr>
              <a:t> ở </a:t>
            </a:r>
            <a:r>
              <a:rPr lang="en-US" sz="2400" b="1" dirty="0" err="1">
                <a:solidFill>
                  <a:srgbClr val="7030A0"/>
                </a:solidFill>
                <a:latin typeface="Arial" panose="020B0604020202020204" pitchFamily="34" charset="0"/>
              </a:rPr>
              <a:t>Ninh</a:t>
            </a:r>
            <a:r>
              <a:rPr lang="en-US" sz="2400" b="1" dirty="0">
                <a:solidFill>
                  <a:srgbClr val="7030A0"/>
                </a:solidFill>
                <a:latin typeface="Arial" panose="020B0604020202020204" pitchFamily="34" charset="0"/>
              </a:rPr>
              <a:t> </a:t>
            </a:r>
            <a:r>
              <a:rPr lang="en-US" sz="2400" b="1" dirty="0" err="1">
                <a:solidFill>
                  <a:srgbClr val="7030A0"/>
                </a:solidFill>
                <a:latin typeface="Arial" panose="020B0604020202020204" pitchFamily="34" charset="0"/>
              </a:rPr>
              <a:t>Thuận</a:t>
            </a:r>
            <a:endParaRPr kumimoji="0" lang="en-US" sz="2400" b="1" i="0" u="none" strike="noStrike" kern="1200" cap="none" spc="0" normalizeH="0" baseline="0" noProof="0" dirty="0">
              <a:ln>
                <a:noFill/>
              </a:ln>
              <a:solidFill>
                <a:srgbClr val="7030A0"/>
              </a:solidFill>
              <a:effectLst/>
              <a:uLnTx/>
              <a:uFillTx/>
              <a:latin typeface="Arial"/>
              <a:ea typeface="+mn-ea"/>
              <a:cs typeface="+mn-cs"/>
            </a:endParaRPr>
          </a:p>
        </p:txBody>
      </p:sp>
      <p:sp>
        <p:nvSpPr>
          <p:cNvPr id="20" name="TextBox 19" descr="n87 Zalo Nguyen Thi Lan Anh"/>
          <p:cNvSpPr txBox="1"/>
          <p:nvPr/>
        </p:nvSpPr>
        <p:spPr>
          <a:xfrm>
            <a:off x="4613398" y="5413163"/>
            <a:ext cx="3417570" cy="461665"/>
          </a:xfrm>
          <a:prstGeom prst="rect">
            <a:avLst/>
          </a:prstGeom>
          <a:solidFill>
            <a:schemeClr val="bg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7030A0"/>
                </a:solidFill>
                <a:latin typeface="Arial" panose="020B0604020202020204" pitchFamily="34" charset="0"/>
              </a:rPr>
              <a:t>Điện</a:t>
            </a:r>
            <a:r>
              <a:rPr lang="en-US" sz="2400" b="1" dirty="0">
                <a:solidFill>
                  <a:srgbClr val="7030A0"/>
                </a:solidFill>
                <a:latin typeface="Arial" panose="020B0604020202020204" pitchFamily="34" charset="0"/>
              </a:rPr>
              <a:t> </a:t>
            </a:r>
            <a:r>
              <a:rPr lang="en-US" sz="2400" b="1" dirty="0" err="1">
                <a:solidFill>
                  <a:srgbClr val="7030A0"/>
                </a:solidFill>
                <a:latin typeface="Arial" panose="020B0604020202020204" pitchFamily="34" charset="0"/>
              </a:rPr>
              <a:t>gió</a:t>
            </a:r>
            <a:r>
              <a:rPr lang="en-US" sz="2400" b="1" dirty="0">
                <a:solidFill>
                  <a:srgbClr val="7030A0"/>
                </a:solidFill>
                <a:latin typeface="Arial" panose="020B0604020202020204" pitchFamily="34" charset="0"/>
              </a:rPr>
              <a:t> </a:t>
            </a:r>
            <a:r>
              <a:rPr lang="en-US" sz="2400" b="1" dirty="0" err="1">
                <a:solidFill>
                  <a:srgbClr val="7030A0"/>
                </a:solidFill>
                <a:latin typeface="Arial" panose="020B0604020202020204" pitchFamily="34" charset="0"/>
              </a:rPr>
              <a:t>tại</a:t>
            </a:r>
            <a:r>
              <a:rPr lang="en-US" sz="2400" b="1" dirty="0">
                <a:solidFill>
                  <a:srgbClr val="7030A0"/>
                </a:solidFill>
                <a:latin typeface="Arial" panose="020B0604020202020204" pitchFamily="34" charset="0"/>
              </a:rPr>
              <a:t> </a:t>
            </a:r>
            <a:r>
              <a:rPr lang="en-US" sz="2400" b="1" dirty="0" err="1">
                <a:solidFill>
                  <a:srgbClr val="7030A0"/>
                </a:solidFill>
                <a:latin typeface="Arial" panose="020B0604020202020204" pitchFamily="34" charset="0"/>
              </a:rPr>
              <a:t>Đăk</a:t>
            </a:r>
            <a:r>
              <a:rPr lang="en-US" sz="2400" b="1" dirty="0">
                <a:solidFill>
                  <a:srgbClr val="7030A0"/>
                </a:solidFill>
                <a:latin typeface="Arial" panose="020B0604020202020204" pitchFamily="34" charset="0"/>
              </a:rPr>
              <a:t> </a:t>
            </a:r>
            <a:r>
              <a:rPr lang="en-US" sz="2400" b="1" dirty="0" err="1">
                <a:solidFill>
                  <a:srgbClr val="7030A0"/>
                </a:solidFill>
                <a:latin typeface="Arial" panose="020B0604020202020204" pitchFamily="34" charset="0"/>
              </a:rPr>
              <a:t>Lăk</a:t>
            </a:r>
            <a:r>
              <a:rPr lang="en-US" sz="2400" b="1" dirty="0">
                <a:solidFill>
                  <a:srgbClr val="7030A0"/>
                </a:solidFill>
                <a:latin typeface="Arial" panose="020B0604020202020204" pitchFamily="34" charset="0"/>
              </a:rPr>
              <a:t> </a:t>
            </a:r>
            <a:endParaRPr kumimoji="0" lang="en-US" sz="2400" b="1" i="0" u="none" strike="noStrike" kern="1200" cap="none" spc="0" normalizeH="0" baseline="0" noProof="0" dirty="0">
              <a:ln>
                <a:noFill/>
              </a:ln>
              <a:solidFill>
                <a:srgbClr val="7030A0"/>
              </a:solidFill>
              <a:effectLst/>
              <a:uLnTx/>
              <a:uFillTx/>
              <a:latin typeface="Arial"/>
              <a:ea typeface="+mn-ea"/>
              <a:cs typeface="+mn-cs"/>
            </a:endParaRPr>
          </a:p>
        </p:txBody>
      </p:sp>
      <p:sp>
        <p:nvSpPr>
          <p:cNvPr id="21" name="TextBox 20" descr="n87 Zalo Nguyen Thi Lan Anh"/>
          <p:cNvSpPr txBox="1"/>
          <p:nvPr/>
        </p:nvSpPr>
        <p:spPr>
          <a:xfrm>
            <a:off x="8407001" y="5413163"/>
            <a:ext cx="3613968" cy="461665"/>
          </a:xfrm>
          <a:prstGeom prst="rect">
            <a:avLst/>
          </a:prstGeom>
          <a:solidFill>
            <a:schemeClr val="bg2">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7030A0"/>
                </a:solidFill>
                <a:latin typeface="Arial" panose="020B0604020202020204" pitchFamily="34" charset="0"/>
              </a:rPr>
              <a:t>Điện</a:t>
            </a:r>
            <a:r>
              <a:rPr lang="en-US" sz="2400" b="1" dirty="0">
                <a:solidFill>
                  <a:srgbClr val="7030A0"/>
                </a:solidFill>
                <a:latin typeface="Arial" panose="020B0604020202020204" pitchFamily="34" charset="0"/>
              </a:rPr>
              <a:t> </a:t>
            </a:r>
            <a:r>
              <a:rPr lang="en-US" sz="2400" b="1" dirty="0" err="1">
                <a:solidFill>
                  <a:srgbClr val="7030A0"/>
                </a:solidFill>
                <a:latin typeface="Arial" panose="020B0604020202020204" pitchFamily="34" charset="0"/>
              </a:rPr>
              <a:t>gió</a:t>
            </a:r>
            <a:r>
              <a:rPr lang="en-US" sz="2400" b="1" dirty="0">
                <a:solidFill>
                  <a:srgbClr val="7030A0"/>
                </a:solidFill>
                <a:latin typeface="Arial" panose="020B0604020202020204" pitchFamily="34" charset="0"/>
              </a:rPr>
              <a:t> </a:t>
            </a:r>
            <a:r>
              <a:rPr lang="en-US" sz="2400" b="1" dirty="0" err="1">
                <a:solidFill>
                  <a:srgbClr val="7030A0"/>
                </a:solidFill>
                <a:latin typeface="Arial" panose="020B0604020202020204" pitchFamily="34" charset="0"/>
              </a:rPr>
              <a:t>tại</a:t>
            </a:r>
            <a:r>
              <a:rPr lang="en-US" sz="2400" b="1" dirty="0">
                <a:solidFill>
                  <a:srgbClr val="7030A0"/>
                </a:solidFill>
                <a:latin typeface="Arial" panose="020B0604020202020204" pitchFamily="34" charset="0"/>
              </a:rPr>
              <a:t> </a:t>
            </a:r>
            <a:r>
              <a:rPr lang="en-US" sz="2400" b="1" dirty="0" err="1">
                <a:solidFill>
                  <a:srgbClr val="7030A0"/>
                </a:solidFill>
                <a:latin typeface="Arial" panose="020B0604020202020204" pitchFamily="34" charset="0"/>
              </a:rPr>
              <a:t>Bình</a:t>
            </a:r>
            <a:r>
              <a:rPr lang="en-US" sz="2400" b="1" dirty="0">
                <a:solidFill>
                  <a:srgbClr val="7030A0"/>
                </a:solidFill>
                <a:latin typeface="Arial" panose="020B0604020202020204" pitchFamily="34" charset="0"/>
              </a:rPr>
              <a:t> </a:t>
            </a:r>
            <a:r>
              <a:rPr lang="en-US" sz="2400" b="1" dirty="0" err="1">
                <a:solidFill>
                  <a:srgbClr val="7030A0"/>
                </a:solidFill>
                <a:latin typeface="Arial" panose="020B0604020202020204" pitchFamily="34" charset="0"/>
              </a:rPr>
              <a:t>Thuận</a:t>
            </a:r>
            <a:endParaRPr kumimoji="0" lang="en-US" sz="2400" b="1" i="0" u="none" strike="noStrike" kern="1200" cap="none" spc="0" normalizeH="0" baseline="0" noProof="0" dirty="0">
              <a:ln>
                <a:noFill/>
              </a:ln>
              <a:solidFill>
                <a:srgbClr val="7030A0"/>
              </a:solidFill>
              <a:effectLst/>
              <a:uLnTx/>
              <a:uFillTx/>
              <a:latin typeface="Arial"/>
              <a:ea typeface="+mn-ea"/>
              <a:cs typeface="+mn-cs"/>
            </a:endParaRPr>
          </a:p>
        </p:txBody>
      </p:sp>
      <p:sp>
        <p:nvSpPr>
          <p:cNvPr id="16" name="TextBox 15" descr="n87 Zalo Nguyen Thi Lan Anh"/>
          <p:cNvSpPr txBox="1"/>
          <p:nvPr/>
        </p:nvSpPr>
        <p:spPr>
          <a:xfrm>
            <a:off x="1657564" y="699714"/>
            <a:ext cx="8910287" cy="584775"/>
          </a:xfrm>
          <a:prstGeom prst="rect">
            <a:avLst/>
          </a:prstGeom>
          <a:noFill/>
          <a:ln w="28575">
            <a:solidFill>
              <a:srgbClr val="FF0000"/>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Arial"/>
                <a:ea typeface="+mn-ea"/>
                <a:cs typeface="+mn-cs"/>
              </a:rPr>
              <a:t>Một</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số</a:t>
            </a:r>
            <a:r>
              <a:rPr kumimoji="0" lang="en-US" sz="3200" b="1" i="0" u="none" strike="noStrike" kern="1200" cap="none" spc="0" normalizeH="0" baseline="0" noProof="0" dirty="0">
                <a:ln>
                  <a:noFill/>
                </a:ln>
                <a:solidFill>
                  <a:srgbClr val="0070C0"/>
                </a:solidFill>
                <a:effectLst/>
                <a:uLnTx/>
                <a:uFillTx/>
                <a:latin typeface="Arial"/>
                <a:ea typeface="+mn-ea"/>
                <a:cs typeface="+mn-cs"/>
              </a:rPr>
              <a:t> </a:t>
            </a:r>
            <a:r>
              <a:rPr kumimoji="0" lang="en-US" sz="3200" b="1" i="0" u="none" strike="noStrike" kern="1200" cap="none" spc="0" normalizeH="0" baseline="0" noProof="0" dirty="0" err="1">
                <a:ln>
                  <a:noFill/>
                </a:ln>
                <a:solidFill>
                  <a:srgbClr val="0070C0"/>
                </a:solidFill>
                <a:effectLst/>
                <a:uLnTx/>
                <a:uFillTx/>
                <a:latin typeface="Arial"/>
                <a:ea typeface="+mn-ea"/>
                <a:cs typeface="+mn-cs"/>
              </a:rPr>
              <a:t>hình</a:t>
            </a:r>
            <a:r>
              <a:rPr kumimoji="0" lang="en-US" sz="3200" b="1" i="0" u="none" strike="noStrike" kern="1200" cap="none" spc="0" normalizeH="0" noProof="0" dirty="0">
                <a:ln>
                  <a:noFill/>
                </a:ln>
                <a:solidFill>
                  <a:srgbClr val="0070C0"/>
                </a:solidFill>
                <a:effectLst/>
                <a:uLnTx/>
                <a:uFillTx/>
                <a:latin typeface="Arial"/>
                <a:ea typeface="+mn-ea"/>
                <a:cs typeface="+mn-cs"/>
              </a:rPr>
              <a:t> </a:t>
            </a:r>
            <a:r>
              <a:rPr kumimoji="0" lang="en-US" sz="3200" b="1" i="0" u="none" strike="noStrike" kern="1200" cap="none" spc="0" normalizeH="0" noProof="0" dirty="0" err="1">
                <a:ln>
                  <a:noFill/>
                </a:ln>
                <a:solidFill>
                  <a:srgbClr val="0070C0"/>
                </a:solidFill>
                <a:effectLst/>
                <a:uLnTx/>
                <a:uFillTx/>
                <a:latin typeface="Arial"/>
                <a:ea typeface="+mn-ea"/>
                <a:cs typeface="+mn-cs"/>
              </a:rPr>
              <a:t>ảnh</a:t>
            </a:r>
            <a:r>
              <a:rPr kumimoji="0" lang="en-US" sz="3200" b="1" i="0" u="none" strike="noStrike" kern="1200" cap="none" spc="0" normalizeH="0" noProof="0" dirty="0">
                <a:ln>
                  <a:noFill/>
                </a:ln>
                <a:solidFill>
                  <a:srgbClr val="0070C0"/>
                </a:solidFill>
                <a:effectLst/>
                <a:uLnTx/>
                <a:uFillTx/>
                <a:latin typeface="Arial"/>
                <a:ea typeface="+mn-ea"/>
                <a:cs typeface="+mn-cs"/>
              </a:rPr>
              <a:t> </a:t>
            </a:r>
            <a:r>
              <a:rPr kumimoji="0" lang="en-US" sz="3200" b="1" i="0" u="none" strike="noStrike" kern="1200" cap="none" spc="0" normalizeH="0" noProof="0" dirty="0" err="1">
                <a:ln>
                  <a:noFill/>
                </a:ln>
                <a:solidFill>
                  <a:srgbClr val="0070C0"/>
                </a:solidFill>
                <a:effectLst/>
                <a:uLnTx/>
                <a:uFillTx/>
                <a:latin typeface="Arial"/>
                <a:ea typeface="+mn-ea"/>
                <a:cs typeface="+mn-cs"/>
              </a:rPr>
              <a:t>năng</a:t>
            </a:r>
            <a:r>
              <a:rPr kumimoji="0" lang="en-US" sz="3200" b="1" i="0" u="none" strike="noStrike" kern="1200" cap="none" spc="0" normalizeH="0" noProof="0" dirty="0">
                <a:ln>
                  <a:noFill/>
                </a:ln>
                <a:solidFill>
                  <a:srgbClr val="0070C0"/>
                </a:solidFill>
                <a:effectLst/>
                <a:uLnTx/>
                <a:uFillTx/>
                <a:latin typeface="Arial"/>
                <a:ea typeface="+mn-ea"/>
                <a:cs typeface="+mn-cs"/>
              </a:rPr>
              <a:t> </a:t>
            </a:r>
            <a:r>
              <a:rPr kumimoji="0" lang="en-US" sz="3200" b="1" i="0" u="none" strike="noStrike" kern="1200" cap="none" spc="0" normalizeH="0" noProof="0" dirty="0" err="1">
                <a:ln>
                  <a:noFill/>
                </a:ln>
                <a:solidFill>
                  <a:srgbClr val="0070C0"/>
                </a:solidFill>
                <a:effectLst/>
                <a:uLnTx/>
                <a:uFillTx/>
                <a:latin typeface="Arial"/>
                <a:ea typeface="+mn-ea"/>
                <a:cs typeface="+mn-cs"/>
              </a:rPr>
              <a:t>lượng</a:t>
            </a:r>
            <a:r>
              <a:rPr kumimoji="0" lang="en-US" sz="3200" b="1" i="0" u="none" strike="noStrike" kern="1200" cap="none" spc="0" normalizeH="0" noProof="0" dirty="0">
                <a:ln>
                  <a:noFill/>
                </a:ln>
                <a:solidFill>
                  <a:srgbClr val="0070C0"/>
                </a:solidFill>
                <a:effectLst/>
                <a:uLnTx/>
                <a:uFillTx/>
                <a:latin typeface="Arial"/>
                <a:ea typeface="+mn-ea"/>
                <a:cs typeface="+mn-cs"/>
              </a:rPr>
              <a:t> </a:t>
            </a:r>
            <a:r>
              <a:rPr kumimoji="0" lang="en-US" sz="3200" b="1" i="0" u="none" strike="noStrike" kern="1200" cap="none" spc="0" normalizeH="0" noProof="0" dirty="0" err="1">
                <a:ln>
                  <a:noFill/>
                </a:ln>
                <a:solidFill>
                  <a:srgbClr val="0070C0"/>
                </a:solidFill>
                <a:effectLst/>
                <a:uLnTx/>
                <a:uFillTx/>
                <a:latin typeface="Arial"/>
                <a:ea typeface="+mn-ea"/>
                <a:cs typeface="+mn-cs"/>
              </a:rPr>
              <a:t>gió</a:t>
            </a:r>
            <a:r>
              <a:rPr kumimoji="0" lang="en-US" sz="3200" b="1" i="0" u="none" strike="noStrike" kern="1200" cap="none" spc="0" normalizeH="0" noProof="0" dirty="0">
                <a:ln>
                  <a:noFill/>
                </a:ln>
                <a:solidFill>
                  <a:srgbClr val="0070C0"/>
                </a:solidFill>
                <a:effectLst/>
                <a:uLnTx/>
                <a:uFillTx/>
                <a:latin typeface="Arial"/>
                <a:ea typeface="+mn-ea"/>
                <a:cs typeface="+mn-cs"/>
              </a:rPr>
              <a:t> ở </a:t>
            </a:r>
            <a:r>
              <a:rPr kumimoji="0" lang="en-US" sz="3200" b="1" i="0" u="none" strike="noStrike" kern="1200" cap="none" spc="0" normalizeH="0" noProof="0" dirty="0" err="1">
                <a:ln>
                  <a:noFill/>
                </a:ln>
                <a:solidFill>
                  <a:srgbClr val="0070C0"/>
                </a:solidFill>
                <a:effectLst/>
                <a:uLnTx/>
                <a:uFillTx/>
                <a:latin typeface="Arial"/>
                <a:ea typeface="+mn-ea"/>
                <a:cs typeface="+mn-cs"/>
              </a:rPr>
              <a:t>Việt</a:t>
            </a:r>
            <a:r>
              <a:rPr kumimoji="0" lang="en-US" sz="3200" b="1" i="0" u="none" strike="noStrike" kern="1200" cap="none" spc="0" normalizeH="0" noProof="0" dirty="0">
                <a:ln>
                  <a:noFill/>
                </a:ln>
                <a:solidFill>
                  <a:srgbClr val="0070C0"/>
                </a:solidFill>
                <a:effectLst/>
                <a:uLnTx/>
                <a:uFillTx/>
                <a:latin typeface="Arial"/>
                <a:ea typeface="+mn-ea"/>
                <a:cs typeface="+mn-cs"/>
              </a:rPr>
              <a:t> Nam</a:t>
            </a:r>
            <a:endParaRPr kumimoji="0" lang="en-US" sz="3200" b="1" i="0" u="none" strike="noStrike" kern="1200" cap="none" spc="0" normalizeH="0" baseline="0" noProof="0" dirty="0">
              <a:ln>
                <a:noFill/>
              </a:ln>
              <a:solidFill>
                <a:srgbClr val="0070C0"/>
              </a:solidFill>
              <a:effectLst/>
              <a:uLnTx/>
              <a:uFillTx/>
              <a:latin typeface="Arial"/>
              <a:ea typeface="+mn-ea"/>
              <a:cs typeface="+mn-cs"/>
            </a:endParaRPr>
          </a:p>
        </p:txBody>
      </p:sp>
      <p:pic>
        <p:nvPicPr>
          <p:cNvPr id="3074" name="Picture 2" descr="n87 Zalo Nguyen Thi Lan 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52" y="2406094"/>
            <a:ext cx="4185113" cy="26784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87 Zalo Nguyen Thi Lan 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4795" y="2406094"/>
            <a:ext cx="4014776" cy="267847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87 Zalo Nguyen Thi Lan 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7001" y="2406094"/>
            <a:ext cx="3722826" cy="267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396085"/>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87 Zalo Nguyen Thi Lan Anh">
            <a:extLst>
              <a:ext uri="{FF2B5EF4-FFF2-40B4-BE49-F238E27FC236}">
                <a16:creationId xmlns:a16="http://schemas.microsoft.com/office/drawing/2014/main" id="{78CF5A35-5D63-4B7E-AA27-CD40B5BA0DAD}"/>
              </a:ext>
            </a:extLst>
          </p:cNvPr>
          <p:cNvGrpSpPr/>
          <p:nvPr/>
        </p:nvGrpSpPr>
        <p:grpSpPr>
          <a:xfrm>
            <a:off x="250215" y="258641"/>
            <a:ext cx="2231039" cy="723238"/>
            <a:chOff x="1196025" y="2012250"/>
            <a:chExt cx="2821234" cy="727040"/>
          </a:xfrm>
        </p:grpSpPr>
        <p:sp>
          <p:nvSpPr>
            <p:cNvPr id="7"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8"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87 Zalo Nguyen Thi Lan Anh">
            <a:extLst>
              <a:ext uri="{FF2B5EF4-FFF2-40B4-BE49-F238E27FC236}">
                <a16:creationId xmlns:a16="http://schemas.microsoft.com/office/drawing/2014/main" id="{18E367F5-8FD7-4798-BC64-10D60E77CEB9}"/>
              </a:ext>
            </a:extLst>
          </p:cNvPr>
          <p:cNvSpPr txBox="1"/>
          <p:nvPr/>
        </p:nvSpPr>
        <p:spPr>
          <a:xfrm>
            <a:off x="496948" y="376016"/>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1</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ounded Rectangle 2" descr="n87 Zalo Nguyen Thi Lan Anh"/>
          <p:cNvSpPr/>
          <p:nvPr/>
        </p:nvSpPr>
        <p:spPr>
          <a:xfrm>
            <a:off x="2870245" y="536923"/>
            <a:ext cx="8725988" cy="1726913"/>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3065542" y="699179"/>
            <a:ext cx="8395237" cy="1384995"/>
          </a:xfrm>
          <a:prstGeom prst="rect">
            <a:avLst/>
          </a:prstGeom>
          <a:noFill/>
        </p:spPr>
        <p:txBody>
          <a:bodyPr wrap="square" rtlCol="0">
            <a:spAutoFit/>
          </a:bodyPr>
          <a:lstStyle/>
          <a:p>
            <a:pPr lvl="0" algn="just"/>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a:t>
            </a:r>
            <a:r>
              <a:rPr lang="en-US" sz="2800" b="1" dirty="0">
                <a:solidFill>
                  <a:srgbClr val="FF0000"/>
                </a:solidFill>
                <a:latin typeface="Arial"/>
              </a:rPr>
              <a:t>4</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lang="vi-VN" sz="2800" b="1" dirty="0">
                <a:solidFill>
                  <a:srgbClr val="0070C0"/>
                </a:solidFill>
              </a:rPr>
              <a:t>Thế nào là nguồn năng lượng địa nhiệt, cách thức sử dụng? Khai thác nguồn năng lượng địa nhiệt có ưu điểm gì nổi bật ?</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263886" y="1057027"/>
            <a:ext cx="1428083" cy="1324227"/>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5230133" y="-687735"/>
            <a:ext cx="2662358" cy="10288055"/>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TextBox 13" descr="n87 Zalo Nguyen Thi Lan Anh"/>
          <p:cNvSpPr txBox="1"/>
          <p:nvPr/>
        </p:nvSpPr>
        <p:spPr>
          <a:xfrm>
            <a:off x="1683084" y="3262396"/>
            <a:ext cx="9738270" cy="1384995"/>
          </a:xfrm>
          <a:prstGeom prst="rect">
            <a:avLst/>
          </a:prstGeom>
          <a:noFill/>
        </p:spPr>
        <p:txBody>
          <a:bodyPr wrap="square" rtlCol="0">
            <a:spAutoFit/>
          </a:bodyPr>
          <a:lstStyle/>
          <a:p>
            <a:pPr marL="457200" lvl="0" indent="-457200" algn="just">
              <a:buFont typeface="Wingdings" panose="05000000000000000000" pitchFamily="2" charset="2"/>
              <a:buChar char="ü"/>
            </a:pPr>
            <a:r>
              <a:rPr lang="vi-VN" sz="2800" b="1" dirty="0">
                <a:solidFill>
                  <a:srgbClr val="0070C0"/>
                </a:solidFill>
              </a:rPr>
              <a:t>Địa nhiệt là nguồn năng lượng trong lòng đất, được chuyển lên mặt đất qua dạng hơi hoặc nước nóng; được sử dụng trực tiếp hoặc để sản xuất điện năng</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
        <p:nvSpPr>
          <p:cNvPr id="22" name="TextBox 21" descr="n87 Zalo Nguyen Thi Lan Anh"/>
          <p:cNvSpPr txBox="1"/>
          <p:nvPr/>
        </p:nvSpPr>
        <p:spPr>
          <a:xfrm>
            <a:off x="1683084" y="4714957"/>
            <a:ext cx="9738270" cy="954107"/>
          </a:xfrm>
          <a:prstGeom prst="rect">
            <a:avLst/>
          </a:prstGeom>
          <a:noFill/>
        </p:spPr>
        <p:txBody>
          <a:bodyPr wrap="square" rtlCol="0">
            <a:spAutoFit/>
          </a:bodyPr>
          <a:lstStyle/>
          <a:p>
            <a:pPr marL="457200" lvl="0" indent="-457200" algn="just">
              <a:buFont typeface="Wingdings" panose="05000000000000000000" pitchFamily="2" charset="2"/>
              <a:buChar char="ü"/>
            </a:pPr>
            <a:r>
              <a:rPr lang="en-US" sz="2800" b="1" dirty="0" err="1">
                <a:solidFill>
                  <a:srgbClr val="0070C0"/>
                </a:solidFill>
              </a:rPr>
              <a:t>Ưu</a:t>
            </a:r>
            <a:r>
              <a:rPr lang="en-US" sz="2800" b="1" dirty="0">
                <a:solidFill>
                  <a:srgbClr val="0070C0"/>
                </a:solidFill>
              </a:rPr>
              <a:t> </a:t>
            </a:r>
            <a:r>
              <a:rPr lang="en-US" sz="2800" b="1" dirty="0" err="1">
                <a:solidFill>
                  <a:srgbClr val="0070C0"/>
                </a:solidFill>
              </a:rPr>
              <a:t>điểm</a:t>
            </a:r>
            <a:r>
              <a:rPr lang="en-US" sz="2800" b="1" dirty="0">
                <a:solidFill>
                  <a:srgbClr val="0070C0"/>
                </a:solidFill>
              </a:rPr>
              <a:t>: </a:t>
            </a:r>
            <a:r>
              <a:rPr lang="en-US" sz="2800" b="1" dirty="0" err="1">
                <a:solidFill>
                  <a:srgbClr val="0070C0"/>
                </a:solidFill>
              </a:rPr>
              <a:t>có</a:t>
            </a:r>
            <a:r>
              <a:rPr lang="en-US" sz="2800" b="1" dirty="0">
                <a:solidFill>
                  <a:srgbClr val="0070C0"/>
                </a:solidFill>
              </a:rPr>
              <a:t> </a:t>
            </a:r>
            <a:r>
              <a:rPr lang="en-US" sz="2800" b="1" dirty="0" err="1">
                <a:solidFill>
                  <a:srgbClr val="0070C0"/>
                </a:solidFill>
              </a:rPr>
              <a:t>hiệu</a:t>
            </a:r>
            <a:r>
              <a:rPr lang="en-US" sz="2800" b="1" dirty="0">
                <a:solidFill>
                  <a:srgbClr val="0070C0"/>
                </a:solidFill>
              </a:rPr>
              <a:t> </a:t>
            </a:r>
            <a:r>
              <a:rPr lang="en-US" sz="2800" b="1" dirty="0" err="1">
                <a:solidFill>
                  <a:srgbClr val="0070C0"/>
                </a:solidFill>
              </a:rPr>
              <a:t>quả</a:t>
            </a:r>
            <a:r>
              <a:rPr lang="en-US" sz="2800" b="1" dirty="0">
                <a:solidFill>
                  <a:srgbClr val="0070C0"/>
                </a:solidFill>
              </a:rPr>
              <a:t> </a:t>
            </a:r>
            <a:r>
              <a:rPr lang="en-US" sz="2800" b="1" dirty="0" err="1">
                <a:solidFill>
                  <a:srgbClr val="0070C0"/>
                </a:solidFill>
              </a:rPr>
              <a:t>kinh</a:t>
            </a:r>
            <a:r>
              <a:rPr lang="en-US" sz="2800" b="1" dirty="0">
                <a:solidFill>
                  <a:srgbClr val="0070C0"/>
                </a:solidFill>
              </a:rPr>
              <a:t> </a:t>
            </a:r>
            <a:r>
              <a:rPr lang="en-US" sz="2800" b="1" dirty="0" err="1">
                <a:solidFill>
                  <a:srgbClr val="0070C0"/>
                </a:solidFill>
              </a:rPr>
              <a:t>tế</a:t>
            </a:r>
            <a:r>
              <a:rPr lang="en-US" sz="2800" b="1" dirty="0">
                <a:solidFill>
                  <a:srgbClr val="0070C0"/>
                </a:solidFill>
              </a:rPr>
              <a:t> </a:t>
            </a:r>
            <a:r>
              <a:rPr lang="en-US" sz="2800" b="1" dirty="0" err="1">
                <a:solidFill>
                  <a:srgbClr val="0070C0"/>
                </a:solidFill>
              </a:rPr>
              <a:t>và</a:t>
            </a:r>
            <a:r>
              <a:rPr lang="en-US" sz="2800" b="1" dirty="0">
                <a:solidFill>
                  <a:srgbClr val="0070C0"/>
                </a:solidFill>
              </a:rPr>
              <a:t> </a:t>
            </a:r>
            <a:r>
              <a:rPr lang="en-US" sz="2800" b="1" dirty="0" err="1">
                <a:solidFill>
                  <a:srgbClr val="0070C0"/>
                </a:solidFill>
              </a:rPr>
              <a:t>thân</a:t>
            </a:r>
            <a:r>
              <a:rPr lang="en-US" sz="2800" b="1" dirty="0">
                <a:solidFill>
                  <a:srgbClr val="0070C0"/>
                </a:solidFill>
              </a:rPr>
              <a:t> </a:t>
            </a:r>
            <a:r>
              <a:rPr lang="en-US" sz="2800" b="1" dirty="0" err="1">
                <a:solidFill>
                  <a:srgbClr val="0070C0"/>
                </a:solidFill>
              </a:rPr>
              <a:t>thiện</a:t>
            </a:r>
            <a:r>
              <a:rPr lang="en-US" sz="2800" b="1" dirty="0">
                <a:solidFill>
                  <a:srgbClr val="0070C0"/>
                </a:solidFill>
              </a:rPr>
              <a:t> </a:t>
            </a:r>
            <a:r>
              <a:rPr lang="en-US" sz="2800" b="1" dirty="0" err="1">
                <a:solidFill>
                  <a:srgbClr val="0070C0"/>
                </a:solidFill>
              </a:rPr>
              <a:t>với</a:t>
            </a:r>
            <a:r>
              <a:rPr lang="en-US" sz="2800" b="1" dirty="0">
                <a:solidFill>
                  <a:srgbClr val="0070C0"/>
                </a:solidFill>
              </a:rPr>
              <a:t> </a:t>
            </a:r>
            <a:r>
              <a:rPr lang="en-US" sz="2800" b="1" dirty="0" err="1">
                <a:solidFill>
                  <a:srgbClr val="0070C0"/>
                </a:solidFill>
              </a:rPr>
              <a:t>môi</a:t>
            </a:r>
            <a:r>
              <a:rPr lang="en-US" sz="2800" b="1" dirty="0">
                <a:solidFill>
                  <a:srgbClr val="0070C0"/>
                </a:solidFill>
              </a:rPr>
              <a:t> </a:t>
            </a:r>
            <a:r>
              <a:rPr lang="en-US" sz="2800" b="1" dirty="0" err="1">
                <a:solidFill>
                  <a:srgbClr val="0070C0"/>
                </a:solidFill>
              </a:rPr>
              <a:t>trường</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398751952"/>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5" descr="n87 Zalo Nguyen Thi Lan Anh">
            <a:extLst>
              <a:ext uri="{FF2B5EF4-FFF2-40B4-BE49-F238E27FC236}">
                <a16:creationId xmlns:a16="http://schemas.microsoft.com/office/drawing/2014/main" id="{B071D522-DB96-4906-9FC5-05B434696D9C}"/>
              </a:ext>
            </a:extLst>
          </p:cNvPr>
          <p:cNvSpPr/>
          <p:nvPr/>
        </p:nvSpPr>
        <p:spPr>
          <a:xfrm>
            <a:off x="535577" y="1528670"/>
            <a:ext cx="10991440" cy="1185082"/>
          </a:xfrm>
          <a:custGeom>
            <a:avLst/>
            <a:gdLst>
              <a:gd name="connsiteX0" fmla="*/ 0 w 10991440"/>
              <a:gd name="connsiteY0" fmla="*/ 197518 h 1185082"/>
              <a:gd name="connsiteX1" fmla="*/ 197518 w 10991440"/>
              <a:gd name="connsiteY1" fmla="*/ 0 h 1185082"/>
              <a:gd name="connsiteX2" fmla="*/ 680243 w 10991440"/>
              <a:gd name="connsiteY2" fmla="*/ 0 h 1185082"/>
              <a:gd name="connsiteX3" fmla="*/ 951040 w 10991440"/>
              <a:gd name="connsiteY3" fmla="*/ 0 h 1185082"/>
              <a:gd name="connsiteX4" fmla="*/ 1221837 w 10991440"/>
              <a:gd name="connsiteY4" fmla="*/ 0 h 1185082"/>
              <a:gd name="connsiteX5" fmla="*/ 1704562 w 10991440"/>
              <a:gd name="connsiteY5" fmla="*/ 0 h 1185082"/>
              <a:gd name="connsiteX6" fmla="*/ 2293251 w 10991440"/>
              <a:gd name="connsiteY6" fmla="*/ 0 h 1185082"/>
              <a:gd name="connsiteX7" fmla="*/ 2670012 w 10991440"/>
              <a:gd name="connsiteY7" fmla="*/ 0 h 1185082"/>
              <a:gd name="connsiteX8" fmla="*/ 3046773 w 10991440"/>
              <a:gd name="connsiteY8" fmla="*/ 0 h 1185082"/>
              <a:gd name="connsiteX9" fmla="*/ 3847390 w 10991440"/>
              <a:gd name="connsiteY9" fmla="*/ 0 h 1185082"/>
              <a:gd name="connsiteX10" fmla="*/ 4542044 w 10991440"/>
              <a:gd name="connsiteY10" fmla="*/ 0 h 1185082"/>
              <a:gd name="connsiteX11" fmla="*/ 4918805 w 10991440"/>
              <a:gd name="connsiteY11" fmla="*/ 0 h 1185082"/>
              <a:gd name="connsiteX12" fmla="*/ 5295566 w 10991440"/>
              <a:gd name="connsiteY12" fmla="*/ 0 h 1185082"/>
              <a:gd name="connsiteX13" fmla="*/ 5884255 w 10991440"/>
              <a:gd name="connsiteY13" fmla="*/ 0 h 1185082"/>
              <a:gd name="connsiteX14" fmla="*/ 6472944 w 10991440"/>
              <a:gd name="connsiteY14" fmla="*/ 0 h 1185082"/>
              <a:gd name="connsiteX15" fmla="*/ 6849705 w 10991440"/>
              <a:gd name="connsiteY15" fmla="*/ 0 h 1185082"/>
              <a:gd name="connsiteX16" fmla="*/ 7544358 w 10991440"/>
              <a:gd name="connsiteY16" fmla="*/ 0 h 1185082"/>
              <a:gd name="connsiteX17" fmla="*/ 8239011 w 10991440"/>
              <a:gd name="connsiteY17" fmla="*/ 0 h 1185082"/>
              <a:gd name="connsiteX18" fmla="*/ 9039628 w 10991440"/>
              <a:gd name="connsiteY18" fmla="*/ 0 h 1185082"/>
              <a:gd name="connsiteX19" fmla="*/ 9310425 w 10991440"/>
              <a:gd name="connsiteY19" fmla="*/ 0 h 1185082"/>
              <a:gd name="connsiteX20" fmla="*/ 10005079 w 10991440"/>
              <a:gd name="connsiteY20" fmla="*/ 0 h 1185082"/>
              <a:gd name="connsiteX21" fmla="*/ 10793922 w 10991440"/>
              <a:gd name="connsiteY21" fmla="*/ 0 h 1185082"/>
              <a:gd name="connsiteX22" fmla="*/ 10991440 w 10991440"/>
              <a:gd name="connsiteY22" fmla="*/ 197518 h 1185082"/>
              <a:gd name="connsiteX23" fmla="*/ 10991440 w 10991440"/>
              <a:gd name="connsiteY23" fmla="*/ 584641 h 1185082"/>
              <a:gd name="connsiteX24" fmla="*/ 10991440 w 10991440"/>
              <a:gd name="connsiteY24" fmla="*/ 987564 h 1185082"/>
              <a:gd name="connsiteX25" fmla="*/ 10793922 w 10991440"/>
              <a:gd name="connsiteY25" fmla="*/ 1185082 h 1185082"/>
              <a:gd name="connsiteX26" fmla="*/ 9993305 w 10991440"/>
              <a:gd name="connsiteY26" fmla="*/ 1185082 h 1185082"/>
              <a:gd name="connsiteX27" fmla="*/ 9404616 w 10991440"/>
              <a:gd name="connsiteY27" fmla="*/ 1185082 h 1185082"/>
              <a:gd name="connsiteX28" fmla="*/ 8603999 w 10991440"/>
              <a:gd name="connsiteY28" fmla="*/ 1185082 h 1185082"/>
              <a:gd name="connsiteX29" fmla="*/ 8333202 w 10991440"/>
              <a:gd name="connsiteY29" fmla="*/ 1185082 h 1185082"/>
              <a:gd name="connsiteX30" fmla="*/ 7638548 w 10991440"/>
              <a:gd name="connsiteY30" fmla="*/ 1185082 h 1185082"/>
              <a:gd name="connsiteX31" fmla="*/ 7261787 w 10991440"/>
              <a:gd name="connsiteY31" fmla="*/ 1185082 h 1185082"/>
              <a:gd name="connsiteX32" fmla="*/ 6885026 w 10991440"/>
              <a:gd name="connsiteY32" fmla="*/ 1185082 h 1185082"/>
              <a:gd name="connsiteX33" fmla="*/ 6296337 w 10991440"/>
              <a:gd name="connsiteY33" fmla="*/ 1185082 h 1185082"/>
              <a:gd name="connsiteX34" fmla="*/ 5813612 w 10991440"/>
              <a:gd name="connsiteY34" fmla="*/ 1185082 h 1185082"/>
              <a:gd name="connsiteX35" fmla="*/ 5436851 w 10991440"/>
              <a:gd name="connsiteY35" fmla="*/ 1185082 h 1185082"/>
              <a:gd name="connsiteX36" fmla="*/ 5060090 w 10991440"/>
              <a:gd name="connsiteY36" fmla="*/ 1185082 h 1185082"/>
              <a:gd name="connsiteX37" fmla="*/ 4683329 w 10991440"/>
              <a:gd name="connsiteY37" fmla="*/ 1185082 h 1185082"/>
              <a:gd name="connsiteX38" fmla="*/ 4306568 w 10991440"/>
              <a:gd name="connsiteY38" fmla="*/ 1185082 h 1185082"/>
              <a:gd name="connsiteX39" fmla="*/ 3823843 w 10991440"/>
              <a:gd name="connsiteY39" fmla="*/ 1185082 h 1185082"/>
              <a:gd name="connsiteX40" fmla="*/ 3129190 w 10991440"/>
              <a:gd name="connsiteY40" fmla="*/ 1185082 h 1185082"/>
              <a:gd name="connsiteX41" fmla="*/ 2328573 w 10991440"/>
              <a:gd name="connsiteY41" fmla="*/ 1185082 h 1185082"/>
              <a:gd name="connsiteX42" fmla="*/ 1633919 w 10991440"/>
              <a:gd name="connsiteY42" fmla="*/ 1185082 h 1185082"/>
              <a:gd name="connsiteX43" fmla="*/ 833302 w 10991440"/>
              <a:gd name="connsiteY43" fmla="*/ 1185082 h 1185082"/>
              <a:gd name="connsiteX44" fmla="*/ 197518 w 10991440"/>
              <a:gd name="connsiteY44" fmla="*/ 1185082 h 1185082"/>
              <a:gd name="connsiteX45" fmla="*/ 0 w 10991440"/>
              <a:gd name="connsiteY45" fmla="*/ 987564 h 1185082"/>
              <a:gd name="connsiteX46" fmla="*/ 0 w 10991440"/>
              <a:gd name="connsiteY46" fmla="*/ 600441 h 1185082"/>
              <a:gd name="connsiteX47" fmla="*/ 0 w 10991440"/>
              <a:gd name="connsiteY47" fmla="*/ 197518 h 118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991440" h="1185082" fill="none" extrusionOk="0">
                <a:moveTo>
                  <a:pt x="0" y="197518"/>
                </a:moveTo>
                <a:cubicBezTo>
                  <a:pt x="123" y="85967"/>
                  <a:pt x="87748" y="-2430"/>
                  <a:pt x="197518" y="0"/>
                </a:cubicBezTo>
                <a:cubicBezTo>
                  <a:pt x="380573" y="-34197"/>
                  <a:pt x="524621" y="25842"/>
                  <a:pt x="680243" y="0"/>
                </a:cubicBezTo>
                <a:cubicBezTo>
                  <a:pt x="835865" y="-25842"/>
                  <a:pt x="849065" y="9353"/>
                  <a:pt x="951040" y="0"/>
                </a:cubicBezTo>
                <a:cubicBezTo>
                  <a:pt x="1053015" y="-9353"/>
                  <a:pt x="1098895" y="18458"/>
                  <a:pt x="1221837" y="0"/>
                </a:cubicBezTo>
                <a:cubicBezTo>
                  <a:pt x="1344779" y="-18458"/>
                  <a:pt x="1482537" y="35061"/>
                  <a:pt x="1704562" y="0"/>
                </a:cubicBezTo>
                <a:cubicBezTo>
                  <a:pt x="1926587" y="-35061"/>
                  <a:pt x="2054437" y="51069"/>
                  <a:pt x="2293251" y="0"/>
                </a:cubicBezTo>
                <a:cubicBezTo>
                  <a:pt x="2532065" y="-51069"/>
                  <a:pt x="2494465" y="29389"/>
                  <a:pt x="2670012" y="0"/>
                </a:cubicBezTo>
                <a:cubicBezTo>
                  <a:pt x="2845559" y="-29389"/>
                  <a:pt x="2954036" y="8038"/>
                  <a:pt x="3046773" y="0"/>
                </a:cubicBezTo>
                <a:cubicBezTo>
                  <a:pt x="3139510" y="-8038"/>
                  <a:pt x="3632735" y="85668"/>
                  <a:pt x="3847390" y="0"/>
                </a:cubicBezTo>
                <a:cubicBezTo>
                  <a:pt x="4062045" y="-85668"/>
                  <a:pt x="4351261" y="73917"/>
                  <a:pt x="4542044" y="0"/>
                </a:cubicBezTo>
                <a:cubicBezTo>
                  <a:pt x="4732827" y="-73917"/>
                  <a:pt x="4789591" y="42479"/>
                  <a:pt x="4918805" y="0"/>
                </a:cubicBezTo>
                <a:cubicBezTo>
                  <a:pt x="5048019" y="-42479"/>
                  <a:pt x="5196989" y="5263"/>
                  <a:pt x="5295566" y="0"/>
                </a:cubicBezTo>
                <a:cubicBezTo>
                  <a:pt x="5394143" y="-5263"/>
                  <a:pt x="5689379" y="15784"/>
                  <a:pt x="5884255" y="0"/>
                </a:cubicBezTo>
                <a:cubicBezTo>
                  <a:pt x="6079131" y="-15784"/>
                  <a:pt x="6237745" y="46773"/>
                  <a:pt x="6472944" y="0"/>
                </a:cubicBezTo>
                <a:cubicBezTo>
                  <a:pt x="6708143" y="-46773"/>
                  <a:pt x="6725475" y="27219"/>
                  <a:pt x="6849705" y="0"/>
                </a:cubicBezTo>
                <a:cubicBezTo>
                  <a:pt x="6973935" y="-27219"/>
                  <a:pt x="7268807" y="8464"/>
                  <a:pt x="7544358" y="0"/>
                </a:cubicBezTo>
                <a:cubicBezTo>
                  <a:pt x="7819909" y="-8464"/>
                  <a:pt x="8054196" y="14518"/>
                  <a:pt x="8239011" y="0"/>
                </a:cubicBezTo>
                <a:cubicBezTo>
                  <a:pt x="8423826" y="-14518"/>
                  <a:pt x="8797153" y="24540"/>
                  <a:pt x="9039628" y="0"/>
                </a:cubicBezTo>
                <a:cubicBezTo>
                  <a:pt x="9282103" y="-24540"/>
                  <a:pt x="9219104" y="3020"/>
                  <a:pt x="9310425" y="0"/>
                </a:cubicBezTo>
                <a:cubicBezTo>
                  <a:pt x="9401746" y="-3020"/>
                  <a:pt x="9709246" y="54544"/>
                  <a:pt x="10005079" y="0"/>
                </a:cubicBezTo>
                <a:cubicBezTo>
                  <a:pt x="10300912" y="-54544"/>
                  <a:pt x="10550201" y="7059"/>
                  <a:pt x="10793922" y="0"/>
                </a:cubicBezTo>
                <a:cubicBezTo>
                  <a:pt x="10917494" y="5397"/>
                  <a:pt x="11000383" y="70882"/>
                  <a:pt x="10991440" y="197518"/>
                </a:cubicBezTo>
                <a:cubicBezTo>
                  <a:pt x="11037341" y="326057"/>
                  <a:pt x="10954299" y="461619"/>
                  <a:pt x="10991440" y="584641"/>
                </a:cubicBezTo>
                <a:cubicBezTo>
                  <a:pt x="11028581" y="707663"/>
                  <a:pt x="10947564" y="903139"/>
                  <a:pt x="10991440" y="987564"/>
                </a:cubicBezTo>
                <a:cubicBezTo>
                  <a:pt x="11010114" y="1102136"/>
                  <a:pt x="10886596" y="1158802"/>
                  <a:pt x="10793922" y="1185082"/>
                </a:cubicBezTo>
                <a:cubicBezTo>
                  <a:pt x="10442745" y="1258708"/>
                  <a:pt x="10235359" y="1148725"/>
                  <a:pt x="9993305" y="1185082"/>
                </a:cubicBezTo>
                <a:cubicBezTo>
                  <a:pt x="9751251" y="1221439"/>
                  <a:pt x="9648850" y="1155005"/>
                  <a:pt x="9404616" y="1185082"/>
                </a:cubicBezTo>
                <a:cubicBezTo>
                  <a:pt x="9160382" y="1215159"/>
                  <a:pt x="8890097" y="1162794"/>
                  <a:pt x="8603999" y="1185082"/>
                </a:cubicBezTo>
                <a:cubicBezTo>
                  <a:pt x="8317901" y="1207370"/>
                  <a:pt x="8392739" y="1167624"/>
                  <a:pt x="8333202" y="1185082"/>
                </a:cubicBezTo>
                <a:cubicBezTo>
                  <a:pt x="8273665" y="1202540"/>
                  <a:pt x="7965384" y="1182079"/>
                  <a:pt x="7638548" y="1185082"/>
                </a:cubicBezTo>
                <a:cubicBezTo>
                  <a:pt x="7311712" y="1188085"/>
                  <a:pt x="7419038" y="1157474"/>
                  <a:pt x="7261787" y="1185082"/>
                </a:cubicBezTo>
                <a:cubicBezTo>
                  <a:pt x="7104536" y="1212690"/>
                  <a:pt x="7035475" y="1145941"/>
                  <a:pt x="6885026" y="1185082"/>
                </a:cubicBezTo>
                <a:cubicBezTo>
                  <a:pt x="6734577" y="1224223"/>
                  <a:pt x="6561615" y="1171595"/>
                  <a:pt x="6296337" y="1185082"/>
                </a:cubicBezTo>
                <a:cubicBezTo>
                  <a:pt x="6031059" y="1198569"/>
                  <a:pt x="5955157" y="1173627"/>
                  <a:pt x="5813612" y="1185082"/>
                </a:cubicBezTo>
                <a:cubicBezTo>
                  <a:pt x="5672067" y="1196537"/>
                  <a:pt x="5542245" y="1162884"/>
                  <a:pt x="5436851" y="1185082"/>
                </a:cubicBezTo>
                <a:cubicBezTo>
                  <a:pt x="5331457" y="1207280"/>
                  <a:pt x="5222082" y="1157174"/>
                  <a:pt x="5060090" y="1185082"/>
                </a:cubicBezTo>
                <a:cubicBezTo>
                  <a:pt x="4898098" y="1212990"/>
                  <a:pt x="4786253" y="1155103"/>
                  <a:pt x="4683329" y="1185082"/>
                </a:cubicBezTo>
                <a:cubicBezTo>
                  <a:pt x="4580405" y="1215061"/>
                  <a:pt x="4408678" y="1153524"/>
                  <a:pt x="4306568" y="1185082"/>
                </a:cubicBezTo>
                <a:cubicBezTo>
                  <a:pt x="4204458" y="1216640"/>
                  <a:pt x="3933529" y="1137834"/>
                  <a:pt x="3823843" y="1185082"/>
                </a:cubicBezTo>
                <a:cubicBezTo>
                  <a:pt x="3714158" y="1232330"/>
                  <a:pt x="3440095" y="1129750"/>
                  <a:pt x="3129190" y="1185082"/>
                </a:cubicBezTo>
                <a:cubicBezTo>
                  <a:pt x="2818285" y="1240414"/>
                  <a:pt x="2710748" y="1092667"/>
                  <a:pt x="2328573" y="1185082"/>
                </a:cubicBezTo>
                <a:cubicBezTo>
                  <a:pt x="1946398" y="1277497"/>
                  <a:pt x="1861738" y="1107500"/>
                  <a:pt x="1633919" y="1185082"/>
                </a:cubicBezTo>
                <a:cubicBezTo>
                  <a:pt x="1406100" y="1262664"/>
                  <a:pt x="1013098" y="1169778"/>
                  <a:pt x="833302" y="1185082"/>
                </a:cubicBezTo>
                <a:cubicBezTo>
                  <a:pt x="653506" y="1200386"/>
                  <a:pt x="377722" y="1128033"/>
                  <a:pt x="197518" y="1185082"/>
                </a:cubicBezTo>
                <a:cubicBezTo>
                  <a:pt x="76348" y="1189138"/>
                  <a:pt x="-11992" y="1090862"/>
                  <a:pt x="0" y="987564"/>
                </a:cubicBezTo>
                <a:cubicBezTo>
                  <a:pt x="-19915" y="835761"/>
                  <a:pt x="28167" y="741454"/>
                  <a:pt x="0" y="600441"/>
                </a:cubicBezTo>
                <a:cubicBezTo>
                  <a:pt x="-28167" y="459428"/>
                  <a:pt x="23132" y="343886"/>
                  <a:pt x="0" y="197518"/>
                </a:cubicBezTo>
                <a:close/>
              </a:path>
              <a:path w="10991440" h="1185082" stroke="0" extrusionOk="0">
                <a:moveTo>
                  <a:pt x="0" y="197518"/>
                </a:moveTo>
                <a:cubicBezTo>
                  <a:pt x="-1911" y="97719"/>
                  <a:pt x="114041" y="-5540"/>
                  <a:pt x="197518" y="0"/>
                </a:cubicBezTo>
                <a:cubicBezTo>
                  <a:pt x="464865" y="-5524"/>
                  <a:pt x="513740" y="12228"/>
                  <a:pt x="786207" y="0"/>
                </a:cubicBezTo>
                <a:cubicBezTo>
                  <a:pt x="1058674" y="-12228"/>
                  <a:pt x="1282999" y="61907"/>
                  <a:pt x="1586824" y="0"/>
                </a:cubicBezTo>
                <a:cubicBezTo>
                  <a:pt x="1890649" y="-61907"/>
                  <a:pt x="1995559" y="78278"/>
                  <a:pt x="2387441" y="0"/>
                </a:cubicBezTo>
                <a:cubicBezTo>
                  <a:pt x="2779323" y="-78278"/>
                  <a:pt x="2710204" y="23844"/>
                  <a:pt x="2976131" y="0"/>
                </a:cubicBezTo>
                <a:cubicBezTo>
                  <a:pt x="3242058" y="-23844"/>
                  <a:pt x="3237962" y="21515"/>
                  <a:pt x="3352892" y="0"/>
                </a:cubicBezTo>
                <a:cubicBezTo>
                  <a:pt x="3467822" y="-21515"/>
                  <a:pt x="3949191" y="66826"/>
                  <a:pt x="4153509" y="0"/>
                </a:cubicBezTo>
                <a:cubicBezTo>
                  <a:pt x="4357827" y="-66826"/>
                  <a:pt x="4513710" y="19016"/>
                  <a:pt x="4636234" y="0"/>
                </a:cubicBezTo>
                <a:cubicBezTo>
                  <a:pt x="4758759" y="-19016"/>
                  <a:pt x="5094489" y="14281"/>
                  <a:pt x="5224923" y="0"/>
                </a:cubicBezTo>
                <a:cubicBezTo>
                  <a:pt x="5355357" y="-14281"/>
                  <a:pt x="5737984" y="40209"/>
                  <a:pt x="5919576" y="0"/>
                </a:cubicBezTo>
                <a:cubicBezTo>
                  <a:pt x="6101168" y="-40209"/>
                  <a:pt x="6299461" y="58212"/>
                  <a:pt x="6614229" y="0"/>
                </a:cubicBezTo>
                <a:cubicBezTo>
                  <a:pt x="6928997" y="-58212"/>
                  <a:pt x="6992787" y="16728"/>
                  <a:pt x="7308882" y="0"/>
                </a:cubicBezTo>
                <a:cubicBezTo>
                  <a:pt x="7624977" y="-16728"/>
                  <a:pt x="7943258" y="18402"/>
                  <a:pt x="8109500" y="0"/>
                </a:cubicBezTo>
                <a:cubicBezTo>
                  <a:pt x="8275742" y="-18402"/>
                  <a:pt x="8510122" y="54314"/>
                  <a:pt x="8698189" y="0"/>
                </a:cubicBezTo>
                <a:cubicBezTo>
                  <a:pt x="8886256" y="-54314"/>
                  <a:pt x="9097646" y="36448"/>
                  <a:pt x="9286878" y="0"/>
                </a:cubicBezTo>
                <a:cubicBezTo>
                  <a:pt x="9476110" y="-36448"/>
                  <a:pt x="9911113" y="23267"/>
                  <a:pt x="10087495" y="0"/>
                </a:cubicBezTo>
                <a:cubicBezTo>
                  <a:pt x="10263877" y="-23267"/>
                  <a:pt x="10602980" y="64476"/>
                  <a:pt x="10793922" y="0"/>
                </a:cubicBezTo>
                <a:cubicBezTo>
                  <a:pt x="10901770" y="15083"/>
                  <a:pt x="11015263" y="85084"/>
                  <a:pt x="10991440" y="197518"/>
                </a:cubicBezTo>
                <a:cubicBezTo>
                  <a:pt x="11036098" y="363597"/>
                  <a:pt x="10962299" y="414252"/>
                  <a:pt x="10991440" y="600441"/>
                </a:cubicBezTo>
                <a:cubicBezTo>
                  <a:pt x="11020581" y="786630"/>
                  <a:pt x="10989270" y="820131"/>
                  <a:pt x="10991440" y="987564"/>
                </a:cubicBezTo>
                <a:cubicBezTo>
                  <a:pt x="10990800" y="1068900"/>
                  <a:pt x="10888791" y="1191762"/>
                  <a:pt x="10793922" y="1185082"/>
                </a:cubicBezTo>
                <a:cubicBezTo>
                  <a:pt x="10694622" y="1188400"/>
                  <a:pt x="10599329" y="1173229"/>
                  <a:pt x="10523125" y="1185082"/>
                </a:cubicBezTo>
                <a:cubicBezTo>
                  <a:pt x="10446921" y="1196935"/>
                  <a:pt x="10099032" y="1115477"/>
                  <a:pt x="9722508" y="1185082"/>
                </a:cubicBezTo>
                <a:cubicBezTo>
                  <a:pt x="9345984" y="1254687"/>
                  <a:pt x="9424615" y="1167685"/>
                  <a:pt x="9345747" y="1185082"/>
                </a:cubicBezTo>
                <a:cubicBezTo>
                  <a:pt x="9266879" y="1202479"/>
                  <a:pt x="8910747" y="1155276"/>
                  <a:pt x="8651094" y="1185082"/>
                </a:cubicBezTo>
                <a:cubicBezTo>
                  <a:pt x="8391441" y="1214888"/>
                  <a:pt x="8503333" y="1167584"/>
                  <a:pt x="8380297" y="1185082"/>
                </a:cubicBezTo>
                <a:cubicBezTo>
                  <a:pt x="8257261" y="1202580"/>
                  <a:pt x="8110451" y="1171159"/>
                  <a:pt x="7897572" y="1185082"/>
                </a:cubicBezTo>
                <a:cubicBezTo>
                  <a:pt x="7684694" y="1199005"/>
                  <a:pt x="7504792" y="1115130"/>
                  <a:pt x="7308882" y="1185082"/>
                </a:cubicBezTo>
                <a:cubicBezTo>
                  <a:pt x="7112972" y="1255034"/>
                  <a:pt x="6854099" y="1117643"/>
                  <a:pt x="6720193" y="1185082"/>
                </a:cubicBezTo>
                <a:cubicBezTo>
                  <a:pt x="6586287" y="1252521"/>
                  <a:pt x="6504759" y="1165215"/>
                  <a:pt x="6343432" y="1185082"/>
                </a:cubicBezTo>
                <a:cubicBezTo>
                  <a:pt x="6182105" y="1204949"/>
                  <a:pt x="5860840" y="1104157"/>
                  <a:pt x="5648779" y="1185082"/>
                </a:cubicBezTo>
                <a:cubicBezTo>
                  <a:pt x="5436718" y="1266007"/>
                  <a:pt x="5486209" y="1172911"/>
                  <a:pt x="5377982" y="1185082"/>
                </a:cubicBezTo>
                <a:cubicBezTo>
                  <a:pt x="5269755" y="1197253"/>
                  <a:pt x="5110763" y="1184929"/>
                  <a:pt x="4895257" y="1185082"/>
                </a:cubicBezTo>
                <a:cubicBezTo>
                  <a:pt x="4679752" y="1185235"/>
                  <a:pt x="4750879" y="1170240"/>
                  <a:pt x="4624460" y="1185082"/>
                </a:cubicBezTo>
                <a:cubicBezTo>
                  <a:pt x="4498041" y="1199924"/>
                  <a:pt x="4006661" y="1161738"/>
                  <a:pt x="3823843" y="1185082"/>
                </a:cubicBezTo>
                <a:cubicBezTo>
                  <a:pt x="3641025" y="1208426"/>
                  <a:pt x="3488978" y="1155120"/>
                  <a:pt x="3235154" y="1185082"/>
                </a:cubicBezTo>
                <a:cubicBezTo>
                  <a:pt x="2981330" y="1215044"/>
                  <a:pt x="3021300" y="1175881"/>
                  <a:pt x="2858393" y="1185082"/>
                </a:cubicBezTo>
                <a:cubicBezTo>
                  <a:pt x="2695486" y="1194283"/>
                  <a:pt x="2672318" y="1154932"/>
                  <a:pt x="2587596" y="1185082"/>
                </a:cubicBezTo>
                <a:cubicBezTo>
                  <a:pt x="2502874" y="1215232"/>
                  <a:pt x="2194285" y="1122168"/>
                  <a:pt x="1998907" y="1185082"/>
                </a:cubicBezTo>
                <a:cubicBezTo>
                  <a:pt x="1803529" y="1247996"/>
                  <a:pt x="1783116" y="1182004"/>
                  <a:pt x="1728110" y="1185082"/>
                </a:cubicBezTo>
                <a:cubicBezTo>
                  <a:pt x="1673104" y="1188160"/>
                  <a:pt x="1513723" y="1154929"/>
                  <a:pt x="1457313" y="1185082"/>
                </a:cubicBezTo>
                <a:cubicBezTo>
                  <a:pt x="1400903" y="1215235"/>
                  <a:pt x="1272992" y="1155541"/>
                  <a:pt x="1186516" y="1185082"/>
                </a:cubicBezTo>
                <a:cubicBezTo>
                  <a:pt x="1100040" y="1214623"/>
                  <a:pt x="523151" y="1117067"/>
                  <a:pt x="197518" y="1185082"/>
                </a:cubicBezTo>
                <a:cubicBezTo>
                  <a:pt x="83986" y="1183241"/>
                  <a:pt x="28453" y="1102678"/>
                  <a:pt x="0" y="987564"/>
                </a:cubicBezTo>
                <a:cubicBezTo>
                  <a:pt x="-23730" y="902611"/>
                  <a:pt x="28552" y="780415"/>
                  <a:pt x="0" y="592541"/>
                </a:cubicBezTo>
                <a:cubicBezTo>
                  <a:pt x="-28552" y="404667"/>
                  <a:pt x="32626" y="332093"/>
                  <a:pt x="0" y="197518"/>
                </a:cubicBezTo>
                <a:close/>
              </a:path>
            </a:pathLst>
          </a:custGeom>
          <a:solidFill>
            <a:schemeClr val="accent4">
              <a:lumMod val="20000"/>
              <a:lumOff val="80000"/>
            </a:schemeClr>
          </a:solidFill>
          <a:ln w="28575" cap="flat" cmpd="sng" algn="ctr">
            <a:solidFill>
              <a:srgbClr val="4472C4">
                <a:shade val="50000"/>
              </a:srgbClr>
            </a:solidFill>
            <a:prstDash val="solid"/>
            <a:miter lim="800000"/>
            <a:extLst>
              <a:ext uri="{C807C97D-BFC1-408E-A445-0C87EB9F89A2}">
                <ask:lineSketchStyleProps xmlns:ask="http://schemas.microsoft.com/office/drawing/2018/sketchyshapes" sd="4073095976">
                  <a:prstGeom prst="roundRect">
                    <a:avLst/>
                  </a:prstGeom>
                  <ask:type>
                    <ask:lineSketchScribble/>
                  </ask:type>
                </ask:lineSketchStyleProps>
              </a:ext>
            </a:extLst>
          </a:ln>
          <a:effectLst/>
        </p:spPr>
        <p:txBody>
          <a:bodyPr rtlCol="0" anchor="ctr"/>
          <a:lstStyle/>
          <a:p>
            <a:pPr lvl="0" algn="just">
              <a:defRPr/>
            </a:pPr>
            <a:r>
              <a:rPr lang="vi-VN" sz="2800" b="1" kern="0" dirty="0">
                <a:solidFill>
                  <a:srgbClr val="000000"/>
                </a:solidFill>
                <a:cs typeface="Arial" panose="020B0604020202020204" pitchFamily="34" charset="0"/>
              </a:rPr>
              <a:t>Than là nguồn năng lượng chủ yếu trong các ngành nhiệt điện, xi măng, luyện kim và phân bón.</a:t>
            </a:r>
          </a:p>
        </p:txBody>
      </p:sp>
      <p:sp>
        <p:nvSpPr>
          <p:cNvPr id="2" name="TextBox 1" descr="n87 Zalo Nguyen Thi Lan Anh"/>
          <p:cNvSpPr txBox="1"/>
          <p:nvPr/>
        </p:nvSpPr>
        <p:spPr>
          <a:xfrm>
            <a:off x="190367" y="91440"/>
            <a:ext cx="9306330" cy="523220"/>
          </a:xfrm>
          <a:prstGeom prst="rect">
            <a:avLst/>
          </a:prstGeom>
          <a:solidFill>
            <a:srgbClr val="FFFF00"/>
          </a:solidFill>
        </p:spPr>
        <p:txBody>
          <a:bodyPr wrap="square" rtlCol="0">
            <a:spAutoFit/>
          </a:bodyPr>
          <a:lstStyle/>
          <a:p>
            <a:r>
              <a:rPr lang="en-US" sz="2400" b="1" dirty="0"/>
              <a:t>I</a:t>
            </a:r>
            <a:r>
              <a:rPr lang="en-US" sz="2800" b="1" dirty="0"/>
              <a:t>. CÁC NGUỒN NĂNG LƯỢNG Ở VIỆT NAM HIỆN NAY</a:t>
            </a:r>
          </a:p>
        </p:txBody>
      </p:sp>
      <p:sp>
        <p:nvSpPr>
          <p:cNvPr id="9" name="TextBox 8" descr="n87 Zalo Nguyen Thi Lan Anh"/>
          <p:cNvSpPr txBox="1"/>
          <p:nvPr/>
        </p:nvSpPr>
        <p:spPr>
          <a:xfrm>
            <a:off x="535577" y="864217"/>
            <a:ext cx="1436914" cy="523220"/>
          </a:xfrm>
          <a:prstGeom prst="rect">
            <a:avLst/>
          </a:prstGeom>
          <a:solidFill>
            <a:schemeClr val="bg1">
              <a:lumMod val="60000"/>
              <a:lumOff val="40000"/>
            </a:schemeClr>
          </a:solidFill>
        </p:spPr>
        <p:txBody>
          <a:bodyPr wrap="square" rtlCol="0">
            <a:spAutoFit/>
          </a:bodyPr>
          <a:lstStyle/>
          <a:p>
            <a:r>
              <a:rPr lang="en-US" sz="2400" b="1" dirty="0"/>
              <a:t>    </a:t>
            </a:r>
            <a:r>
              <a:rPr lang="en-US" sz="2800" b="1" dirty="0"/>
              <a:t>Than</a:t>
            </a:r>
          </a:p>
        </p:txBody>
      </p:sp>
      <p:sp>
        <p:nvSpPr>
          <p:cNvPr id="11" name="TextBox 10" descr="n87 Zalo Nguyen Thi Lan Anh"/>
          <p:cNvSpPr txBox="1"/>
          <p:nvPr/>
        </p:nvSpPr>
        <p:spPr>
          <a:xfrm>
            <a:off x="535577" y="3129964"/>
            <a:ext cx="11260183" cy="2677656"/>
          </a:xfrm>
          <a:prstGeom prst="rect">
            <a:avLst/>
          </a:prstGeom>
          <a:solidFill>
            <a:schemeClr val="accent6">
              <a:lumMod val="10000"/>
              <a:lumOff val="90000"/>
            </a:schemeClr>
          </a:solidFill>
        </p:spPr>
        <p:txBody>
          <a:bodyPr wrap="square" rtlCol="0">
            <a:spAutoFit/>
          </a:bodyPr>
          <a:lstStyle/>
          <a:p>
            <a:pPr marL="342900" indent="-342900" algn="just">
              <a:buFont typeface="Arial" panose="020B0604020202020204" pitchFamily="34" charset="0"/>
              <a:buChar char="•"/>
            </a:pPr>
            <a:r>
              <a:rPr lang="en-US" sz="2800" b="1" dirty="0" err="1"/>
              <a:t>Trữ</a:t>
            </a:r>
            <a:r>
              <a:rPr lang="en-US" sz="2800" b="1" dirty="0"/>
              <a:t> </a:t>
            </a:r>
            <a:r>
              <a:rPr lang="en-US" sz="2800" b="1" dirty="0" err="1"/>
              <a:t>lượng</a:t>
            </a:r>
            <a:r>
              <a:rPr lang="en-US" sz="2800" b="1" dirty="0"/>
              <a:t> than </a:t>
            </a:r>
            <a:r>
              <a:rPr lang="en-US" sz="2800" b="1" dirty="0" err="1"/>
              <a:t>thực</a:t>
            </a:r>
            <a:r>
              <a:rPr lang="en-US" sz="2800" b="1" dirty="0"/>
              <a:t> </a:t>
            </a:r>
            <a:r>
              <a:rPr lang="en-US" sz="2800" b="1" dirty="0" err="1"/>
              <a:t>tế</a:t>
            </a:r>
            <a:r>
              <a:rPr lang="en-US" sz="2800" b="1" dirty="0"/>
              <a:t> </a:t>
            </a:r>
            <a:r>
              <a:rPr lang="en-US" sz="2800" b="1" dirty="0" err="1"/>
              <a:t>có</a:t>
            </a:r>
            <a:r>
              <a:rPr lang="en-US" sz="2800" b="1" dirty="0"/>
              <a:t> </a:t>
            </a:r>
            <a:r>
              <a:rPr lang="en-US" sz="2800" b="1" dirty="0" err="1"/>
              <a:t>thể</a:t>
            </a:r>
            <a:r>
              <a:rPr lang="en-US" sz="2800" b="1" dirty="0"/>
              <a:t> </a:t>
            </a:r>
            <a:r>
              <a:rPr lang="en-US" sz="2800" b="1" dirty="0" err="1"/>
              <a:t>khai</a:t>
            </a:r>
            <a:r>
              <a:rPr lang="en-US" sz="2800" b="1" dirty="0"/>
              <a:t> </a:t>
            </a:r>
            <a:r>
              <a:rPr lang="en-US" sz="2800" b="1" dirty="0" err="1"/>
              <a:t>thác</a:t>
            </a:r>
            <a:r>
              <a:rPr lang="en-US" sz="2800" b="1" dirty="0"/>
              <a:t> </a:t>
            </a:r>
            <a:r>
              <a:rPr lang="en-US" sz="2800" b="1" dirty="0" err="1"/>
              <a:t>khoảng</a:t>
            </a:r>
            <a:r>
              <a:rPr lang="en-US" sz="2800" b="1" dirty="0"/>
              <a:t> 2,87 </a:t>
            </a:r>
            <a:r>
              <a:rPr lang="en-US" sz="2800" b="1" dirty="0" err="1"/>
              <a:t>tỉ</a:t>
            </a:r>
            <a:r>
              <a:rPr lang="en-US" sz="2800" b="1" dirty="0"/>
              <a:t> </a:t>
            </a:r>
            <a:r>
              <a:rPr lang="en-US" sz="2800" b="1" dirty="0" err="1"/>
              <a:t>tấn</a:t>
            </a:r>
            <a:r>
              <a:rPr lang="en-US" sz="2800" b="1" dirty="0"/>
              <a:t>.</a:t>
            </a:r>
          </a:p>
          <a:p>
            <a:pPr marL="342900" indent="-342900" algn="just">
              <a:buFont typeface="Arial" panose="020B0604020202020204" pitchFamily="34" charset="0"/>
              <a:buChar char="•"/>
            </a:pPr>
            <a:r>
              <a:rPr lang="en-US" sz="2800" b="1" dirty="0" err="1"/>
              <a:t>Nhu</a:t>
            </a:r>
            <a:r>
              <a:rPr lang="en-US" sz="2800" b="1" dirty="0"/>
              <a:t> </a:t>
            </a:r>
            <a:r>
              <a:rPr lang="en-US" sz="2800" b="1" dirty="0" err="1"/>
              <a:t>cầu</a:t>
            </a:r>
            <a:r>
              <a:rPr lang="en-US" sz="2800" b="1" dirty="0"/>
              <a:t> </a:t>
            </a:r>
            <a:r>
              <a:rPr lang="en-US" sz="2800" b="1" dirty="0" err="1"/>
              <a:t>tiêu</a:t>
            </a:r>
            <a:r>
              <a:rPr lang="en-US" sz="2800" b="1" dirty="0"/>
              <a:t> </a:t>
            </a:r>
            <a:r>
              <a:rPr lang="en-US" sz="2800" b="1" dirty="0" err="1"/>
              <a:t>thụ</a:t>
            </a:r>
            <a:r>
              <a:rPr lang="en-US" sz="2800" b="1" dirty="0"/>
              <a:t> than </a:t>
            </a:r>
            <a:r>
              <a:rPr lang="en-US" sz="2800" b="1" dirty="0" err="1"/>
              <a:t>trong</a:t>
            </a:r>
            <a:r>
              <a:rPr lang="en-US" sz="2800" b="1" dirty="0"/>
              <a:t> </a:t>
            </a:r>
            <a:r>
              <a:rPr lang="en-US" sz="2800" b="1" dirty="0" err="1"/>
              <a:t>nước</a:t>
            </a:r>
            <a:r>
              <a:rPr lang="en-US" sz="2800" b="1" dirty="0"/>
              <a:t> </a:t>
            </a:r>
            <a:r>
              <a:rPr lang="en-US" sz="2800" b="1" dirty="0" err="1"/>
              <a:t>tăng</a:t>
            </a:r>
            <a:r>
              <a:rPr lang="en-US" sz="2800" b="1" dirty="0"/>
              <a:t> </a:t>
            </a:r>
            <a:r>
              <a:rPr lang="en-US" sz="2800" b="1" dirty="0" err="1"/>
              <a:t>nhanh</a:t>
            </a:r>
            <a:endParaRPr lang="en-US" sz="2800" b="1" dirty="0"/>
          </a:p>
          <a:p>
            <a:pPr marL="342900" indent="-342900" algn="just">
              <a:buFont typeface="Arial" panose="020B0604020202020204" pitchFamily="34" charset="0"/>
              <a:buChar char="•"/>
            </a:pPr>
            <a:r>
              <a:rPr lang="en-US" sz="2800" b="1" dirty="0" err="1"/>
              <a:t>Sản</a:t>
            </a:r>
            <a:r>
              <a:rPr lang="en-US" sz="2800" b="1" dirty="0"/>
              <a:t> </a:t>
            </a:r>
            <a:r>
              <a:rPr lang="en-US" sz="2800" b="1" dirty="0" err="1"/>
              <a:t>lượng</a:t>
            </a:r>
            <a:r>
              <a:rPr lang="en-US" sz="2800" b="1" dirty="0"/>
              <a:t> </a:t>
            </a:r>
            <a:r>
              <a:rPr lang="en-US" sz="2800" b="1" dirty="0" err="1"/>
              <a:t>khai</a:t>
            </a:r>
            <a:r>
              <a:rPr lang="en-US" sz="2800" b="1" dirty="0"/>
              <a:t> </a:t>
            </a:r>
            <a:r>
              <a:rPr lang="en-US" sz="2800" b="1" dirty="0" err="1"/>
              <a:t>thác</a:t>
            </a:r>
            <a:r>
              <a:rPr lang="en-US" sz="2800" b="1" dirty="0"/>
              <a:t> </a:t>
            </a:r>
            <a:r>
              <a:rPr lang="en-US" sz="2800" b="1" dirty="0" err="1"/>
              <a:t>và</a:t>
            </a:r>
            <a:r>
              <a:rPr lang="en-US" sz="2800" b="1" dirty="0"/>
              <a:t> </a:t>
            </a:r>
            <a:r>
              <a:rPr lang="en-US" sz="2800" b="1" dirty="0" err="1"/>
              <a:t>chất</a:t>
            </a:r>
            <a:r>
              <a:rPr lang="en-US" sz="2800" b="1" dirty="0"/>
              <a:t> </a:t>
            </a:r>
            <a:r>
              <a:rPr lang="en-US" sz="2800" b="1" dirty="0" err="1"/>
              <a:t>lượng</a:t>
            </a:r>
            <a:r>
              <a:rPr lang="en-US" sz="2800" b="1" dirty="0"/>
              <a:t> than </a:t>
            </a:r>
            <a:r>
              <a:rPr lang="en-US" sz="2800" b="1" dirty="0" err="1"/>
              <a:t>thấp</a:t>
            </a:r>
            <a:r>
              <a:rPr lang="en-US" sz="2800" b="1" dirty="0"/>
              <a:t> </a:t>
            </a:r>
            <a:r>
              <a:rPr lang="en-US" sz="2800" b="1" dirty="0" err="1"/>
              <a:t>nên</a:t>
            </a:r>
            <a:r>
              <a:rPr lang="en-US" sz="2800" b="1" dirty="0"/>
              <a:t> </a:t>
            </a:r>
            <a:r>
              <a:rPr lang="en-US" sz="2800" b="1" dirty="0" err="1"/>
              <a:t>chủ</a:t>
            </a:r>
            <a:r>
              <a:rPr lang="en-US" sz="2800" b="1" dirty="0"/>
              <a:t> </a:t>
            </a:r>
            <a:r>
              <a:rPr lang="en-US" sz="2800" b="1" dirty="0" err="1"/>
              <a:t>yếu</a:t>
            </a:r>
            <a:r>
              <a:rPr lang="en-US" sz="2800" b="1" dirty="0"/>
              <a:t> </a:t>
            </a:r>
            <a:r>
              <a:rPr lang="en-US" sz="2800" b="1" dirty="0" err="1"/>
              <a:t>phục</a:t>
            </a:r>
            <a:r>
              <a:rPr lang="en-US" sz="2800" b="1" dirty="0"/>
              <a:t> </a:t>
            </a:r>
            <a:r>
              <a:rPr lang="en-US" sz="2800" b="1" dirty="0" err="1"/>
              <a:t>vụ</a:t>
            </a:r>
            <a:r>
              <a:rPr lang="en-US" sz="2800" b="1" dirty="0"/>
              <a:t> </a:t>
            </a:r>
            <a:r>
              <a:rPr lang="en-US" sz="2800" b="1" dirty="0" err="1"/>
              <a:t>cho</a:t>
            </a:r>
            <a:r>
              <a:rPr lang="en-US" sz="2800" b="1" dirty="0"/>
              <a:t> </a:t>
            </a:r>
            <a:r>
              <a:rPr lang="en-US" sz="2800" b="1" dirty="0" err="1"/>
              <a:t>nhiệt</a:t>
            </a:r>
            <a:r>
              <a:rPr lang="en-US" sz="2800" b="1" dirty="0"/>
              <a:t> </a:t>
            </a:r>
            <a:r>
              <a:rPr lang="en-US" sz="2800" b="1" dirty="0" err="1"/>
              <a:t>điện</a:t>
            </a:r>
            <a:r>
              <a:rPr lang="en-US" sz="2800" b="1" dirty="0"/>
              <a:t>, </a:t>
            </a:r>
            <a:r>
              <a:rPr lang="en-US" sz="2800" b="1" dirty="0" err="1"/>
              <a:t>các</a:t>
            </a:r>
            <a:r>
              <a:rPr lang="en-US" sz="2800" b="1" dirty="0"/>
              <a:t>  </a:t>
            </a:r>
            <a:r>
              <a:rPr lang="en-US" sz="2800" b="1" dirty="0" err="1"/>
              <a:t>ngành</a:t>
            </a:r>
            <a:r>
              <a:rPr lang="en-US" sz="2800" b="1" dirty="0"/>
              <a:t> </a:t>
            </a:r>
            <a:r>
              <a:rPr lang="en-US" sz="2800" b="1" dirty="0" err="1"/>
              <a:t>khác</a:t>
            </a:r>
            <a:r>
              <a:rPr lang="en-US" sz="2800" b="1" dirty="0"/>
              <a:t> </a:t>
            </a:r>
            <a:r>
              <a:rPr lang="en-US" sz="2800" b="1" dirty="0" err="1"/>
              <a:t>cần</a:t>
            </a:r>
            <a:r>
              <a:rPr lang="en-US" sz="2800" b="1" dirty="0"/>
              <a:t> </a:t>
            </a:r>
            <a:r>
              <a:rPr lang="en-US" sz="2800" b="1" dirty="0" err="1"/>
              <a:t>nhập</a:t>
            </a:r>
            <a:r>
              <a:rPr lang="en-US" sz="2800" b="1" dirty="0"/>
              <a:t> </a:t>
            </a:r>
            <a:r>
              <a:rPr lang="en-US" sz="2800" b="1" dirty="0" err="1"/>
              <a:t>khẩu</a:t>
            </a:r>
            <a:r>
              <a:rPr lang="en-US" sz="2800" b="1" dirty="0"/>
              <a:t> than.</a:t>
            </a:r>
          </a:p>
          <a:p>
            <a:pPr marL="342900" indent="-342900" algn="just">
              <a:buFont typeface="Arial" panose="020B0604020202020204" pitchFamily="34" charset="0"/>
              <a:buChar char="•"/>
            </a:pPr>
            <a:r>
              <a:rPr lang="en-US" sz="2800" b="1" dirty="0" err="1"/>
              <a:t>Hiện</a:t>
            </a:r>
            <a:r>
              <a:rPr lang="en-US" sz="2800" b="1" dirty="0"/>
              <a:t> nay </a:t>
            </a:r>
            <a:r>
              <a:rPr lang="en-US" sz="2800" b="1" dirty="0" err="1"/>
              <a:t>Việt</a:t>
            </a:r>
            <a:r>
              <a:rPr lang="en-US" sz="2800" b="1" dirty="0"/>
              <a:t> Nam </a:t>
            </a:r>
            <a:r>
              <a:rPr lang="en-US" sz="2800" b="1" dirty="0" err="1"/>
              <a:t>nhập</a:t>
            </a:r>
            <a:r>
              <a:rPr lang="en-US" sz="2800" b="1" dirty="0"/>
              <a:t> </a:t>
            </a:r>
            <a:r>
              <a:rPr lang="en-US" sz="2800" b="1" dirty="0" err="1"/>
              <a:t>khẩu</a:t>
            </a:r>
            <a:r>
              <a:rPr lang="en-US" sz="2800" b="1" dirty="0"/>
              <a:t> than </a:t>
            </a:r>
            <a:r>
              <a:rPr lang="en-US" sz="2800" b="1" dirty="0" err="1"/>
              <a:t>hơn</a:t>
            </a:r>
            <a:r>
              <a:rPr lang="en-US" sz="2800" b="1" dirty="0"/>
              <a:t> 15 </a:t>
            </a:r>
            <a:r>
              <a:rPr lang="en-US" sz="2800" b="1" dirty="0" err="1"/>
              <a:t>triệu</a:t>
            </a:r>
            <a:r>
              <a:rPr lang="en-US" sz="2800" b="1" dirty="0"/>
              <a:t> </a:t>
            </a:r>
            <a:r>
              <a:rPr lang="en-US" sz="2800" b="1" dirty="0" err="1"/>
              <a:t>tấn</a:t>
            </a:r>
            <a:r>
              <a:rPr lang="en-US" sz="2800" b="1" dirty="0"/>
              <a:t> </a:t>
            </a:r>
            <a:r>
              <a:rPr lang="en-US" sz="2800" b="1" dirty="0" err="1"/>
              <a:t>và</a:t>
            </a:r>
            <a:r>
              <a:rPr lang="en-US" sz="2800" b="1" dirty="0"/>
              <a:t> </a:t>
            </a:r>
            <a:r>
              <a:rPr lang="en-US" sz="2800" b="1" dirty="0" err="1"/>
              <a:t>dự</a:t>
            </a:r>
            <a:r>
              <a:rPr lang="en-US" sz="2800" b="1" dirty="0"/>
              <a:t> </a:t>
            </a:r>
            <a:r>
              <a:rPr lang="en-US" sz="2800" b="1" dirty="0" err="1"/>
              <a:t>đoán</a:t>
            </a:r>
            <a:r>
              <a:rPr lang="en-US" sz="2800" b="1" dirty="0"/>
              <a:t> </a:t>
            </a:r>
            <a:r>
              <a:rPr lang="en-US" sz="2800" b="1" dirty="0" err="1"/>
              <a:t>lượng</a:t>
            </a:r>
            <a:r>
              <a:rPr lang="en-US" sz="2800" b="1" dirty="0"/>
              <a:t> than </a:t>
            </a:r>
            <a:r>
              <a:rPr lang="en-US" sz="2800" b="1" dirty="0" err="1"/>
              <a:t>nhập</a:t>
            </a:r>
            <a:r>
              <a:rPr lang="en-US" sz="2800" b="1" dirty="0"/>
              <a:t> </a:t>
            </a:r>
            <a:r>
              <a:rPr lang="en-US" sz="2800" b="1" dirty="0" err="1"/>
              <a:t>khẩu</a:t>
            </a:r>
            <a:r>
              <a:rPr lang="en-US" sz="2800" b="1" dirty="0"/>
              <a:t> </a:t>
            </a:r>
            <a:r>
              <a:rPr lang="en-US" sz="2800" b="1" dirty="0" err="1"/>
              <a:t>còn</a:t>
            </a:r>
            <a:r>
              <a:rPr lang="en-US" sz="2800" b="1" dirty="0"/>
              <a:t> </a:t>
            </a:r>
            <a:r>
              <a:rPr lang="en-US" sz="2800" b="1" dirty="0" err="1"/>
              <a:t>tăng</a:t>
            </a:r>
            <a:r>
              <a:rPr lang="en-US" sz="2800" b="1" dirty="0"/>
              <a:t> </a:t>
            </a:r>
            <a:r>
              <a:rPr lang="en-US" sz="2800" b="1" dirty="0" err="1"/>
              <a:t>lên</a:t>
            </a:r>
            <a:r>
              <a:rPr lang="en-US" sz="2800" b="1" dirty="0"/>
              <a:t> </a:t>
            </a:r>
            <a:r>
              <a:rPr lang="en-US" sz="2800" b="1" dirty="0" err="1"/>
              <a:t>trong</a:t>
            </a:r>
            <a:r>
              <a:rPr lang="en-US" sz="2800" b="1" dirty="0"/>
              <a:t> </a:t>
            </a:r>
            <a:r>
              <a:rPr lang="en-US" sz="2800" b="1" dirty="0" err="1"/>
              <a:t>các</a:t>
            </a:r>
            <a:r>
              <a:rPr lang="en-US" sz="2800" b="1" dirty="0"/>
              <a:t> </a:t>
            </a:r>
            <a:r>
              <a:rPr lang="en-US" sz="2800" b="1" dirty="0" err="1"/>
              <a:t>năm</a:t>
            </a:r>
            <a:r>
              <a:rPr lang="en-US" sz="2800" b="1" dirty="0"/>
              <a:t> </a:t>
            </a:r>
            <a:r>
              <a:rPr lang="en-US" sz="2800" b="1" dirty="0" err="1"/>
              <a:t>tới</a:t>
            </a:r>
            <a:r>
              <a:rPr lang="en-US" sz="2800" b="1" dirty="0"/>
              <a:t>.</a:t>
            </a:r>
          </a:p>
        </p:txBody>
      </p:sp>
      <p:sp>
        <p:nvSpPr>
          <p:cNvPr id="3" name="Teardrop 2" descr="n87 Zalo Nguyen Thi Lan Anh"/>
          <p:cNvSpPr/>
          <p:nvPr/>
        </p:nvSpPr>
        <p:spPr>
          <a:xfrm>
            <a:off x="98925" y="831394"/>
            <a:ext cx="627017" cy="526814"/>
          </a:xfrm>
          <a:prstGeom prst="teardrop">
            <a:avLst/>
          </a:prstGeom>
          <a:gradFill flip="none" rotWithShape="1">
            <a:gsLst>
              <a:gs pos="0">
                <a:schemeClr val="bg1">
                  <a:lumMod val="20000"/>
                  <a:lumOff val="80000"/>
                  <a:shade val="30000"/>
                  <a:satMod val="115000"/>
                </a:schemeClr>
              </a:gs>
              <a:gs pos="50000">
                <a:schemeClr val="bg1">
                  <a:lumMod val="20000"/>
                  <a:lumOff val="80000"/>
                  <a:shade val="67500"/>
                  <a:satMod val="115000"/>
                </a:schemeClr>
              </a:gs>
              <a:gs pos="100000">
                <a:schemeClr val="bg1">
                  <a:lumMod val="20000"/>
                  <a:lumOff val="80000"/>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B0F0"/>
                </a:solidFill>
              </a:rPr>
              <a:t>1</a:t>
            </a:r>
          </a:p>
        </p:txBody>
      </p:sp>
    </p:spTree>
    <p:extLst>
      <p:ext uri="{BB962C8B-B14F-4D97-AF65-F5344CB8AC3E}">
        <p14:creationId xmlns:p14="http://schemas.microsoft.com/office/powerpoint/2010/main" val="29898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5" descr="n87 Zalo Nguyen Thi Lan Anh">
            <a:extLst>
              <a:ext uri="{FF2B5EF4-FFF2-40B4-BE49-F238E27FC236}">
                <a16:creationId xmlns:a16="http://schemas.microsoft.com/office/drawing/2014/main" id="{B071D522-DB96-4906-9FC5-05B434696D9C}"/>
              </a:ext>
            </a:extLst>
          </p:cNvPr>
          <p:cNvSpPr/>
          <p:nvPr/>
        </p:nvSpPr>
        <p:spPr>
          <a:xfrm>
            <a:off x="640079" y="1982986"/>
            <a:ext cx="11260183" cy="848770"/>
          </a:xfrm>
          <a:custGeom>
            <a:avLst/>
            <a:gdLst>
              <a:gd name="connsiteX0" fmla="*/ 0 w 11260183"/>
              <a:gd name="connsiteY0" fmla="*/ 141464 h 848770"/>
              <a:gd name="connsiteX1" fmla="*/ 141464 w 11260183"/>
              <a:gd name="connsiteY1" fmla="*/ 0 h 848770"/>
              <a:gd name="connsiteX2" fmla="*/ 938759 w 11260183"/>
              <a:gd name="connsiteY2" fmla="*/ 0 h 848770"/>
              <a:gd name="connsiteX3" fmla="*/ 1516510 w 11260183"/>
              <a:gd name="connsiteY3" fmla="*/ 0 h 848770"/>
              <a:gd name="connsiteX4" fmla="*/ 1764942 w 11260183"/>
              <a:gd name="connsiteY4" fmla="*/ 0 h 848770"/>
              <a:gd name="connsiteX5" fmla="*/ 2013375 w 11260183"/>
              <a:gd name="connsiteY5" fmla="*/ 0 h 848770"/>
              <a:gd name="connsiteX6" fmla="*/ 2481353 w 11260183"/>
              <a:gd name="connsiteY6" fmla="*/ 0 h 848770"/>
              <a:gd name="connsiteX7" fmla="*/ 3059103 w 11260183"/>
              <a:gd name="connsiteY7" fmla="*/ 0 h 848770"/>
              <a:gd name="connsiteX8" fmla="*/ 3417308 w 11260183"/>
              <a:gd name="connsiteY8" fmla="*/ 0 h 848770"/>
              <a:gd name="connsiteX9" fmla="*/ 3775513 w 11260183"/>
              <a:gd name="connsiteY9" fmla="*/ 0 h 848770"/>
              <a:gd name="connsiteX10" fmla="*/ 4572809 w 11260183"/>
              <a:gd name="connsiteY10" fmla="*/ 0 h 848770"/>
              <a:gd name="connsiteX11" fmla="*/ 5260331 w 11260183"/>
              <a:gd name="connsiteY11" fmla="*/ 0 h 848770"/>
              <a:gd name="connsiteX12" fmla="*/ 5618536 w 11260183"/>
              <a:gd name="connsiteY12" fmla="*/ 0 h 848770"/>
              <a:gd name="connsiteX13" fmla="*/ 5976742 w 11260183"/>
              <a:gd name="connsiteY13" fmla="*/ 0 h 848770"/>
              <a:gd name="connsiteX14" fmla="*/ 6554492 w 11260183"/>
              <a:gd name="connsiteY14" fmla="*/ 0 h 848770"/>
              <a:gd name="connsiteX15" fmla="*/ 7132242 w 11260183"/>
              <a:gd name="connsiteY15" fmla="*/ 0 h 848770"/>
              <a:gd name="connsiteX16" fmla="*/ 7490447 w 11260183"/>
              <a:gd name="connsiteY16" fmla="*/ 0 h 848770"/>
              <a:gd name="connsiteX17" fmla="*/ 8177970 w 11260183"/>
              <a:gd name="connsiteY17" fmla="*/ 0 h 848770"/>
              <a:gd name="connsiteX18" fmla="*/ 8865493 w 11260183"/>
              <a:gd name="connsiteY18" fmla="*/ 0 h 848770"/>
              <a:gd name="connsiteX19" fmla="*/ 9662788 w 11260183"/>
              <a:gd name="connsiteY19" fmla="*/ 0 h 848770"/>
              <a:gd name="connsiteX20" fmla="*/ 9911221 w 11260183"/>
              <a:gd name="connsiteY20" fmla="*/ 0 h 848770"/>
              <a:gd name="connsiteX21" fmla="*/ 10598744 w 11260183"/>
              <a:gd name="connsiteY21" fmla="*/ 0 h 848770"/>
              <a:gd name="connsiteX22" fmla="*/ 11118719 w 11260183"/>
              <a:gd name="connsiteY22" fmla="*/ 0 h 848770"/>
              <a:gd name="connsiteX23" fmla="*/ 11260183 w 11260183"/>
              <a:gd name="connsiteY23" fmla="*/ 141464 h 848770"/>
              <a:gd name="connsiteX24" fmla="*/ 11260183 w 11260183"/>
              <a:gd name="connsiteY24" fmla="*/ 707306 h 848770"/>
              <a:gd name="connsiteX25" fmla="*/ 11118719 w 11260183"/>
              <a:gd name="connsiteY25" fmla="*/ 848770 h 848770"/>
              <a:gd name="connsiteX26" fmla="*/ 10431196 w 11260183"/>
              <a:gd name="connsiteY26" fmla="*/ 848770 h 848770"/>
              <a:gd name="connsiteX27" fmla="*/ 10072991 w 11260183"/>
              <a:gd name="connsiteY27" fmla="*/ 848770 h 848770"/>
              <a:gd name="connsiteX28" fmla="*/ 9495241 w 11260183"/>
              <a:gd name="connsiteY28" fmla="*/ 848770 h 848770"/>
              <a:gd name="connsiteX29" fmla="*/ 8697945 w 11260183"/>
              <a:gd name="connsiteY29" fmla="*/ 848770 h 848770"/>
              <a:gd name="connsiteX30" fmla="*/ 8449513 w 11260183"/>
              <a:gd name="connsiteY30" fmla="*/ 848770 h 848770"/>
              <a:gd name="connsiteX31" fmla="*/ 7761990 w 11260183"/>
              <a:gd name="connsiteY31" fmla="*/ 848770 h 848770"/>
              <a:gd name="connsiteX32" fmla="*/ 7403785 w 11260183"/>
              <a:gd name="connsiteY32" fmla="*/ 848770 h 848770"/>
              <a:gd name="connsiteX33" fmla="*/ 7045580 w 11260183"/>
              <a:gd name="connsiteY33" fmla="*/ 848770 h 848770"/>
              <a:gd name="connsiteX34" fmla="*/ 6467829 w 11260183"/>
              <a:gd name="connsiteY34" fmla="*/ 848770 h 848770"/>
              <a:gd name="connsiteX35" fmla="*/ 5999852 w 11260183"/>
              <a:gd name="connsiteY35" fmla="*/ 848770 h 848770"/>
              <a:gd name="connsiteX36" fmla="*/ 5641647 w 11260183"/>
              <a:gd name="connsiteY36" fmla="*/ 848770 h 848770"/>
              <a:gd name="connsiteX37" fmla="*/ 5283441 w 11260183"/>
              <a:gd name="connsiteY37" fmla="*/ 848770 h 848770"/>
              <a:gd name="connsiteX38" fmla="*/ 4925236 w 11260183"/>
              <a:gd name="connsiteY38" fmla="*/ 848770 h 848770"/>
              <a:gd name="connsiteX39" fmla="*/ 4567031 w 11260183"/>
              <a:gd name="connsiteY39" fmla="*/ 848770 h 848770"/>
              <a:gd name="connsiteX40" fmla="*/ 4099053 w 11260183"/>
              <a:gd name="connsiteY40" fmla="*/ 848770 h 848770"/>
              <a:gd name="connsiteX41" fmla="*/ 3411530 w 11260183"/>
              <a:gd name="connsiteY41" fmla="*/ 848770 h 848770"/>
              <a:gd name="connsiteX42" fmla="*/ 2614235 w 11260183"/>
              <a:gd name="connsiteY42" fmla="*/ 848770 h 848770"/>
              <a:gd name="connsiteX43" fmla="*/ 1926712 w 11260183"/>
              <a:gd name="connsiteY43" fmla="*/ 848770 h 848770"/>
              <a:gd name="connsiteX44" fmla="*/ 1129417 w 11260183"/>
              <a:gd name="connsiteY44" fmla="*/ 848770 h 848770"/>
              <a:gd name="connsiteX45" fmla="*/ 880984 w 11260183"/>
              <a:gd name="connsiteY45" fmla="*/ 848770 h 848770"/>
              <a:gd name="connsiteX46" fmla="*/ 141464 w 11260183"/>
              <a:gd name="connsiteY46" fmla="*/ 848770 h 848770"/>
              <a:gd name="connsiteX47" fmla="*/ 0 w 11260183"/>
              <a:gd name="connsiteY47" fmla="*/ 707306 h 848770"/>
              <a:gd name="connsiteX48" fmla="*/ 0 w 11260183"/>
              <a:gd name="connsiteY48" fmla="*/ 141464 h 84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260183" h="848770" fill="none" extrusionOk="0">
                <a:moveTo>
                  <a:pt x="0" y="141464"/>
                </a:moveTo>
                <a:cubicBezTo>
                  <a:pt x="17857" y="69510"/>
                  <a:pt x="67883" y="1670"/>
                  <a:pt x="141464" y="0"/>
                </a:cubicBezTo>
                <a:cubicBezTo>
                  <a:pt x="476710" y="-65692"/>
                  <a:pt x="614138" y="33860"/>
                  <a:pt x="938759" y="0"/>
                </a:cubicBezTo>
                <a:cubicBezTo>
                  <a:pt x="1263380" y="-33860"/>
                  <a:pt x="1240152" y="66640"/>
                  <a:pt x="1516510" y="0"/>
                </a:cubicBezTo>
                <a:cubicBezTo>
                  <a:pt x="1792868" y="-66640"/>
                  <a:pt x="1703311" y="8330"/>
                  <a:pt x="1764942" y="0"/>
                </a:cubicBezTo>
                <a:cubicBezTo>
                  <a:pt x="1826573" y="-8330"/>
                  <a:pt x="1904257" y="16770"/>
                  <a:pt x="2013375" y="0"/>
                </a:cubicBezTo>
                <a:cubicBezTo>
                  <a:pt x="2122493" y="-16770"/>
                  <a:pt x="2339103" y="38436"/>
                  <a:pt x="2481353" y="0"/>
                </a:cubicBezTo>
                <a:cubicBezTo>
                  <a:pt x="2623603" y="-38436"/>
                  <a:pt x="2817530" y="29449"/>
                  <a:pt x="3059103" y="0"/>
                </a:cubicBezTo>
                <a:cubicBezTo>
                  <a:pt x="3300676" y="-29449"/>
                  <a:pt x="3293268" y="14712"/>
                  <a:pt x="3417308" y="0"/>
                </a:cubicBezTo>
                <a:cubicBezTo>
                  <a:pt x="3541348" y="-14712"/>
                  <a:pt x="3680244" y="40789"/>
                  <a:pt x="3775513" y="0"/>
                </a:cubicBezTo>
                <a:cubicBezTo>
                  <a:pt x="3870783" y="-40789"/>
                  <a:pt x="4379743" y="20515"/>
                  <a:pt x="4572809" y="0"/>
                </a:cubicBezTo>
                <a:cubicBezTo>
                  <a:pt x="4765875" y="-20515"/>
                  <a:pt x="5003782" y="39717"/>
                  <a:pt x="5260331" y="0"/>
                </a:cubicBezTo>
                <a:cubicBezTo>
                  <a:pt x="5516880" y="-39717"/>
                  <a:pt x="5536891" y="11104"/>
                  <a:pt x="5618536" y="0"/>
                </a:cubicBezTo>
                <a:cubicBezTo>
                  <a:pt x="5700181" y="-11104"/>
                  <a:pt x="5841201" y="32336"/>
                  <a:pt x="5976742" y="0"/>
                </a:cubicBezTo>
                <a:cubicBezTo>
                  <a:pt x="6112283" y="-32336"/>
                  <a:pt x="6359602" y="19372"/>
                  <a:pt x="6554492" y="0"/>
                </a:cubicBezTo>
                <a:cubicBezTo>
                  <a:pt x="6749382" y="-19372"/>
                  <a:pt x="6856310" y="55328"/>
                  <a:pt x="7132242" y="0"/>
                </a:cubicBezTo>
                <a:cubicBezTo>
                  <a:pt x="7408174" y="-55328"/>
                  <a:pt x="7350691" y="24267"/>
                  <a:pt x="7490447" y="0"/>
                </a:cubicBezTo>
                <a:cubicBezTo>
                  <a:pt x="7630204" y="-24267"/>
                  <a:pt x="7987289" y="24809"/>
                  <a:pt x="8177970" y="0"/>
                </a:cubicBezTo>
                <a:cubicBezTo>
                  <a:pt x="8368651" y="-24809"/>
                  <a:pt x="8640613" y="19628"/>
                  <a:pt x="8865493" y="0"/>
                </a:cubicBezTo>
                <a:cubicBezTo>
                  <a:pt x="9090373" y="-19628"/>
                  <a:pt x="9296221" y="89617"/>
                  <a:pt x="9662788" y="0"/>
                </a:cubicBezTo>
                <a:cubicBezTo>
                  <a:pt x="10029355" y="-89617"/>
                  <a:pt x="9794416" y="22742"/>
                  <a:pt x="9911221" y="0"/>
                </a:cubicBezTo>
                <a:cubicBezTo>
                  <a:pt x="10028026" y="-22742"/>
                  <a:pt x="10268504" y="79469"/>
                  <a:pt x="10598744" y="0"/>
                </a:cubicBezTo>
                <a:cubicBezTo>
                  <a:pt x="10928984" y="-79469"/>
                  <a:pt x="10953560" y="29934"/>
                  <a:pt x="11118719" y="0"/>
                </a:cubicBezTo>
                <a:cubicBezTo>
                  <a:pt x="11198731" y="702"/>
                  <a:pt x="11269520" y="45012"/>
                  <a:pt x="11260183" y="141464"/>
                </a:cubicBezTo>
                <a:cubicBezTo>
                  <a:pt x="11303056" y="381748"/>
                  <a:pt x="11244397" y="474721"/>
                  <a:pt x="11260183" y="707306"/>
                </a:cubicBezTo>
                <a:cubicBezTo>
                  <a:pt x="11249702" y="766685"/>
                  <a:pt x="11212236" y="833597"/>
                  <a:pt x="11118719" y="848770"/>
                </a:cubicBezTo>
                <a:cubicBezTo>
                  <a:pt x="10843716" y="926029"/>
                  <a:pt x="10714476" y="769616"/>
                  <a:pt x="10431196" y="848770"/>
                </a:cubicBezTo>
                <a:cubicBezTo>
                  <a:pt x="10147916" y="927924"/>
                  <a:pt x="10196913" y="840964"/>
                  <a:pt x="10072991" y="848770"/>
                </a:cubicBezTo>
                <a:cubicBezTo>
                  <a:pt x="9949069" y="856576"/>
                  <a:pt x="9702525" y="827640"/>
                  <a:pt x="9495241" y="848770"/>
                </a:cubicBezTo>
                <a:cubicBezTo>
                  <a:pt x="9287957" y="869900"/>
                  <a:pt x="8879653" y="838409"/>
                  <a:pt x="8697945" y="848770"/>
                </a:cubicBezTo>
                <a:cubicBezTo>
                  <a:pt x="8516237" y="859131"/>
                  <a:pt x="8545769" y="819088"/>
                  <a:pt x="8449513" y="848770"/>
                </a:cubicBezTo>
                <a:cubicBezTo>
                  <a:pt x="8353257" y="878452"/>
                  <a:pt x="8070286" y="773568"/>
                  <a:pt x="7761990" y="848770"/>
                </a:cubicBezTo>
                <a:cubicBezTo>
                  <a:pt x="7453694" y="923972"/>
                  <a:pt x="7570177" y="843045"/>
                  <a:pt x="7403785" y="848770"/>
                </a:cubicBezTo>
                <a:cubicBezTo>
                  <a:pt x="7237393" y="854495"/>
                  <a:pt x="7184515" y="845537"/>
                  <a:pt x="7045580" y="848770"/>
                </a:cubicBezTo>
                <a:cubicBezTo>
                  <a:pt x="6906645" y="852003"/>
                  <a:pt x="6664900" y="845534"/>
                  <a:pt x="6467829" y="848770"/>
                </a:cubicBezTo>
                <a:cubicBezTo>
                  <a:pt x="6270758" y="852006"/>
                  <a:pt x="6226839" y="847642"/>
                  <a:pt x="5999852" y="848770"/>
                </a:cubicBezTo>
                <a:cubicBezTo>
                  <a:pt x="5772865" y="849898"/>
                  <a:pt x="5740859" y="806881"/>
                  <a:pt x="5641647" y="848770"/>
                </a:cubicBezTo>
                <a:cubicBezTo>
                  <a:pt x="5542436" y="890659"/>
                  <a:pt x="5399603" y="811744"/>
                  <a:pt x="5283441" y="848770"/>
                </a:cubicBezTo>
                <a:cubicBezTo>
                  <a:pt x="5167279" y="885796"/>
                  <a:pt x="5090702" y="829578"/>
                  <a:pt x="4925236" y="848770"/>
                </a:cubicBezTo>
                <a:cubicBezTo>
                  <a:pt x="4759771" y="867962"/>
                  <a:pt x="4646057" y="816639"/>
                  <a:pt x="4567031" y="848770"/>
                </a:cubicBezTo>
                <a:cubicBezTo>
                  <a:pt x="4488006" y="880901"/>
                  <a:pt x="4327316" y="828503"/>
                  <a:pt x="4099053" y="848770"/>
                </a:cubicBezTo>
                <a:cubicBezTo>
                  <a:pt x="3870790" y="869037"/>
                  <a:pt x="3563069" y="841877"/>
                  <a:pt x="3411530" y="848770"/>
                </a:cubicBezTo>
                <a:cubicBezTo>
                  <a:pt x="3259991" y="855663"/>
                  <a:pt x="2971855" y="800420"/>
                  <a:pt x="2614235" y="848770"/>
                </a:cubicBezTo>
                <a:cubicBezTo>
                  <a:pt x="2256616" y="897120"/>
                  <a:pt x="2071807" y="837437"/>
                  <a:pt x="1926712" y="848770"/>
                </a:cubicBezTo>
                <a:cubicBezTo>
                  <a:pt x="1781617" y="860103"/>
                  <a:pt x="1327809" y="779930"/>
                  <a:pt x="1129417" y="848770"/>
                </a:cubicBezTo>
                <a:cubicBezTo>
                  <a:pt x="931025" y="917610"/>
                  <a:pt x="948437" y="834766"/>
                  <a:pt x="880984" y="848770"/>
                </a:cubicBezTo>
                <a:cubicBezTo>
                  <a:pt x="813531" y="862774"/>
                  <a:pt x="473161" y="767784"/>
                  <a:pt x="141464" y="848770"/>
                </a:cubicBezTo>
                <a:cubicBezTo>
                  <a:pt x="62877" y="870737"/>
                  <a:pt x="-1174" y="762901"/>
                  <a:pt x="0" y="707306"/>
                </a:cubicBezTo>
                <a:cubicBezTo>
                  <a:pt x="-19910" y="498757"/>
                  <a:pt x="58766" y="376880"/>
                  <a:pt x="0" y="141464"/>
                </a:cubicBezTo>
                <a:close/>
              </a:path>
              <a:path w="11260183" h="848770" stroke="0" extrusionOk="0">
                <a:moveTo>
                  <a:pt x="0" y="141464"/>
                </a:moveTo>
                <a:cubicBezTo>
                  <a:pt x="-2318" y="74596"/>
                  <a:pt x="78930" y="-3373"/>
                  <a:pt x="141464" y="0"/>
                </a:cubicBezTo>
                <a:cubicBezTo>
                  <a:pt x="331195" y="-45039"/>
                  <a:pt x="549021" y="35820"/>
                  <a:pt x="719214" y="0"/>
                </a:cubicBezTo>
                <a:cubicBezTo>
                  <a:pt x="889407" y="-35820"/>
                  <a:pt x="1355822" y="20736"/>
                  <a:pt x="1516510" y="0"/>
                </a:cubicBezTo>
                <a:cubicBezTo>
                  <a:pt x="1677198" y="-20736"/>
                  <a:pt x="1936447" y="77782"/>
                  <a:pt x="2313805" y="0"/>
                </a:cubicBezTo>
                <a:cubicBezTo>
                  <a:pt x="2691164" y="-77782"/>
                  <a:pt x="2694976" y="66547"/>
                  <a:pt x="2891555" y="0"/>
                </a:cubicBezTo>
                <a:cubicBezTo>
                  <a:pt x="3088134" y="-66547"/>
                  <a:pt x="3109799" y="36036"/>
                  <a:pt x="3249760" y="0"/>
                </a:cubicBezTo>
                <a:cubicBezTo>
                  <a:pt x="3389721" y="-36036"/>
                  <a:pt x="3807116" y="19095"/>
                  <a:pt x="4047056" y="0"/>
                </a:cubicBezTo>
                <a:cubicBezTo>
                  <a:pt x="4286996" y="-19095"/>
                  <a:pt x="4364474" y="14978"/>
                  <a:pt x="4515033" y="0"/>
                </a:cubicBezTo>
                <a:cubicBezTo>
                  <a:pt x="4665592" y="-14978"/>
                  <a:pt x="4860517" y="4889"/>
                  <a:pt x="5092784" y="0"/>
                </a:cubicBezTo>
                <a:cubicBezTo>
                  <a:pt x="5325051" y="-4889"/>
                  <a:pt x="5531015" y="48936"/>
                  <a:pt x="5780307" y="0"/>
                </a:cubicBezTo>
                <a:cubicBezTo>
                  <a:pt x="6029599" y="-48936"/>
                  <a:pt x="6213303" y="62947"/>
                  <a:pt x="6467829" y="0"/>
                </a:cubicBezTo>
                <a:cubicBezTo>
                  <a:pt x="6722355" y="-62947"/>
                  <a:pt x="6912850" y="28119"/>
                  <a:pt x="7155352" y="0"/>
                </a:cubicBezTo>
                <a:cubicBezTo>
                  <a:pt x="7397854" y="-28119"/>
                  <a:pt x="7787673" y="10629"/>
                  <a:pt x="7952648" y="0"/>
                </a:cubicBezTo>
                <a:cubicBezTo>
                  <a:pt x="8117623" y="-10629"/>
                  <a:pt x="8315458" y="28240"/>
                  <a:pt x="8530398" y="0"/>
                </a:cubicBezTo>
                <a:cubicBezTo>
                  <a:pt x="8745338" y="-28240"/>
                  <a:pt x="8843029" y="63779"/>
                  <a:pt x="9108148" y="0"/>
                </a:cubicBezTo>
                <a:cubicBezTo>
                  <a:pt x="9373267" y="-63779"/>
                  <a:pt x="9666582" y="80854"/>
                  <a:pt x="9905443" y="0"/>
                </a:cubicBezTo>
                <a:cubicBezTo>
                  <a:pt x="10144304" y="-80854"/>
                  <a:pt x="10593140" y="23840"/>
                  <a:pt x="11118719" y="0"/>
                </a:cubicBezTo>
                <a:cubicBezTo>
                  <a:pt x="11196429" y="5093"/>
                  <a:pt x="11280956" y="60417"/>
                  <a:pt x="11260183" y="141464"/>
                </a:cubicBezTo>
                <a:cubicBezTo>
                  <a:pt x="11261757" y="317010"/>
                  <a:pt x="11204489" y="461330"/>
                  <a:pt x="11260183" y="707306"/>
                </a:cubicBezTo>
                <a:cubicBezTo>
                  <a:pt x="11263599" y="784940"/>
                  <a:pt x="11201205" y="825958"/>
                  <a:pt x="11118719" y="848770"/>
                </a:cubicBezTo>
                <a:cubicBezTo>
                  <a:pt x="11033957" y="877584"/>
                  <a:pt x="10925789" y="847366"/>
                  <a:pt x="10870286" y="848770"/>
                </a:cubicBezTo>
                <a:cubicBezTo>
                  <a:pt x="10814783" y="850174"/>
                  <a:pt x="10273707" y="829119"/>
                  <a:pt x="10072991" y="848770"/>
                </a:cubicBezTo>
                <a:cubicBezTo>
                  <a:pt x="9872275" y="868421"/>
                  <a:pt x="9443542" y="818530"/>
                  <a:pt x="9275696" y="848770"/>
                </a:cubicBezTo>
                <a:cubicBezTo>
                  <a:pt x="9107851" y="879010"/>
                  <a:pt x="9041843" y="835306"/>
                  <a:pt x="8917490" y="848770"/>
                </a:cubicBezTo>
                <a:cubicBezTo>
                  <a:pt x="8793137" y="862234"/>
                  <a:pt x="8510265" y="846594"/>
                  <a:pt x="8229968" y="848770"/>
                </a:cubicBezTo>
                <a:cubicBezTo>
                  <a:pt x="7949671" y="850946"/>
                  <a:pt x="8031989" y="832735"/>
                  <a:pt x="7981535" y="848770"/>
                </a:cubicBezTo>
                <a:cubicBezTo>
                  <a:pt x="7931081" y="864805"/>
                  <a:pt x="7623741" y="802662"/>
                  <a:pt x="7513557" y="848770"/>
                </a:cubicBezTo>
                <a:cubicBezTo>
                  <a:pt x="7403373" y="894878"/>
                  <a:pt x="7188519" y="780406"/>
                  <a:pt x="6935807" y="848770"/>
                </a:cubicBezTo>
                <a:cubicBezTo>
                  <a:pt x="6683095" y="917134"/>
                  <a:pt x="6543375" y="822410"/>
                  <a:pt x="6358057" y="848770"/>
                </a:cubicBezTo>
                <a:cubicBezTo>
                  <a:pt x="6172739" y="875130"/>
                  <a:pt x="6140523" y="806842"/>
                  <a:pt x="5999852" y="848770"/>
                </a:cubicBezTo>
                <a:cubicBezTo>
                  <a:pt x="5859181" y="890698"/>
                  <a:pt x="5582521" y="796881"/>
                  <a:pt x="5312329" y="848770"/>
                </a:cubicBezTo>
                <a:cubicBezTo>
                  <a:pt x="5042137" y="900659"/>
                  <a:pt x="5182059" y="848760"/>
                  <a:pt x="5063896" y="848770"/>
                </a:cubicBezTo>
                <a:cubicBezTo>
                  <a:pt x="4945733" y="848780"/>
                  <a:pt x="4762481" y="823662"/>
                  <a:pt x="4595919" y="848770"/>
                </a:cubicBezTo>
                <a:cubicBezTo>
                  <a:pt x="4429357" y="873878"/>
                  <a:pt x="4451938" y="841480"/>
                  <a:pt x="4347486" y="848770"/>
                </a:cubicBezTo>
                <a:cubicBezTo>
                  <a:pt x="4243034" y="856060"/>
                  <a:pt x="3897945" y="755532"/>
                  <a:pt x="3550191" y="848770"/>
                </a:cubicBezTo>
                <a:cubicBezTo>
                  <a:pt x="3202437" y="942008"/>
                  <a:pt x="3255581" y="811441"/>
                  <a:pt x="2972440" y="848770"/>
                </a:cubicBezTo>
                <a:cubicBezTo>
                  <a:pt x="2689299" y="886099"/>
                  <a:pt x="2723361" y="828541"/>
                  <a:pt x="2614235" y="848770"/>
                </a:cubicBezTo>
                <a:cubicBezTo>
                  <a:pt x="2505110" y="868999"/>
                  <a:pt x="2472219" y="843456"/>
                  <a:pt x="2365803" y="848770"/>
                </a:cubicBezTo>
                <a:cubicBezTo>
                  <a:pt x="2259387" y="854084"/>
                  <a:pt x="1960754" y="825616"/>
                  <a:pt x="1788052" y="848770"/>
                </a:cubicBezTo>
                <a:cubicBezTo>
                  <a:pt x="1615350" y="871924"/>
                  <a:pt x="1662186" y="841112"/>
                  <a:pt x="1539620" y="848770"/>
                </a:cubicBezTo>
                <a:cubicBezTo>
                  <a:pt x="1417054" y="856428"/>
                  <a:pt x="1361183" y="839726"/>
                  <a:pt x="1291187" y="848770"/>
                </a:cubicBezTo>
                <a:cubicBezTo>
                  <a:pt x="1221191" y="857814"/>
                  <a:pt x="1099133" y="838167"/>
                  <a:pt x="1042754" y="848770"/>
                </a:cubicBezTo>
                <a:cubicBezTo>
                  <a:pt x="986375" y="859373"/>
                  <a:pt x="522065" y="799209"/>
                  <a:pt x="141464" y="848770"/>
                </a:cubicBezTo>
                <a:cubicBezTo>
                  <a:pt x="52979" y="844481"/>
                  <a:pt x="20239" y="789722"/>
                  <a:pt x="0" y="707306"/>
                </a:cubicBezTo>
                <a:cubicBezTo>
                  <a:pt x="-55664" y="556694"/>
                  <a:pt x="31397" y="263994"/>
                  <a:pt x="0" y="141464"/>
                </a:cubicBezTo>
                <a:close/>
              </a:path>
            </a:pathLst>
          </a:custGeom>
          <a:solidFill>
            <a:schemeClr val="accent4">
              <a:lumMod val="20000"/>
              <a:lumOff val="80000"/>
            </a:schemeClr>
          </a:solidFill>
          <a:ln w="28575" cap="flat" cmpd="sng" algn="ctr">
            <a:solidFill>
              <a:srgbClr val="4472C4">
                <a:shade val="50000"/>
              </a:srgbClr>
            </a:solidFill>
            <a:prstDash val="solid"/>
            <a:miter lim="800000"/>
            <a:extLst>
              <a:ext uri="{C807C97D-BFC1-408E-A445-0C87EB9F89A2}">
                <ask:lineSketchStyleProps xmlns:ask="http://schemas.microsoft.com/office/drawing/2018/sketchyshapes" sd="4073095976">
                  <a:prstGeom prst="roundRect">
                    <a:avLst/>
                  </a:pr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Dầu</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khí</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là</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nguồn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nhiên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liệu</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chủ</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yếu</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cho</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vận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tải</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và</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sản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xuất</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điện</a:t>
            </a:r>
            <a:endParaRPr kumimoji="0" lang="vi-VN" sz="2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extBox 1" descr="n87 Zalo Nguyen Thi Lan Anh"/>
          <p:cNvSpPr txBox="1"/>
          <p:nvPr/>
        </p:nvSpPr>
        <p:spPr>
          <a:xfrm>
            <a:off x="294870" y="352697"/>
            <a:ext cx="9306330" cy="52322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I</a:t>
            </a:r>
            <a:r>
              <a:rPr kumimoji="0" lang="en-US" sz="2800" b="1" i="0" u="none" strike="noStrike" kern="1200" cap="none" spc="0" normalizeH="0" baseline="0" noProof="0" dirty="0">
                <a:ln>
                  <a:noFill/>
                </a:ln>
                <a:solidFill>
                  <a:srgbClr val="000000"/>
                </a:solidFill>
                <a:effectLst/>
                <a:uLnTx/>
                <a:uFillTx/>
                <a:latin typeface="Arial"/>
                <a:ea typeface="+mn-ea"/>
                <a:cs typeface="+mn-cs"/>
              </a:rPr>
              <a:t>. CÁC NGUỒN NĂNG LƯỢNG Ở VIỆT NAM HIỆN NAY</a:t>
            </a:r>
          </a:p>
        </p:txBody>
      </p:sp>
      <p:sp>
        <p:nvSpPr>
          <p:cNvPr id="9" name="TextBox 8" descr="n87 Zalo Nguyen Thi Lan Anh"/>
          <p:cNvSpPr txBox="1"/>
          <p:nvPr/>
        </p:nvSpPr>
        <p:spPr>
          <a:xfrm>
            <a:off x="640079" y="1125474"/>
            <a:ext cx="1907177" cy="523220"/>
          </a:xfrm>
          <a:prstGeom prst="rect">
            <a:avLst/>
          </a:prstGeom>
          <a:solidFill>
            <a:schemeClr val="bg1">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800" b="1" i="0" u="none" strike="noStrike" kern="1200" cap="none" spc="0" normalizeH="0" baseline="0" noProof="0" dirty="0" err="1">
                <a:ln>
                  <a:noFill/>
                </a:ln>
                <a:solidFill>
                  <a:srgbClr val="000000"/>
                </a:solidFill>
                <a:effectLst/>
                <a:uLnTx/>
                <a:uFillTx/>
                <a:latin typeface="Arial"/>
                <a:ea typeface="+mn-ea"/>
                <a:cs typeface="+mn-cs"/>
              </a:rPr>
              <a:t>Dầu</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khí</a:t>
            </a:r>
            <a:endParaRPr kumimoji="0" lang="en-US" sz="2800" b="1" i="0" u="none" strike="noStrike" kern="1200" cap="none" spc="0" normalizeH="0" baseline="0" noProof="0" dirty="0">
              <a:ln>
                <a:noFill/>
              </a:ln>
              <a:solidFill>
                <a:srgbClr val="000000"/>
              </a:solidFill>
              <a:effectLst/>
              <a:uLnTx/>
              <a:uFillTx/>
              <a:latin typeface="Arial"/>
              <a:ea typeface="+mn-ea"/>
              <a:cs typeface="+mn-cs"/>
            </a:endParaRPr>
          </a:p>
        </p:txBody>
      </p:sp>
      <p:sp>
        <p:nvSpPr>
          <p:cNvPr id="11" name="TextBox 10" descr="n87 Zalo Nguyen Thi Lan Anh"/>
          <p:cNvSpPr txBox="1"/>
          <p:nvPr/>
        </p:nvSpPr>
        <p:spPr>
          <a:xfrm>
            <a:off x="640079" y="3378158"/>
            <a:ext cx="11260183" cy="1815882"/>
          </a:xfrm>
          <a:prstGeom prst="rect">
            <a:avLst/>
          </a:prstGeom>
          <a:solidFill>
            <a:schemeClr val="accent6">
              <a:lumMod val="10000"/>
              <a:lumOff val="90000"/>
            </a:schemeClr>
          </a:solid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0000"/>
                </a:solidFill>
                <a:effectLst/>
                <a:uLnTx/>
                <a:uFillTx/>
                <a:latin typeface="Arial"/>
                <a:ea typeface="+mn-ea"/>
                <a:cs typeface="+mn-cs"/>
              </a:rPr>
              <a:t>Trữ</a:t>
            </a:r>
            <a:r>
              <a:rPr kumimoji="0" lang="en-US" sz="2800" b="1" i="0" u="none" strike="noStrike" kern="1200" cap="none" spc="0" normalizeH="0" baseline="0" noProof="0" dirty="0">
                <a:ln>
                  <a:noFill/>
                </a:ln>
                <a:solidFill>
                  <a:srgbClr val="000000"/>
                </a:solidFill>
                <a:effectLst/>
                <a:uLnTx/>
                <a:uFillTx/>
                <a:latin typeface="Arial"/>
                <a:ea typeface="+mn-ea"/>
                <a:cs typeface="+mn-cs"/>
              </a:rPr>
              <a:t> </a:t>
            </a:r>
            <a:r>
              <a:rPr kumimoji="0" lang="en-US" sz="2800" b="1" i="0" u="none" strike="noStrike" kern="1200" cap="none" spc="0" normalizeH="0" baseline="0" noProof="0" dirty="0" err="1">
                <a:ln>
                  <a:noFill/>
                </a:ln>
                <a:solidFill>
                  <a:srgbClr val="000000"/>
                </a:solidFill>
                <a:effectLst/>
                <a:uLnTx/>
                <a:uFillTx/>
                <a:latin typeface="Arial"/>
                <a:ea typeface="+mn-ea"/>
                <a:cs typeface="+mn-cs"/>
              </a:rPr>
              <a:t>lượng</a:t>
            </a:r>
            <a:r>
              <a:rPr kumimoji="0" lang="en-US" sz="2800" b="1" i="0" u="none" strike="noStrike" kern="1200" cap="none" spc="0" normalizeH="0" baseline="0" noProof="0" dirty="0">
                <a:ln>
                  <a:noFill/>
                </a:ln>
                <a:solidFill>
                  <a:srgbClr val="000000"/>
                </a:solidFill>
                <a:effectLst/>
                <a:uLnTx/>
                <a:uFillTx/>
                <a:latin typeface="Arial"/>
                <a:ea typeface="+mn-ea"/>
                <a:cs typeface="+mn-cs"/>
              </a:rPr>
              <a:t> </a:t>
            </a:r>
            <a:r>
              <a:rPr kumimoji="0" lang="en-US" sz="2800" b="1" i="0" u="none" strike="noStrike" kern="1200" cap="none" spc="0" normalizeH="0" baseline="0" noProof="0" dirty="0" err="1">
                <a:ln>
                  <a:noFill/>
                </a:ln>
                <a:solidFill>
                  <a:srgbClr val="000000"/>
                </a:solidFill>
                <a:effectLst/>
                <a:uLnTx/>
                <a:uFillTx/>
                <a:latin typeface="Arial"/>
                <a:ea typeface="+mn-ea"/>
                <a:cs typeface="+mn-cs"/>
              </a:rPr>
              <a:t>dầu</a:t>
            </a:r>
            <a:r>
              <a:rPr lang="en-US" sz="2800" b="1" dirty="0">
                <a:solidFill>
                  <a:srgbClr val="000000"/>
                </a:solidFill>
                <a:latin typeface="Arial"/>
              </a:rPr>
              <a:t> </a:t>
            </a:r>
            <a:r>
              <a:rPr lang="en-US" sz="2800" b="1" dirty="0" err="1">
                <a:solidFill>
                  <a:srgbClr val="000000"/>
                </a:solidFill>
                <a:latin typeface="Arial"/>
              </a:rPr>
              <a:t>thô</a:t>
            </a:r>
            <a:r>
              <a:rPr lang="en-US" sz="2800" b="1" dirty="0">
                <a:solidFill>
                  <a:srgbClr val="000000"/>
                </a:solidFill>
                <a:latin typeface="Arial"/>
              </a:rPr>
              <a:t> </a:t>
            </a:r>
            <a:r>
              <a:rPr lang="en-US" sz="2800" b="1" dirty="0" err="1">
                <a:solidFill>
                  <a:srgbClr val="000000"/>
                </a:solidFill>
                <a:latin typeface="Arial"/>
              </a:rPr>
              <a:t>khoảng</a:t>
            </a:r>
            <a:r>
              <a:rPr lang="en-US" sz="2800" b="1" dirty="0">
                <a:solidFill>
                  <a:srgbClr val="000000"/>
                </a:solidFill>
                <a:latin typeface="Arial"/>
              </a:rPr>
              <a:t> 4,4 </a:t>
            </a:r>
            <a:r>
              <a:rPr lang="en-US" sz="2800" b="1" dirty="0" err="1">
                <a:solidFill>
                  <a:srgbClr val="000000"/>
                </a:solidFill>
                <a:latin typeface="Arial"/>
              </a:rPr>
              <a:t>tỉ</a:t>
            </a:r>
            <a:r>
              <a:rPr lang="en-US" sz="2800" b="1" dirty="0">
                <a:solidFill>
                  <a:srgbClr val="000000"/>
                </a:solidFill>
                <a:latin typeface="Arial"/>
              </a:rPr>
              <a:t> </a:t>
            </a:r>
            <a:r>
              <a:rPr lang="en-US" sz="2800" b="1" dirty="0" err="1">
                <a:solidFill>
                  <a:srgbClr val="000000"/>
                </a:solidFill>
                <a:latin typeface="Arial"/>
              </a:rPr>
              <a:t>thùng</a:t>
            </a:r>
            <a:r>
              <a:rPr lang="en-US" sz="2800" b="1" dirty="0">
                <a:solidFill>
                  <a:srgbClr val="000000"/>
                </a:solidFill>
                <a:latin typeface="Arial"/>
              </a:rPr>
              <a:t> </a:t>
            </a:r>
            <a:r>
              <a:rPr lang="en-US" sz="2800" b="1" dirty="0" err="1">
                <a:solidFill>
                  <a:srgbClr val="000000"/>
                </a:solidFill>
                <a:latin typeface="Arial"/>
              </a:rPr>
              <a:t>và</a:t>
            </a:r>
            <a:r>
              <a:rPr lang="en-US" sz="2800" b="1" dirty="0">
                <a:solidFill>
                  <a:srgbClr val="000000"/>
                </a:solidFill>
                <a:latin typeface="Arial"/>
              </a:rPr>
              <a:t> </a:t>
            </a:r>
            <a:r>
              <a:rPr lang="en-US" sz="2800" b="1" dirty="0" err="1">
                <a:solidFill>
                  <a:srgbClr val="000000"/>
                </a:solidFill>
                <a:latin typeface="Arial"/>
              </a:rPr>
              <a:t>khí</a:t>
            </a:r>
            <a:r>
              <a:rPr lang="en-US" sz="2800" b="1" dirty="0">
                <a:solidFill>
                  <a:srgbClr val="000000"/>
                </a:solidFill>
                <a:latin typeface="Arial"/>
              </a:rPr>
              <a:t> </a:t>
            </a:r>
            <a:r>
              <a:rPr lang="en-US" sz="2800" b="1" dirty="0" err="1">
                <a:solidFill>
                  <a:srgbClr val="000000"/>
                </a:solidFill>
                <a:latin typeface="Arial"/>
              </a:rPr>
              <a:t>đốt</a:t>
            </a:r>
            <a:r>
              <a:rPr lang="en-US" sz="2800" b="1" dirty="0">
                <a:solidFill>
                  <a:srgbClr val="000000"/>
                </a:solidFill>
                <a:latin typeface="Arial"/>
              </a:rPr>
              <a:t> </a:t>
            </a:r>
            <a:r>
              <a:rPr lang="en-US" sz="2800" b="1" dirty="0" err="1">
                <a:solidFill>
                  <a:srgbClr val="000000"/>
                </a:solidFill>
                <a:latin typeface="Arial"/>
              </a:rPr>
              <a:t>khoảng</a:t>
            </a:r>
            <a:r>
              <a:rPr lang="en-US" sz="2800" b="1" dirty="0">
                <a:solidFill>
                  <a:srgbClr val="000000"/>
                </a:solidFill>
                <a:latin typeface="Arial"/>
              </a:rPr>
              <a:t> 704 </a:t>
            </a:r>
            <a:r>
              <a:rPr lang="en-US" sz="2800" b="1" dirty="0" err="1">
                <a:solidFill>
                  <a:srgbClr val="000000"/>
                </a:solidFill>
                <a:latin typeface="Arial"/>
              </a:rPr>
              <a:t>tỉ</a:t>
            </a:r>
            <a:r>
              <a:rPr lang="en-US" sz="2800" b="1" dirty="0">
                <a:solidFill>
                  <a:srgbClr val="000000"/>
                </a:solidFill>
                <a:latin typeface="Arial"/>
              </a:rPr>
              <a:t> </a:t>
            </a:r>
            <a:r>
              <a:rPr lang="en-US" sz="2800" b="1" dirty="0" err="1">
                <a:solidFill>
                  <a:srgbClr val="000000"/>
                </a:solidFill>
                <a:latin typeface="Arial"/>
              </a:rPr>
              <a:t>mét</a:t>
            </a:r>
            <a:r>
              <a:rPr lang="en-US" sz="2800" b="1" dirty="0">
                <a:solidFill>
                  <a:srgbClr val="000000"/>
                </a:solidFill>
                <a:latin typeface="Arial"/>
              </a:rPr>
              <a:t> </a:t>
            </a:r>
            <a:r>
              <a:rPr lang="en-US" sz="2800" b="1" dirty="0" err="1">
                <a:solidFill>
                  <a:srgbClr val="000000"/>
                </a:solidFill>
                <a:latin typeface="Arial"/>
              </a:rPr>
              <a:t>khối</a:t>
            </a:r>
            <a:r>
              <a:rPr lang="en-US" sz="2800" b="1" dirty="0">
                <a:solidFill>
                  <a:srgbClr val="000000"/>
                </a:solidFill>
                <a:latin typeface="Arial"/>
              </a:rPr>
              <a:t>, </a:t>
            </a:r>
            <a:r>
              <a:rPr lang="en-US" sz="2800" b="1" dirty="0" err="1">
                <a:solidFill>
                  <a:srgbClr val="000000"/>
                </a:solidFill>
                <a:latin typeface="Arial"/>
              </a:rPr>
              <a:t>lớn</a:t>
            </a:r>
            <a:r>
              <a:rPr lang="en-US" sz="2800" b="1" dirty="0">
                <a:solidFill>
                  <a:srgbClr val="000000"/>
                </a:solidFill>
                <a:latin typeface="Arial"/>
              </a:rPr>
              <a:t> </a:t>
            </a:r>
            <a:r>
              <a:rPr lang="en-US" sz="2800" b="1" dirty="0" err="1">
                <a:solidFill>
                  <a:srgbClr val="000000"/>
                </a:solidFill>
                <a:latin typeface="Arial"/>
              </a:rPr>
              <a:t>thứ</a:t>
            </a:r>
            <a:r>
              <a:rPr lang="en-US" sz="2800" b="1" dirty="0">
                <a:solidFill>
                  <a:srgbClr val="000000"/>
                </a:solidFill>
                <a:latin typeface="Arial"/>
              </a:rPr>
              <a:t> </a:t>
            </a:r>
            <a:r>
              <a:rPr lang="en-US" sz="2800" b="1" dirty="0" err="1">
                <a:solidFill>
                  <a:srgbClr val="000000"/>
                </a:solidFill>
                <a:latin typeface="Arial"/>
              </a:rPr>
              <a:t>ba</a:t>
            </a:r>
            <a:r>
              <a:rPr lang="en-US" sz="2800" b="1" dirty="0">
                <a:solidFill>
                  <a:srgbClr val="000000"/>
                </a:solidFill>
                <a:latin typeface="Arial"/>
              </a:rPr>
              <a:t> </a:t>
            </a:r>
            <a:r>
              <a:rPr lang="en-US" sz="2800" b="1" dirty="0" err="1">
                <a:solidFill>
                  <a:srgbClr val="000000"/>
                </a:solidFill>
                <a:latin typeface="Arial"/>
              </a:rPr>
              <a:t>Đông</a:t>
            </a:r>
            <a:r>
              <a:rPr lang="en-US" sz="2800" b="1" dirty="0">
                <a:solidFill>
                  <a:srgbClr val="000000"/>
                </a:solidFill>
                <a:latin typeface="Arial"/>
              </a:rPr>
              <a:t> Nam Á.</a:t>
            </a:r>
            <a:endParaRPr kumimoji="0" lang="en-US" sz="2800" b="1"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0000"/>
                </a:solidFill>
                <a:effectLst/>
                <a:uLnTx/>
                <a:uFillTx/>
                <a:latin typeface="Arial"/>
                <a:ea typeface="+mn-ea"/>
                <a:cs typeface="+mn-cs"/>
              </a:rPr>
              <a:t>Chủ</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yếu</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khai</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thác</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dầu</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thô</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còn</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có</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ít</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nhà</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máy</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lọc</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dâu</a:t>
            </a:r>
            <a:r>
              <a:rPr kumimoji="0" lang="en-US" sz="2800" b="1" i="0" u="none" strike="noStrike" kern="1200" cap="none" spc="0" normalizeH="0" noProof="0" dirty="0">
                <a:ln>
                  <a:noFill/>
                </a:ln>
                <a:solidFill>
                  <a:srgbClr val="000000"/>
                </a:solidFill>
                <a:effectLst/>
                <a:uLnTx/>
                <a:uFillTx/>
                <a:latin typeface="Arial"/>
                <a:ea typeface="+mn-ea"/>
                <a:cs typeface="+mn-cs"/>
              </a:rPr>
              <a:t>.</a:t>
            </a:r>
            <a:endParaRPr kumimoji="0" lang="en-US" sz="2800" b="1"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0000"/>
                </a:solidFill>
                <a:effectLst/>
                <a:uLnTx/>
                <a:uFillTx/>
                <a:latin typeface="Arial"/>
                <a:ea typeface="+mn-ea"/>
                <a:cs typeface="+mn-cs"/>
              </a:rPr>
              <a:t>Nhiên</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liệu</a:t>
            </a:r>
            <a:r>
              <a:rPr kumimoji="0" lang="en-US" sz="2800" b="1" i="0" u="none" strike="noStrike" kern="1200" cap="none" spc="0" normalizeH="0" noProof="0" dirty="0">
                <a:ln>
                  <a:noFill/>
                </a:ln>
                <a:solidFill>
                  <a:srgbClr val="000000"/>
                </a:solidFill>
                <a:effectLst/>
                <a:uLnTx/>
                <a:uFillTx/>
                <a:latin typeface="Arial"/>
                <a:ea typeface="+mn-ea"/>
                <a:cs typeface="+mn-cs"/>
              </a:rPr>
              <a:t> </a:t>
            </a:r>
            <a:r>
              <a:rPr lang="en-US" sz="2800" b="1" dirty="0" err="1">
                <a:solidFill>
                  <a:srgbClr val="000000"/>
                </a:solidFill>
                <a:latin typeface="Arial"/>
              </a:rPr>
              <a:t>xăng</a:t>
            </a:r>
            <a:r>
              <a:rPr lang="en-US" sz="2800" b="1" dirty="0">
                <a:solidFill>
                  <a:srgbClr val="000000"/>
                </a:solidFill>
                <a:latin typeface="Arial"/>
              </a:rPr>
              <a:t>, </a:t>
            </a:r>
            <a:r>
              <a:rPr lang="en-US" sz="2800" b="1" dirty="0" err="1">
                <a:solidFill>
                  <a:srgbClr val="000000"/>
                </a:solidFill>
                <a:latin typeface="Arial"/>
              </a:rPr>
              <a:t>dầu</a:t>
            </a:r>
            <a:r>
              <a:rPr lang="en-US" sz="2800" b="1" dirty="0">
                <a:solidFill>
                  <a:srgbClr val="000000"/>
                </a:solidFill>
                <a:latin typeface="Arial"/>
              </a:rPr>
              <a:t> </a:t>
            </a:r>
            <a:r>
              <a:rPr lang="en-US" sz="2800" b="1" dirty="0" err="1">
                <a:solidFill>
                  <a:srgbClr val="000000"/>
                </a:solidFill>
                <a:latin typeface="Arial"/>
              </a:rPr>
              <a:t>chủ</a:t>
            </a:r>
            <a:r>
              <a:rPr lang="en-US" sz="2800" b="1" dirty="0">
                <a:solidFill>
                  <a:srgbClr val="000000"/>
                </a:solidFill>
                <a:latin typeface="Arial"/>
              </a:rPr>
              <a:t> </a:t>
            </a:r>
            <a:r>
              <a:rPr lang="en-US" sz="2800" b="1" dirty="0" err="1">
                <a:solidFill>
                  <a:srgbClr val="000000"/>
                </a:solidFill>
                <a:latin typeface="Arial"/>
              </a:rPr>
              <a:t>yếu</a:t>
            </a:r>
            <a:r>
              <a:rPr lang="en-US" sz="2800" b="1" dirty="0">
                <a:solidFill>
                  <a:srgbClr val="000000"/>
                </a:solidFill>
                <a:latin typeface="Arial"/>
              </a:rPr>
              <a:t> </a:t>
            </a:r>
            <a:r>
              <a:rPr lang="en-US" sz="2800" b="1" dirty="0" err="1">
                <a:solidFill>
                  <a:srgbClr val="000000"/>
                </a:solidFill>
                <a:latin typeface="Arial"/>
              </a:rPr>
              <a:t>vẫn</a:t>
            </a:r>
            <a:r>
              <a:rPr lang="en-US" sz="2800" b="1" dirty="0">
                <a:solidFill>
                  <a:srgbClr val="000000"/>
                </a:solidFill>
                <a:latin typeface="Arial"/>
              </a:rPr>
              <a:t> </a:t>
            </a:r>
            <a:r>
              <a:rPr lang="en-US" sz="2800" b="1" dirty="0" err="1">
                <a:solidFill>
                  <a:srgbClr val="000000"/>
                </a:solidFill>
                <a:latin typeface="Arial"/>
              </a:rPr>
              <a:t>dựa</a:t>
            </a:r>
            <a:r>
              <a:rPr lang="en-US" sz="2800" b="1" dirty="0">
                <a:solidFill>
                  <a:srgbClr val="000000"/>
                </a:solidFill>
                <a:latin typeface="Arial"/>
              </a:rPr>
              <a:t> </a:t>
            </a:r>
            <a:r>
              <a:rPr lang="en-US" sz="2800" b="1" dirty="0" err="1">
                <a:solidFill>
                  <a:srgbClr val="000000"/>
                </a:solidFill>
                <a:latin typeface="Arial"/>
              </a:rPr>
              <a:t>vào</a:t>
            </a:r>
            <a:r>
              <a:rPr lang="en-US" sz="2800" b="1" dirty="0">
                <a:solidFill>
                  <a:srgbClr val="000000"/>
                </a:solidFill>
                <a:latin typeface="Arial"/>
              </a:rPr>
              <a:t> </a:t>
            </a:r>
            <a:r>
              <a:rPr lang="en-US" sz="2800" b="1" dirty="0" err="1">
                <a:solidFill>
                  <a:srgbClr val="000000"/>
                </a:solidFill>
                <a:latin typeface="Arial"/>
              </a:rPr>
              <a:t>nhập</a:t>
            </a:r>
            <a:r>
              <a:rPr lang="en-US" sz="2800" b="1" dirty="0">
                <a:solidFill>
                  <a:srgbClr val="000000"/>
                </a:solidFill>
                <a:latin typeface="Arial"/>
              </a:rPr>
              <a:t> </a:t>
            </a:r>
            <a:r>
              <a:rPr lang="en-US" sz="2800" b="1" dirty="0" err="1">
                <a:solidFill>
                  <a:srgbClr val="000000"/>
                </a:solidFill>
                <a:latin typeface="Arial"/>
              </a:rPr>
              <a:t>khẩu</a:t>
            </a:r>
            <a:r>
              <a:rPr lang="en-US" sz="2800" b="1" dirty="0">
                <a:solidFill>
                  <a:srgbClr val="000000"/>
                </a:solidFill>
                <a:latin typeface="Arial"/>
              </a:rPr>
              <a:t>.</a:t>
            </a:r>
          </a:p>
        </p:txBody>
      </p:sp>
      <p:sp>
        <p:nvSpPr>
          <p:cNvPr id="3" name="Teardrop 2" descr="n87 Zalo Nguyen Thi Lan Anh"/>
          <p:cNvSpPr/>
          <p:nvPr/>
        </p:nvSpPr>
        <p:spPr>
          <a:xfrm>
            <a:off x="203428" y="1092651"/>
            <a:ext cx="627017" cy="526814"/>
          </a:xfrm>
          <a:prstGeom prst="teardrop">
            <a:avLst/>
          </a:prstGeom>
          <a:gradFill flip="none" rotWithShape="1">
            <a:gsLst>
              <a:gs pos="0">
                <a:schemeClr val="bg1">
                  <a:lumMod val="20000"/>
                  <a:lumOff val="80000"/>
                  <a:shade val="30000"/>
                  <a:satMod val="115000"/>
                </a:schemeClr>
              </a:gs>
              <a:gs pos="50000">
                <a:schemeClr val="bg1">
                  <a:lumMod val="20000"/>
                  <a:lumOff val="80000"/>
                  <a:shade val="67500"/>
                  <a:satMod val="115000"/>
                </a:schemeClr>
              </a:gs>
              <a:gs pos="100000">
                <a:schemeClr val="bg1">
                  <a:lumMod val="20000"/>
                  <a:lumOff val="80000"/>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solidFill>
                  <a:srgbClr val="00B0F0"/>
                </a:solidFill>
                <a:latin typeface="Arial"/>
              </a:rPr>
              <a:t>2</a:t>
            </a:r>
            <a:endParaRPr kumimoji="0" lang="en-US" sz="2400" b="1" i="0" u="none" strike="noStrike" kern="1200" cap="none" spc="0" normalizeH="0" baseline="0" noProof="0" dirty="0">
              <a:ln>
                <a:noFill/>
              </a:ln>
              <a:solidFill>
                <a:srgbClr val="00B0F0"/>
              </a:solidFill>
              <a:effectLst/>
              <a:uLnTx/>
              <a:uFillTx/>
              <a:latin typeface="Arial"/>
              <a:ea typeface="+mn-ea"/>
              <a:cs typeface="+mn-cs"/>
            </a:endParaRPr>
          </a:p>
        </p:txBody>
      </p:sp>
    </p:spTree>
    <p:extLst>
      <p:ext uri="{BB962C8B-B14F-4D97-AF65-F5344CB8AC3E}">
        <p14:creationId xmlns:p14="http://schemas.microsoft.com/office/powerpoint/2010/main" val="77028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8" name="1" descr="n87 Zalo Nguyen Thi Lan Anh"/>
          <p:cNvSpPr/>
          <p:nvPr/>
        </p:nvSpPr>
        <p:spPr>
          <a:xfrm>
            <a:off x="1468711" y="1752600"/>
            <a:ext cx="609600" cy="533400"/>
          </a:xfrm>
          <a:prstGeom prst="rect">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a:t>
            </a:r>
          </a:p>
        </p:txBody>
      </p:sp>
      <p:sp>
        <p:nvSpPr>
          <p:cNvPr id="23" name="2" descr="n87 Zalo Nguyen Thi Lan Anh"/>
          <p:cNvSpPr/>
          <p:nvPr/>
        </p:nvSpPr>
        <p:spPr>
          <a:xfrm>
            <a:off x="1468711" y="2286000"/>
            <a:ext cx="609600" cy="533400"/>
          </a:xfrm>
          <a:prstGeom prst="rect">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2</a:t>
            </a:r>
          </a:p>
        </p:txBody>
      </p:sp>
      <p:sp>
        <p:nvSpPr>
          <p:cNvPr id="24" name="9" descr="n87 Zalo Nguyen Thi Lan Anh"/>
          <p:cNvSpPr/>
          <p:nvPr/>
        </p:nvSpPr>
        <p:spPr>
          <a:xfrm>
            <a:off x="1468711" y="6029325"/>
            <a:ext cx="609600" cy="533400"/>
          </a:xfrm>
          <a:prstGeom prst="rect">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9</a:t>
            </a:r>
          </a:p>
        </p:txBody>
      </p:sp>
      <p:sp>
        <p:nvSpPr>
          <p:cNvPr id="25" name="3" descr="n87 Zalo Nguyen Thi Lan Anh"/>
          <p:cNvSpPr/>
          <p:nvPr/>
        </p:nvSpPr>
        <p:spPr>
          <a:xfrm>
            <a:off x="1468711" y="2828925"/>
            <a:ext cx="609600" cy="533400"/>
          </a:xfrm>
          <a:prstGeom prst="rect">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3</a:t>
            </a:r>
          </a:p>
        </p:txBody>
      </p:sp>
      <p:sp>
        <p:nvSpPr>
          <p:cNvPr id="26" name="8" descr="n87 Zalo Nguyen Thi Lan Anh"/>
          <p:cNvSpPr/>
          <p:nvPr/>
        </p:nvSpPr>
        <p:spPr>
          <a:xfrm>
            <a:off x="1468711" y="5495925"/>
            <a:ext cx="609600" cy="533400"/>
          </a:xfrm>
          <a:prstGeom prst="rect">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8</a:t>
            </a:r>
          </a:p>
        </p:txBody>
      </p:sp>
      <p:sp>
        <p:nvSpPr>
          <p:cNvPr id="27" name="4" descr="n87 Zalo Nguyen Thi Lan Anh"/>
          <p:cNvSpPr/>
          <p:nvPr/>
        </p:nvSpPr>
        <p:spPr>
          <a:xfrm>
            <a:off x="1468711" y="3362325"/>
            <a:ext cx="609600" cy="533400"/>
          </a:xfrm>
          <a:prstGeom prst="rect">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4</a:t>
            </a:r>
          </a:p>
        </p:txBody>
      </p:sp>
      <p:sp>
        <p:nvSpPr>
          <p:cNvPr id="28" name="7" descr="n87 Zalo Nguyen Thi Lan Anh"/>
          <p:cNvSpPr/>
          <p:nvPr/>
        </p:nvSpPr>
        <p:spPr>
          <a:xfrm>
            <a:off x="1468711" y="4962525"/>
            <a:ext cx="609600" cy="533400"/>
          </a:xfrm>
          <a:prstGeom prst="rect">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7</a:t>
            </a:r>
          </a:p>
        </p:txBody>
      </p:sp>
      <p:sp>
        <p:nvSpPr>
          <p:cNvPr id="29" name="5" descr="n87 Zalo Nguyen Thi Lan Anh"/>
          <p:cNvSpPr/>
          <p:nvPr/>
        </p:nvSpPr>
        <p:spPr>
          <a:xfrm>
            <a:off x="1468711" y="3895725"/>
            <a:ext cx="609600" cy="533400"/>
          </a:xfrm>
          <a:prstGeom prst="rect">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5</a:t>
            </a:r>
          </a:p>
        </p:txBody>
      </p:sp>
      <p:sp>
        <p:nvSpPr>
          <p:cNvPr id="31" name="6" descr="n87 Zalo Nguyen Thi Lan Anh"/>
          <p:cNvSpPr/>
          <p:nvPr/>
        </p:nvSpPr>
        <p:spPr>
          <a:xfrm>
            <a:off x="1468711" y="4429125"/>
            <a:ext cx="609600" cy="533400"/>
          </a:xfrm>
          <a:prstGeom prst="rect">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6</a:t>
            </a:r>
          </a:p>
        </p:txBody>
      </p:sp>
      <p:graphicFrame>
        <p:nvGraphicFramePr>
          <p:cNvPr id="9" name="Table 8" descr="n87 Zalo Nguyen Thi Lan Anh"/>
          <p:cNvGraphicFramePr>
            <a:graphicFrameLocks noGrp="1"/>
          </p:cNvGraphicFramePr>
          <p:nvPr>
            <p:extLst>
              <p:ext uri="{D42A27DB-BD31-4B8C-83A1-F6EECF244321}">
                <p14:modId xmlns:p14="http://schemas.microsoft.com/office/powerpoint/2010/main" val="4055648283"/>
              </p:ext>
            </p:extLst>
          </p:nvPr>
        </p:nvGraphicFramePr>
        <p:xfrm>
          <a:off x="5090580" y="1765053"/>
          <a:ext cx="1440000" cy="533400"/>
        </p:xfrm>
        <a:graphic>
          <a:graphicData uri="http://schemas.openxmlformats.org/drawingml/2006/table">
            <a:tbl>
              <a:tblPr firstRow="1" bandRow="1">
                <a:tableStyleId>{5C22544A-7EE6-4342-B048-85BDC9FD1C3A}</a:tableStyleId>
              </a:tblPr>
              <a:tblGrid>
                <a:gridCol w="480000">
                  <a:extLst>
                    <a:ext uri="{9D8B030D-6E8A-4147-A177-3AD203B41FA5}">
                      <a16:colId xmlns:a16="http://schemas.microsoft.com/office/drawing/2014/main" val="20000"/>
                    </a:ext>
                  </a:extLst>
                </a:gridCol>
                <a:gridCol w="480000">
                  <a:extLst>
                    <a:ext uri="{9D8B030D-6E8A-4147-A177-3AD203B41FA5}">
                      <a16:colId xmlns:a16="http://schemas.microsoft.com/office/drawing/2014/main" val="20001"/>
                    </a:ext>
                  </a:extLst>
                </a:gridCol>
                <a:gridCol w="480000">
                  <a:extLst>
                    <a:ext uri="{9D8B030D-6E8A-4147-A177-3AD203B41FA5}">
                      <a16:colId xmlns:a16="http://schemas.microsoft.com/office/drawing/2014/main" val="20002"/>
                    </a:ext>
                  </a:extLst>
                </a:gridCol>
              </a:tblGrid>
              <a:tr h="533400">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10000"/>
                  </a:ext>
                </a:extLst>
              </a:tr>
            </a:tbl>
          </a:graphicData>
        </a:graphic>
      </p:graphicFrame>
      <p:graphicFrame>
        <p:nvGraphicFramePr>
          <p:cNvPr id="33" name="Table 32" descr="n87 Zalo Nguyen Thi Lan Anh"/>
          <p:cNvGraphicFramePr>
            <a:graphicFrameLocks noGrp="1"/>
          </p:cNvGraphicFramePr>
          <p:nvPr>
            <p:extLst>
              <p:ext uri="{D42A27DB-BD31-4B8C-83A1-F6EECF244321}">
                <p14:modId xmlns:p14="http://schemas.microsoft.com/office/powerpoint/2010/main" val="631660812"/>
              </p:ext>
            </p:extLst>
          </p:nvPr>
        </p:nvGraphicFramePr>
        <p:xfrm>
          <a:off x="4127690" y="2284598"/>
          <a:ext cx="3906000" cy="532980"/>
        </p:xfrm>
        <a:graphic>
          <a:graphicData uri="http://schemas.openxmlformats.org/drawingml/2006/table">
            <a:tbl>
              <a:tblPr firstRow="1" bandRow="1">
                <a:tableStyleId>{5C22544A-7EE6-4342-B048-85BDC9FD1C3A}</a:tableStyleId>
              </a:tblPr>
              <a:tblGrid>
                <a:gridCol w="478800">
                  <a:extLst>
                    <a:ext uri="{9D8B030D-6E8A-4147-A177-3AD203B41FA5}">
                      <a16:colId xmlns:a16="http://schemas.microsoft.com/office/drawing/2014/main" val="20000"/>
                    </a:ext>
                  </a:extLst>
                </a:gridCol>
                <a:gridCol w="489600">
                  <a:extLst>
                    <a:ext uri="{9D8B030D-6E8A-4147-A177-3AD203B41FA5}">
                      <a16:colId xmlns:a16="http://schemas.microsoft.com/office/drawing/2014/main" val="20001"/>
                    </a:ext>
                  </a:extLst>
                </a:gridCol>
                <a:gridCol w="489600">
                  <a:extLst>
                    <a:ext uri="{9D8B030D-6E8A-4147-A177-3AD203B41FA5}">
                      <a16:colId xmlns:a16="http://schemas.microsoft.com/office/drawing/2014/main" val="20002"/>
                    </a:ext>
                  </a:extLst>
                </a:gridCol>
                <a:gridCol w="489600">
                  <a:extLst>
                    <a:ext uri="{9D8B030D-6E8A-4147-A177-3AD203B41FA5}">
                      <a16:colId xmlns:a16="http://schemas.microsoft.com/office/drawing/2014/main" val="20003"/>
                    </a:ext>
                  </a:extLst>
                </a:gridCol>
                <a:gridCol w="489600">
                  <a:extLst>
                    <a:ext uri="{9D8B030D-6E8A-4147-A177-3AD203B41FA5}">
                      <a16:colId xmlns:a16="http://schemas.microsoft.com/office/drawing/2014/main" val="20004"/>
                    </a:ext>
                  </a:extLst>
                </a:gridCol>
                <a:gridCol w="489600">
                  <a:extLst>
                    <a:ext uri="{9D8B030D-6E8A-4147-A177-3AD203B41FA5}">
                      <a16:colId xmlns:a16="http://schemas.microsoft.com/office/drawing/2014/main" val="20005"/>
                    </a:ext>
                  </a:extLst>
                </a:gridCol>
                <a:gridCol w="489600">
                  <a:extLst>
                    <a:ext uri="{9D8B030D-6E8A-4147-A177-3AD203B41FA5}">
                      <a16:colId xmlns:a16="http://schemas.microsoft.com/office/drawing/2014/main" val="20006"/>
                    </a:ext>
                  </a:extLst>
                </a:gridCol>
                <a:gridCol w="489600">
                  <a:extLst>
                    <a:ext uri="{9D8B030D-6E8A-4147-A177-3AD203B41FA5}">
                      <a16:colId xmlns:a16="http://schemas.microsoft.com/office/drawing/2014/main" val="20007"/>
                    </a:ext>
                  </a:extLst>
                </a:gridCol>
              </a:tblGrid>
              <a:tr h="532980">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10000"/>
                  </a:ext>
                </a:extLst>
              </a:tr>
            </a:tbl>
          </a:graphicData>
        </a:graphic>
      </p:graphicFrame>
      <p:graphicFrame>
        <p:nvGraphicFramePr>
          <p:cNvPr id="34" name="Table 33" descr="n87 Zalo Nguyen Thi Lan Anh"/>
          <p:cNvGraphicFramePr>
            <a:graphicFrameLocks noGrp="1"/>
          </p:cNvGraphicFramePr>
          <p:nvPr>
            <p:extLst>
              <p:ext uri="{D42A27DB-BD31-4B8C-83A1-F6EECF244321}">
                <p14:modId xmlns:p14="http://schemas.microsoft.com/office/powerpoint/2010/main" val="3133305710"/>
              </p:ext>
            </p:extLst>
          </p:nvPr>
        </p:nvGraphicFramePr>
        <p:xfrm>
          <a:off x="4141545" y="2805545"/>
          <a:ext cx="3351600" cy="532800"/>
        </p:xfrm>
        <a:graphic>
          <a:graphicData uri="http://schemas.openxmlformats.org/drawingml/2006/table">
            <a:tbl>
              <a:tblPr firstRow="1" bandRow="1">
                <a:tableStyleId>{5C22544A-7EE6-4342-B048-85BDC9FD1C3A}</a:tableStyleId>
              </a:tblPr>
              <a:tblGrid>
                <a:gridCol w="478800">
                  <a:extLst>
                    <a:ext uri="{9D8B030D-6E8A-4147-A177-3AD203B41FA5}">
                      <a16:colId xmlns:a16="http://schemas.microsoft.com/office/drawing/2014/main" val="20000"/>
                    </a:ext>
                  </a:extLst>
                </a:gridCol>
                <a:gridCol w="478800">
                  <a:extLst>
                    <a:ext uri="{9D8B030D-6E8A-4147-A177-3AD203B41FA5}">
                      <a16:colId xmlns:a16="http://schemas.microsoft.com/office/drawing/2014/main" val="20001"/>
                    </a:ext>
                  </a:extLst>
                </a:gridCol>
                <a:gridCol w="478800">
                  <a:extLst>
                    <a:ext uri="{9D8B030D-6E8A-4147-A177-3AD203B41FA5}">
                      <a16:colId xmlns:a16="http://schemas.microsoft.com/office/drawing/2014/main" val="20002"/>
                    </a:ext>
                  </a:extLst>
                </a:gridCol>
                <a:gridCol w="478800">
                  <a:extLst>
                    <a:ext uri="{9D8B030D-6E8A-4147-A177-3AD203B41FA5}">
                      <a16:colId xmlns:a16="http://schemas.microsoft.com/office/drawing/2014/main" val="20003"/>
                    </a:ext>
                  </a:extLst>
                </a:gridCol>
                <a:gridCol w="478800">
                  <a:extLst>
                    <a:ext uri="{9D8B030D-6E8A-4147-A177-3AD203B41FA5}">
                      <a16:colId xmlns:a16="http://schemas.microsoft.com/office/drawing/2014/main" val="20004"/>
                    </a:ext>
                  </a:extLst>
                </a:gridCol>
                <a:gridCol w="478800">
                  <a:extLst>
                    <a:ext uri="{9D8B030D-6E8A-4147-A177-3AD203B41FA5}">
                      <a16:colId xmlns:a16="http://schemas.microsoft.com/office/drawing/2014/main" val="20005"/>
                    </a:ext>
                  </a:extLst>
                </a:gridCol>
                <a:gridCol w="478800">
                  <a:extLst>
                    <a:ext uri="{9D8B030D-6E8A-4147-A177-3AD203B41FA5}">
                      <a16:colId xmlns:a16="http://schemas.microsoft.com/office/drawing/2014/main" val="20006"/>
                    </a:ext>
                  </a:extLst>
                </a:gridCol>
              </a:tblGrid>
              <a:tr h="532800">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10000"/>
                  </a:ext>
                </a:extLst>
              </a:tr>
            </a:tbl>
          </a:graphicData>
        </a:graphic>
      </p:graphicFrame>
      <p:graphicFrame>
        <p:nvGraphicFramePr>
          <p:cNvPr id="35" name="Table 34" descr="n87 Zalo Nguyen Thi Lan Anh"/>
          <p:cNvGraphicFramePr>
            <a:graphicFrameLocks noGrp="1"/>
          </p:cNvGraphicFramePr>
          <p:nvPr>
            <p:extLst>
              <p:ext uri="{D42A27DB-BD31-4B8C-83A1-F6EECF244321}">
                <p14:modId xmlns:p14="http://schemas.microsoft.com/office/powerpoint/2010/main" val="1543280785"/>
              </p:ext>
            </p:extLst>
          </p:nvPr>
        </p:nvGraphicFramePr>
        <p:xfrm>
          <a:off x="2222690" y="3334615"/>
          <a:ext cx="3351600" cy="518160"/>
        </p:xfrm>
        <a:graphic>
          <a:graphicData uri="http://schemas.openxmlformats.org/drawingml/2006/table">
            <a:tbl>
              <a:tblPr firstRow="1" bandRow="1">
                <a:tableStyleId>{5C22544A-7EE6-4342-B048-85BDC9FD1C3A}</a:tableStyleId>
              </a:tblPr>
              <a:tblGrid>
                <a:gridCol w="478800">
                  <a:extLst>
                    <a:ext uri="{9D8B030D-6E8A-4147-A177-3AD203B41FA5}">
                      <a16:colId xmlns:a16="http://schemas.microsoft.com/office/drawing/2014/main" val="20000"/>
                    </a:ext>
                  </a:extLst>
                </a:gridCol>
                <a:gridCol w="478800">
                  <a:extLst>
                    <a:ext uri="{9D8B030D-6E8A-4147-A177-3AD203B41FA5}">
                      <a16:colId xmlns:a16="http://schemas.microsoft.com/office/drawing/2014/main" val="20001"/>
                    </a:ext>
                  </a:extLst>
                </a:gridCol>
                <a:gridCol w="478800">
                  <a:extLst>
                    <a:ext uri="{9D8B030D-6E8A-4147-A177-3AD203B41FA5}">
                      <a16:colId xmlns:a16="http://schemas.microsoft.com/office/drawing/2014/main" val="20002"/>
                    </a:ext>
                  </a:extLst>
                </a:gridCol>
                <a:gridCol w="478800">
                  <a:extLst>
                    <a:ext uri="{9D8B030D-6E8A-4147-A177-3AD203B41FA5}">
                      <a16:colId xmlns:a16="http://schemas.microsoft.com/office/drawing/2014/main" val="20003"/>
                    </a:ext>
                  </a:extLst>
                </a:gridCol>
                <a:gridCol w="478800">
                  <a:extLst>
                    <a:ext uri="{9D8B030D-6E8A-4147-A177-3AD203B41FA5}">
                      <a16:colId xmlns:a16="http://schemas.microsoft.com/office/drawing/2014/main" val="20004"/>
                    </a:ext>
                  </a:extLst>
                </a:gridCol>
                <a:gridCol w="478800">
                  <a:extLst>
                    <a:ext uri="{9D8B030D-6E8A-4147-A177-3AD203B41FA5}">
                      <a16:colId xmlns:a16="http://schemas.microsoft.com/office/drawing/2014/main" val="20005"/>
                    </a:ext>
                  </a:extLst>
                </a:gridCol>
                <a:gridCol w="478800">
                  <a:extLst>
                    <a:ext uri="{9D8B030D-6E8A-4147-A177-3AD203B41FA5}">
                      <a16:colId xmlns:a16="http://schemas.microsoft.com/office/drawing/2014/main" val="20006"/>
                    </a:ext>
                  </a:extLst>
                </a:gridCol>
              </a:tblGrid>
              <a:tr h="466545">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10000"/>
                  </a:ext>
                </a:extLst>
              </a:tr>
            </a:tbl>
          </a:graphicData>
        </a:graphic>
      </p:graphicFrame>
      <p:graphicFrame>
        <p:nvGraphicFramePr>
          <p:cNvPr id="36" name="Table 35" descr="n87 Zalo Nguyen Thi Lan Anh"/>
          <p:cNvGraphicFramePr>
            <a:graphicFrameLocks noGrp="1"/>
          </p:cNvGraphicFramePr>
          <p:nvPr>
            <p:extLst>
              <p:ext uri="{D42A27DB-BD31-4B8C-83A1-F6EECF244321}">
                <p14:modId xmlns:p14="http://schemas.microsoft.com/office/powerpoint/2010/main" val="1537257606"/>
              </p:ext>
            </p:extLst>
          </p:nvPr>
        </p:nvGraphicFramePr>
        <p:xfrm>
          <a:off x="5098200" y="3854160"/>
          <a:ext cx="3360000" cy="533400"/>
        </p:xfrm>
        <a:graphic>
          <a:graphicData uri="http://schemas.openxmlformats.org/drawingml/2006/table">
            <a:tbl>
              <a:tblPr firstRow="1" bandRow="1">
                <a:tableStyleId>{5C22544A-7EE6-4342-B048-85BDC9FD1C3A}</a:tableStyleId>
              </a:tblPr>
              <a:tblGrid>
                <a:gridCol w="480000">
                  <a:extLst>
                    <a:ext uri="{9D8B030D-6E8A-4147-A177-3AD203B41FA5}">
                      <a16:colId xmlns:a16="http://schemas.microsoft.com/office/drawing/2014/main" val="20000"/>
                    </a:ext>
                  </a:extLst>
                </a:gridCol>
                <a:gridCol w="480000">
                  <a:extLst>
                    <a:ext uri="{9D8B030D-6E8A-4147-A177-3AD203B41FA5}">
                      <a16:colId xmlns:a16="http://schemas.microsoft.com/office/drawing/2014/main" val="20001"/>
                    </a:ext>
                  </a:extLst>
                </a:gridCol>
                <a:gridCol w="480000">
                  <a:extLst>
                    <a:ext uri="{9D8B030D-6E8A-4147-A177-3AD203B41FA5}">
                      <a16:colId xmlns:a16="http://schemas.microsoft.com/office/drawing/2014/main" val="20002"/>
                    </a:ext>
                  </a:extLst>
                </a:gridCol>
                <a:gridCol w="480000">
                  <a:extLst>
                    <a:ext uri="{9D8B030D-6E8A-4147-A177-3AD203B41FA5}">
                      <a16:colId xmlns:a16="http://schemas.microsoft.com/office/drawing/2014/main" val="20003"/>
                    </a:ext>
                  </a:extLst>
                </a:gridCol>
                <a:gridCol w="480000">
                  <a:extLst>
                    <a:ext uri="{9D8B030D-6E8A-4147-A177-3AD203B41FA5}">
                      <a16:colId xmlns:a16="http://schemas.microsoft.com/office/drawing/2014/main" val="20004"/>
                    </a:ext>
                  </a:extLst>
                </a:gridCol>
                <a:gridCol w="480000">
                  <a:extLst>
                    <a:ext uri="{9D8B030D-6E8A-4147-A177-3AD203B41FA5}">
                      <a16:colId xmlns:a16="http://schemas.microsoft.com/office/drawing/2014/main" val="20005"/>
                    </a:ext>
                  </a:extLst>
                </a:gridCol>
                <a:gridCol w="480000">
                  <a:extLst>
                    <a:ext uri="{9D8B030D-6E8A-4147-A177-3AD203B41FA5}">
                      <a16:colId xmlns:a16="http://schemas.microsoft.com/office/drawing/2014/main" val="20006"/>
                    </a:ext>
                  </a:extLst>
                </a:gridCol>
              </a:tblGrid>
              <a:tr h="533400">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10000"/>
                  </a:ext>
                </a:extLst>
              </a:tr>
            </a:tbl>
          </a:graphicData>
        </a:graphic>
      </p:graphicFrame>
      <p:graphicFrame>
        <p:nvGraphicFramePr>
          <p:cNvPr id="37" name="Table 36" descr="n87 Zalo Nguyen Thi Lan Anh"/>
          <p:cNvGraphicFramePr>
            <a:graphicFrameLocks noGrp="1"/>
          </p:cNvGraphicFramePr>
          <p:nvPr>
            <p:extLst>
              <p:ext uri="{D42A27DB-BD31-4B8C-83A1-F6EECF244321}">
                <p14:modId xmlns:p14="http://schemas.microsoft.com/office/powerpoint/2010/main" val="995099744"/>
              </p:ext>
            </p:extLst>
          </p:nvPr>
        </p:nvGraphicFramePr>
        <p:xfrm>
          <a:off x="4620320" y="4381043"/>
          <a:ext cx="1915200" cy="533400"/>
        </p:xfrm>
        <a:graphic>
          <a:graphicData uri="http://schemas.openxmlformats.org/drawingml/2006/table">
            <a:tbl>
              <a:tblPr firstRow="1" bandRow="1">
                <a:tableStyleId>{5C22544A-7EE6-4342-B048-85BDC9FD1C3A}</a:tableStyleId>
              </a:tblPr>
              <a:tblGrid>
                <a:gridCol w="478800">
                  <a:extLst>
                    <a:ext uri="{9D8B030D-6E8A-4147-A177-3AD203B41FA5}">
                      <a16:colId xmlns:a16="http://schemas.microsoft.com/office/drawing/2014/main" val="20003"/>
                    </a:ext>
                  </a:extLst>
                </a:gridCol>
                <a:gridCol w="478800">
                  <a:extLst>
                    <a:ext uri="{9D8B030D-6E8A-4147-A177-3AD203B41FA5}">
                      <a16:colId xmlns:a16="http://schemas.microsoft.com/office/drawing/2014/main" val="20004"/>
                    </a:ext>
                  </a:extLst>
                </a:gridCol>
                <a:gridCol w="478800">
                  <a:extLst>
                    <a:ext uri="{9D8B030D-6E8A-4147-A177-3AD203B41FA5}">
                      <a16:colId xmlns:a16="http://schemas.microsoft.com/office/drawing/2014/main" val="20005"/>
                    </a:ext>
                  </a:extLst>
                </a:gridCol>
                <a:gridCol w="478800">
                  <a:extLst>
                    <a:ext uri="{9D8B030D-6E8A-4147-A177-3AD203B41FA5}">
                      <a16:colId xmlns:a16="http://schemas.microsoft.com/office/drawing/2014/main" val="20006"/>
                    </a:ext>
                  </a:extLst>
                </a:gridCol>
              </a:tblGrid>
              <a:tr h="533400">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10000"/>
                  </a:ext>
                </a:extLst>
              </a:tr>
            </a:tbl>
          </a:graphicData>
        </a:graphic>
      </p:graphicFrame>
      <p:graphicFrame>
        <p:nvGraphicFramePr>
          <p:cNvPr id="38" name="Table 37" descr="n87 Zalo Nguyen Thi Lan Anh"/>
          <p:cNvGraphicFramePr>
            <a:graphicFrameLocks noGrp="1"/>
          </p:cNvGraphicFramePr>
          <p:nvPr>
            <p:extLst>
              <p:ext uri="{D42A27DB-BD31-4B8C-83A1-F6EECF244321}">
                <p14:modId xmlns:p14="http://schemas.microsoft.com/office/powerpoint/2010/main" val="2315041514"/>
              </p:ext>
            </p:extLst>
          </p:nvPr>
        </p:nvGraphicFramePr>
        <p:xfrm>
          <a:off x="2242780" y="4907105"/>
          <a:ext cx="3840000" cy="533400"/>
        </p:xfrm>
        <a:graphic>
          <a:graphicData uri="http://schemas.openxmlformats.org/drawingml/2006/table">
            <a:tbl>
              <a:tblPr firstRow="1" bandRow="1">
                <a:tableStyleId>{5C22544A-7EE6-4342-B048-85BDC9FD1C3A}</a:tableStyleId>
              </a:tblPr>
              <a:tblGrid>
                <a:gridCol w="480000">
                  <a:extLst>
                    <a:ext uri="{9D8B030D-6E8A-4147-A177-3AD203B41FA5}">
                      <a16:colId xmlns:a16="http://schemas.microsoft.com/office/drawing/2014/main" val="20000"/>
                    </a:ext>
                  </a:extLst>
                </a:gridCol>
                <a:gridCol w="480000">
                  <a:extLst>
                    <a:ext uri="{9D8B030D-6E8A-4147-A177-3AD203B41FA5}">
                      <a16:colId xmlns:a16="http://schemas.microsoft.com/office/drawing/2014/main" val="20001"/>
                    </a:ext>
                  </a:extLst>
                </a:gridCol>
                <a:gridCol w="480000">
                  <a:extLst>
                    <a:ext uri="{9D8B030D-6E8A-4147-A177-3AD203B41FA5}">
                      <a16:colId xmlns:a16="http://schemas.microsoft.com/office/drawing/2014/main" val="20002"/>
                    </a:ext>
                  </a:extLst>
                </a:gridCol>
                <a:gridCol w="480000">
                  <a:extLst>
                    <a:ext uri="{9D8B030D-6E8A-4147-A177-3AD203B41FA5}">
                      <a16:colId xmlns:a16="http://schemas.microsoft.com/office/drawing/2014/main" val="20003"/>
                    </a:ext>
                  </a:extLst>
                </a:gridCol>
                <a:gridCol w="480000">
                  <a:extLst>
                    <a:ext uri="{9D8B030D-6E8A-4147-A177-3AD203B41FA5}">
                      <a16:colId xmlns:a16="http://schemas.microsoft.com/office/drawing/2014/main" val="20004"/>
                    </a:ext>
                  </a:extLst>
                </a:gridCol>
                <a:gridCol w="480000">
                  <a:extLst>
                    <a:ext uri="{9D8B030D-6E8A-4147-A177-3AD203B41FA5}">
                      <a16:colId xmlns:a16="http://schemas.microsoft.com/office/drawing/2014/main" val="20005"/>
                    </a:ext>
                  </a:extLst>
                </a:gridCol>
                <a:gridCol w="480000">
                  <a:extLst>
                    <a:ext uri="{9D8B030D-6E8A-4147-A177-3AD203B41FA5}">
                      <a16:colId xmlns:a16="http://schemas.microsoft.com/office/drawing/2014/main" val="20006"/>
                    </a:ext>
                  </a:extLst>
                </a:gridCol>
                <a:gridCol w="480000">
                  <a:extLst>
                    <a:ext uri="{9D8B030D-6E8A-4147-A177-3AD203B41FA5}">
                      <a16:colId xmlns:a16="http://schemas.microsoft.com/office/drawing/2014/main" val="20007"/>
                    </a:ext>
                  </a:extLst>
                </a:gridCol>
              </a:tblGrid>
              <a:tr h="533400">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10000"/>
                  </a:ext>
                </a:extLst>
              </a:tr>
            </a:tbl>
          </a:graphicData>
        </a:graphic>
      </p:graphicFrame>
      <p:graphicFrame>
        <p:nvGraphicFramePr>
          <p:cNvPr id="39" name="Table 38" descr="n87 Zalo Nguyen Thi Lan Anh"/>
          <p:cNvGraphicFramePr>
            <a:graphicFrameLocks noGrp="1"/>
          </p:cNvGraphicFramePr>
          <p:nvPr>
            <p:extLst>
              <p:ext uri="{D42A27DB-BD31-4B8C-83A1-F6EECF244321}">
                <p14:modId xmlns:p14="http://schemas.microsoft.com/office/powerpoint/2010/main" val="261322372"/>
              </p:ext>
            </p:extLst>
          </p:nvPr>
        </p:nvGraphicFramePr>
        <p:xfrm>
          <a:off x="4169255" y="5440505"/>
          <a:ext cx="3360000" cy="533400"/>
        </p:xfrm>
        <a:graphic>
          <a:graphicData uri="http://schemas.openxmlformats.org/drawingml/2006/table">
            <a:tbl>
              <a:tblPr firstRow="1" bandRow="1">
                <a:tableStyleId>{5C22544A-7EE6-4342-B048-85BDC9FD1C3A}</a:tableStyleId>
              </a:tblPr>
              <a:tblGrid>
                <a:gridCol w="480000">
                  <a:extLst>
                    <a:ext uri="{9D8B030D-6E8A-4147-A177-3AD203B41FA5}">
                      <a16:colId xmlns:a16="http://schemas.microsoft.com/office/drawing/2014/main" val="20000"/>
                    </a:ext>
                  </a:extLst>
                </a:gridCol>
                <a:gridCol w="480000">
                  <a:extLst>
                    <a:ext uri="{9D8B030D-6E8A-4147-A177-3AD203B41FA5}">
                      <a16:colId xmlns:a16="http://schemas.microsoft.com/office/drawing/2014/main" val="20001"/>
                    </a:ext>
                  </a:extLst>
                </a:gridCol>
                <a:gridCol w="480000">
                  <a:extLst>
                    <a:ext uri="{9D8B030D-6E8A-4147-A177-3AD203B41FA5}">
                      <a16:colId xmlns:a16="http://schemas.microsoft.com/office/drawing/2014/main" val="20002"/>
                    </a:ext>
                  </a:extLst>
                </a:gridCol>
                <a:gridCol w="480000">
                  <a:extLst>
                    <a:ext uri="{9D8B030D-6E8A-4147-A177-3AD203B41FA5}">
                      <a16:colId xmlns:a16="http://schemas.microsoft.com/office/drawing/2014/main" val="20003"/>
                    </a:ext>
                  </a:extLst>
                </a:gridCol>
                <a:gridCol w="480000">
                  <a:extLst>
                    <a:ext uri="{9D8B030D-6E8A-4147-A177-3AD203B41FA5}">
                      <a16:colId xmlns:a16="http://schemas.microsoft.com/office/drawing/2014/main" val="20004"/>
                    </a:ext>
                  </a:extLst>
                </a:gridCol>
                <a:gridCol w="480000">
                  <a:extLst>
                    <a:ext uri="{9D8B030D-6E8A-4147-A177-3AD203B41FA5}">
                      <a16:colId xmlns:a16="http://schemas.microsoft.com/office/drawing/2014/main" val="20005"/>
                    </a:ext>
                  </a:extLst>
                </a:gridCol>
                <a:gridCol w="480000">
                  <a:extLst>
                    <a:ext uri="{9D8B030D-6E8A-4147-A177-3AD203B41FA5}">
                      <a16:colId xmlns:a16="http://schemas.microsoft.com/office/drawing/2014/main" val="20006"/>
                    </a:ext>
                  </a:extLst>
                </a:gridCol>
              </a:tblGrid>
              <a:tr h="533400">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10000"/>
                  </a:ext>
                </a:extLst>
              </a:tr>
            </a:tbl>
          </a:graphicData>
        </a:graphic>
      </p:graphicFrame>
      <p:graphicFrame>
        <p:nvGraphicFramePr>
          <p:cNvPr id="40" name="Table 39" descr="n87 Zalo Nguyen Thi Lan Anh"/>
          <p:cNvGraphicFramePr>
            <a:graphicFrameLocks noGrp="1"/>
          </p:cNvGraphicFramePr>
          <p:nvPr>
            <p:extLst>
              <p:ext uri="{D42A27DB-BD31-4B8C-83A1-F6EECF244321}">
                <p14:modId xmlns:p14="http://schemas.microsoft.com/office/powerpoint/2010/main" val="1033850189"/>
              </p:ext>
            </p:extLst>
          </p:nvPr>
        </p:nvGraphicFramePr>
        <p:xfrm>
          <a:off x="3684345" y="5973905"/>
          <a:ext cx="1920000" cy="533400"/>
        </p:xfrm>
        <a:graphic>
          <a:graphicData uri="http://schemas.openxmlformats.org/drawingml/2006/table">
            <a:tbl>
              <a:tblPr firstRow="1" bandRow="1">
                <a:tableStyleId>{5C22544A-7EE6-4342-B048-85BDC9FD1C3A}</a:tableStyleId>
              </a:tblPr>
              <a:tblGrid>
                <a:gridCol w="480000">
                  <a:extLst>
                    <a:ext uri="{9D8B030D-6E8A-4147-A177-3AD203B41FA5}">
                      <a16:colId xmlns:a16="http://schemas.microsoft.com/office/drawing/2014/main" val="20000"/>
                    </a:ext>
                  </a:extLst>
                </a:gridCol>
                <a:gridCol w="480000">
                  <a:extLst>
                    <a:ext uri="{9D8B030D-6E8A-4147-A177-3AD203B41FA5}">
                      <a16:colId xmlns:a16="http://schemas.microsoft.com/office/drawing/2014/main" val="20001"/>
                    </a:ext>
                  </a:extLst>
                </a:gridCol>
                <a:gridCol w="480000">
                  <a:extLst>
                    <a:ext uri="{9D8B030D-6E8A-4147-A177-3AD203B41FA5}">
                      <a16:colId xmlns:a16="http://schemas.microsoft.com/office/drawing/2014/main" val="20002"/>
                    </a:ext>
                  </a:extLst>
                </a:gridCol>
                <a:gridCol w="480000">
                  <a:extLst>
                    <a:ext uri="{9D8B030D-6E8A-4147-A177-3AD203B41FA5}">
                      <a16:colId xmlns:a16="http://schemas.microsoft.com/office/drawing/2014/main" val="20003"/>
                    </a:ext>
                  </a:extLst>
                </a:gridCol>
              </a:tblGrid>
              <a:tr h="533400">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solidFill>
                      <a:srgbClr val="92D050"/>
                    </a:solidFill>
                  </a:tcPr>
                </a:tc>
                <a:extLst>
                  <a:ext uri="{0D108BD9-81ED-4DB2-BD59-A6C34878D82A}">
                    <a16:rowId xmlns:a16="http://schemas.microsoft.com/office/drawing/2014/main" val="10000"/>
                  </a:ext>
                </a:extLst>
              </a:tr>
            </a:tbl>
          </a:graphicData>
        </a:graphic>
      </p:graphicFrame>
      <p:graphicFrame>
        <p:nvGraphicFramePr>
          <p:cNvPr id="52" name="Table 51" descr="n87 Zalo Nguyen Thi Lan Anh"/>
          <p:cNvGraphicFramePr>
            <a:graphicFrameLocks noGrp="1"/>
          </p:cNvGraphicFramePr>
          <p:nvPr>
            <p:extLst>
              <p:ext uri="{D42A27DB-BD31-4B8C-83A1-F6EECF244321}">
                <p14:modId xmlns:p14="http://schemas.microsoft.com/office/powerpoint/2010/main" val="2871258468"/>
              </p:ext>
            </p:extLst>
          </p:nvPr>
        </p:nvGraphicFramePr>
        <p:xfrm>
          <a:off x="5088354" y="1766455"/>
          <a:ext cx="1440000" cy="533400"/>
        </p:xfrm>
        <a:graphic>
          <a:graphicData uri="http://schemas.openxmlformats.org/drawingml/2006/table">
            <a:tbl>
              <a:tblPr firstRow="1" bandRow="1">
                <a:tableStyleId>{5C22544A-7EE6-4342-B048-85BDC9FD1C3A}</a:tableStyleId>
              </a:tblPr>
              <a:tblGrid>
                <a:gridCol w="480000">
                  <a:extLst>
                    <a:ext uri="{9D8B030D-6E8A-4147-A177-3AD203B41FA5}">
                      <a16:colId xmlns:a16="http://schemas.microsoft.com/office/drawing/2014/main" val="20000"/>
                    </a:ext>
                  </a:extLst>
                </a:gridCol>
                <a:gridCol w="480000">
                  <a:extLst>
                    <a:ext uri="{9D8B030D-6E8A-4147-A177-3AD203B41FA5}">
                      <a16:colId xmlns:a16="http://schemas.microsoft.com/office/drawing/2014/main" val="20001"/>
                    </a:ext>
                  </a:extLst>
                </a:gridCol>
                <a:gridCol w="480000">
                  <a:extLst>
                    <a:ext uri="{9D8B030D-6E8A-4147-A177-3AD203B41FA5}">
                      <a16:colId xmlns:a16="http://schemas.microsoft.com/office/drawing/2014/main" val="20002"/>
                    </a:ext>
                  </a:extLst>
                </a:gridCol>
              </a:tblGrid>
              <a:tr h="533400">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M</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Ư</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A</a:t>
                      </a:r>
                    </a:p>
                  </a:txBody>
                  <a:tcPr>
                    <a:solidFill>
                      <a:srgbClr val="92D050"/>
                    </a:solidFill>
                  </a:tcPr>
                </a:tc>
                <a:extLst>
                  <a:ext uri="{0D108BD9-81ED-4DB2-BD59-A6C34878D82A}">
                    <a16:rowId xmlns:a16="http://schemas.microsoft.com/office/drawing/2014/main" val="10000"/>
                  </a:ext>
                </a:extLst>
              </a:tr>
            </a:tbl>
          </a:graphicData>
        </a:graphic>
      </p:graphicFrame>
      <p:graphicFrame>
        <p:nvGraphicFramePr>
          <p:cNvPr id="53" name="Table 52" descr="n87 Zalo Nguyen Thi Lan Anh"/>
          <p:cNvGraphicFramePr>
            <a:graphicFrameLocks noGrp="1"/>
          </p:cNvGraphicFramePr>
          <p:nvPr>
            <p:extLst>
              <p:ext uri="{D42A27DB-BD31-4B8C-83A1-F6EECF244321}">
                <p14:modId xmlns:p14="http://schemas.microsoft.com/office/powerpoint/2010/main" val="2289532051"/>
              </p:ext>
            </p:extLst>
          </p:nvPr>
        </p:nvGraphicFramePr>
        <p:xfrm>
          <a:off x="4125464" y="2286000"/>
          <a:ext cx="3906000" cy="532980"/>
        </p:xfrm>
        <a:graphic>
          <a:graphicData uri="http://schemas.openxmlformats.org/drawingml/2006/table">
            <a:tbl>
              <a:tblPr firstRow="1" bandRow="1">
                <a:tableStyleId>{5C22544A-7EE6-4342-B048-85BDC9FD1C3A}</a:tableStyleId>
              </a:tblPr>
              <a:tblGrid>
                <a:gridCol w="478800">
                  <a:extLst>
                    <a:ext uri="{9D8B030D-6E8A-4147-A177-3AD203B41FA5}">
                      <a16:colId xmlns:a16="http://schemas.microsoft.com/office/drawing/2014/main" val="20000"/>
                    </a:ext>
                  </a:extLst>
                </a:gridCol>
                <a:gridCol w="489600">
                  <a:extLst>
                    <a:ext uri="{9D8B030D-6E8A-4147-A177-3AD203B41FA5}">
                      <a16:colId xmlns:a16="http://schemas.microsoft.com/office/drawing/2014/main" val="20001"/>
                    </a:ext>
                  </a:extLst>
                </a:gridCol>
                <a:gridCol w="489600">
                  <a:extLst>
                    <a:ext uri="{9D8B030D-6E8A-4147-A177-3AD203B41FA5}">
                      <a16:colId xmlns:a16="http://schemas.microsoft.com/office/drawing/2014/main" val="20002"/>
                    </a:ext>
                  </a:extLst>
                </a:gridCol>
                <a:gridCol w="489600">
                  <a:extLst>
                    <a:ext uri="{9D8B030D-6E8A-4147-A177-3AD203B41FA5}">
                      <a16:colId xmlns:a16="http://schemas.microsoft.com/office/drawing/2014/main" val="20003"/>
                    </a:ext>
                  </a:extLst>
                </a:gridCol>
                <a:gridCol w="489600">
                  <a:extLst>
                    <a:ext uri="{9D8B030D-6E8A-4147-A177-3AD203B41FA5}">
                      <a16:colId xmlns:a16="http://schemas.microsoft.com/office/drawing/2014/main" val="20004"/>
                    </a:ext>
                  </a:extLst>
                </a:gridCol>
                <a:gridCol w="489600">
                  <a:extLst>
                    <a:ext uri="{9D8B030D-6E8A-4147-A177-3AD203B41FA5}">
                      <a16:colId xmlns:a16="http://schemas.microsoft.com/office/drawing/2014/main" val="20005"/>
                    </a:ext>
                  </a:extLst>
                </a:gridCol>
                <a:gridCol w="489600">
                  <a:extLst>
                    <a:ext uri="{9D8B030D-6E8A-4147-A177-3AD203B41FA5}">
                      <a16:colId xmlns:a16="http://schemas.microsoft.com/office/drawing/2014/main" val="20006"/>
                    </a:ext>
                  </a:extLst>
                </a:gridCol>
                <a:gridCol w="489600">
                  <a:extLst>
                    <a:ext uri="{9D8B030D-6E8A-4147-A177-3AD203B41FA5}">
                      <a16:colId xmlns:a16="http://schemas.microsoft.com/office/drawing/2014/main" val="20007"/>
                    </a:ext>
                  </a:extLst>
                </a:gridCol>
              </a:tblGrid>
              <a:tr h="532980">
                <a:tc>
                  <a:txBody>
                    <a:bodyPr/>
                    <a:lstStyle/>
                    <a:p>
                      <a:pPr algn="ctr"/>
                      <a:r>
                        <a:rPr lang="en-US" sz="2800" dirty="0">
                          <a:latin typeface="Times New Roman" panose="02020603050405020304" pitchFamily="18" charset="0"/>
                          <a:cs typeface="Times New Roman" panose="02020603050405020304" pitchFamily="18" charset="0"/>
                        </a:rPr>
                        <a:t>K</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H</a:t>
                      </a:r>
                    </a:p>
                  </a:txBody>
                  <a:tcPr>
                    <a:solidFill>
                      <a:srgbClr val="92D050"/>
                    </a:solid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Ô</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N</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G</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K</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H</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Í</a:t>
                      </a:r>
                    </a:p>
                  </a:txBody>
                  <a:tcPr>
                    <a:solidFill>
                      <a:srgbClr val="92D050"/>
                    </a:solidFill>
                  </a:tcPr>
                </a:tc>
                <a:extLst>
                  <a:ext uri="{0D108BD9-81ED-4DB2-BD59-A6C34878D82A}">
                    <a16:rowId xmlns:a16="http://schemas.microsoft.com/office/drawing/2014/main" val="10000"/>
                  </a:ext>
                </a:extLst>
              </a:tr>
            </a:tbl>
          </a:graphicData>
        </a:graphic>
      </p:graphicFrame>
      <p:graphicFrame>
        <p:nvGraphicFramePr>
          <p:cNvPr id="54" name="Table 53" descr="n87 Zalo Nguyen Thi Lan Anh"/>
          <p:cNvGraphicFramePr>
            <a:graphicFrameLocks noGrp="1"/>
          </p:cNvGraphicFramePr>
          <p:nvPr>
            <p:extLst>
              <p:ext uri="{D42A27DB-BD31-4B8C-83A1-F6EECF244321}">
                <p14:modId xmlns:p14="http://schemas.microsoft.com/office/powerpoint/2010/main" val="2530036089"/>
              </p:ext>
            </p:extLst>
          </p:nvPr>
        </p:nvGraphicFramePr>
        <p:xfrm>
          <a:off x="4139319" y="2806947"/>
          <a:ext cx="3351600" cy="532800"/>
        </p:xfrm>
        <a:graphic>
          <a:graphicData uri="http://schemas.openxmlformats.org/drawingml/2006/table">
            <a:tbl>
              <a:tblPr firstRow="1" bandRow="1">
                <a:tableStyleId>{5C22544A-7EE6-4342-B048-85BDC9FD1C3A}</a:tableStyleId>
              </a:tblPr>
              <a:tblGrid>
                <a:gridCol w="478800">
                  <a:extLst>
                    <a:ext uri="{9D8B030D-6E8A-4147-A177-3AD203B41FA5}">
                      <a16:colId xmlns:a16="http://schemas.microsoft.com/office/drawing/2014/main" val="20000"/>
                    </a:ext>
                  </a:extLst>
                </a:gridCol>
                <a:gridCol w="478800">
                  <a:extLst>
                    <a:ext uri="{9D8B030D-6E8A-4147-A177-3AD203B41FA5}">
                      <a16:colId xmlns:a16="http://schemas.microsoft.com/office/drawing/2014/main" val="20001"/>
                    </a:ext>
                  </a:extLst>
                </a:gridCol>
                <a:gridCol w="478800">
                  <a:extLst>
                    <a:ext uri="{9D8B030D-6E8A-4147-A177-3AD203B41FA5}">
                      <a16:colId xmlns:a16="http://schemas.microsoft.com/office/drawing/2014/main" val="20002"/>
                    </a:ext>
                  </a:extLst>
                </a:gridCol>
                <a:gridCol w="478800">
                  <a:extLst>
                    <a:ext uri="{9D8B030D-6E8A-4147-A177-3AD203B41FA5}">
                      <a16:colId xmlns:a16="http://schemas.microsoft.com/office/drawing/2014/main" val="20003"/>
                    </a:ext>
                  </a:extLst>
                </a:gridCol>
                <a:gridCol w="478800">
                  <a:extLst>
                    <a:ext uri="{9D8B030D-6E8A-4147-A177-3AD203B41FA5}">
                      <a16:colId xmlns:a16="http://schemas.microsoft.com/office/drawing/2014/main" val="20004"/>
                    </a:ext>
                  </a:extLst>
                </a:gridCol>
                <a:gridCol w="478800">
                  <a:extLst>
                    <a:ext uri="{9D8B030D-6E8A-4147-A177-3AD203B41FA5}">
                      <a16:colId xmlns:a16="http://schemas.microsoft.com/office/drawing/2014/main" val="20005"/>
                    </a:ext>
                  </a:extLst>
                </a:gridCol>
                <a:gridCol w="478800">
                  <a:extLst>
                    <a:ext uri="{9D8B030D-6E8A-4147-A177-3AD203B41FA5}">
                      <a16:colId xmlns:a16="http://schemas.microsoft.com/office/drawing/2014/main" val="20006"/>
                    </a:ext>
                  </a:extLst>
                </a:gridCol>
              </a:tblGrid>
              <a:tr h="532800">
                <a:tc>
                  <a:txBody>
                    <a:bodyPr/>
                    <a:lstStyle/>
                    <a:p>
                      <a:pPr algn="ctr"/>
                      <a:r>
                        <a:rPr lang="en-US" sz="2800" dirty="0">
                          <a:latin typeface="Times New Roman" panose="02020603050405020304" pitchFamily="18" charset="0"/>
                          <a:cs typeface="Times New Roman" panose="02020603050405020304" pitchFamily="18" charset="0"/>
                        </a:rPr>
                        <a:t>Đ</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Ờ</a:t>
                      </a:r>
                    </a:p>
                  </a:txBody>
                  <a:tcPr>
                    <a:solidFill>
                      <a:srgbClr val="92D050"/>
                    </a:solid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I</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S</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Ố</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N</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G</a:t>
                      </a:r>
                    </a:p>
                  </a:txBody>
                  <a:tcPr>
                    <a:solidFill>
                      <a:srgbClr val="92D050"/>
                    </a:solidFill>
                  </a:tcPr>
                </a:tc>
                <a:extLst>
                  <a:ext uri="{0D108BD9-81ED-4DB2-BD59-A6C34878D82A}">
                    <a16:rowId xmlns:a16="http://schemas.microsoft.com/office/drawing/2014/main" val="10000"/>
                  </a:ext>
                </a:extLst>
              </a:tr>
            </a:tbl>
          </a:graphicData>
        </a:graphic>
      </p:graphicFrame>
      <p:sp>
        <p:nvSpPr>
          <p:cNvPr id="50" name="c1" descr="n87 Zalo Nguyen Thi Lan Anh"/>
          <p:cNvSpPr/>
          <p:nvPr/>
        </p:nvSpPr>
        <p:spPr>
          <a:xfrm>
            <a:off x="8541983" y="1110313"/>
            <a:ext cx="3100137" cy="17807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Câu 1 </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(3 chữ cái): </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axít</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ảnh</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hưởng</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nghiêm</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trọng</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đến</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rừng</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nguồn</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nước</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đât</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p>
        </p:txBody>
      </p:sp>
      <p:graphicFrame>
        <p:nvGraphicFramePr>
          <p:cNvPr id="55" name="Table 54" descr="n87 Zalo Nguyen Thi Lan Anh"/>
          <p:cNvGraphicFramePr>
            <a:graphicFrameLocks noGrp="1"/>
          </p:cNvGraphicFramePr>
          <p:nvPr>
            <p:extLst>
              <p:ext uri="{D42A27DB-BD31-4B8C-83A1-F6EECF244321}">
                <p14:modId xmlns:p14="http://schemas.microsoft.com/office/powerpoint/2010/main" val="2726121100"/>
              </p:ext>
            </p:extLst>
          </p:nvPr>
        </p:nvGraphicFramePr>
        <p:xfrm>
          <a:off x="2220464" y="3336017"/>
          <a:ext cx="3351600" cy="518160"/>
        </p:xfrm>
        <a:graphic>
          <a:graphicData uri="http://schemas.openxmlformats.org/drawingml/2006/table">
            <a:tbl>
              <a:tblPr firstRow="1" bandRow="1">
                <a:tableStyleId>{5C22544A-7EE6-4342-B048-85BDC9FD1C3A}</a:tableStyleId>
              </a:tblPr>
              <a:tblGrid>
                <a:gridCol w="478800">
                  <a:extLst>
                    <a:ext uri="{9D8B030D-6E8A-4147-A177-3AD203B41FA5}">
                      <a16:colId xmlns:a16="http://schemas.microsoft.com/office/drawing/2014/main" val="20000"/>
                    </a:ext>
                  </a:extLst>
                </a:gridCol>
                <a:gridCol w="478800">
                  <a:extLst>
                    <a:ext uri="{9D8B030D-6E8A-4147-A177-3AD203B41FA5}">
                      <a16:colId xmlns:a16="http://schemas.microsoft.com/office/drawing/2014/main" val="20001"/>
                    </a:ext>
                  </a:extLst>
                </a:gridCol>
                <a:gridCol w="478800">
                  <a:extLst>
                    <a:ext uri="{9D8B030D-6E8A-4147-A177-3AD203B41FA5}">
                      <a16:colId xmlns:a16="http://schemas.microsoft.com/office/drawing/2014/main" val="20002"/>
                    </a:ext>
                  </a:extLst>
                </a:gridCol>
                <a:gridCol w="478800">
                  <a:extLst>
                    <a:ext uri="{9D8B030D-6E8A-4147-A177-3AD203B41FA5}">
                      <a16:colId xmlns:a16="http://schemas.microsoft.com/office/drawing/2014/main" val="20003"/>
                    </a:ext>
                  </a:extLst>
                </a:gridCol>
                <a:gridCol w="478800">
                  <a:extLst>
                    <a:ext uri="{9D8B030D-6E8A-4147-A177-3AD203B41FA5}">
                      <a16:colId xmlns:a16="http://schemas.microsoft.com/office/drawing/2014/main" val="20004"/>
                    </a:ext>
                  </a:extLst>
                </a:gridCol>
                <a:gridCol w="478800">
                  <a:extLst>
                    <a:ext uri="{9D8B030D-6E8A-4147-A177-3AD203B41FA5}">
                      <a16:colId xmlns:a16="http://schemas.microsoft.com/office/drawing/2014/main" val="20005"/>
                    </a:ext>
                  </a:extLst>
                </a:gridCol>
                <a:gridCol w="478800">
                  <a:extLst>
                    <a:ext uri="{9D8B030D-6E8A-4147-A177-3AD203B41FA5}">
                      <a16:colId xmlns:a16="http://schemas.microsoft.com/office/drawing/2014/main" val="20006"/>
                    </a:ext>
                  </a:extLst>
                </a:gridCol>
              </a:tblGrid>
              <a:tr h="466545">
                <a:tc>
                  <a:txBody>
                    <a:bodyPr/>
                    <a:lstStyle/>
                    <a:p>
                      <a:pPr algn="ctr"/>
                      <a:r>
                        <a:rPr lang="en-US" sz="2800" dirty="0">
                          <a:latin typeface="Times New Roman" panose="02020603050405020304" pitchFamily="18" charset="0"/>
                          <a:cs typeface="Times New Roman" panose="02020603050405020304" pitchFamily="18" charset="0"/>
                        </a:rPr>
                        <a:t>Đ</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Ộ</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N</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G</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V</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Ậ</a:t>
                      </a:r>
                    </a:p>
                  </a:txBody>
                  <a:tcPr>
                    <a:solidFill>
                      <a:srgbClr val="92D050"/>
                    </a:solid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T</a:t>
                      </a:r>
                    </a:p>
                  </a:txBody>
                  <a:tcPr>
                    <a:solidFill>
                      <a:srgbClr val="92D050"/>
                    </a:solidFill>
                  </a:tcPr>
                </a:tc>
                <a:extLst>
                  <a:ext uri="{0D108BD9-81ED-4DB2-BD59-A6C34878D82A}">
                    <a16:rowId xmlns:a16="http://schemas.microsoft.com/office/drawing/2014/main" val="10000"/>
                  </a:ext>
                </a:extLst>
              </a:tr>
            </a:tbl>
          </a:graphicData>
        </a:graphic>
      </p:graphicFrame>
      <p:graphicFrame>
        <p:nvGraphicFramePr>
          <p:cNvPr id="56" name="Table 55" descr="n87 Zalo Nguyen Thi Lan Anh"/>
          <p:cNvGraphicFramePr>
            <a:graphicFrameLocks noGrp="1"/>
          </p:cNvGraphicFramePr>
          <p:nvPr>
            <p:extLst>
              <p:ext uri="{D42A27DB-BD31-4B8C-83A1-F6EECF244321}">
                <p14:modId xmlns:p14="http://schemas.microsoft.com/office/powerpoint/2010/main" val="1136251397"/>
              </p:ext>
            </p:extLst>
          </p:nvPr>
        </p:nvGraphicFramePr>
        <p:xfrm>
          <a:off x="5095974" y="3855562"/>
          <a:ext cx="3360000" cy="533400"/>
        </p:xfrm>
        <a:graphic>
          <a:graphicData uri="http://schemas.openxmlformats.org/drawingml/2006/table">
            <a:tbl>
              <a:tblPr firstRow="1" bandRow="1">
                <a:tableStyleId>{5C22544A-7EE6-4342-B048-85BDC9FD1C3A}</a:tableStyleId>
              </a:tblPr>
              <a:tblGrid>
                <a:gridCol w="480000">
                  <a:extLst>
                    <a:ext uri="{9D8B030D-6E8A-4147-A177-3AD203B41FA5}">
                      <a16:colId xmlns:a16="http://schemas.microsoft.com/office/drawing/2014/main" val="20000"/>
                    </a:ext>
                  </a:extLst>
                </a:gridCol>
                <a:gridCol w="480000">
                  <a:extLst>
                    <a:ext uri="{9D8B030D-6E8A-4147-A177-3AD203B41FA5}">
                      <a16:colId xmlns:a16="http://schemas.microsoft.com/office/drawing/2014/main" val="20001"/>
                    </a:ext>
                  </a:extLst>
                </a:gridCol>
                <a:gridCol w="480000">
                  <a:extLst>
                    <a:ext uri="{9D8B030D-6E8A-4147-A177-3AD203B41FA5}">
                      <a16:colId xmlns:a16="http://schemas.microsoft.com/office/drawing/2014/main" val="20002"/>
                    </a:ext>
                  </a:extLst>
                </a:gridCol>
                <a:gridCol w="480000">
                  <a:extLst>
                    <a:ext uri="{9D8B030D-6E8A-4147-A177-3AD203B41FA5}">
                      <a16:colId xmlns:a16="http://schemas.microsoft.com/office/drawing/2014/main" val="20003"/>
                    </a:ext>
                  </a:extLst>
                </a:gridCol>
                <a:gridCol w="480000">
                  <a:extLst>
                    <a:ext uri="{9D8B030D-6E8A-4147-A177-3AD203B41FA5}">
                      <a16:colId xmlns:a16="http://schemas.microsoft.com/office/drawing/2014/main" val="20004"/>
                    </a:ext>
                  </a:extLst>
                </a:gridCol>
                <a:gridCol w="480000">
                  <a:extLst>
                    <a:ext uri="{9D8B030D-6E8A-4147-A177-3AD203B41FA5}">
                      <a16:colId xmlns:a16="http://schemas.microsoft.com/office/drawing/2014/main" val="20005"/>
                    </a:ext>
                  </a:extLst>
                </a:gridCol>
                <a:gridCol w="480000">
                  <a:extLst>
                    <a:ext uri="{9D8B030D-6E8A-4147-A177-3AD203B41FA5}">
                      <a16:colId xmlns:a16="http://schemas.microsoft.com/office/drawing/2014/main" val="20006"/>
                    </a:ext>
                  </a:extLst>
                </a:gridCol>
              </a:tblGrid>
              <a:tr h="533400">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R</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Á</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C</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T</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H</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Ả</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I</a:t>
                      </a:r>
                    </a:p>
                  </a:txBody>
                  <a:tcPr>
                    <a:solidFill>
                      <a:srgbClr val="92D050"/>
                    </a:solidFill>
                  </a:tcPr>
                </a:tc>
                <a:extLst>
                  <a:ext uri="{0D108BD9-81ED-4DB2-BD59-A6C34878D82A}">
                    <a16:rowId xmlns:a16="http://schemas.microsoft.com/office/drawing/2014/main" val="10000"/>
                  </a:ext>
                </a:extLst>
              </a:tr>
            </a:tbl>
          </a:graphicData>
        </a:graphic>
      </p:graphicFrame>
      <p:graphicFrame>
        <p:nvGraphicFramePr>
          <p:cNvPr id="57" name="Table 56" descr="n87 Zalo Nguyen Thi Lan Anh"/>
          <p:cNvGraphicFramePr>
            <a:graphicFrameLocks noGrp="1"/>
          </p:cNvGraphicFramePr>
          <p:nvPr>
            <p:extLst>
              <p:ext uri="{D42A27DB-BD31-4B8C-83A1-F6EECF244321}">
                <p14:modId xmlns:p14="http://schemas.microsoft.com/office/powerpoint/2010/main" val="232667620"/>
              </p:ext>
            </p:extLst>
          </p:nvPr>
        </p:nvGraphicFramePr>
        <p:xfrm>
          <a:off x="4634109" y="4377435"/>
          <a:ext cx="1915200" cy="533400"/>
        </p:xfrm>
        <a:graphic>
          <a:graphicData uri="http://schemas.openxmlformats.org/drawingml/2006/table">
            <a:tbl>
              <a:tblPr firstRow="1" bandRow="1">
                <a:tableStyleId>{5C22544A-7EE6-4342-B048-85BDC9FD1C3A}</a:tableStyleId>
              </a:tblPr>
              <a:tblGrid>
                <a:gridCol w="478800">
                  <a:extLst>
                    <a:ext uri="{9D8B030D-6E8A-4147-A177-3AD203B41FA5}">
                      <a16:colId xmlns:a16="http://schemas.microsoft.com/office/drawing/2014/main" val="20003"/>
                    </a:ext>
                  </a:extLst>
                </a:gridCol>
                <a:gridCol w="478800">
                  <a:extLst>
                    <a:ext uri="{9D8B030D-6E8A-4147-A177-3AD203B41FA5}">
                      <a16:colId xmlns:a16="http://schemas.microsoft.com/office/drawing/2014/main" val="20004"/>
                    </a:ext>
                  </a:extLst>
                </a:gridCol>
                <a:gridCol w="478800">
                  <a:extLst>
                    <a:ext uri="{9D8B030D-6E8A-4147-A177-3AD203B41FA5}">
                      <a16:colId xmlns:a16="http://schemas.microsoft.com/office/drawing/2014/main" val="20005"/>
                    </a:ext>
                  </a:extLst>
                </a:gridCol>
                <a:gridCol w="478800">
                  <a:extLst>
                    <a:ext uri="{9D8B030D-6E8A-4147-A177-3AD203B41FA5}">
                      <a16:colId xmlns:a16="http://schemas.microsoft.com/office/drawing/2014/main" val="20006"/>
                    </a:ext>
                  </a:extLst>
                </a:gridCol>
              </a:tblGrid>
              <a:tr h="533400">
                <a:tc>
                  <a:txBody>
                    <a:bodyPr/>
                    <a:lstStyle/>
                    <a:p>
                      <a:pPr algn="ctr"/>
                      <a:r>
                        <a:rPr lang="en-US" sz="2800" dirty="0">
                          <a:latin typeface="Times New Roman" panose="02020603050405020304" pitchFamily="18" charset="0"/>
                          <a:cs typeface="Times New Roman" panose="02020603050405020304" pitchFamily="18" charset="0"/>
                        </a:rPr>
                        <a:t>N</a:t>
                      </a:r>
                    </a:p>
                  </a:txBody>
                  <a:tcPr>
                    <a:solidFill>
                      <a:srgbClr val="92D050"/>
                    </a:solid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Ư</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Ớ</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C</a:t>
                      </a:r>
                    </a:p>
                  </a:txBody>
                  <a:tcPr>
                    <a:solidFill>
                      <a:srgbClr val="92D050"/>
                    </a:solidFill>
                  </a:tcPr>
                </a:tc>
                <a:extLst>
                  <a:ext uri="{0D108BD9-81ED-4DB2-BD59-A6C34878D82A}">
                    <a16:rowId xmlns:a16="http://schemas.microsoft.com/office/drawing/2014/main" val="10000"/>
                  </a:ext>
                </a:extLst>
              </a:tr>
            </a:tbl>
          </a:graphicData>
        </a:graphic>
      </p:graphicFrame>
      <p:graphicFrame>
        <p:nvGraphicFramePr>
          <p:cNvPr id="58" name="Table 57" descr="n87 Zalo Nguyen Thi Lan Anh"/>
          <p:cNvGraphicFramePr>
            <a:graphicFrameLocks noGrp="1"/>
          </p:cNvGraphicFramePr>
          <p:nvPr>
            <p:extLst>
              <p:ext uri="{D42A27DB-BD31-4B8C-83A1-F6EECF244321}">
                <p14:modId xmlns:p14="http://schemas.microsoft.com/office/powerpoint/2010/main" val="2372407355"/>
              </p:ext>
            </p:extLst>
          </p:nvPr>
        </p:nvGraphicFramePr>
        <p:xfrm>
          <a:off x="2240554" y="4908507"/>
          <a:ext cx="3840000" cy="533400"/>
        </p:xfrm>
        <a:graphic>
          <a:graphicData uri="http://schemas.openxmlformats.org/drawingml/2006/table">
            <a:tbl>
              <a:tblPr firstRow="1" bandRow="1">
                <a:tableStyleId>{5C22544A-7EE6-4342-B048-85BDC9FD1C3A}</a:tableStyleId>
              </a:tblPr>
              <a:tblGrid>
                <a:gridCol w="480000">
                  <a:extLst>
                    <a:ext uri="{9D8B030D-6E8A-4147-A177-3AD203B41FA5}">
                      <a16:colId xmlns:a16="http://schemas.microsoft.com/office/drawing/2014/main" val="20000"/>
                    </a:ext>
                  </a:extLst>
                </a:gridCol>
                <a:gridCol w="480000">
                  <a:extLst>
                    <a:ext uri="{9D8B030D-6E8A-4147-A177-3AD203B41FA5}">
                      <a16:colId xmlns:a16="http://schemas.microsoft.com/office/drawing/2014/main" val="20001"/>
                    </a:ext>
                  </a:extLst>
                </a:gridCol>
                <a:gridCol w="480000">
                  <a:extLst>
                    <a:ext uri="{9D8B030D-6E8A-4147-A177-3AD203B41FA5}">
                      <a16:colId xmlns:a16="http://schemas.microsoft.com/office/drawing/2014/main" val="20002"/>
                    </a:ext>
                  </a:extLst>
                </a:gridCol>
                <a:gridCol w="480000">
                  <a:extLst>
                    <a:ext uri="{9D8B030D-6E8A-4147-A177-3AD203B41FA5}">
                      <a16:colId xmlns:a16="http://schemas.microsoft.com/office/drawing/2014/main" val="20003"/>
                    </a:ext>
                  </a:extLst>
                </a:gridCol>
                <a:gridCol w="480000">
                  <a:extLst>
                    <a:ext uri="{9D8B030D-6E8A-4147-A177-3AD203B41FA5}">
                      <a16:colId xmlns:a16="http://schemas.microsoft.com/office/drawing/2014/main" val="20004"/>
                    </a:ext>
                  </a:extLst>
                </a:gridCol>
                <a:gridCol w="480000">
                  <a:extLst>
                    <a:ext uri="{9D8B030D-6E8A-4147-A177-3AD203B41FA5}">
                      <a16:colId xmlns:a16="http://schemas.microsoft.com/office/drawing/2014/main" val="20005"/>
                    </a:ext>
                  </a:extLst>
                </a:gridCol>
                <a:gridCol w="480000">
                  <a:extLst>
                    <a:ext uri="{9D8B030D-6E8A-4147-A177-3AD203B41FA5}">
                      <a16:colId xmlns:a16="http://schemas.microsoft.com/office/drawing/2014/main" val="20006"/>
                    </a:ext>
                  </a:extLst>
                </a:gridCol>
                <a:gridCol w="480000">
                  <a:extLst>
                    <a:ext uri="{9D8B030D-6E8A-4147-A177-3AD203B41FA5}">
                      <a16:colId xmlns:a16="http://schemas.microsoft.com/office/drawing/2014/main" val="20007"/>
                    </a:ext>
                  </a:extLst>
                </a:gridCol>
              </a:tblGrid>
              <a:tr h="533400">
                <a:tc>
                  <a:txBody>
                    <a:bodyPr/>
                    <a:lstStyle/>
                    <a:p>
                      <a:pPr algn="ctr"/>
                      <a:r>
                        <a:rPr lang="en-US" sz="2800" dirty="0">
                          <a:latin typeface="Times New Roman" panose="02020603050405020304" pitchFamily="18" charset="0"/>
                          <a:cs typeface="Times New Roman" panose="02020603050405020304" pitchFamily="18" charset="0"/>
                        </a:rPr>
                        <a:t>C</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O</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N</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N</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G</a:t>
                      </a:r>
                    </a:p>
                  </a:txBody>
                  <a:tcPr>
                    <a:solidFill>
                      <a:srgbClr val="92D050"/>
                    </a:solidFill>
                  </a:tcPr>
                </a:tc>
                <a:tc>
                  <a:txBody>
                    <a:bodyPr/>
                    <a:lstStyle/>
                    <a:p>
                      <a:pPr algn="ctr"/>
                      <a:r>
                        <a:rPr lang="vi-VN" sz="2800" dirty="0">
                          <a:latin typeface="Times New Roman" panose="02020603050405020304" pitchFamily="18" charset="0"/>
                          <a:cs typeface="Times New Roman" panose="02020603050405020304" pitchFamily="18" charset="0"/>
                        </a:rPr>
                        <a:t>Ư</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Ờ</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I</a:t>
                      </a:r>
                    </a:p>
                  </a:txBody>
                  <a:tcPr>
                    <a:solidFill>
                      <a:srgbClr val="92D050"/>
                    </a:solidFill>
                  </a:tcPr>
                </a:tc>
                <a:extLst>
                  <a:ext uri="{0D108BD9-81ED-4DB2-BD59-A6C34878D82A}">
                    <a16:rowId xmlns:a16="http://schemas.microsoft.com/office/drawing/2014/main" val="10000"/>
                  </a:ext>
                </a:extLst>
              </a:tr>
            </a:tbl>
          </a:graphicData>
        </a:graphic>
      </p:graphicFrame>
      <p:graphicFrame>
        <p:nvGraphicFramePr>
          <p:cNvPr id="59" name="Table 58" descr="n87 Zalo Nguyen Thi Lan Anh"/>
          <p:cNvGraphicFramePr>
            <a:graphicFrameLocks noGrp="1"/>
          </p:cNvGraphicFramePr>
          <p:nvPr>
            <p:extLst>
              <p:ext uri="{D42A27DB-BD31-4B8C-83A1-F6EECF244321}">
                <p14:modId xmlns:p14="http://schemas.microsoft.com/office/powerpoint/2010/main" val="4225298429"/>
              </p:ext>
            </p:extLst>
          </p:nvPr>
        </p:nvGraphicFramePr>
        <p:xfrm>
          <a:off x="4167029" y="5441907"/>
          <a:ext cx="3360000" cy="533400"/>
        </p:xfrm>
        <a:graphic>
          <a:graphicData uri="http://schemas.openxmlformats.org/drawingml/2006/table">
            <a:tbl>
              <a:tblPr firstRow="1" bandRow="1">
                <a:tableStyleId>{5C22544A-7EE6-4342-B048-85BDC9FD1C3A}</a:tableStyleId>
              </a:tblPr>
              <a:tblGrid>
                <a:gridCol w="480000">
                  <a:extLst>
                    <a:ext uri="{9D8B030D-6E8A-4147-A177-3AD203B41FA5}">
                      <a16:colId xmlns:a16="http://schemas.microsoft.com/office/drawing/2014/main" val="20000"/>
                    </a:ext>
                  </a:extLst>
                </a:gridCol>
                <a:gridCol w="480000">
                  <a:extLst>
                    <a:ext uri="{9D8B030D-6E8A-4147-A177-3AD203B41FA5}">
                      <a16:colId xmlns:a16="http://schemas.microsoft.com/office/drawing/2014/main" val="20001"/>
                    </a:ext>
                  </a:extLst>
                </a:gridCol>
                <a:gridCol w="480000">
                  <a:extLst>
                    <a:ext uri="{9D8B030D-6E8A-4147-A177-3AD203B41FA5}">
                      <a16:colId xmlns:a16="http://schemas.microsoft.com/office/drawing/2014/main" val="20002"/>
                    </a:ext>
                  </a:extLst>
                </a:gridCol>
                <a:gridCol w="480000">
                  <a:extLst>
                    <a:ext uri="{9D8B030D-6E8A-4147-A177-3AD203B41FA5}">
                      <a16:colId xmlns:a16="http://schemas.microsoft.com/office/drawing/2014/main" val="20003"/>
                    </a:ext>
                  </a:extLst>
                </a:gridCol>
                <a:gridCol w="480000">
                  <a:extLst>
                    <a:ext uri="{9D8B030D-6E8A-4147-A177-3AD203B41FA5}">
                      <a16:colId xmlns:a16="http://schemas.microsoft.com/office/drawing/2014/main" val="20004"/>
                    </a:ext>
                  </a:extLst>
                </a:gridCol>
                <a:gridCol w="480000">
                  <a:extLst>
                    <a:ext uri="{9D8B030D-6E8A-4147-A177-3AD203B41FA5}">
                      <a16:colId xmlns:a16="http://schemas.microsoft.com/office/drawing/2014/main" val="20005"/>
                    </a:ext>
                  </a:extLst>
                </a:gridCol>
                <a:gridCol w="480000">
                  <a:extLst>
                    <a:ext uri="{9D8B030D-6E8A-4147-A177-3AD203B41FA5}">
                      <a16:colId xmlns:a16="http://schemas.microsoft.com/office/drawing/2014/main" val="20006"/>
                    </a:ext>
                  </a:extLst>
                </a:gridCol>
              </a:tblGrid>
              <a:tr h="533400">
                <a:tc>
                  <a:txBody>
                    <a:bodyPr/>
                    <a:lstStyle/>
                    <a:p>
                      <a:pPr algn="ctr"/>
                      <a:r>
                        <a:rPr lang="en-US" sz="2800" dirty="0">
                          <a:latin typeface="Times New Roman" panose="02020603050405020304" pitchFamily="18" charset="0"/>
                          <a:cs typeface="Times New Roman" panose="02020603050405020304" pitchFamily="18" charset="0"/>
                        </a:rPr>
                        <a:t>C</a:t>
                      </a:r>
                    </a:p>
                  </a:txBody>
                  <a:tcPr>
                    <a:solidFill>
                      <a:srgbClr val="92D050"/>
                    </a:solidFill>
                  </a:tcPr>
                </a:tc>
                <a:tc>
                  <a:txBody>
                    <a:bodyPr/>
                    <a:lstStyle/>
                    <a:p>
                      <a:pPr algn="ctr"/>
                      <a:r>
                        <a:rPr lang="en-US" sz="2800">
                          <a:latin typeface="Times New Roman" panose="02020603050405020304" pitchFamily="18" charset="0"/>
                          <a:cs typeface="Times New Roman" panose="02020603050405020304" pitchFamily="18" charset="0"/>
                        </a:rPr>
                        <a:t>Ạ</a:t>
                      </a:r>
                      <a:endParaRPr lang="en-US" sz="2800" dirty="0">
                        <a:latin typeface="Times New Roman" panose="02020603050405020304" pitchFamily="18" charset="0"/>
                        <a:cs typeface="Times New Roman" panose="02020603050405020304" pitchFamily="18" charset="0"/>
                      </a:endParaRPr>
                    </a:p>
                  </a:txBody>
                  <a:tcPr>
                    <a:solidFill>
                      <a:srgbClr val="92D050"/>
                    </a:solid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N</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K</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I</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Ệ</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T</a:t>
                      </a:r>
                    </a:p>
                  </a:txBody>
                  <a:tcPr>
                    <a:solidFill>
                      <a:srgbClr val="92D050"/>
                    </a:solidFill>
                  </a:tcPr>
                </a:tc>
                <a:extLst>
                  <a:ext uri="{0D108BD9-81ED-4DB2-BD59-A6C34878D82A}">
                    <a16:rowId xmlns:a16="http://schemas.microsoft.com/office/drawing/2014/main" val="10000"/>
                  </a:ext>
                </a:extLst>
              </a:tr>
            </a:tbl>
          </a:graphicData>
        </a:graphic>
      </p:graphicFrame>
      <p:graphicFrame>
        <p:nvGraphicFramePr>
          <p:cNvPr id="60" name="Table 59" descr="n87 Zalo Nguyen Thi Lan Anh"/>
          <p:cNvGraphicFramePr>
            <a:graphicFrameLocks noGrp="1"/>
          </p:cNvGraphicFramePr>
          <p:nvPr>
            <p:extLst>
              <p:ext uri="{D42A27DB-BD31-4B8C-83A1-F6EECF244321}">
                <p14:modId xmlns:p14="http://schemas.microsoft.com/office/powerpoint/2010/main" val="4261864456"/>
              </p:ext>
            </p:extLst>
          </p:nvPr>
        </p:nvGraphicFramePr>
        <p:xfrm>
          <a:off x="3684345" y="5973905"/>
          <a:ext cx="1920000" cy="533400"/>
        </p:xfrm>
        <a:graphic>
          <a:graphicData uri="http://schemas.openxmlformats.org/drawingml/2006/table">
            <a:tbl>
              <a:tblPr firstRow="1" bandRow="1">
                <a:tableStyleId>{5C22544A-7EE6-4342-B048-85BDC9FD1C3A}</a:tableStyleId>
              </a:tblPr>
              <a:tblGrid>
                <a:gridCol w="480000">
                  <a:extLst>
                    <a:ext uri="{9D8B030D-6E8A-4147-A177-3AD203B41FA5}">
                      <a16:colId xmlns:a16="http://schemas.microsoft.com/office/drawing/2014/main" val="20000"/>
                    </a:ext>
                  </a:extLst>
                </a:gridCol>
                <a:gridCol w="480000">
                  <a:extLst>
                    <a:ext uri="{9D8B030D-6E8A-4147-A177-3AD203B41FA5}">
                      <a16:colId xmlns:a16="http://schemas.microsoft.com/office/drawing/2014/main" val="20001"/>
                    </a:ext>
                  </a:extLst>
                </a:gridCol>
                <a:gridCol w="480000">
                  <a:extLst>
                    <a:ext uri="{9D8B030D-6E8A-4147-A177-3AD203B41FA5}">
                      <a16:colId xmlns:a16="http://schemas.microsoft.com/office/drawing/2014/main" val="20002"/>
                    </a:ext>
                  </a:extLst>
                </a:gridCol>
                <a:gridCol w="480000">
                  <a:extLst>
                    <a:ext uri="{9D8B030D-6E8A-4147-A177-3AD203B41FA5}">
                      <a16:colId xmlns:a16="http://schemas.microsoft.com/office/drawing/2014/main" val="20003"/>
                    </a:ext>
                  </a:extLst>
                </a:gridCol>
              </a:tblGrid>
              <a:tr h="533400">
                <a:tc>
                  <a:txBody>
                    <a:bodyPr/>
                    <a:lstStyle/>
                    <a:p>
                      <a:pPr algn="ctr"/>
                      <a:r>
                        <a:rPr lang="en-US" sz="2800" dirty="0">
                          <a:latin typeface="Times New Roman" panose="02020603050405020304" pitchFamily="18" charset="0"/>
                          <a:cs typeface="Times New Roman" panose="02020603050405020304" pitchFamily="18" charset="0"/>
                        </a:rPr>
                        <a:t>R</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Ừ</a:t>
                      </a:r>
                    </a:p>
                  </a:txBody>
                  <a:tcPr>
                    <a:solidFill>
                      <a:srgbClr val="92D050"/>
                    </a:solidFill>
                  </a:tcPr>
                </a:tc>
                <a:tc>
                  <a:txBody>
                    <a:bodyPr/>
                    <a:lstStyle/>
                    <a:p>
                      <a:pPr algn="ctr"/>
                      <a:r>
                        <a:rPr lang="en-US" sz="2800" dirty="0">
                          <a:latin typeface="Times New Roman" panose="02020603050405020304" pitchFamily="18" charset="0"/>
                          <a:cs typeface="Times New Roman" panose="02020603050405020304" pitchFamily="18" charset="0"/>
                        </a:rPr>
                        <a:t>N</a:t>
                      </a:r>
                    </a:p>
                  </a:txBody>
                  <a:tcPr>
                    <a:solidFill>
                      <a:srgbClr val="92D050"/>
                    </a:solidFill>
                  </a:tcPr>
                </a:tc>
                <a:tc>
                  <a:txBody>
                    <a:bodyPr/>
                    <a:lstStyle/>
                    <a:p>
                      <a:pPr algn="ctr"/>
                      <a:r>
                        <a:rPr lang="en-US" sz="2800" dirty="0">
                          <a:solidFill>
                            <a:srgbClr val="FF0000"/>
                          </a:solidFill>
                          <a:latin typeface="Times New Roman" panose="02020603050405020304" pitchFamily="18" charset="0"/>
                          <a:cs typeface="Times New Roman" panose="02020603050405020304" pitchFamily="18" charset="0"/>
                        </a:rPr>
                        <a:t>G</a:t>
                      </a:r>
                    </a:p>
                  </a:txBody>
                  <a:tcPr>
                    <a:solidFill>
                      <a:srgbClr val="92D050"/>
                    </a:solidFill>
                  </a:tcPr>
                </a:tc>
                <a:extLst>
                  <a:ext uri="{0D108BD9-81ED-4DB2-BD59-A6C34878D82A}">
                    <a16:rowId xmlns:a16="http://schemas.microsoft.com/office/drawing/2014/main" val="10000"/>
                  </a:ext>
                </a:extLst>
              </a:tr>
            </a:tbl>
          </a:graphicData>
        </a:graphic>
      </p:graphicFrame>
      <p:sp>
        <p:nvSpPr>
          <p:cNvPr id="10" name="c2" descr="n87 Zalo Nguyen Thi Lan Anh"/>
          <p:cNvSpPr/>
          <p:nvPr/>
        </p:nvSpPr>
        <p:spPr>
          <a:xfrm>
            <a:off x="8567058" y="1028387"/>
            <a:ext cx="3100137" cy="21815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Câu 2 </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(8 chữ cái): </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M</a:t>
            </a:r>
            <a:r>
              <a:rPr kumimoji="0" lang="vi-VN"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ột lượng các loại khí tự nhiên</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và các tạp chất bao bọc xung quanh bề mặt trái đất</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gọi</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là</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gì</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p>
        </p:txBody>
      </p:sp>
      <p:sp>
        <p:nvSpPr>
          <p:cNvPr id="42" name="c3" descr="n87 Zalo Nguyen Thi Lan Anh"/>
          <p:cNvSpPr/>
          <p:nvPr/>
        </p:nvSpPr>
        <p:spPr>
          <a:xfrm>
            <a:off x="8592133" y="1180959"/>
            <a:ext cx="3100137" cy="17807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Câu 3 </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(8 chữ cái): </a:t>
            </a:r>
            <a:r>
              <a:rPr kumimoji="0" lang="vi-VN"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Môi trường bị ô nhiễm sẽ ảnh hưởng xấu đến .......... của con người.</a:t>
            </a:r>
            <a:endPar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44" name="c4" descr="n87 Zalo Nguyen Thi Lan Anh"/>
          <p:cNvSpPr/>
          <p:nvPr/>
        </p:nvSpPr>
        <p:spPr>
          <a:xfrm>
            <a:off x="8554520" y="1148885"/>
            <a:ext cx="3100137" cy="137927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Câu 4 </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(7 chữ cái):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Săn</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bắt</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r>
              <a:rPr kumimoji="0" lang="vi-VN"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quý</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hiếm</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là</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vi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phạm</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pháp</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luật</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p>
        </p:txBody>
      </p:sp>
      <p:sp>
        <p:nvSpPr>
          <p:cNvPr id="45" name="c5" descr="n87 Zalo Nguyen Thi Lan Anh"/>
          <p:cNvSpPr/>
          <p:nvPr/>
        </p:nvSpPr>
        <p:spPr>
          <a:xfrm>
            <a:off x="8569599" y="890352"/>
            <a:ext cx="3100137" cy="23195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Câu 5 </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(7 chữ cái):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Các</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chất</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thải</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ra</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từ</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các</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hoạt</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động</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sản</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xuất</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kinh</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doanh</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dịch</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vụ</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sinh</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hoạt</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gọi</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là</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gì</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p>
        </p:txBody>
      </p:sp>
      <p:sp>
        <p:nvSpPr>
          <p:cNvPr id="46" name="c6" descr="n87 Zalo Nguyen Thi Lan Anh"/>
          <p:cNvSpPr/>
          <p:nvPr/>
        </p:nvSpPr>
        <p:spPr>
          <a:xfrm>
            <a:off x="8378907" y="804268"/>
            <a:ext cx="3338763" cy="198182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Câu 6 </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(4 chữ cái):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Hành</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vi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xả</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rác</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thải</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nước</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thải</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vào</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sông</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suối</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ao</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hồ</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sẽ</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gây</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ô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nhiễm</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nguồn</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p>
        </p:txBody>
      </p:sp>
      <p:sp>
        <p:nvSpPr>
          <p:cNvPr id="47" name="c7" descr="n87 Zalo Nguyen Thi Lan Anh"/>
          <p:cNvSpPr/>
          <p:nvPr/>
        </p:nvSpPr>
        <p:spPr>
          <a:xfrm>
            <a:off x="8572140" y="954850"/>
            <a:ext cx="3100137" cy="17807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Câu 7 </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(7 chữ cái):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Môi</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trường</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ô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nhiễm</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ảnh</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hưởng</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đến</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đời</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sống</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sức</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khỏe</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của</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p>
        </p:txBody>
      </p:sp>
      <p:sp>
        <p:nvSpPr>
          <p:cNvPr id="48" name="c8" descr="n87 Zalo Nguyen Thi Lan Anh"/>
          <p:cNvSpPr/>
          <p:nvPr/>
        </p:nvSpPr>
        <p:spPr>
          <a:xfrm>
            <a:off x="8340023" y="934703"/>
            <a:ext cx="3307570" cy="198218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Câu 8 </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(7 chữ cái): </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Nếu không có ý thức sử dụng tiết kiệm thì nhiều tài nguyên thiên nhiên sẽ </a:t>
            </a:r>
            <a:r>
              <a:rPr kumimoji="0" lang="en-US" sz="2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bị</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p>
        </p:txBody>
      </p:sp>
      <p:sp>
        <p:nvSpPr>
          <p:cNvPr id="49" name="c9" descr="n87 Zalo Nguyen Thi Lan Anh"/>
          <p:cNvSpPr/>
          <p:nvPr/>
        </p:nvSpPr>
        <p:spPr>
          <a:xfrm>
            <a:off x="8509926" y="1085285"/>
            <a:ext cx="3100137" cy="17807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Câu 9 </a:t>
            </a:r>
            <a:r>
              <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(4 chữ cái): </a:t>
            </a:r>
            <a:r>
              <a:rPr kumimoji="0" lang="vi-VN"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Loại tài nguyên được coi là lá phổi xanh của Trái Đất.</a:t>
            </a:r>
            <a:endPar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3" name="Rectangle 2" descr="n87 Zalo Nguyen Thi Lan Anh"/>
          <p:cNvSpPr/>
          <p:nvPr/>
        </p:nvSpPr>
        <p:spPr>
          <a:xfrm>
            <a:off x="0" y="30483"/>
            <a:ext cx="12192000" cy="6827517"/>
          </a:xfrm>
          <a:prstGeom prst="rect">
            <a:avLst/>
          </a:prstGeom>
          <a:noFill/>
          <a:ln w="952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lowchart: Punched Tape 5" descr="n87 Zalo Nguyen Thi Lan Anh"/>
          <p:cNvSpPr/>
          <p:nvPr/>
        </p:nvSpPr>
        <p:spPr>
          <a:xfrm>
            <a:off x="874310" y="157058"/>
            <a:ext cx="6652719" cy="1447800"/>
          </a:xfrm>
          <a:prstGeom prst="flowChartPunchedTap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TRÒ CHƠI Ô CHỮ</a:t>
            </a:r>
          </a:p>
        </p:txBody>
      </p:sp>
      <p:pic>
        <p:nvPicPr>
          <p:cNvPr id="2" name="FinalBattle-V.A-3316716" descr="n87 Zalo Nguyen Thi Lan A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775189" y="978831"/>
            <a:ext cx="609600" cy="609600"/>
          </a:xfrm>
          <a:prstGeom prst="rect">
            <a:avLst/>
          </a:prstGeom>
        </p:spPr>
      </p:pic>
    </p:spTree>
    <p:extLst>
      <p:ext uri="{BB962C8B-B14F-4D97-AF65-F5344CB8AC3E}">
        <p14:creationId xmlns:p14="http://schemas.microsoft.com/office/powerpoint/2010/main" val="120019104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4.375E-6 1.85185E-6 L 4.375E-6 -0.07222 " pathEditMode="relative" rAng="0" ptsTypes="AA">
                                      <p:cBhvr>
                                        <p:cTn id="6" dur="500" accel="50000" decel="50000" autoRev="1" fill="hold">
                                          <p:stCondLst>
                                            <p:cond delay="0"/>
                                          </p:stCondLst>
                                        </p:cTn>
                                        <p:tgtEl>
                                          <p:spTgt spid="6">
                                            <p:txEl>
                                              <p:pRg st="0" end="0"/>
                                            </p:txEl>
                                          </p:spTgt>
                                        </p:tgtEl>
                                        <p:attrNameLst>
                                          <p:attrName>ppt_x</p:attrName>
                                          <p:attrName>ppt_y</p:attrName>
                                        </p:attrNameLst>
                                      </p:cBhvr>
                                      <p:rCtr x="0" y="-3611"/>
                                    </p:animMotion>
                                    <p:animRot by="1500000">
                                      <p:cBhvr>
                                        <p:cTn id="7" dur="250" fill="hold">
                                          <p:stCondLst>
                                            <p:cond delay="0"/>
                                          </p:stCondLst>
                                        </p:cTn>
                                        <p:tgtEl>
                                          <p:spTgt spid="6">
                                            <p:txEl>
                                              <p:pRg st="0" end="0"/>
                                            </p:txEl>
                                          </p:spTgt>
                                        </p:tgtEl>
                                        <p:attrNameLst>
                                          <p:attrName>r</p:attrName>
                                        </p:attrNameLst>
                                      </p:cBhvr>
                                    </p:animRot>
                                    <p:animRot by="-1500000">
                                      <p:cBhvr>
                                        <p:cTn id="8" dur="250" fill="hold">
                                          <p:stCondLst>
                                            <p:cond delay="250"/>
                                          </p:stCondLst>
                                        </p:cTn>
                                        <p:tgtEl>
                                          <p:spTgt spid="6">
                                            <p:txEl>
                                              <p:pRg st="0" end="0"/>
                                            </p:txEl>
                                          </p:spTgt>
                                        </p:tgtEl>
                                        <p:attrNameLst>
                                          <p:attrName>r</p:attrName>
                                        </p:attrNameLst>
                                      </p:cBhvr>
                                    </p:animRot>
                                    <p:animRot by="-1500000">
                                      <p:cBhvr>
                                        <p:cTn id="9" dur="250" fill="hold">
                                          <p:stCondLst>
                                            <p:cond delay="500"/>
                                          </p:stCondLst>
                                        </p:cTn>
                                        <p:tgtEl>
                                          <p:spTgt spid="6">
                                            <p:txEl>
                                              <p:pRg st="0" end="0"/>
                                            </p:txEl>
                                          </p:spTgt>
                                        </p:tgtEl>
                                        <p:attrNameLst>
                                          <p:attrName>r</p:attrName>
                                        </p:attrNameLst>
                                      </p:cBhvr>
                                    </p:animRot>
                                    <p:animRot by="1500000">
                                      <p:cBhvr>
                                        <p:cTn id="10" dur="250" fill="hold">
                                          <p:stCondLst>
                                            <p:cond delay="750"/>
                                          </p:stCondLst>
                                        </p:cTn>
                                        <p:tgtEl>
                                          <p:spTgt spid="6">
                                            <p:txEl>
                                              <p:pRg st="0" end="0"/>
                                            </p:txEl>
                                          </p:spTgt>
                                        </p:tgtEl>
                                        <p:attrNameLst>
                                          <p:attrName>r</p:attrName>
                                        </p:attrNameLst>
                                      </p:cBhvr>
                                    </p:animRot>
                                  </p:childTnLst>
                                </p:cTn>
                              </p:par>
                              <p:par>
                                <p:cTn id="11" presetID="1" presetClass="emph" presetSubtype="2" repeatCount="indefinite" accel="16000" decel="84000" fill="hold" nodeType="withEffect">
                                  <p:stCondLst>
                                    <p:cond delay="0"/>
                                  </p:stCondLst>
                                  <p:childTnLst>
                                    <p:animClr clrSpc="rgb" dir="cw">
                                      <p:cBhvr>
                                        <p:cTn id="12" dur="500" fill="hold"/>
                                        <p:tgtEl>
                                          <p:spTgt spid="6">
                                            <p:txEl>
                                              <p:pRg st="0" end="0"/>
                                            </p:txEl>
                                          </p:spTgt>
                                        </p:tgtEl>
                                        <p:attrNameLst>
                                          <p:attrName>fillcolor</p:attrName>
                                        </p:attrNameLst>
                                      </p:cBhvr>
                                      <p:to>
                                        <a:schemeClr val="accent2"/>
                                      </p:to>
                                    </p:animClr>
                                    <p:set>
                                      <p:cBhvr>
                                        <p:cTn id="13" dur="500" fill="hold"/>
                                        <p:tgtEl>
                                          <p:spTgt spid="6">
                                            <p:txEl>
                                              <p:pRg st="0" end="0"/>
                                            </p:txEl>
                                          </p:spTgt>
                                        </p:tgtEl>
                                        <p:attrNameLst>
                                          <p:attrName>fill.type</p:attrName>
                                        </p:attrNameLst>
                                      </p:cBhvr>
                                      <p:to>
                                        <p:strVal val="solid"/>
                                      </p:to>
                                    </p:set>
                                    <p:set>
                                      <p:cBhvr>
                                        <p:cTn id="14" dur="500" fill="hold"/>
                                        <p:tgtEl>
                                          <p:spTgt spid="6">
                                            <p:txEl>
                                              <p:pRg st="0" end="0"/>
                                            </p:txEl>
                                          </p:spTgt>
                                        </p:tgtEl>
                                        <p:attrNameLst>
                                          <p:attrName>fill.on</p:attrName>
                                        </p:attrNameLst>
                                      </p:cBhvr>
                                      <p:to>
                                        <p:strVal val="true"/>
                                      </p:to>
                                    </p:set>
                                  </p:childTnLst>
                                </p:cTn>
                              </p:par>
                              <p:par>
                                <p:cTn id="15" presetID="27" presetClass="emph" presetSubtype="0" repeatCount="indefinite" fill="remove" nodeType="withEffect">
                                  <p:stCondLst>
                                    <p:cond delay="0"/>
                                  </p:stCondLst>
                                  <p:iterate type="lt">
                                    <p:tmPct val="0"/>
                                  </p:iterate>
                                  <p:childTnLst>
                                    <p:animClr clrSpc="rgb" dir="cw">
                                      <p:cBhvr override="childStyle">
                                        <p:cTn id="16" dur="250" autoRev="1" fill="remove"/>
                                        <p:tgtEl>
                                          <p:spTgt spid="6">
                                            <p:txEl>
                                              <p:pRg st="0" end="0"/>
                                            </p:txEl>
                                          </p:spTgt>
                                        </p:tgtEl>
                                        <p:attrNameLst>
                                          <p:attrName>style.color</p:attrName>
                                        </p:attrNameLst>
                                      </p:cBhvr>
                                      <p:to>
                                        <a:srgbClr val="FFFF00"/>
                                      </p:to>
                                    </p:animClr>
                                    <p:animClr clrSpc="rgb" dir="cw">
                                      <p:cBhvr>
                                        <p:cTn id="17" dur="250" autoRev="1" fill="remove"/>
                                        <p:tgtEl>
                                          <p:spTgt spid="6">
                                            <p:txEl>
                                              <p:pRg st="0" end="0"/>
                                            </p:txEl>
                                          </p:spTgt>
                                        </p:tgtEl>
                                        <p:attrNameLst>
                                          <p:attrName>fillcolor</p:attrName>
                                        </p:attrNameLst>
                                      </p:cBhvr>
                                      <p:to>
                                        <a:srgbClr val="FFFF00"/>
                                      </p:to>
                                    </p:animClr>
                                    <p:set>
                                      <p:cBhvr>
                                        <p:cTn id="18" dur="250" autoRev="1" fill="remove"/>
                                        <p:tgtEl>
                                          <p:spTgt spid="6">
                                            <p:txEl>
                                              <p:pRg st="0" end="0"/>
                                            </p:txEl>
                                          </p:spTgt>
                                        </p:tgtEl>
                                        <p:attrNameLst>
                                          <p:attrName>fill.type</p:attrName>
                                        </p:attrNameLst>
                                      </p:cBhvr>
                                      <p:to>
                                        <p:strVal val="solid"/>
                                      </p:to>
                                    </p:set>
                                    <p:set>
                                      <p:cBhvr>
                                        <p:cTn id="19" dur="250" autoRev="1" fill="remove"/>
                                        <p:tgtEl>
                                          <p:spTgt spid="6">
                                            <p:txEl>
                                              <p:pRg st="0" end="0"/>
                                            </p:txEl>
                                          </p:spTgt>
                                        </p:tgtEl>
                                        <p:attrNameLst>
                                          <p:attrName>fill.on</p:attrName>
                                        </p:attrNameLst>
                                      </p:cBhvr>
                                      <p:to>
                                        <p:strVal val="true"/>
                                      </p:to>
                                    </p:set>
                                  </p:childTnLst>
                                </p:cTn>
                              </p:par>
                              <p:par>
                                <p:cTn id="20" presetID="1" presetClass="mediacall" presetSubtype="0" fill="hold" nodeType="withEffect">
                                  <p:stCondLst>
                                    <p:cond delay="0"/>
                                  </p:stCondLst>
                                  <p:childTnLst>
                                    <p:cmd type="call" cmd="playFrom(0.0)">
                                      <p:cBhvr>
                                        <p:cTn id="21" dur="169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2" presetClass="entr" presetSubtype="12"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additive="base">
                                        <p:cTn id="27" dur="500" fill="hold"/>
                                        <p:tgtEl>
                                          <p:spTgt spid="50"/>
                                        </p:tgtEl>
                                        <p:attrNameLst>
                                          <p:attrName>ppt_x</p:attrName>
                                        </p:attrNameLst>
                                      </p:cBhvr>
                                      <p:tavLst>
                                        <p:tav tm="0">
                                          <p:val>
                                            <p:strVal val="0-#ppt_w/2"/>
                                          </p:val>
                                        </p:tav>
                                        <p:tav tm="100000">
                                          <p:val>
                                            <p:strVal val="#ppt_x"/>
                                          </p:val>
                                        </p:tav>
                                      </p:tavLst>
                                    </p:anim>
                                    <p:anim calcmode="lin" valueType="num">
                                      <p:cBhvr additive="base">
                                        <p:cTn id="2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6" fill="hold" grpId="1" nodeType="clickEffect">
                                  <p:stCondLst>
                                    <p:cond delay="0"/>
                                  </p:stCondLst>
                                  <p:childTnLst>
                                    <p:anim calcmode="lin" valueType="num">
                                      <p:cBhvr additive="base">
                                        <p:cTn id="32" dur="500"/>
                                        <p:tgtEl>
                                          <p:spTgt spid="50"/>
                                        </p:tgtEl>
                                        <p:attrNameLst>
                                          <p:attrName>ppt_x</p:attrName>
                                        </p:attrNameLst>
                                      </p:cBhvr>
                                      <p:tavLst>
                                        <p:tav tm="0">
                                          <p:val>
                                            <p:strVal val="ppt_x"/>
                                          </p:val>
                                        </p:tav>
                                        <p:tav tm="100000">
                                          <p:val>
                                            <p:strVal val="1+ppt_w/2"/>
                                          </p:val>
                                        </p:tav>
                                      </p:tavLst>
                                    </p:anim>
                                    <p:anim calcmode="lin" valueType="num">
                                      <p:cBhvr additive="base">
                                        <p:cTn id="33" dur="500"/>
                                        <p:tgtEl>
                                          <p:spTgt spid="50"/>
                                        </p:tgtEl>
                                        <p:attrNameLst>
                                          <p:attrName>ppt_y</p:attrName>
                                        </p:attrNameLst>
                                      </p:cBhvr>
                                      <p:tavLst>
                                        <p:tav tm="0">
                                          <p:val>
                                            <p:strVal val="ppt_y"/>
                                          </p:val>
                                        </p:tav>
                                        <p:tav tm="100000">
                                          <p:val>
                                            <p:strVal val="1+ppt_h/2"/>
                                          </p:val>
                                        </p:tav>
                                      </p:tavLst>
                                    </p:anim>
                                    <p:set>
                                      <p:cBhvr>
                                        <p:cTn id="34" dur="1" fill="hold">
                                          <p:stCondLst>
                                            <p:cond delay="499"/>
                                          </p:stCondLst>
                                        </p:cTn>
                                        <p:tgtEl>
                                          <p:spTgt spid="50"/>
                                        </p:tgtEl>
                                        <p:attrNameLst>
                                          <p:attrName>style.visibility</p:attrName>
                                        </p:attrNameLst>
                                      </p:cBhvr>
                                      <p:to>
                                        <p:strVal val="hidden"/>
                                      </p:to>
                                    </p:set>
                                  </p:childTnLst>
                                </p:cTn>
                              </p:par>
                              <p:par>
                                <p:cTn id="35" presetID="19" presetClass="emph" presetSubtype="0" fill="hold" grpId="0" nodeType="withEffect">
                                  <p:stCondLst>
                                    <p:cond delay="0"/>
                                  </p:stCondLst>
                                  <p:childTnLst>
                                    <p:animClr clrSpc="rgb" dir="cw">
                                      <p:cBhvr override="childStyle">
                                        <p:cTn id="36" dur="500" fill="hold"/>
                                        <p:tgtEl>
                                          <p:spTgt spid="8"/>
                                        </p:tgtEl>
                                        <p:attrNameLst>
                                          <p:attrName>style.color</p:attrName>
                                        </p:attrNameLst>
                                      </p:cBhvr>
                                      <p:to>
                                        <a:srgbClr val="00B050"/>
                                      </p:to>
                                    </p:animClr>
                                    <p:animClr clrSpc="rgb" dir="cw">
                                      <p:cBhvr>
                                        <p:cTn id="37" dur="500" fill="hold"/>
                                        <p:tgtEl>
                                          <p:spTgt spid="8"/>
                                        </p:tgtEl>
                                        <p:attrNameLst>
                                          <p:attrName>fillcolor</p:attrName>
                                        </p:attrNameLst>
                                      </p:cBhvr>
                                      <p:to>
                                        <a:srgbClr val="00B050"/>
                                      </p:to>
                                    </p:animClr>
                                    <p:set>
                                      <p:cBhvr>
                                        <p:cTn id="38" dur="500" fill="hold"/>
                                        <p:tgtEl>
                                          <p:spTgt spid="8"/>
                                        </p:tgtEl>
                                        <p:attrNameLst>
                                          <p:attrName>fill.type</p:attrName>
                                        </p:attrNameLst>
                                      </p:cBhvr>
                                      <p:to>
                                        <p:strVal val="solid"/>
                                      </p:to>
                                    </p:set>
                                    <p:set>
                                      <p:cBhvr>
                                        <p:cTn id="39"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24"/>
                    </p:tgtEl>
                  </p:cond>
                </p:stCondLst>
                <p:endSync evt="end" delay="0">
                  <p:rtn val="all"/>
                </p:endSync>
                <p:childTnLst>
                  <p:par>
                    <p:cTn id="41" fill="hold">
                      <p:stCondLst>
                        <p:cond delay="0"/>
                      </p:stCondLst>
                      <p:childTnLst>
                        <p:par>
                          <p:cTn id="42" fill="hold">
                            <p:stCondLst>
                              <p:cond delay="0"/>
                            </p:stCondLst>
                            <p:childTnLst>
                              <p:par>
                                <p:cTn id="43" presetID="2" presetClass="entr" presetSubtype="12" fill="hold" grpId="0" nodeType="clickEffect">
                                  <p:stCondLst>
                                    <p:cond delay="0"/>
                                  </p:stCondLst>
                                  <p:childTnLst>
                                    <p:set>
                                      <p:cBhvr>
                                        <p:cTn id="44" dur="1" fill="hold">
                                          <p:stCondLst>
                                            <p:cond delay="0"/>
                                          </p:stCondLst>
                                        </p:cTn>
                                        <p:tgtEl>
                                          <p:spTgt spid="49"/>
                                        </p:tgtEl>
                                        <p:attrNameLst>
                                          <p:attrName>style.visibility</p:attrName>
                                        </p:attrNameLst>
                                      </p:cBhvr>
                                      <p:to>
                                        <p:strVal val="visible"/>
                                      </p:to>
                                    </p:set>
                                    <p:anim calcmode="lin" valueType="num">
                                      <p:cBhvr additive="base">
                                        <p:cTn id="45" dur="500" fill="hold"/>
                                        <p:tgtEl>
                                          <p:spTgt spid="49"/>
                                        </p:tgtEl>
                                        <p:attrNameLst>
                                          <p:attrName>ppt_x</p:attrName>
                                        </p:attrNameLst>
                                      </p:cBhvr>
                                      <p:tavLst>
                                        <p:tav tm="0">
                                          <p:val>
                                            <p:strVal val="0-#ppt_w/2"/>
                                          </p:val>
                                        </p:tav>
                                        <p:tav tm="100000">
                                          <p:val>
                                            <p:strVal val="#ppt_x"/>
                                          </p:val>
                                        </p:tav>
                                      </p:tavLst>
                                    </p:anim>
                                    <p:anim calcmode="lin" valueType="num">
                                      <p:cBhvr additive="base">
                                        <p:cTn id="4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xit" presetSubtype="6" fill="hold" grpId="1" nodeType="clickEffect">
                                  <p:stCondLst>
                                    <p:cond delay="0"/>
                                  </p:stCondLst>
                                  <p:childTnLst>
                                    <p:anim calcmode="lin" valueType="num">
                                      <p:cBhvr additive="base">
                                        <p:cTn id="50" dur="500"/>
                                        <p:tgtEl>
                                          <p:spTgt spid="49"/>
                                        </p:tgtEl>
                                        <p:attrNameLst>
                                          <p:attrName>ppt_x</p:attrName>
                                        </p:attrNameLst>
                                      </p:cBhvr>
                                      <p:tavLst>
                                        <p:tav tm="0">
                                          <p:val>
                                            <p:strVal val="ppt_x"/>
                                          </p:val>
                                        </p:tav>
                                        <p:tav tm="100000">
                                          <p:val>
                                            <p:strVal val="1+ppt_w/2"/>
                                          </p:val>
                                        </p:tav>
                                      </p:tavLst>
                                    </p:anim>
                                    <p:anim calcmode="lin" valueType="num">
                                      <p:cBhvr additive="base">
                                        <p:cTn id="51" dur="500"/>
                                        <p:tgtEl>
                                          <p:spTgt spid="49"/>
                                        </p:tgtEl>
                                        <p:attrNameLst>
                                          <p:attrName>ppt_y</p:attrName>
                                        </p:attrNameLst>
                                      </p:cBhvr>
                                      <p:tavLst>
                                        <p:tav tm="0">
                                          <p:val>
                                            <p:strVal val="ppt_y"/>
                                          </p:val>
                                        </p:tav>
                                        <p:tav tm="100000">
                                          <p:val>
                                            <p:strVal val="1+ppt_h/2"/>
                                          </p:val>
                                        </p:tav>
                                      </p:tavLst>
                                    </p:anim>
                                    <p:set>
                                      <p:cBhvr>
                                        <p:cTn id="52" dur="1" fill="hold">
                                          <p:stCondLst>
                                            <p:cond delay="499"/>
                                          </p:stCondLst>
                                        </p:cTn>
                                        <p:tgtEl>
                                          <p:spTgt spid="49"/>
                                        </p:tgtEl>
                                        <p:attrNameLst>
                                          <p:attrName>style.visibility</p:attrName>
                                        </p:attrNameLst>
                                      </p:cBhvr>
                                      <p:to>
                                        <p:strVal val="hidden"/>
                                      </p:to>
                                    </p:set>
                                  </p:childTnLst>
                                </p:cTn>
                              </p:par>
                              <p:par>
                                <p:cTn id="53" presetID="19" presetClass="emph" presetSubtype="0" fill="hold" grpId="0" nodeType="withEffect">
                                  <p:stCondLst>
                                    <p:cond delay="0"/>
                                  </p:stCondLst>
                                  <p:childTnLst>
                                    <p:animClr clrSpc="rgb" dir="cw">
                                      <p:cBhvr override="childStyle">
                                        <p:cTn id="54" dur="500" fill="hold"/>
                                        <p:tgtEl>
                                          <p:spTgt spid="24"/>
                                        </p:tgtEl>
                                        <p:attrNameLst>
                                          <p:attrName>style.color</p:attrName>
                                        </p:attrNameLst>
                                      </p:cBhvr>
                                      <p:to>
                                        <a:srgbClr val="00B050"/>
                                      </p:to>
                                    </p:animClr>
                                    <p:animClr clrSpc="rgb" dir="cw">
                                      <p:cBhvr>
                                        <p:cTn id="55" dur="500" fill="hold"/>
                                        <p:tgtEl>
                                          <p:spTgt spid="24"/>
                                        </p:tgtEl>
                                        <p:attrNameLst>
                                          <p:attrName>fillcolor</p:attrName>
                                        </p:attrNameLst>
                                      </p:cBhvr>
                                      <p:to>
                                        <a:srgbClr val="00B050"/>
                                      </p:to>
                                    </p:animClr>
                                    <p:set>
                                      <p:cBhvr>
                                        <p:cTn id="56" dur="500" fill="hold"/>
                                        <p:tgtEl>
                                          <p:spTgt spid="24"/>
                                        </p:tgtEl>
                                        <p:attrNameLst>
                                          <p:attrName>fill.type</p:attrName>
                                        </p:attrNameLst>
                                      </p:cBhvr>
                                      <p:to>
                                        <p:strVal val="solid"/>
                                      </p:to>
                                    </p:set>
                                    <p:set>
                                      <p:cBhvr>
                                        <p:cTn id="57" dur="5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58" restart="whenNotActive" fill="hold" evtFilter="cancelBubble" nodeType="interactiveSeq">
                <p:stCondLst>
                  <p:cond evt="onClick" delay="0">
                    <p:tgtEl>
                      <p:spTgt spid="26"/>
                    </p:tgtEl>
                  </p:cond>
                </p:stCondLst>
                <p:endSync evt="end" delay="0">
                  <p:rtn val="all"/>
                </p:endSync>
                <p:childTnLst>
                  <p:par>
                    <p:cTn id="59" fill="hold">
                      <p:stCondLst>
                        <p:cond delay="0"/>
                      </p:stCondLst>
                      <p:childTnLst>
                        <p:par>
                          <p:cTn id="60" fill="hold">
                            <p:stCondLst>
                              <p:cond delay="0"/>
                            </p:stCondLst>
                            <p:childTnLst>
                              <p:par>
                                <p:cTn id="61" presetID="2" presetClass="entr" presetSubtype="12"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anim calcmode="lin" valueType="num">
                                      <p:cBhvr additive="base">
                                        <p:cTn id="63" dur="500" fill="hold"/>
                                        <p:tgtEl>
                                          <p:spTgt spid="48"/>
                                        </p:tgtEl>
                                        <p:attrNameLst>
                                          <p:attrName>ppt_x</p:attrName>
                                        </p:attrNameLst>
                                      </p:cBhvr>
                                      <p:tavLst>
                                        <p:tav tm="0">
                                          <p:val>
                                            <p:strVal val="0-#ppt_w/2"/>
                                          </p:val>
                                        </p:tav>
                                        <p:tav tm="100000">
                                          <p:val>
                                            <p:strVal val="#ppt_x"/>
                                          </p:val>
                                        </p:tav>
                                      </p:tavLst>
                                    </p:anim>
                                    <p:anim calcmode="lin" valueType="num">
                                      <p:cBhvr additive="base">
                                        <p:cTn id="6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xit" presetSubtype="6" fill="hold" grpId="1" nodeType="clickEffect">
                                  <p:stCondLst>
                                    <p:cond delay="0"/>
                                  </p:stCondLst>
                                  <p:childTnLst>
                                    <p:anim calcmode="lin" valueType="num">
                                      <p:cBhvr additive="base">
                                        <p:cTn id="68" dur="500"/>
                                        <p:tgtEl>
                                          <p:spTgt spid="48"/>
                                        </p:tgtEl>
                                        <p:attrNameLst>
                                          <p:attrName>ppt_x</p:attrName>
                                        </p:attrNameLst>
                                      </p:cBhvr>
                                      <p:tavLst>
                                        <p:tav tm="0">
                                          <p:val>
                                            <p:strVal val="ppt_x"/>
                                          </p:val>
                                        </p:tav>
                                        <p:tav tm="100000">
                                          <p:val>
                                            <p:strVal val="1+ppt_w/2"/>
                                          </p:val>
                                        </p:tav>
                                      </p:tavLst>
                                    </p:anim>
                                    <p:anim calcmode="lin" valueType="num">
                                      <p:cBhvr additive="base">
                                        <p:cTn id="69" dur="500"/>
                                        <p:tgtEl>
                                          <p:spTgt spid="48"/>
                                        </p:tgtEl>
                                        <p:attrNameLst>
                                          <p:attrName>ppt_y</p:attrName>
                                        </p:attrNameLst>
                                      </p:cBhvr>
                                      <p:tavLst>
                                        <p:tav tm="0">
                                          <p:val>
                                            <p:strVal val="ppt_y"/>
                                          </p:val>
                                        </p:tav>
                                        <p:tav tm="100000">
                                          <p:val>
                                            <p:strVal val="1+ppt_h/2"/>
                                          </p:val>
                                        </p:tav>
                                      </p:tavLst>
                                    </p:anim>
                                    <p:set>
                                      <p:cBhvr>
                                        <p:cTn id="70" dur="1" fill="hold">
                                          <p:stCondLst>
                                            <p:cond delay="499"/>
                                          </p:stCondLst>
                                        </p:cTn>
                                        <p:tgtEl>
                                          <p:spTgt spid="48"/>
                                        </p:tgtEl>
                                        <p:attrNameLst>
                                          <p:attrName>style.visibility</p:attrName>
                                        </p:attrNameLst>
                                      </p:cBhvr>
                                      <p:to>
                                        <p:strVal val="hidden"/>
                                      </p:to>
                                    </p:set>
                                  </p:childTnLst>
                                </p:cTn>
                              </p:par>
                              <p:par>
                                <p:cTn id="71" presetID="19" presetClass="emph" presetSubtype="0" fill="hold" grpId="0" nodeType="withEffect">
                                  <p:stCondLst>
                                    <p:cond delay="0"/>
                                  </p:stCondLst>
                                  <p:childTnLst>
                                    <p:animClr clrSpc="rgb" dir="cw">
                                      <p:cBhvr override="childStyle">
                                        <p:cTn id="72" dur="500" fill="hold"/>
                                        <p:tgtEl>
                                          <p:spTgt spid="26"/>
                                        </p:tgtEl>
                                        <p:attrNameLst>
                                          <p:attrName>style.color</p:attrName>
                                        </p:attrNameLst>
                                      </p:cBhvr>
                                      <p:to>
                                        <a:srgbClr val="00B050"/>
                                      </p:to>
                                    </p:animClr>
                                    <p:animClr clrSpc="rgb" dir="cw">
                                      <p:cBhvr>
                                        <p:cTn id="73" dur="500" fill="hold"/>
                                        <p:tgtEl>
                                          <p:spTgt spid="26"/>
                                        </p:tgtEl>
                                        <p:attrNameLst>
                                          <p:attrName>fillcolor</p:attrName>
                                        </p:attrNameLst>
                                      </p:cBhvr>
                                      <p:to>
                                        <a:srgbClr val="00B050"/>
                                      </p:to>
                                    </p:animClr>
                                    <p:set>
                                      <p:cBhvr>
                                        <p:cTn id="74" dur="500" fill="hold"/>
                                        <p:tgtEl>
                                          <p:spTgt spid="26"/>
                                        </p:tgtEl>
                                        <p:attrNameLst>
                                          <p:attrName>fill.type</p:attrName>
                                        </p:attrNameLst>
                                      </p:cBhvr>
                                      <p:to>
                                        <p:strVal val="solid"/>
                                      </p:to>
                                    </p:set>
                                    <p:set>
                                      <p:cBhvr>
                                        <p:cTn id="75"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6" restart="whenNotActive" fill="hold" evtFilter="cancelBubble" nodeType="interactiveSeq">
                <p:stCondLst>
                  <p:cond evt="onClick" delay="0">
                    <p:tgtEl>
                      <p:spTgt spid="28"/>
                    </p:tgtEl>
                  </p:cond>
                </p:stCondLst>
                <p:endSync evt="end" delay="0">
                  <p:rtn val="all"/>
                </p:endSync>
                <p:childTnLst>
                  <p:par>
                    <p:cTn id="77" fill="hold">
                      <p:stCondLst>
                        <p:cond delay="0"/>
                      </p:stCondLst>
                      <p:childTnLst>
                        <p:par>
                          <p:cTn id="78" fill="hold">
                            <p:stCondLst>
                              <p:cond delay="0"/>
                            </p:stCondLst>
                            <p:childTnLst>
                              <p:par>
                                <p:cTn id="79" presetID="2" presetClass="entr" presetSubtype="12" fill="hold" grpId="0" nodeType="clickEffect">
                                  <p:stCondLst>
                                    <p:cond delay="0"/>
                                  </p:stCondLst>
                                  <p:childTnLst>
                                    <p:set>
                                      <p:cBhvr>
                                        <p:cTn id="80" dur="1" fill="hold">
                                          <p:stCondLst>
                                            <p:cond delay="0"/>
                                          </p:stCondLst>
                                        </p:cTn>
                                        <p:tgtEl>
                                          <p:spTgt spid="47"/>
                                        </p:tgtEl>
                                        <p:attrNameLst>
                                          <p:attrName>style.visibility</p:attrName>
                                        </p:attrNameLst>
                                      </p:cBhvr>
                                      <p:to>
                                        <p:strVal val="visible"/>
                                      </p:to>
                                    </p:set>
                                    <p:anim calcmode="lin" valueType="num">
                                      <p:cBhvr additive="base">
                                        <p:cTn id="81" dur="500" fill="hold"/>
                                        <p:tgtEl>
                                          <p:spTgt spid="47"/>
                                        </p:tgtEl>
                                        <p:attrNameLst>
                                          <p:attrName>ppt_x</p:attrName>
                                        </p:attrNameLst>
                                      </p:cBhvr>
                                      <p:tavLst>
                                        <p:tav tm="0">
                                          <p:val>
                                            <p:strVal val="0-#ppt_w/2"/>
                                          </p:val>
                                        </p:tav>
                                        <p:tav tm="100000">
                                          <p:val>
                                            <p:strVal val="#ppt_x"/>
                                          </p:val>
                                        </p:tav>
                                      </p:tavLst>
                                    </p:anim>
                                    <p:anim calcmode="lin" valueType="num">
                                      <p:cBhvr additive="base">
                                        <p:cTn id="8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xit" presetSubtype="6" fill="hold" grpId="1" nodeType="clickEffect">
                                  <p:stCondLst>
                                    <p:cond delay="0"/>
                                  </p:stCondLst>
                                  <p:childTnLst>
                                    <p:anim calcmode="lin" valueType="num">
                                      <p:cBhvr additive="base">
                                        <p:cTn id="86" dur="500"/>
                                        <p:tgtEl>
                                          <p:spTgt spid="47"/>
                                        </p:tgtEl>
                                        <p:attrNameLst>
                                          <p:attrName>ppt_x</p:attrName>
                                        </p:attrNameLst>
                                      </p:cBhvr>
                                      <p:tavLst>
                                        <p:tav tm="0">
                                          <p:val>
                                            <p:strVal val="ppt_x"/>
                                          </p:val>
                                        </p:tav>
                                        <p:tav tm="100000">
                                          <p:val>
                                            <p:strVal val="1+ppt_w/2"/>
                                          </p:val>
                                        </p:tav>
                                      </p:tavLst>
                                    </p:anim>
                                    <p:anim calcmode="lin" valueType="num">
                                      <p:cBhvr additive="base">
                                        <p:cTn id="87" dur="500"/>
                                        <p:tgtEl>
                                          <p:spTgt spid="47"/>
                                        </p:tgtEl>
                                        <p:attrNameLst>
                                          <p:attrName>ppt_y</p:attrName>
                                        </p:attrNameLst>
                                      </p:cBhvr>
                                      <p:tavLst>
                                        <p:tav tm="0">
                                          <p:val>
                                            <p:strVal val="ppt_y"/>
                                          </p:val>
                                        </p:tav>
                                        <p:tav tm="100000">
                                          <p:val>
                                            <p:strVal val="1+ppt_h/2"/>
                                          </p:val>
                                        </p:tav>
                                      </p:tavLst>
                                    </p:anim>
                                    <p:set>
                                      <p:cBhvr>
                                        <p:cTn id="88" dur="1" fill="hold">
                                          <p:stCondLst>
                                            <p:cond delay="499"/>
                                          </p:stCondLst>
                                        </p:cTn>
                                        <p:tgtEl>
                                          <p:spTgt spid="47"/>
                                        </p:tgtEl>
                                        <p:attrNameLst>
                                          <p:attrName>style.visibility</p:attrName>
                                        </p:attrNameLst>
                                      </p:cBhvr>
                                      <p:to>
                                        <p:strVal val="hidden"/>
                                      </p:to>
                                    </p:set>
                                  </p:childTnLst>
                                </p:cTn>
                              </p:par>
                              <p:par>
                                <p:cTn id="89" presetID="19" presetClass="emph" presetSubtype="0" fill="hold" grpId="0" nodeType="withEffect">
                                  <p:stCondLst>
                                    <p:cond delay="0"/>
                                  </p:stCondLst>
                                  <p:childTnLst>
                                    <p:animClr clrSpc="rgb" dir="cw">
                                      <p:cBhvr override="childStyle">
                                        <p:cTn id="90" dur="500" fill="hold"/>
                                        <p:tgtEl>
                                          <p:spTgt spid="28"/>
                                        </p:tgtEl>
                                        <p:attrNameLst>
                                          <p:attrName>style.color</p:attrName>
                                        </p:attrNameLst>
                                      </p:cBhvr>
                                      <p:to>
                                        <a:srgbClr val="00B050"/>
                                      </p:to>
                                    </p:animClr>
                                    <p:animClr clrSpc="rgb" dir="cw">
                                      <p:cBhvr>
                                        <p:cTn id="91" dur="500" fill="hold"/>
                                        <p:tgtEl>
                                          <p:spTgt spid="28"/>
                                        </p:tgtEl>
                                        <p:attrNameLst>
                                          <p:attrName>fillcolor</p:attrName>
                                        </p:attrNameLst>
                                      </p:cBhvr>
                                      <p:to>
                                        <a:srgbClr val="00B050"/>
                                      </p:to>
                                    </p:animClr>
                                    <p:set>
                                      <p:cBhvr>
                                        <p:cTn id="92" dur="500" fill="hold"/>
                                        <p:tgtEl>
                                          <p:spTgt spid="28"/>
                                        </p:tgtEl>
                                        <p:attrNameLst>
                                          <p:attrName>fill.type</p:attrName>
                                        </p:attrNameLst>
                                      </p:cBhvr>
                                      <p:to>
                                        <p:strVal val="solid"/>
                                      </p:to>
                                    </p:set>
                                    <p:set>
                                      <p:cBhvr>
                                        <p:cTn id="9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94" restart="whenNotActive" fill="hold" evtFilter="cancelBubble" nodeType="interactiveSeq">
                <p:stCondLst>
                  <p:cond evt="onClick" delay="0">
                    <p:tgtEl>
                      <p:spTgt spid="31"/>
                    </p:tgtEl>
                  </p:cond>
                </p:stCondLst>
                <p:endSync evt="end" delay="0">
                  <p:rtn val="all"/>
                </p:endSync>
                <p:childTnLst>
                  <p:par>
                    <p:cTn id="95" fill="hold">
                      <p:stCondLst>
                        <p:cond delay="0"/>
                      </p:stCondLst>
                      <p:childTnLst>
                        <p:par>
                          <p:cTn id="96" fill="hold">
                            <p:stCondLst>
                              <p:cond delay="0"/>
                            </p:stCondLst>
                            <p:childTnLst>
                              <p:par>
                                <p:cTn id="97" presetID="2" presetClass="entr" presetSubtype="12" fill="hold" grpId="0" nodeType="clickEffect">
                                  <p:stCondLst>
                                    <p:cond delay="0"/>
                                  </p:stCondLst>
                                  <p:childTnLst>
                                    <p:set>
                                      <p:cBhvr>
                                        <p:cTn id="98" dur="1" fill="hold">
                                          <p:stCondLst>
                                            <p:cond delay="0"/>
                                          </p:stCondLst>
                                        </p:cTn>
                                        <p:tgtEl>
                                          <p:spTgt spid="46"/>
                                        </p:tgtEl>
                                        <p:attrNameLst>
                                          <p:attrName>style.visibility</p:attrName>
                                        </p:attrNameLst>
                                      </p:cBhvr>
                                      <p:to>
                                        <p:strVal val="visible"/>
                                      </p:to>
                                    </p:set>
                                    <p:anim calcmode="lin" valueType="num">
                                      <p:cBhvr additive="base">
                                        <p:cTn id="99" dur="500" fill="hold"/>
                                        <p:tgtEl>
                                          <p:spTgt spid="46"/>
                                        </p:tgtEl>
                                        <p:attrNameLst>
                                          <p:attrName>ppt_x</p:attrName>
                                        </p:attrNameLst>
                                      </p:cBhvr>
                                      <p:tavLst>
                                        <p:tav tm="0">
                                          <p:val>
                                            <p:strVal val="0-#ppt_w/2"/>
                                          </p:val>
                                        </p:tav>
                                        <p:tav tm="100000">
                                          <p:val>
                                            <p:strVal val="#ppt_x"/>
                                          </p:val>
                                        </p:tav>
                                      </p:tavLst>
                                    </p:anim>
                                    <p:anim calcmode="lin" valueType="num">
                                      <p:cBhvr additive="base">
                                        <p:cTn id="10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xit" presetSubtype="6" fill="hold" grpId="1" nodeType="clickEffect">
                                  <p:stCondLst>
                                    <p:cond delay="0"/>
                                  </p:stCondLst>
                                  <p:childTnLst>
                                    <p:anim calcmode="lin" valueType="num">
                                      <p:cBhvr additive="base">
                                        <p:cTn id="104" dur="500"/>
                                        <p:tgtEl>
                                          <p:spTgt spid="46"/>
                                        </p:tgtEl>
                                        <p:attrNameLst>
                                          <p:attrName>ppt_x</p:attrName>
                                        </p:attrNameLst>
                                      </p:cBhvr>
                                      <p:tavLst>
                                        <p:tav tm="0">
                                          <p:val>
                                            <p:strVal val="ppt_x"/>
                                          </p:val>
                                        </p:tav>
                                        <p:tav tm="100000">
                                          <p:val>
                                            <p:strVal val="1+ppt_w/2"/>
                                          </p:val>
                                        </p:tav>
                                      </p:tavLst>
                                    </p:anim>
                                    <p:anim calcmode="lin" valueType="num">
                                      <p:cBhvr additive="base">
                                        <p:cTn id="105" dur="500"/>
                                        <p:tgtEl>
                                          <p:spTgt spid="46"/>
                                        </p:tgtEl>
                                        <p:attrNameLst>
                                          <p:attrName>ppt_y</p:attrName>
                                        </p:attrNameLst>
                                      </p:cBhvr>
                                      <p:tavLst>
                                        <p:tav tm="0">
                                          <p:val>
                                            <p:strVal val="ppt_y"/>
                                          </p:val>
                                        </p:tav>
                                        <p:tav tm="100000">
                                          <p:val>
                                            <p:strVal val="1+ppt_h/2"/>
                                          </p:val>
                                        </p:tav>
                                      </p:tavLst>
                                    </p:anim>
                                    <p:set>
                                      <p:cBhvr>
                                        <p:cTn id="106" dur="1" fill="hold">
                                          <p:stCondLst>
                                            <p:cond delay="499"/>
                                          </p:stCondLst>
                                        </p:cTn>
                                        <p:tgtEl>
                                          <p:spTgt spid="46"/>
                                        </p:tgtEl>
                                        <p:attrNameLst>
                                          <p:attrName>style.visibility</p:attrName>
                                        </p:attrNameLst>
                                      </p:cBhvr>
                                      <p:to>
                                        <p:strVal val="hidden"/>
                                      </p:to>
                                    </p:set>
                                  </p:childTnLst>
                                </p:cTn>
                              </p:par>
                              <p:par>
                                <p:cTn id="107" presetID="19" presetClass="emph" presetSubtype="0" fill="hold" grpId="0" nodeType="withEffect">
                                  <p:stCondLst>
                                    <p:cond delay="0"/>
                                  </p:stCondLst>
                                  <p:childTnLst>
                                    <p:animClr clrSpc="rgb" dir="cw">
                                      <p:cBhvr override="childStyle">
                                        <p:cTn id="108" dur="500" fill="hold"/>
                                        <p:tgtEl>
                                          <p:spTgt spid="31"/>
                                        </p:tgtEl>
                                        <p:attrNameLst>
                                          <p:attrName>style.color</p:attrName>
                                        </p:attrNameLst>
                                      </p:cBhvr>
                                      <p:to>
                                        <a:srgbClr val="00B050"/>
                                      </p:to>
                                    </p:animClr>
                                    <p:animClr clrSpc="rgb" dir="cw">
                                      <p:cBhvr>
                                        <p:cTn id="109" dur="500" fill="hold"/>
                                        <p:tgtEl>
                                          <p:spTgt spid="31"/>
                                        </p:tgtEl>
                                        <p:attrNameLst>
                                          <p:attrName>fillcolor</p:attrName>
                                        </p:attrNameLst>
                                      </p:cBhvr>
                                      <p:to>
                                        <a:srgbClr val="00B050"/>
                                      </p:to>
                                    </p:animClr>
                                    <p:set>
                                      <p:cBhvr>
                                        <p:cTn id="110" dur="500" fill="hold"/>
                                        <p:tgtEl>
                                          <p:spTgt spid="31"/>
                                        </p:tgtEl>
                                        <p:attrNameLst>
                                          <p:attrName>fill.type</p:attrName>
                                        </p:attrNameLst>
                                      </p:cBhvr>
                                      <p:to>
                                        <p:strVal val="solid"/>
                                      </p:to>
                                    </p:set>
                                    <p:set>
                                      <p:cBhvr>
                                        <p:cTn id="111" dur="500" fill="hold"/>
                                        <p:tgtEl>
                                          <p:spTgt spid="31"/>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112" restart="whenNotActive" fill="hold" evtFilter="cancelBubble" nodeType="interactiveSeq">
                <p:stCondLst>
                  <p:cond evt="onClick" delay="0">
                    <p:tgtEl>
                      <p:spTgt spid="29"/>
                    </p:tgtEl>
                  </p:cond>
                </p:stCondLst>
                <p:endSync evt="end" delay="0">
                  <p:rtn val="all"/>
                </p:endSync>
                <p:childTnLst>
                  <p:par>
                    <p:cTn id="113" fill="hold">
                      <p:stCondLst>
                        <p:cond delay="0"/>
                      </p:stCondLst>
                      <p:childTnLst>
                        <p:par>
                          <p:cTn id="114" fill="hold">
                            <p:stCondLst>
                              <p:cond delay="0"/>
                            </p:stCondLst>
                            <p:childTnLst>
                              <p:par>
                                <p:cTn id="115" presetID="2" presetClass="entr" presetSubtype="12" fill="hold" grpId="0" nodeType="clickEffect">
                                  <p:stCondLst>
                                    <p:cond delay="0"/>
                                  </p:stCondLst>
                                  <p:childTnLst>
                                    <p:set>
                                      <p:cBhvr>
                                        <p:cTn id="116" dur="1" fill="hold">
                                          <p:stCondLst>
                                            <p:cond delay="0"/>
                                          </p:stCondLst>
                                        </p:cTn>
                                        <p:tgtEl>
                                          <p:spTgt spid="45"/>
                                        </p:tgtEl>
                                        <p:attrNameLst>
                                          <p:attrName>style.visibility</p:attrName>
                                        </p:attrNameLst>
                                      </p:cBhvr>
                                      <p:to>
                                        <p:strVal val="visible"/>
                                      </p:to>
                                    </p:set>
                                    <p:anim calcmode="lin" valueType="num">
                                      <p:cBhvr additive="base">
                                        <p:cTn id="117" dur="500" fill="hold"/>
                                        <p:tgtEl>
                                          <p:spTgt spid="45"/>
                                        </p:tgtEl>
                                        <p:attrNameLst>
                                          <p:attrName>ppt_x</p:attrName>
                                        </p:attrNameLst>
                                      </p:cBhvr>
                                      <p:tavLst>
                                        <p:tav tm="0">
                                          <p:val>
                                            <p:strVal val="0-#ppt_w/2"/>
                                          </p:val>
                                        </p:tav>
                                        <p:tav tm="100000">
                                          <p:val>
                                            <p:strVal val="#ppt_x"/>
                                          </p:val>
                                        </p:tav>
                                      </p:tavLst>
                                    </p:anim>
                                    <p:anim calcmode="lin" valueType="num">
                                      <p:cBhvr additive="base">
                                        <p:cTn id="11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xit" presetSubtype="6" fill="hold" grpId="1" nodeType="clickEffect">
                                  <p:stCondLst>
                                    <p:cond delay="0"/>
                                  </p:stCondLst>
                                  <p:childTnLst>
                                    <p:anim calcmode="lin" valueType="num">
                                      <p:cBhvr additive="base">
                                        <p:cTn id="122" dur="500"/>
                                        <p:tgtEl>
                                          <p:spTgt spid="45"/>
                                        </p:tgtEl>
                                        <p:attrNameLst>
                                          <p:attrName>ppt_x</p:attrName>
                                        </p:attrNameLst>
                                      </p:cBhvr>
                                      <p:tavLst>
                                        <p:tav tm="0">
                                          <p:val>
                                            <p:strVal val="ppt_x"/>
                                          </p:val>
                                        </p:tav>
                                        <p:tav tm="100000">
                                          <p:val>
                                            <p:strVal val="1+ppt_w/2"/>
                                          </p:val>
                                        </p:tav>
                                      </p:tavLst>
                                    </p:anim>
                                    <p:anim calcmode="lin" valueType="num">
                                      <p:cBhvr additive="base">
                                        <p:cTn id="123" dur="500"/>
                                        <p:tgtEl>
                                          <p:spTgt spid="45"/>
                                        </p:tgtEl>
                                        <p:attrNameLst>
                                          <p:attrName>ppt_y</p:attrName>
                                        </p:attrNameLst>
                                      </p:cBhvr>
                                      <p:tavLst>
                                        <p:tav tm="0">
                                          <p:val>
                                            <p:strVal val="ppt_y"/>
                                          </p:val>
                                        </p:tav>
                                        <p:tav tm="100000">
                                          <p:val>
                                            <p:strVal val="1+ppt_h/2"/>
                                          </p:val>
                                        </p:tav>
                                      </p:tavLst>
                                    </p:anim>
                                    <p:set>
                                      <p:cBhvr>
                                        <p:cTn id="124" dur="1" fill="hold">
                                          <p:stCondLst>
                                            <p:cond delay="499"/>
                                          </p:stCondLst>
                                        </p:cTn>
                                        <p:tgtEl>
                                          <p:spTgt spid="45"/>
                                        </p:tgtEl>
                                        <p:attrNameLst>
                                          <p:attrName>style.visibility</p:attrName>
                                        </p:attrNameLst>
                                      </p:cBhvr>
                                      <p:to>
                                        <p:strVal val="hidden"/>
                                      </p:to>
                                    </p:set>
                                  </p:childTnLst>
                                </p:cTn>
                              </p:par>
                              <p:par>
                                <p:cTn id="125" presetID="19" presetClass="emph" presetSubtype="0" fill="hold" grpId="0" nodeType="withEffect">
                                  <p:stCondLst>
                                    <p:cond delay="0"/>
                                  </p:stCondLst>
                                  <p:childTnLst>
                                    <p:animClr clrSpc="rgb" dir="cw">
                                      <p:cBhvr override="childStyle">
                                        <p:cTn id="126" dur="500" fill="hold"/>
                                        <p:tgtEl>
                                          <p:spTgt spid="29"/>
                                        </p:tgtEl>
                                        <p:attrNameLst>
                                          <p:attrName>style.color</p:attrName>
                                        </p:attrNameLst>
                                      </p:cBhvr>
                                      <p:to>
                                        <a:srgbClr val="00B050"/>
                                      </p:to>
                                    </p:animClr>
                                    <p:animClr clrSpc="rgb" dir="cw">
                                      <p:cBhvr>
                                        <p:cTn id="127" dur="500" fill="hold"/>
                                        <p:tgtEl>
                                          <p:spTgt spid="29"/>
                                        </p:tgtEl>
                                        <p:attrNameLst>
                                          <p:attrName>fillcolor</p:attrName>
                                        </p:attrNameLst>
                                      </p:cBhvr>
                                      <p:to>
                                        <a:srgbClr val="00B050"/>
                                      </p:to>
                                    </p:animClr>
                                    <p:set>
                                      <p:cBhvr>
                                        <p:cTn id="128" dur="500" fill="hold"/>
                                        <p:tgtEl>
                                          <p:spTgt spid="29"/>
                                        </p:tgtEl>
                                        <p:attrNameLst>
                                          <p:attrName>fill.type</p:attrName>
                                        </p:attrNameLst>
                                      </p:cBhvr>
                                      <p:to>
                                        <p:strVal val="solid"/>
                                      </p:to>
                                    </p:set>
                                    <p:set>
                                      <p:cBhvr>
                                        <p:cTn id="129"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130" restart="whenNotActive" fill="hold" evtFilter="cancelBubble" nodeType="interactiveSeq">
                <p:stCondLst>
                  <p:cond evt="onClick" delay="0">
                    <p:tgtEl>
                      <p:spTgt spid="27"/>
                    </p:tgtEl>
                  </p:cond>
                </p:stCondLst>
                <p:endSync evt="end" delay="0">
                  <p:rtn val="all"/>
                </p:endSync>
                <p:childTnLst>
                  <p:par>
                    <p:cTn id="131" fill="hold">
                      <p:stCondLst>
                        <p:cond delay="0"/>
                      </p:stCondLst>
                      <p:childTnLst>
                        <p:par>
                          <p:cTn id="132" fill="hold">
                            <p:stCondLst>
                              <p:cond delay="0"/>
                            </p:stCondLst>
                            <p:childTnLst>
                              <p:par>
                                <p:cTn id="133" presetID="2" presetClass="entr" presetSubtype="12" fill="hold" grpId="0" nodeType="clickEffect">
                                  <p:stCondLst>
                                    <p:cond delay="0"/>
                                  </p:stCondLst>
                                  <p:childTnLst>
                                    <p:set>
                                      <p:cBhvr>
                                        <p:cTn id="134" dur="1" fill="hold">
                                          <p:stCondLst>
                                            <p:cond delay="0"/>
                                          </p:stCondLst>
                                        </p:cTn>
                                        <p:tgtEl>
                                          <p:spTgt spid="44"/>
                                        </p:tgtEl>
                                        <p:attrNameLst>
                                          <p:attrName>style.visibility</p:attrName>
                                        </p:attrNameLst>
                                      </p:cBhvr>
                                      <p:to>
                                        <p:strVal val="visible"/>
                                      </p:to>
                                    </p:set>
                                    <p:anim calcmode="lin" valueType="num">
                                      <p:cBhvr additive="base">
                                        <p:cTn id="135" dur="500" fill="hold"/>
                                        <p:tgtEl>
                                          <p:spTgt spid="44"/>
                                        </p:tgtEl>
                                        <p:attrNameLst>
                                          <p:attrName>ppt_x</p:attrName>
                                        </p:attrNameLst>
                                      </p:cBhvr>
                                      <p:tavLst>
                                        <p:tav tm="0">
                                          <p:val>
                                            <p:strVal val="0-#ppt_w/2"/>
                                          </p:val>
                                        </p:tav>
                                        <p:tav tm="100000">
                                          <p:val>
                                            <p:strVal val="#ppt_x"/>
                                          </p:val>
                                        </p:tav>
                                      </p:tavLst>
                                    </p:anim>
                                    <p:anim calcmode="lin" valueType="num">
                                      <p:cBhvr additive="base">
                                        <p:cTn id="13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xit" presetSubtype="6" fill="hold" grpId="1" nodeType="clickEffect">
                                  <p:stCondLst>
                                    <p:cond delay="0"/>
                                  </p:stCondLst>
                                  <p:childTnLst>
                                    <p:anim calcmode="lin" valueType="num">
                                      <p:cBhvr additive="base">
                                        <p:cTn id="140" dur="500"/>
                                        <p:tgtEl>
                                          <p:spTgt spid="44"/>
                                        </p:tgtEl>
                                        <p:attrNameLst>
                                          <p:attrName>ppt_x</p:attrName>
                                        </p:attrNameLst>
                                      </p:cBhvr>
                                      <p:tavLst>
                                        <p:tav tm="0">
                                          <p:val>
                                            <p:strVal val="ppt_x"/>
                                          </p:val>
                                        </p:tav>
                                        <p:tav tm="100000">
                                          <p:val>
                                            <p:strVal val="1+ppt_w/2"/>
                                          </p:val>
                                        </p:tav>
                                      </p:tavLst>
                                    </p:anim>
                                    <p:anim calcmode="lin" valueType="num">
                                      <p:cBhvr additive="base">
                                        <p:cTn id="141" dur="500"/>
                                        <p:tgtEl>
                                          <p:spTgt spid="44"/>
                                        </p:tgtEl>
                                        <p:attrNameLst>
                                          <p:attrName>ppt_y</p:attrName>
                                        </p:attrNameLst>
                                      </p:cBhvr>
                                      <p:tavLst>
                                        <p:tav tm="0">
                                          <p:val>
                                            <p:strVal val="ppt_y"/>
                                          </p:val>
                                        </p:tav>
                                        <p:tav tm="100000">
                                          <p:val>
                                            <p:strVal val="1+ppt_h/2"/>
                                          </p:val>
                                        </p:tav>
                                      </p:tavLst>
                                    </p:anim>
                                    <p:set>
                                      <p:cBhvr>
                                        <p:cTn id="142" dur="1" fill="hold">
                                          <p:stCondLst>
                                            <p:cond delay="499"/>
                                          </p:stCondLst>
                                        </p:cTn>
                                        <p:tgtEl>
                                          <p:spTgt spid="44"/>
                                        </p:tgtEl>
                                        <p:attrNameLst>
                                          <p:attrName>style.visibility</p:attrName>
                                        </p:attrNameLst>
                                      </p:cBhvr>
                                      <p:to>
                                        <p:strVal val="hidden"/>
                                      </p:to>
                                    </p:set>
                                  </p:childTnLst>
                                </p:cTn>
                              </p:par>
                              <p:par>
                                <p:cTn id="143" presetID="19" presetClass="emph" presetSubtype="0" fill="hold" grpId="0" nodeType="withEffect">
                                  <p:stCondLst>
                                    <p:cond delay="0"/>
                                  </p:stCondLst>
                                  <p:childTnLst>
                                    <p:animClr clrSpc="rgb" dir="cw">
                                      <p:cBhvr override="childStyle">
                                        <p:cTn id="144" dur="500" fill="hold"/>
                                        <p:tgtEl>
                                          <p:spTgt spid="27"/>
                                        </p:tgtEl>
                                        <p:attrNameLst>
                                          <p:attrName>style.color</p:attrName>
                                        </p:attrNameLst>
                                      </p:cBhvr>
                                      <p:to>
                                        <a:srgbClr val="00B050"/>
                                      </p:to>
                                    </p:animClr>
                                    <p:animClr clrSpc="rgb" dir="cw">
                                      <p:cBhvr>
                                        <p:cTn id="145" dur="500" fill="hold"/>
                                        <p:tgtEl>
                                          <p:spTgt spid="27"/>
                                        </p:tgtEl>
                                        <p:attrNameLst>
                                          <p:attrName>fillcolor</p:attrName>
                                        </p:attrNameLst>
                                      </p:cBhvr>
                                      <p:to>
                                        <a:srgbClr val="00B050"/>
                                      </p:to>
                                    </p:animClr>
                                    <p:set>
                                      <p:cBhvr>
                                        <p:cTn id="146" dur="500" fill="hold"/>
                                        <p:tgtEl>
                                          <p:spTgt spid="27"/>
                                        </p:tgtEl>
                                        <p:attrNameLst>
                                          <p:attrName>fill.type</p:attrName>
                                        </p:attrNameLst>
                                      </p:cBhvr>
                                      <p:to>
                                        <p:strVal val="solid"/>
                                      </p:to>
                                    </p:set>
                                    <p:set>
                                      <p:cBhvr>
                                        <p:cTn id="147"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48" restart="whenNotActive" fill="hold" evtFilter="cancelBubble" nodeType="interactiveSeq">
                <p:stCondLst>
                  <p:cond evt="onClick" delay="0">
                    <p:tgtEl>
                      <p:spTgt spid="25"/>
                    </p:tgtEl>
                  </p:cond>
                </p:stCondLst>
                <p:endSync evt="end" delay="0">
                  <p:rtn val="all"/>
                </p:endSync>
                <p:childTnLst>
                  <p:par>
                    <p:cTn id="149" fill="hold">
                      <p:stCondLst>
                        <p:cond delay="0"/>
                      </p:stCondLst>
                      <p:childTnLst>
                        <p:par>
                          <p:cTn id="150" fill="hold">
                            <p:stCondLst>
                              <p:cond delay="0"/>
                            </p:stCondLst>
                            <p:childTnLst>
                              <p:par>
                                <p:cTn id="151" presetID="2" presetClass="entr" presetSubtype="12" fill="hold" grpId="0" nodeType="clickEffect">
                                  <p:stCondLst>
                                    <p:cond delay="0"/>
                                  </p:stCondLst>
                                  <p:childTnLst>
                                    <p:set>
                                      <p:cBhvr>
                                        <p:cTn id="152" dur="1" fill="hold">
                                          <p:stCondLst>
                                            <p:cond delay="0"/>
                                          </p:stCondLst>
                                        </p:cTn>
                                        <p:tgtEl>
                                          <p:spTgt spid="42"/>
                                        </p:tgtEl>
                                        <p:attrNameLst>
                                          <p:attrName>style.visibility</p:attrName>
                                        </p:attrNameLst>
                                      </p:cBhvr>
                                      <p:to>
                                        <p:strVal val="visible"/>
                                      </p:to>
                                    </p:set>
                                    <p:anim calcmode="lin" valueType="num">
                                      <p:cBhvr additive="base">
                                        <p:cTn id="153" dur="500" fill="hold"/>
                                        <p:tgtEl>
                                          <p:spTgt spid="42"/>
                                        </p:tgtEl>
                                        <p:attrNameLst>
                                          <p:attrName>ppt_x</p:attrName>
                                        </p:attrNameLst>
                                      </p:cBhvr>
                                      <p:tavLst>
                                        <p:tav tm="0">
                                          <p:val>
                                            <p:strVal val="0-#ppt_w/2"/>
                                          </p:val>
                                        </p:tav>
                                        <p:tav tm="100000">
                                          <p:val>
                                            <p:strVal val="#ppt_x"/>
                                          </p:val>
                                        </p:tav>
                                      </p:tavLst>
                                    </p:anim>
                                    <p:anim calcmode="lin" valueType="num">
                                      <p:cBhvr additive="base">
                                        <p:cTn id="15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2" presetClass="exit" presetSubtype="6" fill="hold" grpId="1" nodeType="clickEffect">
                                  <p:stCondLst>
                                    <p:cond delay="0"/>
                                  </p:stCondLst>
                                  <p:childTnLst>
                                    <p:anim calcmode="lin" valueType="num">
                                      <p:cBhvr additive="base">
                                        <p:cTn id="158" dur="500"/>
                                        <p:tgtEl>
                                          <p:spTgt spid="42"/>
                                        </p:tgtEl>
                                        <p:attrNameLst>
                                          <p:attrName>ppt_x</p:attrName>
                                        </p:attrNameLst>
                                      </p:cBhvr>
                                      <p:tavLst>
                                        <p:tav tm="0">
                                          <p:val>
                                            <p:strVal val="ppt_x"/>
                                          </p:val>
                                        </p:tav>
                                        <p:tav tm="100000">
                                          <p:val>
                                            <p:strVal val="1+ppt_w/2"/>
                                          </p:val>
                                        </p:tav>
                                      </p:tavLst>
                                    </p:anim>
                                    <p:anim calcmode="lin" valueType="num">
                                      <p:cBhvr additive="base">
                                        <p:cTn id="159" dur="500"/>
                                        <p:tgtEl>
                                          <p:spTgt spid="42"/>
                                        </p:tgtEl>
                                        <p:attrNameLst>
                                          <p:attrName>ppt_y</p:attrName>
                                        </p:attrNameLst>
                                      </p:cBhvr>
                                      <p:tavLst>
                                        <p:tav tm="0">
                                          <p:val>
                                            <p:strVal val="ppt_y"/>
                                          </p:val>
                                        </p:tav>
                                        <p:tav tm="100000">
                                          <p:val>
                                            <p:strVal val="1+ppt_h/2"/>
                                          </p:val>
                                        </p:tav>
                                      </p:tavLst>
                                    </p:anim>
                                    <p:set>
                                      <p:cBhvr>
                                        <p:cTn id="160" dur="1" fill="hold">
                                          <p:stCondLst>
                                            <p:cond delay="499"/>
                                          </p:stCondLst>
                                        </p:cTn>
                                        <p:tgtEl>
                                          <p:spTgt spid="42"/>
                                        </p:tgtEl>
                                        <p:attrNameLst>
                                          <p:attrName>style.visibility</p:attrName>
                                        </p:attrNameLst>
                                      </p:cBhvr>
                                      <p:to>
                                        <p:strVal val="hidden"/>
                                      </p:to>
                                    </p:set>
                                  </p:childTnLst>
                                </p:cTn>
                              </p:par>
                              <p:par>
                                <p:cTn id="161" presetID="19" presetClass="emph" presetSubtype="0" fill="hold" grpId="0" nodeType="withEffect">
                                  <p:stCondLst>
                                    <p:cond delay="0"/>
                                  </p:stCondLst>
                                  <p:childTnLst>
                                    <p:animClr clrSpc="rgb" dir="cw">
                                      <p:cBhvr override="childStyle">
                                        <p:cTn id="162" dur="500" fill="hold"/>
                                        <p:tgtEl>
                                          <p:spTgt spid="25"/>
                                        </p:tgtEl>
                                        <p:attrNameLst>
                                          <p:attrName>style.color</p:attrName>
                                        </p:attrNameLst>
                                      </p:cBhvr>
                                      <p:to>
                                        <a:srgbClr val="00B050"/>
                                      </p:to>
                                    </p:animClr>
                                    <p:animClr clrSpc="rgb" dir="cw">
                                      <p:cBhvr>
                                        <p:cTn id="163" dur="500" fill="hold"/>
                                        <p:tgtEl>
                                          <p:spTgt spid="25"/>
                                        </p:tgtEl>
                                        <p:attrNameLst>
                                          <p:attrName>fillcolor</p:attrName>
                                        </p:attrNameLst>
                                      </p:cBhvr>
                                      <p:to>
                                        <a:srgbClr val="00B050"/>
                                      </p:to>
                                    </p:animClr>
                                    <p:set>
                                      <p:cBhvr>
                                        <p:cTn id="164" dur="500" fill="hold"/>
                                        <p:tgtEl>
                                          <p:spTgt spid="25"/>
                                        </p:tgtEl>
                                        <p:attrNameLst>
                                          <p:attrName>fill.type</p:attrName>
                                        </p:attrNameLst>
                                      </p:cBhvr>
                                      <p:to>
                                        <p:strVal val="solid"/>
                                      </p:to>
                                    </p:set>
                                    <p:set>
                                      <p:cBhvr>
                                        <p:cTn id="165" dur="5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166" restart="whenNotActive" fill="hold" evtFilter="cancelBubble" nodeType="interactiveSeq">
                <p:stCondLst>
                  <p:cond evt="onClick" delay="0">
                    <p:tgtEl>
                      <p:spTgt spid="23"/>
                    </p:tgtEl>
                  </p:cond>
                </p:stCondLst>
                <p:endSync evt="end" delay="0">
                  <p:rtn val="all"/>
                </p:endSync>
                <p:childTnLst>
                  <p:par>
                    <p:cTn id="167" fill="hold">
                      <p:stCondLst>
                        <p:cond delay="0"/>
                      </p:stCondLst>
                      <p:childTnLst>
                        <p:par>
                          <p:cTn id="168" fill="hold">
                            <p:stCondLst>
                              <p:cond delay="0"/>
                            </p:stCondLst>
                            <p:childTnLst>
                              <p:par>
                                <p:cTn id="169" presetID="2" presetClass="entr" presetSubtype="12" fill="hold" grpId="0" nodeType="clickEffect">
                                  <p:stCondLst>
                                    <p:cond delay="0"/>
                                  </p:stCondLst>
                                  <p:childTnLst>
                                    <p:set>
                                      <p:cBhvr>
                                        <p:cTn id="170" dur="1" fill="hold">
                                          <p:stCondLst>
                                            <p:cond delay="0"/>
                                          </p:stCondLst>
                                        </p:cTn>
                                        <p:tgtEl>
                                          <p:spTgt spid="10"/>
                                        </p:tgtEl>
                                        <p:attrNameLst>
                                          <p:attrName>style.visibility</p:attrName>
                                        </p:attrNameLst>
                                      </p:cBhvr>
                                      <p:to>
                                        <p:strVal val="visible"/>
                                      </p:to>
                                    </p:set>
                                    <p:anim calcmode="lin" valueType="num">
                                      <p:cBhvr additive="base">
                                        <p:cTn id="171" dur="500" fill="hold"/>
                                        <p:tgtEl>
                                          <p:spTgt spid="10"/>
                                        </p:tgtEl>
                                        <p:attrNameLst>
                                          <p:attrName>ppt_x</p:attrName>
                                        </p:attrNameLst>
                                      </p:cBhvr>
                                      <p:tavLst>
                                        <p:tav tm="0">
                                          <p:val>
                                            <p:strVal val="0-#ppt_w/2"/>
                                          </p:val>
                                        </p:tav>
                                        <p:tav tm="100000">
                                          <p:val>
                                            <p:strVal val="#ppt_x"/>
                                          </p:val>
                                        </p:tav>
                                      </p:tavLst>
                                    </p:anim>
                                    <p:anim calcmode="lin" valueType="num">
                                      <p:cBhvr additive="base">
                                        <p:cTn id="17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2" presetClass="exit" presetSubtype="6" fill="hold" grpId="1" nodeType="clickEffect">
                                  <p:stCondLst>
                                    <p:cond delay="0"/>
                                  </p:stCondLst>
                                  <p:childTnLst>
                                    <p:anim calcmode="lin" valueType="num">
                                      <p:cBhvr additive="base">
                                        <p:cTn id="176" dur="500"/>
                                        <p:tgtEl>
                                          <p:spTgt spid="10"/>
                                        </p:tgtEl>
                                        <p:attrNameLst>
                                          <p:attrName>ppt_x</p:attrName>
                                        </p:attrNameLst>
                                      </p:cBhvr>
                                      <p:tavLst>
                                        <p:tav tm="0">
                                          <p:val>
                                            <p:strVal val="ppt_x"/>
                                          </p:val>
                                        </p:tav>
                                        <p:tav tm="100000">
                                          <p:val>
                                            <p:strVal val="1+ppt_w/2"/>
                                          </p:val>
                                        </p:tav>
                                      </p:tavLst>
                                    </p:anim>
                                    <p:anim calcmode="lin" valueType="num">
                                      <p:cBhvr additive="base">
                                        <p:cTn id="177" dur="500"/>
                                        <p:tgtEl>
                                          <p:spTgt spid="10"/>
                                        </p:tgtEl>
                                        <p:attrNameLst>
                                          <p:attrName>ppt_y</p:attrName>
                                        </p:attrNameLst>
                                      </p:cBhvr>
                                      <p:tavLst>
                                        <p:tav tm="0">
                                          <p:val>
                                            <p:strVal val="ppt_y"/>
                                          </p:val>
                                        </p:tav>
                                        <p:tav tm="100000">
                                          <p:val>
                                            <p:strVal val="1+ppt_h/2"/>
                                          </p:val>
                                        </p:tav>
                                      </p:tavLst>
                                    </p:anim>
                                    <p:set>
                                      <p:cBhvr>
                                        <p:cTn id="178" dur="1" fill="hold">
                                          <p:stCondLst>
                                            <p:cond delay="499"/>
                                          </p:stCondLst>
                                        </p:cTn>
                                        <p:tgtEl>
                                          <p:spTgt spid="10"/>
                                        </p:tgtEl>
                                        <p:attrNameLst>
                                          <p:attrName>style.visibility</p:attrName>
                                        </p:attrNameLst>
                                      </p:cBhvr>
                                      <p:to>
                                        <p:strVal val="hidden"/>
                                      </p:to>
                                    </p:set>
                                  </p:childTnLst>
                                </p:cTn>
                              </p:par>
                              <p:par>
                                <p:cTn id="179" presetID="19" presetClass="emph" presetSubtype="0" fill="hold" grpId="0" nodeType="withEffect">
                                  <p:stCondLst>
                                    <p:cond delay="0"/>
                                  </p:stCondLst>
                                  <p:childTnLst>
                                    <p:animClr clrSpc="rgb" dir="cw">
                                      <p:cBhvr override="childStyle">
                                        <p:cTn id="180" dur="500" fill="hold"/>
                                        <p:tgtEl>
                                          <p:spTgt spid="23"/>
                                        </p:tgtEl>
                                        <p:attrNameLst>
                                          <p:attrName>style.color</p:attrName>
                                        </p:attrNameLst>
                                      </p:cBhvr>
                                      <p:to>
                                        <a:srgbClr val="00B050"/>
                                      </p:to>
                                    </p:animClr>
                                    <p:animClr clrSpc="rgb" dir="cw">
                                      <p:cBhvr>
                                        <p:cTn id="181" dur="500" fill="hold"/>
                                        <p:tgtEl>
                                          <p:spTgt spid="23"/>
                                        </p:tgtEl>
                                        <p:attrNameLst>
                                          <p:attrName>fillcolor</p:attrName>
                                        </p:attrNameLst>
                                      </p:cBhvr>
                                      <p:to>
                                        <a:srgbClr val="00B050"/>
                                      </p:to>
                                    </p:animClr>
                                    <p:set>
                                      <p:cBhvr>
                                        <p:cTn id="182" dur="500" fill="hold"/>
                                        <p:tgtEl>
                                          <p:spTgt spid="23"/>
                                        </p:tgtEl>
                                        <p:attrNameLst>
                                          <p:attrName>fill.type</p:attrName>
                                        </p:attrNameLst>
                                      </p:cBhvr>
                                      <p:to>
                                        <p:strVal val="solid"/>
                                      </p:to>
                                    </p:set>
                                    <p:set>
                                      <p:cBhvr>
                                        <p:cTn id="183"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184" restart="whenNotActive" fill="hold" evtFilter="cancelBubble" nodeType="interactiveSeq">
                <p:stCondLst>
                  <p:cond evt="onClick" delay="0">
                    <p:tgtEl>
                      <p:spTgt spid="50"/>
                    </p:tgtEl>
                  </p:cond>
                </p:stCondLst>
                <p:endSync evt="end" delay="0">
                  <p:rtn val="all"/>
                </p:endSync>
                <p:childTnLst>
                  <p:par>
                    <p:cTn id="185" fill="hold">
                      <p:stCondLst>
                        <p:cond delay="0"/>
                      </p:stCondLst>
                      <p:childTnLst>
                        <p:par>
                          <p:cTn id="186" fill="hold">
                            <p:stCondLst>
                              <p:cond delay="0"/>
                            </p:stCondLst>
                            <p:childTnLst>
                              <p:par>
                                <p:cTn id="187" presetID="53" presetClass="exit" presetSubtype="32" fill="hold" grpId="2" nodeType="afterEffect">
                                  <p:stCondLst>
                                    <p:cond delay="0"/>
                                  </p:stCondLst>
                                  <p:childTnLst>
                                    <p:anim calcmode="lin" valueType="num">
                                      <p:cBhvr>
                                        <p:cTn id="188" dur="500"/>
                                        <p:tgtEl>
                                          <p:spTgt spid="50"/>
                                        </p:tgtEl>
                                        <p:attrNameLst>
                                          <p:attrName>ppt_w</p:attrName>
                                        </p:attrNameLst>
                                      </p:cBhvr>
                                      <p:tavLst>
                                        <p:tav tm="0">
                                          <p:val>
                                            <p:strVal val="ppt_w"/>
                                          </p:val>
                                        </p:tav>
                                        <p:tav tm="100000">
                                          <p:val>
                                            <p:fltVal val="0"/>
                                          </p:val>
                                        </p:tav>
                                      </p:tavLst>
                                    </p:anim>
                                    <p:anim calcmode="lin" valueType="num">
                                      <p:cBhvr>
                                        <p:cTn id="189" dur="500"/>
                                        <p:tgtEl>
                                          <p:spTgt spid="50"/>
                                        </p:tgtEl>
                                        <p:attrNameLst>
                                          <p:attrName>ppt_h</p:attrName>
                                        </p:attrNameLst>
                                      </p:cBhvr>
                                      <p:tavLst>
                                        <p:tav tm="0">
                                          <p:val>
                                            <p:strVal val="ppt_h"/>
                                          </p:val>
                                        </p:tav>
                                        <p:tav tm="100000">
                                          <p:val>
                                            <p:fltVal val="0"/>
                                          </p:val>
                                        </p:tav>
                                      </p:tavLst>
                                    </p:anim>
                                    <p:animEffect transition="out" filter="fade">
                                      <p:cBhvr>
                                        <p:cTn id="190" dur="500"/>
                                        <p:tgtEl>
                                          <p:spTgt spid="50"/>
                                        </p:tgtEl>
                                      </p:cBhvr>
                                    </p:animEffect>
                                    <p:set>
                                      <p:cBhvr>
                                        <p:cTn id="191" dur="1" fill="hold">
                                          <p:stCondLst>
                                            <p:cond delay="499"/>
                                          </p:stCondLst>
                                        </p:cTn>
                                        <p:tgtEl>
                                          <p:spTgt spid="50"/>
                                        </p:tgtEl>
                                        <p:attrNameLst>
                                          <p:attrName>style.visibility</p:attrName>
                                        </p:attrNameLst>
                                      </p:cBhvr>
                                      <p:to>
                                        <p:strVal val="hidden"/>
                                      </p:to>
                                    </p:set>
                                  </p:childTnLst>
                                </p:cTn>
                              </p:par>
                              <p:par>
                                <p:cTn id="192" presetID="18" presetClass="entr" presetSubtype="12" fill="hold" nodeType="withEffect">
                                  <p:stCondLst>
                                    <p:cond delay="0"/>
                                  </p:stCondLst>
                                  <p:childTnLst>
                                    <p:set>
                                      <p:cBhvr>
                                        <p:cTn id="193" dur="1" fill="hold">
                                          <p:stCondLst>
                                            <p:cond delay="0"/>
                                          </p:stCondLst>
                                        </p:cTn>
                                        <p:tgtEl>
                                          <p:spTgt spid="52"/>
                                        </p:tgtEl>
                                        <p:attrNameLst>
                                          <p:attrName>style.visibility</p:attrName>
                                        </p:attrNameLst>
                                      </p:cBhvr>
                                      <p:to>
                                        <p:strVal val="visible"/>
                                      </p:to>
                                    </p:set>
                                    <p:animEffect transition="in" filter="strips(downLeft)">
                                      <p:cBhvr>
                                        <p:cTn id="194" dur="500"/>
                                        <p:tgtEl>
                                          <p:spTgt spid="52"/>
                                        </p:tgtEl>
                                      </p:cBhvr>
                                    </p:animEffect>
                                  </p:childTnLst>
                                </p:cTn>
                              </p:par>
                            </p:childTnLst>
                          </p:cTn>
                        </p:par>
                      </p:childTnLst>
                    </p:cTn>
                  </p:par>
                </p:childTnLst>
              </p:cTn>
              <p:nextCondLst>
                <p:cond evt="onClick" delay="0">
                  <p:tgtEl>
                    <p:spTgt spid="50"/>
                  </p:tgtEl>
                </p:cond>
              </p:nextCondLst>
            </p:seq>
            <p:seq concurrent="1" nextAc="seek">
              <p:cTn id="195" restart="whenNotActive" fill="hold" evtFilter="cancelBubble" nodeType="interactiveSeq">
                <p:stCondLst>
                  <p:cond evt="onClick" delay="0">
                    <p:tgtEl>
                      <p:spTgt spid="10"/>
                    </p:tgtEl>
                  </p:cond>
                </p:stCondLst>
                <p:endSync evt="end" delay="0">
                  <p:rtn val="all"/>
                </p:endSync>
                <p:childTnLst>
                  <p:par>
                    <p:cTn id="196" fill="hold">
                      <p:stCondLst>
                        <p:cond delay="0"/>
                      </p:stCondLst>
                      <p:childTnLst>
                        <p:par>
                          <p:cTn id="197" fill="hold">
                            <p:stCondLst>
                              <p:cond delay="0"/>
                            </p:stCondLst>
                            <p:childTnLst>
                              <p:par>
                                <p:cTn id="198" presetID="2" presetClass="exit" presetSubtype="4" fill="hold" grpId="2" nodeType="clickEffect">
                                  <p:stCondLst>
                                    <p:cond delay="0"/>
                                  </p:stCondLst>
                                  <p:childTnLst>
                                    <p:anim calcmode="lin" valueType="num">
                                      <p:cBhvr additive="base">
                                        <p:cTn id="199" dur="500"/>
                                        <p:tgtEl>
                                          <p:spTgt spid="10"/>
                                        </p:tgtEl>
                                        <p:attrNameLst>
                                          <p:attrName>ppt_x</p:attrName>
                                        </p:attrNameLst>
                                      </p:cBhvr>
                                      <p:tavLst>
                                        <p:tav tm="0">
                                          <p:val>
                                            <p:strVal val="ppt_x"/>
                                          </p:val>
                                        </p:tav>
                                        <p:tav tm="100000">
                                          <p:val>
                                            <p:strVal val="ppt_x"/>
                                          </p:val>
                                        </p:tav>
                                      </p:tavLst>
                                    </p:anim>
                                    <p:anim calcmode="lin" valueType="num">
                                      <p:cBhvr additive="base">
                                        <p:cTn id="200" dur="500"/>
                                        <p:tgtEl>
                                          <p:spTgt spid="10"/>
                                        </p:tgtEl>
                                        <p:attrNameLst>
                                          <p:attrName>ppt_y</p:attrName>
                                        </p:attrNameLst>
                                      </p:cBhvr>
                                      <p:tavLst>
                                        <p:tav tm="0">
                                          <p:val>
                                            <p:strVal val="ppt_y"/>
                                          </p:val>
                                        </p:tav>
                                        <p:tav tm="100000">
                                          <p:val>
                                            <p:strVal val="1+ppt_h/2"/>
                                          </p:val>
                                        </p:tav>
                                      </p:tavLst>
                                    </p:anim>
                                    <p:set>
                                      <p:cBhvr>
                                        <p:cTn id="201" dur="1" fill="hold">
                                          <p:stCondLst>
                                            <p:cond delay="499"/>
                                          </p:stCondLst>
                                        </p:cTn>
                                        <p:tgtEl>
                                          <p:spTgt spid="10"/>
                                        </p:tgtEl>
                                        <p:attrNameLst>
                                          <p:attrName>style.visibility</p:attrName>
                                        </p:attrNameLst>
                                      </p:cBhvr>
                                      <p:to>
                                        <p:strVal val="hidden"/>
                                      </p:to>
                                    </p:set>
                                  </p:childTnLst>
                                </p:cTn>
                              </p:par>
                              <p:par>
                                <p:cTn id="202" presetID="18" presetClass="entr" presetSubtype="12" fill="hold" nodeType="withEffect">
                                  <p:stCondLst>
                                    <p:cond delay="0"/>
                                  </p:stCondLst>
                                  <p:childTnLst>
                                    <p:set>
                                      <p:cBhvr>
                                        <p:cTn id="203" dur="1" fill="hold">
                                          <p:stCondLst>
                                            <p:cond delay="0"/>
                                          </p:stCondLst>
                                        </p:cTn>
                                        <p:tgtEl>
                                          <p:spTgt spid="53"/>
                                        </p:tgtEl>
                                        <p:attrNameLst>
                                          <p:attrName>style.visibility</p:attrName>
                                        </p:attrNameLst>
                                      </p:cBhvr>
                                      <p:to>
                                        <p:strVal val="visible"/>
                                      </p:to>
                                    </p:set>
                                    <p:animEffect transition="in" filter="strips(downLeft)">
                                      <p:cBhvr>
                                        <p:cTn id="204" dur="500"/>
                                        <p:tgtEl>
                                          <p:spTgt spid="53"/>
                                        </p:tgtEl>
                                      </p:cBhvr>
                                    </p:animEffect>
                                  </p:childTnLst>
                                </p:cTn>
                              </p:par>
                            </p:childTnLst>
                          </p:cTn>
                        </p:par>
                      </p:childTnLst>
                    </p:cTn>
                  </p:par>
                </p:childTnLst>
              </p:cTn>
              <p:nextCondLst>
                <p:cond evt="onClick" delay="0">
                  <p:tgtEl>
                    <p:spTgt spid="10"/>
                  </p:tgtEl>
                </p:cond>
              </p:nextCondLst>
            </p:seq>
            <p:seq concurrent="1" nextAc="seek">
              <p:cTn id="205" restart="whenNotActive" fill="hold" evtFilter="cancelBubble" nodeType="interactiveSeq">
                <p:stCondLst>
                  <p:cond evt="onClick" delay="0">
                    <p:tgtEl>
                      <p:spTgt spid="42"/>
                    </p:tgtEl>
                  </p:cond>
                </p:stCondLst>
                <p:endSync evt="end" delay="0">
                  <p:rtn val="all"/>
                </p:endSync>
                <p:childTnLst>
                  <p:par>
                    <p:cTn id="206" fill="hold">
                      <p:stCondLst>
                        <p:cond delay="0"/>
                      </p:stCondLst>
                      <p:childTnLst>
                        <p:par>
                          <p:cTn id="207" fill="hold">
                            <p:stCondLst>
                              <p:cond delay="0"/>
                            </p:stCondLst>
                            <p:childTnLst>
                              <p:par>
                                <p:cTn id="208" presetID="2" presetClass="exit" presetSubtype="4" fill="hold" grpId="2" nodeType="clickEffect">
                                  <p:stCondLst>
                                    <p:cond delay="0"/>
                                  </p:stCondLst>
                                  <p:childTnLst>
                                    <p:anim calcmode="lin" valueType="num">
                                      <p:cBhvr additive="base">
                                        <p:cTn id="209" dur="500"/>
                                        <p:tgtEl>
                                          <p:spTgt spid="42"/>
                                        </p:tgtEl>
                                        <p:attrNameLst>
                                          <p:attrName>ppt_x</p:attrName>
                                        </p:attrNameLst>
                                      </p:cBhvr>
                                      <p:tavLst>
                                        <p:tav tm="0">
                                          <p:val>
                                            <p:strVal val="ppt_x"/>
                                          </p:val>
                                        </p:tav>
                                        <p:tav tm="100000">
                                          <p:val>
                                            <p:strVal val="ppt_x"/>
                                          </p:val>
                                        </p:tav>
                                      </p:tavLst>
                                    </p:anim>
                                    <p:anim calcmode="lin" valueType="num">
                                      <p:cBhvr additive="base">
                                        <p:cTn id="210" dur="500"/>
                                        <p:tgtEl>
                                          <p:spTgt spid="42"/>
                                        </p:tgtEl>
                                        <p:attrNameLst>
                                          <p:attrName>ppt_y</p:attrName>
                                        </p:attrNameLst>
                                      </p:cBhvr>
                                      <p:tavLst>
                                        <p:tav tm="0">
                                          <p:val>
                                            <p:strVal val="ppt_y"/>
                                          </p:val>
                                        </p:tav>
                                        <p:tav tm="100000">
                                          <p:val>
                                            <p:strVal val="1+ppt_h/2"/>
                                          </p:val>
                                        </p:tav>
                                      </p:tavLst>
                                    </p:anim>
                                    <p:set>
                                      <p:cBhvr>
                                        <p:cTn id="211" dur="1" fill="hold">
                                          <p:stCondLst>
                                            <p:cond delay="499"/>
                                          </p:stCondLst>
                                        </p:cTn>
                                        <p:tgtEl>
                                          <p:spTgt spid="42"/>
                                        </p:tgtEl>
                                        <p:attrNameLst>
                                          <p:attrName>style.visibility</p:attrName>
                                        </p:attrNameLst>
                                      </p:cBhvr>
                                      <p:to>
                                        <p:strVal val="hidden"/>
                                      </p:to>
                                    </p:set>
                                  </p:childTnLst>
                                </p:cTn>
                              </p:par>
                              <p:par>
                                <p:cTn id="212" presetID="18" presetClass="entr" presetSubtype="12" fill="hold" nodeType="withEffect">
                                  <p:stCondLst>
                                    <p:cond delay="0"/>
                                  </p:stCondLst>
                                  <p:childTnLst>
                                    <p:set>
                                      <p:cBhvr>
                                        <p:cTn id="213" dur="1" fill="hold">
                                          <p:stCondLst>
                                            <p:cond delay="0"/>
                                          </p:stCondLst>
                                        </p:cTn>
                                        <p:tgtEl>
                                          <p:spTgt spid="54"/>
                                        </p:tgtEl>
                                        <p:attrNameLst>
                                          <p:attrName>style.visibility</p:attrName>
                                        </p:attrNameLst>
                                      </p:cBhvr>
                                      <p:to>
                                        <p:strVal val="visible"/>
                                      </p:to>
                                    </p:set>
                                    <p:animEffect transition="in" filter="strips(downLeft)">
                                      <p:cBhvr>
                                        <p:cTn id="214" dur="500"/>
                                        <p:tgtEl>
                                          <p:spTgt spid="54"/>
                                        </p:tgtEl>
                                      </p:cBhvr>
                                    </p:animEffect>
                                  </p:childTnLst>
                                </p:cTn>
                              </p:par>
                            </p:childTnLst>
                          </p:cTn>
                        </p:par>
                      </p:childTnLst>
                    </p:cTn>
                  </p:par>
                </p:childTnLst>
              </p:cTn>
              <p:nextCondLst>
                <p:cond evt="onClick" delay="0">
                  <p:tgtEl>
                    <p:spTgt spid="42"/>
                  </p:tgtEl>
                </p:cond>
              </p:nextCondLst>
            </p:seq>
            <p:seq concurrent="1" nextAc="seek">
              <p:cTn id="215" restart="whenNotActive" fill="hold" evtFilter="cancelBubble" nodeType="interactiveSeq">
                <p:stCondLst>
                  <p:cond evt="onClick" delay="0">
                    <p:tgtEl>
                      <p:spTgt spid="44"/>
                    </p:tgtEl>
                  </p:cond>
                </p:stCondLst>
                <p:endSync evt="end" delay="0">
                  <p:rtn val="all"/>
                </p:endSync>
                <p:childTnLst>
                  <p:par>
                    <p:cTn id="216" fill="hold">
                      <p:stCondLst>
                        <p:cond delay="0"/>
                      </p:stCondLst>
                      <p:childTnLst>
                        <p:par>
                          <p:cTn id="217" fill="hold">
                            <p:stCondLst>
                              <p:cond delay="0"/>
                            </p:stCondLst>
                            <p:childTnLst>
                              <p:par>
                                <p:cTn id="218" presetID="2" presetClass="exit" presetSubtype="4" fill="hold" grpId="2" nodeType="clickEffect">
                                  <p:stCondLst>
                                    <p:cond delay="0"/>
                                  </p:stCondLst>
                                  <p:childTnLst>
                                    <p:anim calcmode="lin" valueType="num">
                                      <p:cBhvr additive="base">
                                        <p:cTn id="219" dur="500"/>
                                        <p:tgtEl>
                                          <p:spTgt spid="44"/>
                                        </p:tgtEl>
                                        <p:attrNameLst>
                                          <p:attrName>ppt_x</p:attrName>
                                        </p:attrNameLst>
                                      </p:cBhvr>
                                      <p:tavLst>
                                        <p:tav tm="0">
                                          <p:val>
                                            <p:strVal val="ppt_x"/>
                                          </p:val>
                                        </p:tav>
                                        <p:tav tm="100000">
                                          <p:val>
                                            <p:strVal val="ppt_x"/>
                                          </p:val>
                                        </p:tav>
                                      </p:tavLst>
                                    </p:anim>
                                    <p:anim calcmode="lin" valueType="num">
                                      <p:cBhvr additive="base">
                                        <p:cTn id="220" dur="500"/>
                                        <p:tgtEl>
                                          <p:spTgt spid="44"/>
                                        </p:tgtEl>
                                        <p:attrNameLst>
                                          <p:attrName>ppt_y</p:attrName>
                                        </p:attrNameLst>
                                      </p:cBhvr>
                                      <p:tavLst>
                                        <p:tav tm="0">
                                          <p:val>
                                            <p:strVal val="ppt_y"/>
                                          </p:val>
                                        </p:tav>
                                        <p:tav tm="100000">
                                          <p:val>
                                            <p:strVal val="1+ppt_h/2"/>
                                          </p:val>
                                        </p:tav>
                                      </p:tavLst>
                                    </p:anim>
                                    <p:set>
                                      <p:cBhvr>
                                        <p:cTn id="221" dur="1" fill="hold">
                                          <p:stCondLst>
                                            <p:cond delay="499"/>
                                          </p:stCondLst>
                                        </p:cTn>
                                        <p:tgtEl>
                                          <p:spTgt spid="44"/>
                                        </p:tgtEl>
                                        <p:attrNameLst>
                                          <p:attrName>style.visibility</p:attrName>
                                        </p:attrNameLst>
                                      </p:cBhvr>
                                      <p:to>
                                        <p:strVal val="hidden"/>
                                      </p:to>
                                    </p:set>
                                  </p:childTnLst>
                                </p:cTn>
                              </p:par>
                              <p:par>
                                <p:cTn id="222" presetID="18" presetClass="entr" presetSubtype="12" fill="hold" nodeType="withEffect">
                                  <p:stCondLst>
                                    <p:cond delay="0"/>
                                  </p:stCondLst>
                                  <p:childTnLst>
                                    <p:set>
                                      <p:cBhvr>
                                        <p:cTn id="223" dur="1" fill="hold">
                                          <p:stCondLst>
                                            <p:cond delay="0"/>
                                          </p:stCondLst>
                                        </p:cTn>
                                        <p:tgtEl>
                                          <p:spTgt spid="55"/>
                                        </p:tgtEl>
                                        <p:attrNameLst>
                                          <p:attrName>style.visibility</p:attrName>
                                        </p:attrNameLst>
                                      </p:cBhvr>
                                      <p:to>
                                        <p:strVal val="visible"/>
                                      </p:to>
                                    </p:set>
                                    <p:animEffect transition="in" filter="strips(downLeft)">
                                      <p:cBhvr>
                                        <p:cTn id="224" dur="500"/>
                                        <p:tgtEl>
                                          <p:spTgt spid="55"/>
                                        </p:tgtEl>
                                      </p:cBhvr>
                                    </p:animEffect>
                                  </p:childTnLst>
                                </p:cTn>
                              </p:par>
                            </p:childTnLst>
                          </p:cTn>
                        </p:par>
                      </p:childTnLst>
                    </p:cTn>
                  </p:par>
                </p:childTnLst>
              </p:cTn>
              <p:nextCondLst>
                <p:cond evt="onClick" delay="0">
                  <p:tgtEl>
                    <p:spTgt spid="44"/>
                  </p:tgtEl>
                </p:cond>
              </p:nextCondLst>
            </p:seq>
            <p:seq concurrent="1" nextAc="seek">
              <p:cTn id="225" restart="whenNotActive" fill="hold" evtFilter="cancelBubble" nodeType="interactiveSeq">
                <p:stCondLst>
                  <p:cond evt="onClick" delay="0">
                    <p:tgtEl>
                      <p:spTgt spid="45"/>
                    </p:tgtEl>
                  </p:cond>
                </p:stCondLst>
                <p:endSync evt="end" delay="0">
                  <p:rtn val="all"/>
                </p:endSync>
                <p:childTnLst>
                  <p:par>
                    <p:cTn id="226" fill="hold">
                      <p:stCondLst>
                        <p:cond delay="0"/>
                      </p:stCondLst>
                      <p:childTnLst>
                        <p:par>
                          <p:cTn id="227" fill="hold">
                            <p:stCondLst>
                              <p:cond delay="0"/>
                            </p:stCondLst>
                            <p:childTnLst>
                              <p:par>
                                <p:cTn id="228" presetID="2" presetClass="exit" presetSubtype="4" fill="hold" grpId="2" nodeType="clickEffect">
                                  <p:stCondLst>
                                    <p:cond delay="0"/>
                                  </p:stCondLst>
                                  <p:childTnLst>
                                    <p:anim calcmode="lin" valueType="num">
                                      <p:cBhvr additive="base">
                                        <p:cTn id="229" dur="500"/>
                                        <p:tgtEl>
                                          <p:spTgt spid="45"/>
                                        </p:tgtEl>
                                        <p:attrNameLst>
                                          <p:attrName>ppt_x</p:attrName>
                                        </p:attrNameLst>
                                      </p:cBhvr>
                                      <p:tavLst>
                                        <p:tav tm="0">
                                          <p:val>
                                            <p:strVal val="ppt_x"/>
                                          </p:val>
                                        </p:tav>
                                        <p:tav tm="100000">
                                          <p:val>
                                            <p:strVal val="ppt_x"/>
                                          </p:val>
                                        </p:tav>
                                      </p:tavLst>
                                    </p:anim>
                                    <p:anim calcmode="lin" valueType="num">
                                      <p:cBhvr additive="base">
                                        <p:cTn id="230" dur="500"/>
                                        <p:tgtEl>
                                          <p:spTgt spid="45"/>
                                        </p:tgtEl>
                                        <p:attrNameLst>
                                          <p:attrName>ppt_y</p:attrName>
                                        </p:attrNameLst>
                                      </p:cBhvr>
                                      <p:tavLst>
                                        <p:tav tm="0">
                                          <p:val>
                                            <p:strVal val="ppt_y"/>
                                          </p:val>
                                        </p:tav>
                                        <p:tav tm="100000">
                                          <p:val>
                                            <p:strVal val="1+ppt_h/2"/>
                                          </p:val>
                                        </p:tav>
                                      </p:tavLst>
                                    </p:anim>
                                    <p:set>
                                      <p:cBhvr>
                                        <p:cTn id="231" dur="1" fill="hold">
                                          <p:stCondLst>
                                            <p:cond delay="499"/>
                                          </p:stCondLst>
                                        </p:cTn>
                                        <p:tgtEl>
                                          <p:spTgt spid="45"/>
                                        </p:tgtEl>
                                        <p:attrNameLst>
                                          <p:attrName>style.visibility</p:attrName>
                                        </p:attrNameLst>
                                      </p:cBhvr>
                                      <p:to>
                                        <p:strVal val="hidden"/>
                                      </p:to>
                                    </p:set>
                                  </p:childTnLst>
                                </p:cTn>
                              </p:par>
                              <p:par>
                                <p:cTn id="232" presetID="18" presetClass="entr" presetSubtype="12" fill="hold" nodeType="withEffect">
                                  <p:stCondLst>
                                    <p:cond delay="0"/>
                                  </p:stCondLst>
                                  <p:childTnLst>
                                    <p:set>
                                      <p:cBhvr>
                                        <p:cTn id="233" dur="1" fill="hold">
                                          <p:stCondLst>
                                            <p:cond delay="0"/>
                                          </p:stCondLst>
                                        </p:cTn>
                                        <p:tgtEl>
                                          <p:spTgt spid="56"/>
                                        </p:tgtEl>
                                        <p:attrNameLst>
                                          <p:attrName>style.visibility</p:attrName>
                                        </p:attrNameLst>
                                      </p:cBhvr>
                                      <p:to>
                                        <p:strVal val="visible"/>
                                      </p:to>
                                    </p:set>
                                    <p:animEffect transition="in" filter="strips(downLeft)">
                                      <p:cBhvr>
                                        <p:cTn id="234" dur="500"/>
                                        <p:tgtEl>
                                          <p:spTgt spid="56"/>
                                        </p:tgtEl>
                                      </p:cBhvr>
                                    </p:animEffect>
                                  </p:childTnLst>
                                </p:cTn>
                              </p:par>
                            </p:childTnLst>
                          </p:cTn>
                        </p:par>
                      </p:childTnLst>
                    </p:cTn>
                  </p:par>
                </p:childTnLst>
              </p:cTn>
              <p:nextCondLst>
                <p:cond evt="onClick" delay="0">
                  <p:tgtEl>
                    <p:spTgt spid="45"/>
                  </p:tgtEl>
                </p:cond>
              </p:nextCondLst>
            </p:seq>
            <p:seq concurrent="1" nextAc="seek">
              <p:cTn id="235" restart="whenNotActive" fill="hold" evtFilter="cancelBubble" nodeType="interactiveSeq">
                <p:stCondLst>
                  <p:cond evt="onClick" delay="0">
                    <p:tgtEl>
                      <p:spTgt spid="46"/>
                    </p:tgtEl>
                  </p:cond>
                </p:stCondLst>
                <p:endSync evt="end" delay="0">
                  <p:rtn val="all"/>
                </p:endSync>
                <p:childTnLst>
                  <p:par>
                    <p:cTn id="236" fill="hold">
                      <p:stCondLst>
                        <p:cond delay="0"/>
                      </p:stCondLst>
                      <p:childTnLst>
                        <p:par>
                          <p:cTn id="237" fill="hold">
                            <p:stCondLst>
                              <p:cond delay="0"/>
                            </p:stCondLst>
                            <p:childTnLst>
                              <p:par>
                                <p:cTn id="238" presetID="2" presetClass="exit" presetSubtype="4" fill="hold" grpId="2" nodeType="clickEffect">
                                  <p:stCondLst>
                                    <p:cond delay="0"/>
                                  </p:stCondLst>
                                  <p:childTnLst>
                                    <p:anim calcmode="lin" valueType="num">
                                      <p:cBhvr additive="base">
                                        <p:cTn id="239" dur="500"/>
                                        <p:tgtEl>
                                          <p:spTgt spid="46"/>
                                        </p:tgtEl>
                                        <p:attrNameLst>
                                          <p:attrName>ppt_x</p:attrName>
                                        </p:attrNameLst>
                                      </p:cBhvr>
                                      <p:tavLst>
                                        <p:tav tm="0">
                                          <p:val>
                                            <p:strVal val="ppt_x"/>
                                          </p:val>
                                        </p:tav>
                                        <p:tav tm="100000">
                                          <p:val>
                                            <p:strVal val="ppt_x"/>
                                          </p:val>
                                        </p:tav>
                                      </p:tavLst>
                                    </p:anim>
                                    <p:anim calcmode="lin" valueType="num">
                                      <p:cBhvr additive="base">
                                        <p:cTn id="240" dur="500"/>
                                        <p:tgtEl>
                                          <p:spTgt spid="46"/>
                                        </p:tgtEl>
                                        <p:attrNameLst>
                                          <p:attrName>ppt_y</p:attrName>
                                        </p:attrNameLst>
                                      </p:cBhvr>
                                      <p:tavLst>
                                        <p:tav tm="0">
                                          <p:val>
                                            <p:strVal val="ppt_y"/>
                                          </p:val>
                                        </p:tav>
                                        <p:tav tm="100000">
                                          <p:val>
                                            <p:strVal val="1+ppt_h/2"/>
                                          </p:val>
                                        </p:tav>
                                      </p:tavLst>
                                    </p:anim>
                                    <p:set>
                                      <p:cBhvr>
                                        <p:cTn id="241" dur="1" fill="hold">
                                          <p:stCondLst>
                                            <p:cond delay="499"/>
                                          </p:stCondLst>
                                        </p:cTn>
                                        <p:tgtEl>
                                          <p:spTgt spid="46"/>
                                        </p:tgtEl>
                                        <p:attrNameLst>
                                          <p:attrName>style.visibility</p:attrName>
                                        </p:attrNameLst>
                                      </p:cBhvr>
                                      <p:to>
                                        <p:strVal val="hidden"/>
                                      </p:to>
                                    </p:set>
                                  </p:childTnLst>
                                </p:cTn>
                              </p:par>
                              <p:par>
                                <p:cTn id="242" presetID="18" presetClass="entr" presetSubtype="12" fill="hold" nodeType="withEffect">
                                  <p:stCondLst>
                                    <p:cond delay="0"/>
                                  </p:stCondLst>
                                  <p:childTnLst>
                                    <p:set>
                                      <p:cBhvr>
                                        <p:cTn id="243" dur="1" fill="hold">
                                          <p:stCondLst>
                                            <p:cond delay="0"/>
                                          </p:stCondLst>
                                        </p:cTn>
                                        <p:tgtEl>
                                          <p:spTgt spid="57"/>
                                        </p:tgtEl>
                                        <p:attrNameLst>
                                          <p:attrName>style.visibility</p:attrName>
                                        </p:attrNameLst>
                                      </p:cBhvr>
                                      <p:to>
                                        <p:strVal val="visible"/>
                                      </p:to>
                                    </p:set>
                                    <p:animEffect transition="in" filter="strips(downLeft)">
                                      <p:cBhvr>
                                        <p:cTn id="244" dur="500"/>
                                        <p:tgtEl>
                                          <p:spTgt spid="57"/>
                                        </p:tgtEl>
                                      </p:cBhvr>
                                    </p:animEffect>
                                  </p:childTnLst>
                                </p:cTn>
                              </p:par>
                            </p:childTnLst>
                          </p:cTn>
                        </p:par>
                      </p:childTnLst>
                    </p:cTn>
                  </p:par>
                </p:childTnLst>
              </p:cTn>
              <p:nextCondLst>
                <p:cond evt="onClick" delay="0">
                  <p:tgtEl>
                    <p:spTgt spid="46"/>
                  </p:tgtEl>
                </p:cond>
              </p:nextCondLst>
            </p:seq>
            <p:seq concurrent="1" nextAc="seek">
              <p:cTn id="245" restart="whenNotActive" fill="hold" evtFilter="cancelBubble" nodeType="interactiveSeq">
                <p:stCondLst>
                  <p:cond evt="onClick" delay="0">
                    <p:tgtEl>
                      <p:spTgt spid="47"/>
                    </p:tgtEl>
                  </p:cond>
                </p:stCondLst>
                <p:endSync evt="end" delay="0">
                  <p:rtn val="all"/>
                </p:endSync>
                <p:childTnLst>
                  <p:par>
                    <p:cTn id="246" fill="hold">
                      <p:stCondLst>
                        <p:cond delay="0"/>
                      </p:stCondLst>
                      <p:childTnLst>
                        <p:par>
                          <p:cTn id="247" fill="hold">
                            <p:stCondLst>
                              <p:cond delay="0"/>
                            </p:stCondLst>
                            <p:childTnLst>
                              <p:par>
                                <p:cTn id="248" presetID="2" presetClass="exit" presetSubtype="4" fill="hold" grpId="2" nodeType="clickEffect">
                                  <p:stCondLst>
                                    <p:cond delay="0"/>
                                  </p:stCondLst>
                                  <p:childTnLst>
                                    <p:anim calcmode="lin" valueType="num">
                                      <p:cBhvr additive="base">
                                        <p:cTn id="249" dur="500"/>
                                        <p:tgtEl>
                                          <p:spTgt spid="47"/>
                                        </p:tgtEl>
                                        <p:attrNameLst>
                                          <p:attrName>ppt_x</p:attrName>
                                        </p:attrNameLst>
                                      </p:cBhvr>
                                      <p:tavLst>
                                        <p:tav tm="0">
                                          <p:val>
                                            <p:strVal val="ppt_x"/>
                                          </p:val>
                                        </p:tav>
                                        <p:tav tm="100000">
                                          <p:val>
                                            <p:strVal val="ppt_x"/>
                                          </p:val>
                                        </p:tav>
                                      </p:tavLst>
                                    </p:anim>
                                    <p:anim calcmode="lin" valueType="num">
                                      <p:cBhvr additive="base">
                                        <p:cTn id="250" dur="500"/>
                                        <p:tgtEl>
                                          <p:spTgt spid="47"/>
                                        </p:tgtEl>
                                        <p:attrNameLst>
                                          <p:attrName>ppt_y</p:attrName>
                                        </p:attrNameLst>
                                      </p:cBhvr>
                                      <p:tavLst>
                                        <p:tav tm="0">
                                          <p:val>
                                            <p:strVal val="ppt_y"/>
                                          </p:val>
                                        </p:tav>
                                        <p:tav tm="100000">
                                          <p:val>
                                            <p:strVal val="1+ppt_h/2"/>
                                          </p:val>
                                        </p:tav>
                                      </p:tavLst>
                                    </p:anim>
                                    <p:set>
                                      <p:cBhvr>
                                        <p:cTn id="251" dur="1" fill="hold">
                                          <p:stCondLst>
                                            <p:cond delay="499"/>
                                          </p:stCondLst>
                                        </p:cTn>
                                        <p:tgtEl>
                                          <p:spTgt spid="47"/>
                                        </p:tgtEl>
                                        <p:attrNameLst>
                                          <p:attrName>style.visibility</p:attrName>
                                        </p:attrNameLst>
                                      </p:cBhvr>
                                      <p:to>
                                        <p:strVal val="hidden"/>
                                      </p:to>
                                    </p:set>
                                  </p:childTnLst>
                                </p:cTn>
                              </p:par>
                              <p:par>
                                <p:cTn id="252" presetID="18" presetClass="entr" presetSubtype="12" fill="hold" nodeType="withEffect">
                                  <p:stCondLst>
                                    <p:cond delay="0"/>
                                  </p:stCondLst>
                                  <p:childTnLst>
                                    <p:set>
                                      <p:cBhvr>
                                        <p:cTn id="253" dur="1" fill="hold">
                                          <p:stCondLst>
                                            <p:cond delay="0"/>
                                          </p:stCondLst>
                                        </p:cTn>
                                        <p:tgtEl>
                                          <p:spTgt spid="58"/>
                                        </p:tgtEl>
                                        <p:attrNameLst>
                                          <p:attrName>style.visibility</p:attrName>
                                        </p:attrNameLst>
                                      </p:cBhvr>
                                      <p:to>
                                        <p:strVal val="visible"/>
                                      </p:to>
                                    </p:set>
                                    <p:animEffect transition="in" filter="strips(downLeft)">
                                      <p:cBhvr>
                                        <p:cTn id="254" dur="500"/>
                                        <p:tgtEl>
                                          <p:spTgt spid="58"/>
                                        </p:tgtEl>
                                      </p:cBhvr>
                                    </p:animEffect>
                                  </p:childTnLst>
                                </p:cTn>
                              </p:par>
                            </p:childTnLst>
                          </p:cTn>
                        </p:par>
                      </p:childTnLst>
                    </p:cTn>
                  </p:par>
                </p:childTnLst>
              </p:cTn>
              <p:nextCondLst>
                <p:cond evt="onClick" delay="0">
                  <p:tgtEl>
                    <p:spTgt spid="47"/>
                  </p:tgtEl>
                </p:cond>
              </p:nextCondLst>
            </p:seq>
            <p:seq concurrent="1" nextAc="seek">
              <p:cTn id="255" restart="whenNotActive" fill="hold" evtFilter="cancelBubble" nodeType="interactiveSeq">
                <p:stCondLst>
                  <p:cond evt="onClick" delay="0">
                    <p:tgtEl>
                      <p:spTgt spid="48"/>
                    </p:tgtEl>
                  </p:cond>
                </p:stCondLst>
                <p:endSync evt="end" delay="0">
                  <p:rtn val="all"/>
                </p:endSync>
                <p:childTnLst>
                  <p:par>
                    <p:cTn id="256" fill="hold">
                      <p:stCondLst>
                        <p:cond delay="0"/>
                      </p:stCondLst>
                      <p:childTnLst>
                        <p:par>
                          <p:cTn id="257" fill="hold">
                            <p:stCondLst>
                              <p:cond delay="0"/>
                            </p:stCondLst>
                            <p:childTnLst>
                              <p:par>
                                <p:cTn id="258" presetID="2" presetClass="exit" presetSubtype="4" fill="hold" grpId="2" nodeType="clickEffect">
                                  <p:stCondLst>
                                    <p:cond delay="0"/>
                                  </p:stCondLst>
                                  <p:childTnLst>
                                    <p:anim calcmode="lin" valueType="num">
                                      <p:cBhvr additive="base">
                                        <p:cTn id="259" dur="500"/>
                                        <p:tgtEl>
                                          <p:spTgt spid="48"/>
                                        </p:tgtEl>
                                        <p:attrNameLst>
                                          <p:attrName>ppt_x</p:attrName>
                                        </p:attrNameLst>
                                      </p:cBhvr>
                                      <p:tavLst>
                                        <p:tav tm="0">
                                          <p:val>
                                            <p:strVal val="ppt_x"/>
                                          </p:val>
                                        </p:tav>
                                        <p:tav tm="100000">
                                          <p:val>
                                            <p:strVal val="ppt_x"/>
                                          </p:val>
                                        </p:tav>
                                      </p:tavLst>
                                    </p:anim>
                                    <p:anim calcmode="lin" valueType="num">
                                      <p:cBhvr additive="base">
                                        <p:cTn id="260" dur="500"/>
                                        <p:tgtEl>
                                          <p:spTgt spid="48"/>
                                        </p:tgtEl>
                                        <p:attrNameLst>
                                          <p:attrName>ppt_y</p:attrName>
                                        </p:attrNameLst>
                                      </p:cBhvr>
                                      <p:tavLst>
                                        <p:tav tm="0">
                                          <p:val>
                                            <p:strVal val="ppt_y"/>
                                          </p:val>
                                        </p:tav>
                                        <p:tav tm="100000">
                                          <p:val>
                                            <p:strVal val="1+ppt_h/2"/>
                                          </p:val>
                                        </p:tav>
                                      </p:tavLst>
                                    </p:anim>
                                    <p:set>
                                      <p:cBhvr>
                                        <p:cTn id="261" dur="1" fill="hold">
                                          <p:stCondLst>
                                            <p:cond delay="499"/>
                                          </p:stCondLst>
                                        </p:cTn>
                                        <p:tgtEl>
                                          <p:spTgt spid="48"/>
                                        </p:tgtEl>
                                        <p:attrNameLst>
                                          <p:attrName>style.visibility</p:attrName>
                                        </p:attrNameLst>
                                      </p:cBhvr>
                                      <p:to>
                                        <p:strVal val="hidden"/>
                                      </p:to>
                                    </p:set>
                                  </p:childTnLst>
                                </p:cTn>
                              </p:par>
                              <p:par>
                                <p:cTn id="262" presetID="18" presetClass="entr" presetSubtype="12" fill="hold" nodeType="withEffect">
                                  <p:stCondLst>
                                    <p:cond delay="0"/>
                                  </p:stCondLst>
                                  <p:childTnLst>
                                    <p:set>
                                      <p:cBhvr>
                                        <p:cTn id="263" dur="1" fill="hold">
                                          <p:stCondLst>
                                            <p:cond delay="0"/>
                                          </p:stCondLst>
                                        </p:cTn>
                                        <p:tgtEl>
                                          <p:spTgt spid="59"/>
                                        </p:tgtEl>
                                        <p:attrNameLst>
                                          <p:attrName>style.visibility</p:attrName>
                                        </p:attrNameLst>
                                      </p:cBhvr>
                                      <p:to>
                                        <p:strVal val="visible"/>
                                      </p:to>
                                    </p:set>
                                    <p:animEffect transition="in" filter="strips(downLeft)">
                                      <p:cBhvr>
                                        <p:cTn id="264" dur="500"/>
                                        <p:tgtEl>
                                          <p:spTgt spid="59"/>
                                        </p:tgtEl>
                                      </p:cBhvr>
                                    </p:animEffect>
                                  </p:childTnLst>
                                </p:cTn>
                              </p:par>
                            </p:childTnLst>
                          </p:cTn>
                        </p:par>
                      </p:childTnLst>
                    </p:cTn>
                  </p:par>
                </p:childTnLst>
              </p:cTn>
              <p:nextCondLst>
                <p:cond evt="onClick" delay="0">
                  <p:tgtEl>
                    <p:spTgt spid="48"/>
                  </p:tgtEl>
                </p:cond>
              </p:nextCondLst>
            </p:seq>
            <p:seq concurrent="1" nextAc="seek">
              <p:cTn id="265" restart="whenNotActive" fill="hold" evtFilter="cancelBubble" nodeType="interactiveSeq">
                <p:stCondLst>
                  <p:cond evt="onClick" delay="0">
                    <p:tgtEl>
                      <p:spTgt spid="49"/>
                    </p:tgtEl>
                  </p:cond>
                </p:stCondLst>
                <p:endSync evt="end" delay="0">
                  <p:rtn val="all"/>
                </p:endSync>
                <p:childTnLst>
                  <p:par>
                    <p:cTn id="266" fill="hold">
                      <p:stCondLst>
                        <p:cond delay="0"/>
                      </p:stCondLst>
                      <p:childTnLst>
                        <p:par>
                          <p:cTn id="267" fill="hold">
                            <p:stCondLst>
                              <p:cond delay="0"/>
                            </p:stCondLst>
                            <p:childTnLst>
                              <p:par>
                                <p:cTn id="268" presetID="53" presetClass="exit" presetSubtype="32" fill="hold" grpId="2" nodeType="clickEffect">
                                  <p:stCondLst>
                                    <p:cond delay="0"/>
                                  </p:stCondLst>
                                  <p:childTnLst>
                                    <p:anim calcmode="lin" valueType="num">
                                      <p:cBhvr>
                                        <p:cTn id="269" dur="500"/>
                                        <p:tgtEl>
                                          <p:spTgt spid="49"/>
                                        </p:tgtEl>
                                        <p:attrNameLst>
                                          <p:attrName>ppt_w</p:attrName>
                                        </p:attrNameLst>
                                      </p:cBhvr>
                                      <p:tavLst>
                                        <p:tav tm="0">
                                          <p:val>
                                            <p:strVal val="ppt_w"/>
                                          </p:val>
                                        </p:tav>
                                        <p:tav tm="100000">
                                          <p:val>
                                            <p:fltVal val="0"/>
                                          </p:val>
                                        </p:tav>
                                      </p:tavLst>
                                    </p:anim>
                                    <p:anim calcmode="lin" valueType="num">
                                      <p:cBhvr>
                                        <p:cTn id="270" dur="500"/>
                                        <p:tgtEl>
                                          <p:spTgt spid="49"/>
                                        </p:tgtEl>
                                        <p:attrNameLst>
                                          <p:attrName>ppt_h</p:attrName>
                                        </p:attrNameLst>
                                      </p:cBhvr>
                                      <p:tavLst>
                                        <p:tav tm="0">
                                          <p:val>
                                            <p:strVal val="ppt_h"/>
                                          </p:val>
                                        </p:tav>
                                        <p:tav tm="100000">
                                          <p:val>
                                            <p:fltVal val="0"/>
                                          </p:val>
                                        </p:tav>
                                      </p:tavLst>
                                    </p:anim>
                                    <p:animEffect transition="out" filter="fade">
                                      <p:cBhvr>
                                        <p:cTn id="271" dur="500"/>
                                        <p:tgtEl>
                                          <p:spTgt spid="49"/>
                                        </p:tgtEl>
                                      </p:cBhvr>
                                    </p:animEffect>
                                    <p:set>
                                      <p:cBhvr>
                                        <p:cTn id="272" dur="1" fill="hold">
                                          <p:stCondLst>
                                            <p:cond delay="499"/>
                                          </p:stCondLst>
                                        </p:cTn>
                                        <p:tgtEl>
                                          <p:spTgt spid="49"/>
                                        </p:tgtEl>
                                        <p:attrNameLst>
                                          <p:attrName>style.visibility</p:attrName>
                                        </p:attrNameLst>
                                      </p:cBhvr>
                                      <p:to>
                                        <p:strVal val="hidden"/>
                                      </p:to>
                                    </p:set>
                                  </p:childTnLst>
                                </p:cTn>
                              </p:par>
                              <p:par>
                                <p:cTn id="273" presetID="18" presetClass="entr" presetSubtype="12" fill="hold" nodeType="withEffect">
                                  <p:stCondLst>
                                    <p:cond delay="0"/>
                                  </p:stCondLst>
                                  <p:childTnLst>
                                    <p:set>
                                      <p:cBhvr>
                                        <p:cTn id="274" dur="1" fill="hold">
                                          <p:stCondLst>
                                            <p:cond delay="0"/>
                                          </p:stCondLst>
                                        </p:cTn>
                                        <p:tgtEl>
                                          <p:spTgt spid="60"/>
                                        </p:tgtEl>
                                        <p:attrNameLst>
                                          <p:attrName>style.visibility</p:attrName>
                                        </p:attrNameLst>
                                      </p:cBhvr>
                                      <p:to>
                                        <p:strVal val="visible"/>
                                      </p:to>
                                    </p:set>
                                    <p:animEffect transition="in" filter="strips(downLeft)">
                                      <p:cBhvr>
                                        <p:cTn id="275" dur="500"/>
                                        <p:tgtEl>
                                          <p:spTgt spid="60"/>
                                        </p:tgtEl>
                                      </p:cBhvr>
                                    </p:animEffect>
                                  </p:childTnLst>
                                </p:cTn>
                              </p:par>
                            </p:childTnLst>
                          </p:cTn>
                        </p:par>
                      </p:childTnLst>
                    </p:cTn>
                  </p:par>
                </p:childTnLst>
              </p:cTn>
              <p:nextCondLst>
                <p:cond evt="onClick" delay="0">
                  <p:tgtEl>
                    <p:spTgt spid="49"/>
                  </p:tgtEl>
                </p:cond>
              </p:nextCondLst>
            </p:seq>
            <p:audio>
              <p:cMediaNode vol="20000" showWhenStopped="0">
                <p:cTn id="276" fill="hold" display="0">
                  <p:stCondLst>
                    <p:cond delay="indefinite"/>
                  </p:stCondLst>
                  <p:endCondLst>
                    <p:cond evt="onStopAudio" delay="0">
                      <p:tgtEl>
                        <p:sldTgt/>
                      </p:tgtEl>
                    </p:cond>
                  </p:endCondLst>
                </p:cTn>
                <p:tgtEl>
                  <p:spTgt spid="2"/>
                </p:tgtEl>
              </p:cMediaNode>
            </p:audio>
          </p:childTnLst>
        </p:cTn>
      </p:par>
    </p:tnLst>
    <p:bldLst>
      <p:bldP spid="8" grpId="0" animBg="1"/>
      <p:bldP spid="23" grpId="0" animBg="1"/>
      <p:bldP spid="24" grpId="0" animBg="1"/>
      <p:bldP spid="25" grpId="0" animBg="1"/>
      <p:bldP spid="26" grpId="0" animBg="1"/>
      <p:bldP spid="27" grpId="0" animBg="1"/>
      <p:bldP spid="28" grpId="0" animBg="1"/>
      <p:bldP spid="29" grpId="0" animBg="1"/>
      <p:bldP spid="31" grpId="0" animBg="1"/>
      <p:bldP spid="50" grpId="0" animBg="1"/>
      <p:bldP spid="50" grpId="1" animBg="1"/>
      <p:bldP spid="50" grpId="2" animBg="1"/>
      <p:bldP spid="10" grpId="0" animBg="1"/>
      <p:bldP spid="10" grpId="1" animBg="1"/>
      <p:bldP spid="10" grpId="2" animBg="1"/>
      <p:bldP spid="42" grpId="0" animBg="1"/>
      <p:bldP spid="42" grpId="1" animBg="1"/>
      <p:bldP spid="42" grpId="2" animBg="1"/>
      <p:bldP spid="44" grpId="0" animBg="1"/>
      <p:bldP spid="44" grpId="1" animBg="1"/>
      <p:bldP spid="44" grpId="2" animBg="1"/>
      <p:bldP spid="45" grpId="0" animBg="1"/>
      <p:bldP spid="45" grpId="1" animBg="1"/>
      <p:bldP spid="45" grpId="2" animBg="1"/>
      <p:bldP spid="46" grpId="0" animBg="1"/>
      <p:bldP spid="46" grpId="1" animBg="1"/>
      <p:bldP spid="46" grpId="2" animBg="1"/>
      <p:bldP spid="47" grpId="0" animBg="1"/>
      <p:bldP spid="47" grpId="1" animBg="1"/>
      <p:bldP spid="47" grpId="2" animBg="1"/>
      <p:bldP spid="48" grpId="0" animBg="1"/>
      <p:bldP spid="48" grpId="1" animBg="1"/>
      <p:bldP spid="48" grpId="2" animBg="1"/>
      <p:bldP spid="49" grpId="0" animBg="1"/>
      <p:bldP spid="49" grpId="1" animBg="1"/>
      <p:bldP spid="49" grpId="2"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5" descr="n87 Zalo Nguyen Thi Lan Anh">
            <a:extLst>
              <a:ext uri="{FF2B5EF4-FFF2-40B4-BE49-F238E27FC236}">
                <a16:creationId xmlns:a16="http://schemas.microsoft.com/office/drawing/2014/main" id="{B071D522-DB96-4906-9FC5-05B434696D9C}"/>
              </a:ext>
            </a:extLst>
          </p:cNvPr>
          <p:cNvSpPr/>
          <p:nvPr/>
        </p:nvSpPr>
        <p:spPr>
          <a:xfrm>
            <a:off x="666208" y="1765212"/>
            <a:ext cx="11260183" cy="848770"/>
          </a:xfrm>
          <a:custGeom>
            <a:avLst/>
            <a:gdLst>
              <a:gd name="connsiteX0" fmla="*/ 0 w 11260183"/>
              <a:gd name="connsiteY0" fmla="*/ 141464 h 848770"/>
              <a:gd name="connsiteX1" fmla="*/ 141464 w 11260183"/>
              <a:gd name="connsiteY1" fmla="*/ 0 h 848770"/>
              <a:gd name="connsiteX2" fmla="*/ 938759 w 11260183"/>
              <a:gd name="connsiteY2" fmla="*/ 0 h 848770"/>
              <a:gd name="connsiteX3" fmla="*/ 1516510 w 11260183"/>
              <a:gd name="connsiteY3" fmla="*/ 0 h 848770"/>
              <a:gd name="connsiteX4" fmla="*/ 1764942 w 11260183"/>
              <a:gd name="connsiteY4" fmla="*/ 0 h 848770"/>
              <a:gd name="connsiteX5" fmla="*/ 2013375 w 11260183"/>
              <a:gd name="connsiteY5" fmla="*/ 0 h 848770"/>
              <a:gd name="connsiteX6" fmla="*/ 2481353 w 11260183"/>
              <a:gd name="connsiteY6" fmla="*/ 0 h 848770"/>
              <a:gd name="connsiteX7" fmla="*/ 3059103 w 11260183"/>
              <a:gd name="connsiteY7" fmla="*/ 0 h 848770"/>
              <a:gd name="connsiteX8" fmla="*/ 3417308 w 11260183"/>
              <a:gd name="connsiteY8" fmla="*/ 0 h 848770"/>
              <a:gd name="connsiteX9" fmla="*/ 3775513 w 11260183"/>
              <a:gd name="connsiteY9" fmla="*/ 0 h 848770"/>
              <a:gd name="connsiteX10" fmla="*/ 4572809 w 11260183"/>
              <a:gd name="connsiteY10" fmla="*/ 0 h 848770"/>
              <a:gd name="connsiteX11" fmla="*/ 5260331 w 11260183"/>
              <a:gd name="connsiteY11" fmla="*/ 0 h 848770"/>
              <a:gd name="connsiteX12" fmla="*/ 5618536 w 11260183"/>
              <a:gd name="connsiteY12" fmla="*/ 0 h 848770"/>
              <a:gd name="connsiteX13" fmla="*/ 5976742 w 11260183"/>
              <a:gd name="connsiteY13" fmla="*/ 0 h 848770"/>
              <a:gd name="connsiteX14" fmla="*/ 6554492 w 11260183"/>
              <a:gd name="connsiteY14" fmla="*/ 0 h 848770"/>
              <a:gd name="connsiteX15" fmla="*/ 7132242 w 11260183"/>
              <a:gd name="connsiteY15" fmla="*/ 0 h 848770"/>
              <a:gd name="connsiteX16" fmla="*/ 7490447 w 11260183"/>
              <a:gd name="connsiteY16" fmla="*/ 0 h 848770"/>
              <a:gd name="connsiteX17" fmla="*/ 8177970 w 11260183"/>
              <a:gd name="connsiteY17" fmla="*/ 0 h 848770"/>
              <a:gd name="connsiteX18" fmla="*/ 8865493 w 11260183"/>
              <a:gd name="connsiteY18" fmla="*/ 0 h 848770"/>
              <a:gd name="connsiteX19" fmla="*/ 9662788 w 11260183"/>
              <a:gd name="connsiteY19" fmla="*/ 0 h 848770"/>
              <a:gd name="connsiteX20" fmla="*/ 9911221 w 11260183"/>
              <a:gd name="connsiteY20" fmla="*/ 0 h 848770"/>
              <a:gd name="connsiteX21" fmla="*/ 10598744 w 11260183"/>
              <a:gd name="connsiteY21" fmla="*/ 0 h 848770"/>
              <a:gd name="connsiteX22" fmla="*/ 11118719 w 11260183"/>
              <a:gd name="connsiteY22" fmla="*/ 0 h 848770"/>
              <a:gd name="connsiteX23" fmla="*/ 11260183 w 11260183"/>
              <a:gd name="connsiteY23" fmla="*/ 141464 h 848770"/>
              <a:gd name="connsiteX24" fmla="*/ 11260183 w 11260183"/>
              <a:gd name="connsiteY24" fmla="*/ 707306 h 848770"/>
              <a:gd name="connsiteX25" fmla="*/ 11118719 w 11260183"/>
              <a:gd name="connsiteY25" fmla="*/ 848770 h 848770"/>
              <a:gd name="connsiteX26" fmla="*/ 10431196 w 11260183"/>
              <a:gd name="connsiteY26" fmla="*/ 848770 h 848770"/>
              <a:gd name="connsiteX27" fmla="*/ 10072991 w 11260183"/>
              <a:gd name="connsiteY27" fmla="*/ 848770 h 848770"/>
              <a:gd name="connsiteX28" fmla="*/ 9495241 w 11260183"/>
              <a:gd name="connsiteY28" fmla="*/ 848770 h 848770"/>
              <a:gd name="connsiteX29" fmla="*/ 8697945 w 11260183"/>
              <a:gd name="connsiteY29" fmla="*/ 848770 h 848770"/>
              <a:gd name="connsiteX30" fmla="*/ 8449513 w 11260183"/>
              <a:gd name="connsiteY30" fmla="*/ 848770 h 848770"/>
              <a:gd name="connsiteX31" fmla="*/ 7761990 w 11260183"/>
              <a:gd name="connsiteY31" fmla="*/ 848770 h 848770"/>
              <a:gd name="connsiteX32" fmla="*/ 7403785 w 11260183"/>
              <a:gd name="connsiteY32" fmla="*/ 848770 h 848770"/>
              <a:gd name="connsiteX33" fmla="*/ 7045580 w 11260183"/>
              <a:gd name="connsiteY33" fmla="*/ 848770 h 848770"/>
              <a:gd name="connsiteX34" fmla="*/ 6467829 w 11260183"/>
              <a:gd name="connsiteY34" fmla="*/ 848770 h 848770"/>
              <a:gd name="connsiteX35" fmla="*/ 5999852 w 11260183"/>
              <a:gd name="connsiteY35" fmla="*/ 848770 h 848770"/>
              <a:gd name="connsiteX36" fmla="*/ 5641647 w 11260183"/>
              <a:gd name="connsiteY36" fmla="*/ 848770 h 848770"/>
              <a:gd name="connsiteX37" fmla="*/ 5283441 w 11260183"/>
              <a:gd name="connsiteY37" fmla="*/ 848770 h 848770"/>
              <a:gd name="connsiteX38" fmla="*/ 4925236 w 11260183"/>
              <a:gd name="connsiteY38" fmla="*/ 848770 h 848770"/>
              <a:gd name="connsiteX39" fmla="*/ 4567031 w 11260183"/>
              <a:gd name="connsiteY39" fmla="*/ 848770 h 848770"/>
              <a:gd name="connsiteX40" fmla="*/ 4099053 w 11260183"/>
              <a:gd name="connsiteY40" fmla="*/ 848770 h 848770"/>
              <a:gd name="connsiteX41" fmla="*/ 3411530 w 11260183"/>
              <a:gd name="connsiteY41" fmla="*/ 848770 h 848770"/>
              <a:gd name="connsiteX42" fmla="*/ 2614235 w 11260183"/>
              <a:gd name="connsiteY42" fmla="*/ 848770 h 848770"/>
              <a:gd name="connsiteX43" fmla="*/ 1926712 w 11260183"/>
              <a:gd name="connsiteY43" fmla="*/ 848770 h 848770"/>
              <a:gd name="connsiteX44" fmla="*/ 1129417 w 11260183"/>
              <a:gd name="connsiteY44" fmla="*/ 848770 h 848770"/>
              <a:gd name="connsiteX45" fmla="*/ 880984 w 11260183"/>
              <a:gd name="connsiteY45" fmla="*/ 848770 h 848770"/>
              <a:gd name="connsiteX46" fmla="*/ 141464 w 11260183"/>
              <a:gd name="connsiteY46" fmla="*/ 848770 h 848770"/>
              <a:gd name="connsiteX47" fmla="*/ 0 w 11260183"/>
              <a:gd name="connsiteY47" fmla="*/ 707306 h 848770"/>
              <a:gd name="connsiteX48" fmla="*/ 0 w 11260183"/>
              <a:gd name="connsiteY48" fmla="*/ 141464 h 84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260183" h="848770" fill="none" extrusionOk="0">
                <a:moveTo>
                  <a:pt x="0" y="141464"/>
                </a:moveTo>
                <a:cubicBezTo>
                  <a:pt x="17857" y="69510"/>
                  <a:pt x="67883" y="1670"/>
                  <a:pt x="141464" y="0"/>
                </a:cubicBezTo>
                <a:cubicBezTo>
                  <a:pt x="476710" y="-65692"/>
                  <a:pt x="614138" y="33860"/>
                  <a:pt x="938759" y="0"/>
                </a:cubicBezTo>
                <a:cubicBezTo>
                  <a:pt x="1263380" y="-33860"/>
                  <a:pt x="1240152" y="66640"/>
                  <a:pt x="1516510" y="0"/>
                </a:cubicBezTo>
                <a:cubicBezTo>
                  <a:pt x="1792868" y="-66640"/>
                  <a:pt x="1703311" y="8330"/>
                  <a:pt x="1764942" y="0"/>
                </a:cubicBezTo>
                <a:cubicBezTo>
                  <a:pt x="1826573" y="-8330"/>
                  <a:pt x="1904257" y="16770"/>
                  <a:pt x="2013375" y="0"/>
                </a:cubicBezTo>
                <a:cubicBezTo>
                  <a:pt x="2122493" y="-16770"/>
                  <a:pt x="2339103" y="38436"/>
                  <a:pt x="2481353" y="0"/>
                </a:cubicBezTo>
                <a:cubicBezTo>
                  <a:pt x="2623603" y="-38436"/>
                  <a:pt x="2817530" y="29449"/>
                  <a:pt x="3059103" y="0"/>
                </a:cubicBezTo>
                <a:cubicBezTo>
                  <a:pt x="3300676" y="-29449"/>
                  <a:pt x="3293268" y="14712"/>
                  <a:pt x="3417308" y="0"/>
                </a:cubicBezTo>
                <a:cubicBezTo>
                  <a:pt x="3541348" y="-14712"/>
                  <a:pt x="3680244" y="40789"/>
                  <a:pt x="3775513" y="0"/>
                </a:cubicBezTo>
                <a:cubicBezTo>
                  <a:pt x="3870783" y="-40789"/>
                  <a:pt x="4379743" y="20515"/>
                  <a:pt x="4572809" y="0"/>
                </a:cubicBezTo>
                <a:cubicBezTo>
                  <a:pt x="4765875" y="-20515"/>
                  <a:pt x="5003782" y="39717"/>
                  <a:pt x="5260331" y="0"/>
                </a:cubicBezTo>
                <a:cubicBezTo>
                  <a:pt x="5516880" y="-39717"/>
                  <a:pt x="5536891" y="11104"/>
                  <a:pt x="5618536" y="0"/>
                </a:cubicBezTo>
                <a:cubicBezTo>
                  <a:pt x="5700181" y="-11104"/>
                  <a:pt x="5841201" y="32336"/>
                  <a:pt x="5976742" y="0"/>
                </a:cubicBezTo>
                <a:cubicBezTo>
                  <a:pt x="6112283" y="-32336"/>
                  <a:pt x="6359602" y="19372"/>
                  <a:pt x="6554492" y="0"/>
                </a:cubicBezTo>
                <a:cubicBezTo>
                  <a:pt x="6749382" y="-19372"/>
                  <a:pt x="6856310" y="55328"/>
                  <a:pt x="7132242" y="0"/>
                </a:cubicBezTo>
                <a:cubicBezTo>
                  <a:pt x="7408174" y="-55328"/>
                  <a:pt x="7350691" y="24267"/>
                  <a:pt x="7490447" y="0"/>
                </a:cubicBezTo>
                <a:cubicBezTo>
                  <a:pt x="7630204" y="-24267"/>
                  <a:pt x="7987289" y="24809"/>
                  <a:pt x="8177970" y="0"/>
                </a:cubicBezTo>
                <a:cubicBezTo>
                  <a:pt x="8368651" y="-24809"/>
                  <a:pt x="8640613" y="19628"/>
                  <a:pt x="8865493" y="0"/>
                </a:cubicBezTo>
                <a:cubicBezTo>
                  <a:pt x="9090373" y="-19628"/>
                  <a:pt x="9296221" y="89617"/>
                  <a:pt x="9662788" y="0"/>
                </a:cubicBezTo>
                <a:cubicBezTo>
                  <a:pt x="10029355" y="-89617"/>
                  <a:pt x="9794416" y="22742"/>
                  <a:pt x="9911221" y="0"/>
                </a:cubicBezTo>
                <a:cubicBezTo>
                  <a:pt x="10028026" y="-22742"/>
                  <a:pt x="10268504" y="79469"/>
                  <a:pt x="10598744" y="0"/>
                </a:cubicBezTo>
                <a:cubicBezTo>
                  <a:pt x="10928984" y="-79469"/>
                  <a:pt x="10953560" y="29934"/>
                  <a:pt x="11118719" y="0"/>
                </a:cubicBezTo>
                <a:cubicBezTo>
                  <a:pt x="11198731" y="702"/>
                  <a:pt x="11269520" y="45012"/>
                  <a:pt x="11260183" y="141464"/>
                </a:cubicBezTo>
                <a:cubicBezTo>
                  <a:pt x="11303056" y="381748"/>
                  <a:pt x="11244397" y="474721"/>
                  <a:pt x="11260183" y="707306"/>
                </a:cubicBezTo>
                <a:cubicBezTo>
                  <a:pt x="11249702" y="766685"/>
                  <a:pt x="11212236" y="833597"/>
                  <a:pt x="11118719" y="848770"/>
                </a:cubicBezTo>
                <a:cubicBezTo>
                  <a:pt x="10843716" y="926029"/>
                  <a:pt x="10714476" y="769616"/>
                  <a:pt x="10431196" y="848770"/>
                </a:cubicBezTo>
                <a:cubicBezTo>
                  <a:pt x="10147916" y="927924"/>
                  <a:pt x="10196913" y="840964"/>
                  <a:pt x="10072991" y="848770"/>
                </a:cubicBezTo>
                <a:cubicBezTo>
                  <a:pt x="9949069" y="856576"/>
                  <a:pt x="9702525" y="827640"/>
                  <a:pt x="9495241" y="848770"/>
                </a:cubicBezTo>
                <a:cubicBezTo>
                  <a:pt x="9287957" y="869900"/>
                  <a:pt x="8879653" y="838409"/>
                  <a:pt x="8697945" y="848770"/>
                </a:cubicBezTo>
                <a:cubicBezTo>
                  <a:pt x="8516237" y="859131"/>
                  <a:pt x="8545769" y="819088"/>
                  <a:pt x="8449513" y="848770"/>
                </a:cubicBezTo>
                <a:cubicBezTo>
                  <a:pt x="8353257" y="878452"/>
                  <a:pt x="8070286" y="773568"/>
                  <a:pt x="7761990" y="848770"/>
                </a:cubicBezTo>
                <a:cubicBezTo>
                  <a:pt x="7453694" y="923972"/>
                  <a:pt x="7570177" y="843045"/>
                  <a:pt x="7403785" y="848770"/>
                </a:cubicBezTo>
                <a:cubicBezTo>
                  <a:pt x="7237393" y="854495"/>
                  <a:pt x="7184515" y="845537"/>
                  <a:pt x="7045580" y="848770"/>
                </a:cubicBezTo>
                <a:cubicBezTo>
                  <a:pt x="6906645" y="852003"/>
                  <a:pt x="6664900" y="845534"/>
                  <a:pt x="6467829" y="848770"/>
                </a:cubicBezTo>
                <a:cubicBezTo>
                  <a:pt x="6270758" y="852006"/>
                  <a:pt x="6226839" y="847642"/>
                  <a:pt x="5999852" y="848770"/>
                </a:cubicBezTo>
                <a:cubicBezTo>
                  <a:pt x="5772865" y="849898"/>
                  <a:pt x="5740859" y="806881"/>
                  <a:pt x="5641647" y="848770"/>
                </a:cubicBezTo>
                <a:cubicBezTo>
                  <a:pt x="5542436" y="890659"/>
                  <a:pt x="5399603" y="811744"/>
                  <a:pt x="5283441" y="848770"/>
                </a:cubicBezTo>
                <a:cubicBezTo>
                  <a:pt x="5167279" y="885796"/>
                  <a:pt x="5090702" y="829578"/>
                  <a:pt x="4925236" y="848770"/>
                </a:cubicBezTo>
                <a:cubicBezTo>
                  <a:pt x="4759771" y="867962"/>
                  <a:pt x="4646057" y="816639"/>
                  <a:pt x="4567031" y="848770"/>
                </a:cubicBezTo>
                <a:cubicBezTo>
                  <a:pt x="4488006" y="880901"/>
                  <a:pt x="4327316" y="828503"/>
                  <a:pt x="4099053" y="848770"/>
                </a:cubicBezTo>
                <a:cubicBezTo>
                  <a:pt x="3870790" y="869037"/>
                  <a:pt x="3563069" y="841877"/>
                  <a:pt x="3411530" y="848770"/>
                </a:cubicBezTo>
                <a:cubicBezTo>
                  <a:pt x="3259991" y="855663"/>
                  <a:pt x="2971855" y="800420"/>
                  <a:pt x="2614235" y="848770"/>
                </a:cubicBezTo>
                <a:cubicBezTo>
                  <a:pt x="2256616" y="897120"/>
                  <a:pt x="2071807" y="837437"/>
                  <a:pt x="1926712" y="848770"/>
                </a:cubicBezTo>
                <a:cubicBezTo>
                  <a:pt x="1781617" y="860103"/>
                  <a:pt x="1327809" y="779930"/>
                  <a:pt x="1129417" y="848770"/>
                </a:cubicBezTo>
                <a:cubicBezTo>
                  <a:pt x="931025" y="917610"/>
                  <a:pt x="948437" y="834766"/>
                  <a:pt x="880984" y="848770"/>
                </a:cubicBezTo>
                <a:cubicBezTo>
                  <a:pt x="813531" y="862774"/>
                  <a:pt x="473161" y="767784"/>
                  <a:pt x="141464" y="848770"/>
                </a:cubicBezTo>
                <a:cubicBezTo>
                  <a:pt x="62877" y="870737"/>
                  <a:pt x="-1174" y="762901"/>
                  <a:pt x="0" y="707306"/>
                </a:cubicBezTo>
                <a:cubicBezTo>
                  <a:pt x="-19910" y="498757"/>
                  <a:pt x="58766" y="376880"/>
                  <a:pt x="0" y="141464"/>
                </a:cubicBezTo>
                <a:close/>
              </a:path>
              <a:path w="11260183" h="848770" stroke="0" extrusionOk="0">
                <a:moveTo>
                  <a:pt x="0" y="141464"/>
                </a:moveTo>
                <a:cubicBezTo>
                  <a:pt x="-2318" y="74596"/>
                  <a:pt x="78930" y="-3373"/>
                  <a:pt x="141464" y="0"/>
                </a:cubicBezTo>
                <a:cubicBezTo>
                  <a:pt x="331195" y="-45039"/>
                  <a:pt x="549021" y="35820"/>
                  <a:pt x="719214" y="0"/>
                </a:cubicBezTo>
                <a:cubicBezTo>
                  <a:pt x="889407" y="-35820"/>
                  <a:pt x="1355822" y="20736"/>
                  <a:pt x="1516510" y="0"/>
                </a:cubicBezTo>
                <a:cubicBezTo>
                  <a:pt x="1677198" y="-20736"/>
                  <a:pt x="1936447" y="77782"/>
                  <a:pt x="2313805" y="0"/>
                </a:cubicBezTo>
                <a:cubicBezTo>
                  <a:pt x="2691164" y="-77782"/>
                  <a:pt x="2694976" y="66547"/>
                  <a:pt x="2891555" y="0"/>
                </a:cubicBezTo>
                <a:cubicBezTo>
                  <a:pt x="3088134" y="-66547"/>
                  <a:pt x="3109799" y="36036"/>
                  <a:pt x="3249760" y="0"/>
                </a:cubicBezTo>
                <a:cubicBezTo>
                  <a:pt x="3389721" y="-36036"/>
                  <a:pt x="3807116" y="19095"/>
                  <a:pt x="4047056" y="0"/>
                </a:cubicBezTo>
                <a:cubicBezTo>
                  <a:pt x="4286996" y="-19095"/>
                  <a:pt x="4364474" y="14978"/>
                  <a:pt x="4515033" y="0"/>
                </a:cubicBezTo>
                <a:cubicBezTo>
                  <a:pt x="4665592" y="-14978"/>
                  <a:pt x="4860517" y="4889"/>
                  <a:pt x="5092784" y="0"/>
                </a:cubicBezTo>
                <a:cubicBezTo>
                  <a:pt x="5325051" y="-4889"/>
                  <a:pt x="5531015" y="48936"/>
                  <a:pt x="5780307" y="0"/>
                </a:cubicBezTo>
                <a:cubicBezTo>
                  <a:pt x="6029599" y="-48936"/>
                  <a:pt x="6213303" y="62947"/>
                  <a:pt x="6467829" y="0"/>
                </a:cubicBezTo>
                <a:cubicBezTo>
                  <a:pt x="6722355" y="-62947"/>
                  <a:pt x="6912850" y="28119"/>
                  <a:pt x="7155352" y="0"/>
                </a:cubicBezTo>
                <a:cubicBezTo>
                  <a:pt x="7397854" y="-28119"/>
                  <a:pt x="7787673" y="10629"/>
                  <a:pt x="7952648" y="0"/>
                </a:cubicBezTo>
                <a:cubicBezTo>
                  <a:pt x="8117623" y="-10629"/>
                  <a:pt x="8315458" y="28240"/>
                  <a:pt x="8530398" y="0"/>
                </a:cubicBezTo>
                <a:cubicBezTo>
                  <a:pt x="8745338" y="-28240"/>
                  <a:pt x="8843029" y="63779"/>
                  <a:pt x="9108148" y="0"/>
                </a:cubicBezTo>
                <a:cubicBezTo>
                  <a:pt x="9373267" y="-63779"/>
                  <a:pt x="9666582" y="80854"/>
                  <a:pt x="9905443" y="0"/>
                </a:cubicBezTo>
                <a:cubicBezTo>
                  <a:pt x="10144304" y="-80854"/>
                  <a:pt x="10593140" y="23840"/>
                  <a:pt x="11118719" y="0"/>
                </a:cubicBezTo>
                <a:cubicBezTo>
                  <a:pt x="11196429" y="5093"/>
                  <a:pt x="11280956" y="60417"/>
                  <a:pt x="11260183" y="141464"/>
                </a:cubicBezTo>
                <a:cubicBezTo>
                  <a:pt x="11261757" y="317010"/>
                  <a:pt x="11204489" y="461330"/>
                  <a:pt x="11260183" y="707306"/>
                </a:cubicBezTo>
                <a:cubicBezTo>
                  <a:pt x="11263599" y="784940"/>
                  <a:pt x="11201205" y="825958"/>
                  <a:pt x="11118719" y="848770"/>
                </a:cubicBezTo>
                <a:cubicBezTo>
                  <a:pt x="11033957" y="877584"/>
                  <a:pt x="10925789" y="847366"/>
                  <a:pt x="10870286" y="848770"/>
                </a:cubicBezTo>
                <a:cubicBezTo>
                  <a:pt x="10814783" y="850174"/>
                  <a:pt x="10273707" y="829119"/>
                  <a:pt x="10072991" y="848770"/>
                </a:cubicBezTo>
                <a:cubicBezTo>
                  <a:pt x="9872275" y="868421"/>
                  <a:pt x="9443542" y="818530"/>
                  <a:pt x="9275696" y="848770"/>
                </a:cubicBezTo>
                <a:cubicBezTo>
                  <a:pt x="9107851" y="879010"/>
                  <a:pt x="9041843" y="835306"/>
                  <a:pt x="8917490" y="848770"/>
                </a:cubicBezTo>
                <a:cubicBezTo>
                  <a:pt x="8793137" y="862234"/>
                  <a:pt x="8510265" y="846594"/>
                  <a:pt x="8229968" y="848770"/>
                </a:cubicBezTo>
                <a:cubicBezTo>
                  <a:pt x="7949671" y="850946"/>
                  <a:pt x="8031989" y="832735"/>
                  <a:pt x="7981535" y="848770"/>
                </a:cubicBezTo>
                <a:cubicBezTo>
                  <a:pt x="7931081" y="864805"/>
                  <a:pt x="7623741" y="802662"/>
                  <a:pt x="7513557" y="848770"/>
                </a:cubicBezTo>
                <a:cubicBezTo>
                  <a:pt x="7403373" y="894878"/>
                  <a:pt x="7188519" y="780406"/>
                  <a:pt x="6935807" y="848770"/>
                </a:cubicBezTo>
                <a:cubicBezTo>
                  <a:pt x="6683095" y="917134"/>
                  <a:pt x="6543375" y="822410"/>
                  <a:pt x="6358057" y="848770"/>
                </a:cubicBezTo>
                <a:cubicBezTo>
                  <a:pt x="6172739" y="875130"/>
                  <a:pt x="6140523" y="806842"/>
                  <a:pt x="5999852" y="848770"/>
                </a:cubicBezTo>
                <a:cubicBezTo>
                  <a:pt x="5859181" y="890698"/>
                  <a:pt x="5582521" y="796881"/>
                  <a:pt x="5312329" y="848770"/>
                </a:cubicBezTo>
                <a:cubicBezTo>
                  <a:pt x="5042137" y="900659"/>
                  <a:pt x="5182059" y="848760"/>
                  <a:pt x="5063896" y="848770"/>
                </a:cubicBezTo>
                <a:cubicBezTo>
                  <a:pt x="4945733" y="848780"/>
                  <a:pt x="4762481" y="823662"/>
                  <a:pt x="4595919" y="848770"/>
                </a:cubicBezTo>
                <a:cubicBezTo>
                  <a:pt x="4429357" y="873878"/>
                  <a:pt x="4451938" y="841480"/>
                  <a:pt x="4347486" y="848770"/>
                </a:cubicBezTo>
                <a:cubicBezTo>
                  <a:pt x="4243034" y="856060"/>
                  <a:pt x="3897945" y="755532"/>
                  <a:pt x="3550191" y="848770"/>
                </a:cubicBezTo>
                <a:cubicBezTo>
                  <a:pt x="3202437" y="942008"/>
                  <a:pt x="3255581" y="811441"/>
                  <a:pt x="2972440" y="848770"/>
                </a:cubicBezTo>
                <a:cubicBezTo>
                  <a:pt x="2689299" y="886099"/>
                  <a:pt x="2723361" y="828541"/>
                  <a:pt x="2614235" y="848770"/>
                </a:cubicBezTo>
                <a:cubicBezTo>
                  <a:pt x="2505110" y="868999"/>
                  <a:pt x="2472219" y="843456"/>
                  <a:pt x="2365803" y="848770"/>
                </a:cubicBezTo>
                <a:cubicBezTo>
                  <a:pt x="2259387" y="854084"/>
                  <a:pt x="1960754" y="825616"/>
                  <a:pt x="1788052" y="848770"/>
                </a:cubicBezTo>
                <a:cubicBezTo>
                  <a:pt x="1615350" y="871924"/>
                  <a:pt x="1662186" y="841112"/>
                  <a:pt x="1539620" y="848770"/>
                </a:cubicBezTo>
                <a:cubicBezTo>
                  <a:pt x="1417054" y="856428"/>
                  <a:pt x="1361183" y="839726"/>
                  <a:pt x="1291187" y="848770"/>
                </a:cubicBezTo>
                <a:cubicBezTo>
                  <a:pt x="1221191" y="857814"/>
                  <a:pt x="1099133" y="838167"/>
                  <a:pt x="1042754" y="848770"/>
                </a:cubicBezTo>
                <a:cubicBezTo>
                  <a:pt x="986375" y="859373"/>
                  <a:pt x="522065" y="799209"/>
                  <a:pt x="141464" y="848770"/>
                </a:cubicBezTo>
                <a:cubicBezTo>
                  <a:pt x="52979" y="844481"/>
                  <a:pt x="20239" y="789722"/>
                  <a:pt x="0" y="707306"/>
                </a:cubicBezTo>
                <a:cubicBezTo>
                  <a:pt x="-55664" y="556694"/>
                  <a:pt x="31397" y="263994"/>
                  <a:pt x="0" y="141464"/>
                </a:cubicBezTo>
                <a:close/>
              </a:path>
            </a:pathLst>
          </a:custGeom>
          <a:solidFill>
            <a:schemeClr val="accent4">
              <a:lumMod val="20000"/>
              <a:lumOff val="80000"/>
            </a:schemeClr>
          </a:solidFill>
          <a:ln w="28575" cap="flat" cmpd="sng" algn="ctr">
            <a:solidFill>
              <a:srgbClr val="4472C4">
                <a:shade val="50000"/>
              </a:srgbClr>
            </a:solidFill>
            <a:prstDash val="solid"/>
            <a:miter lim="800000"/>
            <a:extLst>
              <a:ext uri="{C807C97D-BFC1-408E-A445-0C87EB9F89A2}">
                <ask:lineSketchStyleProps xmlns:ask="http://schemas.microsoft.com/office/drawing/2018/sketchyshapes" sd="4073095976">
                  <a:prstGeom prst="roundRect">
                    <a:avLst/>
                  </a:pr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Năng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lượng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nước</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là</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năng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lượng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nhận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từ</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dòng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nước</a:t>
            </a:r>
            <a:r>
              <a:rPr lang="en-US" sz="2800" b="1" kern="0" noProof="0" dirty="0">
                <a:solidFill>
                  <a:srgbClr val="000000"/>
                </a:solidFill>
                <a:latin typeface="Arial" panose="020B0604020202020204" pitchFamily="34" charset="0"/>
                <a:cs typeface="Arial" panose="020B0604020202020204" pitchFamily="34" charset="0"/>
              </a:rPr>
              <a:t> </a:t>
            </a:r>
            <a:r>
              <a:rPr lang="en-US" sz="2800" b="1" kern="0" noProof="0" dirty="0" err="1">
                <a:solidFill>
                  <a:srgbClr val="000000"/>
                </a:solidFill>
                <a:latin typeface="Arial" panose="020B0604020202020204" pitchFamily="34" charset="0"/>
                <a:cs typeface="Arial" panose="020B0604020202020204" pitchFamily="34" charset="0"/>
              </a:rPr>
              <a:t>như</a:t>
            </a:r>
            <a:r>
              <a:rPr lang="en-US" sz="2800" b="1" kern="0" noProof="0" dirty="0">
                <a:solidFill>
                  <a:srgbClr val="000000"/>
                </a:solidFill>
                <a:latin typeface="Arial" panose="020B0604020202020204" pitchFamily="34" charset="0"/>
                <a:cs typeface="Arial" panose="020B0604020202020204" pitchFamily="34" charset="0"/>
              </a:rPr>
              <a:t> </a:t>
            </a:r>
            <a:r>
              <a:rPr lang="en-US" sz="2800" b="1" kern="0" noProof="0" dirty="0" err="1">
                <a:solidFill>
                  <a:srgbClr val="000000"/>
                </a:solidFill>
                <a:latin typeface="Arial" panose="020B0604020202020204" pitchFamily="34" charset="0"/>
                <a:cs typeface="Arial" panose="020B0604020202020204" pitchFamily="34" charset="0"/>
              </a:rPr>
              <a:t>dòng</a:t>
            </a:r>
            <a:r>
              <a:rPr lang="en-US" sz="2800" b="1" kern="0" noProof="0" dirty="0">
                <a:solidFill>
                  <a:srgbClr val="000000"/>
                </a:solidFill>
                <a:latin typeface="Arial" panose="020B0604020202020204" pitchFamily="34" charset="0"/>
                <a:cs typeface="Arial" panose="020B0604020202020204" pitchFamily="34" charset="0"/>
              </a:rPr>
              <a:t> </a:t>
            </a:r>
            <a:r>
              <a:rPr lang="en-US" sz="2800" b="1" kern="0" noProof="0" dirty="0" err="1">
                <a:solidFill>
                  <a:srgbClr val="000000"/>
                </a:solidFill>
                <a:latin typeface="Arial" panose="020B0604020202020204" pitchFamily="34" charset="0"/>
                <a:cs typeface="Arial" panose="020B0604020202020204" pitchFamily="34" charset="0"/>
              </a:rPr>
              <a:t>sông</a:t>
            </a:r>
            <a:r>
              <a:rPr lang="en-US" sz="2800" b="1" kern="0" noProof="0" dirty="0">
                <a:solidFill>
                  <a:srgbClr val="000000"/>
                </a:solidFill>
                <a:latin typeface="Arial" panose="020B0604020202020204" pitchFamily="34" charset="0"/>
                <a:cs typeface="Arial" panose="020B0604020202020204" pitchFamily="34" charset="0"/>
              </a:rPr>
              <a:t>, </a:t>
            </a:r>
            <a:r>
              <a:rPr lang="en-US" sz="2800" b="1" kern="0" noProof="0" dirty="0" err="1">
                <a:solidFill>
                  <a:srgbClr val="000000"/>
                </a:solidFill>
                <a:latin typeface="Arial" panose="020B0604020202020204" pitchFamily="34" charset="0"/>
                <a:cs typeface="Arial" panose="020B0604020202020204" pitchFamily="34" charset="0"/>
              </a:rPr>
              <a:t>dòng</a:t>
            </a:r>
            <a:r>
              <a:rPr lang="en-US" sz="2800" b="1" kern="0" noProof="0" dirty="0">
                <a:solidFill>
                  <a:srgbClr val="000000"/>
                </a:solidFill>
                <a:latin typeface="Arial" panose="020B0604020202020204" pitchFamily="34" charset="0"/>
                <a:cs typeface="Arial" panose="020B0604020202020204" pitchFamily="34" charset="0"/>
              </a:rPr>
              <a:t> </a:t>
            </a:r>
            <a:r>
              <a:rPr lang="en-US" sz="2800" b="1" kern="0" noProof="0" dirty="0" err="1">
                <a:solidFill>
                  <a:srgbClr val="000000"/>
                </a:solidFill>
                <a:latin typeface="Arial" panose="020B0604020202020204" pitchFamily="34" charset="0"/>
                <a:cs typeface="Arial" panose="020B0604020202020204" pitchFamily="34" charset="0"/>
              </a:rPr>
              <a:t>hải</a:t>
            </a:r>
            <a:r>
              <a:rPr lang="en-US" sz="2800" b="1" kern="0" noProof="0" dirty="0">
                <a:solidFill>
                  <a:srgbClr val="000000"/>
                </a:solidFill>
                <a:latin typeface="Arial" panose="020B0604020202020204" pitchFamily="34" charset="0"/>
                <a:cs typeface="Arial" panose="020B0604020202020204" pitchFamily="34" charset="0"/>
              </a:rPr>
              <a:t> </a:t>
            </a:r>
            <a:r>
              <a:rPr lang="en-US" sz="2800" b="1" kern="0" noProof="0" dirty="0" err="1">
                <a:solidFill>
                  <a:srgbClr val="000000"/>
                </a:solidFill>
                <a:latin typeface="Arial" panose="020B0604020202020204" pitchFamily="34" charset="0"/>
                <a:cs typeface="Arial" panose="020B0604020202020204" pitchFamily="34" charset="0"/>
              </a:rPr>
              <a:t>lưu</a:t>
            </a:r>
            <a:r>
              <a:rPr lang="en-US" sz="2800" b="1" kern="0" noProof="0" dirty="0">
                <a:solidFill>
                  <a:srgbClr val="000000"/>
                </a:solidFill>
                <a:latin typeface="Arial" panose="020B0604020202020204" pitchFamily="34" charset="0"/>
                <a:cs typeface="Arial" panose="020B0604020202020204" pitchFamily="34" charset="0"/>
              </a:rPr>
              <a:t>, </a:t>
            </a:r>
            <a:r>
              <a:rPr lang="en-US" sz="2800" b="1" kern="0" noProof="0" dirty="0" err="1">
                <a:solidFill>
                  <a:srgbClr val="000000"/>
                </a:solidFill>
                <a:latin typeface="Arial" panose="020B0604020202020204" pitchFamily="34" charset="0"/>
                <a:cs typeface="Arial" panose="020B0604020202020204" pitchFamily="34" charset="0"/>
              </a:rPr>
              <a:t>thủy</a:t>
            </a:r>
            <a:r>
              <a:rPr lang="en-US" sz="2800" b="1" kern="0" noProof="0" dirty="0">
                <a:solidFill>
                  <a:srgbClr val="000000"/>
                </a:solidFill>
                <a:latin typeface="Arial" panose="020B0604020202020204" pitchFamily="34" charset="0"/>
                <a:cs typeface="Arial" panose="020B0604020202020204" pitchFamily="34" charset="0"/>
              </a:rPr>
              <a:t> </a:t>
            </a:r>
            <a:r>
              <a:rPr lang="en-US" sz="2800" b="1" kern="0" noProof="0" dirty="0" err="1">
                <a:solidFill>
                  <a:srgbClr val="000000"/>
                </a:solidFill>
                <a:latin typeface="Arial" panose="020B0604020202020204" pitchFamily="34" charset="0"/>
                <a:cs typeface="Arial" panose="020B0604020202020204" pitchFamily="34" charset="0"/>
              </a:rPr>
              <a:t>triều</a:t>
            </a:r>
            <a:r>
              <a:rPr lang="en-US" sz="2800" b="1" kern="0" noProof="0" dirty="0">
                <a:solidFill>
                  <a:srgbClr val="000000"/>
                </a:solidFill>
                <a:latin typeface="Arial" panose="020B0604020202020204" pitchFamily="34" charset="0"/>
                <a:cs typeface="Arial" panose="020B0604020202020204" pitchFamily="34" charset="0"/>
              </a:rPr>
              <a:t>.</a:t>
            </a:r>
            <a:endParaRPr kumimoji="0" lang="vi-VN" sz="2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extBox 1" descr="n87 Zalo Nguyen Thi Lan Anh"/>
          <p:cNvSpPr txBox="1"/>
          <p:nvPr/>
        </p:nvSpPr>
        <p:spPr>
          <a:xfrm>
            <a:off x="294870" y="287382"/>
            <a:ext cx="9306330" cy="52322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I</a:t>
            </a:r>
            <a:r>
              <a:rPr kumimoji="0" lang="en-US" sz="2800" b="1" i="0" u="none" strike="noStrike" kern="1200" cap="none" spc="0" normalizeH="0" baseline="0" noProof="0" dirty="0">
                <a:ln>
                  <a:noFill/>
                </a:ln>
                <a:solidFill>
                  <a:srgbClr val="000000"/>
                </a:solidFill>
                <a:effectLst/>
                <a:uLnTx/>
                <a:uFillTx/>
                <a:latin typeface="Arial"/>
                <a:ea typeface="+mn-ea"/>
                <a:cs typeface="+mn-cs"/>
              </a:rPr>
              <a:t>. CÁC NGUỒN NĂNG LƯỢNG Ở VIỆT NAM HIỆN NAY</a:t>
            </a:r>
          </a:p>
        </p:txBody>
      </p:sp>
      <p:sp>
        <p:nvSpPr>
          <p:cNvPr id="9" name="TextBox 8" descr="n87 Zalo Nguyen Thi Lan Anh"/>
          <p:cNvSpPr txBox="1"/>
          <p:nvPr/>
        </p:nvSpPr>
        <p:spPr>
          <a:xfrm>
            <a:off x="640079" y="1099348"/>
            <a:ext cx="1907177" cy="523220"/>
          </a:xfrm>
          <a:prstGeom prst="rect">
            <a:avLst/>
          </a:prstGeom>
          <a:solidFill>
            <a:schemeClr val="bg1">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800" b="1" i="0" u="none" strike="noStrike" kern="1200" cap="none" spc="0" normalizeH="0" baseline="0" noProof="0" dirty="0" err="1">
                <a:ln>
                  <a:noFill/>
                </a:ln>
                <a:solidFill>
                  <a:srgbClr val="000000"/>
                </a:solidFill>
                <a:effectLst/>
                <a:uLnTx/>
                <a:uFillTx/>
                <a:latin typeface="Arial"/>
                <a:ea typeface="+mn-ea"/>
                <a:cs typeface="+mn-cs"/>
              </a:rPr>
              <a:t>Nước</a:t>
            </a:r>
            <a:endParaRPr kumimoji="0" lang="en-US" sz="2800" b="1" i="0" u="none" strike="noStrike" kern="1200" cap="none" spc="0" normalizeH="0" baseline="0" noProof="0" dirty="0">
              <a:ln>
                <a:noFill/>
              </a:ln>
              <a:solidFill>
                <a:srgbClr val="000000"/>
              </a:solidFill>
              <a:effectLst/>
              <a:uLnTx/>
              <a:uFillTx/>
              <a:latin typeface="Arial"/>
              <a:ea typeface="+mn-ea"/>
              <a:cs typeface="+mn-cs"/>
            </a:endParaRPr>
          </a:p>
        </p:txBody>
      </p:sp>
      <p:sp>
        <p:nvSpPr>
          <p:cNvPr id="11" name="TextBox 10" descr="n87 Zalo Nguyen Thi Lan Anh"/>
          <p:cNvSpPr txBox="1"/>
          <p:nvPr/>
        </p:nvSpPr>
        <p:spPr>
          <a:xfrm>
            <a:off x="608377" y="2755894"/>
            <a:ext cx="11260183" cy="2246769"/>
          </a:xfrm>
          <a:prstGeom prst="rect">
            <a:avLst/>
          </a:prstGeom>
          <a:solidFill>
            <a:schemeClr val="accent6">
              <a:lumMod val="10000"/>
              <a:lumOff val="90000"/>
            </a:schemeClr>
          </a:solid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0000"/>
                </a:solidFill>
                <a:effectLst/>
                <a:uLnTx/>
                <a:uFillTx/>
                <a:latin typeface="Arial"/>
                <a:ea typeface="+mn-ea"/>
                <a:cs typeface="+mn-cs"/>
              </a:rPr>
              <a:t>Nguồn</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năng</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lượng</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nước</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tương</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đối</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lớn</a:t>
            </a:r>
            <a:r>
              <a:rPr kumimoji="0" lang="en-US" sz="2800" b="1" i="0" u="none" strike="noStrike" kern="1200" cap="none" spc="0" normalizeH="0" noProof="0" dirty="0">
                <a:ln>
                  <a:noFill/>
                </a:ln>
                <a:solidFill>
                  <a:srgbClr val="000000"/>
                </a:solidFill>
                <a:effectLst/>
                <a:uLnTx/>
                <a:uFillTx/>
                <a:latin typeface="Arial"/>
                <a:ea typeface="+mn-ea"/>
                <a:cs typeface="+mn-cs"/>
              </a:rPr>
              <a:t>.</a:t>
            </a:r>
            <a:endParaRPr kumimoji="0" lang="en-US" sz="2800" b="1"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0000"/>
                </a:solidFill>
                <a:effectLst/>
                <a:uLnTx/>
                <a:uFillTx/>
                <a:latin typeface="Arial"/>
                <a:ea typeface="+mn-ea"/>
                <a:cs typeface="+mn-cs"/>
              </a:rPr>
              <a:t>Có</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thể</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khai</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thác</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nguồn</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công</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suất</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thủy</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điện</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khoảng</a:t>
            </a:r>
            <a:r>
              <a:rPr kumimoji="0" lang="en-US" sz="2800" b="1" i="0" u="none" strike="noStrike" kern="1200" cap="none" spc="0" normalizeH="0" noProof="0" dirty="0">
                <a:ln>
                  <a:noFill/>
                </a:ln>
                <a:solidFill>
                  <a:srgbClr val="000000"/>
                </a:solidFill>
                <a:effectLst/>
                <a:uLnTx/>
                <a:uFillTx/>
                <a:latin typeface="Arial"/>
                <a:ea typeface="+mn-ea"/>
                <a:cs typeface="+mn-cs"/>
              </a:rPr>
              <a:t> 90 – 100 </a:t>
            </a:r>
            <a:r>
              <a:rPr kumimoji="0" lang="en-US" sz="2800" b="1" i="0" u="none" strike="noStrike" kern="1200" cap="none" spc="0" normalizeH="0" noProof="0" dirty="0" err="1">
                <a:ln>
                  <a:noFill/>
                </a:ln>
                <a:solidFill>
                  <a:srgbClr val="000000"/>
                </a:solidFill>
                <a:effectLst/>
                <a:uLnTx/>
                <a:uFillTx/>
                <a:latin typeface="Arial"/>
                <a:ea typeface="+mn-ea"/>
                <a:cs typeface="+mn-cs"/>
              </a:rPr>
              <a:t>tỉ</a:t>
            </a:r>
            <a:r>
              <a:rPr kumimoji="0" lang="en-US" sz="2800" b="1" i="0" u="none" strike="noStrike" kern="1200" cap="none" spc="0" normalizeH="0" noProof="0" dirty="0">
                <a:ln>
                  <a:noFill/>
                </a:ln>
                <a:solidFill>
                  <a:srgbClr val="000000"/>
                </a:solidFill>
                <a:effectLst/>
                <a:uLnTx/>
                <a:uFillTx/>
                <a:latin typeface="Arial"/>
                <a:ea typeface="+mn-ea"/>
                <a:cs typeface="+mn-cs"/>
              </a:rPr>
              <a:t> kWh/</a:t>
            </a:r>
            <a:r>
              <a:rPr kumimoji="0" lang="en-US" sz="2800" b="1" i="0" u="none" strike="noStrike" kern="1200" cap="none" spc="0" normalizeH="0" noProof="0" dirty="0" err="1">
                <a:ln>
                  <a:noFill/>
                </a:ln>
                <a:solidFill>
                  <a:srgbClr val="000000"/>
                </a:solidFill>
                <a:effectLst/>
                <a:uLnTx/>
                <a:uFillTx/>
                <a:latin typeface="Arial"/>
                <a:ea typeface="+mn-ea"/>
                <a:cs typeface="+mn-cs"/>
              </a:rPr>
              <a:t>năm</a:t>
            </a:r>
            <a:r>
              <a:rPr kumimoji="0" lang="en-US" sz="2800" b="1" i="0" u="none" strike="noStrike" kern="1200" cap="none" spc="0" normalizeH="0" noProof="0" dirty="0">
                <a:ln>
                  <a:noFill/>
                </a:ln>
                <a:solidFill>
                  <a:srgbClr val="000000"/>
                </a:solidFill>
                <a:effectLst/>
                <a:uLnTx/>
                <a:uFillTx/>
                <a:latin typeface="Arial"/>
                <a:ea typeface="+mn-ea"/>
                <a:cs typeface="+mn-cs"/>
              </a:rPr>
              <a:t>.</a:t>
            </a:r>
            <a:endParaRPr kumimoji="0" lang="en-US" sz="2800" b="1"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err="1">
                <a:ln>
                  <a:noFill/>
                </a:ln>
                <a:solidFill>
                  <a:srgbClr val="000000"/>
                </a:solidFill>
                <a:effectLst/>
                <a:uLnTx/>
                <a:uFillTx/>
                <a:latin typeface="Arial"/>
                <a:ea typeface="+mn-ea"/>
                <a:cs typeface="+mn-cs"/>
              </a:rPr>
              <a:t>Các</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dự</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án</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thủy</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điện</a:t>
            </a:r>
            <a:r>
              <a:rPr kumimoji="0" lang="en-US" sz="2800" b="1" i="0" u="none" strike="noStrike" kern="1200" cap="none" spc="0" normalizeH="0" noProof="0" dirty="0">
                <a:ln>
                  <a:noFill/>
                </a:ln>
                <a:solidFill>
                  <a:srgbClr val="000000"/>
                </a:solidFill>
                <a:effectLst/>
                <a:uLnTx/>
                <a:uFillTx/>
                <a:latin typeface="Arial"/>
                <a:ea typeface="+mn-ea"/>
                <a:cs typeface="+mn-cs"/>
              </a:rPr>
              <a:t> ở </a:t>
            </a:r>
            <a:r>
              <a:rPr kumimoji="0" lang="en-US" sz="2800" b="1" i="0" u="none" strike="noStrike" kern="1200" cap="none" spc="0" normalizeH="0" noProof="0" dirty="0" err="1">
                <a:ln>
                  <a:noFill/>
                </a:ln>
                <a:solidFill>
                  <a:srgbClr val="000000"/>
                </a:solidFill>
                <a:effectLst/>
                <a:uLnTx/>
                <a:uFillTx/>
                <a:latin typeface="Arial"/>
                <a:ea typeface="+mn-ea"/>
                <a:cs typeface="+mn-cs"/>
              </a:rPr>
              <a:t>các</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sông</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lớn</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và</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vị</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trí</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thuận</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lợi</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đã</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gần</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như</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được</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khai</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thác</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hết</a:t>
            </a:r>
            <a:r>
              <a:rPr kumimoji="0" lang="en-US" sz="2800" b="1" i="0" u="none" strike="noStrike" kern="1200" cap="none" spc="0" normalizeH="0" noProof="0" dirty="0">
                <a:ln>
                  <a:noFill/>
                </a:ln>
                <a:solidFill>
                  <a:srgbClr val="000000"/>
                </a:solidFill>
                <a:effectLst/>
                <a:uLnTx/>
                <a:uFillTx/>
                <a:latin typeface="Arial"/>
                <a:ea typeface="+mn-ea"/>
                <a:cs typeface="+mn-cs"/>
              </a:rPr>
              <a:t>.</a:t>
            </a:r>
            <a:endParaRPr kumimoji="0" lang="en-US" sz="2800" b="1" i="0" u="none" strike="noStrike" kern="1200" cap="none" spc="0" normalizeH="0" baseline="0" noProof="0" dirty="0">
              <a:ln>
                <a:noFill/>
              </a:ln>
              <a:solidFill>
                <a:srgbClr val="000000"/>
              </a:solidFill>
              <a:effectLst/>
              <a:uLnTx/>
              <a:uFillTx/>
              <a:latin typeface="Arial"/>
              <a:ea typeface="+mn-ea"/>
              <a:cs typeface="+mn-cs"/>
            </a:endParaRPr>
          </a:p>
        </p:txBody>
      </p:sp>
      <p:sp>
        <p:nvSpPr>
          <p:cNvPr id="3" name="Teardrop 2" descr="n87 Zalo Nguyen Thi Lan Anh"/>
          <p:cNvSpPr/>
          <p:nvPr/>
        </p:nvSpPr>
        <p:spPr>
          <a:xfrm>
            <a:off x="203428" y="1066525"/>
            <a:ext cx="627017" cy="526814"/>
          </a:xfrm>
          <a:prstGeom prst="teardrop">
            <a:avLst/>
          </a:prstGeom>
          <a:gradFill flip="none" rotWithShape="1">
            <a:gsLst>
              <a:gs pos="0">
                <a:schemeClr val="bg1">
                  <a:lumMod val="20000"/>
                  <a:lumOff val="80000"/>
                  <a:shade val="30000"/>
                  <a:satMod val="115000"/>
                </a:schemeClr>
              </a:gs>
              <a:gs pos="50000">
                <a:schemeClr val="bg1">
                  <a:lumMod val="20000"/>
                  <a:lumOff val="80000"/>
                  <a:shade val="67500"/>
                  <a:satMod val="115000"/>
                </a:schemeClr>
              </a:gs>
              <a:gs pos="100000">
                <a:schemeClr val="bg1">
                  <a:lumMod val="20000"/>
                  <a:lumOff val="80000"/>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B0F0"/>
                </a:solidFill>
                <a:latin typeface="Arial"/>
              </a:rPr>
              <a:t>3</a:t>
            </a:r>
            <a:endParaRPr kumimoji="0" lang="en-US" sz="2400" b="1" i="0" u="none" strike="noStrike" kern="1200" cap="none" spc="0" normalizeH="0" baseline="0" noProof="0" dirty="0">
              <a:ln>
                <a:noFill/>
              </a:ln>
              <a:solidFill>
                <a:srgbClr val="00B0F0"/>
              </a:solidFill>
              <a:effectLst/>
              <a:uLnTx/>
              <a:uFillTx/>
              <a:latin typeface="Arial"/>
              <a:ea typeface="+mn-ea"/>
              <a:cs typeface="+mn-cs"/>
            </a:endParaRPr>
          </a:p>
        </p:txBody>
      </p:sp>
      <p:sp>
        <p:nvSpPr>
          <p:cNvPr id="7" name="TextBox 6" descr="n87 Zalo Nguyen Thi Lan Anh"/>
          <p:cNvSpPr txBox="1"/>
          <p:nvPr/>
        </p:nvSpPr>
        <p:spPr>
          <a:xfrm>
            <a:off x="731521" y="5170943"/>
            <a:ext cx="1907177" cy="523220"/>
          </a:xfrm>
          <a:prstGeom prst="rect">
            <a:avLst/>
          </a:prstGeom>
          <a:solidFill>
            <a:schemeClr val="bg1">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lang="en-US" sz="2800" b="1" dirty="0" err="1">
                <a:solidFill>
                  <a:srgbClr val="000000"/>
                </a:solidFill>
                <a:latin typeface="Arial"/>
              </a:rPr>
              <a:t>Mặt</a:t>
            </a:r>
            <a:r>
              <a:rPr lang="en-US" sz="2800" b="1" dirty="0">
                <a:solidFill>
                  <a:srgbClr val="000000"/>
                </a:solidFill>
                <a:latin typeface="Arial"/>
              </a:rPr>
              <a:t> </a:t>
            </a:r>
            <a:r>
              <a:rPr lang="en-US" sz="2800" b="1" dirty="0" err="1">
                <a:solidFill>
                  <a:srgbClr val="000000"/>
                </a:solidFill>
                <a:latin typeface="Arial"/>
              </a:rPr>
              <a:t>trời</a:t>
            </a:r>
            <a:endParaRPr kumimoji="0" lang="en-US" sz="2800" b="1"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Box 7" descr="n87 Zalo Nguyen Thi Lan Anh"/>
          <p:cNvSpPr txBox="1"/>
          <p:nvPr/>
        </p:nvSpPr>
        <p:spPr>
          <a:xfrm>
            <a:off x="608377" y="5813454"/>
            <a:ext cx="11260183" cy="954107"/>
          </a:xfrm>
          <a:prstGeom prst="rect">
            <a:avLst/>
          </a:prstGeom>
          <a:solidFill>
            <a:schemeClr val="accent6">
              <a:lumMod val="10000"/>
              <a:lumOff val="90000"/>
            </a:schemeClr>
          </a:solid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err="1">
                <a:ln>
                  <a:noFill/>
                </a:ln>
                <a:solidFill>
                  <a:srgbClr val="000000"/>
                </a:solidFill>
                <a:effectLst/>
                <a:uLnTx/>
                <a:uFillTx/>
                <a:latin typeface="Arial"/>
                <a:ea typeface="+mn-ea"/>
                <a:cs typeface="+mn-cs"/>
              </a:rPr>
              <a:t>Có</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tiềm</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năng</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lớn</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về</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năng</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lượng</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Mặt</a:t>
            </a:r>
            <a:r>
              <a:rPr kumimoji="0" lang="en-US" sz="2800" b="1" i="0" u="none" strike="noStrike" kern="1200" cap="none" spc="0" normalizeH="0" noProof="0" dirty="0">
                <a:ln>
                  <a:noFill/>
                </a:ln>
                <a:solidFill>
                  <a:srgbClr val="000000"/>
                </a:solidFill>
                <a:effectLst/>
                <a:uLnTx/>
                <a:uFillTx/>
                <a:latin typeface="Arial"/>
                <a:ea typeface="+mn-ea"/>
                <a:cs typeface="+mn-cs"/>
              </a:rPr>
              <a:t> </a:t>
            </a:r>
            <a:r>
              <a:rPr kumimoji="0" lang="en-US" sz="2800" b="1" i="0" u="none" strike="noStrike" kern="1200" cap="none" spc="0" normalizeH="0" noProof="0" dirty="0" err="1">
                <a:ln>
                  <a:noFill/>
                </a:ln>
                <a:solidFill>
                  <a:srgbClr val="000000"/>
                </a:solidFill>
                <a:effectLst/>
                <a:uLnTx/>
                <a:uFillTx/>
                <a:latin typeface="Arial"/>
                <a:ea typeface="+mn-ea"/>
                <a:cs typeface="+mn-cs"/>
              </a:rPr>
              <a:t>Trời</a:t>
            </a:r>
            <a:r>
              <a:rPr lang="en-US" sz="2800" b="1" dirty="0">
                <a:solidFill>
                  <a:srgbClr val="000000"/>
                </a:solidFill>
                <a:latin typeface="Arial"/>
              </a:rPr>
              <a:t>, </a:t>
            </a:r>
            <a:r>
              <a:rPr lang="en-US" sz="2800" b="1" dirty="0" err="1">
                <a:solidFill>
                  <a:srgbClr val="000000"/>
                </a:solidFill>
                <a:latin typeface="Arial"/>
              </a:rPr>
              <a:t>tuy</a:t>
            </a:r>
            <a:r>
              <a:rPr lang="en-US" sz="2800" b="1" dirty="0">
                <a:solidFill>
                  <a:srgbClr val="000000"/>
                </a:solidFill>
                <a:latin typeface="Arial"/>
              </a:rPr>
              <a:t> </a:t>
            </a:r>
            <a:r>
              <a:rPr lang="en-US" sz="2800" b="1" dirty="0" err="1">
                <a:solidFill>
                  <a:srgbClr val="000000"/>
                </a:solidFill>
                <a:latin typeface="Arial"/>
              </a:rPr>
              <a:t>nhiên</a:t>
            </a:r>
            <a:r>
              <a:rPr lang="en-US" sz="2800" b="1" dirty="0">
                <a:solidFill>
                  <a:srgbClr val="000000"/>
                </a:solidFill>
                <a:latin typeface="Arial"/>
              </a:rPr>
              <a:t> </a:t>
            </a:r>
            <a:r>
              <a:rPr lang="en-US" sz="2800" b="1" dirty="0" err="1">
                <a:solidFill>
                  <a:srgbClr val="000000"/>
                </a:solidFill>
                <a:latin typeface="Arial"/>
              </a:rPr>
              <a:t>việc</a:t>
            </a:r>
            <a:r>
              <a:rPr lang="en-US" sz="2800" b="1" dirty="0">
                <a:solidFill>
                  <a:srgbClr val="000000"/>
                </a:solidFill>
                <a:latin typeface="Arial"/>
              </a:rPr>
              <a:t> </a:t>
            </a:r>
            <a:r>
              <a:rPr lang="en-US" sz="2800" b="1" dirty="0" err="1">
                <a:solidFill>
                  <a:srgbClr val="000000"/>
                </a:solidFill>
                <a:latin typeface="Arial"/>
              </a:rPr>
              <a:t>khai</a:t>
            </a:r>
            <a:r>
              <a:rPr lang="en-US" sz="2800" b="1" dirty="0">
                <a:solidFill>
                  <a:srgbClr val="000000"/>
                </a:solidFill>
                <a:latin typeface="Arial"/>
              </a:rPr>
              <a:t> </a:t>
            </a:r>
            <a:r>
              <a:rPr lang="en-US" sz="2800" b="1" dirty="0" err="1">
                <a:solidFill>
                  <a:srgbClr val="000000"/>
                </a:solidFill>
                <a:latin typeface="Arial"/>
              </a:rPr>
              <a:t>thác</a:t>
            </a:r>
            <a:r>
              <a:rPr lang="en-US" sz="2800" b="1" dirty="0">
                <a:solidFill>
                  <a:srgbClr val="000000"/>
                </a:solidFill>
                <a:latin typeface="Arial"/>
              </a:rPr>
              <a:t> </a:t>
            </a:r>
            <a:r>
              <a:rPr lang="en-US" sz="2800" b="1" dirty="0" err="1">
                <a:solidFill>
                  <a:srgbClr val="000000"/>
                </a:solidFill>
                <a:latin typeface="Arial"/>
              </a:rPr>
              <a:t>và</a:t>
            </a:r>
            <a:r>
              <a:rPr lang="en-US" sz="2800" b="1" dirty="0">
                <a:solidFill>
                  <a:srgbClr val="000000"/>
                </a:solidFill>
                <a:latin typeface="Arial"/>
              </a:rPr>
              <a:t> </a:t>
            </a:r>
            <a:r>
              <a:rPr lang="en-US" sz="2800" b="1" dirty="0" err="1">
                <a:solidFill>
                  <a:srgbClr val="000000"/>
                </a:solidFill>
                <a:latin typeface="Arial"/>
              </a:rPr>
              <a:t>sử</a:t>
            </a:r>
            <a:r>
              <a:rPr lang="en-US" sz="2800" b="1" dirty="0">
                <a:solidFill>
                  <a:srgbClr val="000000"/>
                </a:solidFill>
                <a:latin typeface="Arial"/>
              </a:rPr>
              <a:t> </a:t>
            </a:r>
            <a:r>
              <a:rPr lang="en-US" sz="2800" b="1" dirty="0" err="1">
                <a:solidFill>
                  <a:srgbClr val="000000"/>
                </a:solidFill>
                <a:latin typeface="Arial"/>
              </a:rPr>
              <a:t>dụng</a:t>
            </a:r>
            <a:r>
              <a:rPr lang="en-US" sz="2800" b="1" dirty="0">
                <a:solidFill>
                  <a:srgbClr val="000000"/>
                </a:solidFill>
                <a:latin typeface="Arial"/>
              </a:rPr>
              <a:t> </a:t>
            </a:r>
            <a:r>
              <a:rPr lang="en-US" sz="2800" b="1" dirty="0" err="1">
                <a:solidFill>
                  <a:srgbClr val="000000"/>
                </a:solidFill>
                <a:latin typeface="Arial"/>
              </a:rPr>
              <a:t>còn</a:t>
            </a:r>
            <a:r>
              <a:rPr lang="en-US" sz="2800" b="1" dirty="0">
                <a:solidFill>
                  <a:srgbClr val="000000"/>
                </a:solidFill>
                <a:latin typeface="Arial"/>
              </a:rPr>
              <a:t> </a:t>
            </a:r>
            <a:r>
              <a:rPr lang="en-US" sz="2800" b="1" dirty="0" err="1">
                <a:solidFill>
                  <a:srgbClr val="000000"/>
                </a:solidFill>
                <a:latin typeface="Arial"/>
              </a:rPr>
              <a:t>hạn</a:t>
            </a:r>
            <a:r>
              <a:rPr lang="en-US" sz="2800" b="1" dirty="0">
                <a:solidFill>
                  <a:srgbClr val="000000"/>
                </a:solidFill>
                <a:latin typeface="Arial"/>
              </a:rPr>
              <a:t> </a:t>
            </a:r>
            <a:r>
              <a:rPr lang="en-US" sz="2800" b="1" dirty="0" err="1">
                <a:solidFill>
                  <a:srgbClr val="000000"/>
                </a:solidFill>
                <a:latin typeface="Arial"/>
              </a:rPr>
              <a:t>chế</a:t>
            </a:r>
            <a:r>
              <a:rPr lang="en-US" sz="2800" b="1" dirty="0">
                <a:solidFill>
                  <a:srgbClr val="000000"/>
                </a:solidFill>
                <a:latin typeface="Arial"/>
              </a:rPr>
              <a:t>.</a:t>
            </a:r>
            <a:endParaRPr kumimoji="0" lang="en-US" sz="2800" b="1" i="0" u="none" strike="noStrike" kern="1200" cap="none" spc="0" normalizeH="0" noProof="0" dirty="0">
              <a:ln>
                <a:noFill/>
              </a:ln>
              <a:solidFill>
                <a:srgbClr val="000000"/>
              </a:solidFill>
              <a:effectLst/>
              <a:uLnTx/>
              <a:uFillTx/>
              <a:latin typeface="Arial"/>
              <a:ea typeface="+mn-ea"/>
              <a:cs typeface="+mn-cs"/>
            </a:endParaRPr>
          </a:p>
        </p:txBody>
      </p:sp>
      <p:sp>
        <p:nvSpPr>
          <p:cNvPr id="10" name="Teardrop 9" descr="n87 Zalo Nguyen Thi Lan Anh"/>
          <p:cNvSpPr/>
          <p:nvPr/>
        </p:nvSpPr>
        <p:spPr>
          <a:xfrm>
            <a:off x="294870" y="5138120"/>
            <a:ext cx="627017" cy="526814"/>
          </a:xfrm>
          <a:prstGeom prst="teardrop">
            <a:avLst/>
          </a:prstGeom>
          <a:gradFill flip="none" rotWithShape="1">
            <a:gsLst>
              <a:gs pos="0">
                <a:schemeClr val="bg1">
                  <a:lumMod val="20000"/>
                  <a:lumOff val="80000"/>
                  <a:shade val="30000"/>
                  <a:satMod val="115000"/>
                </a:schemeClr>
              </a:gs>
              <a:gs pos="50000">
                <a:schemeClr val="bg1">
                  <a:lumMod val="20000"/>
                  <a:lumOff val="80000"/>
                  <a:shade val="67500"/>
                  <a:satMod val="115000"/>
                </a:schemeClr>
              </a:gs>
              <a:gs pos="100000">
                <a:schemeClr val="bg1">
                  <a:lumMod val="20000"/>
                  <a:lumOff val="80000"/>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B0F0"/>
                </a:solidFill>
                <a:latin typeface="Arial"/>
              </a:rPr>
              <a:t>4</a:t>
            </a:r>
            <a:endParaRPr kumimoji="0" lang="en-US" sz="2400" b="1" i="0" u="none" strike="noStrike" kern="1200" cap="none" spc="0" normalizeH="0" baseline="0" noProof="0" dirty="0">
              <a:ln>
                <a:noFill/>
              </a:ln>
              <a:solidFill>
                <a:srgbClr val="00B0F0"/>
              </a:solidFill>
              <a:effectLst/>
              <a:uLnTx/>
              <a:uFillTx/>
              <a:latin typeface="Arial"/>
              <a:ea typeface="+mn-ea"/>
              <a:cs typeface="+mn-cs"/>
            </a:endParaRPr>
          </a:p>
        </p:txBody>
      </p:sp>
    </p:spTree>
    <p:extLst>
      <p:ext uri="{BB962C8B-B14F-4D97-AF65-F5344CB8AC3E}">
        <p14:creationId xmlns:p14="http://schemas.microsoft.com/office/powerpoint/2010/main" val="269708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7" grpId="0" animBg="1"/>
      <p:bldP spid="8"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87 Zalo Nguyen Thi Lan Anh"/>
          <p:cNvSpPr txBox="1"/>
          <p:nvPr/>
        </p:nvSpPr>
        <p:spPr>
          <a:xfrm>
            <a:off x="294870" y="352697"/>
            <a:ext cx="9306330" cy="52322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I. CÁC NGUỒN NĂNG LƯỢNG Ở VIỆT NAM HIỆN NAY</a:t>
            </a:r>
          </a:p>
        </p:txBody>
      </p:sp>
      <p:sp>
        <p:nvSpPr>
          <p:cNvPr id="9" name="TextBox 8" descr="n87 Zalo Nguyen Thi Lan Anh"/>
          <p:cNvSpPr txBox="1"/>
          <p:nvPr/>
        </p:nvSpPr>
        <p:spPr>
          <a:xfrm>
            <a:off x="640080" y="1425922"/>
            <a:ext cx="1332412" cy="523220"/>
          </a:xfrm>
          <a:prstGeom prst="rect">
            <a:avLst/>
          </a:prstGeom>
          <a:solidFill>
            <a:schemeClr val="bg1">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lang="en-US" sz="2800" b="1" dirty="0" err="1">
                <a:solidFill>
                  <a:srgbClr val="000000"/>
                </a:solidFill>
                <a:latin typeface="Arial"/>
              </a:rPr>
              <a:t>Gió</a:t>
            </a:r>
            <a:endParaRPr kumimoji="0" lang="en-US" sz="2800" b="1" i="0" u="none" strike="noStrike" kern="1200" cap="none" spc="0" normalizeH="0" baseline="0" noProof="0" dirty="0">
              <a:ln>
                <a:noFill/>
              </a:ln>
              <a:solidFill>
                <a:srgbClr val="000000"/>
              </a:solidFill>
              <a:effectLst/>
              <a:uLnTx/>
              <a:uFillTx/>
              <a:latin typeface="Arial"/>
              <a:ea typeface="+mn-ea"/>
              <a:cs typeface="+mn-cs"/>
            </a:endParaRPr>
          </a:p>
        </p:txBody>
      </p:sp>
      <p:sp>
        <p:nvSpPr>
          <p:cNvPr id="11" name="TextBox 10" descr="n87 Zalo Nguyen Thi Lan Anh"/>
          <p:cNvSpPr txBox="1"/>
          <p:nvPr/>
        </p:nvSpPr>
        <p:spPr>
          <a:xfrm>
            <a:off x="666208" y="2498210"/>
            <a:ext cx="11286312" cy="954107"/>
          </a:xfrm>
          <a:prstGeom prst="rect">
            <a:avLst/>
          </a:prstGeom>
          <a:solidFill>
            <a:schemeClr val="accent6">
              <a:lumMod val="10000"/>
              <a:lumOff val="90000"/>
            </a:schemeClr>
          </a:solid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US" sz="2800" b="1" noProof="0" dirty="0" err="1">
                <a:solidFill>
                  <a:srgbClr val="000000"/>
                </a:solidFill>
                <a:latin typeface="Arial"/>
              </a:rPr>
              <a:t>Việt</a:t>
            </a:r>
            <a:r>
              <a:rPr lang="en-US" sz="2800" b="1" noProof="0" dirty="0">
                <a:solidFill>
                  <a:srgbClr val="000000"/>
                </a:solidFill>
                <a:latin typeface="Arial"/>
              </a:rPr>
              <a:t> Nam </a:t>
            </a:r>
            <a:r>
              <a:rPr lang="en-US" sz="2800" b="1" noProof="0" dirty="0" err="1">
                <a:solidFill>
                  <a:srgbClr val="000000"/>
                </a:solidFill>
                <a:latin typeface="Arial"/>
              </a:rPr>
              <a:t>trong</a:t>
            </a:r>
            <a:r>
              <a:rPr lang="en-US" sz="2800" b="1" noProof="0" dirty="0">
                <a:solidFill>
                  <a:srgbClr val="000000"/>
                </a:solidFill>
                <a:latin typeface="Arial"/>
              </a:rPr>
              <a:t> </a:t>
            </a:r>
            <a:r>
              <a:rPr lang="en-US" sz="2800" b="1" noProof="0" dirty="0" err="1">
                <a:solidFill>
                  <a:srgbClr val="000000"/>
                </a:solidFill>
                <a:latin typeface="Arial"/>
              </a:rPr>
              <a:t>vùng</a:t>
            </a:r>
            <a:r>
              <a:rPr lang="en-US" sz="2800" b="1" noProof="0" dirty="0">
                <a:solidFill>
                  <a:srgbClr val="000000"/>
                </a:solidFill>
                <a:latin typeface="Arial"/>
              </a:rPr>
              <a:t> </a:t>
            </a:r>
            <a:r>
              <a:rPr lang="en-US" sz="2800" b="1" noProof="0" dirty="0" err="1">
                <a:solidFill>
                  <a:srgbClr val="000000"/>
                </a:solidFill>
                <a:latin typeface="Arial"/>
              </a:rPr>
              <a:t>cận</a:t>
            </a:r>
            <a:r>
              <a:rPr lang="en-US" sz="2800" b="1" noProof="0" dirty="0">
                <a:solidFill>
                  <a:srgbClr val="000000"/>
                </a:solidFill>
                <a:latin typeface="Arial"/>
              </a:rPr>
              <a:t> </a:t>
            </a:r>
            <a:r>
              <a:rPr lang="en-US" sz="2800" b="1" noProof="0" dirty="0" err="1">
                <a:solidFill>
                  <a:srgbClr val="000000"/>
                </a:solidFill>
                <a:latin typeface="Arial"/>
              </a:rPr>
              <a:t>nhiệt</a:t>
            </a:r>
            <a:r>
              <a:rPr lang="en-US" sz="2800" b="1" noProof="0" dirty="0">
                <a:solidFill>
                  <a:srgbClr val="000000"/>
                </a:solidFill>
                <a:latin typeface="Arial"/>
              </a:rPr>
              <a:t> </a:t>
            </a:r>
            <a:r>
              <a:rPr lang="en-US" sz="2800" b="1" dirty="0" err="1">
                <a:solidFill>
                  <a:srgbClr val="000000"/>
                </a:solidFill>
                <a:latin typeface="Arial"/>
              </a:rPr>
              <a:t>đới</a:t>
            </a:r>
            <a:r>
              <a:rPr lang="en-US" sz="2800" b="1" dirty="0">
                <a:solidFill>
                  <a:srgbClr val="000000"/>
                </a:solidFill>
                <a:latin typeface="Arial"/>
              </a:rPr>
              <a:t> </a:t>
            </a:r>
            <a:r>
              <a:rPr lang="en-US" sz="2800" b="1" dirty="0" err="1">
                <a:solidFill>
                  <a:srgbClr val="000000"/>
                </a:solidFill>
                <a:latin typeface="Arial"/>
              </a:rPr>
              <a:t>gió</a:t>
            </a:r>
            <a:r>
              <a:rPr lang="en-US" sz="2800" b="1" dirty="0">
                <a:solidFill>
                  <a:srgbClr val="000000"/>
                </a:solidFill>
                <a:latin typeface="Arial"/>
              </a:rPr>
              <a:t> </a:t>
            </a:r>
            <a:r>
              <a:rPr lang="en-US" sz="2800" b="1" dirty="0" err="1">
                <a:solidFill>
                  <a:srgbClr val="000000"/>
                </a:solidFill>
                <a:latin typeface="Arial"/>
              </a:rPr>
              <a:t>mùa</a:t>
            </a:r>
            <a:r>
              <a:rPr lang="en-US" sz="2800" b="1" dirty="0">
                <a:solidFill>
                  <a:srgbClr val="000000"/>
                </a:solidFill>
                <a:latin typeface="Arial"/>
              </a:rPr>
              <a:t>, </a:t>
            </a:r>
            <a:r>
              <a:rPr lang="en-US" sz="2800" b="1" noProof="0" dirty="0" err="1">
                <a:solidFill>
                  <a:srgbClr val="000000"/>
                </a:solidFill>
                <a:latin typeface="Arial"/>
              </a:rPr>
              <a:t>có</a:t>
            </a:r>
            <a:r>
              <a:rPr lang="en-US" sz="2800" b="1" dirty="0">
                <a:solidFill>
                  <a:srgbClr val="000000"/>
                </a:solidFill>
                <a:latin typeface="Arial"/>
              </a:rPr>
              <a:t> </a:t>
            </a:r>
            <a:r>
              <a:rPr lang="en-US" sz="2800" b="1" dirty="0" err="1">
                <a:solidFill>
                  <a:srgbClr val="000000"/>
                </a:solidFill>
                <a:latin typeface="Arial"/>
              </a:rPr>
              <a:t>thuận</a:t>
            </a:r>
            <a:r>
              <a:rPr lang="en-US" sz="2800" b="1" dirty="0">
                <a:solidFill>
                  <a:srgbClr val="000000"/>
                </a:solidFill>
                <a:latin typeface="Arial"/>
              </a:rPr>
              <a:t> </a:t>
            </a:r>
            <a:r>
              <a:rPr lang="en-US" sz="2800" b="1" dirty="0" err="1">
                <a:solidFill>
                  <a:srgbClr val="000000"/>
                </a:solidFill>
                <a:latin typeface="Arial"/>
              </a:rPr>
              <a:t>lợi</a:t>
            </a:r>
            <a:r>
              <a:rPr lang="en-US" sz="2800" b="1" dirty="0">
                <a:solidFill>
                  <a:srgbClr val="000000"/>
                </a:solidFill>
                <a:latin typeface="Arial"/>
              </a:rPr>
              <a:t> </a:t>
            </a:r>
            <a:r>
              <a:rPr lang="en-US" sz="2800" b="1" dirty="0" err="1">
                <a:solidFill>
                  <a:srgbClr val="000000"/>
                </a:solidFill>
                <a:latin typeface="Arial"/>
              </a:rPr>
              <a:t>để</a:t>
            </a:r>
            <a:r>
              <a:rPr lang="en-US" sz="2800" b="1" dirty="0">
                <a:solidFill>
                  <a:srgbClr val="000000"/>
                </a:solidFill>
                <a:latin typeface="Arial"/>
              </a:rPr>
              <a:t> </a:t>
            </a:r>
            <a:r>
              <a:rPr lang="en-US" sz="2800" b="1" dirty="0" err="1">
                <a:solidFill>
                  <a:srgbClr val="000000"/>
                </a:solidFill>
                <a:latin typeface="Arial"/>
              </a:rPr>
              <a:t>phát</a:t>
            </a:r>
            <a:r>
              <a:rPr lang="en-US" sz="2800" b="1" dirty="0">
                <a:solidFill>
                  <a:srgbClr val="000000"/>
                </a:solidFill>
                <a:latin typeface="Arial"/>
              </a:rPr>
              <a:t> </a:t>
            </a:r>
            <a:r>
              <a:rPr lang="en-US" sz="2800" b="1" dirty="0" err="1">
                <a:solidFill>
                  <a:srgbClr val="000000"/>
                </a:solidFill>
                <a:latin typeface="Arial"/>
              </a:rPr>
              <a:t>triển</a:t>
            </a:r>
            <a:r>
              <a:rPr lang="en-US" sz="2800" b="1" dirty="0">
                <a:solidFill>
                  <a:srgbClr val="000000"/>
                </a:solidFill>
                <a:latin typeface="Arial"/>
              </a:rPr>
              <a:t> </a:t>
            </a:r>
            <a:r>
              <a:rPr lang="en-US" sz="2800" b="1" dirty="0" err="1">
                <a:solidFill>
                  <a:srgbClr val="000000"/>
                </a:solidFill>
                <a:latin typeface="Arial"/>
              </a:rPr>
              <a:t>năng</a:t>
            </a:r>
            <a:r>
              <a:rPr lang="en-US" sz="2800" b="1" dirty="0">
                <a:solidFill>
                  <a:srgbClr val="000000"/>
                </a:solidFill>
                <a:latin typeface="Arial"/>
              </a:rPr>
              <a:t> </a:t>
            </a:r>
            <a:r>
              <a:rPr lang="en-US" sz="2800" b="1" dirty="0" err="1">
                <a:solidFill>
                  <a:srgbClr val="000000"/>
                </a:solidFill>
                <a:latin typeface="Arial"/>
              </a:rPr>
              <a:t>lượng</a:t>
            </a:r>
            <a:r>
              <a:rPr lang="en-US" sz="2800" b="1" dirty="0">
                <a:solidFill>
                  <a:srgbClr val="000000"/>
                </a:solidFill>
                <a:latin typeface="Arial"/>
              </a:rPr>
              <a:t> </a:t>
            </a:r>
            <a:r>
              <a:rPr lang="en-US" sz="2800" b="1" dirty="0" err="1">
                <a:solidFill>
                  <a:srgbClr val="000000"/>
                </a:solidFill>
                <a:latin typeface="Arial"/>
              </a:rPr>
              <a:t>gió</a:t>
            </a:r>
            <a:r>
              <a:rPr lang="en-US" sz="2800" b="1" dirty="0">
                <a:solidFill>
                  <a:srgbClr val="000000"/>
                </a:solidFill>
                <a:latin typeface="Arial"/>
              </a:rPr>
              <a:t>.</a:t>
            </a:r>
            <a:endParaRPr kumimoji="0" lang="en-US" sz="2800" b="1" i="0" u="none" strike="noStrike" kern="1200" cap="none" spc="0" normalizeH="0" noProof="0" dirty="0">
              <a:ln>
                <a:noFill/>
              </a:ln>
              <a:solidFill>
                <a:srgbClr val="000000"/>
              </a:solidFill>
              <a:effectLst/>
              <a:uLnTx/>
              <a:uFillTx/>
              <a:latin typeface="Arial"/>
              <a:ea typeface="+mn-ea"/>
              <a:cs typeface="+mn-cs"/>
            </a:endParaRPr>
          </a:p>
        </p:txBody>
      </p:sp>
      <p:sp>
        <p:nvSpPr>
          <p:cNvPr id="3" name="Teardrop 2" descr="n87 Zalo Nguyen Thi Lan Anh"/>
          <p:cNvSpPr/>
          <p:nvPr/>
        </p:nvSpPr>
        <p:spPr>
          <a:xfrm>
            <a:off x="203428" y="1393099"/>
            <a:ext cx="627017" cy="526814"/>
          </a:xfrm>
          <a:prstGeom prst="teardrop">
            <a:avLst/>
          </a:prstGeom>
          <a:gradFill flip="none" rotWithShape="1">
            <a:gsLst>
              <a:gs pos="0">
                <a:schemeClr val="bg1">
                  <a:lumMod val="20000"/>
                  <a:lumOff val="80000"/>
                  <a:shade val="30000"/>
                  <a:satMod val="115000"/>
                </a:schemeClr>
              </a:gs>
              <a:gs pos="50000">
                <a:schemeClr val="bg1">
                  <a:lumMod val="20000"/>
                  <a:lumOff val="80000"/>
                  <a:shade val="67500"/>
                  <a:satMod val="115000"/>
                </a:schemeClr>
              </a:gs>
              <a:gs pos="100000">
                <a:schemeClr val="bg1">
                  <a:lumMod val="20000"/>
                  <a:lumOff val="80000"/>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B0F0"/>
                </a:solidFill>
                <a:latin typeface="Arial"/>
              </a:rPr>
              <a:t>5</a:t>
            </a:r>
            <a:endParaRPr kumimoji="0" lang="en-US" sz="2400" b="1" i="0" u="none" strike="noStrike" kern="1200" cap="none" spc="0" normalizeH="0" baseline="0" noProof="0" dirty="0">
              <a:ln>
                <a:noFill/>
              </a:ln>
              <a:solidFill>
                <a:srgbClr val="00B0F0"/>
              </a:solidFill>
              <a:effectLst/>
              <a:uLnTx/>
              <a:uFillTx/>
              <a:latin typeface="Arial"/>
              <a:ea typeface="+mn-ea"/>
              <a:cs typeface="+mn-cs"/>
            </a:endParaRPr>
          </a:p>
        </p:txBody>
      </p:sp>
      <p:sp>
        <p:nvSpPr>
          <p:cNvPr id="7" name="Rectangle: Rounded Corners 15" descr="n87 Zalo Nguyen Thi Lan Anh">
            <a:extLst>
              <a:ext uri="{FF2B5EF4-FFF2-40B4-BE49-F238E27FC236}">
                <a16:creationId xmlns:a16="http://schemas.microsoft.com/office/drawing/2014/main" id="{B071D522-DB96-4906-9FC5-05B434696D9C}"/>
              </a:ext>
            </a:extLst>
          </p:cNvPr>
          <p:cNvSpPr/>
          <p:nvPr/>
        </p:nvSpPr>
        <p:spPr>
          <a:xfrm>
            <a:off x="2812866" y="1157075"/>
            <a:ext cx="8577946" cy="1069428"/>
          </a:xfrm>
          <a:custGeom>
            <a:avLst/>
            <a:gdLst>
              <a:gd name="connsiteX0" fmla="*/ 0 w 8577946"/>
              <a:gd name="connsiteY0" fmla="*/ 178242 h 1069428"/>
              <a:gd name="connsiteX1" fmla="*/ 178242 w 8577946"/>
              <a:gd name="connsiteY1" fmla="*/ 0 h 1069428"/>
              <a:gd name="connsiteX2" fmla="*/ 929919 w 8577946"/>
              <a:gd name="connsiteY2" fmla="*/ 0 h 1069428"/>
              <a:gd name="connsiteX3" fmla="*/ 1270522 w 8577946"/>
              <a:gd name="connsiteY3" fmla="*/ 0 h 1069428"/>
              <a:gd name="connsiteX4" fmla="*/ 1611125 w 8577946"/>
              <a:gd name="connsiteY4" fmla="*/ 0 h 1069428"/>
              <a:gd name="connsiteX5" fmla="*/ 2280587 w 8577946"/>
              <a:gd name="connsiteY5" fmla="*/ 0 h 1069428"/>
              <a:gd name="connsiteX6" fmla="*/ 2621191 w 8577946"/>
              <a:gd name="connsiteY6" fmla="*/ 0 h 1069428"/>
              <a:gd name="connsiteX7" fmla="*/ 3372867 w 8577946"/>
              <a:gd name="connsiteY7" fmla="*/ 0 h 1069428"/>
              <a:gd name="connsiteX8" fmla="*/ 3877900 w 8577946"/>
              <a:gd name="connsiteY8" fmla="*/ 0 h 1069428"/>
              <a:gd name="connsiteX9" fmla="*/ 4300718 w 8577946"/>
              <a:gd name="connsiteY9" fmla="*/ 0 h 1069428"/>
              <a:gd name="connsiteX10" fmla="*/ 4723536 w 8577946"/>
              <a:gd name="connsiteY10" fmla="*/ 0 h 1069428"/>
              <a:gd name="connsiteX11" fmla="*/ 5392998 w 8577946"/>
              <a:gd name="connsiteY11" fmla="*/ 0 h 1069428"/>
              <a:gd name="connsiteX12" fmla="*/ 5980245 w 8577946"/>
              <a:gd name="connsiteY12" fmla="*/ 0 h 1069428"/>
              <a:gd name="connsiteX13" fmla="*/ 6320849 w 8577946"/>
              <a:gd name="connsiteY13" fmla="*/ 0 h 1069428"/>
              <a:gd name="connsiteX14" fmla="*/ 6661452 w 8577946"/>
              <a:gd name="connsiteY14" fmla="*/ 0 h 1069428"/>
              <a:gd name="connsiteX15" fmla="*/ 7166485 w 8577946"/>
              <a:gd name="connsiteY15" fmla="*/ 0 h 1069428"/>
              <a:gd name="connsiteX16" fmla="*/ 7753732 w 8577946"/>
              <a:gd name="connsiteY16" fmla="*/ 0 h 1069428"/>
              <a:gd name="connsiteX17" fmla="*/ 8399704 w 8577946"/>
              <a:gd name="connsiteY17" fmla="*/ 0 h 1069428"/>
              <a:gd name="connsiteX18" fmla="*/ 8577946 w 8577946"/>
              <a:gd name="connsiteY18" fmla="*/ 178242 h 1069428"/>
              <a:gd name="connsiteX19" fmla="*/ 8577946 w 8577946"/>
              <a:gd name="connsiteY19" fmla="*/ 541843 h 1069428"/>
              <a:gd name="connsiteX20" fmla="*/ 8577946 w 8577946"/>
              <a:gd name="connsiteY20" fmla="*/ 891186 h 1069428"/>
              <a:gd name="connsiteX21" fmla="*/ 8399704 w 8577946"/>
              <a:gd name="connsiteY21" fmla="*/ 1069428 h 1069428"/>
              <a:gd name="connsiteX22" fmla="*/ 7812457 w 8577946"/>
              <a:gd name="connsiteY22" fmla="*/ 1069428 h 1069428"/>
              <a:gd name="connsiteX23" fmla="*/ 7389639 w 8577946"/>
              <a:gd name="connsiteY23" fmla="*/ 1069428 h 1069428"/>
              <a:gd name="connsiteX24" fmla="*/ 6720177 w 8577946"/>
              <a:gd name="connsiteY24" fmla="*/ 1069428 h 1069428"/>
              <a:gd name="connsiteX25" fmla="*/ 6050715 w 8577946"/>
              <a:gd name="connsiteY25" fmla="*/ 1069428 h 1069428"/>
              <a:gd name="connsiteX26" fmla="*/ 5299038 w 8577946"/>
              <a:gd name="connsiteY26" fmla="*/ 1069428 h 1069428"/>
              <a:gd name="connsiteX27" fmla="*/ 4958435 w 8577946"/>
              <a:gd name="connsiteY27" fmla="*/ 1069428 h 1069428"/>
              <a:gd name="connsiteX28" fmla="*/ 4288973 w 8577946"/>
              <a:gd name="connsiteY28" fmla="*/ 1069428 h 1069428"/>
              <a:gd name="connsiteX29" fmla="*/ 3783940 w 8577946"/>
              <a:gd name="connsiteY29" fmla="*/ 1069428 h 1069428"/>
              <a:gd name="connsiteX30" fmla="*/ 3032264 w 8577946"/>
              <a:gd name="connsiteY30" fmla="*/ 1069428 h 1069428"/>
              <a:gd name="connsiteX31" fmla="*/ 2362802 w 8577946"/>
              <a:gd name="connsiteY31" fmla="*/ 1069428 h 1069428"/>
              <a:gd name="connsiteX32" fmla="*/ 1693340 w 8577946"/>
              <a:gd name="connsiteY32" fmla="*/ 1069428 h 1069428"/>
              <a:gd name="connsiteX33" fmla="*/ 1023878 w 8577946"/>
              <a:gd name="connsiteY33" fmla="*/ 1069428 h 1069428"/>
              <a:gd name="connsiteX34" fmla="*/ 178242 w 8577946"/>
              <a:gd name="connsiteY34" fmla="*/ 1069428 h 1069428"/>
              <a:gd name="connsiteX35" fmla="*/ 0 w 8577946"/>
              <a:gd name="connsiteY35" fmla="*/ 891186 h 1069428"/>
              <a:gd name="connsiteX36" fmla="*/ 0 w 8577946"/>
              <a:gd name="connsiteY36" fmla="*/ 541843 h 1069428"/>
              <a:gd name="connsiteX37" fmla="*/ 0 w 8577946"/>
              <a:gd name="connsiteY37" fmla="*/ 178242 h 1069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77946" h="1069428" fill="none" extrusionOk="0">
                <a:moveTo>
                  <a:pt x="0" y="178242"/>
                </a:moveTo>
                <a:cubicBezTo>
                  <a:pt x="-8969" y="97551"/>
                  <a:pt x="82059" y="-1265"/>
                  <a:pt x="178242" y="0"/>
                </a:cubicBezTo>
                <a:cubicBezTo>
                  <a:pt x="532886" y="-1516"/>
                  <a:pt x="564437" y="33917"/>
                  <a:pt x="929919" y="0"/>
                </a:cubicBezTo>
                <a:cubicBezTo>
                  <a:pt x="1295401" y="-33917"/>
                  <a:pt x="1141429" y="35856"/>
                  <a:pt x="1270522" y="0"/>
                </a:cubicBezTo>
                <a:cubicBezTo>
                  <a:pt x="1399615" y="-35856"/>
                  <a:pt x="1522420" y="16104"/>
                  <a:pt x="1611125" y="0"/>
                </a:cubicBezTo>
                <a:cubicBezTo>
                  <a:pt x="1699830" y="-16104"/>
                  <a:pt x="2042960" y="16767"/>
                  <a:pt x="2280587" y="0"/>
                </a:cubicBezTo>
                <a:cubicBezTo>
                  <a:pt x="2518214" y="-16767"/>
                  <a:pt x="2529562" y="23813"/>
                  <a:pt x="2621191" y="0"/>
                </a:cubicBezTo>
                <a:cubicBezTo>
                  <a:pt x="2712820" y="-23813"/>
                  <a:pt x="3043196" y="60690"/>
                  <a:pt x="3372867" y="0"/>
                </a:cubicBezTo>
                <a:cubicBezTo>
                  <a:pt x="3702538" y="-60690"/>
                  <a:pt x="3666320" y="28280"/>
                  <a:pt x="3877900" y="0"/>
                </a:cubicBezTo>
                <a:cubicBezTo>
                  <a:pt x="4089480" y="-28280"/>
                  <a:pt x="4122840" y="20740"/>
                  <a:pt x="4300718" y="0"/>
                </a:cubicBezTo>
                <a:cubicBezTo>
                  <a:pt x="4478596" y="-20740"/>
                  <a:pt x="4543532" y="44183"/>
                  <a:pt x="4723536" y="0"/>
                </a:cubicBezTo>
                <a:cubicBezTo>
                  <a:pt x="4903540" y="-44183"/>
                  <a:pt x="5215803" y="64734"/>
                  <a:pt x="5392998" y="0"/>
                </a:cubicBezTo>
                <a:cubicBezTo>
                  <a:pt x="5570193" y="-64734"/>
                  <a:pt x="5846906" y="13397"/>
                  <a:pt x="5980245" y="0"/>
                </a:cubicBezTo>
                <a:cubicBezTo>
                  <a:pt x="6113584" y="-13397"/>
                  <a:pt x="6213244" y="24658"/>
                  <a:pt x="6320849" y="0"/>
                </a:cubicBezTo>
                <a:cubicBezTo>
                  <a:pt x="6428454" y="-24658"/>
                  <a:pt x="6499250" y="920"/>
                  <a:pt x="6661452" y="0"/>
                </a:cubicBezTo>
                <a:cubicBezTo>
                  <a:pt x="6823654" y="-920"/>
                  <a:pt x="6974458" y="42167"/>
                  <a:pt x="7166485" y="0"/>
                </a:cubicBezTo>
                <a:cubicBezTo>
                  <a:pt x="7358512" y="-42167"/>
                  <a:pt x="7583674" y="60692"/>
                  <a:pt x="7753732" y="0"/>
                </a:cubicBezTo>
                <a:cubicBezTo>
                  <a:pt x="7923790" y="-60692"/>
                  <a:pt x="8177251" y="16350"/>
                  <a:pt x="8399704" y="0"/>
                </a:cubicBezTo>
                <a:cubicBezTo>
                  <a:pt x="8516201" y="-13422"/>
                  <a:pt x="8573074" y="75030"/>
                  <a:pt x="8577946" y="178242"/>
                </a:cubicBezTo>
                <a:cubicBezTo>
                  <a:pt x="8587834" y="315901"/>
                  <a:pt x="8562966" y="458048"/>
                  <a:pt x="8577946" y="541843"/>
                </a:cubicBezTo>
                <a:cubicBezTo>
                  <a:pt x="8592926" y="625638"/>
                  <a:pt x="8565193" y="815259"/>
                  <a:pt x="8577946" y="891186"/>
                </a:cubicBezTo>
                <a:cubicBezTo>
                  <a:pt x="8576771" y="982147"/>
                  <a:pt x="8511337" y="1046543"/>
                  <a:pt x="8399704" y="1069428"/>
                </a:cubicBezTo>
                <a:cubicBezTo>
                  <a:pt x="8220767" y="1081525"/>
                  <a:pt x="8091102" y="1064232"/>
                  <a:pt x="7812457" y="1069428"/>
                </a:cubicBezTo>
                <a:cubicBezTo>
                  <a:pt x="7533812" y="1074624"/>
                  <a:pt x="7559980" y="1018907"/>
                  <a:pt x="7389639" y="1069428"/>
                </a:cubicBezTo>
                <a:cubicBezTo>
                  <a:pt x="7219298" y="1119949"/>
                  <a:pt x="6992167" y="1047933"/>
                  <a:pt x="6720177" y="1069428"/>
                </a:cubicBezTo>
                <a:cubicBezTo>
                  <a:pt x="6448187" y="1090923"/>
                  <a:pt x="6186095" y="1005219"/>
                  <a:pt x="6050715" y="1069428"/>
                </a:cubicBezTo>
                <a:cubicBezTo>
                  <a:pt x="5915335" y="1133637"/>
                  <a:pt x="5641618" y="1027173"/>
                  <a:pt x="5299038" y="1069428"/>
                </a:cubicBezTo>
                <a:cubicBezTo>
                  <a:pt x="4956458" y="1111683"/>
                  <a:pt x="5027774" y="1043947"/>
                  <a:pt x="4958435" y="1069428"/>
                </a:cubicBezTo>
                <a:cubicBezTo>
                  <a:pt x="4889096" y="1094909"/>
                  <a:pt x="4468699" y="1030159"/>
                  <a:pt x="4288973" y="1069428"/>
                </a:cubicBezTo>
                <a:cubicBezTo>
                  <a:pt x="4109247" y="1108697"/>
                  <a:pt x="3913394" y="1013210"/>
                  <a:pt x="3783940" y="1069428"/>
                </a:cubicBezTo>
                <a:cubicBezTo>
                  <a:pt x="3654486" y="1125646"/>
                  <a:pt x="3322355" y="988791"/>
                  <a:pt x="3032264" y="1069428"/>
                </a:cubicBezTo>
                <a:cubicBezTo>
                  <a:pt x="2742173" y="1150065"/>
                  <a:pt x="2678742" y="1057212"/>
                  <a:pt x="2362802" y="1069428"/>
                </a:cubicBezTo>
                <a:cubicBezTo>
                  <a:pt x="2046862" y="1081644"/>
                  <a:pt x="1835365" y="989162"/>
                  <a:pt x="1693340" y="1069428"/>
                </a:cubicBezTo>
                <a:cubicBezTo>
                  <a:pt x="1551315" y="1149694"/>
                  <a:pt x="1281795" y="1031237"/>
                  <a:pt x="1023878" y="1069428"/>
                </a:cubicBezTo>
                <a:cubicBezTo>
                  <a:pt x="765961" y="1107619"/>
                  <a:pt x="360099" y="1030778"/>
                  <a:pt x="178242" y="1069428"/>
                </a:cubicBezTo>
                <a:cubicBezTo>
                  <a:pt x="100344" y="1067447"/>
                  <a:pt x="4158" y="985958"/>
                  <a:pt x="0" y="891186"/>
                </a:cubicBezTo>
                <a:cubicBezTo>
                  <a:pt x="-18921" y="720973"/>
                  <a:pt x="9790" y="708402"/>
                  <a:pt x="0" y="541843"/>
                </a:cubicBezTo>
                <a:cubicBezTo>
                  <a:pt x="-9790" y="375284"/>
                  <a:pt x="21227" y="325221"/>
                  <a:pt x="0" y="178242"/>
                </a:cubicBezTo>
                <a:close/>
              </a:path>
              <a:path w="8577946" h="1069428" stroke="0" extrusionOk="0">
                <a:moveTo>
                  <a:pt x="0" y="178242"/>
                </a:moveTo>
                <a:cubicBezTo>
                  <a:pt x="-573" y="82585"/>
                  <a:pt x="92614" y="-2772"/>
                  <a:pt x="178242" y="0"/>
                </a:cubicBezTo>
                <a:cubicBezTo>
                  <a:pt x="320976" y="-25101"/>
                  <a:pt x="612127" y="60921"/>
                  <a:pt x="765489" y="0"/>
                </a:cubicBezTo>
                <a:cubicBezTo>
                  <a:pt x="918851" y="-60921"/>
                  <a:pt x="1152444" y="43627"/>
                  <a:pt x="1517166" y="0"/>
                </a:cubicBezTo>
                <a:cubicBezTo>
                  <a:pt x="1881888" y="-43627"/>
                  <a:pt x="2012074" y="55703"/>
                  <a:pt x="2268842" y="0"/>
                </a:cubicBezTo>
                <a:cubicBezTo>
                  <a:pt x="2525610" y="-55703"/>
                  <a:pt x="2664472" y="15858"/>
                  <a:pt x="2856090" y="0"/>
                </a:cubicBezTo>
                <a:cubicBezTo>
                  <a:pt x="3047708" y="-15858"/>
                  <a:pt x="3165984" y="23780"/>
                  <a:pt x="3278908" y="0"/>
                </a:cubicBezTo>
                <a:cubicBezTo>
                  <a:pt x="3391832" y="-23780"/>
                  <a:pt x="3654833" y="22989"/>
                  <a:pt x="4030584" y="0"/>
                </a:cubicBezTo>
                <a:cubicBezTo>
                  <a:pt x="4406335" y="-22989"/>
                  <a:pt x="4377289" y="56516"/>
                  <a:pt x="4535617" y="0"/>
                </a:cubicBezTo>
                <a:cubicBezTo>
                  <a:pt x="4693945" y="-56516"/>
                  <a:pt x="4998887" y="56645"/>
                  <a:pt x="5122864" y="0"/>
                </a:cubicBezTo>
                <a:cubicBezTo>
                  <a:pt x="5246841" y="-56645"/>
                  <a:pt x="5655812" y="21451"/>
                  <a:pt x="5792326" y="0"/>
                </a:cubicBezTo>
                <a:cubicBezTo>
                  <a:pt x="5928840" y="-21451"/>
                  <a:pt x="6289723" y="54344"/>
                  <a:pt x="6461788" y="0"/>
                </a:cubicBezTo>
                <a:cubicBezTo>
                  <a:pt x="6633853" y="-54344"/>
                  <a:pt x="6835942" y="32452"/>
                  <a:pt x="7131250" y="0"/>
                </a:cubicBezTo>
                <a:cubicBezTo>
                  <a:pt x="7426558" y="-32452"/>
                  <a:pt x="7650648" y="11274"/>
                  <a:pt x="7882926" y="0"/>
                </a:cubicBezTo>
                <a:cubicBezTo>
                  <a:pt x="8115204" y="-11274"/>
                  <a:pt x="8242750" y="30758"/>
                  <a:pt x="8399704" y="0"/>
                </a:cubicBezTo>
                <a:cubicBezTo>
                  <a:pt x="8510692" y="22041"/>
                  <a:pt x="8576646" y="82337"/>
                  <a:pt x="8577946" y="178242"/>
                </a:cubicBezTo>
                <a:cubicBezTo>
                  <a:pt x="8579265" y="275343"/>
                  <a:pt x="8553441" y="397579"/>
                  <a:pt x="8577946" y="513326"/>
                </a:cubicBezTo>
                <a:cubicBezTo>
                  <a:pt x="8602451" y="629073"/>
                  <a:pt x="8541102" y="721316"/>
                  <a:pt x="8577946" y="891186"/>
                </a:cubicBezTo>
                <a:cubicBezTo>
                  <a:pt x="8571364" y="991098"/>
                  <a:pt x="8501774" y="1065806"/>
                  <a:pt x="8399704" y="1069428"/>
                </a:cubicBezTo>
                <a:cubicBezTo>
                  <a:pt x="8256631" y="1088779"/>
                  <a:pt x="8172270" y="1047406"/>
                  <a:pt x="8059101" y="1069428"/>
                </a:cubicBezTo>
                <a:cubicBezTo>
                  <a:pt x="7945932" y="1091450"/>
                  <a:pt x="7724720" y="1043961"/>
                  <a:pt x="7636283" y="1069428"/>
                </a:cubicBezTo>
                <a:cubicBezTo>
                  <a:pt x="7547846" y="1094895"/>
                  <a:pt x="7315078" y="1053421"/>
                  <a:pt x="7049035" y="1069428"/>
                </a:cubicBezTo>
                <a:cubicBezTo>
                  <a:pt x="6782992" y="1085435"/>
                  <a:pt x="6583564" y="983669"/>
                  <a:pt x="6297359" y="1069428"/>
                </a:cubicBezTo>
                <a:cubicBezTo>
                  <a:pt x="6011154" y="1155187"/>
                  <a:pt x="5710136" y="1043814"/>
                  <a:pt x="5545682" y="1069428"/>
                </a:cubicBezTo>
                <a:cubicBezTo>
                  <a:pt x="5381228" y="1095042"/>
                  <a:pt x="5219879" y="1038581"/>
                  <a:pt x="5122864" y="1069428"/>
                </a:cubicBezTo>
                <a:cubicBezTo>
                  <a:pt x="5025849" y="1100275"/>
                  <a:pt x="4678689" y="997224"/>
                  <a:pt x="4453402" y="1069428"/>
                </a:cubicBezTo>
                <a:cubicBezTo>
                  <a:pt x="4228115" y="1141632"/>
                  <a:pt x="4281378" y="1029800"/>
                  <a:pt x="4112799" y="1069428"/>
                </a:cubicBezTo>
                <a:cubicBezTo>
                  <a:pt x="3944220" y="1109056"/>
                  <a:pt x="3754746" y="1018428"/>
                  <a:pt x="3607766" y="1069428"/>
                </a:cubicBezTo>
                <a:cubicBezTo>
                  <a:pt x="3460786" y="1120428"/>
                  <a:pt x="3147362" y="1055687"/>
                  <a:pt x="3020519" y="1069428"/>
                </a:cubicBezTo>
                <a:cubicBezTo>
                  <a:pt x="2893676" y="1083169"/>
                  <a:pt x="2683452" y="1031028"/>
                  <a:pt x="2433272" y="1069428"/>
                </a:cubicBezTo>
                <a:cubicBezTo>
                  <a:pt x="2183092" y="1107828"/>
                  <a:pt x="2099387" y="1049265"/>
                  <a:pt x="2010454" y="1069428"/>
                </a:cubicBezTo>
                <a:cubicBezTo>
                  <a:pt x="1921521" y="1089591"/>
                  <a:pt x="1601469" y="1033537"/>
                  <a:pt x="1340992" y="1069428"/>
                </a:cubicBezTo>
                <a:cubicBezTo>
                  <a:pt x="1080515" y="1105319"/>
                  <a:pt x="1133438" y="1043693"/>
                  <a:pt x="1000388" y="1069428"/>
                </a:cubicBezTo>
                <a:cubicBezTo>
                  <a:pt x="867338" y="1095163"/>
                  <a:pt x="361780" y="1031492"/>
                  <a:pt x="178242" y="1069428"/>
                </a:cubicBezTo>
                <a:cubicBezTo>
                  <a:pt x="83883" y="1069490"/>
                  <a:pt x="-15348" y="996490"/>
                  <a:pt x="0" y="891186"/>
                </a:cubicBezTo>
                <a:cubicBezTo>
                  <a:pt x="-18433" y="743181"/>
                  <a:pt x="8439" y="607739"/>
                  <a:pt x="0" y="527585"/>
                </a:cubicBezTo>
                <a:cubicBezTo>
                  <a:pt x="-8439" y="447431"/>
                  <a:pt x="28438" y="342319"/>
                  <a:pt x="0" y="178242"/>
                </a:cubicBezTo>
                <a:close/>
              </a:path>
            </a:pathLst>
          </a:custGeom>
          <a:solidFill>
            <a:schemeClr val="accent4">
              <a:lumMod val="20000"/>
              <a:lumOff val="80000"/>
            </a:schemeClr>
          </a:solidFill>
          <a:ln w="28575" cap="flat" cmpd="sng" algn="ctr">
            <a:solidFill>
              <a:srgbClr val="4472C4">
                <a:shade val="50000"/>
              </a:srgbClr>
            </a:solidFill>
            <a:prstDash val="solid"/>
            <a:miter lim="800000"/>
            <a:extLst>
              <a:ext uri="{C807C97D-BFC1-408E-A445-0C87EB9F89A2}">
                <ask:lineSketchStyleProps xmlns:ask="http://schemas.microsoft.com/office/drawing/2018/sketchyshapes" sd="4073095976">
                  <a:prstGeom prst="roundRect">
                    <a:avLst/>
                  </a:pr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Năng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lượng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gió</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là</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động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năng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của</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không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khí</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di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chuyển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trong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khí</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quyển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của</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Trái</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Đất</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vi-VN" sz="2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xtBox 7" descr="n87 Zalo Nguyen Thi Lan Anh"/>
          <p:cNvSpPr txBox="1"/>
          <p:nvPr/>
        </p:nvSpPr>
        <p:spPr>
          <a:xfrm>
            <a:off x="640079" y="3934516"/>
            <a:ext cx="2172787" cy="523220"/>
          </a:xfrm>
          <a:prstGeom prst="rect">
            <a:avLst/>
          </a:prstGeom>
          <a:solidFill>
            <a:schemeClr val="bg1">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lang="en-US" sz="2800" b="1" dirty="0" err="1">
                <a:solidFill>
                  <a:srgbClr val="000000"/>
                </a:solidFill>
                <a:latin typeface="Arial"/>
              </a:rPr>
              <a:t>Địa</a:t>
            </a:r>
            <a:r>
              <a:rPr lang="en-US" sz="2800" b="1" dirty="0">
                <a:solidFill>
                  <a:srgbClr val="000000"/>
                </a:solidFill>
                <a:latin typeface="Arial"/>
              </a:rPr>
              <a:t> </a:t>
            </a:r>
            <a:r>
              <a:rPr lang="en-US" sz="2800" b="1" dirty="0" err="1">
                <a:solidFill>
                  <a:srgbClr val="000000"/>
                </a:solidFill>
                <a:latin typeface="Arial"/>
              </a:rPr>
              <a:t>nhiệt</a:t>
            </a:r>
            <a:endParaRPr kumimoji="0" lang="en-US" sz="2800" b="1" i="0" u="none" strike="noStrike" kern="1200" cap="none" spc="0" normalizeH="0" baseline="0" noProof="0" dirty="0">
              <a:ln>
                <a:noFill/>
              </a:ln>
              <a:solidFill>
                <a:srgbClr val="000000"/>
              </a:solidFill>
              <a:effectLst/>
              <a:uLnTx/>
              <a:uFillTx/>
              <a:latin typeface="Arial"/>
              <a:ea typeface="+mn-ea"/>
              <a:cs typeface="+mn-cs"/>
            </a:endParaRPr>
          </a:p>
        </p:txBody>
      </p:sp>
      <p:sp>
        <p:nvSpPr>
          <p:cNvPr id="10" name="TextBox 9" descr="n87 Zalo Nguyen Thi Lan Anh"/>
          <p:cNvSpPr txBox="1"/>
          <p:nvPr/>
        </p:nvSpPr>
        <p:spPr>
          <a:xfrm>
            <a:off x="640079" y="5242828"/>
            <a:ext cx="11286312" cy="1384995"/>
          </a:xfrm>
          <a:prstGeom prst="rect">
            <a:avLst/>
          </a:prstGeom>
          <a:solidFill>
            <a:schemeClr val="accent6">
              <a:lumMod val="10000"/>
              <a:lumOff val="90000"/>
            </a:schemeClr>
          </a:solid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US" sz="2800" b="1" noProof="0" dirty="0" err="1">
                <a:solidFill>
                  <a:srgbClr val="000000"/>
                </a:solidFill>
                <a:latin typeface="Arial"/>
              </a:rPr>
              <a:t>Việt</a:t>
            </a:r>
            <a:r>
              <a:rPr lang="en-US" sz="2800" b="1" noProof="0" dirty="0">
                <a:solidFill>
                  <a:srgbClr val="000000"/>
                </a:solidFill>
                <a:latin typeface="Arial"/>
              </a:rPr>
              <a:t> Nam </a:t>
            </a:r>
            <a:r>
              <a:rPr lang="en-US" sz="2800" b="1" noProof="0" dirty="0" err="1">
                <a:solidFill>
                  <a:srgbClr val="000000"/>
                </a:solidFill>
                <a:latin typeface="Arial"/>
              </a:rPr>
              <a:t>có</a:t>
            </a:r>
            <a:r>
              <a:rPr lang="en-US" sz="2800" b="1" noProof="0" dirty="0">
                <a:solidFill>
                  <a:srgbClr val="000000"/>
                </a:solidFill>
                <a:latin typeface="Arial"/>
              </a:rPr>
              <a:t> </a:t>
            </a:r>
            <a:r>
              <a:rPr lang="en-US" sz="2800" b="1" noProof="0" dirty="0" err="1">
                <a:solidFill>
                  <a:srgbClr val="000000"/>
                </a:solidFill>
                <a:latin typeface="Arial"/>
              </a:rPr>
              <a:t>nhiều</a:t>
            </a:r>
            <a:r>
              <a:rPr lang="en-US" sz="2800" b="1" noProof="0" dirty="0">
                <a:solidFill>
                  <a:srgbClr val="000000"/>
                </a:solidFill>
                <a:latin typeface="Arial"/>
              </a:rPr>
              <a:t> </a:t>
            </a:r>
            <a:r>
              <a:rPr lang="en-US" sz="2800" b="1" noProof="0" dirty="0" err="1">
                <a:solidFill>
                  <a:srgbClr val="000000"/>
                </a:solidFill>
                <a:latin typeface="Arial"/>
              </a:rPr>
              <a:t>suối</a:t>
            </a:r>
            <a:r>
              <a:rPr lang="en-US" sz="2800" b="1" noProof="0" dirty="0">
                <a:solidFill>
                  <a:srgbClr val="000000"/>
                </a:solidFill>
                <a:latin typeface="Arial"/>
              </a:rPr>
              <a:t> </a:t>
            </a:r>
            <a:r>
              <a:rPr lang="en-US" sz="2800" b="1" noProof="0" dirty="0" err="1">
                <a:solidFill>
                  <a:srgbClr val="000000"/>
                </a:solidFill>
                <a:latin typeface="Arial"/>
              </a:rPr>
              <a:t>nước</a:t>
            </a:r>
            <a:r>
              <a:rPr lang="en-US" sz="2800" b="1" noProof="0" dirty="0">
                <a:solidFill>
                  <a:srgbClr val="000000"/>
                </a:solidFill>
                <a:latin typeface="Arial"/>
              </a:rPr>
              <a:t> </a:t>
            </a:r>
            <a:r>
              <a:rPr lang="en-US" sz="2800" b="1" noProof="0" dirty="0" err="1">
                <a:solidFill>
                  <a:srgbClr val="000000"/>
                </a:solidFill>
                <a:latin typeface="Arial"/>
              </a:rPr>
              <a:t>nóng</a:t>
            </a:r>
            <a:r>
              <a:rPr lang="en-US" sz="2800" b="1" noProof="0" dirty="0">
                <a:solidFill>
                  <a:srgbClr val="000000"/>
                </a:solidFill>
                <a:latin typeface="Arial"/>
              </a:rPr>
              <a:t> </a:t>
            </a:r>
            <a:r>
              <a:rPr lang="en-US" sz="2800" b="1" noProof="0" dirty="0" err="1">
                <a:solidFill>
                  <a:srgbClr val="000000"/>
                </a:solidFill>
                <a:latin typeface="Arial"/>
              </a:rPr>
              <a:t>với</a:t>
            </a:r>
            <a:r>
              <a:rPr lang="en-US" sz="2800" b="1" noProof="0" dirty="0">
                <a:solidFill>
                  <a:srgbClr val="000000"/>
                </a:solidFill>
                <a:latin typeface="Arial"/>
              </a:rPr>
              <a:t> </a:t>
            </a:r>
            <a:r>
              <a:rPr lang="en-US" sz="2800" b="1" noProof="0" dirty="0" err="1">
                <a:solidFill>
                  <a:srgbClr val="000000"/>
                </a:solidFill>
                <a:latin typeface="Arial"/>
              </a:rPr>
              <a:t>nhiệt</a:t>
            </a:r>
            <a:r>
              <a:rPr lang="en-US" sz="2800" b="1" noProof="0" dirty="0">
                <a:solidFill>
                  <a:srgbClr val="000000"/>
                </a:solidFill>
                <a:latin typeface="Arial"/>
              </a:rPr>
              <a:t> </a:t>
            </a:r>
            <a:r>
              <a:rPr lang="en-US" sz="2800" b="1" noProof="0" dirty="0" err="1">
                <a:solidFill>
                  <a:srgbClr val="000000"/>
                </a:solidFill>
                <a:latin typeface="Arial"/>
              </a:rPr>
              <a:t>độ</a:t>
            </a:r>
            <a:r>
              <a:rPr lang="en-US" sz="2800" b="1" noProof="0" dirty="0">
                <a:solidFill>
                  <a:srgbClr val="000000"/>
                </a:solidFill>
                <a:latin typeface="Arial"/>
              </a:rPr>
              <a:t> </a:t>
            </a:r>
            <a:r>
              <a:rPr lang="en-US" sz="2800" b="1" noProof="0" dirty="0" err="1">
                <a:solidFill>
                  <a:srgbClr val="000000"/>
                </a:solidFill>
                <a:latin typeface="Arial"/>
              </a:rPr>
              <a:t>từ</a:t>
            </a:r>
            <a:r>
              <a:rPr lang="en-US" sz="2800" b="1" noProof="0" dirty="0">
                <a:solidFill>
                  <a:srgbClr val="000000"/>
                </a:solidFill>
                <a:latin typeface="Arial"/>
              </a:rPr>
              <a:t> 70 – 100</a:t>
            </a:r>
            <a:r>
              <a:rPr lang="en-US" sz="2800" b="1" baseline="30000" noProof="0" dirty="0">
                <a:solidFill>
                  <a:srgbClr val="000000"/>
                </a:solidFill>
                <a:latin typeface="Arial"/>
              </a:rPr>
              <a:t>o</a:t>
            </a:r>
            <a:r>
              <a:rPr lang="en-US" sz="2800" b="1" noProof="0" dirty="0">
                <a:solidFill>
                  <a:srgbClr val="000000"/>
                </a:solidFill>
                <a:latin typeface="Arial"/>
              </a:rPr>
              <a:t>C. </a:t>
            </a:r>
            <a:r>
              <a:rPr lang="en-US" sz="2800" b="1" noProof="0" dirty="0" err="1">
                <a:solidFill>
                  <a:srgbClr val="000000"/>
                </a:solidFill>
                <a:latin typeface="Arial"/>
              </a:rPr>
              <a:t>Khai</a:t>
            </a:r>
            <a:r>
              <a:rPr lang="en-US" sz="2800" b="1" noProof="0" dirty="0">
                <a:solidFill>
                  <a:srgbClr val="000000"/>
                </a:solidFill>
                <a:latin typeface="Arial"/>
              </a:rPr>
              <a:t> </a:t>
            </a:r>
            <a:r>
              <a:rPr lang="en-US" sz="2800" b="1" noProof="0" dirty="0" err="1">
                <a:solidFill>
                  <a:srgbClr val="000000"/>
                </a:solidFill>
                <a:latin typeface="Arial"/>
              </a:rPr>
              <a:t>thác</a:t>
            </a:r>
            <a:r>
              <a:rPr lang="en-US" sz="2800" b="1" noProof="0" dirty="0">
                <a:solidFill>
                  <a:srgbClr val="000000"/>
                </a:solidFill>
                <a:latin typeface="Arial"/>
              </a:rPr>
              <a:t> </a:t>
            </a:r>
            <a:r>
              <a:rPr lang="en-US" sz="2800" b="1" noProof="0" dirty="0" err="1">
                <a:solidFill>
                  <a:srgbClr val="000000"/>
                </a:solidFill>
                <a:latin typeface="Arial"/>
              </a:rPr>
              <a:t>địa</a:t>
            </a:r>
            <a:r>
              <a:rPr lang="en-US" sz="2800" b="1" noProof="0" dirty="0">
                <a:solidFill>
                  <a:srgbClr val="000000"/>
                </a:solidFill>
                <a:latin typeface="Arial"/>
              </a:rPr>
              <a:t> </a:t>
            </a:r>
            <a:r>
              <a:rPr lang="en-US" sz="2800" b="1" noProof="0" dirty="0" err="1">
                <a:solidFill>
                  <a:srgbClr val="000000"/>
                </a:solidFill>
                <a:latin typeface="Arial"/>
              </a:rPr>
              <a:t>nhiệt</a:t>
            </a:r>
            <a:r>
              <a:rPr lang="en-US" sz="2800" b="1" noProof="0" dirty="0">
                <a:solidFill>
                  <a:srgbClr val="000000"/>
                </a:solidFill>
                <a:latin typeface="Arial"/>
              </a:rPr>
              <a:t> </a:t>
            </a:r>
            <a:r>
              <a:rPr lang="en-US" sz="2800" b="1" noProof="0" dirty="0" err="1">
                <a:solidFill>
                  <a:srgbClr val="000000"/>
                </a:solidFill>
                <a:latin typeface="Arial"/>
              </a:rPr>
              <a:t>có</a:t>
            </a:r>
            <a:r>
              <a:rPr lang="en-US" sz="2800" b="1" noProof="0" dirty="0">
                <a:solidFill>
                  <a:srgbClr val="000000"/>
                </a:solidFill>
                <a:latin typeface="Arial"/>
              </a:rPr>
              <a:t> </a:t>
            </a:r>
            <a:r>
              <a:rPr lang="en-US" sz="2800" b="1" noProof="0" dirty="0" err="1">
                <a:solidFill>
                  <a:srgbClr val="000000"/>
                </a:solidFill>
                <a:latin typeface="Arial"/>
              </a:rPr>
              <a:t>hiệu</a:t>
            </a:r>
            <a:r>
              <a:rPr lang="en-US" sz="2800" b="1" noProof="0" dirty="0">
                <a:solidFill>
                  <a:srgbClr val="000000"/>
                </a:solidFill>
                <a:latin typeface="Arial"/>
              </a:rPr>
              <a:t> </a:t>
            </a:r>
            <a:r>
              <a:rPr lang="en-US" sz="2800" b="1" noProof="0" dirty="0" err="1">
                <a:solidFill>
                  <a:srgbClr val="000000"/>
                </a:solidFill>
                <a:latin typeface="Arial"/>
              </a:rPr>
              <a:t>quả</a:t>
            </a:r>
            <a:r>
              <a:rPr lang="en-US" sz="2800" b="1" noProof="0" dirty="0">
                <a:solidFill>
                  <a:srgbClr val="000000"/>
                </a:solidFill>
                <a:latin typeface="Arial"/>
              </a:rPr>
              <a:t> </a:t>
            </a:r>
            <a:r>
              <a:rPr lang="en-US" sz="2800" b="1" noProof="0" dirty="0" err="1">
                <a:solidFill>
                  <a:srgbClr val="000000"/>
                </a:solidFill>
                <a:latin typeface="Arial"/>
              </a:rPr>
              <a:t>kinh</a:t>
            </a:r>
            <a:r>
              <a:rPr lang="en-US" sz="2800" b="1" noProof="0" dirty="0">
                <a:solidFill>
                  <a:srgbClr val="000000"/>
                </a:solidFill>
                <a:latin typeface="Arial"/>
              </a:rPr>
              <a:t> </a:t>
            </a:r>
            <a:r>
              <a:rPr lang="en-US" sz="2800" b="1" noProof="0" dirty="0" err="1">
                <a:solidFill>
                  <a:srgbClr val="000000"/>
                </a:solidFill>
                <a:latin typeface="Arial"/>
              </a:rPr>
              <a:t>tế</a:t>
            </a:r>
            <a:r>
              <a:rPr lang="en-US" sz="2800" b="1" noProof="0" dirty="0">
                <a:solidFill>
                  <a:srgbClr val="000000"/>
                </a:solidFill>
                <a:latin typeface="Arial"/>
              </a:rPr>
              <a:t> </a:t>
            </a:r>
            <a:r>
              <a:rPr lang="en-US" sz="2800" b="1" noProof="0" dirty="0" err="1">
                <a:solidFill>
                  <a:srgbClr val="000000"/>
                </a:solidFill>
                <a:latin typeface="Arial"/>
              </a:rPr>
              <a:t>và</a:t>
            </a:r>
            <a:r>
              <a:rPr lang="en-US" sz="2800" b="1" noProof="0" dirty="0">
                <a:solidFill>
                  <a:srgbClr val="000000"/>
                </a:solidFill>
                <a:latin typeface="Arial"/>
              </a:rPr>
              <a:t> </a:t>
            </a:r>
            <a:r>
              <a:rPr lang="en-US" sz="2800" b="1" noProof="0" dirty="0" err="1">
                <a:solidFill>
                  <a:srgbClr val="000000"/>
                </a:solidFill>
                <a:latin typeface="Arial"/>
              </a:rPr>
              <a:t>thân</a:t>
            </a:r>
            <a:r>
              <a:rPr lang="en-US" sz="2800" b="1" noProof="0" dirty="0">
                <a:solidFill>
                  <a:srgbClr val="000000"/>
                </a:solidFill>
                <a:latin typeface="Arial"/>
              </a:rPr>
              <a:t> </a:t>
            </a:r>
            <a:r>
              <a:rPr lang="en-US" sz="2800" b="1" noProof="0" dirty="0" err="1">
                <a:solidFill>
                  <a:srgbClr val="000000"/>
                </a:solidFill>
                <a:latin typeface="Arial"/>
              </a:rPr>
              <a:t>thiện</a:t>
            </a:r>
            <a:r>
              <a:rPr lang="en-US" sz="2800" b="1" noProof="0" dirty="0">
                <a:solidFill>
                  <a:srgbClr val="000000"/>
                </a:solidFill>
                <a:latin typeface="Arial"/>
              </a:rPr>
              <a:t> </a:t>
            </a:r>
            <a:r>
              <a:rPr lang="en-US" sz="2800" b="1" noProof="0" dirty="0" err="1">
                <a:solidFill>
                  <a:srgbClr val="000000"/>
                </a:solidFill>
                <a:latin typeface="Arial"/>
              </a:rPr>
              <a:t>với</a:t>
            </a:r>
            <a:r>
              <a:rPr lang="en-US" sz="2800" b="1" noProof="0" dirty="0">
                <a:solidFill>
                  <a:srgbClr val="000000"/>
                </a:solidFill>
                <a:latin typeface="Arial"/>
              </a:rPr>
              <a:t> </a:t>
            </a:r>
            <a:r>
              <a:rPr lang="en-US" sz="2800" b="1" noProof="0" dirty="0" err="1">
                <a:solidFill>
                  <a:srgbClr val="000000"/>
                </a:solidFill>
                <a:latin typeface="Arial"/>
              </a:rPr>
              <a:t>môi</a:t>
            </a:r>
            <a:r>
              <a:rPr lang="en-US" sz="2800" b="1" noProof="0" dirty="0">
                <a:solidFill>
                  <a:srgbClr val="000000"/>
                </a:solidFill>
                <a:latin typeface="Arial"/>
              </a:rPr>
              <a:t> </a:t>
            </a:r>
            <a:r>
              <a:rPr lang="en-US" sz="2800" b="1" noProof="0" dirty="0" err="1">
                <a:solidFill>
                  <a:srgbClr val="000000"/>
                </a:solidFill>
                <a:latin typeface="Arial"/>
              </a:rPr>
              <a:t>trường</a:t>
            </a:r>
            <a:r>
              <a:rPr lang="en-US" sz="2800" b="1" noProof="0" dirty="0">
                <a:solidFill>
                  <a:srgbClr val="000000"/>
                </a:solidFill>
                <a:latin typeface="Arial"/>
              </a:rPr>
              <a:t>.</a:t>
            </a:r>
            <a:endParaRPr kumimoji="0" lang="en-US" sz="2800" b="1" i="0" u="none" strike="noStrike" kern="1200" cap="none" spc="0" normalizeH="0" noProof="0" dirty="0">
              <a:ln>
                <a:noFill/>
              </a:ln>
              <a:solidFill>
                <a:srgbClr val="000000"/>
              </a:solidFill>
              <a:effectLst/>
              <a:uLnTx/>
              <a:uFillTx/>
              <a:latin typeface="Arial"/>
              <a:ea typeface="+mn-ea"/>
              <a:cs typeface="+mn-cs"/>
            </a:endParaRPr>
          </a:p>
        </p:txBody>
      </p:sp>
      <p:sp>
        <p:nvSpPr>
          <p:cNvPr id="12" name="Teardrop 11" descr="n87 Zalo Nguyen Thi Lan Anh"/>
          <p:cNvSpPr/>
          <p:nvPr/>
        </p:nvSpPr>
        <p:spPr>
          <a:xfrm>
            <a:off x="203428" y="3901693"/>
            <a:ext cx="627017" cy="526814"/>
          </a:xfrm>
          <a:prstGeom prst="teardrop">
            <a:avLst/>
          </a:prstGeom>
          <a:gradFill flip="none" rotWithShape="1">
            <a:gsLst>
              <a:gs pos="0">
                <a:schemeClr val="bg1">
                  <a:lumMod val="20000"/>
                  <a:lumOff val="80000"/>
                  <a:shade val="30000"/>
                  <a:satMod val="115000"/>
                </a:schemeClr>
              </a:gs>
              <a:gs pos="50000">
                <a:schemeClr val="bg1">
                  <a:lumMod val="20000"/>
                  <a:lumOff val="80000"/>
                  <a:shade val="67500"/>
                  <a:satMod val="115000"/>
                </a:schemeClr>
              </a:gs>
              <a:gs pos="100000">
                <a:schemeClr val="bg1">
                  <a:lumMod val="20000"/>
                  <a:lumOff val="80000"/>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solidFill>
                  <a:srgbClr val="00B0F0"/>
                </a:solidFill>
                <a:latin typeface="Arial"/>
              </a:rPr>
              <a:t>6</a:t>
            </a:r>
            <a:endParaRPr kumimoji="0" lang="en-US" sz="2400" b="1" i="0" u="none" strike="noStrike" kern="1200" cap="none" spc="0" normalizeH="0" baseline="0" noProof="0" dirty="0">
              <a:ln>
                <a:noFill/>
              </a:ln>
              <a:solidFill>
                <a:srgbClr val="00B0F0"/>
              </a:solidFill>
              <a:effectLst/>
              <a:uLnTx/>
              <a:uFillTx/>
              <a:latin typeface="Arial"/>
              <a:ea typeface="+mn-ea"/>
              <a:cs typeface="+mn-cs"/>
            </a:endParaRPr>
          </a:p>
        </p:txBody>
      </p:sp>
      <p:sp>
        <p:nvSpPr>
          <p:cNvPr id="13" name="Rectangle: Rounded Corners 15" descr="n87 Zalo Nguyen Thi Lan Anh">
            <a:extLst>
              <a:ext uri="{FF2B5EF4-FFF2-40B4-BE49-F238E27FC236}">
                <a16:creationId xmlns:a16="http://schemas.microsoft.com/office/drawing/2014/main" id="{B071D522-DB96-4906-9FC5-05B434696D9C}"/>
              </a:ext>
            </a:extLst>
          </p:cNvPr>
          <p:cNvSpPr/>
          <p:nvPr/>
        </p:nvSpPr>
        <p:spPr>
          <a:xfrm>
            <a:off x="3034940" y="3724024"/>
            <a:ext cx="8917580" cy="1069428"/>
          </a:xfrm>
          <a:custGeom>
            <a:avLst/>
            <a:gdLst>
              <a:gd name="connsiteX0" fmla="*/ 0 w 8917580"/>
              <a:gd name="connsiteY0" fmla="*/ 178242 h 1069428"/>
              <a:gd name="connsiteX1" fmla="*/ 178242 w 8917580"/>
              <a:gd name="connsiteY1" fmla="*/ 0 h 1069428"/>
              <a:gd name="connsiteX2" fmla="*/ 748982 w 8917580"/>
              <a:gd name="connsiteY2" fmla="*/ 0 h 1069428"/>
              <a:gd name="connsiteX3" fmla="*/ 1405332 w 8917580"/>
              <a:gd name="connsiteY3" fmla="*/ 0 h 1069428"/>
              <a:gd name="connsiteX4" fmla="*/ 1719239 w 8917580"/>
              <a:gd name="connsiteY4" fmla="*/ 0 h 1069428"/>
              <a:gd name="connsiteX5" fmla="*/ 2461201 w 8917580"/>
              <a:gd name="connsiteY5" fmla="*/ 0 h 1069428"/>
              <a:gd name="connsiteX6" fmla="*/ 2946330 w 8917580"/>
              <a:gd name="connsiteY6" fmla="*/ 0 h 1069428"/>
              <a:gd name="connsiteX7" fmla="*/ 3345848 w 8917580"/>
              <a:gd name="connsiteY7" fmla="*/ 0 h 1069428"/>
              <a:gd name="connsiteX8" fmla="*/ 3745365 w 8917580"/>
              <a:gd name="connsiteY8" fmla="*/ 0 h 1069428"/>
              <a:gd name="connsiteX9" fmla="*/ 4401716 w 8917580"/>
              <a:gd name="connsiteY9" fmla="*/ 0 h 1069428"/>
              <a:gd name="connsiteX10" fmla="*/ 4972456 w 8917580"/>
              <a:gd name="connsiteY10" fmla="*/ 0 h 1069428"/>
              <a:gd name="connsiteX11" fmla="*/ 5286363 w 8917580"/>
              <a:gd name="connsiteY11" fmla="*/ 0 h 1069428"/>
              <a:gd name="connsiteX12" fmla="*/ 5600269 w 8917580"/>
              <a:gd name="connsiteY12" fmla="*/ 0 h 1069428"/>
              <a:gd name="connsiteX13" fmla="*/ 6085398 w 8917580"/>
              <a:gd name="connsiteY13" fmla="*/ 0 h 1069428"/>
              <a:gd name="connsiteX14" fmla="*/ 6656138 w 8917580"/>
              <a:gd name="connsiteY14" fmla="*/ 0 h 1069428"/>
              <a:gd name="connsiteX15" fmla="*/ 7055656 w 8917580"/>
              <a:gd name="connsiteY15" fmla="*/ 0 h 1069428"/>
              <a:gd name="connsiteX16" fmla="*/ 7455174 w 8917580"/>
              <a:gd name="connsiteY16" fmla="*/ 0 h 1069428"/>
              <a:gd name="connsiteX17" fmla="*/ 8197135 w 8917580"/>
              <a:gd name="connsiteY17" fmla="*/ 0 h 1069428"/>
              <a:gd name="connsiteX18" fmla="*/ 8739338 w 8917580"/>
              <a:gd name="connsiteY18" fmla="*/ 0 h 1069428"/>
              <a:gd name="connsiteX19" fmla="*/ 8917580 w 8917580"/>
              <a:gd name="connsiteY19" fmla="*/ 178242 h 1069428"/>
              <a:gd name="connsiteX20" fmla="*/ 8917580 w 8917580"/>
              <a:gd name="connsiteY20" fmla="*/ 527585 h 1069428"/>
              <a:gd name="connsiteX21" fmla="*/ 8917580 w 8917580"/>
              <a:gd name="connsiteY21" fmla="*/ 891186 h 1069428"/>
              <a:gd name="connsiteX22" fmla="*/ 8739338 w 8917580"/>
              <a:gd name="connsiteY22" fmla="*/ 1069428 h 1069428"/>
              <a:gd name="connsiteX23" fmla="*/ 8339820 w 8917580"/>
              <a:gd name="connsiteY23" fmla="*/ 1069428 h 1069428"/>
              <a:gd name="connsiteX24" fmla="*/ 7597859 w 8917580"/>
              <a:gd name="connsiteY24" fmla="*/ 1069428 h 1069428"/>
              <a:gd name="connsiteX25" fmla="*/ 7283952 w 8917580"/>
              <a:gd name="connsiteY25" fmla="*/ 1069428 h 1069428"/>
              <a:gd name="connsiteX26" fmla="*/ 6627601 w 8917580"/>
              <a:gd name="connsiteY26" fmla="*/ 1069428 h 1069428"/>
              <a:gd name="connsiteX27" fmla="*/ 6142472 w 8917580"/>
              <a:gd name="connsiteY27" fmla="*/ 1069428 h 1069428"/>
              <a:gd name="connsiteX28" fmla="*/ 5400511 w 8917580"/>
              <a:gd name="connsiteY28" fmla="*/ 1069428 h 1069428"/>
              <a:gd name="connsiteX29" fmla="*/ 4744160 w 8917580"/>
              <a:gd name="connsiteY29" fmla="*/ 1069428 h 1069428"/>
              <a:gd name="connsiteX30" fmla="*/ 4087809 w 8917580"/>
              <a:gd name="connsiteY30" fmla="*/ 1069428 h 1069428"/>
              <a:gd name="connsiteX31" fmla="*/ 3431458 w 8917580"/>
              <a:gd name="connsiteY31" fmla="*/ 1069428 h 1069428"/>
              <a:gd name="connsiteX32" fmla="*/ 2860719 w 8917580"/>
              <a:gd name="connsiteY32" fmla="*/ 1069428 h 1069428"/>
              <a:gd name="connsiteX33" fmla="*/ 2546812 w 8917580"/>
              <a:gd name="connsiteY33" fmla="*/ 1069428 h 1069428"/>
              <a:gd name="connsiteX34" fmla="*/ 2147294 w 8917580"/>
              <a:gd name="connsiteY34" fmla="*/ 1069428 h 1069428"/>
              <a:gd name="connsiteX35" fmla="*/ 1576554 w 8917580"/>
              <a:gd name="connsiteY35" fmla="*/ 1069428 h 1069428"/>
              <a:gd name="connsiteX36" fmla="*/ 834593 w 8917580"/>
              <a:gd name="connsiteY36" fmla="*/ 1069428 h 1069428"/>
              <a:gd name="connsiteX37" fmla="*/ 178242 w 8917580"/>
              <a:gd name="connsiteY37" fmla="*/ 1069428 h 1069428"/>
              <a:gd name="connsiteX38" fmla="*/ 0 w 8917580"/>
              <a:gd name="connsiteY38" fmla="*/ 891186 h 1069428"/>
              <a:gd name="connsiteX39" fmla="*/ 0 w 8917580"/>
              <a:gd name="connsiteY39" fmla="*/ 541843 h 1069428"/>
              <a:gd name="connsiteX40" fmla="*/ 0 w 8917580"/>
              <a:gd name="connsiteY40" fmla="*/ 178242 h 1069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17580" h="1069428" fill="none" extrusionOk="0">
                <a:moveTo>
                  <a:pt x="0" y="178242"/>
                </a:moveTo>
                <a:cubicBezTo>
                  <a:pt x="9447" y="85959"/>
                  <a:pt x="88031" y="13415"/>
                  <a:pt x="178242" y="0"/>
                </a:cubicBezTo>
                <a:cubicBezTo>
                  <a:pt x="458683" y="-18718"/>
                  <a:pt x="518581" y="29691"/>
                  <a:pt x="748982" y="0"/>
                </a:cubicBezTo>
                <a:cubicBezTo>
                  <a:pt x="979383" y="-29691"/>
                  <a:pt x="1192499" y="70068"/>
                  <a:pt x="1405332" y="0"/>
                </a:cubicBezTo>
                <a:cubicBezTo>
                  <a:pt x="1618165" y="-70068"/>
                  <a:pt x="1602804" y="18075"/>
                  <a:pt x="1719239" y="0"/>
                </a:cubicBezTo>
                <a:cubicBezTo>
                  <a:pt x="1835674" y="-18075"/>
                  <a:pt x="2190744" y="87598"/>
                  <a:pt x="2461201" y="0"/>
                </a:cubicBezTo>
                <a:cubicBezTo>
                  <a:pt x="2731658" y="-87598"/>
                  <a:pt x="2805990" y="18623"/>
                  <a:pt x="2946330" y="0"/>
                </a:cubicBezTo>
                <a:cubicBezTo>
                  <a:pt x="3086670" y="-18623"/>
                  <a:pt x="3255834" y="44811"/>
                  <a:pt x="3345848" y="0"/>
                </a:cubicBezTo>
                <a:cubicBezTo>
                  <a:pt x="3435862" y="-44811"/>
                  <a:pt x="3625018" y="10807"/>
                  <a:pt x="3745365" y="0"/>
                </a:cubicBezTo>
                <a:cubicBezTo>
                  <a:pt x="3865712" y="-10807"/>
                  <a:pt x="4178521" y="74750"/>
                  <a:pt x="4401716" y="0"/>
                </a:cubicBezTo>
                <a:cubicBezTo>
                  <a:pt x="4624911" y="-74750"/>
                  <a:pt x="4844900" y="3740"/>
                  <a:pt x="4972456" y="0"/>
                </a:cubicBezTo>
                <a:cubicBezTo>
                  <a:pt x="5100012" y="-3740"/>
                  <a:pt x="5179688" y="23168"/>
                  <a:pt x="5286363" y="0"/>
                </a:cubicBezTo>
                <a:cubicBezTo>
                  <a:pt x="5393038" y="-23168"/>
                  <a:pt x="5454190" y="22775"/>
                  <a:pt x="5600269" y="0"/>
                </a:cubicBezTo>
                <a:cubicBezTo>
                  <a:pt x="5746348" y="-22775"/>
                  <a:pt x="5967408" y="3529"/>
                  <a:pt x="6085398" y="0"/>
                </a:cubicBezTo>
                <a:cubicBezTo>
                  <a:pt x="6203388" y="-3529"/>
                  <a:pt x="6528514" y="17478"/>
                  <a:pt x="6656138" y="0"/>
                </a:cubicBezTo>
                <a:cubicBezTo>
                  <a:pt x="6783762" y="-17478"/>
                  <a:pt x="6937740" y="25189"/>
                  <a:pt x="7055656" y="0"/>
                </a:cubicBezTo>
                <a:cubicBezTo>
                  <a:pt x="7173572" y="-25189"/>
                  <a:pt x="7362952" y="9915"/>
                  <a:pt x="7455174" y="0"/>
                </a:cubicBezTo>
                <a:cubicBezTo>
                  <a:pt x="7547396" y="-9915"/>
                  <a:pt x="7847398" y="62105"/>
                  <a:pt x="8197135" y="0"/>
                </a:cubicBezTo>
                <a:cubicBezTo>
                  <a:pt x="8546872" y="-62105"/>
                  <a:pt x="8505990" y="23697"/>
                  <a:pt x="8739338" y="0"/>
                </a:cubicBezTo>
                <a:cubicBezTo>
                  <a:pt x="8851517" y="-221"/>
                  <a:pt x="8904025" y="97062"/>
                  <a:pt x="8917580" y="178242"/>
                </a:cubicBezTo>
                <a:cubicBezTo>
                  <a:pt x="8952545" y="336432"/>
                  <a:pt x="8905419" y="413010"/>
                  <a:pt x="8917580" y="527585"/>
                </a:cubicBezTo>
                <a:cubicBezTo>
                  <a:pt x="8929741" y="642160"/>
                  <a:pt x="8875909" y="807528"/>
                  <a:pt x="8917580" y="891186"/>
                </a:cubicBezTo>
                <a:cubicBezTo>
                  <a:pt x="8929142" y="1006085"/>
                  <a:pt x="8843847" y="1050003"/>
                  <a:pt x="8739338" y="1069428"/>
                </a:cubicBezTo>
                <a:cubicBezTo>
                  <a:pt x="8603986" y="1113288"/>
                  <a:pt x="8536133" y="1061246"/>
                  <a:pt x="8339820" y="1069428"/>
                </a:cubicBezTo>
                <a:cubicBezTo>
                  <a:pt x="8143507" y="1077610"/>
                  <a:pt x="7776555" y="999993"/>
                  <a:pt x="7597859" y="1069428"/>
                </a:cubicBezTo>
                <a:cubicBezTo>
                  <a:pt x="7419163" y="1138863"/>
                  <a:pt x="7402914" y="1052790"/>
                  <a:pt x="7283952" y="1069428"/>
                </a:cubicBezTo>
                <a:cubicBezTo>
                  <a:pt x="7164990" y="1086066"/>
                  <a:pt x="6920434" y="996432"/>
                  <a:pt x="6627601" y="1069428"/>
                </a:cubicBezTo>
                <a:cubicBezTo>
                  <a:pt x="6334768" y="1142424"/>
                  <a:pt x="6381270" y="1061099"/>
                  <a:pt x="6142472" y="1069428"/>
                </a:cubicBezTo>
                <a:cubicBezTo>
                  <a:pt x="5903674" y="1077757"/>
                  <a:pt x="5595066" y="1011384"/>
                  <a:pt x="5400511" y="1069428"/>
                </a:cubicBezTo>
                <a:cubicBezTo>
                  <a:pt x="5205956" y="1127472"/>
                  <a:pt x="5037713" y="1011460"/>
                  <a:pt x="4744160" y="1069428"/>
                </a:cubicBezTo>
                <a:cubicBezTo>
                  <a:pt x="4450607" y="1127396"/>
                  <a:pt x="4333820" y="1063346"/>
                  <a:pt x="4087809" y="1069428"/>
                </a:cubicBezTo>
                <a:cubicBezTo>
                  <a:pt x="3841798" y="1075510"/>
                  <a:pt x="3640784" y="994671"/>
                  <a:pt x="3431458" y="1069428"/>
                </a:cubicBezTo>
                <a:cubicBezTo>
                  <a:pt x="3222132" y="1144185"/>
                  <a:pt x="3002455" y="1020647"/>
                  <a:pt x="2860719" y="1069428"/>
                </a:cubicBezTo>
                <a:cubicBezTo>
                  <a:pt x="2718983" y="1118209"/>
                  <a:pt x="2662632" y="1033320"/>
                  <a:pt x="2546812" y="1069428"/>
                </a:cubicBezTo>
                <a:cubicBezTo>
                  <a:pt x="2430992" y="1105536"/>
                  <a:pt x="2333631" y="1068614"/>
                  <a:pt x="2147294" y="1069428"/>
                </a:cubicBezTo>
                <a:cubicBezTo>
                  <a:pt x="1960957" y="1070242"/>
                  <a:pt x="1825947" y="1008762"/>
                  <a:pt x="1576554" y="1069428"/>
                </a:cubicBezTo>
                <a:cubicBezTo>
                  <a:pt x="1327161" y="1130094"/>
                  <a:pt x="1004921" y="1060454"/>
                  <a:pt x="834593" y="1069428"/>
                </a:cubicBezTo>
                <a:cubicBezTo>
                  <a:pt x="664265" y="1078402"/>
                  <a:pt x="343753" y="1064015"/>
                  <a:pt x="178242" y="1069428"/>
                </a:cubicBezTo>
                <a:cubicBezTo>
                  <a:pt x="72617" y="1096138"/>
                  <a:pt x="341" y="995313"/>
                  <a:pt x="0" y="891186"/>
                </a:cubicBezTo>
                <a:cubicBezTo>
                  <a:pt x="-2836" y="730611"/>
                  <a:pt x="20399" y="712318"/>
                  <a:pt x="0" y="541843"/>
                </a:cubicBezTo>
                <a:cubicBezTo>
                  <a:pt x="-20399" y="371368"/>
                  <a:pt x="8742" y="270300"/>
                  <a:pt x="0" y="178242"/>
                </a:cubicBezTo>
                <a:close/>
              </a:path>
              <a:path w="8917580" h="1069428" stroke="0" extrusionOk="0">
                <a:moveTo>
                  <a:pt x="0" y="178242"/>
                </a:moveTo>
                <a:cubicBezTo>
                  <a:pt x="-573" y="82585"/>
                  <a:pt x="92614" y="-2772"/>
                  <a:pt x="178242" y="0"/>
                </a:cubicBezTo>
                <a:cubicBezTo>
                  <a:pt x="380229" y="-39045"/>
                  <a:pt x="519735" y="26207"/>
                  <a:pt x="748982" y="0"/>
                </a:cubicBezTo>
                <a:cubicBezTo>
                  <a:pt x="978229" y="-26207"/>
                  <a:pt x="1195542" y="39688"/>
                  <a:pt x="1490943" y="0"/>
                </a:cubicBezTo>
                <a:cubicBezTo>
                  <a:pt x="1786344" y="-39688"/>
                  <a:pt x="1996384" y="30169"/>
                  <a:pt x="2232905" y="0"/>
                </a:cubicBezTo>
                <a:cubicBezTo>
                  <a:pt x="2469426" y="-30169"/>
                  <a:pt x="2569863" y="63236"/>
                  <a:pt x="2803645" y="0"/>
                </a:cubicBezTo>
                <a:cubicBezTo>
                  <a:pt x="3037427" y="-63236"/>
                  <a:pt x="3086156" y="47820"/>
                  <a:pt x="3203163" y="0"/>
                </a:cubicBezTo>
                <a:cubicBezTo>
                  <a:pt x="3320170" y="-47820"/>
                  <a:pt x="3637108" y="6753"/>
                  <a:pt x="3945124" y="0"/>
                </a:cubicBezTo>
                <a:cubicBezTo>
                  <a:pt x="4253140" y="-6753"/>
                  <a:pt x="4331502" y="1372"/>
                  <a:pt x="4430253" y="0"/>
                </a:cubicBezTo>
                <a:cubicBezTo>
                  <a:pt x="4529004" y="-1372"/>
                  <a:pt x="4851941" y="27572"/>
                  <a:pt x="5000993" y="0"/>
                </a:cubicBezTo>
                <a:cubicBezTo>
                  <a:pt x="5150045" y="-27572"/>
                  <a:pt x="5370957" y="28039"/>
                  <a:pt x="5657343" y="0"/>
                </a:cubicBezTo>
                <a:cubicBezTo>
                  <a:pt x="5943729" y="-28039"/>
                  <a:pt x="6040248" y="47236"/>
                  <a:pt x="6313694" y="0"/>
                </a:cubicBezTo>
                <a:cubicBezTo>
                  <a:pt x="6587140" y="-47236"/>
                  <a:pt x="6781268" y="1607"/>
                  <a:pt x="6970045" y="0"/>
                </a:cubicBezTo>
                <a:cubicBezTo>
                  <a:pt x="7158822" y="-1607"/>
                  <a:pt x="7396978" y="85495"/>
                  <a:pt x="7712006" y="0"/>
                </a:cubicBezTo>
                <a:cubicBezTo>
                  <a:pt x="8027034" y="-85495"/>
                  <a:pt x="8305684" y="1798"/>
                  <a:pt x="8739338" y="0"/>
                </a:cubicBezTo>
                <a:cubicBezTo>
                  <a:pt x="8850326" y="22041"/>
                  <a:pt x="8916280" y="82337"/>
                  <a:pt x="8917580" y="178242"/>
                </a:cubicBezTo>
                <a:cubicBezTo>
                  <a:pt x="8918899" y="275343"/>
                  <a:pt x="8893075" y="397579"/>
                  <a:pt x="8917580" y="513326"/>
                </a:cubicBezTo>
                <a:cubicBezTo>
                  <a:pt x="8942085" y="629073"/>
                  <a:pt x="8880736" y="721316"/>
                  <a:pt x="8917580" y="891186"/>
                </a:cubicBezTo>
                <a:cubicBezTo>
                  <a:pt x="8910998" y="991098"/>
                  <a:pt x="8841408" y="1065806"/>
                  <a:pt x="8739338" y="1069428"/>
                </a:cubicBezTo>
                <a:cubicBezTo>
                  <a:pt x="8662612" y="1090903"/>
                  <a:pt x="8510912" y="1035090"/>
                  <a:pt x="8425431" y="1069428"/>
                </a:cubicBezTo>
                <a:cubicBezTo>
                  <a:pt x="8339950" y="1103766"/>
                  <a:pt x="8130607" y="1061709"/>
                  <a:pt x="8025913" y="1069428"/>
                </a:cubicBezTo>
                <a:cubicBezTo>
                  <a:pt x="7921219" y="1077147"/>
                  <a:pt x="7627877" y="1045096"/>
                  <a:pt x="7455174" y="1069428"/>
                </a:cubicBezTo>
                <a:cubicBezTo>
                  <a:pt x="7282471" y="1093760"/>
                  <a:pt x="7049261" y="1012616"/>
                  <a:pt x="6713212" y="1069428"/>
                </a:cubicBezTo>
                <a:cubicBezTo>
                  <a:pt x="6377163" y="1126240"/>
                  <a:pt x="6299339" y="1021134"/>
                  <a:pt x="5971250" y="1069428"/>
                </a:cubicBezTo>
                <a:cubicBezTo>
                  <a:pt x="5643161" y="1117722"/>
                  <a:pt x="5697794" y="1032038"/>
                  <a:pt x="5571732" y="1069428"/>
                </a:cubicBezTo>
                <a:cubicBezTo>
                  <a:pt x="5445670" y="1106818"/>
                  <a:pt x="5221447" y="1011491"/>
                  <a:pt x="4915382" y="1069428"/>
                </a:cubicBezTo>
                <a:cubicBezTo>
                  <a:pt x="4609317" y="1127365"/>
                  <a:pt x="4747479" y="1068058"/>
                  <a:pt x="4601475" y="1069428"/>
                </a:cubicBezTo>
                <a:cubicBezTo>
                  <a:pt x="4455471" y="1070798"/>
                  <a:pt x="4307761" y="1030533"/>
                  <a:pt x="4116346" y="1069428"/>
                </a:cubicBezTo>
                <a:cubicBezTo>
                  <a:pt x="3924931" y="1108323"/>
                  <a:pt x="3742196" y="1043398"/>
                  <a:pt x="3545606" y="1069428"/>
                </a:cubicBezTo>
                <a:cubicBezTo>
                  <a:pt x="3349016" y="1095458"/>
                  <a:pt x="3093137" y="1014905"/>
                  <a:pt x="2974867" y="1069428"/>
                </a:cubicBezTo>
                <a:cubicBezTo>
                  <a:pt x="2856597" y="1123951"/>
                  <a:pt x="2688017" y="1040649"/>
                  <a:pt x="2575349" y="1069428"/>
                </a:cubicBezTo>
                <a:cubicBezTo>
                  <a:pt x="2462681" y="1098207"/>
                  <a:pt x="2123909" y="1046813"/>
                  <a:pt x="1918998" y="1069428"/>
                </a:cubicBezTo>
                <a:cubicBezTo>
                  <a:pt x="1714087" y="1092043"/>
                  <a:pt x="1669719" y="1038163"/>
                  <a:pt x="1605091" y="1069428"/>
                </a:cubicBezTo>
                <a:cubicBezTo>
                  <a:pt x="1540463" y="1100693"/>
                  <a:pt x="1264746" y="1037891"/>
                  <a:pt x="1119963" y="1069428"/>
                </a:cubicBezTo>
                <a:cubicBezTo>
                  <a:pt x="975180" y="1100965"/>
                  <a:pt x="925339" y="1060634"/>
                  <a:pt x="806056" y="1069428"/>
                </a:cubicBezTo>
                <a:cubicBezTo>
                  <a:pt x="686773" y="1078222"/>
                  <a:pt x="313916" y="1033683"/>
                  <a:pt x="178242" y="1069428"/>
                </a:cubicBezTo>
                <a:cubicBezTo>
                  <a:pt x="103990" y="1056717"/>
                  <a:pt x="8810" y="999528"/>
                  <a:pt x="0" y="891186"/>
                </a:cubicBezTo>
                <a:cubicBezTo>
                  <a:pt x="-11217" y="730568"/>
                  <a:pt x="30832" y="682425"/>
                  <a:pt x="0" y="556102"/>
                </a:cubicBezTo>
                <a:cubicBezTo>
                  <a:pt x="-30832" y="429779"/>
                  <a:pt x="1502" y="343815"/>
                  <a:pt x="0" y="178242"/>
                </a:cubicBezTo>
                <a:close/>
              </a:path>
            </a:pathLst>
          </a:custGeom>
          <a:solidFill>
            <a:schemeClr val="accent4">
              <a:lumMod val="20000"/>
              <a:lumOff val="80000"/>
            </a:schemeClr>
          </a:solidFill>
          <a:ln w="28575" cap="flat" cmpd="sng" algn="ctr">
            <a:solidFill>
              <a:srgbClr val="4472C4">
                <a:shade val="50000"/>
              </a:srgbClr>
            </a:solidFill>
            <a:prstDash val="solid"/>
            <a:miter lim="800000"/>
            <a:extLst>
              <a:ext uri="{C807C97D-BFC1-408E-A445-0C87EB9F89A2}">
                <ask:lineSketchStyleProps xmlns:ask="http://schemas.microsoft.com/office/drawing/2018/sketchyshapes" sd="4073095976">
                  <a:prstGeom prst="roundRect">
                    <a:avLst/>
                  </a:pr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kern="0" dirty="0" err="1">
                <a:solidFill>
                  <a:srgbClr val="000000"/>
                </a:solidFill>
                <a:latin typeface="Arial" panose="020B0604020202020204" pitchFamily="34" charset="0"/>
                <a:cs typeface="Arial" panose="020B0604020202020204" pitchFamily="34" charset="0"/>
              </a:rPr>
              <a:t>Địa</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nhiệt</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là</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nguồn</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nhiệt</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năng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trong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lòng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đất</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được</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chuyển</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lên</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mặt</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đất</a:t>
            </a:r>
            <a:r>
              <a:rPr lang="en-US" sz="2800" b="1" kern="0" dirty="0">
                <a:solidFill>
                  <a:srgbClr val="000000"/>
                </a:solidFill>
                <a:latin typeface="Arial" panose="020B0604020202020204" pitchFamily="34" charset="0"/>
                <a:cs typeface="Arial" panose="020B0604020202020204" pitchFamily="34" charset="0"/>
              </a:rPr>
              <a:t> qua </a:t>
            </a:r>
            <a:r>
              <a:rPr lang="en-US" sz="2800" b="1" kern="0" dirty="0" err="1">
                <a:solidFill>
                  <a:srgbClr val="000000"/>
                </a:solidFill>
                <a:latin typeface="Arial" panose="020B0604020202020204" pitchFamily="34" charset="0"/>
                <a:cs typeface="Arial" panose="020B0604020202020204" pitchFamily="34" charset="0"/>
              </a:rPr>
              <a:t>dạng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hơi</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hoặc</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nước</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nóng</a:t>
            </a:r>
            <a:r>
              <a:rPr lang="en-US" sz="2800" b="1" kern="0" dirty="0">
                <a:solidFill>
                  <a:srgbClr val="000000"/>
                </a:solidFill>
                <a:latin typeface="Arial" panose="020B0604020202020204" pitchFamily="34" charset="0"/>
                <a:cs typeface="Arial" panose="020B0604020202020204" pitchFamily="34" charset="0"/>
              </a:rPr>
              <a:t>.</a:t>
            </a:r>
            <a:endParaRPr kumimoji="0" lang="vi-VN" sz="2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3391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8" grpId="0" animBg="1"/>
      <p:bldP spid="10"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descr="n87 Zalo Nguyen Thi Lan Anh"/>
          <p:cNvSpPr/>
          <p:nvPr/>
        </p:nvSpPr>
        <p:spPr>
          <a:xfrm>
            <a:off x="3115499" y="375434"/>
            <a:ext cx="8497381" cy="1151702"/>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3331412" y="573029"/>
            <a:ext cx="8063017" cy="954107"/>
          </a:xfrm>
          <a:prstGeom prst="rect">
            <a:avLst/>
          </a:prstGeom>
          <a:noFill/>
        </p:spPr>
        <p:txBody>
          <a:bodyPr wrap="square" rtlCol="0">
            <a:spAutoFit/>
          </a:bodyPr>
          <a:lstStyle/>
          <a:p>
            <a:pPr lvl="0" algn="just">
              <a:defRPr/>
            </a:pPr>
            <a:r>
              <a:rPr lang="en-US" sz="2800" b="1" dirty="0" err="1">
                <a:solidFill>
                  <a:srgbClr val="0070C0"/>
                </a:solidFill>
              </a:rPr>
              <a:t>Câu</a:t>
            </a:r>
            <a:r>
              <a:rPr lang="en-US" sz="2800" b="1" dirty="0">
                <a:solidFill>
                  <a:srgbClr val="0070C0"/>
                </a:solidFill>
              </a:rPr>
              <a:t> 1: </a:t>
            </a:r>
            <a:r>
              <a:rPr lang="vi-VN" sz="2800" b="1" dirty="0">
                <a:solidFill>
                  <a:srgbClr val="0070C0"/>
                </a:solidFill>
              </a:rPr>
              <a:t>Việt Nam đang khai thác những nguồn năng lượng nào nhiều nhất?</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
        <p:nvSpPr>
          <p:cNvPr id="13"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1582432" y="1982202"/>
            <a:ext cx="1954326" cy="4162509"/>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TextBox 13" descr="n87 Zalo Nguyen Thi Lan Anh"/>
          <p:cNvSpPr txBox="1"/>
          <p:nvPr/>
        </p:nvSpPr>
        <p:spPr>
          <a:xfrm>
            <a:off x="636318" y="3232565"/>
            <a:ext cx="3887208" cy="1815882"/>
          </a:xfrm>
          <a:prstGeom prst="rect">
            <a:avLst/>
          </a:prstGeom>
          <a:noFill/>
        </p:spPr>
        <p:txBody>
          <a:bodyPr wrap="square" rtlCol="0">
            <a:spAutoFit/>
          </a:bodyPr>
          <a:lstStyle/>
          <a:p>
            <a:pPr lvl="0" algn="just"/>
            <a:r>
              <a:rPr lang="vi-VN" sz="2800" b="1" dirty="0">
                <a:solidFill>
                  <a:srgbClr val="0070C0"/>
                </a:solidFill>
              </a:rPr>
              <a:t>Việt Nam đang khai thác nguồn năng lượng than, dầu thô, khí đốt nhiều nhất.</a:t>
            </a:r>
            <a:endPar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pic>
        <p:nvPicPr>
          <p:cNvPr id="9" name="Picture 8" descr="n87 Zalo Nguyen Thi Lan Anh"/>
          <p:cNvPicPr/>
          <p:nvPr/>
        </p:nvPicPr>
        <p:blipFill>
          <a:blip r:embed="rId2"/>
          <a:stretch>
            <a:fillRect/>
          </a:stretch>
        </p:blipFill>
        <p:spPr>
          <a:xfrm>
            <a:off x="4830789" y="1914413"/>
            <a:ext cx="7361211" cy="4460261"/>
          </a:xfrm>
          <a:prstGeom prst="rect">
            <a:avLst/>
          </a:prstGeom>
        </p:spPr>
      </p:pic>
      <p:pic>
        <p:nvPicPr>
          <p:cNvPr id="20" name="Picture 6" descr="n87 Zalo Nguyen Thi Lan Anh"/>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5281" y="1310614"/>
            <a:ext cx="1938783" cy="1211739"/>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oogle Shape;261;p35" descr="n87 Zalo Nguyen Thi Lan Anh">
            <a:extLst>
              <a:ext uri="{FF2B5EF4-FFF2-40B4-BE49-F238E27FC236}">
                <a16:creationId xmlns:a16="http://schemas.microsoft.com/office/drawing/2014/main" id="{78CF5A35-5D63-4B7E-AA27-CD40B5BA0DAD}"/>
              </a:ext>
            </a:extLst>
          </p:cNvPr>
          <p:cNvGrpSpPr/>
          <p:nvPr/>
        </p:nvGrpSpPr>
        <p:grpSpPr>
          <a:xfrm>
            <a:off x="562453" y="322724"/>
            <a:ext cx="2231039" cy="723238"/>
            <a:chOff x="1196025" y="2012250"/>
            <a:chExt cx="2821234" cy="727040"/>
          </a:xfrm>
        </p:grpSpPr>
        <p:sp>
          <p:nvSpPr>
            <p:cNvPr id="22"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23"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24" name="TextBox 23" descr="n87 Zalo Nguyen Thi Lan Anh">
            <a:extLst>
              <a:ext uri="{FF2B5EF4-FFF2-40B4-BE49-F238E27FC236}">
                <a16:creationId xmlns:a16="http://schemas.microsoft.com/office/drawing/2014/main" id="{18E367F5-8FD7-4798-BC64-10D60E77CEB9}"/>
              </a:ext>
            </a:extLst>
          </p:cNvPr>
          <p:cNvSpPr txBox="1"/>
          <p:nvPr/>
        </p:nvSpPr>
        <p:spPr>
          <a:xfrm>
            <a:off x="760725" y="403991"/>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lang="en-US" sz="2800" b="1" noProof="0" dirty="0">
                <a:solidFill>
                  <a:srgbClr val="FFFFFF"/>
                </a:solidFill>
                <a:latin typeface="Arial"/>
              </a:rPr>
              <a:t>2</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24647842"/>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descr="n87 Zalo Nguyen Thi Lan Anh"/>
          <p:cNvSpPr/>
          <p:nvPr/>
        </p:nvSpPr>
        <p:spPr>
          <a:xfrm>
            <a:off x="2899955" y="254627"/>
            <a:ext cx="8725988" cy="1978138"/>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3095252" y="416883"/>
            <a:ext cx="8395237" cy="1815882"/>
          </a:xfrm>
          <a:prstGeom prst="rect">
            <a:avLst/>
          </a:prstGeom>
          <a:noFill/>
        </p:spPr>
        <p:txBody>
          <a:bodyPr wrap="square" rtlCol="0">
            <a:spAutoFit/>
          </a:bodyPr>
          <a:lstStyle/>
          <a:p>
            <a:pPr lvl="0" algn="just"/>
            <a:r>
              <a:rPr lang="vi-VN" sz="2800" b="1" dirty="0">
                <a:solidFill>
                  <a:srgbClr val="FF0000"/>
                </a:solidFill>
              </a:rPr>
              <a:t>Câu 2: </a:t>
            </a:r>
            <a:r>
              <a:rPr lang="vi-VN" sz="2800" b="1" dirty="0">
                <a:solidFill>
                  <a:srgbClr val="0070C0"/>
                </a:solidFill>
              </a:rPr>
              <a:t>Tại sao thông qua chỉ số tiêu dùng năng lượng bình quân theo đầu người, có thể phán đoán trình độ phát triển kinh tế, kĩ thuật và văn hóa của một quốc gia ?</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
        <p:nvSpPr>
          <p:cNvPr id="13"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4375363" y="-1595361"/>
            <a:ext cx="3458620" cy="11883861"/>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TextBox 13" descr="n87 Zalo Nguyen Thi Lan Anh"/>
          <p:cNvSpPr txBox="1"/>
          <p:nvPr/>
        </p:nvSpPr>
        <p:spPr>
          <a:xfrm>
            <a:off x="377146" y="2746618"/>
            <a:ext cx="11248797" cy="3108543"/>
          </a:xfrm>
          <a:prstGeom prst="rect">
            <a:avLst/>
          </a:prstGeom>
          <a:noFill/>
        </p:spPr>
        <p:txBody>
          <a:bodyPr wrap="square" rtlCol="0">
            <a:spAutoFit/>
          </a:bodyPr>
          <a:lstStyle/>
          <a:p>
            <a:pPr marL="457200" lvl="0" indent="-457200" algn="just">
              <a:buFont typeface="Wingdings" panose="05000000000000000000" pitchFamily="2" charset="2"/>
              <a:buChar char="ü"/>
            </a:pPr>
            <a:r>
              <a:rPr lang="vi-VN" sz="2800" b="1" dirty="0">
                <a:solidFill>
                  <a:srgbClr val="0070C0"/>
                </a:solidFill>
              </a:rPr>
              <a:t>Chỉ số tiêu dùng năng lượng bình quân đầu người càng cao chứng tỏ đời sống người dân</a:t>
            </a:r>
            <a:r>
              <a:rPr lang="en-US" sz="2800" b="1" dirty="0">
                <a:solidFill>
                  <a:srgbClr val="0070C0"/>
                </a:solidFill>
              </a:rPr>
              <a:t> </a:t>
            </a:r>
            <a:r>
              <a:rPr lang="en-US" sz="2800" b="1" dirty="0" err="1">
                <a:solidFill>
                  <a:srgbClr val="0070C0"/>
                </a:solidFill>
              </a:rPr>
              <a:t>càng</a:t>
            </a:r>
            <a:r>
              <a:rPr lang="vi-VN" sz="2800" b="1" dirty="0">
                <a:solidFill>
                  <a:srgbClr val="0070C0"/>
                </a:solidFill>
              </a:rPr>
              <a:t> cao, xã hội</a:t>
            </a:r>
            <a:r>
              <a:rPr lang="en-US" sz="2800" b="1" dirty="0">
                <a:solidFill>
                  <a:srgbClr val="0070C0"/>
                </a:solidFill>
              </a:rPr>
              <a:t> </a:t>
            </a:r>
            <a:r>
              <a:rPr lang="en-US" sz="2800" b="1" dirty="0" err="1">
                <a:solidFill>
                  <a:srgbClr val="0070C0"/>
                </a:solidFill>
              </a:rPr>
              <a:t>càng</a:t>
            </a:r>
            <a:r>
              <a:rPr lang="vi-VN" sz="2800" b="1" dirty="0">
                <a:solidFill>
                  <a:srgbClr val="0070C0"/>
                </a:solidFill>
              </a:rPr>
              <a:t> phát triển, nhu cầu sử dụng năng lượng nhiều </a:t>
            </a:r>
            <a:r>
              <a:rPr lang="en-US" sz="2800" b="1" dirty="0" err="1">
                <a:solidFill>
                  <a:srgbClr val="0070C0"/>
                </a:solidFill>
              </a:rPr>
              <a:t>để</a:t>
            </a:r>
            <a:r>
              <a:rPr lang="en-US" sz="2800" b="1" dirty="0">
                <a:solidFill>
                  <a:srgbClr val="0070C0"/>
                </a:solidFill>
              </a:rPr>
              <a:t> </a:t>
            </a:r>
            <a:r>
              <a:rPr lang="vi-VN" sz="2800" b="1" dirty="0">
                <a:solidFill>
                  <a:srgbClr val="0070C0"/>
                </a:solidFill>
              </a:rPr>
              <a:t>phục vụ cho cuộc sống sinh hoạt, làm việc, vui chơi giải trí.</a:t>
            </a:r>
          </a:p>
          <a:p>
            <a:pPr marL="457200" lvl="0" indent="-457200" algn="just">
              <a:buFont typeface="Wingdings" panose="05000000000000000000" pitchFamily="2" charset="2"/>
              <a:buChar char="ü"/>
            </a:pPr>
            <a:r>
              <a:rPr lang="vi-VN" sz="2800" b="1" dirty="0">
                <a:solidFill>
                  <a:srgbClr val="0070C0"/>
                </a:solidFill>
              </a:rPr>
              <a:t>Để người dân có đời sống cao như vậy thì quốc gia đó phải có trình độ phát triển kinh tế, kĩ thuật và văn hóa rất tốt, rất phát triển.</a:t>
            </a:r>
          </a:p>
        </p:txBody>
      </p:sp>
      <p:pic>
        <p:nvPicPr>
          <p:cNvPr id="9" name="Picture 6" descr="n87 Zalo Nguyen Thi Lan Anh"/>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77146" y="991787"/>
            <a:ext cx="1938783" cy="121173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oogle Shape;261;p35" descr="n87 Zalo Nguyen Thi Lan Anh">
            <a:extLst>
              <a:ext uri="{FF2B5EF4-FFF2-40B4-BE49-F238E27FC236}">
                <a16:creationId xmlns:a16="http://schemas.microsoft.com/office/drawing/2014/main" id="{78CF5A35-5D63-4B7E-AA27-CD40B5BA0DAD}"/>
              </a:ext>
            </a:extLst>
          </p:cNvPr>
          <p:cNvGrpSpPr/>
          <p:nvPr/>
        </p:nvGrpSpPr>
        <p:grpSpPr>
          <a:xfrm>
            <a:off x="377146" y="258641"/>
            <a:ext cx="2231039" cy="723238"/>
            <a:chOff x="1196025" y="2012250"/>
            <a:chExt cx="2821234" cy="727040"/>
          </a:xfrm>
        </p:grpSpPr>
        <p:sp>
          <p:nvSpPr>
            <p:cNvPr id="11"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12"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15" name="TextBox 14" descr="n87 Zalo Nguyen Thi Lan Anh">
            <a:extLst>
              <a:ext uri="{FF2B5EF4-FFF2-40B4-BE49-F238E27FC236}">
                <a16:creationId xmlns:a16="http://schemas.microsoft.com/office/drawing/2014/main" id="{18E367F5-8FD7-4798-BC64-10D60E77CEB9}"/>
              </a:ext>
            </a:extLst>
          </p:cNvPr>
          <p:cNvSpPr txBox="1"/>
          <p:nvPr/>
        </p:nvSpPr>
        <p:spPr>
          <a:xfrm>
            <a:off x="575418" y="339908"/>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lang="en-US" sz="2800" b="1" noProof="0" dirty="0">
                <a:solidFill>
                  <a:srgbClr val="FFFFFF"/>
                </a:solidFill>
                <a:latin typeface="Arial"/>
              </a:rPr>
              <a:t>2</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55995932"/>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iterate type="wd">
                                    <p:tmPct val="10000"/>
                                  </p:iterate>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descr="n87 Zalo Nguyen Thi Lan Anh"/>
          <p:cNvSpPr/>
          <p:nvPr/>
        </p:nvSpPr>
        <p:spPr>
          <a:xfrm>
            <a:off x="2916550" y="306700"/>
            <a:ext cx="8725988" cy="1655772"/>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3111847" y="468956"/>
            <a:ext cx="8395237" cy="1384995"/>
          </a:xfrm>
          <a:prstGeom prst="rect">
            <a:avLst/>
          </a:prstGeom>
          <a:noFill/>
        </p:spPr>
        <p:txBody>
          <a:bodyPr wrap="square" rtlCol="0">
            <a:spAutoFit/>
          </a:bodyPr>
          <a:lstStyle/>
          <a:p>
            <a:pPr lvl="0" algn="just"/>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3</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lang="vi-VN" sz="2800" b="1" dirty="0">
                <a:solidFill>
                  <a:srgbClr val="0070C0"/>
                </a:solidFill>
              </a:rPr>
              <a:t>Tại sao qua bản đồ ban đêm từ vệ tinh cho thấy việc sử dụng năng lượng của các quốc gia ?</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
        <p:nvSpPr>
          <p:cNvPr id="13"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3937764" y="-1575072"/>
            <a:ext cx="4382441" cy="11883861"/>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TextBox 13" descr="n87 Zalo Nguyen Thi Lan Anh"/>
          <p:cNvSpPr txBox="1"/>
          <p:nvPr/>
        </p:nvSpPr>
        <p:spPr>
          <a:xfrm>
            <a:off x="393741" y="2305061"/>
            <a:ext cx="11248797" cy="3970318"/>
          </a:xfrm>
          <a:prstGeom prst="rect">
            <a:avLst/>
          </a:prstGeom>
          <a:noFill/>
        </p:spPr>
        <p:txBody>
          <a:bodyPr wrap="square" rtlCol="0">
            <a:spAutoFit/>
          </a:bodyPr>
          <a:lstStyle/>
          <a:p>
            <a:pPr marL="457200" lvl="0" indent="-457200" algn="just">
              <a:buFont typeface="Wingdings" panose="05000000000000000000" pitchFamily="2" charset="2"/>
              <a:buChar char="ü"/>
            </a:pPr>
            <a:r>
              <a:rPr lang="vi-VN" sz="2800" b="1" dirty="0">
                <a:solidFill>
                  <a:srgbClr val="0070C0"/>
                </a:solidFill>
              </a:rPr>
              <a:t>Ở các quốc gia phát triển nguồn năng lượng tiêu thụ rất lớn, từ đời sống sinh hoạt của người dân cho đến các nhà máy xí nghiệp sản xuất liên tục suốt ngày đêm. Họ cần thắp sáng đèn cả vào ban đêm để nhà máy hoạt động, hệ thống đèn điện giao thông thắp sáng 24/24 phục vụ nhu cầu sản xuất, sinh hoạt.</a:t>
            </a:r>
          </a:p>
          <a:p>
            <a:pPr marL="457200" lvl="0" indent="-457200" algn="just">
              <a:buFont typeface="Wingdings" panose="05000000000000000000" pitchFamily="2" charset="2"/>
              <a:buChar char="ü"/>
            </a:pPr>
            <a:r>
              <a:rPr lang="vi-VN" sz="2800" b="1" dirty="0">
                <a:solidFill>
                  <a:srgbClr val="0070C0"/>
                </a:solidFill>
              </a:rPr>
              <a:t>Vào ban đêm, khi quan sát ảnh vệ tinh, quốc gia nào được thắp sáng càng nhiều chứng tỏ quốc gia đó sử dụng năng lượng nhiều.</a:t>
            </a:r>
          </a:p>
        </p:txBody>
      </p:sp>
      <p:pic>
        <p:nvPicPr>
          <p:cNvPr id="8" name="Picture 6" descr="n87 Zalo Nguyen Thi Lan Anh"/>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64717" y="914500"/>
            <a:ext cx="1938783" cy="121173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261;p35" descr="n87 Zalo Nguyen Thi Lan Anh">
            <a:extLst>
              <a:ext uri="{FF2B5EF4-FFF2-40B4-BE49-F238E27FC236}">
                <a16:creationId xmlns:a16="http://schemas.microsoft.com/office/drawing/2014/main" id="{78CF5A35-5D63-4B7E-AA27-CD40B5BA0DAD}"/>
              </a:ext>
            </a:extLst>
          </p:cNvPr>
          <p:cNvGrpSpPr/>
          <p:nvPr/>
        </p:nvGrpSpPr>
        <p:grpSpPr>
          <a:xfrm>
            <a:off x="393741" y="171614"/>
            <a:ext cx="2231039" cy="722431"/>
            <a:chOff x="1196025" y="2012656"/>
            <a:chExt cx="2821234" cy="726229"/>
          </a:xfrm>
        </p:grpSpPr>
        <p:sp>
          <p:nvSpPr>
            <p:cNvPr id="10" name="Google Shape;262;p35">
              <a:extLst>
                <a:ext uri="{FF2B5EF4-FFF2-40B4-BE49-F238E27FC236}">
                  <a16:creationId xmlns:a16="http://schemas.microsoft.com/office/drawing/2014/main" id="{C7B9990B-0C54-4D17-A0FB-FF7127509CAE}"/>
                </a:ext>
              </a:extLst>
            </p:cNvPr>
            <p:cNvSpPr/>
            <p:nvPr/>
          </p:nvSpPr>
          <p:spPr>
            <a:xfrm rot="21599009">
              <a:off x="1196025" y="2012656"/>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11" name="Google Shape;263;p35">
              <a:extLst>
                <a:ext uri="{FF2B5EF4-FFF2-40B4-BE49-F238E27FC236}">
                  <a16:creationId xmlns:a16="http://schemas.microsoft.com/office/drawing/2014/main" id="{EF49AFA7-CE8C-4A09-A83A-8E056BAC810A}"/>
                </a:ext>
              </a:extLst>
            </p:cNvPr>
            <p:cNvSpPr/>
            <p:nvPr/>
          </p:nvSpPr>
          <p:spPr>
            <a:xfrm rot="21599009">
              <a:off x="1196025" y="2180208"/>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12" name="TextBox 11" descr="n87 Zalo Nguyen Thi Lan Anh">
            <a:extLst>
              <a:ext uri="{FF2B5EF4-FFF2-40B4-BE49-F238E27FC236}">
                <a16:creationId xmlns:a16="http://schemas.microsoft.com/office/drawing/2014/main" id="{18E367F5-8FD7-4798-BC64-10D60E77CEB9}"/>
              </a:ext>
            </a:extLst>
          </p:cNvPr>
          <p:cNvSpPr txBox="1"/>
          <p:nvPr/>
        </p:nvSpPr>
        <p:spPr>
          <a:xfrm>
            <a:off x="592013" y="252478"/>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lang="en-US" sz="2800" b="1" noProof="0" dirty="0">
                <a:solidFill>
                  <a:srgbClr val="FFFFFF"/>
                </a:solidFill>
                <a:latin typeface="Arial"/>
              </a:rPr>
              <a:t>2</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58991296"/>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iterate type="wd">
                                    <p:tmPct val="10000"/>
                                  </p:iterate>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87 Zalo Nguyen Thi Lan Anh"/>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061166" cy="4937760"/>
          </a:xfrm>
          <a:prstGeom prst="rect">
            <a:avLst/>
          </a:prstGeom>
          <a:noFill/>
          <a:ln>
            <a:noFill/>
          </a:ln>
        </p:spPr>
      </p:pic>
      <p:sp>
        <p:nvSpPr>
          <p:cNvPr id="8" name="TextBox 7" descr="n87 Zalo Nguyen Thi Lan Anh"/>
          <p:cNvSpPr txBox="1"/>
          <p:nvPr/>
        </p:nvSpPr>
        <p:spPr>
          <a:xfrm>
            <a:off x="538517" y="5527422"/>
            <a:ext cx="4958006" cy="954107"/>
          </a:xfrm>
          <a:prstGeom prst="rect">
            <a:avLst/>
          </a:prstGeom>
          <a:solidFill>
            <a:srgbClr val="FFC000"/>
          </a:solidFill>
        </p:spPr>
        <p:txBody>
          <a:bodyPr wrap="square" rtlCol="0">
            <a:spAutoFit/>
          </a:bodyPr>
          <a:lstStyle/>
          <a:p>
            <a:pPr algn="ctr"/>
            <a:r>
              <a:rPr lang="vi-VN" sz="2800" b="1" dirty="0"/>
              <a:t>Những ánh sáng lấp lánh từ khu vực Vịnh Ba Tư.</a:t>
            </a:r>
            <a:endParaRPr lang="en-US" sz="2800" b="1" dirty="0"/>
          </a:p>
        </p:txBody>
      </p:sp>
      <p:pic>
        <p:nvPicPr>
          <p:cNvPr id="9" name="Picture 8" descr="n87 Zalo Nguyen Thi Lan Anh"/>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8456" y="0"/>
            <a:ext cx="6033544" cy="4937760"/>
          </a:xfrm>
          <a:prstGeom prst="rect">
            <a:avLst/>
          </a:prstGeom>
          <a:noFill/>
          <a:ln>
            <a:noFill/>
          </a:ln>
        </p:spPr>
      </p:pic>
      <p:sp>
        <p:nvSpPr>
          <p:cNvPr id="10" name="TextBox 9" descr="n87 Zalo Nguyen Thi Lan Anh"/>
          <p:cNvSpPr txBox="1"/>
          <p:nvPr/>
        </p:nvSpPr>
        <p:spPr>
          <a:xfrm>
            <a:off x="6696225" y="5527423"/>
            <a:ext cx="4958006" cy="954107"/>
          </a:xfrm>
          <a:prstGeom prst="rect">
            <a:avLst/>
          </a:prstGeom>
          <a:solidFill>
            <a:srgbClr val="FFC000"/>
          </a:solidFill>
        </p:spPr>
        <p:txBody>
          <a:bodyPr wrap="square" rtlCol="0">
            <a:spAutoFit/>
          </a:bodyPr>
          <a:lstStyle/>
          <a:p>
            <a:pPr algn="ctr"/>
            <a:r>
              <a:rPr lang="vi-VN" sz="2800" b="1" dirty="0"/>
              <a:t>Nhật Bản, Hàn Quốc, Trung Quốc sáng ánh đèn.</a:t>
            </a:r>
            <a:endParaRPr lang="en-US" sz="2800" b="1" dirty="0"/>
          </a:p>
        </p:txBody>
      </p:sp>
    </p:spTree>
    <p:extLst>
      <p:ext uri="{BB962C8B-B14F-4D97-AF65-F5344CB8AC3E}">
        <p14:creationId xmlns:p14="http://schemas.microsoft.com/office/powerpoint/2010/main" val="1204575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87 Zalo Nguyen Thi Lan Anh"/>
          <p:cNvSpPr txBox="1"/>
          <p:nvPr/>
        </p:nvSpPr>
        <p:spPr>
          <a:xfrm>
            <a:off x="496334" y="5449751"/>
            <a:ext cx="4958006" cy="954107"/>
          </a:xfrm>
          <a:prstGeom prst="rect">
            <a:avLst/>
          </a:prstGeom>
          <a:solidFill>
            <a:srgbClr val="FFC000"/>
          </a:solidFill>
        </p:spPr>
        <p:txBody>
          <a:bodyPr wrap="square" rtlCol="0">
            <a:spAutoFit/>
          </a:bodyPr>
          <a:lstStyle/>
          <a:p>
            <a:pPr algn="ctr"/>
            <a:r>
              <a:rPr lang="vi-VN" sz="2800" b="1"/>
              <a:t>Dường như Bắc Mỹ không ngủ.</a:t>
            </a:r>
            <a:endParaRPr lang="en-US" sz="2800" b="1" dirty="0"/>
          </a:p>
        </p:txBody>
      </p:sp>
      <p:sp>
        <p:nvSpPr>
          <p:cNvPr id="3" name="TextBox 2" descr="n87 Zalo Nguyen Thi Lan Anh"/>
          <p:cNvSpPr txBox="1"/>
          <p:nvPr/>
        </p:nvSpPr>
        <p:spPr>
          <a:xfrm>
            <a:off x="6709302" y="5449751"/>
            <a:ext cx="4827378" cy="523220"/>
          </a:xfrm>
          <a:prstGeom prst="rect">
            <a:avLst/>
          </a:prstGeom>
          <a:solidFill>
            <a:srgbClr val="FFC000"/>
          </a:solidFill>
        </p:spPr>
        <p:txBody>
          <a:bodyPr wrap="square" rtlCol="0">
            <a:spAutoFit/>
          </a:bodyPr>
          <a:lstStyle/>
          <a:p>
            <a:pPr algn="ctr"/>
            <a:r>
              <a:rPr lang="vi-VN" sz="2800" b="1" dirty="0"/>
              <a:t>Châu Á - Việt Nam</a:t>
            </a:r>
            <a:endParaRPr lang="en-US" sz="2800" b="1" dirty="0"/>
          </a:p>
        </p:txBody>
      </p:sp>
      <p:pic>
        <p:nvPicPr>
          <p:cNvPr id="4" name="Picture 3" descr="n87 Zalo Nguyen Thi Lan Anh"/>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956663" cy="4990011"/>
          </a:xfrm>
          <a:prstGeom prst="rect">
            <a:avLst/>
          </a:prstGeom>
          <a:noFill/>
          <a:ln>
            <a:noFill/>
          </a:ln>
        </p:spPr>
      </p:pic>
      <p:pic>
        <p:nvPicPr>
          <p:cNvPr id="5" name="Picture 4" descr="n87 Zalo Nguyen Thi Lan Anh"/>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3982" y="0"/>
            <a:ext cx="6138018" cy="4990011"/>
          </a:xfrm>
          <a:prstGeom prst="rect">
            <a:avLst/>
          </a:prstGeom>
          <a:noFill/>
          <a:ln>
            <a:noFill/>
          </a:ln>
        </p:spPr>
      </p:pic>
    </p:spTree>
    <p:extLst>
      <p:ext uri="{BB962C8B-B14F-4D97-AF65-F5344CB8AC3E}">
        <p14:creationId xmlns:p14="http://schemas.microsoft.com/office/powerpoint/2010/main" val="2725102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87 Zalo Nguyen Thi Lan Anh"/>
          <p:cNvSpPr txBox="1"/>
          <p:nvPr/>
        </p:nvSpPr>
        <p:spPr>
          <a:xfrm>
            <a:off x="564641" y="5239500"/>
            <a:ext cx="4958006" cy="523220"/>
          </a:xfrm>
          <a:prstGeom prst="rect">
            <a:avLst/>
          </a:prstGeom>
          <a:solidFill>
            <a:srgbClr val="FFC000"/>
          </a:solidFill>
        </p:spPr>
        <p:txBody>
          <a:bodyPr wrap="square" rtlCol="0">
            <a:spAutoFit/>
          </a:bodyPr>
          <a:lstStyle/>
          <a:p>
            <a:pPr algn="ctr"/>
            <a:r>
              <a:rPr lang="vi-VN" sz="2800" b="1" dirty="0"/>
              <a:t>Châu Âu - Ý và Hy Lạp.</a:t>
            </a:r>
            <a:endParaRPr lang="en-US" sz="2800" b="1" dirty="0"/>
          </a:p>
        </p:txBody>
      </p:sp>
      <p:sp>
        <p:nvSpPr>
          <p:cNvPr id="3" name="TextBox 2" descr="n87 Zalo Nguyen Thi Lan Anh"/>
          <p:cNvSpPr txBox="1"/>
          <p:nvPr/>
        </p:nvSpPr>
        <p:spPr>
          <a:xfrm>
            <a:off x="6511182" y="5239500"/>
            <a:ext cx="4827378" cy="1384995"/>
          </a:xfrm>
          <a:prstGeom prst="rect">
            <a:avLst/>
          </a:prstGeom>
          <a:solidFill>
            <a:srgbClr val="FFC000"/>
          </a:solidFill>
        </p:spPr>
        <p:txBody>
          <a:bodyPr wrap="square" rtlCol="0">
            <a:spAutoFit/>
          </a:bodyPr>
          <a:lstStyle/>
          <a:p>
            <a:pPr algn="ctr"/>
            <a:r>
              <a:rPr lang="vi-VN" sz="2800" b="1"/>
              <a:t>Một vài điểm sáng trên toàn bộ vùng rộng lớn ở Nam Phi.</a:t>
            </a:r>
            <a:endParaRPr lang="en-US" sz="2800" b="1" dirty="0"/>
          </a:p>
        </p:txBody>
      </p:sp>
      <p:pic>
        <p:nvPicPr>
          <p:cNvPr id="4" name="Picture 3" descr="n87 Zalo Nguyen Thi Lan Anh"/>
          <p:cNvPicPr/>
          <p:nvPr/>
        </p:nvPicPr>
        <p:blipFill>
          <a:blip r:embed="rId2">
            <a:extLst>
              <a:ext uri="{28A0092B-C50C-407E-A947-70E740481C1C}">
                <a14:useLocalDpi xmlns:a14="http://schemas.microsoft.com/office/drawing/2010/main" val="0"/>
              </a:ext>
            </a:extLst>
          </a:blip>
          <a:srcRect/>
          <a:stretch>
            <a:fillRect/>
          </a:stretch>
        </p:blipFill>
        <p:spPr bwMode="auto">
          <a:xfrm>
            <a:off x="39188" y="-1"/>
            <a:ext cx="6087291" cy="4950823"/>
          </a:xfrm>
          <a:prstGeom prst="rect">
            <a:avLst/>
          </a:prstGeom>
          <a:noFill/>
          <a:ln>
            <a:noFill/>
          </a:ln>
        </p:spPr>
      </p:pic>
      <p:pic>
        <p:nvPicPr>
          <p:cNvPr id="5" name="Picture 4" descr="n87 Zalo Nguyen Thi Lan Anh"/>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4610" y="0"/>
            <a:ext cx="5981264" cy="4950822"/>
          </a:xfrm>
          <a:prstGeom prst="rect">
            <a:avLst/>
          </a:prstGeom>
          <a:noFill/>
          <a:ln>
            <a:noFill/>
          </a:ln>
        </p:spPr>
      </p:pic>
    </p:spTree>
    <p:extLst>
      <p:ext uri="{BB962C8B-B14F-4D97-AF65-F5344CB8AC3E}">
        <p14:creationId xmlns:p14="http://schemas.microsoft.com/office/powerpoint/2010/main" val="70903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descr="n87 Zalo Nguyen Thi Lan Anh"/>
          <p:cNvSpPr/>
          <p:nvPr/>
        </p:nvSpPr>
        <p:spPr>
          <a:xfrm>
            <a:off x="3270540" y="258641"/>
            <a:ext cx="8725988" cy="1655772"/>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3465837" y="420897"/>
            <a:ext cx="8395237" cy="1384995"/>
          </a:xfrm>
          <a:prstGeom prst="rect">
            <a:avLst/>
          </a:prstGeom>
          <a:noFill/>
        </p:spPr>
        <p:txBody>
          <a:bodyPr wrap="square" rtlCol="0">
            <a:spAutoFit/>
          </a:bodyPr>
          <a:lstStyle/>
          <a:p>
            <a:pPr lvl="0" algn="just"/>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a:t>
            </a:r>
            <a:r>
              <a:rPr lang="en-US" sz="2800" b="1" dirty="0">
                <a:solidFill>
                  <a:srgbClr val="FF0000"/>
                </a:solidFill>
                <a:latin typeface="Arial" panose="020B0604020202020204" pitchFamily="34" charset="0"/>
              </a:rPr>
              <a:t>4</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lang="vi-VN" sz="2800" b="1" dirty="0">
                <a:solidFill>
                  <a:srgbClr val="0070C0"/>
                </a:solidFill>
              </a:rPr>
              <a:t>Tỉ lệ khai thác các dạng năng lượng cho thấy trình độ phát triển kinh tế, kĩ thuật của Việt Nam như thế nào?</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
        <p:nvSpPr>
          <p:cNvPr id="13"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4125905" y="-1666543"/>
            <a:ext cx="4199473" cy="11883861"/>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TextBox 13" descr="n87 Zalo Nguyen Thi Lan Anh"/>
          <p:cNvSpPr txBox="1"/>
          <p:nvPr/>
        </p:nvSpPr>
        <p:spPr>
          <a:xfrm>
            <a:off x="491928" y="2305061"/>
            <a:ext cx="11248797" cy="3970318"/>
          </a:xfrm>
          <a:prstGeom prst="rect">
            <a:avLst/>
          </a:prstGeom>
          <a:noFill/>
        </p:spPr>
        <p:txBody>
          <a:bodyPr wrap="square" rtlCol="0">
            <a:spAutoFit/>
          </a:bodyPr>
          <a:lstStyle/>
          <a:p>
            <a:pPr marL="457200" indent="-457200" algn="just">
              <a:buFont typeface="Wingdings" panose="05000000000000000000" pitchFamily="2" charset="2"/>
              <a:buChar char="ü"/>
            </a:pPr>
            <a:r>
              <a:rPr lang="en-US" sz="2800" b="1" dirty="0" err="1">
                <a:solidFill>
                  <a:srgbClr val="0070C0"/>
                </a:solidFill>
              </a:rPr>
              <a:t>Các</a:t>
            </a:r>
            <a:r>
              <a:rPr lang="en-US" sz="2800" b="1" dirty="0">
                <a:solidFill>
                  <a:srgbClr val="0070C0"/>
                </a:solidFill>
              </a:rPr>
              <a:t> </a:t>
            </a:r>
            <a:r>
              <a:rPr lang="en-US" sz="2800" b="1" dirty="0" err="1">
                <a:solidFill>
                  <a:srgbClr val="0070C0"/>
                </a:solidFill>
              </a:rPr>
              <a:t>sản</a:t>
            </a:r>
            <a:r>
              <a:rPr lang="en-US" sz="2800" b="1" dirty="0">
                <a:solidFill>
                  <a:srgbClr val="0070C0"/>
                </a:solidFill>
              </a:rPr>
              <a:t> </a:t>
            </a:r>
            <a:r>
              <a:rPr lang="en-US" sz="2800" b="1" dirty="0" err="1">
                <a:solidFill>
                  <a:srgbClr val="0070C0"/>
                </a:solidFill>
              </a:rPr>
              <a:t>phẩm</a:t>
            </a:r>
            <a:r>
              <a:rPr lang="en-US" sz="2800" b="1" dirty="0">
                <a:solidFill>
                  <a:srgbClr val="0070C0"/>
                </a:solidFill>
              </a:rPr>
              <a:t> </a:t>
            </a:r>
            <a:r>
              <a:rPr lang="en-US" sz="2800" b="1" dirty="0" err="1">
                <a:solidFill>
                  <a:srgbClr val="0070C0"/>
                </a:solidFill>
              </a:rPr>
              <a:t>dầu</a:t>
            </a:r>
            <a:r>
              <a:rPr lang="en-US" sz="2800" b="1" dirty="0">
                <a:solidFill>
                  <a:srgbClr val="0070C0"/>
                </a:solidFill>
              </a:rPr>
              <a:t>, than </a:t>
            </a:r>
            <a:r>
              <a:rPr lang="en-US" sz="2800" b="1" dirty="0" err="1">
                <a:solidFill>
                  <a:srgbClr val="0070C0"/>
                </a:solidFill>
              </a:rPr>
              <a:t>chiểm</a:t>
            </a:r>
            <a:r>
              <a:rPr lang="en-US" sz="2800" b="1" dirty="0">
                <a:solidFill>
                  <a:srgbClr val="0070C0"/>
                </a:solidFill>
              </a:rPr>
              <a:t> </a:t>
            </a:r>
            <a:r>
              <a:rPr lang="en-US" sz="2800" b="1" dirty="0" err="1">
                <a:solidFill>
                  <a:srgbClr val="0070C0"/>
                </a:solidFill>
              </a:rPr>
              <a:t>tỉ</a:t>
            </a:r>
            <a:r>
              <a:rPr lang="en-US" sz="2800" b="1" dirty="0">
                <a:solidFill>
                  <a:srgbClr val="0070C0"/>
                </a:solidFill>
              </a:rPr>
              <a:t> </a:t>
            </a:r>
            <a:r>
              <a:rPr lang="en-US" sz="2800" b="1" dirty="0" err="1">
                <a:solidFill>
                  <a:srgbClr val="0070C0"/>
                </a:solidFill>
              </a:rPr>
              <a:t>lệ</a:t>
            </a:r>
            <a:r>
              <a:rPr lang="en-US" sz="2800" b="1" dirty="0">
                <a:solidFill>
                  <a:srgbClr val="0070C0"/>
                </a:solidFill>
              </a:rPr>
              <a:t> </a:t>
            </a:r>
            <a:r>
              <a:rPr lang="en-US" sz="2800" b="1" dirty="0" err="1">
                <a:solidFill>
                  <a:srgbClr val="0070C0"/>
                </a:solidFill>
              </a:rPr>
              <a:t>lớn</a:t>
            </a:r>
            <a:r>
              <a:rPr lang="en-US" sz="2800" b="1" dirty="0">
                <a:solidFill>
                  <a:srgbClr val="0070C0"/>
                </a:solidFill>
              </a:rPr>
              <a:t> </a:t>
            </a:r>
            <a:r>
              <a:rPr lang="en-US" sz="2800" b="1" dirty="0" err="1">
                <a:solidFill>
                  <a:srgbClr val="0070C0"/>
                </a:solidFill>
              </a:rPr>
              <a:t>trong</a:t>
            </a:r>
            <a:r>
              <a:rPr lang="en-US" sz="2800" b="1" dirty="0">
                <a:solidFill>
                  <a:srgbClr val="0070C0"/>
                </a:solidFill>
              </a:rPr>
              <a:t> </a:t>
            </a:r>
            <a:r>
              <a:rPr lang="en-US" sz="2800" b="1" dirty="0" err="1">
                <a:solidFill>
                  <a:srgbClr val="0070C0"/>
                </a:solidFill>
              </a:rPr>
              <a:t>khai</a:t>
            </a:r>
            <a:r>
              <a:rPr lang="en-US" sz="2800" b="1" dirty="0">
                <a:solidFill>
                  <a:srgbClr val="0070C0"/>
                </a:solidFill>
              </a:rPr>
              <a:t> </a:t>
            </a:r>
            <a:r>
              <a:rPr lang="en-US" sz="2800" b="1" dirty="0" err="1">
                <a:solidFill>
                  <a:srgbClr val="0070C0"/>
                </a:solidFill>
              </a:rPr>
              <a:t>thác</a:t>
            </a:r>
            <a:r>
              <a:rPr lang="en-US" sz="2800" b="1" dirty="0">
                <a:solidFill>
                  <a:srgbClr val="0070C0"/>
                </a:solidFill>
              </a:rPr>
              <a:t> </a:t>
            </a:r>
            <a:r>
              <a:rPr lang="en-US" sz="2800" b="1" dirty="0" err="1">
                <a:solidFill>
                  <a:srgbClr val="0070C0"/>
                </a:solidFill>
              </a:rPr>
              <a:t>các</a:t>
            </a:r>
            <a:r>
              <a:rPr lang="en-US" sz="2800" b="1" dirty="0">
                <a:solidFill>
                  <a:srgbClr val="0070C0"/>
                </a:solidFill>
              </a:rPr>
              <a:t> </a:t>
            </a:r>
            <a:r>
              <a:rPr lang="en-US" sz="2800" b="1" dirty="0" err="1">
                <a:solidFill>
                  <a:srgbClr val="0070C0"/>
                </a:solidFill>
              </a:rPr>
              <a:t>dạng</a:t>
            </a:r>
            <a:r>
              <a:rPr lang="en-US" sz="2800" b="1" dirty="0">
                <a:solidFill>
                  <a:srgbClr val="0070C0"/>
                </a:solidFill>
              </a:rPr>
              <a:t> </a:t>
            </a:r>
            <a:r>
              <a:rPr lang="en-US" sz="2800" b="1" dirty="0" err="1">
                <a:solidFill>
                  <a:srgbClr val="0070C0"/>
                </a:solidFill>
              </a:rPr>
              <a:t>năng</a:t>
            </a:r>
            <a:r>
              <a:rPr lang="en-US" sz="2800" b="1" dirty="0">
                <a:solidFill>
                  <a:srgbClr val="0070C0"/>
                </a:solidFill>
              </a:rPr>
              <a:t> </a:t>
            </a:r>
            <a:r>
              <a:rPr lang="en-US" sz="2800" b="1" dirty="0" err="1">
                <a:solidFill>
                  <a:srgbClr val="0070C0"/>
                </a:solidFill>
              </a:rPr>
              <a:t>lượng</a:t>
            </a:r>
            <a:r>
              <a:rPr lang="en-US" sz="2800" b="1" dirty="0">
                <a:solidFill>
                  <a:srgbClr val="0070C0"/>
                </a:solidFill>
              </a:rPr>
              <a:t> </a:t>
            </a:r>
            <a:r>
              <a:rPr lang="en-US" sz="2800" b="1" dirty="0" err="1">
                <a:solidFill>
                  <a:srgbClr val="0070C0"/>
                </a:solidFill>
              </a:rPr>
              <a:t>nhưng</a:t>
            </a:r>
            <a:r>
              <a:rPr lang="en-US" sz="2800" b="1" dirty="0">
                <a:solidFill>
                  <a:srgbClr val="0070C0"/>
                </a:solidFill>
              </a:rPr>
              <a:t> </a:t>
            </a:r>
            <a:r>
              <a:rPr lang="en-US" sz="2800" b="1" dirty="0" err="1">
                <a:solidFill>
                  <a:srgbClr val="0070C0"/>
                </a:solidFill>
              </a:rPr>
              <a:t>nước</a:t>
            </a:r>
            <a:r>
              <a:rPr lang="en-US" sz="2800" b="1" dirty="0">
                <a:solidFill>
                  <a:srgbClr val="0070C0"/>
                </a:solidFill>
              </a:rPr>
              <a:t> ta </a:t>
            </a:r>
            <a:r>
              <a:rPr lang="en-US" sz="2800" b="1" dirty="0" err="1">
                <a:solidFill>
                  <a:srgbClr val="0070C0"/>
                </a:solidFill>
              </a:rPr>
              <a:t>vẫn</a:t>
            </a:r>
            <a:r>
              <a:rPr lang="en-US" sz="2800" b="1" dirty="0">
                <a:solidFill>
                  <a:srgbClr val="0070C0"/>
                </a:solidFill>
              </a:rPr>
              <a:t> </a:t>
            </a:r>
            <a:r>
              <a:rPr lang="en-US" sz="2800" b="1" dirty="0" err="1">
                <a:solidFill>
                  <a:srgbClr val="0070C0"/>
                </a:solidFill>
              </a:rPr>
              <a:t>phải</a:t>
            </a:r>
            <a:r>
              <a:rPr lang="en-US" sz="2800" b="1" dirty="0">
                <a:solidFill>
                  <a:srgbClr val="0070C0"/>
                </a:solidFill>
              </a:rPr>
              <a:t> </a:t>
            </a:r>
            <a:r>
              <a:rPr lang="en-US" sz="2800" b="1" dirty="0" err="1">
                <a:solidFill>
                  <a:srgbClr val="0070C0"/>
                </a:solidFill>
              </a:rPr>
              <a:t>đi</a:t>
            </a:r>
            <a:r>
              <a:rPr lang="en-US" sz="2800" b="1" dirty="0">
                <a:solidFill>
                  <a:srgbClr val="0070C0"/>
                </a:solidFill>
              </a:rPr>
              <a:t> </a:t>
            </a:r>
            <a:r>
              <a:rPr lang="en-US" sz="2800" b="1" dirty="0" err="1">
                <a:solidFill>
                  <a:srgbClr val="0070C0"/>
                </a:solidFill>
              </a:rPr>
              <a:t>nhập</a:t>
            </a:r>
            <a:r>
              <a:rPr lang="en-US" sz="2800" b="1" dirty="0">
                <a:solidFill>
                  <a:srgbClr val="0070C0"/>
                </a:solidFill>
              </a:rPr>
              <a:t> </a:t>
            </a:r>
            <a:r>
              <a:rPr lang="en-US" sz="2800" b="1" dirty="0" err="1">
                <a:solidFill>
                  <a:srgbClr val="0070C0"/>
                </a:solidFill>
              </a:rPr>
              <a:t>khẩu</a:t>
            </a:r>
            <a:r>
              <a:rPr lang="en-US" sz="2800" b="1" dirty="0">
                <a:solidFill>
                  <a:srgbClr val="0070C0"/>
                </a:solidFill>
              </a:rPr>
              <a:t> </a:t>
            </a:r>
            <a:r>
              <a:rPr lang="en-US" sz="2800" b="1" dirty="0" err="1">
                <a:solidFill>
                  <a:srgbClr val="0070C0"/>
                </a:solidFill>
              </a:rPr>
              <a:t>một</a:t>
            </a:r>
            <a:r>
              <a:rPr lang="en-US" sz="2800" b="1" dirty="0">
                <a:solidFill>
                  <a:srgbClr val="0070C0"/>
                </a:solidFill>
              </a:rPr>
              <a:t> </a:t>
            </a:r>
            <a:r>
              <a:rPr lang="en-US" sz="2800" b="1" dirty="0" err="1">
                <a:solidFill>
                  <a:srgbClr val="0070C0"/>
                </a:solidFill>
              </a:rPr>
              <a:t>lượng</a:t>
            </a:r>
            <a:r>
              <a:rPr lang="en-US" sz="2800" b="1" dirty="0">
                <a:solidFill>
                  <a:srgbClr val="0070C0"/>
                </a:solidFill>
              </a:rPr>
              <a:t> </a:t>
            </a:r>
            <a:r>
              <a:rPr lang="en-US" sz="2800" b="1" dirty="0" err="1">
                <a:solidFill>
                  <a:srgbClr val="0070C0"/>
                </a:solidFill>
              </a:rPr>
              <a:t>lớn</a:t>
            </a:r>
            <a:r>
              <a:rPr lang="en-US" sz="2800" b="1" dirty="0">
                <a:solidFill>
                  <a:srgbClr val="0070C0"/>
                </a:solidFill>
              </a:rPr>
              <a:t> </a:t>
            </a:r>
            <a:r>
              <a:rPr lang="en-US" sz="2800" b="1" dirty="0" err="1">
                <a:solidFill>
                  <a:srgbClr val="0070C0"/>
                </a:solidFill>
              </a:rPr>
              <a:t>các</a:t>
            </a:r>
            <a:r>
              <a:rPr lang="en-US" sz="2800" b="1" dirty="0">
                <a:solidFill>
                  <a:srgbClr val="0070C0"/>
                </a:solidFill>
              </a:rPr>
              <a:t> </a:t>
            </a:r>
            <a:r>
              <a:rPr lang="en-US" sz="2800" b="1" dirty="0" err="1">
                <a:solidFill>
                  <a:srgbClr val="0070C0"/>
                </a:solidFill>
              </a:rPr>
              <a:t>loại</a:t>
            </a:r>
            <a:r>
              <a:rPr lang="en-US" sz="2800" b="1" dirty="0">
                <a:solidFill>
                  <a:srgbClr val="0070C0"/>
                </a:solidFill>
              </a:rPr>
              <a:t> </a:t>
            </a:r>
            <a:r>
              <a:rPr lang="en-US" sz="2800" b="1" dirty="0" err="1">
                <a:solidFill>
                  <a:srgbClr val="0070C0"/>
                </a:solidFill>
              </a:rPr>
              <a:t>năng</a:t>
            </a:r>
            <a:r>
              <a:rPr lang="en-US" sz="2800" b="1" dirty="0">
                <a:solidFill>
                  <a:srgbClr val="0070C0"/>
                </a:solidFill>
              </a:rPr>
              <a:t> </a:t>
            </a:r>
            <a:r>
              <a:rPr lang="en-US" sz="2800" b="1" dirty="0" err="1">
                <a:solidFill>
                  <a:srgbClr val="0070C0"/>
                </a:solidFill>
              </a:rPr>
              <a:t>lượng</a:t>
            </a:r>
            <a:r>
              <a:rPr lang="en-US" sz="2800" b="1" dirty="0">
                <a:solidFill>
                  <a:srgbClr val="0070C0"/>
                </a:solidFill>
              </a:rPr>
              <a:t> </a:t>
            </a:r>
            <a:r>
              <a:rPr lang="en-US" sz="2800" b="1" dirty="0" err="1">
                <a:solidFill>
                  <a:srgbClr val="0070C0"/>
                </a:solidFill>
              </a:rPr>
              <a:t>này</a:t>
            </a:r>
            <a:r>
              <a:rPr lang="en-US" sz="2800" b="1" dirty="0">
                <a:solidFill>
                  <a:srgbClr val="0070C0"/>
                </a:solidFill>
              </a:rPr>
              <a:t>. </a:t>
            </a:r>
            <a:r>
              <a:rPr lang="en-US" sz="2800" b="1" dirty="0" err="1">
                <a:solidFill>
                  <a:srgbClr val="0070C0"/>
                </a:solidFill>
              </a:rPr>
              <a:t>Điều</a:t>
            </a:r>
            <a:r>
              <a:rPr lang="en-US" sz="2800" b="1" dirty="0">
                <a:solidFill>
                  <a:srgbClr val="0070C0"/>
                </a:solidFill>
              </a:rPr>
              <a:t> </a:t>
            </a:r>
            <a:r>
              <a:rPr lang="en-US" sz="2800" b="1" dirty="0" err="1">
                <a:solidFill>
                  <a:srgbClr val="0070C0"/>
                </a:solidFill>
              </a:rPr>
              <a:t>đó</a:t>
            </a:r>
            <a:r>
              <a:rPr lang="en-US" sz="2800" b="1" dirty="0">
                <a:solidFill>
                  <a:srgbClr val="0070C0"/>
                </a:solidFill>
              </a:rPr>
              <a:t> </a:t>
            </a:r>
            <a:r>
              <a:rPr lang="vi-VN" sz="2800" b="1" dirty="0">
                <a:solidFill>
                  <a:srgbClr val="0070C0"/>
                </a:solidFill>
              </a:rPr>
              <a:t>cho thấy trình độ phát triển kinh tế, kĩ thuật của Việt Nam còn hạn chế so với các nước tiên tiến. </a:t>
            </a:r>
            <a:endParaRPr lang="en-US" sz="2800" b="1" dirty="0">
              <a:solidFill>
                <a:srgbClr val="0070C0"/>
              </a:solidFill>
            </a:endParaRPr>
          </a:p>
          <a:p>
            <a:pPr marL="457200" indent="-457200" algn="just">
              <a:buFont typeface="Wingdings" panose="05000000000000000000" pitchFamily="2" charset="2"/>
              <a:buChar char="ü"/>
            </a:pPr>
            <a:r>
              <a:rPr lang="vi-VN" sz="2800" b="1" dirty="0">
                <a:solidFill>
                  <a:srgbClr val="0070C0"/>
                </a:solidFill>
              </a:rPr>
              <a:t>Các nguồn năng lượng tái tạo sản lượng khai thác còn khá nhỏ, mặc dù các nguồn năng lượng này gần như vô hạn, nhưng chúng ta đang khai thác được khá ít, nhỏ lẻ, không đồng bộ, hiệu suất chưa cao.</a:t>
            </a:r>
          </a:p>
        </p:txBody>
      </p:sp>
      <p:pic>
        <p:nvPicPr>
          <p:cNvPr id="7174" name="Picture 6" descr="n87 Zalo Nguyen Thi Lan Anh"/>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64717" y="846994"/>
            <a:ext cx="1938783" cy="121173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261;p35" descr="n87 Zalo Nguyen Thi Lan Anh">
            <a:extLst>
              <a:ext uri="{FF2B5EF4-FFF2-40B4-BE49-F238E27FC236}">
                <a16:creationId xmlns:a16="http://schemas.microsoft.com/office/drawing/2014/main" id="{78CF5A35-5D63-4B7E-AA27-CD40B5BA0DAD}"/>
              </a:ext>
            </a:extLst>
          </p:cNvPr>
          <p:cNvGrpSpPr/>
          <p:nvPr/>
        </p:nvGrpSpPr>
        <p:grpSpPr>
          <a:xfrm>
            <a:off x="904047" y="105854"/>
            <a:ext cx="2231039" cy="723238"/>
            <a:chOff x="1196025" y="2012250"/>
            <a:chExt cx="2821234" cy="727040"/>
          </a:xfrm>
        </p:grpSpPr>
        <p:sp>
          <p:nvSpPr>
            <p:cNvPr id="8"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9"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10" name="TextBox 9" descr="n87 Zalo Nguyen Thi Lan Anh">
            <a:extLst>
              <a:ext uri="{FF2B5EF4-FFF2-40B4-BE49-F238E27FC236}">
                <a16:creationId xmlns:a16="http://schemas.microsoft.com/office/drawing/2014/main" id="{18E367F5-8FD7-4798-BC64-10D60E77CEB9}"/>
              </a:ext>
            </a:extLst>
          </p:cNvPr>
          <p:cNvSpPr txBox="1"/>
          <p:nvPr/>
        </p:nvSpPr>
        <p:spPr>
          <a:xfrm>
            <a:off x="1102319" y="187121"/>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lang="en-US" sz="2800" b="1" noProof="0" dirty="0">
                <a:solidFill>
                  <a:srgbClr val="FFFFFF"/>
                </a:solidFill>
                <a:latin typeface="Arial"/>
              </a:rPr>
              <a:t>2</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3887178"/>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iterate type="wd">
                                    <p:tmPct val="10000"/>
                                  </p:iterate>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87 Zalo Nguyen Thi Lan Anh"/>
          <p:cNvSpPr txBox="1"/>
          <p:nvPr/>
        </p:nvSpPr>
        <p:spPr>
          <a:xfrm>
            <a:off x="386310" y="490469"/>
            <a:ext cx="9306330" cy="52322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II. SỬ</a:t>
            </a:r>
            <a:r>
              <a:rPr kumimoji="0" lang="en-US" sz="2800" b="1" i="0" u="none" strike="noStrike" kern="1200" cap="none" spc="0" normalizeH="0" noProof="0" dirty="0">
                <a:ln>
                  <a:noFill/>
                </a:ln>
                <a:solidFill>
                  <a:srgbClr val="000000"/>
                </a:solidFill>
                <a:effectLst/>
                <a:uLnTx/>
                <a:uFillTx/>
                <a:latin typeface="Arial"/>
                <a:ea typeface="+mn-ea"/>
                <a:cs typeface="+mn-cs"/>
              </a:rPr>
              <a:t> DỤNG NĂNG LƯỢNG Ở VIỆT NAM HIỆN NAY</a:t>
            </a:r>
            <a:endParaRPr kumimoji="0" lang="en-US" sz="2800" b="1" i="0" u="none" strike="noStrike" kern="1200" cap="none" spc="0" normalizeH="0" baseline="0" noProof="0" dirty="0">
              <a:ln>
                <a:noFill/>
              </a:ln>
              <a:solidFill>
                <a:srgbClr val="000000"/>
              </a:solidFill>
              <a:effectLst/>
              <a:uLnTx/>
              <a:uFillTx/>
              <a:latin typeface="Arial"/>
              <a:ea typeface="+mn-ea"/>
              <a:cs typeface="+mn-cs"/>
            </a:endParaRPr>
          </a:p>
        </p:txBody>
      </p:sp>
      <p:sp>
        <p:nvSpPr>
          <p:cNvPr id="7" name="Rectangle: Rounded Corners 15" descr="n87 Zalo Nguyen Thi Lan Anh">
            <a:extLst>
              <a:ext uri="{FF2B5EF4-FFF2-40B4-BE49-F238E27FC236}">
                <a16:creationId xmlns:a16="http://schemas.microsoft.com/office/drawing/2014/main" id="{B071D522-DB96-4906-9FC5-05B434696D9C}"/>
              </a:ext>
            </a:extLst>
          </p:cNvPr>
          <p:cNvSpPr/>
          <p:nvPr/>
        </p:nvSpPr>
        <p:spPr>
          <a:xfrm>
            <a:off x="801186" y="1596302"/>
            <a:ext cx="10445933" cy="1069428"/>
          </a:xfrm>
          <a:custGeom>
            <a:avLst/>
            <a:gdLst>
              <a:gd name="connsiteX0" fmla="*/ 0 w 10445933"/>
              <a:gd name="connsiteY0" fmla="*/ 178242 h 1069428"/>
              <a:gd name="connsiteX1" fmla="*/ 178242 w 10445933"/>
              <a:gd name="connsiteY1" fmla="*/ 0 h 1069428"/>
              <a:gd name="connsiteX2" fmla="*/ 771739 w 10445933"/>
              <a:gd name="connsiteY2" fmla="*/ 0 h 1069428"/>
              <a:gd name="connsiteX3" fmla="*/ 1163447 w 10445933"/>
              <a:gd name="connsiteY3" fmla="*/ 0 h 1069428"/>
              <a:gd name="connsiteX4" fmla="*/ 1555155 w 10445933"/>
              <a:gd name="connsiteY4" fmla="*/ 0 h 1069428"/>
              <a:gd name="connsiteX5" fmla="*/ 2249547 w 10445933"/>
              <a:gd name="connsiteY5" fmla="*/ 0 h 1069428"/>
              <a:gd name="connsiteX6" fmla="*/ 2843044 w 10445933"/>
              <a:gd name="connsiteY6" fmla="*/ 0 h 1069428"/>
              <a:gd name="connsiteX7" fmla="*/ 3133857 w 10445933"/>
              <a:gd name="connsiteY7" fmla="*/ 0 h 1069428"/>
              <a:gd name="connsiteX8" fmla="*/ 3424671 w 10445933"/>
              <a:gd name="connsiteY8" fmla="*/ 0 h 1069428"/>
              <a:gd name="connsiteX9" fmla="*/ 3917273 w 10445933"/>
              <a:gd name="connsiteY9" fmla="*/ 0 h 1069428"/>
              <a:gd name="connsiteX10" fmla="*/ 4510770 w 10445933"/>
              <a:gd name="connsiteY10" fmla="*/ 0 h 1069428"/>
              <a:gd name="connsiteX11" fmla="*/ 4902478 w 10445933"/>
              <a:gd name="connsiteY11" fmla="*/ 0 h 1069428"/>
              <a:gd name="connsiteX12" fmla="*/ 5294186 w 10445933"/>
              <a:gd name="connsiteY12" fmla="*/ 0 h 1069428"/>
              <a:gd name="connsiteX13" fmla="*/ 6089472 w 10445933"/>
              <a:gd name="connsiteY13" fmla="*/ 0 h 1069428"/>
              <a:gd name="connsiteX14" fmla="*/ 6783864 w 10445933"/>
              <a:gd name="connsiteY14" fmla="*/ 0 h 1069428"/>
              <a:gd name="connsiteX15" fmla="*/ 7175572 w 10445933"/>
              <a:gd name="connsiteY15" fmla="*/ 0 h 1069428"/>
              <a:gd name="connsiteX16" fmla="*/ 7567280 w 10445933"/>
              <a:gd name="connsiteY16" fmla="*/ 0 h 1069428"/>
              <a:gd name="connsiteX17" fmla="*/ 8160777 w 10445933"/>
              <a:gd name="connsiteY17" fmla="*/ 0 h 1069428"/>
              <a:gd name="connsiteX18" fmla="*/ 8754274 w 10445933"/>
              <a:gd name="connsiteY18" fmla="*/ 0 h 1069428"/>
              <a:gd name="connsiteX19" fmla="*/ 9145982 w 10445933"/>
              <a:gd name="connsiteY19" fmla="*/ 0 h 1069428"/>
              <a:gd name="connsiteX20" fmla="*/ 10267691 w 10445933"/>
              <a:gd name="connsiteY20" fmla="*/ 0 h 1069428"/>
              <a:gd name="connsiteX21" fmla="*/ 10445933 w 10445933"/>
              <a:gd name="connsiteY21" fmla="*/ 178242 h 1069428"/>
              <a:gd name="connsiteX22" fmla="*/ 10445933 w 10445933"/>
              <a:gd name="connsiteY22" fmla="*/ 534714 h 1069428"/>
              <a:gd name="connsiteX23" fmla="*/ 10445933 w 10445933"/>
              <a:gd name="connsiteY23" fmla="*/ 891186 h 1069428"/>
              <a:gd name="connsiteX24" fmla="*/ 10267691 w 10445933"/>
              <a:gd name="connsiteY24" fmla="*/ 1069428 h 1069428"/>
              <a:gd name="connsiteX25" fmla="*/ 9976877 w 10445933"/>
              <a:gd name="connsiteY25" fmla="*/ 1069428 h 1069428"/>
              <a:gd name="connsiteX26" fmla="*/ 9282486 w 10445933"/>
              <a:gd name="connsiteY26" fmla="*/ 1069428 h 1069428"/>
              <a:gd name="connsiteX27" fmla="*/ 8588094 w 10445933"/>
              <a:gd name="connsiteY27" fmla="*/ 1069428 h 1069428"/>
              <a:gd name="connsiteX28" fmla="*/ 7994597 w 10445933"/>
              <a:gd name="connsiteY28" fmla="*/ 1069428 h 1069428"/>
              <a:gd name="connsiteX29" fmla="*/ 7703784 w 10445933"/>
              <a:gd name="connsiteY29" fmla="*/ 1069428 h 1069428"/>
              <a:gd name="connsiteX30" fmla="*/ 7312076 w 10445933"/>
              <a:gd name="connsiteY30" fmla="*/ 1069428 h 1069428"/>
              <a:gd name="connsiteX31" fmla="*/ 6718579 w 10445933"/>
              <a:gd name="connsiteY31" fmla="*/ 1069428 h 1069428"/>
              <a:gd name="connsiteX32" fmla="*/ 5923293 w 10445933"/>
              <a:gd name="connsiteY32" fmla="*/ 1069428 h 1069428"/>
              <a:gd name="connsiteX33" fmla="*/ 5632479 w 10445933"/>
              <a:gd name="connsiteY33" fmla="*/ 1069428 h 1069428"/>
              <a:gd name="connsiteX34" fmla="*/ 4938088 w 10445933"/>
              <a:gd name="connsiteY34" fmla="*/ 1069428 h 1069428"/>
              <a:gd name="connsiteX35" fmla="*/ 4546380 w 10445933"/>
              <a:gd name="connsiteY35" fmla="*/ 1069428 h 1069428"/>
              <a:gd name="connsiteX36" fmla="*/ 4154672 w 10445933"/>
              <a:gd name="connsiteY36" fmla="*/ 1069428 h 1069428"/>
              <a:gd name="connsiteX37" fmla="*/ 3561175 w 10445933"/>
              <a:gd name="connsiteY37" fmla="*/ 1069428 h 1069428"/>
              <a:gd name="connsiteX38" fmla="*/ 3068572 w 10445933"/>
              <a:gd name="connsiteY38" fmla="*/ 1069428 h 1069428"/>
              <a:gd name="connsiteX39" fmla="*/ 2676864 w 10445933"/>
              <a:gd name="connsiteY39" fmla="*/ 1069428 h 1069428"/>
              <a:gd name="connsiteX40" fmla="*/ 2285156 w 10445933"/>
              <a:gd name="connsiteY40" fmla="*/ 1069428 h 1069428"/>
              <a:gd name="connsiteX41" fmla="*/ 1893448 w 10445933"/>
              <a:gd name="connsiteY41" fmla="*/ 1069428 h 1069428"/>
              <a:gd name="connsiteX42" fmla="*/ 1501740 w 10445933"/>
              <a:gd name="connsiteY42" fmla="*/ 1069428 h 1069428"/>
              <a:gd name="connsiteX43" fmla="*/ 1009138 w 10445933"/>
              <a:gd name="connsiteY43" fmla="*/ 1069428 h 1069428"/>
              <a:gd name="connsiteX44" fmla="*/ 178242 w 10445933"/>
              <a:gd name="connsiteY44" fmla="*/ 1069428 h 1069428"/>
              <a:gd name="connsiteX45" fmla="*/ 0 w 10445933"/>
              <a:gd name="connsiteY45" fmla="*/ 891186 h 1069428"/>
              <a:gd name="connsiteX46" fmla="*/ 0 w 10445933"/>
              <a:gd name="connsiteY46" fmla="*/ 541843 h 1069428"/>
              <a:gd name="connsiteX47" fmla="*/ 0 w 10445933"/>
              <a:gd name="connsiteY47" fmla="*/ 178242 h 1069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445933" h="1069428" fill="none" extrusionOk="0">
                <a:moveTo>
                  <a:pt x="0" y="178242"/>
                </a:moveTo>
                <a:cubicBezTo>
                  <a:pt x="-23113" y="70231"/>
                  <a:pt x="93331" y="2866"/>
                  <a:pt x="178242" y="0"/>
                </a:cubicBezTo>
                <a:cubicBezTo>
                  <a:pt x="459984" y="-28705"/>
                  <a:pt x="540874" y="60729"/>
                  <a:pt x="771739" y="0"/>
                </a:cubicBezTo>
                <a:cubicBezTo>
                  <a:pt x="1002604" y="-60729"/>
                  <a:pt x="1021452" y="25171"/>
                  <a:pt x="1163447" y="0"/>
                </a:cubicBezTo>
                <a:cubicBezTo>
                  <a:pt x="1305442" y="-25171"/>
                  <a:pt x="1429130" y="15796"/>
                  <a:pt x="1555155" y="0"/>
                </a:cubicBezTo>
                <a:cubicBezTo>
                  <a:pt x="1681180" y="-15796"/>
                  <a:pt x="2027969" y="34857"/>
                  <a:pt x="2249547" y="0"/>
                </a:cubicBezTo>
                <a:cubicBezTo>
                  <a:pt x="2471125" y="-34857"/>
                  <a:pt x="2563037" y="53080"/>
                  <a:pt x="2843044" y="0"/>
                </a:cubicBezTo>
                <a:cubicBezTo>
                  <a:pt x="3123051" y="-53080"/>
                  <a:pt x="2996374" y="34346"/>
                  <a:pt x="3133857" y="0"/>
                </a:cubicBezTo>
                <a:cubicBezTo>
                  <a:pt x="3271340" y="-34346"/>
                  <a:pt x="3355682" y="7248"/>
                  <a:pt x="3424671" y="0"/>
                </a:cubicBezTo>
                <a:cubicBezTo>
                  <a:pt x="3493660" y="-7248"/>
                  <a:pt x="3740007" y="31270"/>
                  <a:pt x="3917273" y="0"/>
                </a:cubicBezTo>
                <a:cubicBezTo>
                  <a:pt x="4094539" y="-31270"/>
                  <a:pt x="4382065" y="48808"/>
                  <a:pt x="4510770" y="0"/>
                </a:cubicBezTo>
                <a:cubicBezTo>
                  <a:pt x="4639475" y="-48808"/>
                  <a:pt x="4823729" y="2831"/>
                  <a:pt x="4902478" y="0"/>
                </a:cubicBezTo>
                <a:cubicBezTo>
                  <a:pt x="4981227" y="-2831"/>
                  <a:pt x="5172898" y="4449"/>
                  <a:pt x="5294186" y="0"/>
                </a:cubicBezTo>
                <a:cubicBezTo>
                  <a:pt x="5415474" y="-4449"/>
                  <a:pt x="5908273" y="48461"/>
                  <a:pt x="6089472" y="0"/>
                </a:cubicBezTo>
                <a:cubicBezTo>
                  <a:pt x="6270671" y="-48461"/>
                  <a:pt x="6636228" y="42433"/>
                  <a:pt x="6783864" y="0"/>
                </a:cubicBezTo>
                <a:cubicBezTo>
                  <a:pt x="6931500" y="-42433"/>
                  <a:pt x="7094963" y="39421"/>
                  <a:pt x="7175572" y="0"/>
                </a:cubicBezTo>
                <a:cubicBezTo>
                  <a:pt x="7256181" y="-39421"/>
                  <a:pt x="7416101" y="37795"/>
                  <a:pt x="7567280" y="0"/>
                </a:cubicBezTo>
                <a:cubicBezTo>
                  <a:pt x="7718459" y="-37795"/>
                  <a:pt x="7978877" y="65869"/>
                  <a:pt x="8160777" y="0"/>
                </a:cubicBezTo>
                <a:cubicBezTo>
                  <a:pt x="8342677" y="-65869"/>
                  <a:pt x="8511752" y="27136"/>
                  <a:pt x="8754274" y="0"/>
                </a:cubicBezTo>
                <a:cubicBezTo>
                  <a:pt x="8996796" y="-27136"/>
                  <a:pt x="9037843" y="26864"/>
                  <a:pt x="9145982" y="0"/>
                </a:cubicBezTo>
                <a:cubicBezTo>
                  <a:pt x="9254121" y="-26864"/>
                  <a:pt x="9870483" y="27387"/>
                  <a:pt x="10267691" y="0"/>
                </a:cubicBezTo>
                <a:cubicBezTo>
                  <a:pt x="10348307" y="-10198"/>
                  <a:pt x="10442624" y="76640"/>
                  <a:pt x="10445933" y="178242"/>
                </a:cubicBezTo>
                <a:cubicBezTo>
                  <a:pt x="10479129" y="274982"/>
                  <a:pt x="10434054" y="404711"/>
                  <a:pt x="10445933" y="534714"/>
                </a:cubicBezTo>
                <a:cubicBezTo>
                  <a:pt x="10457812" y="664717"/>
                  <a:pt x="10416636" y="800726"/>
                  <a:pt x="10445933" y="891186"/>
                </a:cubicBezTo>
                <a:cubicBezTo>
                  <a:pt x="10442990" y="969558"/>
                  <a:pt x="10363882" y="1074405"/>
                  <a:pt x="10267691" y="1069428"/>
                </a:cubicBezTo>
                <a:cubicBezTo>
                  <a:pt x="10147301" y="1069801"/>
                  <a:pt x="10091512" y="1037750"/>
                  <a:pt x="9976877" y="1069428"/>
                </a:cubicBezTo>
                <a:cubicBezTo>
                  <a:pt x="9862242" y="1101106"/>
                  <a:pt x="9496943" y="1063168"/>
                  <a:pt x="9282486" y="1069428"/>
                </a:cubicBezTo>
                <a:cubicBezTo>
                  <a:pt x="9068029" y="1075688"/>
                  <a:pt x="8741260" y="1038744"/>
                  <a:pt x="8588094" y="1069428"/>
                </a:cubicBezTo>
                <a:cubicBezTo>
                  <a:pt x="8434928" y="1100112"/>
                  <a:pt x="8254058" y="1056175"/>
                  <a:pt x="7994597" y="1069428"/>
                </a:cubicBezTo>
                <a:cubicBezTo>
                  <a:pt x="7735136" y="1082681"/>
                  <a:pt x="7811599" y="1052646"/>
                  <a:pt x="7703784" y="1069428"/>
                </a:cubicBezTo>
                <a:cubicBezTo>
                  <a:pt x="7595969" y="1086210"/>
                  <a:pt x="7399994" y="1052982"/>
                  <a:pt x="7312076" y="1069428"/>
                </a:cubicBezTo>
                <a:cubicBezTo>
                  <a:pt x="7224158" y="1085874"/>
                  <a:pt x="6839407" y="1065891"/>
                  <a:pt x="6718579" y="1069428"/>
                </a:cubicBezTo>
                <a:cubicBezTo>
                  <a:pt x="6597751" y="1072965"/>
                  <a:pt x="6150624" y="1051659"/>
                  <a:pt x="5923293" y="1069428"/>
                </a:cubicBezTo>
                <a:cubicBezTo>
                  <a:pt x="5695962" y="1087197"/>
                  <a:pt x="5716129" y="1062785"/>
                  <a:pt x="5632479" y="1069428"/>
                </a:cubicBezTo>
                <a:cubicBezTo>
                  <a:pt x="5548829" y="1076071"/>
                  <a:pt x="5264241" y="993790"/>
                  <a:pt x="4938088" y="1069428"/>
                </a:cubicBezTo>
                <a:cubicBezTo>
                  <a:pt x="4611935" y="1145066"/>
                  <a:pt x="4700953" y="1053341"/>
                  <a:pt x="4546380" y="1069428"/>
                </a:cubicBezTo>
                <a:cubicBezTo>
                  <a:pt x="4391807" y="1085515"/>
                  <a:pt x="4292738" y="1048272"/>
                  <a:pt x="4154672" y="1069428"/>
                </a:cubicBezTo>
                <a:cubicBezTo>
                  <a:pt x="4016606" y="1090584"/>
                  <a:pt x="3774422" y="1037157"/>
                  <a:pt x="3561175" y="1069428"/>
                </a:cubicBezTo>
                <a:cubicBezTo>
                  <a:pt x="3347928" y="1101699"/>
                  <a:pt x="3270557" y="1033964"/>
                  <a:pt x="3068572" y="1069428"/>
                </a:cubicBezTo>
                <a:cubicBezTo>
                  <a:pt x="2866587" y="1104892"/>
                  <a:pt x="2837072" y="1055655"/>
                  <a:pt x="2676864" y="1069428"/>
                </a:cubicBezTo>
                <a:cubicBezTo>
                  <a:pt x="2516656" y="1083201"/>
                  <a:pt x="2448889" y="1048410"/>
                  <a:pt x="2285156" y="1069428"/>
                </a:cubicBezTo>
                <a:cubicBezTo>
                  <a:pt x="2121423" y="1090446"/>
                  <a:pt x="1979070" y="1047369"/>
                  <a:pt x="1893448" y="1069428"/>
                </a:cubicBezTo>
                <a:cubicBezTo>
                  <a:pt x="1807826" y="1091487"/>
                  <a:pt x="1670886" y="1056010"/>
                  <a:pt x="1501740" y="1069428"/>
                </a:cubicBezTo>
                <a:cubicBezTo>
                  <a:pt x="1332594" y="1082846"/>
                  <a:pt x="1248429" y="1059539"/>
                  <a:pt x="1009138" y="1069428"/>
                </a:cubicBezTo>
                <a:cubicBezTo>
                  <a:pt x="769847" y="1079317"/>
                  <a:pt x="357525" y="989234"/>
                  <a:pt x="178242" y="1069428"/>
                </a:cubicBezTo>
                <a:cubicBezTo>
                  <a:pt x="77445" y="1064646"/>
                  <a:pt x="5583" y="1004034"/>
                  <a:pt x="0" y="891186"/>
                </a:cubicBezTo>
                <a:cubicBezTo>
                  <a:pt x="-33053" y="724764"/>
                  <a:pt x="40506" y="644536"/>
                  <a:pt x="0" y="541843"/>
                </a:cubicBezTo>
                <a:cubicBezTo>
                  <a:pt x="-40506" y="439150"/>
                  <a:pt x="7673" y="287609"/>
                  <a:pt x="0" y="178242"/>
                </a:cubicBezTo>
                <a:close/>
              </a:path>
              <a:path w="10445933" h="1069428" stroke="0" extrusionOk="0">
                <a:moveTo>
                  <a:pt x="0" y="178242"/>
                </a:moveTo>
                <a:cubicBezTo>
                  <a:pt x="-573" y="82585"/>
                  <a:pt x="92614" y="-2772"/>
                  <a:pt x="178242" y="0"/>
                </a:cubicBezTo>
                <a:cubicBezTo>
                  <a:pt x="439542" y="-54084"/>
                  <a:pt x="608900" y="11182"/>
                  <a:pt x="771739" y="0"/>
                </a:cubicBezTo>
                <a:cubicBezTo>
                  <a:pt x="934578" y="-11182"/>
                  <a:pt x="1253183" y="37541"/>
                  <a:pt x="1567025" y="0"/>
                </a:cubicBezTo>
                <a:cubicBezTo>
                  <a:pt x="1880867" y="-37541"/>
                  <a:pt x="2077186" y="65623"/>
                  <a:pt x="2362311" y="0"/>
                </a:cubicBezTo>
                <a:cubicBezTo>
                  <a:pt x="2647436" y="-65623"/>
                  <a:pt x="2740166" y="30503"/>
                  <a:pt x="2955808" y="0"/>
                </a:cubicBezTo>
                <a:cubicBezTo>
                  <a:pt x="3171450" y="-30503"/>
                  <a:pt x="3204968" y="13151"/>
                  <a:pt x="3347516" y="0"/>
                </a:cubicBezTo>
                <a:cubicBezTo>
                  <a:pt x="3490064" y="-13151"/>
                  <a:pt x="3854626" y="94512"/>
                  <a:pt x="4142802" y="0"/>
                </a:cubicBezTo>
                <a:cubicBezTo>
                  <a:pt x="4430978" y="-94512"/>
                  <a:pt x="4463663" y="25844"/>
                  <a:pt x="4635404" y="0"/>
                </a:cubicBezTo>
                <a:cubicBezTo>
                  <a:pt x="4807145" y="-25844"/>
                  <a:pt x="5095200" y="23384"/>
                  <a:pt x="5228901" y="0"/>
                </a:cubicBezTo>
                <a:cubicBezTo>
                  <a:pt x="5362602" y="-23384"/>
                  <a:pt x="5756038" y="45470"/>
                  <a:pt x="5923293" y="0"/>
                </a:cubicBezTo>
                <a:cubicBezTo>
                  <a:pt x="6090548" y="-45470"/>
                  <a:pt x="6282554" y="26717"/>
                  <a:pt x="6617684" y="0"/>
                </a:cubicBezTo>
                <a:cubicBezTo>
                  <a:pt x="6952814" y="-26717"/>
                  <a:pt x="7124283" y="15222"/>
                  <a:pt x="7312076" y="0"/>
                </a:cubicBezTo>
                <a:cubicBezTo>
                  <a:pt x="7499869" y="-15222"/>
                  <a:pt x="7804710" y="39120"/>
                  <a:pt x="8107362" y="0"/>
                </a:cubicBezTo>
                <a:cubicBezTo>
                  <a:pt x="8410014" y="-39120"/>
                  <a:pt x="8435914" y="58951"/>
                  <a:pt x="8700859" y="0"/>
                </a:cubicBezTo>
                <a:cubicBezTo>
                  <a:pt x="8965804" y="-58951"/>
                  <a:pt x="9114549" y="13024"/>
                  <a:pt x="9294356" y="0"/>
                </a:cubicBezTo>
                <a:cubicBezTo>
                  <a:pt x="9474163" y="-13024"/>
                  <a:pt x="10049031" y="107193"/>
                  <a:pt x="10267691" y="0"/>
                </a:cubicBezTo>
                <a:cubicBezTo>
                  <a:pt x="10375115" y="23979"/>
                  <a:pt x="10442395" y="82189"/>
                  <a:pt x="10445933" y="178242"/>
                </a:cubicBezTo>
                <a:cubicBezTo>
                  <a:pt x="10486102" y="322564"/>
                  <a:pt x="10428639" y="425551"/>
                  <a:pt x="10445933" y="534714"/>
                </a:cubicBezTo>
                <a:cubicBezTo>
                  <a:pt x="10463227" y="643877"/>
                  <a:pt x="10415177" y="808196"/>
                  <a:pt x="10445933" y="891186"/>
                </a:cubicBezTo>
                <a:cubicBezTo>
                  <a:pt x="10472344" y="985808"/>
                  <a:pt x="10368160" y="1058807"/>
                  <a:pt x="10267691" y="1069428"/>
                </a:cubicBezTo>
                <a:cubicBezTo>
                  <a:pt x="10165831" y="1099703"/>
                  <a:pt x="10064028" y="1040493"/>
                  <a:pt x="9976877" y="1069428"/>
                </a:cubicBezTo>
                <a:cubicBezTo>
                  <a:pt x="9889726" y="1098363"/>
                  <a:pt x="9520084" y="999308"/>
                  <a:pt x="9181591" y="1069428"/>
                </a:cubicBezTo>
                <a:cubicBezTo>
                  <a:pt x="8843098" y="1139548"/>
                  <a:pt x="8557754" y="1052233"/>
                  <a:pt x="8386306" y="1069428"/>
                </a:cubicBezTo>
                <a:cubicBezTo>
                  <a:pt x="8214858" y="1086623"/>
                  <a:pt x="8075244" y="1032011"/>
                  <a:pt x="7994597" y="1069428"/>
                </a:cubicBezTo>
                <a:cubicBezTo>
                  <a:pt x="7913950" y="1106845"/>
                  <a:pt x="7533696" y="1003880"/>
                  <a:pt x="7300206" y="1069428"/>
                </a:cubicBezTo>
                <a:cubicBezTo>
                  <a:pt x="7066716" y="1134976"/>
                  <a:pt x="7069070" y="1060380"/>
                  <a:pt x="7009392" y="1069428"/>
                </a:cubicBezTo>
                <a:cubicBezTo>
                  <a:pt x="6949714" y="1078476"/>
                  <a:pt x="6730319" y="1016769"/>
                  <a:pt x="6516790" y="1069428"/>
                </a:cubicBezTo>
                <a:cubicBezTo>
                  <a:pt x="6303261" y="1122087"/>
                  <a:pt x="6065175" y="1022923"/>
                  <a:pt x="5923293" y="1069428"/>
                </a:cubicBezTo>
                <a:cubicBezTo>
                  <a:pt x="5781411" y="1115933"/>
                  <a:pt x="5500594" y="1031173"/>
                  <a:pt x="5329796" y="1069428"/>
                </a:cubicBezTo>
                <a:cubicBezTo>
                  <a:pt x="5158998" y="1107683"/>
                  <a:pt x="5126885" y="1045309"/>
                  <a:pt x="4938088" y="1069428"/>
                </a:cubicBezTo>
                <a:cubicBezTo>
                  <a:pt x="4749291" y="1093547"/>
                  <a:pt x="4392679" y="997666"/>
                  <a:pt x="4243696" y="1069428"/>
                </a:cubicBezTo>
                <a:cubicBezTo>
                  <a:pt x="4094713" y="1141190"/>
                  <a:pt x="4070948" y="1041238"/>
                  <a:pt x="3952883" y="1069428"/>
                </a:cubicBezTo>
                <a:cubicBezTo>
                  <a:pt x="3834818" y="1097618"/>
                  <a:pt x="3660107" y="1034005"/>
                  <a:pt x="3460280" y="1069428"/>
                </a:cubicBezTo>
                <a:cubicBezTo>
                  <a:pt x="3260453" y="1104851"/>
                  <a:pt x="3232736" y="1064900"/>
                  <a:pt x="3169467" y="1069428"/>
                </a:cubicBezTo>
                <a:cubicBezTo>
                  <a:pt x="3106198" y="1073956"/>
                  <a:pt x="2758623" y="1019441"/>
                  <a:pt x="2374181" y="1069428"/>
                </a:cubicBezTo>
                <a:cubicBezTo>
                  <a:pt x="1989739" y="1119415"/>
                  <a:pt x="2049758" y="1036736"/>
                  <a:pt x="1780684" y="1069428"/>
                </a:cubicBezTo>
                <a:cubicBezTo>
                  <a:pt x="1511610" y="1102120"/>
                  <a:pt x="1545156" y="1049230"/>
                  <a:pt x="1388976" y="1069428"/>
                </a:cubicBezTo>
                <a:cubicBezTo>
                  <a:pt x="1232796" y="1089626"/>
                  <a:pt x="1238807" y="1060940"/>
                  <a:pt x="1098162" y="1069428"/>
                </a:cubicBezTo>
                <a:cubicBezTo>
                  <a:pt x="957517" y="1077916"/>
                  <a:pt x="414518" y="1004163"/>
                  <a:pt x="178242" y="1069428"/>
                </a:cubicBezTo>
                <a:cubicBezTo>
                  <a:pt x="89249" y="1075585"/>
                  <a:pt x="8229" y="1003041"/>
                  <a:pt x="0" y="891186"/>
                </a:cubicBezTo>
                <a:cubicBezTo>
                  <a:pt x="-26049" y="777386"/>
                  <a:pt x="18298" y="641989"/>
                  <a:pt x="0" y="534714"/>
                </a:cubicBezTo>
                <a:cubicBezTo>
                  <a:pt x="-18298" y="427439"/>
                  <a:pt x="21952" y="275891"/>
                  <a:pt x="0" y="178242"/>
                </a:cubicBezTo>
                <a:close/>
              </a:path>
            </a:pathLst>
          </a:custGeom>
          <a:solidFill>
            <a:schemeClr val="accent4">
              <a:lumMod val="20000"/>
              <a:lumOff val="80000"/>
            </a:schemeClr>
          </a:solidFill>
          <a:ln w="28575" cap="flat" cmpd="sng" algn="ctr">
            <a:solidFill>
              <a:srgbClr val="4472C4">
                <a:shade val="50000"/>
              </a:srgbClr>
            </a:solidFill>
            <a:prstDash val="solid"/>
            <a:miter lim="800000"/>
            <a:extLst>
              <a:ext uri="{C807C97D-BFC1-408E-A445-0C87EB9F89A2}">
                <ask:lineSketchStyleProps xmlns:ask="http://schemas.microsoft.com/office/drawing/2018/sketchyshapes" sd="4073095976">
                  <a:prstGeom prst="roundRect">
                    <a:avLst/>
                  </a:prstGeom>
                  <ask:type>
                    <ask:lineSketchScribble/>
                  </ask:type>
                </ask:lineSketchStyleProps>
              </a:ext>
            </a:extLst>
          </a:ln>
          <a:effectLst/>
        </p:spPr>
        <p:txBody>
          <a:bodyPr rtlCol="0" anchor="ctr"/>
          <a:lstStyle/>
          <a:p>
            <a:pPr marL="457200" lvl="0" indent="-457200" algn="just">
              <a:buFont typeface="Wingdings" panose="05000000000000000000" pitchFamily="2" charset="2"/>
              <a:buChar char="ü"/>
              <a:defRPr/>
            </a:pPr>
            <a:r>
              <a:rPr lang="vi-VN" sz="2800" b="1" kern="0" dirty="0">
                <a:solidFill>
                  <a:srgbClr val="000000"/>
                </a:solidFill>
                <a:cs typeface="Arial" panose="020B0604020202020204" pitchFamily="34" charset="0"/>
              </a:rPr>
              <a:t>Việt Nam khai thác nguồn năng lượng than, dầu thô, khí đốt</a:t>
            </a:r>
            <a:r>
              <a:rPr lang="en-US" sz="2800" b="1" kern="0" dirty="0">
                <a:solidFill>
                  <a:srgbClr val="000000"/>
                </a:solidFill>
                <a:cs typeface="Arial" panose="020B0604020202020204" pitchFamily="34" charset="0"/>
              </a:rPr>
              <a:t> </a:t>
            </a:r>
            <a:r>
              <a:rPr lang="en-US" sz="2800" b="1" kern="0" dirty="0" err="1">
                <a:solidFill>
                  <a:srgbClr val="000000"/>
                </a:solidFill>
                <a:cs typeface="Arial" panose="020B0604020202020204" pitchFamily="34" charset="0"/>
              </a:rPr>
              <a:t>nhiều</a:t>
            </a:r>
            <a:r>
              <a:rPr lang="en-US" sz="2800" b="1" kern="0" dirty="0">
                <a:solidFill>
                  <a:srgbClr val="000000"/>
                </a:solidFill>
                <a:cs typeface="Arial" panose="020B0604020202020204" pitchFamily="34" charset="0"/>
              </a:rPr>
              <a:t>, </a:t>
            </a:r>
            <a:r>
              <a:rPr lang="en-US" sz="2800" b="1" kern="0" dirty="0" err="1">
                <a:solidFill>
                  <a:srgbClr val="000000"/>
                </a:solidFill>
                <a:cs typeface="Arial" panose="020B0604020202020204" pitchFamily="34" charset="0"/>
              </a:rPr>
              <a:t>năng</a:t>
            </a:r>
            <a:r>
              <a:rPr lang="en-US" sz="2800" b="1" kern="0" dirty="0">
                <a:solidFill>
                  <a:srgbClr val="000000"/>
                </a:solidFill>
                <a:cs typeface="Arial" panose="020B0604020202020204" pitchFamily="34" charset="0"/>
              </a:rPr>
              <a:t> </a:t>
            </a:r>
            <a:r>
              <a:rPr lang="en-US" sz="2800" b="1" kern="0" dirty="0" err="1">
                <a:solidFill>
                  <a:srgbClr val="000000"/>
                </a:solidFill>
                <a:cs typeface="Arial" panose="020B0604020202020204" pitchFamily="34" charset="0"/>
              </a:rPr>
              <a:t>lượng</a:t>
            </a:r>
            <a:r>
              <a:rPr lang="en-US" sz="2800" b="1" kern="0" dirty="0">
                <a:solidFill>
                  <a:srgbClr val="000000"/>
                </a:solidFill>
                <a:cs typeface="Arial" panose="020B0604020202020204" pitchFamily="34" charset="0"/>
              </a:rPr>
              <a:t> </a:t>
            </a:r>
            <a:r>
              <a:rPr lang="en-US" sz="2800" b="1" kern="0" dirty="0" err="1">
                <a:solidFill>
                  <a:srgbClr val="000000"/>
                </a:solidFill>
                <a:cs typeface="Arial" panose="020B0604020202020204" pitchFamily="34" charset="0"/>
              </a:rPr>
              <a:t>tái</a:t>
            </a:r>
            <a:r>
              <a:rPr lang="en-US" sz="2800" b="1" kern="0" dirty="0">
                <a:solidFill>
                  <a:srgbClr val="000000"/>
                </a:solidFill>
                <a:cs typeface="Arial" panose="020B0604020202020204" pitchFamily="34" charset="0"/>
              </a:rPr>
              <a:t> </a:t>
            </a:r>
            <a:r>
              <a:rPr lang="en-US" sz="2800" b="1" kern="0" dirty="0" err="1">
                <a:solidFill>
                  <a:srgbClr val="000000"/>
                </a:solidFill>
                <a:cs typeface="Arial" panose="020B0604020202020204" pitchFamily="34" charset="0"/>
              </a:rPr>
              <a:t>tạo</a:t>
            </a:r>
            <a:r>
              <a:rPr lang="en-US" sz="2800" b="1" kern="0" dirty="0">
                <a:solidFill>
                  <a:srgbClr val="000000"/>
                </a:solidFill>
                <a:cs typeface="Arial" panose="020B0604020202020204" pitchFamily="34" charset="0"/>
              </a:rPr>
              <a:t> </a:t>
            </a:r>
            <a:r>
              <a:rPr lang="en-US" sz="2800" b="1" kern="0" dirty="0" err="1">
                <a:solidFill>
                  <a:srgbClr val="000000"/>
                </a:solidFill>
                <a:cs typeface="Arial" panose="020B0604020202020204" pitchFamily="34" charset="0"/>
              </a:rPr>
              <a:t>khai</a:t>
            </a:r>
            <a:r>
              <a:rPr lang="en-US" sz="2800" b="1" kern="0" dirty="0">
                <a:solidFill>
                  <a:srgbClr val="000000"/>
                </a:solidFill>
                <a:cs typeface="Arial" panose="020B0604020202020204" pitchFamily="34" charset="0"/>
              </a:rPr>
              <a:t> </a:t>
            </a:r>
            <a:r>
              <a:rPr lang="en-US" sz="2800" b="1" kern="0" dirty="0" err="1">
                <a:solidFill>
                  <a:srgbClr val="000000"/>
                </a:solidFill>
                <a:cs typeface="Arial" panose="020B0604020202020204" pitchFamily="34" charset="0"/>
              </a:rPr>
              <a:t>thác</a:t>
            </a:r>
            <a:r>
              <a:rPr lang="en-US" sz="2800" b="1" kern="0" dirty="0">
                <a:solidFill>
                  <a:srgbClr val="000000"/>
                </a:solidFill>
                <a:cs typeface="Arial" panose="020B0604020202020204" pitchFamily="34" charset="0"/>
              </a:rPr>
              <a:t> </a:t>
            </a:r>
            <a:r>
              <a:rPr lang="en-US" sz="2800" b="1" kern="0" dirty="0" err="1">
                <a:solidFill>
                  <a:srgbClr val="000000"/>
                </a:solidFill>
                <a:cs typeface="Arial" panose="020B0604020202020204" pitchFamily="34" charset="0"/>
              </a:rPr>
              <a:t>còn</a:t>
            </a:r>
            <a:r>
              <a:rPr lang="en-US" sz="2800" b="1" kern="0" dirty="0">
                <a:solidFill>
                  <a:srgbClr val="000000"/>
                </a:solidFill>
                <a:cs typeface="Arial" panose="020B0604020202020204" pitchFamily="34" charset="0"/>
              </a:rPr>
              <a:t> </a:t>
            </a:r>
            <a:r>
              <a:rPr lang="en-US" sz="2800" b="1" kern="0" dirty="0" err="1">
                <a:solidFill>
                  <a:srgbClr val="000000"/>
                </a:solidFill>
                <a:cs typeface="Arial" panose="020B0604020202020204" pitchFamily="34" charset="0"/>
              </a:rPr>
              <a:t>khá</a:t>
            </a:r>
            <a:r>
              <a:rPr lang="en-US" sz="2800" b="1" kern="0" dirty="0">
                <a:solidFill>
                  <a:srgbClr val="000000"/>
                </a:solidFill>
                <a:cs typeface="Arial" panose="020B0604020202020204" pitchFamily="34" charset="0"/>
              </a:rPr>
              <a:t> </a:t>
            </a:r>
            <a:r>
              <a:rPr lang="en-US" sz="2800" b="1" kern="0" dirty="0" err="1">
                <a:solidFill>
                  <a:srgbClr val="000000"/>
                </a:solidFill>
                <a:cs typeface="Arial" panose="020B0604020202020204" pitchFamily="34" charset="0"/>
              </a:rPr>
              <a:t>nhỏ</a:t>
            </a:r>
            <a:r>
              <a:rPr lang="en-US" sz="2800" b="1" kern="0" dirty="0">
                <a:solidFill>
                  <a:srgbClr val="000000"/>
                </a:solidFill>
                <a:cs typeface="Arial" panose="020B0604020202020204" pitchFamily="34" charset="0"/>
              </a:rPr>
              <a:t>.</a:t>
            </a:r>
            <a:endParaRPr lang="vi-VN" sz="2800" b="1" kern="0" dirty="0" err="1">
              <a:solidFill>
                <a:srgbClr val="000000"/>
              </a:solidFill>
              <a:cs typeface="Arial" panose="020B0604020202020204" pitchFamily="34" charset="0"/>
            </a:endParaRPr>
          </a:p>
        </p:txBody>
      </p:sp>
      <p:sp>
        <p:nvSpPr>
          <p:cNvPr id="13" name="Rectangle: Rounded Corners 15" descr="n87 Zalo Nguyen Thi Lan Anh">
            <a:extLst>
              <a:ext uri="{FF2B5EF4-FFF2-40B4-BE49-F238E27FC236}">
                <a16:creationId xmlns:a16="http://schemas.microsoft.com/office/drawing/2014/main" id="{B071D522-DB96-4906-9FC5-05B434696D9C}"/>
              </a:ext>
            </a:extLst>
          </p:cNvPr>
          <p:cNvSpPr/>
          <p:nvPr/>
        </p:nvSpPr>
        <p:spPr>
          <a:xfrm>
            <a:off x="801185" y="3020355"/>
            <a:ext cx="10445933" cy="1069428"/>
          </a:xfrm>
          <a:custGeom>
            <a:avLst/>
            <a:gdLst>
              <a:gd name="connsiteX0" fmla="*/ 0 w 10445933"/>
              <a:gd name="connsiteY0" fmla="*/ 178242 h 1069428"/>
              <a:gd name="connsiteX1" fmla="*/ 178242 w 10445933"/>
              <a:gd name="connsiteY1" fmla="*/ 0 h 1069428"/>
              <a:gd name="connsiteX2" fmla="*/ 771739 w 10445933"/>
              <a:gd name="connsiteY2" fmla="*/ 0 h 1069428"/>
              <a:gd name="connsiteX3" fmla="*/ 1163447 w 10445933"/>
              <a:gd name="connsiteY3" fmla="*/ 0 h 1069428"/>
              <a:gd name="connsiteX4" fmla="*/ 1555155 w 10445933"/>
              <a:gd name="connsiteY4" fmla="*/ 0 h 1069428"/>
              <a:gd name="connsiteX5" fmla="*/ 2249547 w 10445933"/>
              <a:gd name="connsiteY5" fmla="*/ 0 h 1069428"/>
              <a:gd name="connsiteX6" fmla="*/ 2843044 w 10445933"/>
              <a:gd name="connsiteY6" fmla="*/ 0 h 1069428"/>
              <a:gd name="connsiteX7" fmla="*/ 3133857 w 10445933"/>
              <a:gd name="connsiteY7" fmla="*/ 0 h 1069428"/>
              <a:gd name="connsiteX8" fmla="*/ 3424671 w 10445933"/>
              <a:gd name="connsiteY8" fmla="*/ 0 h 1069428"/>
              <a:gd name="connsiteX9" fmla="*/ 3917273 w 10445933"/>
              <a:gd name="connsiteY9" fmla="*/ 0 h 1069428"/>
              <a:gd name="connsiteX10" fmla="*/ 4510770 w 10445933"/>
              <a:gd name="connsiteY10" fmla="*/ 0 h 1069428"/>
              <a:gd name="connsiteX11" fmla="*/ 4902478 w 10445933"/>
              <a:gd name="connsiteY11" fmla="*/ 0 h 1069428"/>
              <a:gd name="connsiteX12" fmla="*/ 5294186 w 10445933"/>
              <a:gd name="connsiteY12" fmla="*/ 0 h 1069428"/>
              <a:gd name="connsiteX13" fmla="*/ 6089472 w 10445933"/>
              <a:gd name="connsiteY13" fmla="*/ 0 h 1069428"/>
              <a:gd name="connsiteX14" fmla="*/ 6783864 w 10445933"/>
              <a:gd name="connsiteY14" fmla="*/ 0 h 1069428"/>
              <a:gd name="connsiteX15" fmla="*/ 7175572 w 10445933"/>
              <a:gd name="connsiteY15" fmla="*/ 0 h 1069428"/>
              <a:gd name="connsiteX16" fmla="*/ 7567280 w 10445933"/>
              <a:gd name="connsiteY16" fmla="*/ 0 h 1069428"/>
              <a:gd name="connsiteX17" fmla="*/ 8160777 w 10445933"/>
              <a:gd name="connsiteY17" fmla="*/ 0 h 1069428"/>
              <a:gd name="connsiteX18" fmla="*/ 8754274 w 10445933"/>
              <a:gd name="connsiteY18" fmla="*/ 0 h 1069428"/>
              <a:gd name="connsiteX19" fmla="*/ 9145982 w 10445933"/>
              <a:gd name="connsiteY19" fmla="*/ 0 h 1069428"/>
              <a:gd name="connsiteX20" fmla="*/ 10267691 w 10445933"/>
              <a:gd name="connsiteY20" fmla="*/ 0 h 1069428"/>
              <a:gd name="connsiteX21" fmla="*/ 10445933 w 10445933"/>
              <a:gd name="connsiteY21" fmla="*/ 178242 h 1069428"/>
              <a:gd name="connsiteX22" fmla="*/ 10445933 w 10445933"/>
              <a:gd name="connsiteY22" fmla="*/ 534714 h 1069428"/>
              <a:gd name="connsiteX23" fmla="*/ 10445933 w 10445933"/>
              <a:gd name="connsiteY23" fmla="*/ 891186 h 1069428"/>
              <a:gd name="connsiteX24" fmla="*/ 10267691 w 10445933"/>
              <a:gd name="connsiteY24" fmla="*/ 1069428 h 1069428"/>
              <a:gd name="connsiteX25" fmla="*/ 9976877 w 10445933"/>
              <a:gd name="connsiteY25" fmla="*/ 1069428 h 1069428"/>
              <a:gd name="connsiteX26" fmla="*/ 9282486 w 10445933"/>
              <a:gd name="connsiteY26" fmla="*/ 1069428 h 1069428"/>
              <a:gd name="connsiteX27" fmla="*/ 8588094 w 10445933"/>
              <a:gd name="connsiteY27" fmla="*/ 1069428 h 1069428"/>
              <a:gd name="connsiteX28" fmla="*/ 7994597 w 10445933"/>
              <a:gd name="connsiteY28" fmla="*/ 1069428 h 1069428"/>
              <a:gd name="connsiteX29" fmla="*/ 7703784 w 10445933"/>
              <a:gd name="connsiteY29" fmla="*/ 1069428 h 1069428"/>
              <a:gd name="connsiteX30" fmla="*/ 7312076 w 10445933"/>
              <a:gd name="connsiteY30" fmla="*/ 1069428 h 1069428"/>
              <a:gd name="connsiteX31" fmla="*/ 6718579 w 10445933"/>
              <a:gd name="connsiteY31" fmla="*/ 1069428 h 1069428"/>
              <a:gd name="connsiteX32" fmla="*/ 5923293 w 10445933"/>
              <a:gd name="connsiteY32" fmla="*/ 1069428 h 1069428"/>
              <a:gd name="connsiteX33" fmla="*/ 5632479 w 10445933"/>
              <a:gd name="connsiteY33" fmla="*/ 1069428 h 1069428"/>
              <a:gd name="connsiteX34" fmla="*/ 4938088 w 10445933"/>
              <a:gd name="connsiteY34" fmla="*/ 1069428 h 1069428"/>
              <a:gd name="connsiteX35" fmla="*/ 4546380 w 10445933"/>
              <a:gd name="connsiteY35" fmla="*/ 1069428 h 1069428"/>
              <a:gd name="connsiteX36" fmla="*/ 4154672 w 10445933"/>
              <a:gd name="connsiteY36" fmla="*/ 1069428 h 1069428"/>
              <a:gd name="connsiteX37" fmla="*/ 3561175 w 10445933"/>
              <a:gd name="connsiteY37" fmla="*/ 1069428 h 1069428"/>
              <a:gd name="connsiteX38" fmla="*/ 3068572 w 10445933"/>
              <a:gd name="connsiteY38" fmla="*/ 1069428 h 1069428"/>
              <a:gd name="connsiteX39" fmla="*/ 2676864 w 10445933"/>
              <a:gd name="connsiteY39" fmla="*/ 1069428 h 1069428"/>
              <a:gd name="connsiteX40" fmla="*/ 2285156 w 10445933"/>
              <a:gd name="connsiteY40" fmla="*/ 1069428 h 1069428"/>
              <a:gd name="connsiteX41" fmla="*/ 1893448 w 10445933"/>
              <a:gd name="connsiteY41" fmla="*/ 1069428 h 1069428"/>
              <a:gd name="connsiteX42" fmla="*/ 1501740 w 10445933"/>
              <a:gd name="connsiteY42" fmla="*/ 1069428 h 1069428"/>
              <a:gd name="connsiteX43" fmla="*/ 1009138 w 10445933"/>
              <a:gd name="connsiteY43" fmla="*/ 1069428 h 1069428"/>
              <a:gd name="connsiteX44" fmla="*/ 178242 w 10445933"/>
              <a:gd name="connsiteY44" fmla="*/ 1069428 h 1069428"/>
              <a:gd name="connsiteX45" fmla="*/ 0 w 10445933"/>
              <a:gd name="connsiteY45" fmla="*/ 891186 h 1069428"/>
              <a:gd name="connsiteX46" fmla="*/ 0 w 10445933"/>
              <a:gd name="connsiteY46" fmla="*/ 541843 h 1069428"/>
              <a:gd name="connsiteX47" fmla="*/ 0 w 10445933"/>
              <a:gd name="connsiteY47" fmla="*/ 178242 h 1069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445933" h="1069428" fill="none" extrusionOk="0">
                <a:moveTo>
                  <a:pt x="0" y="178242"/>
                </a:moveTo>
                <a:cubicBezTo>
                  <a:pt x="-23113" y="70231"/>
                  <a:pt x="93331" y="2866"/>
                  <a:pt x="178242" y="0"/>
                </a:cubicBezTo>
                <a:cubicBezTo>
                  <a:pt x="459984" y="-28705"/>
                  <a:pt x="540874" y="60729"/>
                  <a:pt x="771739" y="0"/>
                </a:cubicBezTo>
                <a:cubicBezTo>
                  <a:pt x="1002604" y="-60729"/>
                  <a:pt x="1021452" y="25171"/>
                  <a:pt x="1163447" y="0"/>
                </a:cubicBezTo>
                <a:cubicBezTo>
                  <a:pt x="1305442" y="-25171"/>
                  <a:pt x="1429130" y="15796"/>
                  <a:pt x="1555155" y="0"/>
                </a:cubicBezTo>
                <a:cubicBezTo>
                  <a:pt x="1681180" y="-15796"/>
                  <a:pt x="2027969" y="34857"/>
                  <a:pt x="2249547" y="0"/>
                </a:cubicBezTo>
                <a:cubicBezTo>
                  <a:pt x="2471125" y="-34857"/>
                  <a:pt x="2563037" y="53080"/>
                  <a:pt x="2843044" y="0"/>
                </a:cubicBezTo>
                <a:cubicBezTo>
                  <a:pt x="3123051" y="-53080"/>
                  <a:pt x="2996374" y="34346"/>
                  <a:pt x="3133857" y="0"/>
                </a:cubicBezTo>
                <a:cubicBezTo>
                  <a:pt x="3271340" y="-34346"/>
                  <a:pt x="3355682" y="7248"/>
                  <a:pt x="3424671" y="0"/>
                </a:cubicBezTo>
                <a:cubicBezTo>
                  <a:pt x="3493660" y="-7248"/>
                  <a:pt x="3740007" y="31270"/>
                  <a:pt x="3917273" y="0"/>
                </a:cubicBezTo>
                <a:cubicBezTo>
                  <a:pt x="4094539" y="-31270"/>
                  <a:pt x="4382065" y="48808"/>
                  <a:pt x="4510770" y="0"/>
                </a:cubicBezTo>
                <a:cubicBezTo>
                  <a:pt x="4639475" y="-48808"/>
                  <a:pt x="4823729" y="2831"/>
                  <a:pt x="4902478" y="0"/>
                </a:cubicBezTo>
                <a:cubicBezTo>
                  <a:pt x="4981227" y="-2831"/>
                  <a:pt x="5172898" y="4449"/>
                  <a:pt x="5294186" y="0"/>
                </a:cubicBezTo>
                <a:cubicBezTo>
                  <a:pt x="5415474" y="-4449"/>
                  <a:pt x="5908273" y="48461"/>
                  <a:pt x="6089472" y="0"/>
                </a:cubicBezTo>
                <a:cubicBezTo>
                  <a:pt x="6270671" y="-48461"/>
                  <a:pt x="6636228" y="42433"/>
                  <a:pt x="6783864" y="0"/>
                </a:cubicBezTo>
                <a:cubicBezTo>
                  <a:pt x="6931500" y="-42433"/>
                  <a:pt x="7094963" y="39421"/>
                  <a:pt x="7175572" y="0"/>
                </a:cubicBezTo>
                <a:cubicBezTo>
                  <a:pt x="7256181" y="-39421"/>
                  <a:pt x="7416101" y="37795"/>
                  <a:pt x="7567280" y="0"/>
                </a:cubicBezTo>
                <a:cubicBezTo>
                  <a:pt x="7718459" y="-37795"/>
                  <a:pt x="7978877" y="65869"/>
                  <a:pt x="8160777" y="0"/>
                </a:cubicBezTo>
                <a:cubicBezTo>
                  <a:pt x="8342677" y="-65869"/>
                  <a:pt x="8511752" y="27136"/>
                  <a:pt x="8754274" y="0"/>
                </a:cubicBezTo>
                <a:cubicBezTo>
                  <a:pt x="8996796" y="-27136"/>
                  <a:pt x="9037843" y="26864"/>
                  <a:pt x="9145982" y="0"/>
                </a:cubicBezTo>
                <a:cubicBezTo>
                  <a:pt x="9254121" y="-26864"/>
                  <a:pt x="9870483" y="27387"/>
                  <a:pt x="10267691" y="0"/>
                </a:cubicBezTo>
                <a:cubicBezTo>
                  <a:pt x="10348307" y="-10198"/>
                  <a:pt x="10442624" y="76640"/>
                  <a:pt x="10445933" y="178242"/>
                </a:cubicBezTo>
                <a:cubicBezTo>
                  <a:pt x="10479129" y="274982"/>
                  <a:pt x="10434054" y="404711"/>
                  <a:pt x="10445933" y="534714"/>
                </a:cubicBezTo>
                <a:cubicBezTo>
                  <a:pt x="10457812" y="664717"/>
                  <a:pt x="10416636" y="800726"/>
                  <a:pt x="10445933" y="891186"/>
                </a:cubicBezTo>
                <a:cubicBezTo>
                  <a:pt x="10442990" y="969558"/>
                  <a:pt x="10363882" y="1074405"/>
                  <a:pt x="10267691" y="1069428"/>
                </a:cubicBezTo>
                <a:cubicBezTo>
                  <a:pt x="10147301" y="1069801"/>
                  <a:pt x="10091512" y="1037750"/>
                  <a:pt x="9976877" y="1069428"/>
                </a:cubicBezTo>
                <a:cubicBezTo>
                  <a:pt x="9862242" y="1101106"/>
                  <a:pt x="9496943" y="1063168"/>
                  <a:pt x="9282486" y="1069428"/>
                </a:cubicBezTo>
                <a:cubicBezTo>
                  <a:pt x="9068029" y="1075688"/>
                  <a:pt x="8741260" y="1038744"/>
                  <a:pt x="8588094" y="1069428"/>
                </a:cubicBezTo>
                <a:cubicBezTo>
                  <a:pt x="8434928" y="1100112"/>
                  <a:pt x="8254058" y="1056175"/>
                  <a:pt x="7994597" y="1069428"/>
                </a:cubicBezTo>
                <a:cubicBezTo>
                  <a:pt x="7735136" y="1082681"/>
                  <a:pt x="7811599" y="1052646"/>
                  <a:pt x="7703784" y="1069428"/>
                </a:cubicBezTo>
                <a:cubicBezTo>
                  <a:pt x="7595969" y="1086210"/>
                  <a:pt x="7399994" y="1052982"/>
                  <a:pt x="7312076" y="1069428"/>
                </a:cubicBezTo>
                <a:cubicBezTo>
                  <a:pt x="7224158" y="1085874"/>
                  <a:pt x="6839407" y="1065891"/>
                  <a:pt x="6718579" y="1069428"/>
                </a:cubicBezTo>
                <a:cubicBezTo>
                  <a:pt x="6597751" y="1072965"/>
                  <a:pt x="6150624" y="1051659"/>
                  <a:pt x="5923293" y="1069428"/>
                </a:cubicBezTo>
                <a:cubicBezTo>
                  <a:pt x="5695962" y="1087197"/>
                  <a:pt x="5716129" y="1062785"/>
                  <a:pt x="5632479" y="1069428"/>
                </a:cubicBezTo>
                <a:cubicBezTo>
                  <a:pt x="5548829" y="1076071"/>
                  <a:pt x="5264241" y="993790"/>
                  <a:pt x="4938088" y="1069428"/>
                </a:cubicBezTo>
                <a:cubicBezTo>
                  <a:pt x="4611935" y="1145066"/>
                  <a:pt x="4700953" y="1053341"/>
                  <a:pt x="4546380" y="1069428"/>
                </a:cubicBezTo>
                <a:cubicBezTo>
                  <a:pt x="4391807" y="1085515"/>
                  <a:pt x="4292738" y="1048272"/>
                  <a:pt x="4154672" y="1069428"/>
                </a:cubicBezTo>
                <a:cubicBezTo>
                  <a:pt x="4016606" y="1090584"/>
                  <a:pt x="3774422" y="1037157"/>
                  <a:pt x="3561175" y="1069428"/>
                </a:cubicBezTo>
                <a:cubicBezTo>
                  <a:pt x="3347928" y="1101699"/>
                  <a:pt x="3270557" y="1033964"/>
                  <a:pt x="3068572" y="1069428"/>
                </a:cubicBezTo>
                <a:cubicBezTo>
                  <a:pt x="2866587" y="1104892"/>
                  <a:pt x="2837072" y="1055655"/>
                  <a:pt x="2676864" y="1069428"/>
                </a:cubicBezTo>
                <a:cubicBezTo>
                  <a:pt x="2516656" y="1083201"/>
                  <a:pt x="2448889" y="1048410"/>
                  <a:pt x="2285156" y="1069428"/>
                </a:cubicBezTo>
                <a:cubicBezTo>
                  <a:pt x="2121423" y="1090446"/>
                  <a:pt x="1979070" y="1047369"/>
                  <a:pt x="1893448" y="1069428"/>
                </a:cubicBezTo>
                <a:cubicBezTo>
                  <a:pt x="1807826" y="1091487"/>
                  <a:pt x="1670886" y="1056010"/>
                  <a:pt x="1501740" y="1069428"/>
                </a:cubicBezTo>
                <a:cubicBezTo>
                  <a:pt x="1332594" y="1082846"/>
                  <a:pt x="1248429" y="1059539"/>
                  <a:pt x="1009138" y="1069428"/>
                </a:cubicBezTo>
                <a:cubicBezTo>
                  <a:pt x="769847" y="1079317"/>
                  <a:pt x="357525" y="989234"/>
                  <a:pt x="178242" y="1069428"/>
                </a:cubicBezTo>
                <a:cubicBezTo>
                  <a:pt x="77445" y="1064646"/>
                  <a:pt x="5583" y="1004034"/>
                  <a:pt x="0" y="891186"/>
                </a:cubicBezTo>
                <a:cubicBezTo>
                  <a:pt x="-33053" y="724764"/>
                  <a:pt x="40506" y="644536"/>
                  <a:pt x="0" y="541843"/>
                </a:cubicBezTo>
                <a:cubicBezTo>
                  <a:pt x="-40506" y="439150"/>
                  <a:pt x="7673" y="287609"/>
                  <a:pt x="0" y="178242"/>
                </a:cubicBezTo>
                <a:close/>
              </a:path>
              <a:path w="10445933" h="1069428" stroke="0" extrusionOk="0">
                <a:moveTo>
                  <a:pt x="0" y="178242"/>
                </a:moveTo>
                <a:cubicBezTo>
                  <a:pt x="-573" y="82585"/>
                  <a:pt x="92614" y="-2772"/>
                  <a:pt x="178242" y="0"/>
                </a:cubicBezTo>
                <a:cubicBezTo>
                  <a:pt x="439542" y="-54084"/>
                  <a:pt x="608900" y="11182"/>
                  <a:pt x="771739" y="0"/>
                </a:cubicBezTo>
                <a:cubicBezTo>
                  <a:pt x="934578" y="-11182"/>
                  <a:pt x="1253183" y="37541"/>
                  <a:pt x="1567025" y="0"/>
                </a:cubicBezTo>
                <a:cubicBezTo>
                  <a:pt x="1880867" y="-37541"/>
                  <a:pt x="2077186" y="65623"/>
                  <a:pt x="2362311" y="0"/>
                </a:cubicBezTo>
                <a:cubicBezTo>
                  <a:pt x="2647436" y="-65623"/>
                  <a:pt x="2740166" y="30503"/>
                  <a:pt x="2955808" y="0"/>
                </a:cubicBezTo>
                <a:cubicBezTo>
                  <a:pt x="3171450" y="-30503"/>
                  <a:pt x="3204968" y="13151"/>
                  <a:pt x="3347516" y="0"/>
                </a:cubicBezTo>
                <a:cubicBezTo>
                  <a:pt x="3490064" y="-13151"/>
                  <a:pt x="3854626" y="94512"/>
                  <a:pt x="4142802" y="0"/>
                </a:cubicBezTo>
                <a:cubicBezTo>
                  <a:pt x="4430978" y="-94512"/>
                  <a:pt x="4463663" y="25844"/>
                  <a:pt x="4635404" y="0"/>
                </a:cubicBezTo>
                <a:cubicBezTo>
                  <a:pt x="4807145" y="-25844"/>
                  <a:pt x="5095200" y="23384"/>
                  <a:pt x="5228901" y="0"/>
                </a:cubicBezTo>
                <a:cubicBezTo>
                  <a:pt x="5362602" y="-23384"/>
                  <a:pt x="5756038" y="45470"/>
                  <a:pt x="5923293" y="0"/>
                </a:cubicBezTo>
                <a:cubicBezTo>
                  <a:pt x="6090548" y="-45470"/>
                  <a:pt x="6282554" y="26717"/>
                  <a:pt x="6617684" y="0"/>
                </a:cubicBezTo>
                <a:cubicBezTo>
                  <a:pt x="6952814" y="-26717"/>
                  <a:pt x="7124283" y="15222"/>
                  <a:pt x="7312076" y="0"/>
                </a:cubicBezTo>
                <a:cubicBezTo>
                  <a:pt x="7499869" y="-15222"/>
                  <a:pt x="7804710" y="39120"/>
                  <a:pt x="8107362" y="0"/>
                </a:cubicBezTo>
                <a:cubicBezTo>
                  <a:pt x="8410014" y="-39120"/>
                  <a:pt x="8435914" y="58951"/>
                  <a:pt x="8700859" y="0"/>
                </a:cubicBezTo>
                <a:cubicBezTo>
                  <a:pt x="8965804" y="-58951"/>
                  <a:pt x="9114549" y="13024"/>
                  <a:pt x="9294356" y="0"/>
                </a:cubicBezTo>
                <a:cubicBezTo>
                  <a:pt x="9474163" y="-13024"/>
                  <a:pt x="10049031" y="107193"/>
                  <a:pt x="10267691" y="0"/>
                </a:cubicBezTo>
                <a:cubicBezTo>
                  <a:pt x="10375115" y="23979"/>
                  <a:pt x="10442395" y="82189"/>
                  <a:pt x="10445933" y="178242"/>
                </a:cubicBezTo>
                <a:cubicBezTo>
                  <a:pt x="10486102" y="322564"/>
                  <a:pt x="10428639" y="425551"/>
                  <a:pt x="10445933" y="534714"/>
                </a:cubicBezTo>
                <a:cubicBezTo>
                  <a:pt x="10463227" y="643877"/>
                  <a:pt x="10415177" y="808196"/>
                  <a:pt x="10445933" y="891186"/>
                </a:cubicBezTo>
                <a:cubicBezTo>
                  <a:pt x="10472344" y="985808"/>
                  <a:pt x="10368160" y="1058807"/>
                  <a:pt x="10267691" y="1069428"/>
                </a:cubicBezTo>
                <a:cubicBezTo>
                  <a:pt x="10165831" y="1099703"/>
                  <a:pt x="10064028" y="1040493"/>
                  <a:pt x="9976877" y="1069428"/>
                </a:cubicBezTo>
                <a:cubicBezTo>
                  <a:pt x="9889726" y="1098363"/>
                  <a:pt x="9520084" y="999308"/>
                  <a:pt x="9181591" y="1069428"/>
                </a:cubicBezTo>
                <a:cubicBezTo>
                  <a:pt x="8843098" y="1139548"/>
                  <a:pt x="8557754" y="1052233"/>
                  <a:pt x="8386306" y="1069428"/>
                </a:cubicBezTo>
                <a:cubicBezTo>
                  <a:pt x="8214858" y="1086623"/>
                  <a:pt x="8075244" y="1032011"/>
                  <a:pt x="7994597" y="1069428"/>
                </a:cubicBezTo>
                <a:cubicBezTo>
                  <a:pt x="7913950" y="1106845"/>
                  <a:pt x="7533696" y="1003880"/>
                  <a:pt x="7300206" y="1069428"/>
                </a:cubicBezTo>
                <a:cubicBezTo>
                  <a:pt x="7066716" y="1134976"/>
                  <a:pt x="7069070" y="1060380"/>
                  <a:pt x="7009392" y="1069428"/>
                </a:cubicBezTo>
                <a:cubicBezTo>
                  <a:pt x="6949714" y="1078476"/>
                  <a:pt x="6730319" y="1016769"/>
                  <a:pt x="6516790" y="1069428"/>
                </a:cubicBezTo>
                <a:cubicBezTo>
                  <a:pt x="6303261" y="1122087"/>
                  <a:pt x="6065175" y="1022923"/>
                  <a:pt x="5923293" y="1069428"/>
                </a:cubicBezTo>
                <a:cubicBezTo>
                  <a:pt x="5781411" y="1115933"/>
                  <a:pt x="5500594" y="1031173"/>
                  <a:pt x="5329796" y="1069428"/>
                </a:cubicBezTo>
                <a:cubicBezTo>
                  <a:pt x="5158998" y="1107683"/>
                  <a:pt x="5126885" y="1045309"/>
                  <a:pt x="4938088" y="1069428"/>
                </a:cubicBezTo>
                <a:cubicBezTo>
                  <a:pt x="4749291" y="1093547"/>
                  <a:pt x="4392679" y="997666"/>
                  <a:pt x="4243696" y="1069428"/>
                </a:cubicBezTo>
                <a:cubicBezTo>
                  <a:pt x="4094713" y="1141190"/>
                  <a:pt x="4070948" y="1041238"/>
                  <a:pt x="3952883" y="1069428"/>
                </a:cubicBezTo>
                <a:cubicBezTo>
                  <a:pt x="3834818" y="1097618"/>
                  <a:pt x="3660107" y="1034005"/>
                  <a:pt x="3460280" y="1069428"/>
                </a:cubicBezTo>
                <a:cubicBezTo>
                  <a:pt x="3260453" y="1104851"/>
                  <a:pt x="3232736" y="1064900"/>
                  <a:pt x="3169467" y="1069428"/>
                </a:cubicBezTo>
                <a:cubicBezTo>
                  <a:pt x="3106198" y="1073956"/>
                  <a:pt x="2758623" y="1019441"/>
                  <a:pt x="2374181" y="1069428"/>
                </a:cubicBezTo>
                <a:cubicBezTo>
                  <a:pt x="1989739" y="1119415"/>
                  <a:pt x="2049758" y="1036736"/>
                  <a:pt x="1780684" y="1069428"/>
                </a:cubicBezTo>
                <a:cubicBezTo>
                  <a:pt x="1511610" y="1102120"/>
                  <a:pt x="1545156" y="1049230"/>
                  <a:pt x="1388976" y="1069428"/>
                </a:cubicBezTo>
                <a:cubicBezTo>
                  <a:pt x="1232796" y="1089626"/>
                  <a:pt x="1238807" y="1060940"/>
                  <a:pt x="1098162" y="1069428"/>
                </a:cubicBezTo>
                <a:cubicBezTo>
                  <a:pt x="957517" y="1077916"/>
                  <a:pt x="414518" y="1004163"/>
                  <a:pt x="178242" y="1069428"/>
                </a:cubicBezTo>
                <a:cubicBezTo>
                  <a:pt x="89249" y="1075585"/>
                  <a:pt x="8229" y="1003041"/>
                  <a:pt x="0" y="891186"/>
                </a:cubicBezTo>
                <a:cubicBezTo>
                  <a:pt x="-26049" y="777386"/>
                  <a:pt x="18298" y="641989"/>
                  <a:pt x="0" y="534714"/>
                </a:cubicBezTo>
                <a:cubicBezTo>
                  <a:pt x="-18298" y="427439"/>
                  <a:pt x="21952" y="275891"/>
                  <a:pt x="0" y="178242"/>
                </a:cubicBezTo>
                <a:close/>
              </a:path>
            </a:pathLst>
          </a:custGeom>
          <a:solidFill>
            <a:schemeClr val="bg2">
              <a:lumMod val="75000"/>
            </a:schemeClr>
          </a:solidFill>
          <a:ln w="28575" cap="flat" cmpd="sng" algn="ctr">
            <a:solidFill>
              <a:srgbClr val="4472C4">
                <a:shade val="50000"/>
              </a:srgbClr>
            </a:solidFill>
            <a:prstDash val="solid"/>
            <a:miter lim="800000"/>
            <a:extLst>
              <a:ext uri="{C807C97D-BFC1-408E-A445-0C87EB9F89A2}">
                <ask:lineSketchStyleProps xmlns:ask="http://schemas.microsoft.com/office/drawing/2018/sketchyshapes" sd="4073095976">
                  <a:prstGeom prst="roundRect">
                    <a:avLst/>
                  </a:prstGeom>
                  <ask:type>
                    <ask:lineSketchScribble/>
                  </ask:type>
                </ask:lineSketchStyleProps>
              </a:ext>
            </a:extLst>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Năng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lượng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thủy</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điện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đã</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gần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như</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khai</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thác</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hết</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trữ</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lượng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than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đá</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cũng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đang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cạn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dần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vi-VN" sz="2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Rectangle: Rounded Corners 15" descr="n87 Zalo Nguyen Thi Lan Anh">
            <a:extLst>
              <a:ext uri="{FF2B5EF4-FFF2-40B4-BE49-F238E27FC236}">
                <a16:creationId xmlns:a16="http://schemas.microsoft.com/office/drawing/2014/main" id="{B071D522-DB96-4906-9FC5-05B434696D9C}"/>
              </a:ext>
            </a:extLst>
          </p:cNvPr>
          <p:cNvSpPr/>
          <p:nvPr/>
        </p:nvSpPr>
        <p:spPr>
          <a:xfrm>
            <a:off x="801184" y="4444407"/>
            <a:ext cx="10445933" cy="1669009"/>
          </a:xfrm>
          <a:custGeom>
            <a:avLst/>
            <a:gdLst>
              <a:gd name="connsiteX0" fmla="*/ 0 w 10445933"/>
              <a:gd name="connsiteY0" fmla="*/ 278174 h 1669009"/>
              <a:gd name="connsiteX1" fmla="*/ 278174 w 10445933"/>
              <a:gd name="connsiteY1" fmla="*/ 0 h 1669009"/>
              <a:gd name="connsiteX2" fmla="*/ 859914 w 10445933"/>
              <a:gd name="connsiteY2" fmla="*/ 0 h 1669009"/>
              <a:gd name="connsiteX3" fmla="*/ 1243863 w 10445933"/>
              <a:gd name="connsiteY3" fmla="*/ 0 h 1669009"/>
              <a:gd name="connsiteX4" fmla="*/ 1627811 w 10445933"/>
              <a:gd name="connsiteY4" fmla="*/ 0 h 1669009"/>
              <a:gd name="connsiteX5" fmla="*/ 2308448 w 10445933"/>
              <a:gd name="connsiteY5" fmla="*/ 0 h 1669009"/>
              <a:gd name="connsiteX6" fmla="*/ 2890188 w 10445933"/>
              <a:gd name="connsiteY6" fmla="*/ 0 h 1669009"/>
              <a:gd name="connsiteX7" fmla="*/ 3175241 w 10445933"/>
              <a:gd name="connsiteY7" fmla="*/ 0 h 1669009"/>
              <a:gd name="connsiteX8" fmla="*/ 3460293 w 10445933"/>
              <a:gd name="connsiteY8" fmla="*/ 0 h 1669009"/>
              <a:gd name="connsiteX9" fmla="*/ 3943138 w 10445933"/>
              <a:gd name="connsiteY9" fmla="*/ 0 h 1669009"/>
              <a:gd name="connsiteX10" fmla="*/ 4524878 w 10445933"/>
              <a:gd name="connsiteY10" fmla="*/ 0 h 1669009"/>
              <a:gd name="connsiteX11" fmla="*/ 4908827 w 10445933"/>
              <a:gd name="connsiteY11" fmla="*/ 0 h 1669009"/>
              <a:gd name="connsiteX12" fmla="*/ 5292775 w 10445933"/>
              <a:gd name="connsiteY12" fmla="*/ 0 h 1669009"/>
              <a:gd name="connsiteX13" fmla="*/ 6072307 w 10445933"/>
              <a:gd name="connsiteY13" fmla="*/ 0 h 1669009"/>
              <a:gd name="connsiteX14" fmla="*/ 6752943 w 10445933"/>
              <a:gd name="connsiteY14" fmla="*/ 0 h 1669009"/>
              <a:gd name="connsiteX15" fmla="*/ 7136892 w 10445933"/>
              <a:gd name="connsiteY15" fmla="*/ 0 h 1669009"/>
              <a:gd name="connsiteX16" fmla="*/ 7520841 w 10445933"/>
              <a:gd name="connsiteY16" fmla="*/ 0 h 1669009"/>
              <a:gd name="connsiteX17" fmla="*/ 8102581 w 10445933"/>
              <a:gd name="connsiteY17" fmla="*/ 0 h 1669009"/>
              <a:gd name="connsiteX18" fmla="*/ 8684321 w 10445933"/>
              <a:gd name="connsiteY18" fmla="*/ 0 h 1669009"/>
              <a:gd name="connsiteX19" fmla="*/ 9068270 w 10445933"/>
              <a:gd name="connsiteY19" fmla="*/ 0 h 1669009"/>
              <a:gd name="connsiteX20" fmla="*/ 10167759 w 10445933"/>
              <a:gd name="connsiteY20" fmla="*/ 0 h 1669009"/>
              <a:gd name="connsiteX21" fmla="*/ 10445933 w 10445933"/>
              <a:gd name="connsiteY21" fmla="*/ 278174 h 1669009"/>
              <a:gd name="connsiteX22" fmla="*/ 10445933 w 10445933"/>
              <a:gd name="connsiteY22" fmla="*/ 834505 h 1669009"/>
              <a:gd name="connsiteX23" fmla="*/ 10445933 w 10445933"/>
              <a:gd name="connsiteY23" fmla="*/ 1390835 h 1669009"/>
              <a:gd name="connsiteX24" fmla="*/ 10167759 w 10445933"/>
              <a:gd name="connsiteY24" fmla="*/ 1669009 h 1669009"/>
              <a:gd name="connsiteX25" fmla="*/ 9882706 w 10445933"/>
              <a:gd name="connsiteY25" fmla="*/ 1669009 h 1669009"/>
              <a:gd name="connsiteX26" fmla="*/ 9202070 w 10445933"/>
              <a:gd name="connsiteY26" fmla="*/ 1669009 h 1669009"/>
              <a:gd name="connsiteX27" fmla="*/ 8521434 w 10445933"/>
              <a:gd name="connsiteY27" fmla="*/ 1669009 h 1669009"/>
              <a:gd name="connsiteX28" fmla="*/ 7939694 w 10445933"/>
              <a:gd name="connsiteY28" fmla="*/ 1669009 h 1669009"/>
              <a:gd name="connsiteX29" fmla="*/ 7654641 w 10445933"/>
              <a:gd name="connsiteY29" fmla="*/ 1669009 h 1669009"/>
              <a:gd name="connsiteX30" fmla="*/ 7270692 w 10445933"/>
              <a:gd name="connsiteY30" fmla="*/ 1669009 h 1669009"/>
              <a:gd name="connsiteX31" fmla="*/ 6688952 w 10445933"/>
              <a:gd name="connsiteY31" fmla="*/ 1669009 h 1669009"/>
              <a:gd name="connsiteX32" fmla="*/ 5909420 w 10445933"/>
              <a:gd name="connsiteY32" fmla="*/ 1669009 h 1669009"/>
              <a:gd name="connsiteX33" fmla="*/ 5624367 w 10445933"/>
              <a:gd name="connsiteY33" fmla="*/ 1669009 h 1669009"/>
              <a:gd name="connsiteX34" fmla="*/ 4943731 w 10445933"/>
              <a:gd name="connsiteY34" fmla="*/ 1669009 h 1669009"/>
              <a:gd name="connsiteX35" fmla="*/ 4559783 w 10445933"/>
              <a:gd name="connsiteY35" fmla="*/ 1669009 h 1669009"/>
              <a:gd name="connsiteX36" fmla="*/ 4175834 w 10445933"/>
              <a:gd name="connsiteY36" fmla="*/ 1669009 h 1669009"/>
              <a:gd name="connsiteX37" fmla="*/ 3594094 w 10445933"/>
              <a:gd name="connsiteY37" fmla="*/ 1669009 h 1669009"/>
              <a:gd name="connsiteX38" fmla="*/ 3111249 w 10445933"/>
              <a:gd name="connsiteY38" fmla="*/ 1669009 h 1669009"/>
              <a:gd name="connsiteX39" fmla="*/ 2727301 w 10445933"/>
              <a:gd name="connsiteY39" fmla="*/ 1669009 h 1669009"/>
              <a:gd name="connsiteX40" fmla="*/ 2343352 w 10445933"/>
              <a:gd name="connsiteY40" fmla="*/ 1669009 h 1669009"/>
              <a:gd name="connsiteX41" fmla="*/ 1959403 w 10445933"/>
              <a:gd name="connsiteY41" fmla="*/ 1669009 h 1669009"/>
              <a:gd name="connsiteX42" fmla="*/ 1575455 w 10445933"/>
              <a:gd name="connsiteY42" fmla="*/ 1669009 h 1669009"/>
              <a:gd name="connsiteX43" fmla="*/ 1092610 w 10445933"/>
              <a:gd name="connsiteY43" fmla="*/ 1669009 h 1669009"/>
              <a:gd name="connsiteX44" fmla="*/ 278174 w 10445933"/>
              <a:gd name="connsiteY44" fmla="*/ 1669009 h 1669009"/>
              <a:gd name="connsiteX45" fmla="*/ 0 w 10445933"/>
              <a:gd name="connsiteY45" fmla="*/ 1390835 h 1669009"/>
              <a:gd name="connsiteX46" fmla="*/ 0 w 10445933"/>
              <a:gd name="connsiteY46" fmla="*/ 845631 h 1669009"/>
              <a:gd name="connsiteX47" fmla="*/ 0 w 10445933"/>
              <a:gd name="connsiteY47" fmla="*/ 278174 h 166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445933" h="1669009" fill="none" extrusionOk="0">
                <a:moveTo>
                  <a:pt x="0" y="278174"/>
                </a:moveTo>
                <a:cubicBezTo>
                  <a:pt x="-6597" y="121811"/>
                  <a:pt x="148907" y="5162"/>
                  <a:pt x="278174" y="0"/>
                </a:cubicBezTo>
                <a:cubicBezTo>
                  <a:pt x="481004" y="-59135"/>
                  <a:pt x="698689" y="21020"/>
                  <a:pt x="859914" y="0"/>
                </a:cubicBezTo>
                <a:cubicBezTo>
                  <a:pt x="1021139" y="-21020"/>
                  <a:pt x="1118232" y="34620"/>
                  <a:pt x="1243863" y="0"/>
                </a:cubicBezTo>
                <a:cubicBezTo>
                  <a:pt x="1369494" y="-34620"/>
                  <a:pt x="1474287" y="23319"/>
                  <a:pt x="1627811" y="0"/>
                </a:cubicBezTo>
                <a:cubicBezTo>
                  <a:pt x="1781335" y="-23319"/>
                  <a:pt x="2046947" y="31208"/>
                  <a:pt x="2308448" y="0"/>
                </a:cubicBezTo>
                <a:cubicBezTo>
                  <a:pt x="2569949" y="-31208"/>
                  <a:pt x="2629769" y="33697"/>
                  <a:pt x="2890188" y="0"/>
                </a:cubicBezTo>
                <a:cubicBezTo>
                  <a:pt x="3150607" y="-33697"/>
                  <a:pt x="3096417" y="33723"/>
                  <a:pt x="3175241" y="0"/>
                </a:cubicBezTo>
                <a:cubicBezTo>
                  <a:pt x="3254065" y="-33723"/>
                  <a:pt x="3386341" y="17709"/>
                  <a:pt x="3460293" y="0"/>
                </a:cubicBezTo>
                <a:cubicBezTo>
                  <a:pt x="3534245" y="-17709"/>
                  <a:pt x="3754037" y="12082"/>
                  <a:pt x="3943138" y="0"/>
                </a:cubicBezTo>
                <a:cubicBezTo>
                  <a:pt x="4132240" y="-12082"/>
                  <a:pt x="4277488" y="29147"/>
                  <a:pt x="4524878" y="0"/>
                </a:cubicBezTo>
                <a:cubicBezTo>
                  <a:pt x="4772268" y="-29147"/>
                  <a:pt x="4810600" y="16967"/>
                  <a:pt x="4908827" y="0"/>
                </a:cubicBezTo>
                <a:cubicBezTo>
                  <a:pt x="5007054" y="-16967"/>
                  <a:pt x="5112707" y="8786"/>
                  <a:pt x="5292775" y="0"/>
                </a:cubicBezTo>
                <a:cubicBezTo>
                  <a:pt x="5472843" y="-8786"/>
                  <a:pt x="5900002" y="43839"/>
                  <a:pt x="6072307" y="0"/>
                </a:cubicBezTo>
                <a:cubicBezTo>
                  <a:pt x="6244612" y="-43839"/>
                  <a:pt x="6455141" y="50742"/>
                  <a:pt x="6752943" y="0"/>
                </a:cubicBezTo>
                <a:cubicBezTo>
                  <a:pt x="7050745" y="-50742"/>
                  <a:pt x="7005623" y="14088"/>
                  <a:pt x="7136892" y="0"/>
                </a:cubicBezTo>
                <a:cubicBezTo>
                  <a:pt x="7268161" y="-14088"/>
                  <a:pt x="7433088" y="27244"/>
                  <a:pt x="7520841" y="0"/>
                </a:cubicBezTo>
                <a:cubicBezTo>
                  <a:pt x="7608594" y="-27244"/>
                  <a:pt x="7916993" y="31251"/>
                  <a:pt x="8102581" y="0"/>
                </a:cubicBezTo>
                <a:cubicBezTo>
                  <a:pt x="8288169" y="-31251"/>
                  <a:pt x="8558234" y="33529"/>
                  <a:pt x="8684321" y="0"/>
                </a:cubicBezTo>
                <a:cubicBezTo>
                  <a:pt x="8810408" y="-33529"/>
                  <a:pt x="8942506" y="26507"/>
                  <a:pt x="9068270" y="0"/>
                </a:cubicBezTo>
                <a:cubicBezTo>
                  <a:pt x="9194034" y="-26507"/>
                  <a:pt x="9671947" y="48713"/>
                  <a:pt x="10167759" y="0"/>
                </a:cubicBezTo>
                <a:cubicBezTo>
                  <a:pt x="10311720" y="-5532"/>
                  <a:pt x="10424605" y="104158"/>
                  <a:pt x="10445933" y="278174"/>
                </a:cubicBezTo>
                <a:cubicBezTo>
                  <a:pt x="10473980" y="405296"/>
                  <a:pt x="10441908" y="590162"/>
                  <a:pt x="10445933" y="834505"/>
                </a:cubicBezTo>
                <a:cubicBezTo>
                  <a:pt x="10449958" y="1078848"/>
                  <a:pt x="10383420" y="1262280"/>
                  <a:pt x="10445933" y="1390835"/>
                </a:cubicBezTo>
                <a:cubicBezTo>
                  <a:pt x="10441611" y="1514987"/>
                  <a:pt x="10309234" y="1695917"/>
                  <a:pt x="10167759" y="1669009"/>
                </a:cubicBezTo>
                <a:cubicBezTo>
                  <a:pt x="10032166" y="1683993"/>
                  <a:pt x="9943654" y="1646624"/>
                  <a:pt x="9882706" y="1669009"/>
                </a:cubicBezTo>
                <a:cubicBezTo>
                  <a:pt x="9821758" y="1691394"/>
                  <a:pt x="9409718" y="1608175"/>
                  <a:pt x="9202070" y="1669009"/>
                </a:cubicBezTo>
                <a:cubicBezTo>
                  <a:pt x="8994422" y="1729843"/>
                  <a:pt x="8694178" y="1610959"/>
                  <a:pt x="8521434" y="1669009"/>
                </a:cubicBezTo>
                <a:cubicBezTo>
                  <a:pt x="8348690" y="1727059"/>
                  <a:pt x="8098326" y="1609985"/>
                  <a:pt x="7939694" y="1669009"/>
                </a:cubicBezTo>
                <a:cubicBezTo>
                  <a:pt x="7781062" y="1728033"/>
                  <a:pt x="7740199" y="1642868"/>
                  <a:pt x="7654641" y="1669009"/>
                </a:cubicBezTo>
                <a:cubicBezTo>
                  <a:pt x="7569083" y="1695150"/>
                  <a:pt x="7448936" y="1668554"/>
                  <a:pt x="7270692" y="1669009"/>
                </a:cubicBezTo>
                <a:cubicBezTo>
                  <a:pt x="7092448" y="1669464"/>
                  <a:pt x="6817269" y="1600574"/>
                  <a:pt x="6688952" y="1669009"/>
                </a:cubicBezTo>
                <a:cubicBezTo>
                  <a:pt x="6560635" y="1737444"/>
                  <a:pt x="6172158" y="1651397"/>
                  <a:pt x="5909420" y="1669009"/>
                </a:cubicBezTo>
                <a:cubicBezTo>
                  <a:pt x="5646682" y="1686621"/>
                  <a:pt x="5718869" y="1636971"/>
                  <a:pt x="5624367" y="1669009"/>
                </a:cubicBezTo>
                <a:cubicBezTo>
                  <a:pt x="5529865" y="1701047"/>
                  <a:pt x="5234121" y="1640841"/>
                  <a:pt x="4943731" y="1669009"/>
                </a:cubicBezTo>
                <a:cubicBezTo>
                  <a:pt x="4653341" y="1697177"/>
                  <a:pt x="4695195" y="1659003"/>
                  <a:pt x="4559783" y="1669009"/>
                </a:cubicBezTo>
                <a:cubicBezTo>
                  <a:pt x="4424371" y="1679015"/>
                  <a:pt x="4266320" y="1636576"/>
                  <a:pt x="4175834" y="1669009"/>
                </a:cubicBezTo>
                <a:cubicBezTo>
                  <a:pt x="4085348" y="1701442"/>
                  <a:pt x="3826454" y="1646275"/>
                  <a:pt x="3594094" y="1669009"/>
                </a:cubicBezTo>
                <a:cubicBezTo>
                  <a:pt x="3361734" y="1691743"/>
                  <a:pt x="3226495" y="1643184"/>
                  <a:pt x="3111249" y="1669009"/>
                </a:cubicBezTo>
                <a:cubicBezTo>
                  <a:pt x="2996004" y="1694834"/>
                  <a:pt x="2906914" y="1630522"/>
                  <a:pt x="2727301" y="1669009"/>
                </a:cubicBezTo>
                <a:cubicBezTo>
                  <a:pt x="2547688" y="1707496"/>
                  <a:pt x="2438010" y="1658940"/>
                  <a:pt x="2343352" y="1669009"/>
                </a:cubicBezTo>
                <a:cubicBezTo>
                  <a:pt x="2248694" y="1679078"/>
                  <a:pt x="2135889" y="1646000"/>
                  <a:pt x="1959403" y="1669009"/>
                </a:cubicBezTo>
                <a:cubicBezTo>
                  <a:pt x="1782917" y="1692018"/>
                  <a:pt x="1668149" y="1658624"/>
                  <a:pt x="1575455" y="1669009"/>
                </a:cubicBezTo>
                <a:cubicBezTo>
                  <a:pt x="1482761" y="1679394"/>
                  <a:pt x="1195410" y="1625683"/>
                  <a:pt x="1092610" y="1669009"/>
                </a:cubicBezTo>
                <a:cubicBezTo>
                  <a:pt x="989811" y="1712335"/>
                  <a:pt x="604212" y="1628985"/>
                  <a:pt x="278174" y="1669009"/>
                </a:cubicBezTo>
                <a:cubicBezTo>
                  <a:pt x="111354" y="1642249"/>
                  <a:pt x="3253" y="1552860"/>
                  <a:pt x="0" y="1390835"/>
                </a:cubicBezTo>
                <a:cubicBezTo>
                  <a:pt x="-28874" y="1215626"/>
                  <a:pt x="5400" y="1035350"/>
                  <a:pt x="0" y="845631"/>
                </a:cubicBezTo>
                <a:cubicBezTo>
                  <a:pt x="-5400" y="655912"/>
                  <a:pt x="41269" y="444545"/>
                  <a:pt x="0" y="278174"/>
                </a:cubicBezTo>
                <a:close/>
              </a:path>
              <a:path w="10445933" h="1669009" stroke="0" extrusionOk="0">
                <a:moveTo>
                  <a:pt x="0" y="278174"/>
                </a:moveTo>
                <a:cubicBezTo>
                  <a:pt x="-1708" y="132841"/>
                  <a:pt x="137350" y="-2771"/>
                  <a:pt x="278174" y="0"/>
                </a:cubicBezTo>
                <a:cubicBezTo>
                  <a:pt x="443369" y="-37747"/>
                  <a:pt x="583649" y="17286"/>
                  <a:pt x="859914" y="0"/>
                </a:cubicBezTo>
                <a:cubicBezTo>
                  <a:pt x="1136179" y="-17286"/>
                  <a:pt x="1448100" y="78780"/>
                  <a:pt x="1639446" y="0"/>
                </a:cubicBezTo>
                <a:cubicBezTo>
                  <a:pt x="1830792" y="-78780"/>
                  <a:pt x="2203244" y="33252"/>
                  <a:pt x="2418978" y="0"/>
                </a:cubicBezTo>
                <a:cubicBezTo>
                  <a:pt x="2634712" y="-33252"/>
                  <a:pt x="2831406" y="16103"/>
                  <a:pt x="3000719" y="0"/>
                </a:cubicBezTo>
                <a:cubicBezTo>
                  <a:pt x="3170032" y="-16103"/>
                  <a:pt x="3306527" y="37146"/>
                  <a:pt x="3384667" y="0"/>
                </a:cubicBezTo>
                <a:cubicBezTo>
                  <a:pt x="3462807" y="-37146"/>
                  <a:pt x="3804770" y="38494"/>
                  <a:pt x="4164199" y="0"/>
                </a:cubicBezTo>
                <a:cubicBezTo>
                  <a:pt x="4523628" y="-38494"/>
                  <a:pt x="4465372" y="24018"/>
                  <a:pt x="4647044" y="0"/>
                </a:cubicBezTo>
                <a:cubicBezTo>
                  <a:pt x="4828716" y="-24018"/>
                  <a:pt x="5058584" y="25762"/>
                  <a:pt x="5228784" y="0"/>
                </a:cubicBezTo>
                <a:cubicBezTo>
                  <a:pt x="5398984" y="-25762"/>
                  <a:pt x="5756845" y="9242"/>
                  <a:pt x="5909420" y="0"/>
                </a:cubicBezTo>
                <a:cubicBezTo>
                  <a:pt x="6061995" y="-9242"/>
                  <a:pt x="6444245" y="80769"/>
                  <a:pt x="6590056" y="0"/>
                </a:cubicBezTo>
                <a:cubicBezTo>
                  <a:pt x="6735867" y="-80769"/>
                  <a:pt x="6935503" y="36029"/>
                  <a:pt x="7270692" y="0"/>
                </a:cubicBezTo>
                <a:cubicBezTo>
                  <a:pt x="7605881" y="-36029"/>
                  <a:pt x="7765196" y="78565"/>
                  <a:pt x="8050224" y="0"/>
                </a:cubicBezTo>
                <a:cubicBezTo>
                  <a:pt x="8335252" y="-78565"/>
                  <a:pt x="8357600" y="56268"/>
                  <a:pt x="8631965" y="0"/>
                </a:cubicBezTo>
                <a:cubicBezTo>
                  <a:pt x="8906330" y="-56268"/>
                  <a:pt x="9075869" y="4871"/>
                  <a:pt x="9213705" y="0"/>
                </a:cubicBezTo>
                <a:cubicBezTo>
                  <a:pt x="9351541" y="-4871"/>
                  <a:pt x="9746054" y="9756"/>
                  <a:pt x="10167759" y="0"/>
                </a:cubicBezTo>
                <a:cubicBezTo>
                  <a:pt x="10336965" y="41572"/>
                  <a:pt x="10430432" y="135001"/>
                  <a:pt x="10445933" y="278174"/>
                </a:cubicBezTo>
                <a:cubicBezTo>
                  <a:pt x="10450812" y="409347"/>
                  <a:pt x="10426529" y="710861"/>
                  <a:pt x="10445933" y="834505"/>
                </a:cubicBezTo>
                <a:cubicBezTo>
                  <a:pt x="10465337" y="958149"/>
                  <a:pt x="10432613" y="1113230"/>
                  <a:pt x="10445933" y="1390835"/>
                </a:cubicBezTo>
                <a:cubicBezTo>
                  <a:pt x="10458499" y="1542649"/>
                  <a:pt x="10325498" y="1647510"/>
                  <a:pt x="10167759" y="1669009"/>
                </a:cubicBezTo>
                <a:cubicBezTo>
                  <a:pt x="10093867" y="1685767"/>
                  <a:pt x="9953108" y="1636902"/>
                  <a:pt x="9882706" y="1669009"/>
                </a:cubicBezTo>
                <a:cubicBezTo>
                  <a:pt x="9812304" y="1701116"/>
                  <a:pt x="9491220" y="1607910"/>
                  <a:pt x="9103174" y="1669009"/>
                </a:cubicBezTo>
                <a:cubicBezTo>
                  <a:pt x="8715128" y="1730108"/>
                  <a:pt x="8641918" y="1603823"/>
                  <a:pt x="8323642" y="1669009"/>
                </a:cubicBezTo>
                <a:cubicBezTo>
                  <a:pt x="8005366" y="1734195"/>
                  <a:pt x="8055847" y="1651816"/>
                  <a:pt x="7939694" y="1669009"/>
                </a:cubicBezTo>
                <a:cubicBezTo>
                  <a:pt x="7823541" y="1686202"/>
                  <a:pt x="7567533" y="1607668"/>
                  <a:pt x="7259058" y="1669009"/>
                </a:cubicBezTo>
                <a:cubicBezTo>
                  <a:pt x="6950583" y="1730350"/>
                  <a:pt x="7039910" y="1667569"/>
                  <a:pt x="6974005" y="1669009"/>
                </a:cubicBezTo>
                <a:cubicBezTo>
                  <a:pt x="6908100" y="1670449"/>
                  <a:pt x="6652556" y="1649977"/>
                  <a:pt x="6491160" y="1669009"/>
                </a:cubicBezTo>
                <a:cubicBezTo>
                  <a:pt x="6329764" y="1688041"/>
                  <a:pt x="6025964" y="1667893"/>
                  <a:pt x="5909420" y="1669009"/>
                </a:cubicBezTo>
                <a:cubicBezTo>
                  <a:pt x="5792876" y="1670125"/>
                  <a:pt x="5574584" y="1662879"/>
                  <a:pt x="5327680" y="1669009"/>
                </a:cubicBezTo>
                <a:cubicBezTo>
                  <a:pt x="5080776" y="1675139"/>
                  <a:pt x="5053140" y="1631851"/>
                  <a:pt x="4943731" y="1669009"/>
                </a:cubicBezTo>
                <a:cubicBezTo>
                  <a:pt x="4834322" y="1706167"/>
                  <a:pt x="4525838" y="1649362"/>
                  <a:pt x="4263095" y="1669009"/>
                </a:cubicBezTo>
                <a:cubicBezTo>
                  <a:pt x="4000352" y="1688656"/>
                  <a:pt x="4118835" y="1638358"/>
                  <a:pt x="3978042" y="1669009"/>
                </a:cubicBezTo>
                <a:cubicBezTo>
                  <a:pt x="3837249" y="1699660"/>
                  <a:pt x="3716661" y="1656388"/>
                  <a:pt x="3495198" y="1669009"/>
                </a:cubicBezTo>
                <a:cubicBezTo>
                  <a:pt x="3273735" y="1681630"/>
                  <a:pt x="3341634" y="1647773"/>
                  <a:pt x="3210145" y="1669009"/>
                </a:cubicBezTo>
                <a:cubicBezTo>
                  <a:pt x="3078656" y="1690245"/>
                  <a:pt x="2783021" y="1597451"/>
                  <a:pt x="2430613" y="1669009"/>
                </a:cubicBezTo>
                <a:cubicBezTo>
                  <a:pt x="2078205" y="1740567"/>
                  <a:pt x="2096410" y="1599468"/>
                  <a:pt x="1848873" y="1669009"/>
                </a:cubicBezTo>
                <a:cubicBezTo>
                  <a:pt x="1601336" y="1738550"/>
                  <a:pt x="1587566" y="1647979"/>
                  <a:pt x="1464924" y="1669009"/>
                </a:cubicBezTo>
                <a:cubicBezTo>
                  <a:pt x="1342282" y="1690039"/>
                  <a:pt x="1293898" y="1665759"/>
                  <a:pt x="1179871" y="1669009"/>
                </a:cubicBezTo>
                <a:cubicBezTo>
                  <a:pt x="1065844" y="1672259"/>
                  <a:pt x="721331" y="1599295"/>
                  <a:pt x="278174" y="1669009"/>
                </a:cubicBezTo>
                <a:cubicBezTo>
                  <a:pt x="154560" y="1688572"/>
                  <a:pt x="8435" y="1558216"/>
                  <a:pt x="0" y="1390835"/>
                </a:cubicBezTo>
                <a:cubicBezTo>
                  <a:pt x="-30929" y="1136860"/>
                  <a:pt x="24200" y="949909"/>
                  <a:pt x="0" y="834505"/>
                </a:cubicBezTo>
                <a:cubicBezTo>
                  <a:pt x="-24200" y="719101"/>
                  <a:pt x="57647" y="501303"/>
                  <a:pt x="0" y="278174"/>
                </a:cubicBezTo>
                <a:close/>
              </a:path>
            </a:pathLst>
          </a:custGeom>
          <a:solidFill>
            <a:schemeClr val="accent2">
              <a:lumMod val="40000"/>
              <a:lumOff val="60000"/>
            </a:schemeClr>
          </a:solidFill>
          <a:ln w="28575" cap="flat" cmpd="sng" algn="ctr">
            <a:solidFill>
              <a:srgbClr val="4472C4">
                <a:shade val="50000"/>
              </a:srgbClr>
            </a:solidFill>
            <a:prstDash val="solid"/>
            <a:miter lim="800000"/>
            <a:extLst>
              <a:ext uri="{C807C97D-BFC1-408E-A445-0C87EB9F89A2}">
                <ask:lineSketchStyleProps xmlns:ask="http://schemas.microsoft.com/office/drawing/2018/sketchyshapes" sd="4073095976">
                  <a:prstGeom prst="roundRect">
                    <a:avLst/>
                  </a:prstGeom>
                  <ask:type>
                    <ask:lineSketchScribble/>
                  </ask:type>
                </ask:lineSketchStyleProps>
              </a:ext>
            </a:extLst>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Việt</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Nam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cần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khai</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thác</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hợp</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lí</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hiệu</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quả</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nguồn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năng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lượng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hiện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có</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mở</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rộng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nguồn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năng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lượng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tái</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tạo</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thân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thiện</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với</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môi</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800" b="1" i="0" u="none" strike="noStrike" kern="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trường</a:t>
            </a:r>
            <a:r>
              <a:rPr kumimoji="0" lang="en-US" sz="2800" b="1" i="0" u="none" strike="noStrike" kern="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vi-VN" sz="2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7204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032" name="Picture 8" descr="n87 Zalo Nguyen Thi Lan Anh"/>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558" b="92725" l="4074" r="93889"/>
                    </a14:imgEffect>
                  </a14:imgLayer>
                </a14:imgProps>
              </a:ext>
              <a:ext uri="{28A0092B-C50C-407E-A947-70E740481C1C}">
                <a14:useLocalDpi xmlns:a14="http://schemas.microsoft.com/office/drawing/2010/main" val="0"/>
              </a:ext>
            </a:extLst>
          </a:blip>
          <a:srcRect l="7122" t="9978" r="8052" b="7659"/>
          <a:stretch/>
        </p:blipFill>
        <p:spPr bwMode="auto">
          <a:xfrm>
            <a:off x="-1" y="0"/>
            <a:ext cx="7200901" cy="5146766"/>
          </a:xfrm>
          <a:prstGeom prst="rect">
            <a:avLst/>
          </a:prstGeom>
          <a:solidFill>
            <a:schemeClr val="accent5">
              <a:lumMod val="40000"/>
              <a:lumOff val="60000"/>
            </a:schemeClr>
          </a:solidFill>
        </p:spPr>
      </p:pic>
      <p:sp>
        <p:nvSpPr>
          <p:cNvPr id="2" name="Rectangle 1" descr="n87 Zalo Nguyen Thi Lan Anh"/>
          <p:cNvSpPr/>
          <p:nvPr/>
        </p:nvSpPr>
        <p:spPr>
          <a:xfrm>
            <a:off x="551085" y="458178"/>
            <a:ext cx="6348548" cy="4401205"/>
          </a:xfrm>
          <a:prstGeom prst="rect">
            <a:avLst/>
          </a:prstGeom>
          <a:noFill/>
          <a:ln w="38100">
            <a:noFill/>
            <a:prstDash val="dash"/>
          </a:ln>
        </p:spPr>
        <p:txBody>
          <a:bodyPr wrap="square">
            <a:spAutoFit/>
          </a:bodyPr>
          <a:lstStyle/>
          <a:p>
            <a:pPr algn="just"/>
            <a:r>
              <a:rPr lang="vi-VN" sz="2800" b="1" dirty="0">
                <a:solidFill>
                  <a:srgbClr val="002060"/>
                </a:solidFill>
                <a:ea typeface="Times New Roman" panose="02020603050405020304" pitchFamily="18" charset="0"/>
                <a:cs typeface="Arial" panose="020B0604020202020204" pitchFamily="34" charset="0"/>
              </a:rPr>
              <a:t>Năng lượng là yếu tố vô cùng quan trọng cho sự phát triển của mỗi quốc gia. Xã hội càng phát triển thì nhu cầu sử dụng năng lượng ngày càng cao.</a:t>
            </a:r>
          </a:p>
          <a:p>
            <a:pPr algn="just"/>
            <a:r>
              <a:rPr lang="vi-VN" sz="2800" b="1" dirty="0">
                <a:solidFill>
                  <a:srgbClr val="002060"/>
                </a:solidFill>
                <a:ea typeface="Times New Roman" panose="02020603050405020304" pitchFamily="18" charset="0"/>
                <a:cs typeface="Arial" panose="020B0604020202020204" pitchFamily="34" charset="0"/>
              </a:rPr>
              <a:t>Việt Nam đang sử dụng các nguồn năng lượng chính nào? Tác động cả việc sử dụng năng lượng hiện nay đối với môi trường, kinh tế và khí hậu Việt Nam như thế nào?</a:t>
            </a:r>
          </a:p>
        </p:txBody>
      </p:sp>
      <p:pic>
        <p:nvPicPr>
          <p:cNvPr id="1026" name="Picture 2" descr="n87 Zalo Nguyen Thi Lan Anh"/>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145384" y="0"/>
            <a:ext cx="5026227" cy="34891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87 Zalo Nguyen Thi Lan A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2710" y="3501316"/>
            <a:ext cx="5026227" cy="33566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87 Zalo Nguyen Thi Lan Anh"/>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667" b="95111" l="9778" r="89778">
                        <a14:foregroundMark x1="36444" y1="72000" x2="36444" y2="72000"/>
                      </a14:backgroundRemoval>
                    </a14:imgEffect>
                  </a14:imgLayer>
                </a14:imgProps>
              </a:ext>
              <a:ext uri="{28A0092B-C50C-407E-A947-70E740481C1C}">
                <a14:useLocalDpi xmlns:a14="http://schemas.microsoft.com/office/drawing/2010/main" val="0"/>
              </a:ext>
            </a:extLst>
          </a:blip>
          <a:srcRect/>
          <a:stretch>
            <a:fillRect/>
          </a:stretch>
        </p:blipFill>
        <p:spPr bwMode="auto">
          <a:xfrm>
            <a:off x="1606730" y="5076552"/>
            <a:ext cx="1951263" cy="1951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3258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87 Zalo Nguyen Thi Lan Anh">
            <a:extLst>
              <a:ext uri="{FF2B5EF4-FFF2-40B4-BE49-F238E27FC236}">
                <a16:creationId xmlns:a16="http://schemas.microsoft.com/office/drawing/2014/main" id="{78CF5A35-5D63-4B7E-AA27-CD40B5BA0DAD}"/>
              </a:ext>
            </a:extLst>
          </p:cNvPr>
          <p:cNvGrpSpPr/>
          <p:nvPr/>
        </p:nvGrpSpPr>
        <p:grpSpPr>
          <a:xfrm>
            <a:off x="263967" y="167197"/>
            <a:ext cx="2231039" cy="723238"/>
            <a:chOff x="1196025" y="2012250"/>
            <a:chExt cx="2821234" cy="727040"/>
          </a:xfrm>
        </p:grpSpPr>
        <p:sp>
          <p:nvSpPr>
            <p:cNvPr id="7"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8"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87 Zalo Nguyen Thi Lan Anh">
            <a:extLst>
              <a:ext uri="{FF2B5EF4-FFF2-40B4-BE49-F238E27FC236}">
                <a16:creationId xmlns:a16="http://schemas.microsoft.com/office/drawing/2014/main" id="{18E367F5-8FD7-4798-BC64-10D60E77CEB9}"/>
              </a:ext>
            </a:extLst>
          </p:cNvPr>
          <p:cNvSpPr txBox="1"/>
          <p:nvPr/>
        </p:nvSpPr>
        <p:spPr>
          <a:xfrm>
            <a:off x="462239" y="248464"/>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lang="en-US" sz="2800" b="1" dirty="0">
                <a:solidFill>
                  <a:srgbClr val="FFFFFF"/>
                </a:solidFill>
                <a:latin typeface="Arial"/>
              </a:rPr>
              <a:t>3</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ounded Rectangle 2" descr="n87 Zalo Nguyen Thi Lan Anh"/>
          <p:cNvSpPr/>
          <p:nvPr/>
        </p:nvSpPr>
        <p:spPr>
          <a:xfrm>
            <a:off x="3074597" y="519898"/>
            <a:ext cx="3966284" cy="2262490"/>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3269894" y="682154"/>
            <a:ext cx="3627294" cy="1815882"/>
          </a:xfrm>
          <a:prstGeom prst="rect">
            <a:avLst/>
          </a:prstGeom>
          <a:noFill/>
        </p:spPr>
        <p:txBody>
          <a:bodyPr wrap="square" rtlCol="0">
            <a:spAutoFit/>
          </a:bodyPr>
          <a:lstStyle/>
          <a:p>
            <a:pPr lvl="0" algn="just"/>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a:t>
            </a:r>
            <a:r>
              <a:rPr lang="en-US" sz="2800" b="1" dirty="0">
                <a:solidFill>
                  <a:srgbClr val="FF0000"/>
                </a:solidFill>
                <a:latin typeface="Arial"/>
              </a:rPr>
              <a:t>1</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lang="vi-VN" sz="2800" b="1" dirty="0">
                <a:solidFill>
                  <a:srgbClr val="0070C0"/>
                </a:solidFill>
              </a:rPr>
              <a:t>Tại sao nước biển dâng lại tác động rất lớn đến Việt Nam?</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263886" y="1057027"/>
            <a:ext cx="1428083" cy="1324227"/>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4522110" y="-885116"/>
            <a:ext cx="3155652" cy="11929941"/>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TextBox 13" descr="n87 Zalo Nguyen Thi Lan Anh"/>
          <p:cNvSpPr txBox="1"/>
          <p:nvPr/>
        </p:nvSpPr>
        <p:spPr>
          <a:xfrm>
            <a:off x="431075" y="3548696"/>
            <a:ext cx="11299371" cy="3108543"/>
          </a:xfrm>
          <a:prstGeom prst="rect">
            <a:avLst/>
          </a:prstGeom>
          <a:noFill/>
        </p:spPr>
        <p:txBody>
          <a:bodyPr wrap="square" rtlCol="0">
            <a:spAutoFit/>
          </a:bodyPr>
          <a:lstStyle/>
          <a:p>
            <a:pPr lvl="0" algn="just">
              <a:defRPr/>
            </a:pPr>
            <a:r>
              <a:rPr lang="vi-VN" sz="2800" b="1" dirty="0">
                <a:solidFill>
                  <a:srgbClr val="0070C0"/>
                </a:solidFill>
              </a:rPr>
              <a:t>Việt Nam có đường bờ biển dài 3260km. </a:t>
            </a:r>
          </a:p>
          <a:p>
            <a:pPr lvl="0" algn="just">
              <a:defRPr/>
            </a:pPr>
            <a:r>
              <a:rPr lang="vi-VN" sz="2800" b="1" dirty="0">
                <a:solidFill>
                  <a:srgbClr val="0070C0"/>
                </a:solidFill>
              </a:rPr>
              <a:t>Các tác động của việc nước biển dâng ở Việt Nam: </a:t>
            </a:r>
          </a:p>
          <a:p>
            <a:pPr lvl="0" algn="just">
              <a:defRPr/>
            </a:pPr>
            <a:r>
              <a:rPr lang="vi-VN" sz="2800" b="1" dirty="0">
                <a:solidFill>
                  <a:srgbClr val="0070C0"/>
                </a:solidFill>
              </a:rPr>
              <a:t>+ Gia tăng bão lụt tại các khu vực gần bờ hoặc các khu vực đảo</a:t>
            </a:r>
          </a:p>
          <a:p>
            <a:pPr lvl="0" algn="just">
              <a:defRPr/>
            </a:pPr>
            <a:r>
              <a:rPr lang="vi-VN" sz="2800" b="1" dirty="0">
                <a:solidFill>
                  <a:srgbClr val="0070C0"/>
                </a:solidFill>
              </a:rPr>
              <a:t>+ Mất đất canh tác màu mỡ</a:t>
            </a:r>
          </a:p>
          <a:p>
            <a:pPr lvl="0" algn="just">
              <a:defRPr/>
            </a:pPr>
            <a:r>
              <a:rPr lang="vi-VN" sz="2800" b="1" dirty="0">
                <a:solidFill>
                  <a:srgbClr val="0070C0"/>
                </a:solidFill>
              </a:rPr>
              <a:t>+ Diện tích bị nước mặn hoặc nước nợ xâm nhập tăng</a:t>
            </a:r>
          </a:p>
          <a:p>
            <a:pPr lvl="0" algn="just">
              <a:defRPr/>
            </a:pPr>
            <a:r>
              <a:rPr lang="vi-VN" sz="2800" b="1" dirty="0">
                <a:solidFill>
                  <a:srgbClr val="0070C0"/>
                </a:solidFill>
              </a:rPr>
              <a:t>+ Mất đi tính đa dạng của hệ động và thực vật tại Việt Nam</a:t>
            </a:r>
          </a:p>
          <a:p>
            <a:pPr lvl="0" algn="just">
              <a:defRPr/>
            </a:pPr>
            <a:r>
              <a:rPr lang="vi-VN" sz="2800" b="1" dirty="0">
                <a:solidFill>
                  <a:srgbClr val="0070C0"/>
                </a:solidFill>
              </a:rPr>
              <a:t>+ Các hệ sinh thái quan trọng biến mất do nước biển dâng cao</a:t>
            </a:r>
          </a:p>
        </p:txBody>
      </p:sp>
      <p:pic>
        <p:nvPicPr>
          <p:cNvPr id="15" name="Picture 14" descr="n87 Zalo Nguyen Thi Lan Anh"/>
          <p:cNvPicPr/>
          <p:nvPr/>
        </p:nvPicPr>
        <p:blipFill>
          <a:blip r:embed="rId4"/>
          <a:stretch>
            <a:fillRect/>
          </a:stretch>
        </p:blipFill>
        <p:spPr>
          <a:xfrm>
            <a:off x="7602583" y="167280"/>
            <a:ext cx="4379051" cy="3154125"/>
          </a:xfrm>
          <a:prstGeom prst="rect">
            <a:avLst/>
          </a:prstGeom>
        </p:spPr>
      </p:pic>
    </p:spTree>
    <p:extLst>
      <p:ext uri="{BB962C8B-B14F-4D97-AF65-F5344CB8AC3E}">
        <p14:creationId xmlns:p14="http://schemas.microsoft.com/office/powerpoint/2010/main" val="4255171070"/>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iterate type="wd">
                                    <p:tmPct val="10000"/>
                                  </p:iterate>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87 Zalo Nguyen Thi Lan Anh">
            <a:extLst>
              <a:ext uri="{FF2B5EF4-FFF2-40B4-BE49-F238E27FC236}">
                <a16:creationId xmlns:a16="http://schemas.microsoft.com/office/drawing/2014/main" id="{78CF5A35-5D63-4B7E-AA27-CD40B5BA0DAD}"/>
              </a:ext>
            </a:extLst>
          </p:cNvPr>
          <p:cNvGrpSpPr/>
          <p:nvPr/>
        </p:nvGrpSpPr>
        <p:grpSpPr>
          <a:xfrm>
            <a:off x="250215" y="258641"/>
            <a:ext cx="2231039" cy="723238"/>
            <a:chOff x="1196025" y="2012250"/>
            <a:chExt cx="2821234" cy="727040"/>
          </a:xfrm>
        </p:grpSpPr>
        <p:sp>
          <p:nvSpPr>
            <p:cNvPr id="7"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8"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87 Zalo Nguyen Thi Lan Anh">
            <a:extLst>
              <a:ext uri="{FF2B5EF4-FFF2-40B4-BE49-F238E27FC236}">
                <a16:creationId xmlns:a16="http://schemas.microsoft.com/office/drawing/2014/main" id="{18E367F5-8FD7-4798-BC64-10D60E77CEB9}"/>
              </a:ext>
            </a:extLst>
          </p:cNvPr>
          <p:cNvSpPr txBox="1"/>
          <p:nvPr/>
        </p:nvSpPr>
        <p:spPr>
          <a:xfrm>
            <a:off x="496948" y="376016"/>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3</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ounded Rectangle 2" descr="n87 Zalo Nguyen Thi Lan Anh"/>
          <p:cNvSpPr/>
          <p:nvPr/>
        </p:nvSpPr>
        <p:spPr>
          <a:xfrm>
            <a:off x="2870245" y="536923"/>
            <a:ext cx="8725988" cy="1726913"/>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3065542" y="699179"/>
            <a:ext cx="8395237" cy="1384995"/>
          </a:xfrm>
          <a:prstGeom prst="rect">
            <a:avLst/>
          </a:prstGeom>
          <a:noFill/>
        </p:spPr>
        <p:txBody>
          <a:bodyPr wrap="square" rtlCol="0">
            <a:spAutoFit/>
          </a:bodyPr>
          <a:lstStyle/>
          <a:p>
            <a:pPr lvl="0" algn="just"/>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a:t>
            </a:r>
            <a:r>
              <a:rPr lang="en-US" sz="2800" b="1" dirty="0">
                <a:solidFill>
                  <a:srgbClr val="FF0000"/>
                </a:solidFill>
                <a:latin typeface="Arial"/>
              </a:rPr>
              <a:t>2</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lang="vi-VN" sz="2800" b="1" dirty="0">
                <a:solidFill>
                  <a:srgbClr val="0070C0"/>
                </a:solidFill>
              </a:rPr>
              <a:t>Hãy nêu ra các tác động gây biến đổi khí hậu bởi các nhà máy nhiệt điện, nhà máy thủy điện, phương tiện giao thông?</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263886" y="1057027"/>
            <a:ext cx="1428083" cy="13242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n87 Zalo Nguyen Thi Lan Anh"/>
          <p:cNvPicPr/>
          <p:nvPr/>
        </p:nvPicPr>
        <p:blipFill>
          <a:blip r:embed="rId4">
            <a:extLst>
              <a:ext uri="{28A0092B-C50C-407E-A947-70E740481C1C}">
                <a14:useLocalDpi xmlns:a14="http://schemas.microsoft.com/office/drawing/2010/main" val="0"/>
              </a:ext>
            </a:extLst>
          </a:blip>
          <a:srcRect/>
          <a:stretch>
            <a:fillRect/>
          </a:stretch>
        </p:blipFill>
        <p:spPr bwMode="auto">
          <a:xfrm>
            <a:off x="143691" y="3185159"/>
            <a:ext cx="3461658" cy="2510247"/>
          </a:xfrm>
          <a:prstGeom prst="rect">
            <a:avLst/>
          </a:prstGeom>
          <a:noFill/>
        </p:spPr>
      </p:pic>
      <p:pic>
        <p:nvPicPr>
          <p:cNvPr id="1030" name="Picture 6" descr="n87 Zalo Nguyen Thi Lan A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1736" y="3185159"/>
            <a:ext cx="4482584" cy="251024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87 Zalo Nguyen Thi Lan Anh"/>
          <p:cNvPicPr>
            <a:picLocks noChangeAspect="1" noChangeArrowheads="1"/>
          </p:cNvPicPr>
          <p:nvPr/>
        </p:nvPicPr>
        <p:blipFill rotWithShape="1">
          <a:blip r:embed="rId6">
            <a:extLst>
              <a:ext uri="{28A0092B-C50C-407E-A947-70E740481C1C}">
                <a14:useLocalDpi xmlns:a14="http://schemas.microsoft.com/office/drawing/2010/main" val="0"/>
              </a:ext>
            </a:extLst>
          </a:blip>
          <a:srcRect r="20314"/>
          <a:stretch/>
        </p:blipFill>
        <p:spPr bwMode="auto">
          <a:xfrm>
            <a:off x="8320707" y="3185158"/>
            <a:ext cx="3827750" cy="2510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360633"/>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87 Zalo Nguyen Thi Lan Anh">
            <a:extLst>
              <a:ext uri="{FF2B5EF4-FFF2-40B4-BE49-F238E27FC236}">
                <a16:creationId xmlns:a16="http://schemas.microsoft.com/office/drawing/2014/main" id="{78CF5A35-5D63-4B7E-AA27-CD40B5BA0DAD}"/>
              </a:ext>
            </a:extLst>
          </p:cNvPr>
          <p:cNvGrpSpPr/>
          <p:nvPr/>
        </p:nvGrpSpPr>
        <p:grpSpPr>
          <a:xfrm>
            <a:off x="1755078" y="420799"/>
            <a:ext cx="2231039" cy="723238"/>
            <a:chOff x="1196025" y="2012250"/>
            <a:chExt cx="2821234" cy="727040"/>
          </a:xfrm>
        </p:grpSpPr>
        <p:sp>
          <p:nvSpPr>
            <p:cNvPr id="7"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8"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87 Zalo Nguyen Thi Lan Anh">
            <a:extLst>
              <a:ext uri="{FF2B5EF4-FFF2-40B4-BE49-F238E27FC236}">
                <a16:creationId xmlns:a16="http://schemas.microsoft.com/office/drawing/2014/main" id="{18E367F5-8FD7-4798-BC64-10D60E77CEB9}"/>
              </a:ext>
            </a:extLst>
          </p:cNvPr>
          <p:cNvSpPr txBox="1"/>
          <p:nvPr/>
        </p:nvSpPr>
        <p:spPr>
          <a:xfrm>
            <a:off x="1953350" y="502066"/>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lang="en-US" sz="2800" b="1" dirty="0">
                <a:solidFill>
                  <a:srgbClr val="FFFFFF"/>
                </a:solidFill>
                <a:latin typeface="Arial"/>
              </a:rPr>
              <a:t>3</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326995" y="295549"/>
            <a:ext cx="1428083" cy="1324227"/>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5870340" y="-2491058"/>
            <a:ext cx="1600997" cy="10145821"/>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descr="n87 Zalo Nguyen Thi Lan Anh"/>
          <p:cNvSpPr txBox="1"/>
          <p:nvPr/>
        </p:nvSpPr>
        <p:spPr>
          <a:xfrm>
            <a:off x="1883818" y="1917372"/>
            <a:ext cx="9350239" cy="1384995"/>
          </a:xfrm>
          <a:prstGeom prst="rect">
            <a:avLst/>
          </a:prstGeom>
          <a:noFill/>
        </p:spPr>
        <p:txBody>
          <a:bodyPr wrap="square" rtlCol="0">
            <a:spAutoFit/>
          </a:bodyPr>
          <a:lstStyle/>
          <a:p>
            <a:pPr lvl="0" algn="just">
              <a:defRPr/>
            </a:pPr>
            <a:r>
              <a:rPr lang="vi-VN" sz="2800" b="1" dirty="0">
                <a:solidFill>
                  <a:srgbClr val="0070C0"/>
                </a:solidFill>
              </a:rPr>
              <a:t>Vùng hạ lưu lũ lụt vào mùa mưa, thiếu nước vào mùa khô do việc xả nước và tích nước của đập thủy điện, ảnh hưởng đến thảm thực vật xung quanh.</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
        <p:nvSpPr>
          <p:cNvPr id="14" name="Cloud 13" descr="n87 Zalo Nguyen Thi Lan Anh"/>
          <p:cNvSpPr/>
          <p:nvPr/>
        </p:nvSpPr>
        <p:spPr>
          <a:xfrm>
            <a:off x="4842945" y="247297"/>
            <a:ext cx="6247421" cy="1336671"/>
          </a:xfrm>
          <a:prstGeom prst="cloud">
            <a:avLst/>
          </a:prstGeom>
          <a:solidFill>
            <a:schemeClr val="accent5">
              <a:lumMod val="20000"/>
              <a:lumOff val="8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descr="n87 Zalo Nguyen Thi Lan Anh"/>
          <p:cNvSpPr txBox="1"/>
          <p:nvPr/>
        </p:nvSpPr>
        <p:spPr>
          <a:xfrm>
            <a:off x="5981938" y="590762"/>
            <a:ext cx="3749890" cy="523220"/>
          </a:xfrm>
          <a:prstGeom prst="rect">
            <a:avLst/>
          </a:prstGeom>
          <a:noFill/>
        </p:spPr>
        <p:txBody>
          <a:bodyPr wrap="square" rtlCol="0">
            <a:spAutoFit/>
          </a:bodyPr>
          <a:lstStyle/>
          <a:p>
            <a:r>
              <a:rPr lang="en-US" sz="2800" b="1" dirty="0" err="1">
                <a:solidFill>
                  <a:srgbClr val="FF0000"/>
                </a:solidFill>
              </a:rPr>
              <a:t>Nhà</a:t>
            </a:r>
            <a:r>
              <a:rPr lang="en-US" sz="2800" b="1" dirty="0">
                <a:solidFill>
                  <a:srgbClr val="FF0000"/>
                </a:solidFill>
              </a:rPr>
              <a:t> </a:t>
            </a:r>
            <a:r>
              <a:rPr lang="en-US" sz="2800" b="1" dirty="0" err="1">
                <a:solidFill>
                  <a:srgbClr val="FF0000"/>
                </a:solidFill>
              </a:rPr>
              <a:t>máy</a:t>
            </a:r>
            <a:r>
              <a:rPr lang="en-US" sz="2800" b="1" dirty="0">
                <a:solidFill>
                  <a:srgbClr val="FF0000"/>
                </a:solidFill>
              </a:rPr>
              <a:t> </a:t>
            </a:r>
            <a:r>
              <a:rPr lang="en-US" sz="2800" b="1" dirty="0" err="1">
                <a:solidFill>
                  <a:srgbClr val="FF0000"/>
                </a:solidFill>
              </a:rPr>
              <a:t>thủy</a:t>
            </a:r>
            <a:r>
              <a:rPr lang="en-US" sz="2800" b="1" dirty="0">
                <a:solidFill>
                  <a:srgbClr val="FF0000"/>
                </a:solidFill>
              </a:rPr>
              <a:t> </a:t>
            </a:r>
            <a:r>
              <a:rPr lang="en-US" sz="2800" b="1" dirty="0" err="1">
                <a:solidFill>
                  <a:srgbClr val="FF0000"/>
                </a:solidFill>
              </a:rPr>
              <a:t>điện</a:t>
            </a:r>
            <a:endParaRPr lang="en-US" sz="2800" b="1" dirty="0">
              <a:solidFill>
                <a:srgbClr val="FF0000"/>
              </a:solidFill>
            </a:endParaRPr>
          </a:p>
        </p:txBody>
      </p:sp>
      <p:pic>
        <p:nvPicPr>
          <p:cNvPr id="10" name="đập" descr="n87 Zalo Nguyen Thi Lan Anh">
            <a:hlinkClick r:id="" action="ppaction://media"/>
          </p:cNvPr>
          <p:cNvPicPr>
            <a:picLocks noChangeAspect="1"/>
          </p:cNvPicPr>
          <p:nvPr>
            <a:videoFile r:link="rId1"/>
            <p:extLst>
              <p:ext uri="{DAA4B4D4-6D71-4841-9C94-3DE7FCFB9230}">
                <p14:media xmlns:p14="http://schemas.microsoft.com/office/powerpoint/2010/main" r:embed="rId2">
                  <p14:trim end="4369"/>
                </p14:media>
              </p:ext>
            </p:extLst>
          </p:nvPr>
        </p:nvPicPr>
        <p:blipFill>
          <a:blip r:embed="rId6"/>
          <a:stretch>
            <a:fillRect/>
          </a:stretch>
        </p:blipFill>
        <p:spPr>
          <a:xfrm>
            <a:off x="2822135" y="3523030"/>
            <a:ext cx="5743052" cy="3230467"/>
          </a:xfrm>
          <a:prstGeom prst="rect">
            <a:avLst/>
          </a:prstGeom>
        </p:spPr>
      </p:pic>
    </p:spTree>
    <p:extLst>
      <p:ext uri="{BB962C8B-B14F-4D97-AF65-F5344CB8AC3E}">
        <p14:creationId xmlns:p14="http://schemas.microsoft.com/office/powerpoint/2010/main" val="649877134"/>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4" repeatCount="indefinite" fill="hold" display="0">
                  <p:stCondLst>
                    <p:cond delay="indefinite"/>
                  </p:stCondLst>
                </p:cTn>
                <p:tgtEl>
                  <p:spTgt spid="10"/>
                </p:tgtEl>
              </p:cMediaNode>
            </p:video>
          </p:childTnLst>
        </p:cTn>
      </p:par>
    </p:tnLst>
    <p:bldLst>
      <p:bldP spid="12" grpId="0" animBg="1"/>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87 Zalo Nguyen Thi Lan Anh">
            <a:extLst>
              <a:ext uri="{FF2B5EF4-FFF2-40B4-BE49-F238E27FC236}">
                <a16:creationId xmlns:a16="http://schemas.microsoft.com/office/drawing/2014/main" id="{78CF5A35-5D63-4B7E-AA27-CD40B5BA0DAD}"/>
              </a:ext>
            </a:extLst>
          </p:cNvPr>
          <p:cNvGrpSpPr/>
          <p:nvPr/>
        </p:nvGrpSpPr>
        <p:grpSpPr>
          <a:xfrm>
            <a:off x="1755078" y="420799"/>
            <a:ext cx="2231039" cy="723238"/>
            <a:chOff x="1196025" y="2012250"/>
            <a:chExt cx="2821234" cy="727040"/>
          </a:xfrm>
        </p:grpSpPr>
        <p:sp>
          <p:nvSpPr>
            <p:cNvPr id="7"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8"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87 Zalo Nguyen Thi Lan Anh">
            <a:extLst>
              <a:ext uri="{FF2B5EF4-FFF2-40B4-BE49-F238E27FC236}">
                <a16:creationId xmlns:a16="http://schemas.microsoft.com/office/drawing/2014/main" id="{18E367F5-8FD7-4798-BC64-10D60E77CEB9}"/>
              </a:ext>
            </a:extLst>
          </p:cNvPr>
          <p:cNvSpPr txBox="1"/>
          <p:nvPr/>
        </p:nvSpPr>
        <p:spPr>
          <a:xfrm>
            <a:off x="1953350" y="502066"/>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lang="en-US" sz="2800" b="1" dirty="0">
                <a:solidFill>
                  <a:srgbClr val="FFFFFF"/>
                </a:solidFill>
                <a:latin typeface="Arial"/>
              </a:rPr>
              <a:t>3</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326995" y="295549"/>
            <a:ext cx="1428083" cy="1324227"/>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5611669" y="-2517475"/>
            <a:ext cx="2472366" cy="10145821"/>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descr="n87 Zalo Nguyen Thi Lan Anh"/>
          <p:cNvSpPr txBox="1"/>
          <p:nvPr/>
        </p:nvSpPr>
        <p:spPr>
          <a:xfrm>
            <a:off x="1953350" y="1421050"/>
            <a:ext cx="9350239" cy="2246769"/>
          </a:xfrm>
          <a:prstGeom prst="rect">
            <a:avLst/>
          </a:prstGeom>
          <a:noFill/>
        </p:spPr>
        <p:txBody>
          <a:bodyPr wrap="square" rtlCol="0">
            <a:spAutoFit/>
          </a:bodyPr>
          <a:lstStyle/>
          <a:p>
            <a:pPr lvl="0" algn="just">
              <a:defRPr/>
            </a:pPr>
            <a:r>
              <a:rPr lang="vi-VN" sz="2800" b="1" dirty="0">
                <a:solidFill>
                  <a:srgbClr val="0070C0"/>
                </a:solidFill>
              </a:rPr>
              <a:t>- Xây đập thủy điện làm thay đổi dòng chảy của sông ngòi, hủy hoại cảnh quan môi trường tự nhiên.</a:t>
            </a:r>
          </a:p>
          <a:p>
            <a:pPr lvl="0" algn="just">
              <a:defRPr/>
            </a:pPr>
            <a:r>
              <a:rPr lang="vi-VN" sz="2800" b="1" dirty="0">
                <a:solidFill>
                  <a:srgbClr val="0070C0"/>
                </a:solidFill>
              </a:rPr>
              <a:t>- Các nhà máy thủy điện xây dựng ở thượng nguồn các con sông làm ảnh hưởng đến dòng nước ở hạ lưu gây ra biến đổi khí hậu, hạn hán, xâm nhập mặn.</a:t>
            </a:r>
          </a:p>
        </p:txBody>
      </p:sp>
      <p:sp>
        <p:nvSpPr>
          <p:cNvPr id="14" name="Cloud 13" descr="n87 Zalo Nguyen Thi Lan Anh"/>
          <p:cNvSpPr/>
          <p:nvPr/>
        </p:nvSpPr>
        <p:spPr>
          <a:xfrm>
            <a:off x="4733172" y="9724"/>
            <a:ext cx="6247421" cy="1336671"/>
          </a:xfrm>
          <a:prstGeom prst="cloud">
            <a:avLst/>
          </a:prstGeom>
          <a:solidFill>
            <a:schemeClr val="accent5">
              <a:lumMod val="20000"/>
              <a:lumOff val="8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15" name="TextBox 14" descr="n87 Zalo Nguyen Thi Lan Anh"/>
          <p:cNvSpPr txBox="1"/>
          <p:nvPr/>
        </p:nvSpPr>
        <p:spPr>
          <a:xfrm>
            <a:off x="5981937" y="484579"/>
            <a:ext cx="37498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
                <a:ea typeface="+mn-ea"/>
                <a:cs typeface="+mn-cs"/>
              </a:rPr>
              <a:t>Nhà</a:t>
            </a:r>
            <a:r>
              <a:rPr kumimoji="0" lang="en-US" sz="2800" b="1" i="0" u="none" strike="noStrike" kern="1200" cap="none" spc="0" normalizeH="0" baseline="0" noProof="0" dirty="0">
                <a:ln>
                  <a:noFill/>
                </a:ln>
                <a:solidFill>
                  <a:srgbClr val="FF0000"/>
                </a:solidFill>
                <a:effectLst/>
                <a:uLnTx/>
                <a:uFillTx/>
                <a:latin typeface="Arial"/>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a:ea typeface="+mn-ea"/>
                <a:cs typeface="+mn-cs"/>
              </a:rPr>
              <a:t>máy</a:t>
            </a:r>
            <a:r>
              <a:rPr kumimoji="0" lang="en-US" sz="2800" b="1" i="0" u="none" strike="noStrike" kern="1200" cap="none" spc="0" normalizeH="0" baseline="0" noProof="0" dirty="0">
                <a:ln>
                  <a:noFill/>
                </a:ln>
                <a:solidFill>
                  <a:srgbClr val="FF0000"/>
                </a:solidFill>
                <a:effectLst/>
                <a:uLnTx/>
                <a:uFillTx/>
                <a:latin typeface="Arial"/>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a:ea typeface="+mn-ea"/>
                <a:cs typeface="+mn-cs"/>
              </a:rPr>
              <a:t>thủy</a:t>
            </a:r>
            <a:r>
              <a:rPr kumimoji="0" lang="en-US" sz="2800" b="1" i="0" u="none" strike="noStrike" kern="1200" cap="none" spc="0" normalizeH="0" baseline="0" noProof="0" dirty="0">
                <a:ln>
                  <a:noFill/>
                </a:ln>
                <a:solidFill>
                  <a:srgbClr val="FF0000"/>
                </a:solidFill>
                <a:effectLst/>
                <a:uLnTx/>
                <a:uFillTx/>
                <a:latin typeface="Arial"/>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a:ea typeface="+mn-ea"/>
                <a:cs typeface="+mn-cs"/>
              </a:rPr>
              <a:t>điện</a:t>
            </a:r>
            <a:endParaRPr kumimoji="0" lang="en-US" sz="2800" b="1" i="0" u="none" strike="noStrike" kern="1200" cap="none" spc="0" normalizeH="0" baseline="0" noProof="0" dirty="0">
              <a:ln>
                <a:noFill/>
              </a:ln>
              <a:solidFill>
                <a:srgbClr val="FF0000"/>
              </a:solidFill>
              <a:effectLst/>
              <a:uLnTx/>
              <a:uFillTx/>
              <a:latin typeface="Arial"/>
              <a:ea typeface="+mn-ea"/>
              <a:cs typeface="+mn-cs"/>
            </a:endParaRPr>
          </a:p>
        </p:txBody>
      </p:sp>
      <p:pic>
        <p:nvPicPr>
          <p:cNvPr id="16" name="Picture 15" descr="n87 Zalo Nguyen Thi Lan Anh"/>
          <p:cNvPicPr/>
          <p:nvPr/>
        </p:nvPicPr>
        <p:blipFill>
          <a:blip r:embed="rId4">
            <a:extLst>
              <a:ext uri="{28A0092B-C50C-407E-A947-70E740481C1C}">
                <a14:useLocalDpi xmlns:a14="http://schemas.microsoft.com/office/drawing/2010/main" val="0"/>
              </a:ext>
            </a:extLst>
          </a:blip>
          <a:srcRect/>
          <a:stretch>
            <a:fillRect/>
          </a:stretch>
        </p:blipFill>
        <p:spPr bwMode="auto">
          <a:xfrm>
            <a:off x="6476683" y="4034993"/>
            <a:ext cx="4100498" cy="2708925"/>
          </a:xfrm>
          <a:prstGeom prst="rect">
            <a:avLst/>
          </a:prstGeom>
          <a:noFill/>
          <a:ln>
            <a:noFill/>
          </a:ln>
        </p:spPr>
      </p:pic>
      <p:pic>
        <p:nvPicPr>
          <p:cNvPr id="3074" name="Picture 2" descr="n87 Zalo Nguyen Thi Lan A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7830" y="4103072"/>
            <a:ext cx="3866181" cy="2572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416340"/>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8"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left)">
                                      <p:cBhvr>
                                        <p:cTn id="1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87 Zalo Nguyen Thi Lan Anh">
            <a:extLst>
              <a:ext uri="{FF2B5EF4-FFF2-40B4-BE49-F238E27FC236}">
                <a16:creationId xmlns:a16="http://schemas.microsoft.com/office/drawing/2014/main" id="{78CF5A35-5D63-4B7E-AA27-CD40B5BA0DAD}"/>
              </a:ext>
            </a:extLst>
          </p:cNvPr>
          <p:cNvGrpSpPr/>
          <p:nvPr/>
        </p:nvGrpSpPr>
        <p:grpSpPr>
          <a:xfrm>
            <a:off x="1755078" y="420799"/>
            <a:ext cx="2231039" cy="723238"/>
            <a:chOff x="1196025" y="2012250"/>
            <a:chExt cx="2821234" cy="727040"/>
          </a:xfrm>
        </p:grpSpPr>
        <p:sp>
          <p:nvSpPr>
            <p:cNvPr id="7"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8"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87 Zalo Nguyen Thi Lan Anh">
            <a:extLst>
              <a:ext uri="{FF2B5EF4-FFF2-40B4-BE49-F238E27FC236}">
                <a16:creationId xmlns:a16="http://schemas.microsoft.com/office/drawing/2014/main" id="{18E367F5-8FD7-4798-BC64-10D60E77CEB9}"/>
              </a:ext>
            </a:extLst>
          </p:cNvPr>
          <p:cNvSpPr txBox="1"/>
          <p:nvPr/>
        </p:nvSpPr>
        <p:spPr>
          <a:xfrm>
            <a:off x="1953350" y="502066"/>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lang="en-US" sz="2800" b="1" dirty="0">
                <a:solidFill>
                  <a:srgbClr val="FFFFFF"/>
                </a:solidFill>
                <a:latin typeface="Arial"/>
              </a:rPr>
              <a:t>3</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326995" y="295549"/>
            <a:ext cx="1428083" cy="1324227"/>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5798413" y="-2707366"/>
            <a:ext cx="2092531" cy="10145821"/>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descr="n87 Zalo Nguyen Thi Lan Anh"/>
          <p:cNvSpPr txBox="1"/>
          <p:nvPr/>
        </p:nvSpPr>
        <p:spPr>
          <a:xfrm>
            <a:off x="1953350" y="1421050"/>
            <a:ext cx="9350239" cy="1815882"/>
          </a:xfrm>
          <a:prstGeom prst="rect">
            <a:avLst/>
          </a:prstGeom>
          <a:noFill/>
        </p:spPr>
        <p:txBody>
          <a:bodyPr wrap="square" rtlCol="0">
            <a:spAutoFit/>
          </a:bodyPr>
          <a:lstStyle/>
          <a:p>
            <a:pPr lvl="0" algn="just">
              <a:defRPr/>
            </a:pPr>
            <a:r>
              <a:rPr lang="vi-VN" sz="2800" b="1" dirty="0">
                <a:solidFill>
                  <a:srgbClr val="0070C0"/>
                </a:solidFill>
              </a:rPr>
              <a:t>- Các nhà máy nhiệt điện</a:t>
            </a:r>
            <a:r>
              <a:rPr lang="en-US" sz="2800" b="1" dirty="0">
                <a:solidFill>
                  <a:srgbClr val="0070C0"/>
                </a:solidFill>
              </a:rPr>
              <a:t>, </a:t>
            </a:r>
            <a:r>
              <a:rPr lang="en-US" sz="2800" b="1" dirty="0" err="1">
                <a:solidFill>
                  <a:srgbClr val="0070C0"/>
                </a:solidFill>
              </a:rPr>
              <a:t>phương</a:t>
            </a:r>
            <a:r>
              <a:rPr lang="en-US" sz="2800" b="1" dirty="0">
                <a:solidFill>
                  <a:srgbClr val="0070C0"/>
                </a:solidFill>
              </a:rPr>
              <a:t> </a:t>
            </a:r>
            <a:r>
              <a:rPr lang="en-US" sz="2800" b="1" dirty="0" err="1">
                <a:solidFill>
                  <a:srgbClr val="0070C0"/>
                </a:solidFill>
              </a:rPr>
              <a:t>tiện</a:t>
            </a:r>
            <a:r>
              <a:rPr lang="en-US" sz="2800" b="1" dirty="0">
                <a:solidFill>
                  <a:srgbClr val="0070C0"/>
                </a:solidFill>
              </a:rPr>
              <a:t> </a:t>
            </a:r>
            <a:r>
              <a:rPr lang="en-US" sz="2800" b="1" dirty="0" err="1">
                <a:solidFill>
                  <a:srgbClr val="0070C0"/>
                </a:solidFill>
              </a:rPr>
              <a:t>giao</a:t>
            </a:r>
            <a:r>
              <a:rPr lang="en-US" sz="2800" b="1" dirty="0">
                <a:solidFill>
                  <a:srgbClr val="0070C0"/>
                </a:solidFill>
              </a:rPr>
              <a:t> </a:t>
            </a:r>
            <a:r>
              <a:rPr lang="en-US" sz="2800" b="1" dirty="0" err="1">
                <a:solidFill>
                  <a:srgbClr val="0070C0"/>
                </a:solidFill>
              </a:rPr>
              <a:t>thông</a:t>
            </a:r>
            <a:r>
              <a:rPr lang="vi-VN" sz="2800" b="1" dirty="0">
                <a:solidFill>
                  <a:srgbClr val="0070C0"/>
                </a:solidFill>
              </a:rPr>
              <a:t> chạy bằng nhiên liệu hóa thạch thải nhiều khói bụi, khí CO</a:t>
            </a:r>
            <a:r>
              <a:rPr lang="vi-VN" sz="2800" b="1" baseline="-25000" dirty="0">
                <a:solidFill>
                  <a:srgbClr val="0070C0"/>
                </a:solidFill>
              </a:rPr>
              <a:t>2</a:t>
            </a:r>
            <a:r>
              <a:rPr lang="vi-VN" sz="2800" b="1" dirty="0">
                <a:solidFill>
                  <a:srgbClr val="0070C0"/>
                </a:solidFill>
              </a:rPr>
              <a:t> </a:t>
            </a:r>
            <a:r>
              <a:rPr lang="en-US" sz="2800" b="1" dirty="0" err="1">
                <a:solidFill>
                  <a:srgbClr val="0070C0"/>
                </a:solidFill>
              </a:rPr>
              <a:t>gây</a:t>
            </a:r>
            <a:r>
              <a:rPr lang="en-US" sz="2800" b="1" dirty="0">
                <a:solidFill>
                  <a:srgbClr val="0070C0"/>
                </a:solidFill>
              </a:rPr>
              <a:t> </a:t>
            </a:r>
            <a:r>
              <a:rPr lang="en-US" sz="2800" b="1" dirty="0" err="1">
                <a:solidFill>
                  <a:srgbClr val="0070C0"/>
                </a:solidFill>
              </a:rPr>
              <a:t>ra</a:t>
            </a:r>
            <a:r>
              <a:rPr lang="en-US" sz="2800" b="1" dirty="0">
                <a:solidFill>
                  <a:srgbClr val="0070C0"/>
                </a:solidFill>
              </a:rPr>
              <a:t> </a:t>
            </a:r>
            <a:r>
              <a:rPr lang="en-US" sz="2800" b="1" dirty="0" err="1">
                <a:solidFill>
                  <a:srgbClr val="0070C0"/>
                </a:solidFill>
              </a:rPr>
              <a:t>hiệu</a:t>
            </a:r>
            <a:r>
              <a:rPr lang="en-US" sz="2800" b="1" dirty="0">
                <a:solidFill>
                  <a:srgbClr val="0070C0"/>
                </a:solidFill>
              </a:rPr>
              <a:t> </a:t>
            </a:r>
            <a:r>
              <a:rPr lang="en-US" sz="2800" b="1" dirty="0" err="1">
                <a:solidFill>
                  <a:srgbClr val="0070C0"/>
                </a:solidFill>
              </a:rPr>
              <a:t>ứng</a:t>
            </a:r>
            <a:r>
              <a:rPr lang="en-US" sz="2800" b="1" dirty="0">
                <a:solidFill>
                  <a:srgbClr val="0070C0"/>
                </a:solidFill>
              </a:rPr>
              <a:t> </a:t>
            </a:r>
            <a:r>
              <a:rPr lang="en-US" sz="2800" b="1" dirty="0" err="1">
                <a:solidFill>
                  <a:srgbClr val="0070C0"/>
                </a:solidFill>
              </a:rPr>
              <a:t>nhà</a:t>
            </a:r>
            <a:r>
              <a:rPr lang="en-US" sz="2800" b="1" dirty="0">
                <a:solidFill>
                  <a:srgbClr val="0070C0"/>
                </a:solidFill>
              </a:rPr>
              <a:t> </a:t>
            </a:r>
            <a:r>
              <a:rPr lang="en-US" sz="2800" b="1" dirty="0" err="1">
                <a:solidFill>
                  <a:srgbClr val="0070C0"/>
                </a:solidFill>
              </a:rPr>
              <a:t>kính</a:t>
            </a:r>
            <a:r>
              <a:rPr lang="en-US" sz="2800" b="1" dirty="0">
                <a:solidFill>
                  <a:srgbClr val="0070C0"/>
                </a:solidFill>
              </a:rPr>
              <a:t> </a:t>
            </a:r>
            <a:r>
              <a:rPr lang="en-US" sz="2800" b="1" dirty="0" err="1">
                <a:solidFill>
                  <a:srgbClr val="0070C0"/>
                </a:solidFill>
              </a:rPr>
              <a:t>là</a:t>
            </a:r>
            <a:r>
              <a:rPr lang="en-US" sz="2800" b="1" dirty="0">
                <a:solidFill>
                  <a:srgbClr val="0070C0"/>
                </a:solidFill>
              </a:rPr>
              <a:t> </a:t>
            </a:r>
            <a:r>
              <a:rPr lang="en-US" sz="2800" b="1" dirty="0" err="1">
                <a:solidFill>
                  <a:srgbClr val="0070C0"/>
                </a:solidFill>
              </a:rPr>
              <a:t>nguyên</a:t>
            </a:r>
            <a:r>
              <a:rPr lang="en-US" sz="2800" b="1" dirty="0">
                <a:solidFill>
                  <a:srgbClr val="0070C0"/>
                </a:solidFill>
              </a:rPr>
              <a:t> </a:t>
            </a:r>
            <a:r>
              <a:rPr lang="en-US" sz="2800" b="1" dirty="0" err="1">
                <a:solidFill>
                  <a:srgbClr val="0070C0"/>
                </a:solidFill>
              </a:rPr>
              <a:t>nhân</a:t>
            </a:r>
            <a:r>
              <a:rPr lang="en-US" sz="2800" b="1" dirty="0">
                <a:solidFill>
                  <a:srgbClr val="0070C0"/>
                </a:solidFill>
              </a:rPr>
              <a:t> </a:t>
            </a:r>
            <a:r>
              <a:rPr lang="en-US" sz="2800" b="1" dirty="0" err="1">
                <a:solidFill>
                  <a:srgbClr val="0070C0"/>
                </a:solidFill>
              </a:rPr>
              <a:t>gây</a:t>
            </a:r>
            <a:r>
              <a:rPr lang="en-US" sz="2800" b="1" dirty="0">
                <a:solidFill>
                  <a:srgbClr val="0070C0"/>
                </a:solidFill>
              </a:rPr>
              <a:t> </a:t>
            </a:r>
            <a:r>
              <a:rPr lang="en-US" sz="2800" b="1" dirty="0" err="1">
                <a:solidFill>
                  <a:srgbClr val="0070C0"/>
                </a:solidFill>
              </a:rPr>
              <a:t>ra</a:t>
            </a:r>
            <a:r>
              <a:rPr lang="en-US" sz="2800" b="1" dirty="0">
                <a:solidFill>
                  <a:srgbClr val="0070C0"/>
                </a:solidFill>
              </a:rPr>
              <a:t> </a:t>
            </a:r>
            <a:r>
              <a:rPr lang="en-US" sz="2800" b="1" dirty="0" err="1">
                <a:solidFill>
                  <a:srgbClr val="0070C0"/>
                </a:solidFill>
              </a:rPr>
              <a:t>sự</a:t>
            </a:r>
            <a:r>
              <a:rPr lang="en-US" sz="2800" b="1" dirty="0">
                <a:solidFill>
                  <a:srgbClr val="0070C0"/>
                </a:solidFill>
              </a:rPr>
              <a:t> </a:t>
            </a:r>
            <a:r>
              <a:rPr lang="en-US" sz="2800" b="1" dirty="0" err="1">
                <a:solidFill>
                  <a:srgbClr val="0070C0"/>
                </a:solidFill>
              </a:rPr>
              <a:t>nóng</a:t>
            </a:r>
            <a:r>
              <a:rPr lang="en-US" sz="2800" b="1" dirty="0">
                <a:solidFill>
                  <a:srgbClr val="0070C0"/>
                </a:solidFill>
              </a:rPr>
              <a:t> </a:t>
            </a:r>
            <a:r>
              <a:rPr lang="en-US" sz="2800" b="1" dirty="0" err="1">
                <a:solidFill>
                  <a:srgbClr val="0070C0"/>
                </a:solidFill>
              </a:rPr>
              <a:t>lên</a:t>
            </a:r>
            <a:r>
              <a:rPr lang="en-US" sz="2800" b="1" dirty="0">
                <a:solidFill>
                  <a:srgbClr val="0070C0"/>
                </a:solidFill>
              </a:rPr>
              <a:t> </a:t>
            </a:r>
            <a:r>
              <a:rPr lang="en-US" sz="2800" b="1" dirty="0" err="1">
                <a:solidFill>
                  <a:srgbClr val="0070C0"/>
                </a:solidFill>
              </a:rPr>
              <a:t>của</a:t>
            </a:r>
            <a:r>
              <a:rPr lang="en-US" sz="2800" b="1" dirty="0">
                <a:solidFill>
                  <a:srgbClr val="0070C0"/>
                </a:solidFill>
              </a:rPr>
              <a:t> </a:t>
            </a:r>
            <a:r>
              <a:rPr lang="en-US" sz="2800" b="1" dirty="0" err="1">
                <a:solidFill>
                  <a:srgbClr val="0070C0"/>
                </a:solidFill>
              </a:rPr>
              <a:t>Trái</a:t>
            </a:r>
            <a:r>
              <a:rPr lang="en-US" sz="2800" b="1" dirty="0">
                <a:solidFill>
                  <a:srgbClr val="0070C0"/>
                </a:solidFill>
              </a:rPr>
              <a:t> </a:t>
            </a:r>
            <a:r>
              <a:rPr lang="en-US" sz="2800" b="1" dirty="0" err="1">
                <a:solidFill>
                  <a:srgbClr val="0070C0"/>
                </a:solidFill>
              </a:rPr>
              <a:t>Đất</a:t>
            </a:r>
            <a:r>
              <a:rPr lang="en-US" sz="2800" b="1" dirty="0">
                <a:solidFill>
                  <a:srgbClr val="0070C0"/>
                </a:solidFill>
              </a:rPr>
              <a:t>.</a:t>
            </a:r>
            <a:endParaRPr lang="vi-VN" sz="2800" b="1" dirty="0">
              <a:solidFill>
                <a:srgbClr val="0070C0"/>
              </a:solidFill>
            </a:endParaRPr>
          </a:p>
        </p:txBody>
      </p:sp>
      <p:sp>
        <p:nvSpPr>
          <p:cNvPr id="14" name="Cloud 13" descr="n87 Zalo Nguyen Thi Lan Anh"/>
          <p:cNvSpPr/>
          <p:nvPr/>
        </p:nvSpPr>
        <p:spPr>
          <a:xfrm>
            <a:off x="4733172" y="9724"/>
            <a:ext cx="6247421" cy="1336671"/>
          </a:xfrm>
          <a:prstGeom prst="cloud">
            <a:avLst/>
          </a:prstGeom>
          <a:solidFill>
            <a:schemeClr val="accent5">
              <a:lumMod val="20000"/>
              <a:lumOff val="8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15" name="TextBox 14" descr="n87 Zalo Nguyen Thi Lan Anh"/>
          <p:cNvSpPr txBox="1"/>
          <p:nvPr/>
        </p:nvSpPr>
        <p:spPr>
          <a:xfrm>
            <a:off x="5743924" y="201005"/>
            <a:ext cx="4833257" cy="954107"/>
          </a:xfrm>
          <a:prstGeom prst="rect">
            <a:avLst/>
          </a:prstGeom>
          <a:noFill/>
        </p:spPr>
        <p:txBody>
          <a:bodyPr wrap="square" rtlCol="0">
            <a:spAutoFit/>
          </a:bodyPr>
          <a:lstStyle/>
          <a:p>
            <a:pPr lvl="0" algn="ctr"/>
            <a:r>
              <a:rPr lang="en-US" sz="2800" b="1" dirty="0" err="1">
                <a:solidFill>
                  <a:srgbClr val="FF0000"/>
                </a:solidFill>
              </a:rPr>
              <a:t>Nhà</a:t>
            </a:r>
            <a:r>
              <a:rPr lang="en-US" sz="2800" b="1" dirty="0">
                <a:solidFill>
                  <a:srgbClr val="FF0000"/>
                </a:solidFill>
              </a:rPr>
              <a:t> </a:t>
            </a:r>
            <a:r>
              <a:rPr lang="en-US" sz="2800" b="1" dirty="0" err="1">
                <a:solidFill>
                  <a:srgbClr val="FF0000"/>
                </a:solidFill>
              </a:rPr>
              <a:t>máy</a:t>
            </a:r>
            <a:r>
              <a:rPr lang="en-US" sz="2800" b="1" dirty="0">
                <a:solidFill>
                  <a:srgbClr val="FF0000"/>
                </a:solidFill>
              </a:rPr>
              <a:t> </a:t>
            </a:r>
            <a:r>
              <a:rPr lang="en-US" sz="2800" b="1" dirty="0" err="1">
                <a:solidFill>
                  <a:srgbClr val="FF0000"/>
                </a:solidFill>
              </a:rPr>
              <a:t>nhiệt</a:t>
            </a:r>
            <a:r>
              <a:rPr lang="en-US" sz="2800" b="1" dirty="0">
                <a:solidFill>
                  <a:srgbClr val="FF0000"/>
                </a:solidFill>
              </a:rPr>
              <a:t> </a:t>
            </a:r>
            <a:r>
              <a:rPr lang="en-US" sz="2800" b="1" dirty="0" err="1">
                <a:solidFill>
                  <a:srgbClr val="FF0000"/>
                </a:solidFill>
              </a:rPr>
              <a:t>điện</a:t>
            </a:r>
            <a:r>
              <a:rPr lang="en-US" sz="2800" b="1" dirty="0">
                <a:solidFill>
                  <a:srgbClr val="FF0000"/>
                </a:solidFill>
              </a:rPr>
              <a:t>, </a:t>
            </a:r>
            <a:r>
              <a:rPr lang="en-US" sz="2800" b="1" dirty="0" err="1">
                <a:solidFill>
                  <a:srgbClr val="FF0000"/>
                </a:solidFill>
              </a:rPr>
              <a:t>phương</a:t>
            </a:r>
            <a:r>
              <a:rPr lang="en-US" sz="2800" b="1" dirty="0">
                <a:solidFill>
                  <a:srgbClr val="FF0000"/>
                </a:solidFill>
              </a:rPr>
              <a:t> </a:t>
            </a:r>
            <a:r>
              <a:rPr lang="en-US" sz="2800" b="1" dirty="0" err="1">
                <a:solidFill>
                  <a:srgbClr val="FF0000"/>
                </a:solidFill>
              </a:rPr>
              <a:t>tiện</a:t>
            </a:r>
            <a:r>
              <a:rPr lang="en-US" sz="2800" b="1" dirty="0">
                <a:solidFill>
                  <a:srgbClr val="FF0000"/>
                </a:solidFill>
              </a:rPr>
              <a:t> </a:t>
            </a:r>
            <a:r>
              <a:rPr lang="en-US" sz="2800" b="1" dirty="0" err="1">
                <a:solidFill>
                  <a:srgbClr val="FF0000"/>
                </a:solidFill>
              </a:rPr>
              <a:t>giao</a:t>
            </a:r>
            <a:r>
              <a:rPr lang="en-US" sz="2800" b="1" dirty="0">
                <a:solidFill>
                  <a:srgbClr val="FF0000"/>
                </a:solidFill>
              </a:rPr>
              <a:t> </a:t>
            </a:r>
            <a:r>
              <a:rPr lang="en-US" sz="2800" b="1" dirty="0" err="1">
                <a:solidFill>
                  <a:srgbClr val="FF0000"/>
                </a:solidFill>
              </a:rPr>
              <a:t>thông</a:t>
            </a:r>
            <a:endParaRPr kumimoji="0" lang="en-US" sz="2800" b="1" i="0" u="none" strike="noStrike" kern="1200" cap="none" spc="0" normalizeH="0" baseline="0" noProof="0" dirty="0">
              <a:ln>
                <a:noFill/>
              </a:ln>
              <a:solidFill>
                <a:srgbClr val="FF0000"/>
              </a:solidFill>
              <a:effectLst/>
              <a:uLnTx/>
              <a:uFillTx/>
              <a:latin typeface="Arial"/>
              <a:ea typeface="+mn-ea"/>
              <a:cs typeface="+mn-cs"/>
            </a:endParaRPr>
          </a:p>
        </p:txBody>
      </p:sp>
      <p:pic>
        <p:nvPicPr>
          <p:cNvPr id="18" name="HIỆU ỨNG NHÀ KÍNH LÀ GÌ_ VÌ SAO TRÁI ĐẤT NÓNG DẦN LÊN_  greenhouse effect" descr="n87 Zalo Nguyen Thi Lan Anh">
            <a:hlinkClick r:id="" action="ppaction://media"/>
          </p:cNvPr>
          <p:cNvPicPr>
            <a:picLocks noChangeAspect="1"/>
          </p:cNvPicPr>
          <p:nvPr>
            <a:videoFile r:link="rId1"/>
            <p:extLst>
              <p:ext uri="{DAA4B4D4-6D71-4841-9C94-3DE7FCFB9230}">
                <p14:media xmlns:p14="http://schemas.microsoft.com/office/powerpoint/2010/main" r:embed="rId2">
                  <p14:trim st="12960" end="9498.3359"/>
                </p14:media>
              </p:ext>
            </p:extLst>
          </p:nvPr>
        </p:nvPicPr>
        <p:blipFill>
          <a:blip r:embed="rId6"/>
          <a:stretch>
            <a:fillRect/>
          </a:stretch>
        </p:blipFill>
        <p:spPr>
          <a:xfrm>
            <a:off x="3832411" y="3459523"/>
            <a:ext cx="5930153" cy="3335710"/>
          </a:xfrm>
          <a:prstGeom prst="rect">
            <a:avLst/>
          </a:prstGeom>
        </p:spPr>
      </p:pic>
    </p:spTree>
    <p:extLst>
      <p:ext uri="{BB962C8B-B14F-4D97-AF65-F5344CB8AC3E}">
        <p14:creationId xmlns:p14="http://schemas.microsoft.com/office/powerpoint/2010/main" val="2228958899"/>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411" fill="hold"/>
                                        <p:tgtEl>
                                          <p:spTgt spid="18"/>
                                        </p:tgtEl>
                                      </p:cBhvr>
                                    </p:cmd>
                                  </p:childTnLst>
                                </p:cTn>
                              </p:par>
                              <p:par>
                                <p:cTn id="7" presetID="22" presetClass="entr" presetSubtype="8"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wipe(left)">
                                      <p:cBhvr>
                                        <p:cTn id="9" dur="500"/>
                                        <p:tgtEl>
                                          <p:spTgt spid="1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20000">
                <p:cTn id="13" fill="hold" display="0">
                  <p:stCondLst>
                    <p:cond delay="indefinite"/>
                  </p:stCondLst>
                </p:cTn>
                <p:tgtEl>
                  <p:spTgt spid="18"/>
                </p:tgtEl>
              </p:cMediaNode>
            </p:video>
          </p:childTnLst>
        </p:cTn>
      </p:par>
    </p:tnLst>
    <p:bldLst>
      <p:bldP spid="12" grpId="0" animBg="1"/>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87 Zalo Nguyen Thi Lan Anh">
            <a:extLst>
              <a:ext uri="{FF2B5EF4-FFF2-40B4-BE49-F238E27FC236}">
                <a16:creationId xmlns:a16="http://schemas.microsoft.com/office/drawing/2014/main" id="{78CF5A35-5D63-4B7E-AA27-CD40B5BA0DAD}"/>
              </a:ext>
            </a:extLst>
          </p:cNvPr>
          <p:cNvGrpSpPr/>
          <p:nvPr/>
        </p:nvGrpSpPr>
        <p:grpSpPr>
          <a:xfrm>
            <a:off x="1755078" y="420799"/>
            <a:ext cx="2231039" cy="723238"/>
            <a:chOff x="1196025" y="2012250"/>
            <a:chExt cx="2821234" cy="727040"/>
          </a:xfrm>
        </p:grpSpPr>
        <p:sp>
          <p:nvSpPr>
            <p:cNvPr id="7"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8"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87 Zalo Nguyen Thi Lan Anh">
            <a:extLst>
              <a:ext uri="{FF2B5EF4-FFF2-40B4-BE49-F238E27FC236}">
                <a16:creationId xmlns:a16="http://schemas.microsoft.com/office/drawing/2014/main" id="{18E367F5-8FD7-4798-BC64-10D60E77CEB9}"/>
              </a:ext>
            </a:extLst>
          </p:cNvPr>
          <p:cNvSpPr txBox="1"/>
          <p:nvPr/>
        </p:nvSpPr>
        <p:spPr>
          <a:xfrm>
            <a:off x="1953350" y="502066"/>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lang="en-US" sz="2800" b="1" dirty="0">
                <a:solidFill>
                  <a:srgbClr val="FFFFFF"/>
                </a:solidFill>
                <a:latin typeface="Arial"/>
              </a:rPr>
              <a:t>3</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151780" y="165119"/>
            <a:ext cx="1428083" cy="1324227"/>
          </a:xfrm>
          <a:prstGeom prst="rect">
            <a:avLst/>
          </a:prstGeom>
          <a:noFill/>
          <a:extLst>
            <a:ext uri="{909E8E84-426E-40DD-AFC4-6F175D3DCCD1}">
              <a14:hiddenFill xmlns:a14="http://schemas.microsoft.com/office/drawing/2010/main">
                <a:solidFill>
                  <a:srgbClr val="FFFFFF"/>
                </a:solidFill>
              </a14:hiddenFill>
            </a:ext>
          </a:extLst>
        </p:spPr>
      </p:pic>
      <p:sp>
        <p:nvSpPr>
          <p:cNvPr id="14" name="Cloud 13" descr="n87 Zalo Nguyen Thi Lan Anh"/>
          <p:cNvSpPr/>
          <p:nvPr/>
        </p:nvSpPr>
        <p:spPr>
          <a:xfrm>
            <a:off x="4733172" y="9724"/>
            <a:ext cx="6247421" cy="1336671"/>
          </a:xfrm>
          <a:prstGeom prst="cloud">
            <a:avLst/>
          </a:prstGeom>
          <a:solidFill>
            <a:schemeClr val="accent5">
              <a:lumMod val="20000"/>
              <a:lumOff val="8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15" name="TextBox 14" descr="n87 Zalo Nguyen Thi Lan Anh"/>
          <p:cNvSpPr txBox="1"/>
          <p:nvPr/>
        </p:nvSpPr>
        <p:spPr>
          <a:xfrm>
            <a:off x="5743924" y="201005"/>
            <a:ext cx="483325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
                <a:ea typeface="+mn-ea"/>
                <a:cs typeface="+mn-cs"/>
              </a:rPr>
              <a:t>Nhà</a:t>
            </a:r>
            <a:r>
              <a:rPr kumimoji="0" lang="en-US" sz="2800" b="1" i="0" u="none" strike="noStrike" kern="1200" cap="none" spc="0" normalizeH="0" baseline="0" noProof="0" dirty="0">
                <a:ln>
                  <a:noFill/>
                </a:ln>
                <a:solidFill>
                  <a:srgbClr val="FF0000"/>
                </a:solidFill>
                <a:effectLst/>
                <a:uLnTx/>
                <a:uFillTx/>
                <a:latin typeface="Arial"/>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a:ea typeface="+mn-ea"/>
                <a:cs typeface="+mn-cs"/>
              </a:rPr>
              <a:t>máy</a:t>
            </a:r>
            <a:r>
              <a:rPr kumimoji="0" lang="en-US" sz="2800" b="1" i="0" u="none" strike="noStrike" kern="1200" cap="none" spc="0" normalizeH="0" baseline="0" noProof="0" dirty="0">
                <a:ln>
                  <a:noFill/>
                </a:ln>
                <a:solidFill>
                  <a:srgbClr val="FF0000"/>
                </a:solidFill>
                <a:effectLst/>
                <a:uLnTx/>
                <a:uFillTx/>
                <a:latin typeface="Arial"/>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a:ea typeface="+mn-ea"/>
                <a:cs typeface="+mn-cs"/>
              </a:rPr>
              <a:t>nhiệt</a:t>
            </a:r>
            <a:r>
              <a:rPr kumimoji="0" lang="en-US" sz="2800" b="1" i="0" u="none" strike="noStrike" kern="1200" cap="none" spc="0" normalizeH="0" baseline="0" noProof="0" dirty="0">
                <a:ln>
                  <a:noFill/>
                </a:ln>
                <a:solidFill>
                  <a:srgbClr val="FF0000"/>
                </a:solidFill>
                <a:effectLst/>
                <a:uLnTx/>
                <a:uFillTx/>
                <a:latin typeface="Arial"/>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a:ea typeface="+mn-ea"/>
                <a:cs typeface="+mn-cs"/>
              </a:rPr>
              <a:t>điện</a:t>
            </a:r>
            <a:r>
              <a:rPr kumimoji="0" lang="en-US" sz="2800" b="1" i="0" u="none" strike="noStrike" kern="1200" cap="none" spc="0" normalizeH="0" baseline="0" noProof="0" dirty="0">
                <a:ln>
                  <a:noFill/>
                </a:ln>
                <a:solidFill>
                  <a:srgbClr val="FF0000"/>
                </a:solidFill>
                <a:effectLst/>
                <a:uLnTx/>
                <a:uFillTx/>
                <a:latin typeface="Arial"/>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a:ea typeface="+mn-ea"/>
                <a:cs typeface="+mn-cs"/>
              </a:rPr>
              <a:t>phương</a:t>
            </a:r>
            <a:r>
              <a:rPr kumimoji="0" lang="en-US" sz="2800" b="1" i="0" u="none" strike="noStrike" kern="1200" cap="none" spc="0" normalizeH="0" baseline="0" noProof="0" dirty="0">
                <a:ln>
                  <a:noFill/>
                </a:ln>
                <a:solidFill>
                  <a:srgbClr val="FF0000"/>
                </a:solidFill>
                <a:effectLst/>
                <a:uLnTx/>
                <a:uFillTx/>
                <a:latin typeface="Arial"/>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a:ea typeface="+mn-ea"/>
                <a:cs typeface="+mn-cs"/>
              </a:rPr>
              <a:t>tiện</a:t>
            </a:r>
            <a:r>
              <a:rPr kumimoji="0" lang="en-US" sz="2800" b="1" i="0" u="none" strike="noStrike" kern="1200" cap="none" spc="0" normalizeH="0" baseline="0" noProof="0" dirty="0">
                <a:ln>
                  <a:noFill/>
                </a:ln>
                <a:solidFill>
                  <a:srgbClr val="FF0000"/>
                </a:solidFill>
                <a:effectLst/>
                <a:uLnTx/>
                <a:uFillTx/>
                <a:latin typeface="Arial"/>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a:ea typeface="+mn-ea"/>
                <a:cs typeface="+mn-cs"/>
              </a:rPr>
              <a:t>giao</a:t>
            </a:r>
            <a:r>
              <a:rPr kumimoji="0" lang="en-US" sz="2800" b="1" i="0" u="none" strike="noStrike" kern="1200" cap="none" spc="0" normalizeH="0" baseline="0" noProof="0" dirty="0">
                <a:ln>
                  <a:noFill/>
                </a:ln>
                <a:solidFill>
                  <a:srgbClr val="FF0000"/>
                </a:solidFill>
                <a:effectLst/>
                <a:uLnTx/>
                <a:uFillTx/>
                <a:latin typeface="Arial"/>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a:ea typeface="+mn-ea"/>
                <a:cs typeface="+mn-cs"/>
              </a:rPr>
              <a:t>thông</a:t>
            </a:r>
            <a:endParaRPr kumimoji="0" lang="en-US" sz="2800" b="1" i="0" u="none" strike="noStrike" kern="1200" cap="none" spc="0" normalizeH="0" baseline="0" noProof="0" dirty="0">
              <a:ln>
                <a:noFill/>
              </a:ln>
              <a:solidFill>
                <a:srgbClr val="FF0000"/>
              </a:solidFill>
              <a:effectLst/>
              <a:uLnTx/>
              <a:uFillTx/>
              <a:latin typeface="Arial"/>
              <a:ea typeface="+mn-ea"/>
              <a:cs typeface="+mn-cs"/>
            </a:endParaRPr>
          </a:p>
        </p:txBody>
      </p:sp>
      <p:pic>
        <p:nvPicPr>
          <p:cNvPr id="4102" name="Picture 6" descr="n87 Zalo Nguyen Thi Lan 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912" y="1525721"/>
            <a:ext cx="3198888" cy="26079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n87 Zalo Nguyen Thi Lan Anh"/>
          <p:cNvPicPr>
            <a:picLocks noChangeAspect="1" noChangeArrowheads="1"/>
          </p:cNvPicPr>
          <p:nvPr/>
        </p:nvPicPr>
        <p:blipFill rotWithShape="1">
          <a:blip r:embed="rId5">
            <a:extLst>
              <a:ext uri="{28A0092B-C50C-407E-A947-70E740481C1C}">
                <a14:useLocalDpi xmlns:a14="http://schemas.microsoft.com/office/drawing/2010/main" val="0"/>
              </a:ext>
            </a:extLst>
          </a:blip>
          <a:srcRect t="10053"/>
          <a:stretch/>
        </p:blipFill>
        <p:spPr bwMode="auto">
          <a:xfrm>
            <a:off x="4207441" y="1489346"/>
            <a:ext cx="3697617" cy="26806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n87 Zalo Nguyen Thi Lan A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1178" y="1489346"/>
            <a:ext cx="3601427" cy="26079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87 Zalo Nguyen Thi Lan A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6975" y="4285380"/>
            <a:ext cx="3192070" cy="239405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n87 Zalo Nguyen Thi Lan A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11178" y="4285380"/>
            <a:ext cx="3697617" cy="23551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n87 Zalo Nguyen Thi Lan An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59245" y="4285380"/>
            <a:ext cx="3737523" cy="235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505178"/>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87 Zalo Nguyen Thi Lan Anh"/>
          <p:cNvSpPr txBox="1"/>
          <p:nvPr/>
        </p:nvSpPr>
        <p:spPr>
          <a:xfrm>
            <a:off x="412435" y="407625"/>
            <a:ext cx="11513953" cy="830997"/>
          </a:xfrm>
          <a:prstGeom prst="rect">
            <a:avLst/>
          </a:prstGeom>
          <a:solidFill>
            <a:srgbClr val="FFFF0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III. TÁC</a:t>
            </a:r>
            <a:r>
              <a:rPr kumimoji="0" lang="en-US" sz="2400" b="1" i="0" u="none" strike="noStrike" kern="1200" cap="none" spc="0" normalizeH="0" noProof="0" dirty="0">
                <a:ln>
                  <a:noFill/>
                </a:ln>
                <a:solidFill>
                  <a:srgbClr val="000000"/>
                </a:solidFill>
                <a:effectLst/>
                <a:uLnTx/>
                <a:uFillTx/>
                <a:latin typeface="Arial"/>
                <a:ea typeface="+mn-ea"/>
                <a:cs typeface="+mn-cs"/>
              </a:rPr>
              <a:t> ĐỘNG CỦA VIỆC SỬ DỤNG NĂNG LƯỢNG ĐỖI VỚI BIẾN ĐỔI KHÍ HẬU Ở </a:t>
            </a:r>
            <a:r>
              <a:rPr kumimoji="0" lang="en-US" sz="2400" b="1" i="0" u="none" strike="noStrike" kern="1200" cap="none" spc="0" normalizeH="0" baseline="0" noProof="0" dirty="0">
                <a:ln>
                  <a:noFill/>
                </a:ln>
                <a:solidFill>
                  <a:srgbClr val="000000"/>
                </a:solidFill>
                <a:effectLst/>
                <a:uLnTx/>
                <a:uFillTx/>
                <a:latin typeface="Arial"/>
                <a:ea typeface="+mn-ea"/>
                <a:cs typeface="+mn-cs"/>
              </a:rPr>
              <a:t>VIỆT</a:t>
            </a:r>
            <a:r>
              <a:rPr kumimoji="0" lang="en-US" sz="2400" b="1" i="0" u="none" strike="noStrike" kern="1200" cap="none" spc="0" normalizeH="0" noProof="0" dirty="0">
                <a:ln>
                  <a:noFill/>
                </a:ln>
                <a:solidFill>
                  <a:srgbClr val="000000"/>
                </a:solidFill>
                <a:effectLst/>
                <a:uLnTx/>
                <a:uFillTx/>
                <a:latin typeface="Arial"/>
                <a:ea typeface="+mn-ea"/>
                <a:cs typeface="+mn-cs"/>
              </a:rPr>
              <a:t> NAM</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p:txBody>
      </p:sp>
      <p:sp>
        <p:nvSpPr>
          <p:cNvPr id="7" name="Rectangle: Rounded Corners 15" descr="n87 Zalo Nguyen Thi Lan Anh">
            <a:extLst>
              <a:ext uri="{FF2B5EF4-FFF2-40B4-BE49-F238E27FC236}">
                <a16:creationId xmlns:a16="http://schemas.microsoft.com/office/drawing/2014/main" id="{B071D522-DB96-4906-9FC5-05B434696D9C}"/>
              </a:ext>
            </a:extLst>
          </p:cNvPr>
          <p:cNvSpPr/>
          <p:nvPr/>
        </p:nvSpPr>
        <p:spPr>
          <a:xfrm>
            <a:off x="772882" y="1632857"/>
            <a:ext cx="11020700" cy="1672953"/>
          </a:xfrm>
          <a:custGeom>
            <a:avLst/>
            <a:gdLst>
              <a:gd name="connsiteX0" fmla="*/ 0 w 11020700"/>
              <a:gd name="connsiteY0" fmla="*/ 278831 h 1672953"/>
              <a:gd name="connsiteX1" fmla="*/ 278831 w 11020700"/>
              <a:gd name="connsiteY1" fmla="*/ 0 h 1672953"/>
              <a:gd name="connsiteX2" fmla="*/ 755481 w 11020700"/>
              <a:gd name="connsiteY2" fmla="*/ 0 h 1672953"/>
              <a:gd name="connsiteX3" fmla="*/ 1022869 w 11020700"/>
              <a:gd name="connsiteY3" fmla="*/ 0 h 1672953"/>
              <a:gd name="connsiteX4" fmla="*/ 1290258 w 11020700"/>
              <a:gd name="connsiteY4" fmla="*/ 0 h 1672953"/>
              <a:gd name="connsiteX5" fmla="*/ 1766908 w 11020700"/>
              <a:gd name="connsiteY5" fmla="*/ 0 h 1672953"/>
              <a:gd name="connsiteX6" fmla="*/ 2348187 w 11020700"/>
              <a:gd name="connsiteY6" fmla="*/ 0 h 1672953"/>
              <a:gd name="connsiteX7" fmla="*/ 2720207 w 11020700"/>
              <a:gd name="connsiteY7" fmla="*/ 0 h 1672953"/>
              <a:gd name="connsiteX8" fmla="*/ 3092226 w 11020700"/>
              <a:gd name="connsiteY8" fmla="*/ 0 h 1672953"/>
              <a:gd name="connsiteX9" fmla="*/ 3882766 w 11020700"/>
              <a:gd name="connsiteY9" fmla="*/ 0 h 1672953"/>
              <a:gd name="connsiteX10" fmla="*/ 4568677 w 11020700"/>
              <a:gd name="connsiteY10" fmla="*/ 0 h 1672953"/>
              <a:gd name="connsiteX11" fmla="*/ 4940696 w 11020700"/>
              <a:gd name="connsiteY11" fmla="*/ 0 h 1672953"/>
              <a:gd name="connsiteX12" fmla="*/ 5312715 w 11020700"/>
              <a:gd name="connsiteY12" fmla="*/ 0 h 1672953"/>
              <a:gd name="connsiteX13" fmla="*/ 5893995 w 11020700"/>
              <a:gd name="connsiteY13" fmla="*/ 0 h 1672953"/>
              <a:gd name="connsiteX14" fmla="*/ 6475275 w 11020700"/>
              <a:gd name="connsiteY14" fmla="*/ 0 h 1672953"/>
              <a:gd name="connsiteX15" fmla="*/ 6847294 w 11020700"/>
              <a:gd name="connsiteY15" fmla="*/ 0 h 1672953"/>
              <a:gd name="connsiteX16" fmla="*/ 7533204 w 11020700"/>
              <a:gd name="connsiteY16" fmla="*/ 0 h 1672953"/>
              <a:gd name="connsiteX17" fmla="*/ 8219114 w 11020700"/>
              <a:gd name="connsiteY17" fmla="*/ 0 h 1672953"/>
              <a:gd name="connsiteX18" fmla="*/ 9009655 w 11020700"/>
              <a:gd name="connsiteY18" fmla="*/ 0 h 1672953"/>
              <a:gd name="connsiteX19" fmla="*/ 9277044 w 11020700"/>
              <a:gd name="connsiteY19" fmla="*/ 0 h 1672953"/>
              <a:gd name="connsiteX20" fmla="*/ 9962954 w 11020700"/>
              <a:gd name="connsiteY20" fmla="*/ 0 h 1672953"/>
              <a:gd name="connsiteX21" fmla="*/ 10741869 w 11020700"/>
              <a:gd name="connsiteY21" fmla="*/ 0 h 1672953"/>
              <a:gd name="connsiteX22" fmla="*/ 11020700 w 11020700"/>
              <a:gd name="connsiteY22" fmla="*/ 278831 h 1672953"/>
              <a:gd name="connsiteX23" fmla="*/ 11020700 w 11020700"/>
              <a:gd name="connsiteY23" fmla="*/ 825324 h 1672953"/>
              <a:gd name="connsiteX24" fmla="*/ 11020700 w 11020700"/>
              <a:gd name="connsiteY24" fmla="*/ 1394122 h 1672953"/>
              <a:gd name="connsiteX25" fmla="*/ 10741869 w 11020700"/>
              <a:gd name="connsiteY25" fmla="*/ 1672953 h 1672953"/>
              <a:gd name="connsiteX26" fmla="*/ 9951328 w 11020700"/>
              <a:gd name="connsiteY26" fmla="*/ 1672953 h 1672953"/>
              <a:gd name="connsiteX27" fmla="*/ 9370048 w 11020700"/>
              <a:gd name="connsiteY27" fmla="*/ 1672953 h 1672953"/>
              <a:gd name="connsiteX28" fmla="*/ 8579508 w 11020700"/>
              <a:gd name="connsiteY28" fmla="*/ 1672953 h 1672953"/>
              <a:gd name="connsiteX29" fmla="*/ 8312119 w 11020700"/>
              <a:gd name="connsiteY29" fmla="*/ 1672953 h 1672953"/>
              <a:gd name="connsiteX30" fmla="*/ 7626209 w 11020700"/>
              <a:gd name="connsiteY30" fmla="*/ 1672953 h 1672953"/>
              <a:gd name="connsiteX31" fmla="*/ 7254190 w 11020700"/>
              <a:gd name="connsiteY31" fmla="*/ 1672953 h 1672953"/>
              <a:gd name="connsiteX32" fmla="*/ 6882171 w 11020700"/>
              <a:gd name="connsiteY32" fmla="*/ 1672953 h 1672953"/>
              <a:gd name="connsiteX33" fmla="*/ 6300891 w 11020700"/>
              <a:gd name="connsiteY33" fmla="*/ 1672953 h 1672953"/>
              <a:gd name="connsiteX34" fmla="*/ 5824241 w 11020700"/>
              <a:gd name="connsiteY34" fmla="*/ 1672953 h 1672953"/>
              <a:gd name="connsiteX35" fmla="*/ 5452222 w 11020700"/>
              <a:gd name="connsiteY35" fmla="*/ 1672953 h 1672953"/>
              <a:gd name="connsiteX36" fmla="*/ 5080203 w 11020700"/>
              <a:gd name="connsiteY36" fmla="*/ 1672953 h 1672953"/>
              <a:gd name="connsiteX37" fmla="*/ 4708184 w 11020700"/>
              <a:gd name="connsiteY37" fmla="*/ 1672953 h 1672953"/>
              <a:gd name="connsiteX38" fmla="*/ 4336165 w 11020700"/>
              <a:gd name="connsiteY38" fmla="*/ 1672953 h 1672953"/>
              <a:gd name="connsiteX39" fmla="*/ 3859515 w 11020700"/>
              <a:gd name="connsiteY39" fmla="*/ 1672953 h 1672953"/>
              <a:gd name="connsiteX40" fmla="*/ 3173605 w 11020700"/>
              <a:gd name="connsiteY40" fmla="*/ 1672953 h 1672953"/>
              <a:gd name="connsiteX41" fmla="*/ 2383064 w 11020700"/>
              <a:gd name="connsiteY41" fmla="*/ 1672953 h 1672953"/>
              <a:gd name="connsiteX42" fmla="*/ 1697154 w 11020700"/>
              <a:gd name="connsiteY42" fmla="*/ 1672953 h 1672953"/>
              <a:gd name="connsiteX43" fmla="*/ 906613 w 11020700"/>
              <a:gd name="connsiteY43" fmla="*/ 1672953 h 1672953"/>
              <a:gd name="connsiteX44" fmla="*/ 278831 w 11020700"/>
              <a:gd name="connsiteY44" fmla="*/ 1672953 h 1672953"/>
              <a:gd name="connsiteX45" fmla="*/ 0 w 11020700"/>
              <a:gd name="connsiteY45" fmla="*/ 1394122 h 1672953"/>
              <a:gd name="connsiteX46" fmla="*/ 0 w 11020700"/>
              <a:gd name="connsiteY46" fmla="*/ 847629 h 1672953"/>
              <a:gd name="connsiteX47" fmla="*/ 0 w 11020700"/>
              <a:gd name="connsiteY47" fmla="*/ 278831 h 167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020700" h="1672953" fill="none" extrusionOk="0">
                <a:moveTo>
                  <a:pt x="0" y="278831"/>
                </a:moveTo>
                <a:cubicBezTo>
                  <a:pt x="866" y="107489"/>
                  <a:pt x="122781" y="-7305"/>
                  <a:pt x="278831" y="0"/>
                </a:cubicBezTo>
                <a:cubicBezTo>
                  <a:pt x="470518" y="-9837"/>
                  <a:pt x="520338" y="19125"/>
                  <a:pt x="755481" y="0"/>
                </a:cubicBezTo>
                <a:cubicBezTo>
                  <a:pt x="990624" y="-19125"/>
                  <a:pt x="964918" y="29479"/>
                  <a:pt x="1022869" y="0"/>
                </a:cubicBezTo>
                <a:cubicBezTo>
                  <a:pt x="1080820" y="-29479"/>
                  <a:pt x="1190238" y="25658"/>
                  <a:pt x="1290258" y="0"/>
                </a:cubicBezTo>
                <a:cubicBezTo>
                  <a:pt x="1390278" y="-25658"/>
                  <a:pt x="1572476" y="37119"/>
                  <a:pt x="1766908" y="0"/>
                </a:cubicBezTo>
                <a:cubicBezTo>
                  <a:pt x="1961340" y="-37119"/>
                  <a:pt x="2173243" y="45557"/>
                  <a:pt x="2348187" y="0"/>
                </a:cubicBezTo>
                <a:cubicBezTo>
                  <a:pt x="2523131" y="-45557"/>
                  <a:pt x="2540562" y="39708"/>
                  <a:pt x="2720207" y="0"/>
                </a:cubicBezTo>
                <a:cubicBezTo>
                  <a:pt x="2899852" y="-39708"/>
                  <a:pt x="2967799" y="20427"/>
                  <a:pt x="3092226" y="0"/>
                </a:cubicBezTo>
                <a:cubicBezTo>
                  <a:pt x="3216653" y="-20427"/>
                  <a:pt x="3699595" y="55113"/>
                  <a:pt x="3882766" y="0"/>
                </a:cubicBezTo>
                <a:cubicBezTo>
                  <a:pt x="4065937" y="-55113"/>
                  <a:pt x="4287913" y="21807"/>
                  <a:pt x="4568677" y="0"/>
                </a:cubicBezTo>
                <a:cubicBezTo>
                  <a:pt x="4849441" y="-21807"/>
                  <a:pt x="4792595" y="29071"/>
                  <a:pt x="4940696" y="0"/>
                </a:cubicBezTo>
                <a:cubicBezTo>
                  <a:pt x="5088797" y="-29071"/>
                  <a:pt x="5204739" y="28634"/>
                  <a:pt x="5312715" y="0"/>
                </a:cubicBezTo>
                <a:cubicBezTo>
                  <a:pt x="5420691" y="-28634"/>
                  <a:pt x="5698346" y="67791"/>
                  <a:pt x="5893995" y="0"/>
                </a:cubicBezTo>
                <a:cubicBezTo>
                  <a:pt x="6089644" y="-67791"/>
                  <a:pt x="6210332" y="67371"/>
                  <a:pt x="6475275" y="0"/>
                </a:cubicBezTo>
                <a:cubicBezTo>
                  <a:pt x="6740218" y="-67371"/>
                  <a:pt x="6688537" y="10089"/>
                  <a:pt x="6847294" y="0"/>
                </a:cubicBezTo>
                <a:cubicBezTo>
                  <a:pt x="7006051" y="-10089"/>
                  <a:pt x="7321796" y="41830"/>
                  <a:pt x="7533204" y="0"/>
                </a:cubicBezTo>
                <a:cubicBezTo>
                  <a:pt x="7744612" y="-41830"/>
                  <a:pt x="8035096" y="66049"/>
                  <a:pt x="8219114" y="0"/>
                </a:cubicBezTo>
                <a:cubicBezTo>
                  <a:pt x="8403132" y="-66049"/>
                  <a:pt x="8615591" y="18662"/>
                  <a:pt x="9009655" y="0"/>
                </a:cubicBezTo>
                <a:cubicBezTo>
                  <a:pt x="9403719" y="-18662"/>
                  <a:pt x="9215880" y="30450"/>
                  <a:pt x="9277044" y="0"/>
                </a:cubicBezTo>
                <a:cubicBezTo>
                  <a:pt x="9338208" y="-30450"/>
                  <a:pt x="9733831" y="38007"/>
                  <a:pt x="9962954" y="0"/>
                </a:cubicBezTo>
                <a:cubicBezTo>
                  <a:pt x="10192077" y="-38007"/>
                  <a:pt x="10531525" y="22636"/>
                  <a:pt x="10741869" y="0"/>
                </a:cubicBezTo>
                <a:cubicBezTo>
                  <a:pt x="10930285" y="12825"/>
                  <a:pt x="11037576" y="91718"/>
                  <a:pt x="11020700" y="278831"/>
                </a:cubicBezTo>
                <a:cubicBezTo>
                  <a:pt x="11064182" y="481816"/>
                  <a:pt x="10973692" y="670363"/>
                  <a:pt x="11020700" y="825324"/>
                </a:cubicBezTo>
                <a:cubicBezTo>
                  <a:pt x="11067708" y="980285"/>
                  <a:pt x="10962824" y="1239773"/>
                  <a:pt x="11020700" y="1394122"/>
                </a:cubicBezTo>
                <a:cubicBezTo>
                  <a:pt x="11036220" y="1552675"/>
                  <a:pt x="10874378" y="1638550"/>
                  <a:pt x="10741869" y="1672953"/>
                </a:cubicBezTo>
                <a:cubicBezTo>
                  <a:pt x="10479929" y="1752138"/>
                  <a:pt x="10195495" y="1584059"/>
                  <a:pt x="9951328" y="1672953"/>
                </a:cubicBezTo>
                <a:cubicBezTo>
                  <a:pt x="9707161" y="1761847"/>
                  <a:pt x="9536440" y="1671732"/>
                  <a:pt x="9370048" y="1672953"/>
                </a:cubicBezTo>
                <a:cubicBezTo>
                  <a:pt x="9203656" y="1674174"/>
                  <a:pt x="8968736" y="1659362"/>
                  <a:pt x="8579508" y="1672953"/>
                </a:cubicBezTo>
                <a:cubicBezTo>
                  <a:pt x="8190280" y="1686544"/>
                  <a:pt x="8383597" y="1641662"/>
                  <a:pt x="8312119" y="1672953"/>
                </a:cubicBezTo>
                <a:cubicBezTo>
                  <a:pt x="8240641" y="1704244"/>
                  <a:pt x="7930311" y="1596157"/>
                  <a:pt x="7626209" y="1672953"/>
                </a:cubicBezTo>
                <a:cubicBezTo>
                  <a:pt x="7322107" y="1749749"/>
                  <a:pt x="7405983" y="1649496"/>
                  <a:pt x="7254190" y="1672953"/>
                </a:cubicBezTo>
                <a:cubicBezTo>
                  <a:pt x="7102397" y="1696410"/>
                  <a:pt x="7002963" y="1640443"/>
                  <a:pt x="6882171" y="1672953"/>
                </a:cubicBezTo>
                <a:cubicBezTo>
                  <a:pt x="6761379" y="1705463"/>
                  <a:pt x="6508630" y="1656193"/>
                  <a:pt x="6300891" y="1672953"/>
                </a:cubicBezTo>
                <a:cubicBezTo>
                  <a:pt x="6093152" y="1689713"/>
                  <a:pt x="6031841" y="1647602"/>
                  <a:pt x="5824241" y="1672953"/>
                </a:cubicBezTo>
                <a:cubicBezTo>
                  <a:pt x="5616641" y="1698304"/>
                  <a:pt x="5558699" y="1668897"/>
                  <a:pt x="5452222" y="1672953"/>
                </a:cubicBezTo>
                <a:cubicBezTo>
                  <a:pt x="5345745" y="1677009"/>
                  <a:pt x="5164707" y="1650619"/>
                  <a:pt x="5080203" y="1672953"/>
                </a:cubicBezTo>
                <a:cubicBezTo>
                  <a:pt x="4995699" y="1695287"/>
                  <a:pt x="4804810" y="1649079"/>
                  <a:pt x="4708184" y="1672953"/>
                </a:cubicBezTo>
                <a:cubicBezTo>
                  <a:pt x="4611558" y="1696827"/>
                  <a:pt x="4438569" y="1669179"/>
                  <a:pt x="4336165" y="1672953"/>
                </a:cubicBezTo>
                <a:cubicBezTo>
                  <a:pt x="4233761" y="1676727"/>
                  <a:pt x="4012956" y="1641947"/>
                  <a:pt x="3859515" y="1672953"/>
                </a:cubicBezTo>
                <a:cubicBezTo>
                  <a:pt x="3706074" y="1703959"/>
                  <a:pt x="3384485" y="1617998"/>
                  <a:pt x="3173605" y="1672953"/>
                </a:cubicBezTo>
                <a:cubicBezTo>
                  <a:pt x="2962725" y="1727908"/>
                  <a:pt x="2620766" y="1617040"/>
                  <a:pt x="2383064" y="1672953"/>
                </a:cubicBezTo>
                <a:cubicBezTo>
                  <a:pt x="2145362" y="1728866"/>
                  <a:pt x="1896939" y="1606878"/>
                  <a:pt x="1697154" y="1672953"/>
                </a:cubicBezTo>
                <a:cubicBezTo>
                  <a:pt x="1497369" y="1739028"/>
                  <a:pt x="1265537" y="1665262"/>
                  <a:pt x="906613" y="1672953"/>
                </a:cubicBezTo>
                <a:cubicBezTo>
                  <a:pt x="547689" y="1680644"/>
                  <a:pt x="583211" y="1604609"/>
                  <a:pt x="278831" y="1672953"/>
                </a:cubicBezTo>
                <a:cubicBezTo>
                  <a:pt x="97241" y="1682216"/>
                  <a:pt x="-34615" y="1531408"/>
                  <a:pt x="0" y="1394122"/>
                </a:cubicBezTo>
                <a:cubicBezTo>
                  <a:pt x="-61328" y="1225870"/>
                  <a:pt x="38763" y="1007781"/>
                  <a:pt x="0" y="847629"/>
                </a:cubicBezTo>
                <a:cubicBezTo>
                  <a:pt x="-38763" y="687477"/>
                  <a:pt x="31409" y="497871"/>
                  <a:pt x="0" y="278831"/>
                </a:cubicBezTo>
                <a:close/>
              </a:path>
              <a:path w="11020700" h="1672953" stroke="0" extrusionOk="0">
                <a:moveTo>
                  <a:pt x="0" y="278831"/>
                </a:moveTo>
                <a:cubicBezTo>
                  <a:pt x="-2066" y="134875"/>
                  <a:pt x="169004" y="-9555"/>
                  <a:pt x="278831" y="0"/>
                </a:cubicBezTo>
                <a:cubicBezTo>
                  <a:pt x="472374" y="-57367"/>
                  <a:pt x="728809" y="18042"/>
                  <a:pt x="860111" y="0"/>
                </a:cubicBezTo>
                <a:cubicBezTo>
                  <a:pt x="991413" y="-18042"/>
                  <a:pt x="1268091" y="54608"/>
                  <a:pt x="1650652" y="0"/>
                </a:cubicBezTo>
                <a:cubicBezTo>
                  <a:pt x="2033213" y="-54608"/>
                  <a:pt x="2095421" y="1262"/>
                  <a:pt x="2441192" y="0"/>
                </a:cubicBezTo>
                <a:cubicBezTo>
                  <a:pt x="2786963" y="-1262"/>
                  <a:pt x="2822729" y="47924"/>
                  <a:pt x="3022472" y="0"/>
                </a:cubicBezTo>
                <a:cubicBezTo>
                  <a:pt x="3222215" y="-47924"/>
                  <a:pt x="3217571" y="17690"/>
                  <a:pt x="3394491" y="0"/>
                </a:cubicBezTo>
                <a:cubicBezTo>
                  <a:pt x="3571411" y="-17690"/>
                  <a:pt x="3839073" y="73746"/>
                  <a:pt x="4185032" y="0"/>
                </a:cubicBezTo>
                <a:cubicBezTo>
                  <a:pt x="4530991" y="-73746"/>
                  <a:pt x="4453518" y="32558"/>
                  <a:pt x="4661681" y="0"/>
                </a:cubicBezTo>
                <a:cubicBezTo>
                  <a:pt x="4869844" y="-32558"/>
                  <a:pt x="5071106" y="56144"/>
                  <a:pt x="5242961" y="0"/>
                </a:cubicBezTo>
                <a:cubicBezTo>
                  <a:pt x="5414816" y="-56144"/>
                  <a:pt x="5759407" y="21646"/>
                  <a:pt x="5928872" y="0"/>
                </a:cubicBezTo>
                <a:cubicBezTo>
                  <a:pt x="6098337" y="-21646"/>
                  <a:pt x="6354265" y="70187"/>
                  <a:pt x="6614782" y="0"/>
                </a:cubicBezTo>
                <a:cubicBezTo>
                  <a:pt x="6875299" y="-70187"/>
                  <a:pt x="7094814" y="980"/>
                  <a:pt x="7300692" y="0"/>
                </a:cubicBezTo>
                <a:cubicBezTo>
                  <a:pt x="7506570" y="-980"/>
                  <a:pt x="7699892" y="11013"/>
                  <a:pt x="8091233" y="0"/>
                </a:cubicBezTo>
                <a:cubicBezTo>
                  <a:pt x="8482574" y="-11013"/>
                  <a:pt x="8468265" y="39677"/>
                  <a:pt x="8672513" y="0"/>
                </a:cubicBezTo>
                <a:cubicBezTo>
                  <a:pt x="8876761" y="-39677"/>
                  <a:pt x="9026995" y="44073"/>
                  <a:pt x="9253792" y="0"/>
                </a:cubicBezTo>
                <a:cubicBezTo>
                  <a:pt x="9480589" y="-44073"/>
                  <a:pt x="9876876" y="16090"/>
                  <a:pt x="10044333" y="0"/>
                </a:cubicBezTo>
                <a:cubicBezTo>
                  <a:pt x="10211790" y="-16090"/>
                  <a:pt x="10538399" y="46343"/>
                  <a:pt x="10741869" y="0"/>
                </a:cubicBezTo>
                <a:cubicBezTo>
                  <a:pt x="10894939" y="11261"/>
                  <a:pt x="11039359" y="122215"/>
                  <a:pt x="11020700" y="278831"/>
                </a:cubicBezTo>
                <a:cubicBezTo>
                  <a:pt x="11042201" y="401646"/>
                  <a:pt x="10963388" y="597990"/>
                  <a:pt x="11020700" y="847629"/>
                </a:cubicBezTo>
                <a:cubicBezTo>
                  <a:pt x="11078012" y="1097268"/>
                  <a:pt x="11009526" y="1284226"/>
                  <a:pt x="11020700" y="1394122"/>
                </a:cubicBezTo>
                <a:cubicBezTo>
                  <a:pt x="11019709" y="1505140"/>
                  <a:pt x="10875025" y="1682743"/>
                  <a:pt x="10741869" y="1672953"/>
                </a:cubicBezTo>
                <a:cubicBezTo>
                  <a:pt x="10669977" y="1684315"/>
                  <a:pt x="10590894" y="1661916"/>
                  <a:pt x="10474480" y="1672953"/>
                </a:cubicBezTo>
                <a:cubicBezTo>
                  <a:pt x="10358066" y="1683990"/>
                  <a:pt x="9909686" y="1642185"/>
                  <a:pt x="9683940" y="1672953"/>
                </a:cubicBezTo>
                <a:cubicBezTo>
                  <a:pt x="9458194" y="1703721"/>
                  <a:pt x="9393321" y="1639849"/>
                  <a:pt x="9311920" y="1672953"/>
                </a:cubicBezTo>
                <a:cubicBezTo>
                  <a:pt x="9230519" y="1706057"/>
                  <a:pt x="8853343" y="1652631"/>
                  <a:pt x="8626010" y="1672953"/>
                </a:cubicBezTo>
                <a:cubicBezTo>
                  <a:pt x="8398677" y="1693275"/>
                  <a:pt x="8422938" y="1670398"/>
                  <a:pt x="8358621" y="1672953"/>
                </a:cubicBezTo>
                <a:cubicBezTo>
                  <a:pt x="8294304" y="1675508"/>
                  <a:pt x="8085973" y="1619902"/>
                  <a:pt x="7881972" y="1672953"/>
                </a:cubicBezTo>
                <a:cubicBezTo>
                  <a:pt x="7677971" y="1726004"/>
                  <a:pt x="7543681" y="1616095"/>
                  <a:pt x="7300692" y="1672953"/>
                </a:cubicBezTo>
                <a:cubicBezTo>
                  <a:pt x="7057703" y="1729811"/>
                  <a:pt x="6852001" y="1624494"/>
                  <a:pt x="6719412" y="1672953"/>
                </a:cubicBezTo>
                <a:cubicBezTo>
                  <a:pt x="6586823" y="1721412"/>
                  <a:pt x="6507036" y="1635324"/>
                  <a:pt x="6347393" y="1672953"/>
                </a:cubicBezTo>
                <a:cubicBezTo>
                  <a:pt x="6187750" y="1710582"/>
                  <a:pt x="5890463" y="1663564"/>
                  <a:pt x="5661483" y="1672953"/>
                </a:cubicBezTo>
                <a:cubicBezTo>
                  <a:pt x="5432503" y="1682342"/>
                  <a:pt x="5471522" y="1641433"/>
                  <a:pt x="5394094" y="1672953"/>
                </a:cubicBezTo>
                <a:cubicBezTo>
                  <a:pt x="5316666" y="1704473"/>
                  <a:pt x="5106597" y="1635634"/>
                  <a:pt x="4917445" y="1672953"/>
                </a:cubicBezTo>
                <a:cubicBezTo>
                  <a:pt x="4728293" y="1710272"/>
                  <a:pt x="4716297" y="1660389"/>
                  <a:pt x="4650056" y="1672953"/>
                </a:cubicBezTo>
                <a:cubicBezTo>
                  <a:pt x="4583815" y="1685517"/>
                  <a:pt x="4122639" y="1652400"/>
                  <a:pt x="3859515" y="1672953"/>
                </a:cubicBezTo>
                <a:cubicBezTo>
                  <a:pt x="3596391" y="1693506"/>
                  <a:pt x="3505846" y="1649886"/>
                  <a:pt x="3278235" y="1672953"/>
                </a:cubicBezTo>
                <a:cubicBezTo>
                  <a:pt x="3050624" y="1696020"/>
                  <a:pt x="3043150" y="1646801"/>
                  <a:pt x="2906216" y="1672953"/>
                </a:cubicBezTo>
                <a:cubicBezTo>
                  <a:pt x="2769282" y="1699105"/>
                  <a:pt x="2719236" y="1653031"/>
                  <a:pt x="2638827" y="1672953"/>
                </a:cubicBezTo>
                <a:cubicBezTo>
                  <a:pt x="2558418" y="1692875"/>
                  <a:pt x="2297273" y="1652702"/>
                  <a:pt x="2057547" y="1672953"/>
                </a:cubicBezTo>
                <a:cubicBezTo>
                  <a:pt x="1817821" y="1693204"/>
                  <a:pt x="1875517" y="1661883"/>
                  <a:pt x="1790159" y="1672953"/>
                </a:cubicBezTo>
                <a:cubicBezTo>
                  <a:pt x="1704801" y="1684023"/>
                  <a:pt x="1619984" y="1647585"/>
                  <a:pt x="1522770" y="1672953"/>
                </a:cubicBezTo>
                <a:cubicBezTo>
                  <a:pt x="1425556" y="1698321"/>
                  <a:pt x="1344555" y="1667893"/>
                  <a:pt x="1255381" y="1672953"/>
                </a:cubicBezTo>
                <a:cubicBezTo>
                  <a:pt x="1166207" y="1678013"/>
                  <a:pt x="593262" y="1635825"/>
                  <a:pt x="278831" y="1672953"/>
                </a:cubicBezTo>
                <a:cubicBezTo>
                  <a:pt x="101503" y="1663291"/>
                  <a:pt x="41698" y="1556951"/>
                  <a:pt x="0" y="1394122"/>
                </a:cubicBezTo>
                <a:cubicBezTo>
                  <a:pt x="-14946" y="1227413"/>
                  <a:pt x="11833" y="1068330"/>
                  <a:pt x="0" y="836477"/>
                </a:cubicBezTo>
                <a:cubicBezTo>
                  <a:pt x="-11833" y="604625"/>
                  <a:pt x="28992" y="459124"/>
                  <a:pt x="0" y="278831"/>
                </a:cubicBezTo>
                <a:close/>
              </a:path>
            </a:pathLst>
          </a:custGeom>
          <a:solidFill>
            <a:schemeClr val="accent4">
              <a:lumMod val="20000"/>
              <a:lumOff val="80000"/>
            </a:schemeClr>
          </a:solidFill>
          <a:ln w="28575" cap="flat" cmpd="sng" algn="ctr">
            <a:solidFill>
              <a:srgbClr val="4472C4">
                <a:shade val="50000"/>
              </a:srgbClr>
            </a:solidFill>
            <a:prstDash val="solid"/>
            <a:miter lim="800000"/>
            <a:extLst>
              <a:ext uri="{C807C97D-BFC1-408E-A445-0C87EB9F89A2}">
                <ask:lineSketchStyleProps xmlns:ask="http://schemas.microsoft.com/office/drawing/2018/sketchyshapes" sd="4073095976">
                  <a:prstGeom prst="roundRect">
                    <a:avLst/>
                  </a:prstGeom>
                  <ask:type>
                    <ask:lineSketchScribble/>
                  </ask:type>
                </ask:lineSketchStyleProps>
              </a:ext>
            </a:extLst>
          </a:ln>
          <a:effectLst/>
        </p:spPr>
        <p:txBody>
          <a:bodyPr rtlCol="0" anchor="ctr"/>
          <a:lstStyle/>
          <a:p>
            <a:pPr marR="0" lvl="0" algn="just" defTabSz="914400" rtl="0" eaLnBrk="1" fontAlgn="auto" latinLnBrk="0" hangingPunct="1">
              <a:lnSpc>
                <a:spcPct val="100000"/>
              </a:lnSpc>
              <a:spcBef>
                <a:spcPts val="0"/>
              </a:spcBef>
              <a:spcAft>
                <a:spcPts val="0"/>
              </a:spcAft>
              <a:buClrTx/>
              <a:buSzTx/>
              <a:tabLst/>
              <a:defRPr/>
            </a:pPr>
            <a:r>
              <a:rPr lang="en-US" sz="2800" b="1" kern="0" dirty="0" err="1">
                <a:solidFill>
                  <a:srgbClr val="000000"/>
                </a:solidFill>
                <a:latin typeface="Arial" panose="020B0604020202020204" pitchFamily="34" charset="0"/>
                <a:cs typeface="Arial" panose="020B0604020202020204" pitchFamily="34" charset="0"/>
              </a:rPr>
              <a:t>Việc</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sử</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dụng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năng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lượng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không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hiệu</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quả</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gây</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nhiều</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hiện</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tượng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khí</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hậu</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cực</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đoan</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nắng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nóng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khắc</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nghiệt</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cháy</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rừng</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hạn</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hán</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băng</a:t>
            </a:r>
            <a:r>
              <a:rPr lang="en-US" sz="2800" b="1" kern="0" dirty="0">
                <a:solidFill>
                  <a:srgbClr val="000000"/>
                </a:solidFill>
                <a:latin typeface="Arial" panose="020B0604020202020204" pitchFamily="34" charset="0"/>
                <a:cs typeface="Arial" panose="020B0604020202020204" pitchFamily="34" charset="0"/>
              </a:rPr>
              <a:t> tan, </a:t>
            </a:r>
            <a:r>
              <a:rPr lang="en-US" sz="2800" b="1" kern="0" dirty="0" err="1">
                <a:solidFill>
                  <a:srgbClr val="000000"/>
                </a:solidFill>
                <a:latin typeface="Arial" panose="020B0604020202020204" pitchFamily="34" charset="0"/>
                <a:cs typeface="Arial" panose="020B0604020202020204" pitchFamily="34" charset="0"/>
              </a:rPr>
              <a:t>lũ</a:t>
            </a:r>
            <a:r>
              <a:rPr lang="en-US" sz="2800" b="1" kern="0" dirty="0">
                <a:solidFill>
                  <a:srgbClr val="000000"/>
                </a:solidFill>
                <a:latin typeface="Arial" panose="020B0604020202020204" pitchFamily="34" charset="0"/>
                <a:cs typeface="Arial" panose="020B0604020202020204" pitchFamily="34" charset="0"/>
              </a:rPr>
              <a:t> </a:t>
            </a:r>
            <a:r>
              <a:rPr lang="en-US" sz="2800" b="1" kern="0" dirty="0" err="1">
                <a:solidFill>
                  <a:srgbClr val="000000"/>
                </a:solidFill>
                <a:latin typeface="Arial" panose="020B0604020202020204" pitchFamily="34" charset="0"/>
                <a:cs typeface="Arial" panose="020B0604020202020204" pitchFamily="34" charset="0"/>
              </a:rPr>
              <a:t>lụt</a:t>
            </a:r>
            <a:r>
              <a:rPr lang="en-US" sz="2800" b="1" kern="0" dirty="0">
                <a:solidFill>
                  <a:srgbClr val="000000"/>
                </a:solidFill>
                <a:latin typeface="Arial" panose="020B0604020202020204" pitchFamily="34" charset="0"/>
                <a:cs typeface="Arial" panose="020B0604020202020204" pitchFamily="34" charset="0"/>
              </a:rPr>
              <a:t>.</a:t>
            </a:r>
            <a:endParaRPr kumimoji="0" lang="vi-VN" sz="2800" b="1"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5" descr="n87 Zalo Nguyen Thi Lan Anh"/>
          <p:cNvSpPr txBox="1"/>
          <p:nvPr/>
        </p:nvSpPr>
        <p:spPr>
          <a:xfrm>
            <a:off x="418006" y="3623035"/>
            <a:ext cx="11508381" cy="1019422"/>
          </a:xfrm>
          <a:custGeom>
            <a:avLst/>
            <a:gdLst>
              <a:gd name="connsiteX0" fmla="*/ 0 w 11286312"/>
              <a:gd name="connsiteY0" fmla="*/ 0 h 954107"/>
              <a:gd name="connsiteX1" fmla="*/ 11286312 w 11286312"/>
              <a:gd name="connsiteY1" fmla="*/ 0 h 954107"/>
              <a:gd name="connsiteX2" fmla="*/ 11286312 w 11286312"/>
              <a:gd name="connsiteY2" fmla="*/ 954107 h 954107"/>
              <a:gd name="connsiteX3" fmla="*/ 0 w 11286312"/>
              <a:gd name="connsiteY3" fmla="*/ 954107 h 954107"/>
              <a:gd name="connsiteX4" fmla="*/ 0 w 11286312"/>
              <a:gd name="connsiteY4" fmla="*/ 0 h 954107"/>
              <a:gd name="connsiteX0" fmla="*/ 222069 w 11508381"/>
              <a:gd name="connsiteY0" fmla="*/ 0 h 980233"/>
              <a:gd name="connsiteX1" fmla="*/ 11508381 w 11508381"/>
              <a:gd name="connsiteY1" fmla="*/ 0 h 980233"/>
              <a:gd name="connsiteX2" fmla="*/ 11508381 w 11508381"/>
              <a:gd name="connsiteY2" fmla="*/ 954107 h 980233"/>
              <a:gd name="connsiteX3" fmla="*/ 0 w 11508381"/>
              <a:gd name="connsiteY3" fmla="*/ 980233 h 980233"/>
              <a:gd name="connsiteX4" fmla="*/ 222069 w 11508381"/>
              <a:gd name="connsiteY4" fmla="*/ 0 h 980233"/>
              <a:gd name="connsiteX0" fmla="*/ 222069 w 11508381"/>
              <a:gd name="connsiteY0" fmla="*/ 0 h 1019422"/>
              <a:gd name="connsiteX1" fmla="*/ 11508381 w 11508381"/>
              <a:gd name="connsiteY1" fmla="*/ 0 h 1019422"/>
              <a:gd name="connsiteX2" fmla="*/ 11312438 w 11508381"/>
              <a:gd name="connsiteY2" fmla="*/ 1019422 h 1019422"/>
              <a:gd name="connsiteX3" fmla="*/ 0 w 11508381"/>
              <a:gd name="connsiteY3" fmla="*/ 980233 h 1019422"/>
              <a:gd name="connsiteX4" fmla="*/ 222069 w 11508381"/>
              <a:gd name="connsiteY4" fmla="*/ 0 h 1019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8381" h="1019422">
                <a:moveTo>
                  <a:pt x="222069" y="0"/>
                </a:moveTo>
                <a:lnTo>
                  <a:pt x="11508381" y="0"/>
                </a:lnTo>
                <a:lnTo>
                  <a:pt x="11312438" y="1019422"/>
                </a:lnTo>
                <a:lnTo>
                  <a:pt x="0" y="980233"/>
                </a:lnTo>
                <a:lnTo>
                  <a:pt x="222069" y="0"/>
                </a:lnTo>
                <a:close/>
              </a:path>
            </a:pathLst>
          </a:custGeom>
          <a:solidFill>
            <a:schemeClr val="accent2">
              <a:lumMod val="20000"/>
              <a:lumOff val="80000"/>
            </a:schemeClr>
          </a:solid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800" b="1" noProof="0" dirty="0" err="1">
                <a:solidFill>
                  <a:srgbClr val="000000"/>
                </a:solidFill>
                <a:latin typeface="Arial"/>
              </a:rPr>
              <a:t>Thủy</a:t>
            </a:r>
            <a:r>
              <a:rPr lang="en-US" sz="2800" b="1" noProof="0" dirty="0">
                <a:solidFill>
                  <a:srgbClr val="000000"/>
                </a:solidFill>
                <a:latin typeface="Arial"/>
              </a:rPr>
              <a:t> </a:t>
            </a:r>
            <a:r>
              <a:rPr lang="en-US" sz="2800" b="1" noProof="0" dirty="0" err="1">
                <a:solidFill>
                  <a:srgbClr val="000000"/>
                </a:solidFill>
                <a:latin typeface="Arial"/>
              </a:rPr>
              <a:t>điện</a:t>
            </a:r>
            <a:r>
              <a:rPr lang="en-US" sz="2800" b="1" noProof="0" dirty="0">
                <a:solidFill>
                  <a:srgbClr val="000000"/>
                </a:solidFill>
                <a:latin typeface="Arial"/>
              </a:rPr>
              <a:t>: </a:t>
            </a:r>
            <a:r>
              <a:rPr lang="en-US" sz="2800" b="1" noProof="0" dirty="0" err="1">
                <a:solidFill>
                  <a:srgbClr val="000000"/>
                </a:solidFill>
                <a:latin typeface="Arial"/>
              </a:rPr>
              <a:t>ảnh</a:t>
            </a:r>
            <a:r>
              <a:rPr lang="en-US" sz="2800" b="1" noProof="0" dirty="0">
                <a:solidFill>
                  <a:srgbClr val="000000"/>
                </a:solidFill>
                <a:latin typeface="Arial"/>
              </a:rPr>
              <a:t> </a:t>
            </a:r>
            <a:r>
              <a:rPr lang="en-US" sz="2800" b="1" noProof="0" dirty="0" err="1">
                <a:solidFill>
                  <a:srgbClr val="000000"/>
                </a:solidFill>
                <a:latin typeface="Arial"/>
              </a:rPr>
              <a:t>hưởng</a:t>
            </a:r>
            <a:r>
              <a:rPr lang="en-US" sz="2800" b="1" noProof="0" dirty="0">
                <a:solidFill>
                  <a:srgbClr val="000000"/>
                </a:solidFill>
                <a:latin typeface="Arial"/>
              </a:rPr>
              <a:t> </a:t>
            </a:r>
            <a:r>
              <a:rPr lang="en-US" sz="2800" b="1" noProof="0" dirty="0" err="1">
                <a:solidFill>
                  <a:srgbClr val="000000"/>
                </a:solidFill>
                <a:latin typeface="Arial"/>
              </a:rPr>
              <a:t>đến</a:t>
            </a:r>
            <a:r>
              <a:rPr lang="en-US" sz="2800" b="1" noProof="0" dirty="0">
                <a:solidFill>
                  <a:srgbClr val="000000"/>
                </a:solidFill>
                <a:latin typeface="Arial"/>
              </a:rPr>
              <a:t> </a:t>
            </a:r>
            <a:r>
              <a:rPr lang="en-US" sz="2800" b="1" noProof="0" dirty="0" err="1">
                <a:solidFill>
                  <a:srgbClr val="000000"/>
                </a:solidFill>
                <a:latin typeface="Arial"/>
              </a:rPr>
              <a:t>các</a:t>
            </a:r>
            <a:r>
              <a:rPr lang="en-US" sz="2800" b="1" noProof="0" dirty="0">
                <a:solidFill>
                  <a:srgbClr val="000000"/>
                </a:solidFill>
                <a:latin typeface="Arial"/>
              </a:rPr>
              <a:t> </a:t>
            </a:r>
            <a:r>
              <a:rPr lang="en-US" sz="2800" b="1" noProof="0" dirty="0" err="1">
                <a:solidFill>
                  <a:srgbClr val="000000"/>
                </a:solidFill>
                <a:latin typeface="Arial"/>
              </a:rPr>
              <a:t>dòng</a:t>
            </a:r>
            <a:r>
              <a:rPr lang="en-US" sz="2800" b="1" noProof="0" dirty="0">
                <a:solidFill>
                  <a:srgbClr val="000000"/>
                </a:solidFill>
                <a:latin typeface="Arial"/>
              </a:rPr>
              <a:t> </a:t>
            </a:r>
            <a:r>
              <a:rPr lang="en-US" sz="2800" b="1" noProof="0" dirty="0" err="1">
                <a:solidFill>
                  <a:srgbClr val="000000"/>
                </a:solidFill>
                <a:latin typeface="Arial"/>
              </a:rPr>
              <a:t>hạ</a:t>
            </a:r>
            <a:r>
              <a:rPr lang="en-US" sz="2800" b="1" noProof="0" dirty="0">
                <a:solidFill>
                  <a:srgbClr val="000000"/>
                </a:solidFill>
                <a:latin typeface="Arial"/>
              </a:rPr>
              <a:t> </a:t>
            </a:r>
            <a:r>
              <a:rPr lang="en-US" sz="2800" b="1" noProof="0" dirty="0" err="1">
                <a:solidFill>
                  <a:srgbClr val="000000"/>
                </a:solidFill>
                <a:latin typeface="Arial"/>
              </a:rPr>
              <a:t>lưu</a:t>
            </a:r>
            <a:r>
              <a:rPr lang="en-US" sz="2800" b="1" noProof="0" dirty="0">
                <a:solidFill>
                  <a:srgbClr val="000000"/>
                </a:solidFill>
                <a:latin typeface="Arial"/>
              </a:rPr>
              <a:t> </a:t>
            </a:r>
            <a:r>
              <a:rPr lang="en-US" sz="2800" b="1" noProof="0" dirty="0" err="1">
                <a:solidFill>
                  <a:srgbClr val="000000"/>
                </a:solidFill>
                <a:latin typeface="Arial"/>
              </a:rPr>
              <a:t>gây</a:t>
            </a:r>
            <a:r>
              <a:rPr lang="en-US" sz="2800" b="1" noProof="0" dirty="0">
                <a:solidFill>
                  <a:srgbClr val="000000"/>
                </a:solidFill>
                <a:latin typeface="Arial"/>
              </a:rPr>
              <a:t> </a:t>
            </a:r>
            <a:r>
              <a:rPr lang="en-US" sz="2800" b="1" noProof="0" dirty="0" err="1">
                <a:solidFill>
                  <a:srgbClr val="000000"/>
                </a:solidFill>
                <a:latin typeface="Arial"/>
              </a:rPr>
              <a:t>biến</a:t>
            </a:r>
            <a:r>
              <a:rPr lang="en-US" sz="2800" b="1" noProof="0" dirty="0">
                <a:solidFill>
                  <a:srgbClr val="000000"/>
                </a:solidFill>
                <a:latin typeface="Arial"/>
              </a:rPr>
              <a:t> </a:t>
            </a:r>
            <a:r>
              <a:rPr lang="en-US" sz="2800" b="1" noProof="0" dirty="0" err="1">
                <a:solidFill>
                  <a:srgbClr val="000000"/>
                </a:solidFill>
                <a:latin typeface="Arial"/>
              </a:rPr>
              <a:t>đổi</a:t>
            </a:r>
            <a:r>
              <a:rPr lang="en-US" sz="2800" b="1" noProof="0" dirty="0">
                <a:solidFill>
                  <a:srgbClr val="000000"/>
                </a:solidFill>
                <a:latin typeface="Arial"/>
              </a:rPr>
              <a:t> </a:t>
            </a:r>
            <a:r>
              <a:rPr lang="en-US" sz="2800" b="1" noProof="0" dirty="0" err="1">
                <a:solidFill>
                  <a:srgbClr val="000000"/>
                </a:solidFill>
                <a:latin typeface="Arial"/>
              </a:rPr>
              <a:t>khí</a:t>
            </a:r>
            <a:r>
              <a:rPr lang="en-US" sz="2800" b="1" noProof="0" dirty="0">
                <a:solidFill>
                  <a:srgbClr val="000000"/>
                </a:solidFill>
                <a:latin typeface="Arial"/>
              </a:rPr>
              <a:t> </a:t>
            </a:r>
            <a:r>
              <a:rPr lang="en-US" sz="2800" b="1" noProof="0" dirty="0" err="1">
                <a:solidFill>
                  <a:srgbClr val="000000"/>
                </a:solidFill>
                <a:latin typeface="Arial"/>
              </a:rPr>
              <a:t>hậu</a:t>
            </a:r>
            <a:r>
              <a:rPr lang="en-US" sz="2800" b="1" noProof="0" dirty="0">
                <a:solidFill>
                  <a:srgbClr val="000000"/>
                </a:solidFill>
                <a:latin typeface="Arial"/>
              </a:rPr>
              <a:t>, </a:t>
            </a:r>
            <a:r>
              <a:rPr lang="en-US" sz="2800" b="1" noProof="0" dirty="0" err="1">
                <a:solidFill>
                  <a:srgbClr val="000000"/>
                </a:solidFill>
                <a:latin typeface="Arial"/>
              </a:rPr>
              <a:t>hạn</a:t>
            </a:r>
            <a:r>
              <a:rPr lang="en-US" sz="2800" b="1" noProof="0" dirty="0">
                <a:solidFill>
                  <a:srgbClr val="000000"/>
                </a:solidFill>
                <a:latin typeface="Arial"/>
              </a:rPr>
              <a:t> </a:t>
            </a:r>
            <a:r>
              <a:rPr lang="en-US" sz="2800" b="1" noProof="0" dirty="0" err="1">
                <a:solidFill>
                  <a:srgbClr val="000000"/>
                </a:solidFill>
                <a:latin typeface="Arial"/>
              </a:rPr>
              <a:t>hán</a:t>
            </a:r>
            <a:r>
              <a:rPr lang="en-US" sz="2800" b="1" noProof="0" dirty="0">
                <a:solidFill>
                  <a:srgbClr val="000000"/>
                </a:solidFill>
                <a:latin typeface="Arial"/>
              </a:rPr>
              <a:t>, </a:t>
            </a:r>
            <a:r>
              <a:rPr lang="en-US" sz="2800" b="1" noProof="0" dirty="0" err="1">
                <a:solidFill>
                  <a:srgbClr val="000000"/>
                </a:solidFill>
                <a:latin typeface="Arial"/>
              </a:rPr>
              <a:t>xâm</a:t>
            </a:r>
            <a:r>
              <a:rPr lang="en-US" sz="2800" b="1" noProof="0" dirty="0">
                <a:solidFill>
                  <a:srgbClr val="000000"/>
                </a:solidFill>
                <a:latin typeface="Arial"/>
              </a:rPr>
              <a:t> </a:t>
            </a:r>
            <a:r>
              <a:rPr lang="en-US" sz="2800" b="1" noProof="0" dirty="0" err="1">
                <a:solidFill>
                  <a:srgbClr val="000000"/>
                </a:solidFill>
                <a:latin typeface="Arial"/>
              </a:rPr>
              <a:t>nhập</a:t>
            </a:r>
            <a:r>
              <a:rPr lang="en-US" sz="2800" b="1" noProof="0" dirty="0">
                <a:solidFill>
                  <a:srgbClr val="000000"/>
                </a:solidFill>
                <a:latin typeface="Arial"/>
              </a:rPr>
              <a:t> </a:t>
            </a:r>
            <a:r>
              <a:rPr lang="en-US" sz="2800" b="1" noProof="0" dirty="0" err="1">
                <a:solidFill>
                  <a:srgbClr val="000000"/>
                </a:solidFill>
                <a:latin typeface="Arial"/>
              </a:rPr>
              <a:t>mặn</a:t>
            </a:r>
            <a:r>
              <a:rPr lang="en-US" sz="2800" b="1" noProof="0" dirty="0">
                <a:solidFill>
                  <a:srgbClr val="000000"/>
                </a:solidFill>
                <a:latin typeface="Arial"/>
              </a:rPr>
              <a:t>.</a:t>
            </a:r>
            <a:endParaRPr kumimoji="0" lang="en-US" sz="2800" b="1" i="0" u="none" strike="noStrike" kern="1200" cap="none" spc="0" normalizeH="0" noProof="0" dirty="0">
              <a:ln>
                <a:noFill/>
              </a:ln>
              <a:solidFill>
                <a:srgbClr val="000000"/>
              </a:solidFill>
              <a:effectLst/>
              <a:uLnTx/>
              <a:uFillTx/>
              <a:latin typeface="Arial"/>
              <a:ea typeface="+mn-ea"/>
              <a:cs typeface="+mn-cs"/>
            </a:endParaRPr>
          </a:p>
        </p:txBody>
      </p:sp>
      <p:sp>
        <p:nvSpPr>
          <p:cNvPr id="8" name="TextBox 7" descr="n87 Zalo Nguyen Thi Lan Anh"/>
          <p:cNvSpPr txBox="1"/>
          <p:nvPr/>
        </p:nvSpPr>
        <p:spPr>
          <a:xfrm>
            <a:off x="404944" y="4749723"/>
            <a:ext cx="11521443" cy="1450310"/>
          </a:xfrm>
          <a:custGeom>
            <a:avLst/>
            <a:gdLst>
              <a:gd name="connsiteX0" fmla="*/ 0 w 11286312"/>
              <a:gd name="connsiteY0" fmla="*/ 0 h 1384995"/>
              <a:gd name="connsiteX1" fmla="*/ 11286312 w 11286312"/>
              <a:gd name="connsiteY1" fmla="*/ 0 h 1384995"/>
              <a:gd name="connsiteX2" fmla="*/ 11286312 w 11286312"/>
              <a:gd name="connsiteY2" fmla="*/ 1384995 h 1384995"/>
              <a:gd name="connsiteX3" fmla="*/ 0 w 11286312"/>
              <a:gd name="connsiteY3" fmla="*/ 1384995 h 1384995"/>
              <a:gd name="connsiteX4" fmla="*/ 0 w 11286312"/>
              <a:gd name="connsiteY4" fmla="*/ 0 h 1384995"/>
              <a:gd name="connsiteX0" fmla="*/ 235131 w 11521443"/>
              <a:gd name="connsiteY0" fmla="*/ 0 h 1450310"/>
              <a:gd name="connsiteX1" fmla="*/ 11521443 w 11521443"/>
              <a:gd name="connsiteY1" fmla="*/ 0 h 1450310"/>
              <a:gd name="connsiteX2" fmla="*/ 11521443 w 11521443"/>
              <a:gd name="connsiteY2" fmla="*/ 1384995 h 1450310"/>
              <a:gd name="connsiteX3" fmla="*/ 0 w 11521443"/>
              <a:gd name="connsiteY3" fmla="*/ 1450310 h 1450310"/>
              <a:gd name="connsiteX4" fmla="*/ 235131 w 11521443"/>
              <a:gd name="connsiteY4" fmla="*/ 0 h 1450310"/>
              <a:gd name="connsiteX0" fmla="*/ 235131 w 11521443"/>
              <a:gd name="connsiteY0" fmla="*/ 0 h 1450310"/>
              <a:gd name="connsiteX1" fmla="*/ 11521443 w 11521443"/>
              <a:gd name="connsiteY1" fmla="*/ 0 h 1450310"/>
              <a:gd name="connsiteX2" fmla="*/ 11338563 w 11521443"/>
              <a:gd name="connsiteY2" fmla="*/ 1437246 h 1450310"/>
              <a:gd name="connsiteX3" fmla="*/ 0 w 11521443"/>
              <a:gd name="connsiteY3" fmla="*/ 1450310 h 1450310"/>
              <a:gd name="connsiteX4" fmla="*/ 235131 w 11521443"/>
              <a:gd name="connsiteY4" fmla="*/ 0 h 1450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1443" h="1450310">
                <a:moveTo>
                  <a:pt x="235131" y="0"/>
                </a:moveTo>
                <a:lnTo>
                  <a:pt x="11521443" y="0"/>
                </a:lnTo>
                <a:lnTo>
                  <a:pt x="11338563" y="1437246"/>
                </a:lnTo>
                <a:lnTo>
                  <a:pt x="0" y="1450310"/>
                </a:lnTo>
                <a:lnTo>
                  <a:pt x="235131" y="0"/>
                </a:lnTo>
                <a:close/>
              </a:path>
            </a:pathLst>
          </a:custGeom>
          <a:solidFill>
            <a:schemeClr val="accent2">
              <a:lumMod val="60000"/>
              <a:lumOff val="40000"/>
            </a:schemeClr>
          </a:solid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800" b="1" noProof="0" dirty="0" err="1">
                <a:solidFill>
                  <a:srgbClr val="000000"/>
                </a:solidFill>
                <a:latin typeface="Arial"/>
              </a:rPr>
              <a:t>Việc</a:t>
            </a:r>
            <a:r>
              <a:rPr lang="en-US" sz="2800" b="1" noProof="0" dirty="0">
                <a:solidFill>
                  <a:srgbClr val="000000"/>
                </a:solidFill>
                <a:latin typeface="Arial"/>
              </a:rPr>
              <a:t> </a:t>
            </a:r>
            <a:r>
              <a:rPr lang="en-US" sz="2800" b="1" noProof="0" dirty="0" err="1">
                <a:solidFill>
                  <a:srgbClr val="000000"/>
                </a:solidFill>
                <a:latin typeface="Arial"/>
              </a:rPr>
              <a:t>đốt</a:t>
            </a:r>
            <a:r>
              <a:rPr lang="en-US" sz="2800" b="1" noProof="0" dirty="0">
                <a:solidFill>
                  <a:srgbClr val="000000"/>
                </a:solidFill>
                <a:latin typeface="Arial"/>
              </a:rPr>
              <a:t> </a:t>
            </a:r>
            <a:r>
              <a:rPr lang="en-US" sz="2800" b="1" noProof="0" dirty="0" err="1">
                <a:solidFill>
                  <a:srgbClr val="000000"/>
                </a:solidFill>
                <a:latin typeface="Arial"/>
              </a:rPr>
              <a:t>các</a:t>
            </a:r>
            <a:r>
              <a:rPr lang="en-US" sz="2800" b="1" noProof="0" dirty="0">
                <a:solidFill>
                  <a:srgbClr val="000000"/>
                </a:solidFill>
                <a:latin typeface="Arial"/>
              </a:rPr>
              <a:t> </a:t>
            </a:r>
            <a:r>
              <a:rPr lang="en-US" sz="2800" b="1" noProof="0" dirty="0" err="1">
                <a:solidFill>
                  <a:srgbClr val="000000"/>
                </a:solidFill>
                <a:latin typeface="Arial"/>
              </a:rPr>
              <a:t>nguyên</a:t>
            </a:r>
            <a:r>
              <a:rPr lang="en-US" sz="2800" b="1" noProof="0" dirty="0">
                <a:solidFill>
                  <a:srgbClr val="000000"/>
                </a:solidFill>
                <a:latin typeface="Arial"/>
              </a:rPr>
              <a:t> </a:t>
            </a:r>
            <a:r>
              <a:rPr lang="en-US" sz="2800" b="1" noProof="0" dirty="0" err="1">
                <a:solidFill>
                  <a:srgbClr val="000000"/>
                </a:solidFill>
                <a:latin typeface="Arial"/>
              </a:rPr>
              <a:t>liệu</a:t>
            </a:r>
            <a:r>
              <a:rPr lang="en-US" sz="2800" b="1" noProof="0" dirty="0">
                <a:solidFill>
                  <a:srgbClr val="000000"/>
                </a:solidFill>
                <a:latin typeface="Arial"/>
              </a:rPr>
              <a:t> </a:t>
            </a:r>
            <a:r>
              <a:rPr lang="en-US" sz="2800" b="1" noProof="0" dirty="0" err="1">
                <a:solidFill>
                  <a:srgbClr val="000000"/>
                </a:solidFill>
                <a:latin typeface="Arial"/>
              </a:rPr>
              <a:t>hóa</a:t>
            </a:r>
            <a:r>
              <a:rPr lang="en-US" sz="2800" b="1" noProof="0" dirty="0">
                <a:solidFill>
                  <a:srgbClr val="000000"/>
                </a:solidFill>
                <a:latin typeface="Arial"/>
              </a:rPr>
              <a:t> </a:t>
            </a:r>
            <a:r>
              <a:rPr lang="en-US" sz="2800" b="1" noProof="0" dirty="0" err="1">
                <a:solidFill>
                  <a:srgbClr val="000000"/>
                </a:solidFill>
                <a:latin typeface="Arial"/>
              </a:rPr>
              <a:t>thạch</a:t>
            </a:r>
            <a:r>
              <a:rPr lang="en-US" sz="2800" b="1" noProof="0" dirty="0">
                <a:solidFill>
                  <a:srgbClr val="000000"/>
                </a:solidFill>
                <a:latin typeface="Arial"/>
              </a:rPr>
              <a:t> (</a:t>
            </a:r>
            <a:r>
              <a:rPr lang="en-US" sz="2800" b="1" noProof="0" dirty="0" err="1">
                <a:solidFill>
                  <a:srgbClr val="000000"/>
                </a:solidFill>
                <a:latin typeface="Arial"/>
              </a:rPr>
              <a:t>nhà</a:t>
            </a:r>
            <a:r>
              <a:rPr lang="en-US" sz="2800" b="1" noProof="0" dirty="0">
                <a:solidFill>
                  <a:srgbClr val="000000"/>
                </a:solidFill>
                <a:latin typeface="Arial"/>
              </a:rPr>
              <a:t> </a:t>
            </a:r>
            <a:r>
              <a:rPr lang="en-US" sz="2800" b="1" noProof="0" dirty="0" err="1">
                <a:solidFill>
                  <a:srgbClr val="000000"/>
                </a:solidFill>
                <a:latin typeface="Arial"/>
              </a:rPr>
              <a:t>máy</a:t>
            </a:r>
            <a:r>
              <a:rPr lang="en-US" sz="2800" b="1" noProof="0" dirty="0">
                <a:solidFill>
                  <a:srgbClr val="000000"/>
                </a:solidFill>
                <a:latin typeface="Arial"/>
              </a:rPr>
              <a:t> </a:t>
            </a:r>
            <a:r>
              <a:rPr lang="en-US" sz="2800" b="1" noProof="0" dirty="0" err="1">
                <a:solidFill>
                  <a:srgbClr val="000000"/>
                </a:solidFill>
                <a:latin typeface="Arial"/>
              </a:rPr>
              <a:t>nhiệt</a:t>
            </a:r>
            <a:r>
              <a:rPr lang="en-US" sz="2800" b="1" noProof="0" dirty="0">
                <a:solidFill>
                  <a:srgbClr val="000000"/>
                </a:solidFill>
                <a:latin typeface="Arial"/>
              </a:rPr>
              <a:t> </a:t>
            </a:r>
            <a:r>
              <a:rPr lang="en-US" sz="2800" b="1" noProof="0" dirty="0" err="1">
                <a:solidFill>
                  <a:srgbClr val="000000"/>
                </a:solidFill>
                <a:latin typeface="Arial"/>
              </a:rPr>
              <a:t>điện</a:t>
            </a:r>
            <a:r>
              <a:rPr lang="en-US" sz="2800" b="1" noProof="0" dirty="0">
                <a:solidFill>
                  <a:srgbClr val="000000"/>
                </a:solidFill>
                <a:latin typeface="Arial"/>
              </a:rPr>
              <a:t>, </a:t>
            </a:r>
            <a:r>
              <a:rPr lang="en-US" sz="2800" b="1" noProof="0" dirty="0" err="1">
                <a:solidFill>
                  <a:srgbClr val="000000"/>
                </a:solidFill>
                <a:latin typeface="Arial"/>
              </a:rPr>
              <a:t>phương</a:t>
            </a:r>
            <a:r>
              <a:rPr lang="en-US" sz="2800" b="1" noProof="0" dirty="0">
                <a:solidFill>
                  <a:srgbClr val="000000"/>
                </a:solidFill>
                <a:latin typeface="Arial"/>
              </a:rPr>
              <a:t> </a:t>
            </a:r>
            <a:r>
              <a:rPr lang="en-US" sz="2800" b="1" noProof="0" dirty="0" err="1">
                <a:solidFill>
                  <a:srgbClr val="000000"/>
                </a:solidFill>
                <a:latin typeface="Arial"/>
              </a:rPr>
              <a:t>tiên</a:t>
            </a:r>
            <a:r>
              <a:rPr lang="en-US" sz="2800" b="1" noProof="0" dirty="0">
                <a:solidFill>
                  <a:srgbClr val="000000"/>
                </a:solidFill>
                <a:latin typeface="Arial"/>
              </a:rPr>
              <a:t> </a:t>
            </a:r>
            <a:r>
              <a:rPr lang="en-US" sz="2800" b="1" noProof="0" dirty="0" err="1">
                <a:solidFill>
                  <a:srgbClr val="000000"/>
                </a:solidFill>
                <a:latin typeface="Arial"/>
              </a:rPr>
              <a:t>giao</a:t>
            </a:r>
            <a:r>
              <a:rPr lang="en-US" sz="2800" b="1" noProof="0" dirty="0">
                <a:solidFill>
                  <a:srgbClr val="000000"/>
                </a:solidFill>
                <a:latin typeface="Arial"/>
              </a:rPr>
              <a:t> </a:t>
            </a:r>
            <a:r>
              <a:rPr lang="en-US" sz="2800" b="1" noProof="0" dirty="0" err="1">
                <a:solidFill>
                  <a:srgbClr val="000000"/>
                </a:solidFill>
                <a:latin typeface="Arial"/>
              </a:rPr>
              <a:t>thông</a:t>
            </a:r>
            <a:r>
              <a:rPr lang="en-US" sz="2800" b="1" noProof="0" dirty="0">
                <a:solidFill>
                  <a:srgbClr val="000000"/>
                </a:solidFill>
                <a:latin typeface="Arial"/>
              </a:rPr>
              <a:t>, …) </a:t>
            </a:r>
            <a:r>
              <a:rPr lang="en-US" sz="2800" b="1" noProof="0" dirty="0" err="1">
                <a:solidFill>
                  <a:srgbClr val="000000"/>
                </a:solidFill>
                <a:latin typeface="Arial"/>
              </a:rPr>
              <a:t>thải</a:t>
            </a:r>
            <a:r>
              <a:rPr lang="en-US" sz="2800" b="1" noProof="0" dirty="0">
                <a:solidFill>
                  <a:srgbClr val="000000"/>
                </a:solidFill>
                <a:latin typeface="Arial"/>
              </a:rPr>
              <a:t> </a:t>
            </a:r>
            <a:r>
              <a:rPr lang="en-US" sz="2800" b="1" noProof="0" dirty="0" err="1">
                <a:solidFill>
                  <a:srgbClr val="000000"/>
                </a:solidFill>
                <a:latin typeface="Arial"/>
              </a:rPr>
              <a:t>ra</a:t>
            </a:r>
            <a:r>
              <a:rPr lang="en-US" sz="2800" b="1" noProof="0" dirty="0">
                <a:solidFill>
                  <a:srgbClr val="000000"/>
                </a:solidFill>
                <a:latin typeface="Arial"/>
              </a:rPr>
              <a:t> </a:t>
            </a:r>
            <a:r>
              <a:rPr lang="en-US" sz="2800" b="1" noProof="0" dirty="0" err="1">
                <a:solidFill>
                  <a:srgbClr val="000000"/>
                </a:solidFill>
                <a:latin typeface="Arial"/>
              </a:rPr>
              <a:t>nhiều</a:t>
            </a:r>
            <a:r>
              <a:rPr lang="en-US" sz="2800" b="1" noProof="0" dirty="0">
                <a:solidFill>
                  <a:srgbClr val="000000"/>
                </a:solidFill>
                <a:latin typeface="Arial"/>
              </a:rPr>
              <a:t> </a:t>
            </a:r>
            <a:r>
              <a:rPr lang="en-US" sz="2800" b="1" noProof="0" dirty="0" err="1">
                <a:solidFill>
                  <a:srgbClr val="000000"/>
                </a:solidFill>
                <a:latin typeface="Arial"/>
              </a:rPr>
              <a:t>khói</a:t>
            </a:r>
            <a:r>
              <a:rPr lang="en-US" sz="2800" b="1" noProof="0" dirty="0">
                <a:solidFill>
                  <a:srgbClr val="000000"/>
                </a:solidFill>
                <a:latin typeface="Arial"/>
              </a:rPr>
              <a:t> </a:t>
            </a:r>
            <a:r>
              <a:rPr lang="en-US" sz="2800" b="1" noProof="0" dirty="0" err="1">
                <a:solidFill>
                  <a:srgbClr val="000000"/>
                </a:solidFill>
                <a:latin typeface="Arial"/>
              </a:rPr>
              <a:t>bụi</a:t>
            </a:r>
            <a:r>
              <a:rPr lang="en-US" sz="2800" b="1" noProof="0" dirty="0">
                <a:solidFill>
                  <a:srgbClr val="000000"/>
                </a:solidFill>
                <a:latin typeface="Arial"/>
              </a:rPr>
              <a:t>, </a:t>
            </a:r>
            <a:r>
              <a:rPr lang="en-US" sz="2800" b="1" noProof="0" dirty="0" err="1">
                <a:solidFill>
                  <a:srgbClr val="000000"/>
                </a:solidFill>
                <a:latin typeface="Arial"/>
              </a:rPr>
              <a:t>các</a:t>
            </a:r>
            <a:r>
              <a:rPr lang="en-US" sz="2800" b="1" noProof="0" dirty="0">
                <a:solidFill>
                  <a:srgbClr val="000000"/>
                </a:solidFill>
                <a:latin typeface="Arial"/>
              </a:rPr>
              <a:t> </a:t>
            </a:r>
            <a:r>
              <a:rPr lang="en-US" sz="2800" b="1" noProof="0" dirty="0" err="1">
                <a:solidFill>
                  <a:srgbClr val="000000"/>
                </a:solidFill>
                <a:latin typeface="Arial"/>
              </a:rPr>
              <a:t>khí</a:t>
            </a:r>
            <a:r>
              <a:rPr lang="en-US" sz="2800" b="1" noProof="0" dirty="0">
                <a:solidFill>
                  <a:srgbClr val="000000"/>
                </a:solidFill>
                <a:latin typeface="Arial"/>
              </a:rPr>
              <a:t> </a:t>
            </a:r>
            <a:r>
              <a:rPr lang="en-US" sz="2800" b="1" noProof="0" dirty="0" err="1">
                <a:solidFill>
                  <a:srgbClr val="000000"/>
                </a:solidFill>
                <a:latin typeface="Arial"/>
              </a:rPr>
              <a:t>nhà</a:t>
            </a:r>
            <a:r>
              <a:rPr lang="en-US" sz="2800" b="1" noProof="0" dirty="0">
                <a:solidFill>
                  <a:srgbClr val="000000"/>
                </a:solidFill>
                <a:latin typeface="Arial"/>
              </a:rPr>
              <a:t> </a:t>
            </a:r>
            <a:r>
              <a:rPr lang="en-US" sz="2800" b="1" noProof="0" dirty="0" err="1">
                <a:solidFill>
                  <a:srgbClr val="000000"/>
                </a:solidFill>
                <a:latin typeface="Arial"/>
              </a:rPr>
              <a:t>kính</a:t>
            </a:r>
            <a:r>
              <a:rPr lang="en-US" sz="2800" b="1" noProof="0" dirty="0">
                <a:solidFill>
                  <a:srgbClr val="000000"/>
                </a:solidFill>
                <a:latin typeface="Arial"/>
              </a:rPr>
              <a:t> (</a:t>
            </a:r>
            <a:r>
              <a:rPr lang="en-US" sz="2800" b="1" noProof="0" dirty="0" err="1">
                <a:solidFill>
                  <a:srgbClr val="000000"/>
                </a:solidFill>
                <a:latin typeface="Arial"/>
              </a:rPr>
              <a:t>đặc</a:t>
            </a:r>
            <a:r>
              <a:rPr lang="en-US" sz="2800" b="1" noProof="0" dirty="0">
                <a:solidFill>
                  <a:srgbClr val="000000"/>
                </a:solidFill>
                <a:latin typeface="Arial"/>
              </a:rPr>
              <a:t> </a:t>
            </a:r>
            <a:r>
              <a:rPr lang="en-US" sz="2800" b="1" noProof="0" dirty="0" err="1">
                <a:solidFill>
                  <a:srgbClr val="000000"/>
                </a:solidFill>
                <a:latin typeface="Arial"/>
              </a:rPr>
              <a:t>biệt</a:t>
            </a:r>
            <a:r>
              <a:rPr lang="en-US" sz="2800" b="1" noProof="0" dirty="0">
                <a:solidFill>
                  <a:srgbClr val="000000"/>
                </a:solidFill>
                <a:latin typeface="Arial"/>
              </a:rPr>
              <a:t> </a:t>
            </a:r>
            <a:r>
              <a:rPr lang="en-US" sz="2800" b="1" noProof="0" dirty="0" err="1">
                <a:solidFill>
                  <a:srgbClr val="000000"/>
                </a:solidFill>
                <a:latin typeface="Arial"/>
              </a:rPr>
              <a:t>là</a:t>
            </a:r>
            <a:r>
              <a:rPr lang="en-US" sz="2800" b="1" noProof="0" dirty="0">
                <a:solidFill>
                  <a:srgbClr val="000000"/>
                </a:solidFill>
                <a:latin typeface="Arial"/>
              </a:rPr>
              <a:t> CO</a:t>
            </a:r>
            <a:r>
              <a:rPr lang="en-US" sz="2800" b="1" baseline="-25000" noProof="0" dirty="0">
                <a:solidFill>
                  <a:srgbClr val="000000"/>
                </a:solidFill>
                <a:latin typeface="Arial"/>
              </a:rPr>
              <a:t>2</a:t>
            </a:r>
            <a:r>
              <a:rPr lang="en-US" sz="2800" b="1" noProof="0" dirty="0">
                <a:solidFill>
                  <a:srgbClr val="000000"/>
                </a:solidFill>
                <a:latin typeface="Arial"/>
              </a:rPr>
              <a:t>) </a:t>
            </a:r>
            <a:r>
              <a:rPr lang="en-US" sz="2800" b="1" noProof="0" dirty="0" err="1">
                <a:solidFill>
                  <a:srgbClr val="000000"/>
                </a:solidFill>
                <a:latin typeface="Arial"/>
              </a:rPr>
              <a:t>gây</a:t>
            </a:r>
            <a:r>
              <a:rPr lang="en-US" sz="2800" b="1" noProof="0" dirty="0">
                <a:solidFill>
                  <a:srgbClr val="000000"/>
                </a:solidFill>
                <a:latin typeface="Arial"/>
              </a:rPr>
              <a:t> </a:t>
            </a:r>
            <a:r>
              <a:rPr lang="en-US" sz="2800" b="1" noProof="0" dirty="0" err="1">
                <a:solidFill>
                  <a:srgbClr val="000000"/>
                </a:solidFill>
                <a:latin typeface="Arial"/>
              </a:rPr>
              <a:t>ra</a:t>
            </a:r>
            <a:r>
              <a:rPr lang="en-US" sz="2800" b="1" noProof="0" dirty="0">
                <a:solidFill>
                  <a:srgbClr val="000000"/>
                </a:solidFill>
                <a:latin typeface="Arial"/>
              </a:rPr>
              <a:t> </a:t>
            </a:r>
            <a:r>
              <a:rPr lang="en-US" sz="2800" b="1" noProof="0" dirty="0" err="1">
                <a:solidFill>
                  <a:srgbClr val="000000"/>
                </a:solidFill>
                <a:latin typeface="Arial"/>
              </a:rPr>
              <a:t>sự</a:t>
            </a:r>
            <a:r>
              <a:rPr lang="en-US" sz="2800" b="1" noProof="0" dirty="0">
                <a:solidFill>
                  <a:srgbClr val="000000"/>
                </a:solidFill>
                <a:latin typeface="Arial"/>
              </a:rPr>
              <a:t> </a:t>
            </a:r>
            <a:r>
              <a:rPr lang="en-US" sz="2800" b="1" noProof="0" dirty="0" err="1">
                <a:solidFill>
                  <a:srgbClr val="000000"/>
                </a:solidFill>
                <a:latin typeface="Arial"/>
              </a:rPr>
              <a:t>nóng</a:t>
            </a:r>
            <a:r>
              <a:rPr lang="en-US" sz="2800" b="1" noProof="0" dirty="0">
                <a:solidFill>
                  <a:srgbClr val="000000"/>
                </a:solidFill>
                <a:latin typeface="Arial"/>
              </a:rPr>
              <a:t> </a:t>
            </a:r>
            <a:r>
              <a:rPr lang="en-US" sz="2800" b="1" noProof="0" dirty="0" err="1">
                <a:solidFill>
                  <a:srgbClr val="000000"/>
                </a:solidFill>
                <a:latin typeface="Arial"/>
              </a:rPr>
              <a:t>lên</a:t>
            </a:r>
            <a:r>
              <a:rPr lang="en-US" sz="2800" b="1" noProof="0" dirty="0">
                <a:solidFill>
                  <a:srgbClr val="000000"/>
                </a:solidFill>
                <a:latin typeface="Arial"/>
              </a:rPr>
              <a:t> </a:t>
            </a:r>
            <a:r>
              <a:rPr lang="en-US" sz="2800" b="1" noProof="0" dirty="0" err="1">
                <a:solidFill>
                  <a:srgbClr val="000000"/>
                </a:solidFill>
                <a:latin typeface="Arial"/>
              </a:rPr>
              <a:t>toàn</a:t>
            </a:r>
            <a:r>
              <a:rPr lang="en-US" sz="2800" b="1" noProof="0" dirty="0">
                <a:solidFill>
                  <a:srgbClr val="000000"/>
                </a:solidFill>
                <a:latin typeface="Arial"/>
              </a:rPr>
              <a:t> </a:t>
            </a:r>
            <a:r>
              <a:rPr lang="en-US" sz="2800" b="1" noProof="0" dirty="0" err="1">
                <a:solidFill>
                  <a:srgbClr val="000000"/>
                </a:solidFill>
                <a:latin typeface="Arial"/>
              </a:rPr>
              <a:t>cầu</a:t>
            </a:r>
            <a:r>
              <a:rPr lang="en-US" sz="2800" b="1" noProof="0" dirty="0">
                <a:solidFill>
                  <a:srgbClr val="000000"/>
                </a:solidFill>
                <a:latin typeface="Arial"/>
              </a:rPr>
              <a:t>.</a:t>
            </a:r>
            <a:endParaRPr kumimoji="0" lang="en-US" sz="2800" b="1" i="0" u="none" strike="noStrike" kern="1200" cap="none" spc="0" normalizeH="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5973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n87 Zalo Nguyen Thi Lan Anh"/>
          <p:cNvPicPr>
            <a:picLocks noChangeAspect="1" noChangeArrowheads="1"/>
          </p:cNvPicPr>
          <p:nvPr/>
        </p:nvPicPr>
        <p:blipFill rotWithShape="1">
          <a:blip r:embed="rId2">
            <a:extLst>
              <a:ext uri="{28A0092B-C50C-407E-A947-70E740481C1C}">
                <a14:useLocalDpi xmlns:a14="http://schemas.microsoft.com/office/drawing/2010/main" val="0"/>
              </a:ext>
            </a:extLst>
          </a:blip>
          <a:srcRect b="28686"/>
          <a:stretch/>
        </p:blipFill>
        <p:spPr bwMode="auto">
          <a:xfrm>
            <a:off x="624830" y="2914566"/>
            <a:ext cx="5436839" cy="3877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ounded Rectangle 2" descr="n87 Zalo Nguyen Thi Lan Anh"/>
          <p:cNvSpPr/>
          <p:nvPr/>
        </p:nvSpPr>
        <p:spPr>
          <a:xfrm>
            <a:off x="2633108" y="234942"/>
            <a:ext cx="8725988" cy="1156833"/>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2828405" y="397199"/>
            <a:ext cx="8395237" cy="954107"/>
          </a:xfrm>
          <a:prstGeom prst="rect">
            <a:avLst/>
          </a:prstGeom>
          <a:noFill/>
        </p:spPr>
        <p:txBody>
          <a:bodyPr wrap="square" rtlCol="0">
            <a:spAutoFit/>
          </a:bodyPr>
          <a:lstStyle/>
          <a:p>
            <a:pPr lvl="0" algn="just">
              <a:defRPr/>
            </a:pPr>
            <a:r>
              <a:rPr lang="vi-VN" sz="2800" b="1" dirty="0">
                <a:solidFill>
                  <a:srgbClr val="0070C0"/>
                </a:solidFill>
              </a:rPr>
              <a:t>Hãy nêu những biện pháp nhằm sử dụng năng lượng hiệu quả trong đời sống và sản xuất ?</a:t>
            </a:r>
            <a:endParaRPr kumimoji="0" lang="en-US" sz="2800" b="1" i="0" u="none" strike="noStrike" kern="1200" cap="none" spc="0" normalizeH="0" baseline="0" noProof="0" dirty="0">
              <a:ln>
                <a:noFill/>
              </a:ln>
              <a:solidFill>
                <a:srgbClr val="0070C0"/>
              </a:solidFill>
              <a:effectLst/>
              <a:uLnTx/>
              <a:uFillTx/>
              <a:latin typeface="Arial"/>
            </a:endParaRP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175337" y="258640"/>
            <a:ext cx="2182553" cy="20238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87 Zalo Nguyen Thi Lan A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9438" y="2914565"/>
            <a:ext cx="5169658" cy="3877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Rectangle 23" descr="n87 Zalo Nguyen Thi Lan Anh"/>
          <p:cNvSpPr/>
          <p:nvPr/>
        </p:nvSpPr>
        <p:spPr>
          <a:xfrm>
            <a:off x="2633108" y="1665329"/>
            <a:ext cx="8725988" cy="983218"/>
          </a:xfrm>
          <a:prstGeom prst="rect">
            <a:avLst/>
          </a:prstGeom>
          <a:solidFill>
            <a:schemeClr val="bg1">
              <a:lumMod val="20000"/>
              <a:lumOff val="80000"/>
            </a:schemeClr>
          </a:solidFill>
          <a:ln w="28575">
            <a:solidFill>
              <a:schemeClr val="accent1">
                <a:lumMod val="75000"/>
              </a:schemeClr>
            </a:solidFill>
          </a:ln>
        </p:spPr>
        <p:txBody>
          <a:bodyPr wrap="square">
            <a:spAutoFit/>
          </a:bodyPr>
          <a:lstStyle/>
          <a:p>
            <a:pPr marL="342900" indent="-342900" algn="ctr">
              <a:lnSpc>
                <a:spcPct val="127000"/>
              </a:lnSpc>
              <a:spcAft>
                <a:spcPts val="0"/>
              </a:spcAft>
              <a:buFont typeface="Wingdings" panose="05000000000000000000" pitchFamily="2" charset="2"/>
              <a:buChar char="ü"/>
              <a:tabLst>
                <a:tab pos="152400" algn="l"/>
                <a:tab pos="1170305" algn="l"/>
              </a:tabLst>
            </a:pPr>
            <a:r>
              <a:rPr lang="en-US" sz="2400" dirty="0" err="1">
                <a:solidFill>
                  <a:srgbClr val="0070C0"/>
                </a:solidFill>
                <a:latin typeface="+mj-lt"/>
                <a:ea typeface="Times New Roman" panose="02020603050405020304" pitchFamily="18" charset="0"/>
              </a:rPr>
              <a:t>Thiết</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kế</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công</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trình</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lắp</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đặt</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và</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sử</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dụng</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điều</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hòa</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hợp</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lí</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sẽ</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giúp</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tiết</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kiệm</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điện</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năng</a:t>
            </a:r>
            <a:r>
              <a:rPr lang="en-US" sz="2400" dirty="0">
                <a:solidFill>
                  <a:srgbClr val="0070C0"/>
                </a:solidFill>
                <a:latin typeface="+mj-lt"/>
                <a:ea typeface="Times New Roman" panose="02020603050405020304" pitchFamily="18" charset="0"/>
              </a:rPr>
              <a:t>.</a:t>
            </a:r>
          </a:p>
        </p:txBody>
      </p:sp>
      <p:sp>
        <p:nvSpPr>
          <p:cNvPr id="23" name="Rectangle 22" descr="n87 Zalo Nguyen Thi Lan Anh"/>
          <p:cNvSpPr/>
          <p:nvPr/>
        </p:nvSpPr>
        <p:spPr>
          <a:xfrm>
            <a:off x="2633109" y="1702979"/>
            <a:ext cx="7664548" cy="561372"/>
          </a:xfrm>
          <a:prstGeom prst="rect">
            <a:avLst/>
          </a:prstGeom>
          <a:solidFill>
            <a:schemeClr val="bg1">
              <a:lumMod val="20000"/>
              <a:lumOff val="80000"/>
            </a:schemeClr>
          </a:solidFill>
          <a:ln w="28575">
            <a:solidFill>
              <a:schemeClr val="accent1">
                <a:lumMod val="75000"/>
              </a:schemeClr>
            </a:solidFill>
          </a:ln>
        </p:spPr>
        <p:txBody>
          <a:bodyPr wrap="square">
            <a:spAutoFit/>
          </a:bodyPr>
          <a:lstStyle/>
          <a:p>
            <a:pPr marL="342900" indent="-342900" algn="just">
              <a:lnSpc>
                <a:spcPct val="127000"/>
              </a:lnSpc>
              <a:buFont typeface="Wingdings" panose="05000000000000000000" pitchFamily="2" charset="2"/>
              <a:buChar char="ü"/>
              <a:tabLst>
                <a:tab pos="152400" algn="l"/>
                <a:tab pos="1170305" algn="l"/>
              </a:tabLst>
            </a:pPr>
            <a:r>
              <a:rPr lang="en-US" sz="2400" dirty="0" err="1">
                <a:solidFill>
                  <a:srgbClr val="0070C0"/>
                </a:solidFill>
                <a:latin typeface="+mj-lt"/>
                <a:ea typeface="Times New Roman" panose="02020603050405020304" pitchFamily="18" charset="0"/>
              </a:rPr>
              <a:t>Tủ</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lạnh</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cần</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bố</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trí</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nơi</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thoáng</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mát</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và</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sử</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dụng</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hợp</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lí</a:t>
            </a:r>
            <a:r>
              <a:rPr lang="en-US" sz="2400" dirty="0">
                <a:solidFill>
                  <a:srgbClr val="0070C0"/>
                </a:solidFill>
                <a:latin typeface="+mj-lt"/>
                <a:ea typeface="Times New Roman" panose="02020603050405020304" pitchFamily="18" charset="0"/>
              </a:rPr>
              <a:t>.</a:t>
            </a:r>
          </a:p>
        </p:txBody>
      </p:sp>
      <p:pic>
        <p:nvPicPr>
          <p:cNvPr id="1030" name="Picture 6" descr="n87 Zalo Nguyen Thi Lan A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355" y="2962571"/>
            <a:ext cx="5439711" cy="39105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Rectangle 25" descr="n87 Zalo Nguyen Thi Lan Anh"/>
          <p:cNvSpPr/>
          <p:nvPr/>
        </p:nvSpPr>
        <p:spPr>
          <a:xfrm>
            <a:off x="2937734" y="1724090"/>
            <a:ext cx="6696360" cy="561372"/>
          </a:xfrm>
          <a:prstGeom prst="rect">
            <a:avLst/>
          </a:prstGeom>
          <a:solidFill>
            <a:schemeClr val="bg1">
              <a:lumMod val="20000"/>
              <a:lumOff val="80000"/>
            </a:schemeClr>
          </a:solidFill>
          <a:ln w="28575">
            <a:solidFill>
              <a:schemeClr val="accent1">
                <a:lumMod val="75000"/>
              </a:schemeClr>
            </a:solidFill>
          </a:ln>
        </p:spPr>
        <p:txBody>
          <a:bodyPr wrap="square">
            <a:spAutoFit/>
          </a:bodyPr>
          <a:lstStyle/>
          <a:p>
            <a:pPr marL="342900" indent="-342900" algn="just">
              <a:lnSpc>
                <a:spcPct val="127000"/>
              </a:lnSpc>
              <a:buFont typeface="Wingdings" panose="05000000000000000000" pitchFamily="2" charset="2"/>
              <a:buChar char="ü"/>
              <a:tabLst>
                <a:tab pos="152400" algn="l"/>
                <a:tab pos="1170305" algn="l"/>
              </a:tabLst>
            </a:pPr>
            <a:r>
              <a:rPr lang="en-US" sz="2400" dirty="0" err="1">
                <a:solidFill>
                  <a:srgbClr val="0070C0"/>
                </a:solidFill>
                <a:latin typeface="+mj-lt"/>
                <a:ea typeface="Times New Roman" panose="02020603050405020304" pitchFamily="18" charset="0"/>
              </a:rPr>
              <a:t>Lựa</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chọn</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và</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sử</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dụng</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bình</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nước</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nóng</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hợp</a:t>
            </a:r>
            <a:r>
              <a:rPr lang="en-US" sz="2400" dirty="0">
                <a:solidFill>
                  <a:srgbClr val="0070C0"/>
                </a:solidFill>
                <a:latin typeface="+mj-lt"/>
                <a:ea typeface="Times New Roman" panose="02020603050405020304" pitchFamily="18" charset="0"/>
              </a:rPr>
              <a:t> </a:t>
            </a:r>
            <a:r>
              <a:rPr lang="en-US" sz="2400" dirty="0" err="1">
                <a:solidFill>
                  <a:srgbClr val="0070C0"/>
                </a:solidFill>
                <a:latin typeface="+mj-lt"/>
                <a:ea typeface="Times New Roman" panose="02020603050405020304" pitchFamily="18" charset="0"/>
              </a:rPr>
              <a:t>lí</a:t>
            </a:r>
            <a:r>
              <a:rPr lang="en-US" sz="2400" dirty="0">
                <a:solidFill>
                  <a:srgbClr val="0070C0"/>
                </a:solidFill>
                <a:latin typeface="+mj-lt"/>
                <a:ea typeface="Times New Roman" panose="02020603050405020304" pitchFamily="18" charset="0"/>
              </a:rPr>
              <a:t>.</a:t>
            </a:r>
          </a:p>
        </p:txBody>
      </p:sp>
      <p:pic>
        <p:nvPicPr>
          <p:cNvPr id="1038" name="Picture 14" descr="n87 Zalo Nguyen Thi Lan A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355" y="2935677"/>
            <a:ext cx="5240128" cy="4142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7" name="Picture 16" descr="n87 Zalo Nguyen Thi Lan A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83267" y="2962571"/>
            <a:ext cx="6213261" cy="4142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42" name="Picture 18" descr="n87 Zalo Nguyen Thi Lan An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58794" y="2922102"/>
            <a:ext cx="6028405" cy="4018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0259051"/>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0-#ppt_w/2"/>
                                          </p:val>
                                        </p:tav>
                                        <p:tav tm="100000">
                                          <p:val>
                                            <p:strVal val="#ppt_x"/>
                                          </p:val>
                                        </p:tav>
                                      </p:tavLst>
                                    </p:anim>
                                    <p:anim calcmode="lin" valueType="num">
                                      <p:cBhvr additive="base">
                                        <p:cTn id="8" dur="10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34"/>
                                        </p:tgtEl>
                                        <p:attrNameLst>
                                          <p:attrName>style.visibility</p:attrName>
                                        </p:attrNameLst>
                                      </p:cBhvr>
                                      <p:to>
                                        <p:strVal val="visible"/>
                                      </p:to>
                                    </p:set>
                                    <p:anim calcmode="lin" valueType="num">
                                      <p:cBhvr additive="base">
                                        <p:cTn id="11" dur="1000" fill="hold"/>
                                        <p:tgtEl>
                                          <p:spTgt spid="1034"/>
                                        </p:tgtEl>
                                        <p:attrNameLst>
                                          <p:attrName>ppt_x</p:attrName>
                                        </p:attrNameLst>
                                      </p:cBhvr>
                                      <p:tavLst>
                                        <p:tav tm="0">
                                          <p:val>
                                            <p:strVal val="0-#ppt_w/2"/>
                                          </p:val>
                                        </p:tav>
                                        <p:tav tm="100000">
                                          <p:val>
                                            <p:strVal val="#ppt_x"/>
                                          </p:val>
                                        </p:tav>
                                      </p:tavLst>
                                    </p:anim>
                                    <p:anim calcmode="lin" valueType="num">
                                      <p:cBhvr additive="base">
                                        <p:cTn id="12" dur="1000" fill="hold"/>
                                        <p:tgtEl>
                                          <p:spTgt spid="103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1000" fill="hold"/>
                                        <p:tgtEl>
                                          <p:spTgt spid="1028"/>
                                        </p:tgtEl>
                                        <p:attrNameLst>
                                          <p:attrName>ppt_x</p:attrName>
                                        </p:attrNameLst>
                                      </p:cBhvr>
                                      <p:tavLst>
                                        <p:tav tm="0">
                                          <p:val>
                                            <p:strVal val="0-#ppt_w/2"/>
                                          </p:val>
                                        </p:tav>
                                        <p:tav tm="100000">
                                          <p:val>
                                            <p:strVal val="#ppt_x"/>
                                          </p:val>
                                        </p:tav>
                                      </p:tavLst>
                                    </p:anim>
                                    <p:anim calcmode="lin" valueType="num">
                                      <p:cBhvr additive="base">
                                        <p:cTn id="16" dur="100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2" fill="hold" grpId="1" nodeType="clickEffect">
                                  <p:stCondLst>
                                    <p:cond delay="0"/>
                                  </p:stCondLst>
                                  <p:childTnLst>
                                    <p:anim calcmode="lin" valueType="num">
                                      <p:cBhvr additive="base">
                                        <p:cTn id="20" dur="1000"/>
                                        <p:tgtEl>
                                          <p:spTgt spid="24"/>
                                        </p:tgtEl>
                                        <p:attrNameLst>
                                          <p:attrName>ppt_x</p:attrName>
                                        </p:attrNameLst>
                                      </p:cBhvr>
                                      <p:tavLst>
                                        <p:tav tm="0">
                                          <p:val>
                                            <p:strVal val="ppt_x"/>
                                          </p:val>
                                        </p:tav>
                                        <p:tav tm="100000">
                                          <p:val>
                                            <p:strVal val="1+ppt_w/2"/>
                                          </p:val>
                                        </p:tav>
                                      </p:tavLst>
                                    </p:anim>
                                    <p:anim calcmode="lin" valueType="num">
                                      <p:cBhvr additive="base">
                                        <p:cTn id="21" dur="1000"/>
                                        <p:tgtEl>
                                          <p:spTgt spid="24"/>
                                        </p:tgtEl>
                                        <p:attrNameLst>
                                          <p:attrName>ppt_y</p:attrName>
                                        </p:attrNameLst>
                                      </p:cBhvr>
                                      <p:tavLst>
                                        <p:tav tm="0">
                                          <p:val>
                                            <p:strVal val="ppt_y"/>
                                          </p:val>
                                        </p:tav>
                                        <p:tav tm="100000">
                                          <p:val>
                                            <p:strVal val="ppt_y"/>
                                          </p:val>
                                        </p:tav>
                                      </p:tavLst>
                                    </p:anim>
                                    <p:set>
                                      <p:cBhvr>
                                        <p:cTn id="22" dur="1" fill="hold">
                                          <p:stCondLst>
                                            <p:cond delay="999"/>
                                          </p:stCondLst>
                                        </p:cTn>
                                        <p:tgtEl>
                                          <p:spTgt spid="24"/>
                                        </p:tgtEl>
                                        <p:attrNameLst>
                                          <p:attrName>style.visibility</p:attrName>
                                        </p:attrNameLst>
                                      </p:cBhvr>
                                      <p:to>
                                        <p:strVal val="hidden"/>
                                      </p:to>
                                    </p:set>
                                  </p:childTnLst>
                                </p:cTn>
                              </p:par>
                              <p:par>
                                <p:cTn id="23" presetID="2" presetClass="exit" presetSubtype="2" fill="hold" nodeType="withEffect">
                                  <p:stCondLst>
                                    <p:cond delay="0"/>
                                  </p:stCondLst>
                                  <p:childTnLst>
                                    <p:anim calcmode="lin" valueType="num">
                                      <p:cBhvr additive="base">
                                        <p:cTn id="24" dur="1000"/>
                                        <p:tgtEl>
                                          <p:spTgt spid="1034"/>
                                        </p:tgtEl>
                                        <p:attrNameLst>
                                          <p:attrName>ppt_x</p:attrName>
                                        </p:attrNameLst>
                                      </p:cBhvr>
                                      <p:tavLst>
                                        <p:tav tm="0">
                                          <p:val>
                                            <p:strVal val="ppt_x"/>
                                          </p:val>
                                        </p:tav>
                                        <p:tav tm="100000">
                                          <p:val>
                                            <p:strVal val="1+ppt_w/2"/>
                                          </p:val>
                                        </p:tav>
                                      </p:tavLst>
                                    </p:anim>
                                    <p:anim calcmode="lin" valueType="num">
                                      <p:cBhvr additive="base">
                                        <p:cTn id="25" dur="1000"/>
                                        <p:tgtEl>
                                          <p:spTgt spid="1034"/>
                                        </p:tgtEl>
                                        <p:attrNameLst>
                                          <p:attrName>ppt_y</p:attrName>
                                        </p:attrNameLst>
                                      </p:cBhvr>
                                      <p:tavLst>
                                        <p:tav tm="0">
                                          <p:val>
                                            <p:strVal val="ppt_y"/>
                                          </p:val>
                                        </p:tav>
                                        <p:tav tm="100000">
                                          <p:val>
                                            <p:strVal val="ppt_y"/>
                                          </p:val>
                                        </p:tav>
                                      </p:tavLst>
                                    </p:anim>
                                    <p:set>
                                      <p:cBhvr>
                                        <p:cTn id="26" dur="1" fill="hold">
                                          <p:stCondLst>
                                            <p:cond delay="999"/>
                                          </p:stCondLst>
                                        </p:cTn>
                                        <p:tgtEl>
                                          <p:spTgt spid="1034"/>
                                        </p:tgtEl>
                                        <p:attrNameLst>
                                          <p:attrName>style.visibility</p:attrName>
                                        </p:attrNameLst>
                                      </p:cBhvr>
                                      <p:to>
                                        <p:strVal val="hidden"/>
                                      </p:to>
                                    </p:set>
                                  </p:childTnLst>
                                </p:cTn>
                              </p:par>
                              <p:par>
                                <p:cTn id="27" presetID="2" presetClass="exit" presetSubtype="2" fill="hold" nodeType="withEffect">
                                  <p:stCondLst>
                                    <p:cond delay="0"/>
                                  </p:stCondLst>
                                  <p:childTnLst>
                                    <p:anim calcmode="lin" valueType="num">
                                      <p:cBhvr additive="base">
                                        <p:cTn id="28" dur="1000"/>
                                        <p:tgtEl>
                                          <p:spTgt spid="1028"/>
                                        </p:tgtEl>
                                        <p:attrNameLst>
                                          <p:attrName>ppt_x</p:attrName>
                                        </p:attrNameLst>
                                      </p:cBhvr>
                                      <p:tavLst>
                                        <p:tav tm="0">
                                          <p:val>
                                            <p:strVal val="ppt_x"/>
                                          </p:val>
                                        </p:tav>
                                        <p:tav tm="100000">
                                          <p:val>
                                            <p:strVal val="1+ppt_w/2"/>
                                          </p:val>
                                        </p:tav>
                                      </p:tavLst>
                                    </p:anim>
                                    <p:anim calcmode="lin" valueType="num">
                                      <p:cBhvr additive="base">
                                        <p:cTn id="29" dur="1000"/>
                                        <p:tgtEl>
                                          <p:spTgt spid="1028"/>
                                        </p:tgtEl>
                                        <p:attrNameLst>
                                          <p:attrName>ppt_y</p:attrName>
                                        </p:attrNameLst>
                                      </p:cBhvr>
                                      <p:tavLst>
                                        <p:tav tm="0">
                                          <p:val>
                                            <p:strVal val="ppt_y"/>
                                          </p:val>
                                        </p:tav>
                                        <p:tav tm="100000">
                                          <p:val>
                                            <p:strVal val="ppt_y"/>
                                          </p:val>
                                        </p:tav>
                                      </p:tavLst>
                                    </p:anim>
                                    <p:set>
                                      <p:cBhvr>
                                        <p:cTn id="30" dur="1" fill="hold">
                                          <p:stCondLst>
                                            <p:cond delay="999"/>
                                          </p:stCondLst>
                                        </p:cTn>
                                        <p:tgtEl>
                                          <p:spTgt spid="1028"/>
                                        </p:tgtEl>
                                        <p:attrNameLst>
                                          <p:attrName>style.visibility</p:attrName>
                                        </p:attrNameLst>
                                      </p:cBhvr>
                                      <p:to>
                                        <p:strVal val="hidden"/>
                                      </p:to>
                                    </p:set>
                                  </p:childTnLst>
                                </p:cTn>
                              </p:par>
                              <p:par>
                                <p:cTn id="31" presetID="2" presetClass="entr" presetSubtype="8"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1000" fill="hold"/>
                                        <p:tgtEl>
                                          <p:spTgt spid="23"/>
                                        </p:tgtEl>
                                        <p:attrNameLst>
                                          <p:attrName>ppt_x</p:attrName>
                                        </p:attrNameLst>
                                      </p:cBhvr>
                                      <p:tavLst>
                                        <p:tav tm="0">
                                          <p:val>
                                            <p:strVal val="0-#ppt_w/2"/>
                                          </p:val>
                                        </p:tav>
                                        <p:tav tm="100000">
                                          <p:val>
                                            <p:strVal val="#ppt_x"/>
                                          </p:val>
                                        </p:tav>
                                      </p:tavLst>
                                    </p:anim>
                                    <p:anim calcmode="lin" valueType="num">
                                      <p:cBhvr additive="base">
                                        <p:cTn id="34" dur="1000" fill="hold"/>
                                        <p:tgtEl>
                                          <p:spTgt spid="23"/>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1030"/>
                                        </p:tgtEl>
                                        <p:attrNameLst>
                                          <p:attrName>style.visibility</p:attrName>
                                        </p:attrNameLst>
                                      </p:cBhvr>
                                      <p:to>
                                        <p:strVal val="visible"/>
                                      </p:to>
                                    </p:set>
                                    <p:anim calcmode="lin" valueType="num">
                                      <p:cBhvr additive="base">
                                        <p:cTn id="37" dur="1000" fill="hold"/>
                                        <p:tgtEl>
                                          <p:spTgt spid="1030"/>
                                        </p:tgtEl>
                                        <p:attrNameLst>
                                          <p:attrName>ppt_x</p:attrName>
                                        </p:attrNameLst>
                                      </p:cBhvr>
                                      <p:tavLst>
                                        <p:tav tm="0">
                                          <p:val>
                                            <p:strVal val="0-#ppt_w/2"/>
                                          </p:val>
                                        </p:tav>
                                        <p:tav tm="100000">
                                          <p:val>
                                            <p:strVal val="#ppt_x"/>
                                          </p:val>
                                        </p:tav>
                                      </p:tavLst>
                                    </p:anim>
                                    <p:anim calcmode="lin" valueType="num">
                                      <p:cBhvr additive="base">
                                        <p:cTn id="38" dur="1000" fill="hold"/>
                                        <p:tgtEl>
                                          <p:spTgt spid="1030"/>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042"/>
                                        </p:tgtEl>
                                        <p:attrNameLst>
                                          <p:attrName>style.visibility</p:attrName>
                                        </p:attrNameLst>
                                      </p:cBhvr>
                                      <p:to>
                                        <p:strVal val="visible"/>
                                      </p:to>
                                    </p:set>
                                    <p:anim calcmode="lin" valueType="num">
                                      <p:cBhvr additive="base">
                                        <p:cTn id="41" dur="1000" fill="hold"/>
                                        <p:tgtEl>
                                          <p:spTgt spid="1042"/>
                                        </p:tgtEl>
                                        <p:attrNameLst>
                                          <p:attrName>ppt_x</p:attrName>
                                        </p:attrNameLst>
                                      </p:cBhvr>
                                      <p:tavLst>
                                        <p:tav tm="0">
                                          <p:val>
                                            <p:strVal val="0-#ppt_w/2"/>
                                          </p:val>
                                        </p:tav>
                                        <p:tav tm="100000">
                                          <p:val>
                                            <p:strVal val="#ppt_x"/>
                                          </p:val>
                                        </p:tav>
                                      </p:tavLst>
                                    </p:anim>
                                    <p:anim calcmode="lin" valueType="num">
                                      <p:cBhvr additive="base">
                                        <p:cTn id="42" dur="1000" fill="hold"/>
                                        <p:tgtEl>
                                          <p:spTgt spid="104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xit" presetSubtype="2" fill="hold" nodeType="clickEffect">
                                  <p:stCondLst>
                                    <p:cond delay="0"/>
                                  </p:stCondLst>
                                  <p:childTnLst>
                                    <p:anim calcmode="lin" valueType="num">
                                      <p:cBhvr additive="base">
                                        <p:cTn id="46" dur="1000"/>
                                        <p:tgtEl>
                                          <p:spTgt spid="1028"/>
                                        </p:tgtEl>
                                        <p:attrNameLst>
                                          <p:attrName>ppt_x</p:attrName>
                                        </p:attrNameLst>
                                      </p:cBhvr>
                                      <p:tavLst>
                                        <p:tav tm="0">
                                          <p:val>
                                            <p:strVal val="ppt_x"/>
                                          </p:val>
                                        </p:tav>
                                        <p:tav tm="100000">
                                          <p:val>
                                            <p:strVal val="1+ppt_w/2"/>
                                          </p:val>
                                        </p:tav>
                                      </p:tavLst>
                                    </p:anim>
                                    <p:anim calcmode="lin" valueType="num">
                                      <p:cBhvr additive="base">
                                        <p:cTn id="47" dur="1000"/>
                                        <p:tgtEl>
                                          <p:spTgt spid="1028"/>
                                        </p:tgtEl>
                                        <p:attrNameLst>
                                          <p:attrName>ppt_y</p:attrName>
                                        </p:attrNameLst>
                                      </p:cBhvr>
                                      <p:tavLst>
                                        <p:tav tm="0">
                                          <p:val>
                                            <p:strVal val="ppt_y"/>
                                          </p:val>
                                        </p:tav>
                                        <p:tav tm="100000">
                                          <p:val>
                                            <p:strVal val="ppt_y"/>
                                          </p:val>
                                        </p:tav>
                                      </p:tavLst>
                                    </p:anim>
                                    <p:set>
                                      <p:cBhvr>
                                        <p:cTn id="48" dur="1" fill="hold">
                                          <p:stCondLst>
                                            <p:cond delay="999"/>
                                          </p:stCondLst>
                                        </p:cTn>
                                        <p:tgtEl>
                                          <p:spTgt spid="1028"/>
                                        </p:tgtEl>
                                        <p:attrNameLst>
                                          <p:attrName>style.visibility</p:attrName>
                                        </p:attrNameLst>
                                      </p:cBhvr>
                                      <p:to>
                                        <p:strVal val="hidden"/>
                                      </p:to>
                                    </p:set>
                                  </p:childTnLst>
                                </p:cTn>
                              </p:par>
                              <p:par>
                                <p:cTn id="49" presetID="2" presetClass="exit" presetSubtype="2" fill="hold" grpId="1" nodeType="withEffect">
                                  <p:stCondLst>
                                    <p:cond delay="0"/>
                                  </p:stCondLst>
                                  <p:childTnLst>
                                    <p:anim calcmode="lin" valueType="num">
                                      <p:cBhvr additive="base">
                                        <p:cTn id="50" dur="1000"/>
                                        <p:tgtEl>
                                          <p:spTgt spid="23"/>
                                        </p:tgtEl>
                                        <p:attrNameLst>
                                          <p:attrName>ppt_x</p:attrName>
                                        </p:attrNameLst>
                                      </p:cBhvr>
                                      <p:tavLst>
                                        <p:tav tm="0">
                                          <p:val>
                                            <p:strVal val="ppt_x"/>
                                          </p:val>
                                        </p:tav>
                                        <p:tav tm="100000">
                                          <p:val>
                                            <p:strVal val="1+ppt_w/2"/>
                                          </p:val>
                                        </p:tav>
                                      </p:tavLst>
                                    </p:anim>
                                    <p:anim calcmode="lin" valueType="num">
                                      <p:cBhvr additive="base">
                                        <p:cTn id="51" dur="1000"/>
                                        <p:tgtEl>
                                          <p:spTgt spid="23"/>
                                        </p:tgtEl>
                                        <p:attrNameLst>
                                          <p:attrName>ppt_y</p:attrName>
                                        </p:attrNameLst>
                                      </p:cBhvr>
                                      <p:tavLst>
                                        <p:tav tm="0">
                                          <p:val>
                                            <p:strVal val="ppt_y"/>
                                          </p:val>
                                        </p:tav>
                                        <p:tav tm="100000">
                                          <p:val>
                                            <p:strVal val="ppt_y"/>
                                          </p:val>
                                        </p:tav>
                                      </p:tavLst>
                                    </p:anim>
                                    <p:set>
                                      <p:cBhvr>
                                        <p:cTn id="52" dur="1" fill="hold">
                                          <p:stCondLst>
                                            <p:cond delay="999"/>
                                          </p:stCondLst>
                                        </p:cTn>
                                        <p:tgtEl>
                                          <p:spTgt spid="23"/>
                                        </p:tgtEl>
                                        <p:attrNameLst>
                                          <p:attrName>style.visibility</p:attrName>
                                        </p:attrNameLst>
                                      </p:cBhvr>
                                      <p:to>
                                        <p:strVal val="hidden"/>
                                      </p:to>
                                    </p:set>
                                  </p:childTnLst>
                                </p:cTn>
                              </p:par>
                              <p:par>
                                <p:cTn id="53" presetID="2" presetClass="exit" presetSubtype="2" fill="hold" nodeType="withEffect">
                                  <p:stCondLst>
                                    <p:cond delay="0"/>
                                  </p:stCondLst>
                                  <p:childTnLst>
                                    <p:anim calcmode="lin" valueType="num">
                                      <p:cBhvr additive="base">
                                        <p:cTn id="54" dur="1000"/>
                                        <p:tgtEl>
                                          <p:spTgt spid="1042"/>
                                        </p:tgtEl>
                                        <p:attrNameLst>
                                          <p:attrName>ppt_x</p:attrName>
                                        </p:attrNameLst>
                                      </p:cBhvr>
                                      <p:tavLst>
                                        <p:tav tm="0">
                                          <p:val>
                                            <p:strVal val="ppt_x"/>
                                          </p:val>
                                        </p:tav>
                                        <p:tav tm="100000">
                                          <p:val>
                                            <p:strVal val="1+ppt_w/2"/>
                                          </p:val>
                                        </p:tav>
                                      </p:tavLst>
                                    </p:anim>
                                    <p:anim calcmode="lin" valueType="num">
                                      <p:cBhvr additive="base">
                                        <p:cTn id="55" dur="1000"/>
                                        <p:tgtEl>
                                          <p:spTgt spid="1042"/>
                                        </p:tgtEl>
                                        <p:attrNameLst>
                                          <p:attrName>ppt_y</p:attrName>
                                        </p:attrNameLst>
                                      </p:cBhvr>
                                      <p:tavLst>
                                        <p:tav tm="0">
                                          <p:val>
                                            <p:strVal val="ppt_y"/>
                                          </p:val>
                                        </p:tav>
                                        <p:tav tm="100000">
                                          <p:val>
                                            <p:strVal val="ppt_y"/>
                                          </p:val>
                                        </p:tav>
                                      </p:tavLst>
                                    </p:anim>
                                    <p:set>
                                      <p:cBhvr>
                                        <p:cTn id="56" dur="1" fill="hold">
                                          <p:stCondLst>
                                            <p:cond delay="999"/>
                                          </p:stCondLst>
                                        </p:cTn>
                                        <p:tgtEl>
                                          <p:spTgt spid="1042"/>
                                        </p:tgtEl>
                                        <p:attrNameLst>
                                          <p:attrName>style.visibility</p:attrName>
                                        </p:attrNameLst>
                                      </p:cBhvr>
                                      <p:to>
                                        <p:strVal val="hidden"/>
                                      </p:to>
                                    </p:set>
                                  </p:childTnLst>
                                </p:cTn>
                              </p:par>
                              <p:par>
                                <p:cTn id="57" presetID="2" presetClass="exit" presetSubtype="2" fill="hold" nodeType="withEffect">
                                  <p:stCondLst>
                                    <p:cond delay="0"/>
                                  </p:stCondLst>
                                  <p:childTnLst>
                                    <p:anim calcmode="lin" valueType="num">
                                      <p:cBhvr additive="base">
                                        <p:cTn id="58" dur="1000"/>
                                        <p:tgtEl>
                                          <p:spTgt spid="1030"/>
                                        </p:tgtEl>
                                        <p:attrNameLst>
                                          <p:attrName>ppt_x</p:attrName>
                                        </p:attrNameLst>
                                      </p:cBhvr>
                                      <p:tavLst>
                                        <p:tav tm="0">
                                          <p:val>
                                            <p:strVal val="ppt_x"/>
                                          </p:val>
                                        </p:tav>
                                        <p:tav tm="100000">
                                          <p:val>
                                            <p:strVal val="1+ppt_w/2"/>
                                          </p:val>
                                        </p:tav>
                                      </p:tavLst>
                                    </p:anim>
                                    <p:anim calcmode="lin" valueType="num">
                                      <p:cBhvr additive="base">
                                        <p:cTn id="59" dur="1000"/>
                                        <p:tgtEl>
                                          <p:spTgt spid="1030"/>
                                        </p:tgtEl>
                                        <p:attrNameLst>
                                          <p:attrName>ppt_y</p:attrName>
                                        </p:attrNameLst>
                                      </p:cBhvr>
                                      <p:tavLst>
                                        <p:tav tm="0">
                                          <p:val>
                                            <p:strVal val="ppt_y"/>
                                          </p:val>
                                        </p:tav>
                                        <p:tav tm="100000">
                                          <p:val>
                                            <p:strVal val="ppt_y"/>
                                          </p:val>
                                        </p:tav>
                                      </p:tavLst>
                                    </p:anim>
                                    <p:set>
                                      <p:cBhvr>
                                        <p:cTn id="60" dur="1" fill="hold">
                                          <p:stCondLst>
                                            <p:cond delay="999"/>
                                          </p:stCondLst>
                                        </p:cTn>
                                        <p:tgtEl>
                                          <p:spTgt spid="1030"/>
                                        </p:tgtEl>
                                        <p:attrNameLst>
                                          <p:attrName>style.visibility</p:attrName>
                                        </p:attrNameLst>
                                      </p:cBhvr>
                                      <p:to>
                                        <p:strVal val="hidden"/>
                                      </p:to>
                                    </p:set>
                                  </p:childTnLst>
                                </p:cTn>
                              </p:par>
                              <p:par>
                                <p:cTn id="61" presetID="2" presetClass="entr" presetSubtype="8"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1000" fill="hold"/>
                                        <p:tgtEl>
                                          <p:spTgt spid="26"/>
                                        </p:tgtEl>
                                        <p:attrNameLst>
                                          <p:attrName>ppt_x</p:attrName>
                                        </p:attrNameLst>
                                      </p:cBhvr>
                                      <p:tavLst>
                                        <p:tav tm="0">
                                          <p:val>
                                            <p:strVal val="0-#ppt_w/2"/>
                                          </p:val>
                                        </p:tav>
                                        <p:tav tm="100000">
                                          <p:val>
                                            <p:strVal val="#ppt_x"/>
                                          </p:val>
                                        </p:tav>
                                      </p:tavLst>
                                    </p:anim>
                                    <p:anim calcmode="lin" valueType="num">
                                      <p:cBhvr additive="base">
                                        <p:cTn id="64" dur="1000" fill="hold"/>
                                        <p:tgtEl>
                                          <p:spTgt spid="26"/>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1038"/>
                                        </p:tgtEl>
                                        <p:attrNameLst>
                                          <p:attrName>style.visibility</p:attrName>
                                        </p:attrNameLst>
                                      </p:cBhvr>
                                      <p:to>
                                        <p:strVal val="visible"/>
                                      </p:to>
                                    </p:set>
                                    <p:anim calcmode="lin" valueType="num">
                                      <p:cBhvr additive="base">
                                        <p:cTn id="67" dur="1000" fill="hold"/>
                                        <p:tgtEl>
                                          <p:spTgt spid="1038"/>
                                        </p:tgtEl>
                                        <p:attrNameLst>
                                          <p:attrName>ppt_x</p:attrName>
                                        </p:attrNameLst>
                                      </p:cBhvr>
                                      <p:tavLst>
                                        <p:tav tm="0">
                                          <p:val>
                                            <p:strVal val="0-#ppt_w/2"/>
                                          </p:val>
                                        </p:tav>
                                        <p:tav tm="100000">
                                          <p:val>
                                            <p:strVal val="#ppt_x"/>
                                          </p:val>
                                        </p:tav>
                                      </p:tavLst>
                                    </p:anim>
                                    <p:anim calcmode="lin" valueType="num">
                                      <p:cBhvr additive="base">
                                        <p:cTn id="68" dur="1000" fill="hold"/>
                                        <p:tgtEl>
                                          <p:spTgt spid="1038"/>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anim calcmode="lin" valueType="num">
                                      <p:cBhvr additive="base">
                                        <p:cTn id="71" dur="1000" fill="hold"/>
                                        <p:tgtEl>
                                          <p:spTgt spid="37"/>
                                        </p:tgtEl>
                                        <p:attrNameLst>
                                          <p:attrName>ppt_x</p:attrName>
                                        </p:attrNameLst>
                                      </p:cBhvr>
                                      <p:tavLst>
                                        <p:tav tm="0">
                                          <p:val>
                                            <p:strVal val="0-#ppt_w/2"/>
                                          </p:val>
                                        </p:tav>
                                        <p:tav tm="100000">
                                          <p:val>
                                            <p:strVal val="#ppt_x"/>
                                          </p:val>
                                        </p:tav>
                                      </p:tavLst>
                                    </p:anim>
                                    <p:anim calcmode="lin" valueType="num">
                                      <p:cBhvr additive="base">
                                        <p:cTn id="72" dur="10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3" grpId="0" animBg="1"/>
      <p:bldP spid="23" grpId="1" animBg="1"/>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descr="n87 Zalo Nguyen Thi Lan Anh"/>
          <p:cNvSpPr/>
          <p:nvPr/>
        </p:nvSpPr>
        <p:spPr>
          <a:xfrm>
            <a:off x="2907469" y="319533"/>
            <a:ext cx="8725988" cy="1156833"/>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3161211" y="420895"/>
            <a:ext cx="8395237"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Hãy nêu những biện pháp nhằm sử dụng năng lượng hiệu quả trong đời sống và sản xuất ?</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333031" y="174942"/>
            <a:ext cx="2189614" cy="2030376"/>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descr="n87 Zalo Nguyen Thi Lan Anh"/>
          <p:cNvSpPr/>
          <p:nvPr/>
        </p:nvSpPr>
        <p:spPr>
          <a:xfrm>
            <a:off x="2907469" y="1714428"/>
            <a:ext cx="8725988" cy="1452257"/>
          </a:xfrm>
          <a:prstGeom prst="rect">
            <a:avLst/>
          </a:prstGeom>
          <a:solidFill>
            <a:schemeClr val="bg1">
              <a:lumMod val="20000"/>
              <a:lumOff val="80000"/>
            </a:schemeClr>
          </a:solidFill>
          <a:ln w="28575">
            <a:solidFill>
              <a:schemeClr val="accent1">
                <a:lumMod val="75000"/>
              </a:schemeClr>
            </a:solidFill>
          </a:ln>
        </p:spPr>
        <p:txBody>
          <a:bodyPr wrap="square">
            <a:spAutoFit/>
          </a:bodyPr>
          <a:lstStyle/>
          <a:p>
            <a:pPr lvl="0" algn="ctr">
              <a:lnSpc>
                <a:spcPct val="127000"/>
              </a:lnSpc>
              <a:tabLst>
                <a:tab pos="152400" algn="l"/>
                <a:tab pos="1170305" algn="l"/>
              </a:tabLst>
            </a:pPr>
            <a:r>
              <a:rPr lang="vi-VN" sz="2400" dirty="0">
                <a:solidFill>
                  <a:srgbClr val="0070C0"/>
                </a:solidFill>
                <a:latin typeface="Arial"/>
                <a:ea typeface="Times New Roman" panose="02020603050405020304" pitchFamily="18" charset="0"/>
              </a:rPr>
              <a:t>Với các phương tiện xe máy, ô tô, máy phát điện, … sử dụng nhiên liệu hóa thạch cần thường xuyên vệ sinh sạch sẽ, bổ sung nước làm mát sẽ giúp tiết kiệm nhiên liệu.</a:t>
            </a:r>
            <a:endParaRPr kumimoji="0" lang="en-US" sz="2400" b="0"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mn-cs"/>
            </a:endParaRPr>
          </a:p>
        </p:txBody>
      </p:sp>
      <p:pic>
        <p:nvPicPr>
          <p:cNvPr id="2050" name="Picture 2" descr="n87 Zalo Nguyen Thi Lan 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073" y="3294897"/>
            <a:ext cx="4632255" cy="33612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n87 Zalo Nguyen Thi Lan A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9235" y="3294896"/>
            <a:ext cx="4926019" cy="33612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88078782"/>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0-#ppt_w/2"/>
                                          </p:val>
                                        </p:tav>
                                        <p:tav tm="100000">
                                          <p:val>
                                            <p:strVal val="#ppt_x"/>
                                          </p:val>
                                        </p:tav>
                                      </p:tavLst>
                                    </p:anim>
                                    <p:anim calcmode="lin" valueType="num">
                                      <p:cBhvr additive="base">
                                        <p:cTn id="8" dur="1000" fill="hold"/>
                                        <p:tgtEl>
                                          <p:spTgt spid="24"/>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wipe(left)">
                                      <p:cBhvr>
                                        <p:cTn id="11" dur="500"/>
                                        <p:tgtEl>
                                          <p:spTgt spid="2050"/>
                                        </p:tgtEl>
                                      </p:cBhvr>
                                    </p:animEffect>
                                  </p:childTnLst>
                                </p:cTn>
                              </p:par>
                              <p:par>
                                <p:cTn id="12" presetID="22" presetClass="entr" presetSubtype="8" fill="hold" nodeType="with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wipe(left)">
                                      <p:cBhvr>
                                        <p:cTn id="14"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descr="n87 Zalo Nguyen Thi Lan Anh"/>
          <p:cNvSpPr/>
          <p:nvPr/>
        </p:nvSpPr>
        <p:spPr>
          <a:xfrm>
            <a:off x="3270540" y="258640"/>
            <a:ext cx="8725988" cy="1156833"/>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3465837" y="420897"/>
            <a:ext cx="8395237"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Hãy nêu những biện pháp nhằm sử dụng năng lượng hiệu quả trong đời sống và sản xuất ?</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303710" y="258640"/>
            <a:ext cx="1939833" cy="179876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descr="n87 Zalo Nguyen Thi Lan Anh"/>
          <p:cNvSpPr/>
          <p:nvPr/>
        </p:nvSpPr>
        <p:spPr>
          <a:xfrm>
            <a:off x="3161211" y="1707824"/>
            <a:ext cx="8725988" cy="983218"/>
          </a:xfrm>
          <a:prstGeom prst="rect">
            <a:avLst/>
          </a:prstGeom>
          <a:solidFill>
            <a:schemeClr val="bg1">
              <a:lumMod val="20000"/>
              <a:lumOff val="80000"/>
            </a:schemeClr>
          </a:solidFill>
          <a:ln w="28575">
            <a:solidFill>
              <a:schemeClr val="accent1">
                <a:lumMod val="75000"/>
              </a:schemeClr>
            </a:solidFill>
          </a:ln>
        </p:spPr>
        <p:txBody>
          <a:bodyPr wrap="square">
            <a:spAutoFit/>
          </a:bodyPr>
          <a:lstStyle/>
          <a:p>
            <a:pPr lvl="0" algn="ctr">
              <a:lnSpc>
                <a:spcPct val="127000"/>
              </a:lnSpc>
              <a:tabLst>
                <a:tab pos="152400" algn="l"/>
                <a:tab pos="1170305" algn="l"/>
              </a:tabLst>
            </a:pPr>
            <a:r>
              <a:rPr lang="vi-VN" sz="2400">
                <a:solidFill>
                  <a:srgbClr val="0070C0"/>
                </a:solidFill>
                <a:latin typeface="Arial"/>
                <a:ea typeface="Times New Roman" panose="02020603050405020304" pitchFamily="18" charset="0"/>
              </a:rPr>
              <a:t>Áp dụng công nghệ tiên tiến, áp dụng những quá trình sản xuất hiệu quả hơn.</a:t>
            </a:r>
            <a:endParaRPr kumimoji="0" lang="en-US" sz="2400" b="0"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mn-cs"/>
            </a:endParaRPr>
          </a:p>
        </p:txBody>
      </p:sp>
      <p:pic>
        <p:nvPicPr>
          <p:cNvPr id="3076" name="Picture 4" descr="n87 Zalo Nguyen Thi Lan 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4702" y="2952144"/>
            <a:ext cx="5515514" cy="344719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87 Zalo Nguyen Thi Lan A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710" y="2952144"/>
            <a:ext cx="5989513" cy="3447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450867"/>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0-#ppt_w/2"/>
                                          </p:val>
                                        </p:tav>
                                        <p:tav tm="100000">
                                          <p:val>
                                            <p:strVal val="#ppt_x"/>
                                          </p:val>
                                        </p:tav>
                                      </p:tavLst>
                                    </p:anim>
                                    <p:anim calcmode="lin" valueType="num">
                                      <p:cBhvr additive="base">
                                        <p:cTn id="8" dur="1000" fill="hold"/>
                                        <p:tgtEl>
                                          <p:spTgt spid="24"/>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3078"/>
                                        </p:tgtEl>
                                        <p:attrNameLst>
                                          <p:attrName>style.visibility</p:attrName>
                                        </p:attrNameLst>
                                      </p:cBhvr>
                                      <p:to>
                                        <p:strVal val="visible"/>
                                      </p:to>
                                    </p:set>
                                    <p:animEffect transition="in" filter="wipe(left)">
                                      <p:cBhvr>
                                        <p:cTn id="11" dur="500"/>
                                        <p:tgtEl>
                                          <p:spTgt spid="3078"/>
                                        </p:tgtEl>
                                      </p:cBhvr>
                                    </p:animEffect>
                                  </p:childTnLst>
                                </p:cTn>
                              </p:par>
                              <p:par>
                                <p:cTn id="12" presetID="22" presetClass="entr" presetSubtype="8" fill="hold" nodeType="with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wipe(left)">
                                      <p:cBhvr>
                                        <p:cTn id="14"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2" name="TextBox 1" descr="n87 Zalo Nguyen Thi Lan Anh">
            <a:extLst>
              <a:ext uri="{FF2B5EF4-FFF2-40B4-BE49-F238E27FC236}">
                <a16:creationId xmlns:a16="http://schemas.microsoft.com/office/drawing/2014/main" id="{EE778A29-C24B-4CFA-9C90-D37534384482}"/>
              </a:ext>
            </a:extLst>
          </p:cNvPr>
          <p:cNvSpPr txBox="1"/>
          <p:nvPr/>
        </p:nvSpPr>
        <p:spPr>
          <a:xfrm>
            <a:off x="182880" y="337338"/>
            <a:ext cx="11892579" cy="2339102"/>
          </a:xfrm>
          <a:prstGeom prst="rect">
            <a:avLst/>
          </a:prstGeom>
          <a:noFill/>
        </p:spPr>
        <p:txBody>
          <a:bodyPr wrap="square" rtlCol="0">
            <a:spAutoFit/>
          </a:bodyPr>
          <a:lstStyle/>
          <a:p>
            <a:pPr lvl="0" algn="just">
              <a:defRPr/>
            </a:pPr>
            <a:r>
              <a:rPr lang="en-US" sz="3200" b="1" dirty="0">
                <a:solidFill>
                  <a:srgbClr val="C00000"/>
                </a:solidFill>
              </a:rPr>
              <a:t>C</a:t>
            </a:r>
            <a:r>
              <a:rPr lang="vi-VN" sz="3200" b="1" dirty="0">
                <a:solidFill>
                  <a:srgbClr val="C00000"/>
                </a:solidFill>
              </a:rPr>
              <a:t>huyên đề 3: </a:t>
            </a:r>
            <a:r>
              <a:rPr lang="en-US" sz="3200" b="1" dirty="0">
                <a:solidFill>
                  <a:srgbClr val="C00000"/>
                </a:solidFill>
              </a:rPr>
              <a:t>V</a:t>
            </a:r>
            <a:r>
              <a:rPr lang="vi-VN" sz="3200" b="1" dirty="0">
                <a:solidFill>
                  <a:srgbClr val="C00000"/>
                </a:solidFill>
              </a:rPr>
              <a:t>ật l</a:t>
            </a:r>
            <a:r>
              <a:rPr lang="en-US" sz="3200" b="1" dirty="0">
                <a:solidFill>
                  <a:srgbClr val="C00000"/>
                </a:solidFill>
              </a:rPr>
              <a:t>í</a:t>
            </a:r>
            <a:r>
              <a:rPr lang="vi-VN" sz="3200" b="1" dirty="0">
                <a:solidFill>
                  <a:srgbClr val="C00000"/>
                </a:solidFill>
              </a:rPr>
              <a:t> với giáo dục về bảo vệ môi trường</a:t>
            </a:r>
            <a:endParaRPr lang="en-US" sz="3200" b="1" dirty="0">
              <a:solidFill>
                <a:srgbClr val="C00000"/>
              </a:solidFill>
            </a:endParaRPr>
          </a:p>
          <a:p>
            <a:pPr lvl="0" algn="just">
              <a:defRPr/>
            </a:pPr>
            <a:endParaRPr lang="vi-VN" sz="2800" b="1" dirty="0">
              <a:solidFill>
                <a:srgbClr val="C00000"/>
              </a:solidFill>
            </a:endParaRPr>
          </a:p>
          <a:p>
            <a:pPr lvl="0" algn="ctr">
              <a:defRPr/>
            </a:pPr>
            <a:r>
              <a:rPr lang="en-US" sz="4300" b="1" dirty="0">
                <a:solidFill>
                  <a:srgbClr val="C00000"/>
                </a:solidFill>
              </a:rPr>
              <a:t>            TÁC ĐỘNG CỦA VIỆC SỬ DỤNG NĂNG LƯỢNG HIỆN NAY ĐỐI VỚI VIỆT NAM</a:t>
            </a:r>
            <a:endParaRPr lang="vi-VN" sz="4300" b="1" dirty="0">
              <a:solidFill>
                <a:srgbClr val="C00000"/>
              </a:solidFill>
            </a:endParaRPr>
          </a:p>
        </p:txBody>
      </p:sp>
      <p:pic>
        <p:nvPicPr>
          <p:cNvPr id="4" name="Picture 4" descr="n87 Zalo Nguyen Thi Lan 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037" y="2676440"/>
            <a:ext cx="5585976" cy="38915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87 Zalo Nguyen Thi Lan 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9169" y="2676440"/>
            <a:ext cx="5838797" cy="3891558"/>
          </a:xfrm>
          <a:prstGeom prst="rect">
            <a:avLst/>
          </a:prstGeom>
          <a:noFill/>
          <a:extLst>
            <a:ext uri="{909E8E84-426E-40DD-AFC4-6F175D3DCCD1}">
              <a14:hiddenFill xmlns:a14="http://schemas.microsoft.com/office/drawing/2010/main">
                <a:solidFill>
                  <a:srgbClr val="FFFFFF"/>
                </a:solidFill>
              </a14:hiddenFill>
            </a:ext>
          </a:extLst>
        </p:spPr>
      </p:pic>
      <p:sp>
        <p:nvSpPr>
          <p:cNvPr id="5" name="Parallelogram 4" descr="n87 Zalo Nguyen Thi Lan Anh"/>
          <p:cNvSpPr/>
          <p:nvPr/>
        </p:nvSpPr>
        <p:spPr>
          <a:xfrm>
            <a:off x="483326" y="1062752"/>
            <a:ext cx="2259874" cy="888274"/>
          </a:xfrm>
          <a:prstGeom prst="parallelogram">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C00000"/>
                </a:solidFill>
              </a:rPr>
              <a:t>BÀI 8</a:t>
            </a:r>
            <a:endParaRPr lang="en-US" sz="40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87 Zalo Nguyen Thi Lan Anh">
            <a:extLst>
              <a:ext uri="{FF2B5EF4-FFF2-40B4-BE49-F238E27FC236}">
                <a16:creationId xmlns:a16="http://schemas.microsoft.com/office/drawing/2014/main" id="{78CF5A35-5D63-4B7E-AA27-CD40B5BA0DAD}"/>
              </a:ext>
            </a:extLst>
          </p:cNvPr>
          <p:cNvGrpSpPr/>
          <p:nvPr/>
        </p:nvGrpSpPr>
        <p:grpSpPr>
          <a:xfrm>
            <a:off x="5558212" y="591805"/>
            <a:ext cx="2231039" cy="723238"/>
            <a:chOff x="1196025" y="2012250"/>
            <a:chExt cx="2821234" cy="727040"/>
          </a:xfrm>
        </p:grpSpPr>
        <p:sp>
          <p:nvSpPr>
            <p:cNvPr id="7"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8"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87 Zalo Nguyen Thi Lan Anh">
            <a:extLst>
              <a:ext uri="{FF2B5EF4-FFF2-40B4-BE49-F238E27FC236}">
                <a16:creationId xmlns:a16="http://schemas.microsoft.com/office/drawing/2014/main" id="{18E367F5-8FD7-4798-BC64-10D60E77CEB9}"/>
              </a:ext>
            </a:extLst>
          </p:cNvPr>
          <p:cNvSpPr txBox="1"/>
          <p:nvPr/>
        </p:nvSpPr>
        <p:spPr>
          <a:xfrm>
            <a:off x="5756484" y="673072"/>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lang="en-US" sz="2800" b="1" dirty="0">
                <a:solidFill>
                  <a:srgbClr val="FFFFFF"/>
                </a:solidFill>
                <a:latin typeface="Arial"/>
              </a:rPr>
              <a:t>4</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ounded Rectangle 2" descr="n87 Zalo Nguyen Thi Lan Anh"/>
          <p:cNvSpPr/>
          <p:nvPr/>
        </p:nvSpPr>
        <p:spPr>
          <a:xfrm>
            <a:off x="2038830" y="1840945"/>
            <a:ext cx="9269803" cy="3765676"/>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2332956" y="2169511"/>
            <a:ext cx="8681550"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a:t>
            </a:r>
            <a:r>
              <a:rPr lang="en-US" sz="2800" b="1" noProof="0" dirty="0">
                <a:solidFill>
                  <a:srgbClr val="FF0000"/>
                </a:solidFill>
                <a:latin typeface="Arial"/>
              </a:rPr>
              <a:t>1</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lvl="0" algn="just">
              <a:defRPr/>
            </a:pPr>
            <a:r>
              <a:rPr lang="en-US" sz="2800" b="1" dirty="0">
                <a:solidFill>
                  <a:srgbClr val="0070C0"/>
                </a:solidFill>
              </a:rPr>
              <a:t>a)</a:t>
            </a:r>
            <a:r>
              <a:rPr lang="vi-VN" sz="2800" b="1" dirty="0">
                <a:solidFill>
                  <a:srgbClr val="0070C0"/>
                </a:solidFill>
              </a:rPr>
              <a:t> Tại sao cần đặt dàn nóng điều hòa và tủ lạnh ở nơi thoáng mát ?</a:t>
            </a:r>
          </a:p>
          <a:p>
            <a:pPr lvl="0" algn="just">
              <a:defRPr/>
            </a:pPr>
            <a:r>
              <a:rPr lang="en-US" sz="2800" b="1" dirty="0">
                <a:solidFill>
                  <a:srgbClr val="0070C0"/>
                </a:solidFill>
              </a:rPr>
              <a:t>b)</a:t>
            </a:r>
            <a:r>
              <a:rPr lang="vi-VN" sz="2800" b="1" dirty="0">
                <a:solidFill>
                  <a:srgbClr val="0070C0"/>
                </a:solidFill>
              </a:rPr>
              <a:t> Cần chọn bình nước nóng phù hợp với nhu cầu sử dụng như thế nào?</a:t>
            </a:r>
          </a:p>
          <a:p>
            <a:pPr lvl="0" algn="just">
              <a:defRPr/>
            </a:pPr>
            <a:r>
              <a:rPr lang="en-US" sz="2800" b="1" dirty="0">
                <a:solidFill>
                  <a:srgbClr val="0070C0"/>
                </a:solidFill>
              </a:rPr>
              <a:t>c)</a:t>
            </a:r>
            <a:r>
              <a:rPr lang="vi-VN" sz="2800" b="1" dirty="0">
                <a:solidFill>
                  <a:srgbClr val="0070C0"/>
                </a:solidFill>
              </a:rPr>
              <a:t> Trong quá trình sử dụng điều hòa, tủ lạnh, bình nước nóng cần chú ý điều gì để tiết kiệm điện?</a:t>
            </a: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175187" y="293983"/>
            <a:ext cx="1863643" cy="1728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474563"/>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4588651" y="-3910671"/>
            <a:ext cx="2951588" cy="11308312"/>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TextBox 13" descr="n87 Zalo Nguyen Thi Lan Anh"/>
          <p:cNvSpPr txBox="1"/>
          <p:nvPr/>
        </p:nvSpPr>
        <p:spPr>
          <a:xfrm>
            <a:off x="673742" y="413517"/>
            <a:ext cx="10704005" cy="2677656"/>
          </a:xfrm>
          <a:prstGeom prst="rect">
            <a:avLst/>
          </a:prstGeom>
          <a:noFill/>
        </p:spPr>
        <p:txBody>
          <a:bodyPr wrap="square" rtlCol="0">
            <a:spAutoFit/>
          </a:bodyPr>
          <a:lstStyle/>
          <a:p>
            <a:pPr lvl="0" algn="just">
              <a:defRPr/>
            </a:pPr>
            <a:r>
              <a:rPr lang="en-US" sz="2800" b="1" dirty="0">
                <a:solidFill>
                  <a:srgbClr val="0070C0"/>
                </a:solidFill>
              </a:rPr>
              <a:t>a) </a:t>
            </a:r>
            <a:r>
              <a:rPr lang="vi-VN" sz="2800" b="1" dirty="0">
                <a:solidFill>
                  <a:srgbClr val="0070C0"/>
                </a:solidFill>
              </a:rPr>
              <a:t>Dàn nóng và dàn lạnh của tủ lạnh được đặt xung quanh tủ, đặc biệt là phía sau tủ lạnh là nơi có máy nén tủ lạnh và khay nước. Khi không có đủ không gian để tủ lạnh giải nhiệt có thể khiến tủ bị nóng lên một cách quá mức một cách thường xuyên, ảnh hưởng đến tuổi thọ của tủ lạnh, tủ lạnh tốn điện hơn.</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pic>
        <p:nvPicPr>
          <p:cNvPr id="1026" name="Picture 2" descr="n87 Zalo Nguyen Thi Lan 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8499" y="3427640"/>
            <a:ext cx="6806180" cy="3286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892481"/>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5583325" y="-4922105"/>
            <a:ext cx="928438" cy="11308312"/>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TextBox 13" descr="n87 Zalo Nguyen Thi Lan Anh"/>
          <p:cNvSpPr txBox="1"/>
          <p:nvPr/>
        </p:nvSpPr>
        <p:spPr>
          <a:xfrm>
            <a:off x="673742" y="413517"/>
            <a:ext cx="10704005" cy="523220"/>
          </a:xfrm>
          <a:prstGeom prst="rect">
            <a:avLst/>
          </a:prstGeom>
          <a:noFill/>
        </p:spPr>
        <p:txBody>
          <a:bodyPr wrap="square" rtlCol="0">
            <a:spAutoFit/>
          </a:bodyPr>
          <a:lstStyle/>
          <a:p>
            <a:pPr lvl="0" algn="just">
              <a:defRPr/>
            </a:pPr>
            <a:r>
              <a:rPr lang="en-US" sz="2800" b="1" dirty="0">
                <a:solidFill>
                  <a:srgbClr val="0070C0"/>
                </a:solidFill>
              </a:rPr>
              <a:t>b) </a:t>
            </a:r>
            <a:r>
              <a:rPr lang="en-US" sz="2800" b="1" dirty="0" err="1">
                <a:solidFill>
                  <a:srgbClr val="0070C0"/>
                </a:solidFill>
              </a:rPr>
              <a:t>Xác</a:t>
            </a:r>
            <a:r>
              <a:rPr lang="en-US" sz="2800" b="1" dirty="0">
                <a:solidFill>
                  <a:srgbClr val="0070C0"/>
                </a:solidFill>
              </a:rPr>
              <a:t> </a:t>
            </a:r>
            <a:r>
              <a:rPr lang="en-US" sz="2800" b="1" dirty="0" err="1">
                <a:solidFill>
                  <a:srgbClr val="0070C0"/>
                </a:solidFill>
              </a:rPr>
              <a:t>định</a:t>
            </a:r>
            <a:r>
              <a:rPr lang="en-US" sz="2800" b="1" dirty="0">
                <a:solidFill>
                  <a:srgbClr val="0070C0"/>
                </a:solidFill>
              </a:rPr>
              <a:t> </a:t>
            </a:r>
            <a:r>
              <a:rPr lang="en-US" sz="2800" b="1" dirty="0" err="1">
                <a:solidFill>
                  <a:srgbClr val="0070C0"/>
                </a:solidFill>
              </a:rPr>
              <a:t>tần</a:t>
            </a:r>
            <a:r>
              <a:rPr lang="en-US" sz="2800" b="1" dirty="0">
                <a:solidFill>
                  <a:srgbClr val="0070C0"/>
                </a:solidFill>
              </a:rPr>
              <a:t> </a:t>
            </a:r>
            <a:r>
              <a:rPr lang="en-US" sz="2800" b="1" dirty="0" err="1">
                <a:solidFill>
                  <a:srgbClr val="0070C0"/>
                </a:solidFill>
              </a:rPr>
              <a:t>suất</a:t>
            </a:r>
            <a:r>
              <a:rPr lang="en-US" sz="2800" b="1" dirty="0">
                <a:solidFill>
                  <a:srgbClr val="0070C0"/>
                </a:solidFill>
              </a:rPr>
              <a:t> </a:t>
            </a:r>
            <a:r>
              <a:rPr lang="en-US" sz="2800" b="1" dirty="0" err="1">
                <a:solidFill>
                  <a:srgbClr val="0070C0"/>
                </a:solidFill>
              </a:rPr>
              <a:t>sử</a:t>
            </a:r>
            <a:r>
              <a:rPr lang="en-US" sz="2800" b="1" dirty="0">
                <a:solidFill>
                  <a:srgbClr val="0070C0"/>
                </a:solidFill>
              </a:rPr>
              <a:t> </a:t>
            </a:r>
            <a:r>
              <a:rPr lang="en-US" sz="2800" b="1" dirty="0" err="1">
                <a:solidFill>
                  <a:srgbClr val="0070C0"/>
                </a:solidFill>
              </a:rPr>
              <a:t>dụng</a:t>
            </a:r>
            <a:r>
              <a:rPr lang="en-US" sz="2800" b="1" dirty="0">
                <a:solidFill>
                  <a:srgbClr val="0070C0"/>
                </a:solidFill>
              </a:rPr>
              <a:t> </a:t>
            </a:r>
            <a:r>
              <a:rPr lang="en-US" sz="2800" b="1" dirty="0" err="1">
                <a:solidFill>
                  <a:srgbClr val="0070C0"/>
                </a:solidFill>
              </a:rPr>
              <a:t>bình</a:t>
            </a:r>
            <a:r>
              <a:rPr lang="en-US" sz="2800" b="1" dirty="0">
                <a:solidFill>
                  <a:srgbClr val="0070C0"/>
                </a:solidFill>
              </a:rPr>
              <a:t> </a:t>
            </a:r>
            <a:r>
              <a:rPr lang="en-US" sz="2800" b="1" dirty="0" err="1">
                <a:solidFill>
                  <a:srgbClr val="0070C0"/>
                </a:solidFill>
              </a:rPr>
              <a:t>nóng</a:t>
            </a:r>
            <a:r>
              <a:rPr lang="en-US" sz="2800" b="1" dirty="0">
                <a:solidFill>
                  <a:srgbClr val="0070C0"/>
                </a:solidFill>
              </a:rPr>
              <a:t> </a:t>
            </a:r>
            <a:r>
              <a:rPr lang="en-US" sz="2800" b="1" dirty="0" err="1">
                <a:solidFill>
                  <a:srgbClr val="0070C0"/>
                </a:solidFill>
              </a:rPr>
              <a:t>lạnh</a:t>
            </a:r>
            <a:r>
              <a:rPr lang="en-US" sz="2800" b="1" dirty="0">
                <a:solidFill>
                  <a:srgbClr val="0070C0"/>
                </a:solidFill>
              </a:rPr>
              <a:t> </a:t>
            </a:r>
            <a:r>
              <a:rPr lang="en-US" sz="2800" b="1" dirty="0" err="1">
                <a:solidFill>
                  <a:srgbClr val="0070C0"/>
                </a:solidFill>
              </a:rPr>
              <a:t>nhiều</a:t>
            </a:r>
            <a:r>
              <a:rPr lang="en-US" sz="2800" b="1" dirty="0">
                <a:solidFill>
                  <a:srgbClr val="0070C0"/>
                </a:solidFill>
              </a:rPr>
              <a:t> hay </a:t>
            </a:r>
            <a:r>
              <a:rPr lang="en-US" sz="2800" b="1" dirty="0" err="1">
                <a:solidFill>
                  <a:srgbClr val="0070C0"/>
                </a:solidFill>
              </a:rPr>
              <a:t>ít</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pic>
        <p:nvPicPr>
          <p:cNvPr id="2050" name="Picture 2" descr="n87 Zalo Nguyen Thi Lan 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742" y="1530761"/>
            <a:ext cx="4275069" cy="28714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87 Zalo Nguyen Thi Lan Anh"/>
          <p:cNvPicPr>
            <a:picLocks noChangeAspect="1" noChangeArrowheads="1"/>
          </p:cNvPicPr>
          <p:nvPr/>
        </p:nvPicPr>
        <p:blipFill rotWithShape="1">
          <a:blip r:embed="rId3">
            <a:extLst>
              <a:ext uri="{28A0092B-C50C-407E-A947-70E740481C1C}">
                <a14:useLocalDpi xmlns:a14="http://schemas.microsoft.com/office/drawing/2010/main" val="0"/>
              </a:ext>
            </a:extLst>
          </a:blip>
          <a:srcRect t="23566"/>
          <a:stretch/>
        </p:blipFill>
        <p:spPr bwMode="auto">
          <a:xfrm>
            <a:off x="6565901" y="1518672"/>
            <a:ext cx="4622382" cy="281468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descr="n87 Zalo Nguyen Thi Lan Anh"/>
          <p:cNvSpPr txBox="1"/>
          <p:nvPr/>
        </p:nvSpPr>
        <p:spPr>
          <a:xfrm>
            <a:off x="6047544" y="4937808"/>
            <a:ext cx="5362957" cy="1569660"/>
          </a:xfrm>
          <a:prstGeom prst="rect">
            <a:avLst/>
          </a:prstGeom>
          <a:solidFill>
            <a:srgbClr val="FFC000"/>
          </a:solidFill>
        </p:spPr>
        <p:txBody>
          <a:bodyPr wrap="square" rtlCol="0">
            <a:spAutoFit/>
          </a:bodyPr>
          <a:lstStyle/>
          <a:p>
            <a:pPr algn="ctr"/>
            <a:r>
              <a:rPr lang="en-US" sz="2400" b="1" dirty="0"/>
              <a:t>Ở </a:t>
            </a:r>
            <a:r>
              <a:rPr lang="en-US" sz="2400" b="1" dirty="0" err="1"/>
              <a:t>vùng</a:t>
            </a:r>
            <a:r>
              <a:rPr lang="en-US" sz="2400" b="1" dirty="0"/>
              <a:t> </a:t>
            </a:r>
            <a:r>
              <a:rPr lang="vi-VN" sz="2400" b="1" dirty="0"/>
              <a:t>nhiệt độ lạnh </a:t>
            </a:r>
            <a:r>
              <a:rPr lang="en-US" sz="2400" b="1" dirty="0" err="1"/>
              <a:t>thì</a:t>
            </a:r>
            <a:r>
              <a:rPr lang="en-US" sz="2400" b="1" dirty="0"/>
              <a:t> </a:t>
            </a:r>
            <a:r>
              <a:rPr lang="vi-VN" sz="2400" b="1" dirty="0"/>
              <a:t>sử dụng bình nước lạnh gián tiếp sẽ tiết kiệm điện và lưu trữ được nước nóng để sử dụng cho nhiều người.</a:t>
            </a:r>
            <a:endParaRPr lang="en-US" sz="2400" b="1" dirty="0"/>
          </a:p>
        </p:txBody>
      </p:sp>
      <p:sp>
        <p:nvSpPr>
          <p:cNvPr id="8" name="TextBox 7" descr="n87 Zalo Nguyen Thi Lan Anh"/>
          <p:cNvSpPr txBox="1"/>
          <p:nvPr/>
        </p:nvSpPr>
        <p:spPr>
          <a:xfrm>
            <a:off x="386420" y="4939054"/>
            <a:ext cx="5126105" cy="1569660"/>
          </a:xfrm>
          <a:prstGeom prst="rect">
            <a:avLst/>
          </a:prstGeom>
          <a:solidFill>
            <a:srgbClr val="FFC000"/>
          </a:solidFill>
        </p:spPr>
        <p:txBody>
          <a:bodyPr wrap="square" rtlCol="0">
            <a:spAutoFit/>
          </a:bodyPr>
          <a:lstStyle/>
          <a:p>
            <a:pPr algn="ctr"/>
            <a:r>
              <a:rPr lang="en-US" sz="2400" b="1" dirty="0"/>
              <a:t>Ở </a:t>
            </a:r>
            <a:r>
              <a:rPr lang="en-US" sz="2400" b="1" dirty="0" err="1"/>
              <a:t>vùng</a:t>
            </a:r>
            <a:r>
              <a:rPr lang="en-US" sz="2400" b="1" dirty="0"/>
              <a:t> </a:t>
            </a:r>
            <a:r>
              <a:rPr lang="vi-VN" sz="2400" b="1" dirty="0"/>
              <a:t>khí hậu thường nắng nóng </a:t>
            </a:r>
            <a:r>
              <a:rPr lang="en-US" sz="2400" b="1" dirty="0" err="1"/>
              <a:t>thì</a:t>
            </a:r>
            <a:r>
              <a:rPr lang="vi-VN" sz="2400" b="1" dirty="0"/>
              <a:t> tần suất sử dụng bình nóng lạnh sẽ ít</a:t>
            </a:r>
            <a:r>
              <a:rPr lang="en-US" sz="2400" b="1" dirty="0"/>
              <a:t>, </a:t>
            </a:r>
            <a:r>
              <a:rPr lang="vi-VN" sz="2400" b="1" dirty="0"/>
              <a:t>sử dụng bình nóng lạnh trực</a:t>
            </a:r>
            <a:r>
              <a:rPr lang="en-US" sz="2000" b="1" dirty="0"/>
              <a:t>.</a:t>
            </a:r>
          </a:p>
        </p:txBody>
      </p:sp>
    </p:spTree>
    <p:extLst>
      <p:ext uri="{BB962C8B-B14F-4D97-AF65-F5344CB8AC3E}">
        <p14:creationId xmlns:p14="http://schemas.microsoft.com/office/powerpoint/2010/main" val="363373884"/>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81000">
              <a:srgbClr val="92D050"/>
            </a:gs>
            <a:gs pos="73000">
              <a:srgbClr val="00B0F0"/>
            </a:gs>
            <a:gs pos="57000">
              <a:srgbClr val="00B050"/>
            </a:gs>
            <a:gs pos="39000">
              <a:schemeClr val="accent4">
                <a:lumMod val="20000"/>
                <a:lumOff val="80000"/>
              </a:schemeClr>
            </a:gs>
            <a:gs pos="6000">
              <a:srgbClr val="66FF33"/>
            </a:gs>
            <a:gs pos="3000">
              <a:schemeClr val="accent3">
                <a:lumMod val="0"/>
                <a:lumOff val="100000"/>
              </a:schemeClr>
            </a:gs>
            <a:gs pos="23000">
              <a:schemeClr val="accent3">
                <a:lumMod val="0"/>
                <a:lumOff val="100000"/>
              </a:schemeClr>
            </a:gs>
            <a:gs pos="89000">
              <a:schemeClr val="accent3">
                <a:lumMod val="100000"/>
              </a:schemeClr>
            </a:gs>
          </a:gsLst>
          <a:lin ang="18900000" scaled="1"/>
          <a:tileRect/>
        </a:gradFill>
        <a:effectLst/>
      </p:bgPr>
    </p:bg>
    <p:spTree>
      <p:nvGrpSpPr>
        <p:cNvPr id="1" name=""/>
        <p:cNvGrpSpPr/>
        <p:nvPr/>
      </p:nvGrpSpPr>
      <p:grpSpPr>
        <a:xfrm>
          <a:off x="0" y="0"/>
          <a:ext cx="0" cy="0"/>
          <a:chOff x="0" y="0"/>
          <a:chExt cx="0" cy="0"/>
        </a:xfrm>
      </p:grpSpPr>
      <p:sp>
        <p:nvSpPr>
          <p:cNvPr id="13"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5641743" y="-3389332"/>
            <a:ext cx="928438" cy="8237380"/>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TextBox 13" descr="n87 Zalo Nguyen Thi Lan Anh"/>
          <p:cNvSpPr txBox="1"/>
          <p:nvPr/>
        </p:nvSpPr>
        <p:spPr>
          <a:xfrm>
            <a:off x="2267413" y="385170"/>
            <a:ext cx="8261252" cy="523220"/>
          </a:xfrm>
          <a:prstGeom prst="rect">
            <a:avLst/>
          </a:prstGeom>
          <a:noFill/>
        </p:spPr>
        <p:txBody>
          <a:bodyPr wrap="square" rtlCol="0">
            <a:spAutoFit/>
          </a:bodyPr>
          <a:lstStyle/>
          <a:p>
            <a:pPr lvl="0" algn="just">
              <a:defRPr/>
            </a:pPr>
            <a:r>
              <a:rPr lang="vi-VN" sz="2800" b="1" dirty="0">
                <a:solidFill>
                  <a:srgbClr val="0070C0"/>
                </a:solidFill>
                <a:latin typeface="Arial"/>
              </a:rPr>
              <a:t>Xác định số người sử dụng bình nóng lạnh</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sp>
        <p:nvSpPr>
          <p:cNvPr id="7" name="TextBox 6" descr="n87 Zalo Nguyen Thi Lan Anh"/>
          <p:cNvSpPr txBox="1"/>
          <p:nvPr/>
        </p:nvSpPr>
        <p:spPr>
          <a:xfrm>
            <a:off x="1502862" y="5625792"/>
            <a:ext cx="8882109" cy="954107"/>
          </a:xfrm>
          <a:prstGeom prst="rect">
            <a:avLst/>
          </a:prstGeom>
          <a:solidFill>
            <a:srgbClr val="FFC000"/>
          </a:solidFill>
        </p:spPr>
        <p:txBody>
          <a:bodyPr wrap="square" rtlCol="0">
            <a:spAutoFit/>
          </a:bodyPr>
          <a:lstStyle/>
          <a:p>
            <a:pPr lvl="0" algn="ctr"/>
            <a:r>
              <a:rPr lang="vi-VN" sz="2800" b="1" dirty="0">
                <a:solidFill>
                  <a:srgbClr val="000000"/>
                </a:solidFill>
                <a:latin typeface="Arial"/>
              </a:rPr>
              <a:t>Tùy vào số người sử dụng mà lựa chọn bình nóng lạnh có dung tích và công suất phù hợp.</a:t>
            </a:r>
            <a:endParaRPr kumimoji="0" lang="en-US" sz="2800" b="1" i="0" u="none" strike="noStrike" kern="1200" cap="none" spc="0" normalizeH="0" baseline="0" noProof="0" dirty="0">
              <a:ln>
                <a:noFill/>
              </a:ln>
              <a:solidFill>
                <a:srgbClr val="000000"/>
              </a:solidFill>
              <a:effectLst/>
              <a:uLnTx/>
              <a:uFillTx/>
              <a:latin typeface="Arial"/>
            </a:endParaRPr>
          </a:p>
        </p:txBody>
      </p:sp>
      <p:pic>
        <p:nvPicPr>
          <p:cNvPr id="3078" name="Picture 6" descr="n87 Zalo Nguyen Thi Lan Anh"/>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2628480" y="1388919"/>
            <a:ext cx="6954964" cy="4110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76858726"/>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4924203" y="-3001132"/>
            <a:ext cx="2551429" cy="11469486"/>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descr="n87 Zalo Nguyen Thi Lan Anh"/>
          <p:cNvSpPr txBox="1"/>
          <p:nvPr/>
        </p:nvSpPr>
        <p:spPr>
          <a:xfrm>
            <a:off x="705394" y="1582924"/>
            <a:ext cx="10711543" cy="2308324"/>
          </a:xfrm>
          <a:prstGeom prst="rect">
            <a:avLst/>
          </a:prstGeom>
          <a:noFill/>
        </p:spPr>
        <p:txBody>
          <a:bodyPr wrap="square" rtlCol="0">
            <a:spAutoFit/>
          </a:bodyPr>
          <a:lstStyle/>
          <a:p>
            <a:pPr marL="457200" lvl="0" indent="-457200" algn="just">
              <a:buFont typeface="Wingdings" panose="05000000000000000000" pitchFamily="2" charset="2"/>
              <a:buChar char="ü"/>
              <a:defRPr/>
            </a:pPr>
            <a:r>
              <a:rPr lang="vi-VN" sz="2400" b="1" dirty="0">
                <a:solidFill>
                  <a:srgbClr val="0070C0"/>
                </a:solidFill>
              </a:rPr>
              <a:t>Hãy để nhiệt độ ở mức trên 20</a:t>
            </a:r>
            <a:r>
              <a:rPr lang="vi-VN" sz="2400" b="1" baseline="30000" dirty="0">
                <a:solidFill>
                  <a:srgbClr val="0070C0"/>
                </a:solidFill>
              </a:rPr>
              <a:t>o</a:t>
            </a:r>
            <a:r>
              <a:rPr lang="vi-VN" sz="2400" b="1" dirty="0">
                <a:solidFill>
                  <a:srgbClr val="0070C0"/>
                </a:solidFill>
              </a:rPr>
              <a:t>C. Cứ cao hơn 10</a:t>
            </a:r>
            <a:r>
              <a:rPr lang="vi-VN" sz="2400" b="1" baseline="30000" dirty="0">
                <a:solidFill>
                  <a:srgbClr val="0070C0"/>
                </a:solidFill>
              </a:rPr>
              <a:t>o</a:t>
            </a:r>
            <a:r>
              <a:rPr lang="vi-VN" sz="2400" b="1" dirty="0">
                <a:solidFill>
                  <a:srgbClr val="0070C0"/>
                </a:solidFill>
              </a:rPr>
              <a:t>C là bạn đã tiết kiệm được 10% điện năng. </a:t>
            </a:r>
          </a:p>
          <a:p>
            <a:pPr marL="457200" lvl="0" indent="-457200" algn="just">
              <a:buFont typeface="Wingdings" panose="05000000000000000000" pitchFamily="2" charset="2"/>
              <a:buChar char="ü"/>
              <a:defRPr/>
            </a:pPr>
            <a:r>
              <a:rPr lang="vi-VN" sz="2400" b="1" dirty="0">
                <a:solidFill>
                  <a:srgbClr val="0070C0"/>
                </a:solidFill>
              </a:rPr>
              <a:t>Nếu bạn thường xuyên lau chùi bộ phận lọc thì sẽ tiết kiệm được từ 5 - 7% điện năng. Nếu đặt máy xa tường bạn sẽ tiết kiệm 20 - 25% điện năng. </a:t>
            </a:r>
            <a:endParaRPr lang="en-US" sz="2400" b="1" dirty="0">
              <a:solidFill>
                <a:srgbClr val="0070C0"/>
              </a:solidFill>
            </a:endParaRPr>
          </a:p>
          <a:p>
            <a:pPr marL="457200" lvl="0" indent="-457200" algn="just">
              <a:buFont typeface="Wingdings" panose="05000000000000000000" pitchFamily="2" charset="2"/>
              <a:buChar char="ü"/>
              <a:defRPr/>
            </a:pPr>
            <a:r>
              <a:rPr lang="vi-VN" sz="2400" b="1" dirty="0">
                <a:solidFill>
                  <a:srgbClr val="0070C0"/>
                </a:solidFill>
              </a:rPr>
              <a:t>Nên tắt máy điều hòa nếu bạn vắng nhà 1 giờ trở lên.</a:t>
            </a:r>
          </a:p>
        </p:txBody>
      </p:sp>
      <p:sp>
        <p:nvSpPr>
          <p:cNvPr id="14" name="Cloud 13" descr="n87 Zalo Nguyen Thi Lan Anh"/>
          <p:cNvSpPr/>
          <p:nvPr/>
        </p:nvSpPr>
        <p:spPr>
          <a:xfrm>
            <a:off x="2712362" y="0"/>
            <a:ext cx="6247421" cy="1336671"/>
          </a:xfrm>
          <a:prstGeom prst="cloud">
            <a:avLst/>
          </a:prstGeom>
          <a:solidFill>
            <a:schemeClr val="accent5">
              <a:lumMod val="20000"/>
              <a:lumOff val="8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15" name="TextBox 14" descr="n87 Zalo Nguyen Thi Lan Anh"/>
          <p:cNvSpPr txBox="1"/>
          <p:nvPr/>
        </p:nvSpPr>
        <p:spPr>
          <a:xfrm>
            <a:off x="3961127" y="406725"/>
            <a:ext cx="37498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Arial"/>
              </a:rPr>
              <a:t>Sử</a:t>
            </a:r>
            <a:r>
              <a:rPr lang="en-US" sz="2800" b="1" dirty="0">
                <a:solidFill>
                  <a:srgbClr val="FF0000"/>
                </a:solidFill>
                <a:latin typeface="Arial"/>
              </a:rPr>
              <a:t> </a:t>
            </a:r>
            <a:r>
              <a:rPr lang="en-US" sz="2800" b="1" dirty="0" err="1">
                <a:solidFill>
                  <a:srgbClr val="FF0000"/>
                </a:solidFill>
                <a:latin typeface="Arial"/>
              </a:rPr>
              <a:t>dụng</a:t>
            </a:r>
            <a:r>
              <a:rPr lang="en-US" sz="2800" b="1" dirty="0">
                <a:solidFill>
                  <a:srgbClr val="FF0000"/>
                </a:solidFill>
                <a:latin typeface="Arial"/>
              </a:rPr>
              <a:t> </a:t>
            </a:r>
            <a:r>
              <a:rPr lang="en-US" sz="2800" b="1" dirty="0" err="1">
                <a:solidFill>
                  <a:srgbClr val="FF0000"/>
                </a:solidFill>
                <a:latin typeface="Arial"/>
              </a:rPr>
              <a:t>điều</a:t>
            </a:r>
            <a:r>
              <a:rPr lang="en-US" sz="2800" b="1" dirty="0">
                <a:solidFill>
                  <a:srgbClr val="FF0000"/>
                </a:solidFill>
                <a:latin typeface="Arial"/>
              </a:rPr>
              <a:t> </a:t>
            </a:r>
            <a:r>
              <a:rPr lang="en-US" sz="2800" b="1" dirty="0" err="1">
                <a:solidFill>
                  <a:srgbClr val="FF0000"/>
                </a:solidFill>
                <a:latin typeface="Arial"/>
              </a:rPr>
              <a:t>hòa</a:t>
            </a:r>
            <a:endParaRPr kumimoji="0" lang="en-US" sz="2800" b="1" i="0" u="none" strike="noStrike" kern="1200" cap="none" spc="0" normalizeH="0" baseline="0" noProof="0" dirty="0">
              <a:ln>
                <a:noFill/>
              </a:ln>
              <a:solidFill>
                <a:srgbClr val="FF0000"/>
              </a:solidFill>
              <a:effectLst/>
              <a:uLnTx/>
              <a:uFillTx/>
              <a:latin typeface="Arial"/>
              <a:ea typeface="+mn-ea"/>
              <a:cs typeface="+mn-cs"/>
            </a:endParaRPr>
          </a:p>
        </p:txBody>
      </p:sp>
      <p:pic>
        <p:nvPicPr>
          <p:cNvPr id="4098" name="Picture 2" descr="n87 Zalo Nguyen Thi Lan 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329" y="4104962"/>
            <a:ext cx="3920036" cy="261172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87 Zalo Nguyen Thi Lan 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033" y="4074668"/>
            <a:ext cx="4403362" cy="2642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317733"/>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5246453" y="-3328811"/>
            <a:ext cx="1895979" cy="11469486"/>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descr="n87 Zalo Nguyen Thi Lan Anh"/>
          <p:cNvSpPr txBox="1"/>
          <p:nvPr/>
        </p:nvSpPr>
        <p:spPr>
          <a:xfrm>
            <a:off x="705394" y="1582924"/>
            <a:ext cx="10711543" cy="1569660"/>
          </a:xfrm>
          <a:prstGeom prst="rect">
            <a:avLst/>
          </a:prstGeom>
          <a:noFill/>
        </p:spPr>
        <p:txBody>
          <a:bodyPr wrap="square" rtlCol="0">
            <a:spAutoFit/>
          </a:bodyPr>
          <a:lstStyle/>
          <a:p>
            <a:pPr marL="457200" lvl="0" indent="-457200" algn="just">
              <a:buFont typeface="Wingdings" panose="05000000000000000000" pitchFamily="2" charset="2"/>
              <a:buChar char="ü"/>
              <a:defRPr/>
            </a:pPr>
            <a:r>
              <a:rPr lang="vi-VN" sz="2400" b="1" dirty="0">
                <a:solidFill>
                  <a:srgbClr val="0070C0"/>
                </a:solidFill>
              </a:rPr>
              <a:t>Chỉ bật máy chạy trước khi tắm khoảng 10 - 15 phút</a:t>
            </a:r>
          </a:p>
          <a:p>
            <a:pPr marL="457200" lvl="0" indent="-457200" algn="just">
              <a:buFont typeface="Wingdings" panose="05000000000000000000" pitchFamily="2" charset="2"/>
              <a:buChar char="ü"/>
              <a:defRPr/>
            </a:pPr>
            <a:r>
              <a:rPr lang="vi-VN" sz="2400" b="1" dirty="0">
                <a:solidFill>
                  <a:srgbClr val="0070C0"/>
                </a:solidFill>
              </a:rPr>
              <a:t>Điều chỉnh nhiệt độ nước hợp lý</a:t>
            </a:r>
          </a:p>
          <a:p>
            <a:pPr marL="457200" lvl="0" indent="-457200" algn="just">
              <a:buFont typeface="Wingdings" panose="05000000000000000000" pitchFamily="2" charset="2"/>
              <a:buChar char="ü"/>
              <a:defRPr/>
            </a:pPr>
            <a:r>
              <a:rPr lang="vi-VN" sz="2400" b="1" dirty="0">
                <a:solidFill>
                  <a:srgbClr val="0070C0"/>
                </a:solidFill>
              </a:rPr>
              <a:t>Ngắt điện cầu dao khi không sử dụng</a:t>
            </a:r>
          </a:p>
          <a:p>
            <a:pPr marL="457200" lvl="0" indent="-457200" algn="just">
              <a:buFont typeface="Wingdings" panose="05000000000000000000" pitchFamily="2" charset="2"/>
              <a:buChar char="ü"/>
              <a:defRPr/>
            </a:pPr>
            <a:r>
              <a:rPr lang="vi-VN" sz="2400" b="1" dirty="0">
                <a:solidFill>
                  <a:srgbClr val="0070C0"/>
                </a:solidFill>
              </a:rPr>
              <a:t>Vệ sinh và bảo trì máy nước nóng thường xuyên</a:t>
            </a:r>
          </a:p>
        </p:txBody>
      </p:sp>
      <p:sp>
        <p:nvSpPr>
          <p:cNvPr id="14" name="Cloud 13" descr="n87 Zalo Nguyen Thi Lan Anh"/>
          <p:cNvSpPr/>
          <p:nvPr/>
        </p:nvSpPr>
        <p:spPr>
          <a:xfrm>
            <a:off x="2712362" y="0"/>
            <a:ext cx="6247421" cy="1336671"/>
          </a:xfrm>
          <a:prstGeom prst="cloud">
            <a:avLst/>
          </a:prstGeom>
          <a:solidFill>
            <a:schemeClr val="accent5">
              <a:lumMod val="20000"/>
              <a:lumOff val="80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15" name="TextBox 14" descr="n87 Zalo Nguyen Thi Lan Anh"/>
          <p:cNvSpPr txBox="1"/>
          <p:nvPr/>
        </p:nvSpPr>
        <p:spPr>
          <a:xfrm>
            <a:off x="3564675" y="406725"/>
            <a:ext cx="45427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
                <a:ea typeface="+mn-ea"/>
                <a:cs typeface="+mn-cs"/>
              </a:rPr>
              <a:t>Sử</a:t>
            </a:r>
            <a:r>
              <a:rPr kumimoji="0" lang="en-US" sz="2800" b="1" i="0" u="none" strike="noStrike" kern="1200" cap="none" spc="0" normalizeH="0" baseline="0" noProof="0" dirty="0">
                <a:ln>
                  <a:noFill/>
                </a:ln>
                <a:solidFill>
                  <a:srgbClr val="FF0000"/>
                </a:solidFill>
                <a:effectLst/>
                <a:uLnTx/>
                <a:uFillTx/>
                <a:latin typeface="Arial"/>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a:ea typeface="+mn-ea"/>
                <a:cs typeface="+mn-cs"/>
              </a:rPr>
              <a:t>dụng</a:t>
            </a:r>
            <a:r>
              <a:rPr kumimoji="0" lang="en-US" sz="2800" b="1" i="0" u="none" strike="noStrike" kern="1200" cap="none" spc="0" normalizeH="0" baseline="0" noProof="0" dirty="0">
                <a:ln>
                  <a:noFill/>
                </a:ln>
                <a:solidFill>
                  <a:srgbClr val="FF0000"/>
                </a:solidFill>
                <a:effectLst/>
                <a:uLnTx/>
                <a:uFillTx/>
                <a:latin typeface="Arial"/>
                <a:ea typeface="+mn-ea"/>
                <a:cs typeface="+mn-cs"/>
              </a:rPr>
              <a:t> </a:t>
            </a:r>
            <a:r>
              <a:rPr kumimoji="0" lang="en-US" sz="2800" b="1" i="0" u="none" strike="noStrike" kern="1200" cap="none" spc="0" normalizeH="0" baseline="0" noProof="0" dirty="0" err="1">
                <a:ln>
                  <a:noFill/>
                </a:ln>
                <a:solidFill>
                  <a:srgbClr val="FF0000"/>
                </a:solidFill>
                <a:effectLst/>
                <a:uLnTx/>
                <a:uFillTx/>
                <a:latin typeface="Arial"/>
                <a:ea typeface="+mn-ea"/>
                <a:cs typeface="+mn-cs"/>
              </a:rPr>
              <a:t>bình</a:t>
            </a:r>
            <a:r>
              <a:rPr kumimoji="0" lang="en-US" sz="2800" b="1" i="0" u="none" strike="noStrike" kern="1200" cap="none" spc="0" normalizeH="0" noProof="0" dirty="0">
                <a:ln>
                  <a:noFill/>
                </a:ln>
                <a:solidFill>
                  <a:srgbClr val="FF0000"/>
                </a:solidFill>
                <a:effectLst/>
                <a:uLnTx/>
                <a:uFillTx/>
                <a:latin typeface="Arial"/>
                <a:ea typeface="+mn-ea"/>
                <a:cs typeface="+mn-cs"/>
              </a:rPr>
              <a:t> </a:t>
            </a:r>
            <a:r>
              <a:rPr kumimoji="0" lang="en-US" sz="2800" b="1" i="0" u="none" strike="noStrike" kern="1200" cap="none" spc="0" normalizeH="0" noProof="0" dirty="0" err="1">
                <a:ln>
                  <a:noFill/>
                </a:ln>
                <a:solidFill>
                  <a:srgbClr val="FF0000"/>
                </a:solidFill>
                <a:effectLst/>
                <a:uLnTx/>
                <a:uFillTx/>
                <a:latin typeface="Arial"/>
                <a:ea typeface="+mn-ea"/>
                <a:cs typeface="+mn-cs"/>
              </a:rPr>
              <a:t>nước</a:t>
            </a:r>
            <a:r>
              <a:rPr kumimoji="0" lang="en-US" sz="2800" b="1" i="0" u="none" strike="noStrike" kern="1200" cap="none" spc="0" normalizeH="0" noProof="0" dirty="0">
                <a:ln>
                  <a:noFill/>
                </a:ln>
                <a:solidFill>
                  <a:srgbClr val="FF0000"/>
                </a:solidFill>
                <a:effectLst/>
                <a:uLnTx/>
                <a:uFillTx/>
                <a:latin typeface="Arial"/>
                <a:ea typeface="+mn-ea"/>
                <a:cs typeface="+mn-cs"/>
              </a:rPr>
              <a:t> </a:t>
            </a:r>
            <a:r>
              <a:rPr kumimoji="0" lang="en-US" sz="2800" b="1" i="0" u="none" strike="noStrike" kern="1200" cap="none" spc="0" normalizeH="0" noProof="0" dirty="0" err="1">
                <a:ln>
                  <a:noFill/>
                </a:ln>
                <a:solidFill>
                  <a:srgbClr val="FF0000"/>
                </a:solidFill>
                <a:effectLst/>
                <a:uLnTx/>
                <a:uFillTx/>
                <a:latin typeface="Arial"/>
                <a:ea typeface="+mn-ea"/>
                <a:cs typeface="+mn-cs"/>
              </a:rPr>
              <a:t>nóng</a:t>
            </a:r>
            <a:endParaRPr kumimoji="0" lang="en-US" sz="2800" b="1" i="0" u="none" strike="noStrike" kern="1200" cap="none" spc="0" normalizeH="0" baseline="0" noProof="0" dirty="0">
              <a:ln>
                <a:noFill/>
              </a:ln>
              <a:solidFill>
                <a:srgbClr val="FF0000"/>
              </a:solidFill>
              <a:effectLst/>
              <a:uLnTx/>
              <a:uFillTx/>
              <a:latin typeface="Arial"/>
              <a:ea typeface="+mn-ea"/>
              <a:cs typeface="+mn-cs"/>
            </a:endParaRPr>
          </a:p>
        </p:txBody>
      </p:sp>
      <p:pic>
        <p:nvPicPr>
          <p:cNvPr id="5122" name="Picture 2" descr="n87 Zalo Nguyen Thi Lan 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776" y="3670266"/>
            <a:ext cx="5066295" cy="284979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87 Zalo Nguyen Thi Lan 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0759" y="3670266"/>
            <a:ext cx="4338048" cy="2849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728571"/>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5" name="Google Shape;261;p35" descr="n87 Zalo Nguyen Thi Lan Anh">
            <a:extLst>
              <a:ext uri="{FF2B5EF4-FFF2-40B4-BE49-F238E27FC236}">
                <a16:creationId xmlns:a16="http://schemas.microsoft.com/office/drawing/2014/main" id="{78CF5A35-5D63-4B7E-AA27-CD40B5BA0DAD}"/>
              </a:ext>
            </a:extLst>
          </p:cNvPr>
          <p:cNvGrpSpPr/>
          <p:nvPr/>
        </p:nvGrpSpPr>
        <p:grpSpPr>
          <a:xfrm>
            <a:off x="4888218" y="489843"/>
            <a:ext cx="2231039" cy="723238"/>
            <a:chOff x="1196025" y="2012250"/>
            <a:chExt cx="2821234" cy="727040"/>
          </a:xfrm>
        </p:grpSpPr>
        <p:sp>
          <p:nvSpPr>
            <p:cNvPr id="7"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8"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87 Zalo Nguyen Thi Lan Anh">
            <a:extLst>
              <a:ext uri="{FF2B5EF4-FFF2-40B4-BE49-F238E27FC236}">
                <a16:creationId xmlns:a16="http://schemas.microsoft.com/office/drawing/2014/main" id="{18E367F5-8FD7-4798-BC64-10D60E77CEB9}"/>
              </a:ext>
            </a:extLst>
          </p:cNvPr>
          <p:cNvSpPr txBox="1"/>
          <p:nvPr/>
        </p:nvSpPr>
        <p:spPr>
          <a:xfrm>
            <a:off x="5086490" y="571110"/>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4</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ounded Rectangle 2" descr="n87 Zalo Nguyen Thi Lan Anh"/>
          <p:cNvSpPr/>
          <p:nvPr/>
        </p:nvSpPr>
        <p:spPr>
          <a:xfrm>
            <a:off x="2038830" y="1468894"/>
            <a:ext cx="9900621" cy="1222056"/>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2332956" y="1635567"/>
            <a:ext cx="9449741"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a:t>
            </a:r>
            <a:r>
              <a:rPr lang="en-US" sz="2800" b="1" dirty="0">
                <a:solidFill>
                  <a:srgbClr val="FF0000"/>
                </a:solidFill>
                <a:latin typeface="Arial"/>
              </a:rPr>
              <a:t>2</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lang="vi-VN" sz="2800" b="1" dirty="0">
                <a:solidFill>
                  <a:srgbClr val="0070C0"/>
                </a:solidFill>
                <a:latin typeface="Arial"/>
              </a:rPr>
              <a:t>Hãy nêu một số biện pháp tiết kiệm năng lượng khi sử dụng các thiết bị điện trong gia đình em?</a:t>
            </a:r>
            <a:endPar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175187" y="293983"/>
            <a:ext cx="1863643" cy="172811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n87 Zalo Nguyen Thi Lan 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1347" y="2756347"/>
            <a:ext cx="6322916" cy="3813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051452"/>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CF1C6"/>
        </a:solidFill>
        <a:effectLst/>
      </p:bgPr>
    </p:bg>
    <p:spTree>
      <p:nvGrpSpPr>
        <p:cNvPr id="1" name=""/>
        <p:cNvGrpSpPr/>
        <p:nvPr/>
      </p:nvGrpSpPr>
      <p:grpSpPr>
        <a:xfrm>
          <a:off x="0" y="0"/>
          <a:ext cx="0" cy="0"/>
          <a:chOff x="0" y="0"/>
          <a:chExt cx="0" cy="0"/>
        </a:xfrm>
      </p:grpSpPr>
      <p:pic>
        <p:nvPicPr>
          <p:cNvPr id="7172" name="Picture 4" descr="n87 Zalo Nguyen Thi Lan Anh"/>
          <p:cNvPicPr>
            <a:picLocks noChangeAspect="1" noChangeArrowheads="1"/>
          </p:cNvPicPr>
          <p:nvPr/>
        </p:nvPicPr>
        <p:blipFill rotWithShape="1">
          <a:blip r:embed="rId2">
            <a:extLst>
              <a:ext uri="{28A0092B-C50C-407E-A947-70E740481C1C}">
                <a14:useLocalDpi xmlns:a14="http://schemas.microsoft.com/office/drawing/2010/main" val="0"/>
              </a:ext>
            </a:extLst>
          </a:blip>
          <a:srcRect t="23676" b="7335"/>
          <a:stretch/>
        </p:blipFill>
        <p:spPr bwMode="auto">
          <a:xfrm>
            <a:off x="4138170" y="1"/>
            <a:ext cx="805383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n87 Zalo Nguyen Thi Lan Anh"/>
          <p:cNvSpPr txBox="1"/>
          <p:nvPr/>
        </p:nvSpPr>
        <p:spPr>
          <a:xfrm>
            <a:off x="6100354" y="4167051"/>
            <a:ext cx="640080" cy="369332"/>
          </a:xfrm>
          <a:prstGeom prst="rect">
            <a:avLst/>
          </a:prstGeom>
          <a:noFill/>
        </p:spPr>
        <p:txBody>
          <a:bodyPr wrap="square" rtlCol="0">
            <a:spAutoFit/>
          </a:bodyPr>
          <a:lstStyle/>
          <a:p>
            <a:endParaRPr lang="en-US" dirty="0"/>
          </a:p>
        </p:txBody>
      </p:sp>
      <p:pic>
        <p:nvPicPr>
          <p:cNvPr id="7176" name="Picture 8" descr="n87 Zalo Nguyen Thi Lan Anh"/>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6711" b="92932" l="9936" r="92961">
                        <a14:foregroundMark x1="22364" y1="45114" x2="22364" y2="45114"/>
                        <a14:foregroundMark x1="31895" y1="79000" x2="31895" y2="79000"/>
                        <a14:foregroundMark x1="35458" y1="79000" x2="35458" y2="79000"/>
                        <a14:foregroundMark x1="39426" y1="80046" x2="39426" y2="80046"/>
                        <a14:foregroundMark x1="50927" y1="80735" x2="50927" y2="80735"/>
                        <a14:foregroundMark x1="55272" y1="79689" x2="55272" y2="79689"/>
                        <a14:foregroundMark x1="60429" y1="79357" x2="60429" y2="79357"/>
                        <a14:foregroundMark x1="65209" y1="79357" x2="65209" y2="79357"/>
                        <a14:foregroundMark x1="67961" y1="81092" x2="67961" y2="81092"/>
                        <a14:foregroundMark x1="53302" y1="87038" x2="53302" y2="87038"/>
                        <a14:foregroundMark x1="56866" y1="86680" x2="56866" y2="86680"/>
                        <a14:foregroundMark x1="46176" y1="86323" x2="46176" y2="86323"/>
                        <a14:foregroundMark x1="42584" y1="86323" x2="42584" y2="86323"/>
                        <a14:foregroundMark x1="48928" y1="87038" x2="48928" y2="87038"/>
                        <a14:foregroundMark x1="50927" y1="86706" x2="50927" y2="86706"/>
                        <a14:foregroundMark x1="59212" y1="83133" x2="59212" y2="83133"/>
                        <a14:foregroundMark x1="73667" y1="87395" x2="73667" y2="87395"/>
                        <a14:foregroundMark x1="52868" y1="85175" x2="52868" y2="85175"/>
                      </a14:backgroundRemoval>
                    </a14:imgEffect>
                  </a14:imgLayer>
                </a14:imgProps>
              </a:ext>
              <a:ext uri="{28A0092B-C50C-407E-A947-70E740481C1C}">
                <a14:useLocalDpi xmlns:a14="http://schemas.microsoft.com/office/drawing/2010/main" val="0"/>
              </a:ext>
            </a:extLst>
          </a:blip>
          <a:srcRect/>
          <a:stretch>
            <a:fillRect/>
          </a:stretch>
        </p:blipFill>
        <p:spPr bwMode="auto">
          <a:xfrm>
            <a:off x="487396" y="0"/>
            <a:ext cx="2827304" cy="3209793"/>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n87 Zalo Nguyen Thi Lan Anh"/>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023" b="98496" l="6500" r="97750">
                        <a14:foregroundMark x1="90250" y1="44361" x2="90250" y2="44361"/>
                        <a14:foregroundMark x1="84750" y1="50000" x2="84750" y2="50000"/>
                        <a14:backgroundMark x1="76750" y1="38346" x2="76750" y2="38346"/>
                        <a14:backgroundMark x1="79250" y1="39850" x2="79250" y2="39850"/>
                        <a14:backgroundMark x1="80250" y1="38346" x2="80250" y2="38346"/>
                        <a14:backgroundMark x1="76500" y1="41353" x2="76500" y2="41353"/>
                        <a14:backgroundMark x1="80500" y1="43609" x2="80500" y2="43609"/>
                        <a14:backgroundMark x1="84750" y1="30075" x2="84750" y2="30075"/>
                      </a14:backgroundRemoval>
                    </a14:imgEffect>
                  </a14:imgLayer>
                </a14:imgProps>
              </a:ext>
              <a:ext uri="{28A0092B-C50C-407E-A947-70E740481C1C}">
                <a14:useLocalDpi xmlns:a14="http://schemas.microsoft.com/office/drawing/2010/main" val="0"/>
              </a:ext>
            </a:extLst>
          </a:blip>
          <a:srcRect/>
          <a:stretch>
            <a:fillRect/>
          </a:stretch>
        </p:blipFill>
        <p:spPr bwMode="auto">
          <a:xfrm>
            <a:off x="119635" y="1818066"/>
            <a:ext cx="3810000" cy="2533651"/>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n87 Zalo Nguyen Thi Lan Anh"/>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3000" r="90000">
                        <a14:foregroundMark x1="24333" y1="43333" x2="24333" y2="43333"/>
                        <a14:foregroundMark x1="41667" y1="38889" x2="41667" y2="38889"/>
                        <a14:foregroundMark x1="58167" y1="40000" x2="58167" y2="40000"/>
                        <a14:foregroundMark x1="66167" y1="37500" x2="66167" y2="37500"/>
                        <a14:foregroundMark x1="24000" y1="63056" x2="24000" y2="63056"/>
                        <a14:foregroundMark x1="29667" y1="65556" x2="29667" y2="65556"/>
                        <a14:foregroundMark x1="44333" y1="69444" x2="44333" y2="69444"/>
                        <a14:foregroundMark x1="55833" y1="66944" x2="55833" y2="66944"/>
                        <a14:foregroundMark x1="67333" y1="66944" x2="67333" y2="66944"/>
                        <a14:foregroundMark x1="71500" y1="61944" x2="71500" y2="61944"/>
                        <a14:foregroundMark x1="69167" y1="60556" x2="69167"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243698" y="4351717"/>
            <a:ext cx="3314700" cy="1988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481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8198" name="Picture 6" descr="n87 Zalo Nguyen Thi Lan Anh"/>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2050" b="97950" l="9961" r="89844">
                        <a14:foregroundMark x1="32520" y1="40694" x2="32520" y2="40694"/>
                        <a14:foregroundMark x1="60156" y1="24606" x2="60156" y2="24606"/>
                        <a14:foregroundMark x1="62402" y1="19401" x2="62402" y2="19401"/>
                        <a14:foregroundMark x1="60352" y1="17666" x2="60156" y2="18612"/>
                        <a14:foregroundMark x1="58203" y1="21767" x2="58203" y2="21767"/>
                        <a14:foregroundMark x1="54688" y1="24448" x2="55273" y2="26025"/>
                        <a14:foregroundMark x1="52734" y1="24132" x2="52734" y2="24132"/>
                        <a14:foregroundMark x1="53809" y1="23186" x2="53809" y2="23186"/>
                        <a14:foregroundMark x1="58105" y1="26498" x2="58105" y2="26498"/>
                        <a14:foregroundMark x1="70703" y1="39274" x2="70703" y2="39274"/>
                        <a14:foregroundMark x1="72168" y1="42587" x2="72168" y2="44164"/>
                        <a14:foregroundMark x1="72559" y1="43375" x2="72559" y2="43375"/>
                        <a14:foregroundMark x1="71289" y1="38801" x2="71289" y2="38801"/>
                        <a14:foregroundMark x1="71777" y1="47161" x2="71777" y2="47161"/>
                        <a14:foregroundMark x1="33691" y1="36909" x2="33691" y2="36909"/>
                        <a14:foregroundMark x1="36230" y1="34543" x2="36230" y2="34543"/>
                        <a14:foregroundMark x1="24414" y1="53943" x2="24414" y2="53943"/>
                        <a14:foregroundMark x1="21777" y1="50631" x2="21777" y2="50631"/>
                        <a14:foregroundMark x1="20703" y1="49369" x2="20703" y2="49369"/>
                        <a14:foregroundMark x1="20703" y1="49369" x2="24316" y2="49211"/>
                        <a14:foregroundMark x1="21875" y1="49842" x2="21875" y2="49842"/>
                        <a14:foregroundMark x1="20117" y1="49211" x2="20117" y2="49842"/>
                        <a14:foregroundMark x1="22168" y1="53943" x2="22168" y2="53943"/>
                        <a14:foregroundMark x1="22656" y1="56782" x2="23535" y2="58044"/>
                        <a14:foregroundMark x1="25488" y1="61830" x2="25488" y2="61830"/>
                        <a14:foregroundMark x1="23145" y1="56309" x2="23145" y2="56309"/>
                        <a14:foregroundMark x1="55859" y1="25394" x2="56445" y2="25079"/>
                        <a14:foregroundMark x1="59277" y1="25079" x2="59277" y2="25079"/>
                        <a14:foregroundMark x1="61230" y1="24606" x2="61230" y2="24606"/>
                        <a14:foregroundMark x1="62207" y1="23975" x2="62988" y2="24132"/>
                        <a14:foregroundMark x1="64063" y1="24448" x2="64063" y2="24448"/>
                        <a14:foregroundMark x1="63477" y1="23659" x2="63477" y2="23659"/>
                        <a14:foregroundMark x1="51367" y1="27287" x2="51367" y2="27287"/>
                        <a14:foregroundMark x1="51563" y1="26972" x2="52734" y2="26341"/>
                        <a14:foregroundMark x1="59863" y1="21293" x2="60156" y2="20505"/>
                        <a14:foregroundMark x1="61328" y1="16404" x2="61328" y2="16404"/>
                        <a14:foregroundMark x1="60938" y1="15457" x2="60938" y2="15457"/>
                        <a14:foregroundMark x1="60938" y1="15457" x2="60938" y2="15457"/>
                        <a14:foregroundMark x1="59375" y1="14038" x2="59375" y2="14038"/>
                        <a14:foregroundMark x1="61035" y1="15457" x2="62402" y2="19085"/>
                        <a14:foregroundMark x1="63477" y1="21767" x2="64355" y2="23975"/>
                        <a14:foregroundMark x1="64746" y1="24132" x2="64746" y2="24132"/>
                        <a14:foregroundMark x1="64453" y1="22713" x2="64453" y2="22713"/>
                        <a14:foregroundMark x1="64453" y1="21451" x2="64355" y2="23186"/>
                        <a14:foregroundMark x1="62402" y1="25868" x2="62207" y2="26972"/>
                        <a14:foregroundMark x1="65039" y1="18927" x2="65039" y2="18927"/>
                        <a14:foregroundMark x1="44043" y1="5836" x2="44043" y2="5836"/>
                        <a14:foregroundMark x1="45605" y1="5363" x2="45605" y2="5363"/>
                        <a14:foregroundMark x1="49121" y1="4732" x2="49121" y2="4732"/>
                        <a14:foregroundMark x1="70020" y1="23186" x2="70020" y2="23186"/>
                        <a14:foregroundMark x1="77148" y1="32492" x2="77148" y2="32492"/>
                        <a14:foregroundMark x1="79785" y1="28076" x2="79785" y2="28076"/>
                        <a14:foregroundMark x1="78809" y1="24921" x2="78809" y2="24921"/>
                        <a14:foregroundMark x1="78027" y1="23975" x2="78027" y2="23975"/>
                        <a14:foregroundMark x1="77832" y1="27760" x2="77832" y2="29968"/>
                        <a14:foregroundMark x1="78906" y1="28707" x2="78906" y2="28707"/>
                        <a14:foregroundMark x1="75000" y1="44322" x2="75000" y2="44322"/>
                        <a14:foregroundMark x1="75977" y1="47003" x2="75684" y2="52208"/>
                        <a14:foregroundMark x1="75684" y1="54259" x2="75684" y2="54259"/>
                        <a14:foregroundMark x1="78809" y1="42114" x2="78809" y2="42114"/>
                        <a14:foregroundMark x1="79688" y1="51262" x2="79688" y2="51262"/>
                        <a14:foregroundMark x1="79785" y1="50631" x2="79785" y2="50631"/>
                        <a14:foregroundMark x1="80078" y1="49685" x2="80078" y2="49685"/>
                        <a14:foregroundMark x1="78906" y1="49685" x2="78906" y2="49685"/>
                        <a14:foregroundMark x1="76074" y1="62303" x2="76074" y2="62303"/>
                        <a14:foregroundMark x1="77246" y1="59464" x2="77246" y2="59464"/>
                        <a14:foregroundMark x1="46289" y1="86120" x2="46289" y2="86120"/>
                        <a14:foregroundMark x1="46484" y1="91956" x2="46484" y2="91956"/>
                        <a14:foregroundMark x1="29901" y1="26052" x2="29901" y2="26052"/>
                        <a14:foregroundMark x1="31886" y1="15631" x2="31886" y2="15631"/>
                        <a14:foregroundMark x1="48139" y1="16633" x2="48139" y2="16633"/>
                        <a14:foregroundMark x1="20844" y1="37675" x2="20844" y2="37675"/>
                        <a14:foregroundMark x1="19603" y1="38677" x2="19603" y2="38677"/>
                        <a14:foregroundMark x1="22829" y1="27255" x2="22829" y2="27255"/>
                        <a14:foregroundMark x1="26055" y1="21844" x2="26055" y2="21844"/>
                        <a14:foregroundMark x1="37717" y1="20842" x2="37717" y2="20842"/>
                        <a14:foregroundMark x1="39082" y1="19840" x2="39082" y2="19840"/>
                        <a14:foregroundMark x1="43548" y1="25050" x2="43548" y2="25050"/>
                        <a14:foregroundMark x1="50124" y1="26052" x2="50124" y2="26052"/>
                        <a14:foregroundMark x1="28040" y1="48096" x2="28040" y2="48096"/>
                        <a14:foregroundMark x1="28040" y1="44890" x2="28040" y2="44890"/>
                      </a14:backgroundRemoval>
                    </a14:imgEffect>
                  </a14:imgLayer>
                </a14:imgProps>
              </a:ext>
              <a:ext uri="{28A0092B-C50C-407E-A947-70E740481C1C}">
                <a14:useLocalDpi xmlns:a14="http://schemas.microsoft.com/office/drawing/2010/main" val="0"/>
              </a:ext>
            </a:extLst>
          </a:blip>
          <a:srcRect/>
          <a:stretch>
            <a:fillRect/>
          </a:stretch>
        </p:blipFill>
        <p:spPr bwMode="auto">
          <a:xfrm>
            <a:off x="10157789" y="5473090"/>
            <a:ext cx="2236826" cy="138491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87 Zalo Nguyen Thi Lan Anh"/>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667" b="96167" l="500" r="99700">
                        <a14:foregroundMark x1="12100" y1="38833" x2="12100" y2="38833"/>
                        <a14:foregroundMark x1="18000" y1="83167" x2="18000" y2="83167"/>
                        <a14:foregroundMark x1="21000" y1="45667" x2="21000" y2="45667"/>
                        <a14:foregroundMark x1="27100" y1="45000" x2="27100" y2="45000"/>
                        <a14:foregroundMark x1="27100" y1="41333" x2="27100" y2="41333"/>
                        <a14:foregroundMark x1="20800" y1="84833" x2="20800" y2="84833"/>
                        <a14:foregroundMark x1="16800" y1="64333" x2="16800" y2="64333"/>
                        <a14:foregroundMark x1="20800" y1="63500" x2="20800" y2="63500"/>
                        <a14:foregroundMark x1="24300" y1="60667" x2="24300" y2="60667"/>
                        <a14:foregroundMark x1="13700" y1="34167" x2="14600" y2="35167"/>
                        <a14:foregroundMark x1="19100" y1="35167" x2="19100" y2="35167"/>
                        <a14:foregroundMark x1="50300" y1="37167" x2="50300" y2="37167"/>
                        <a14:foregroundMark x1="37200" y1="34167" x2="37200" y2="34167"/>
                        <a14:foregroundMark x1="32900" y1="37333" x2="32900" y2="37333"/>
                        <a14:foregroundMark x1="42100" y1="29167" x2="42100" y2="29167"/>
                        <a14:foregroundMark x1="40600" y1="21333" x2="40600" y2="21333"/>
                        <a14:foregroundMark x1="54300" y1="23500" x2="54300" y2="23500"/>
                        <a14:foregroundMark x1="58900" y1="20000" x2="58900" y2="20000"/>
                        <a14:foregroundMark x1="58700" y1="16333" x2="58700" y2="16333"/>
                        <a14:foregroundMark x1="61300" y1="15167" x2="61300" y2="15167"/>
                        <a14:foregroundMark x1="63900" y1="16167" x2="63900" y2="16167"/>
                        <a14:foregroundMark x1="65600" y1="20500" x2="65600" y2="20500"/>
                        <a14:foregroundMark x1="64100" y1="25333" x2="64100" y2="25333"/>
                        <a14:foregroundMark x1="58500" y1="25667" x2="58500" y2="25667"/>
                        <a14:foregroundMark x1="57200" y1="20833" x2="57200" y2="20833"/>
                        <a14:foregroundMark x1="82300" y1="21167" x2="82300" y2="21167"/>
                        <a14:foregroundMark x1="88700" y1="21667" x2="88700" y2="21667"/>
                        <a14:foregroundMark x1="95000" y1="29333" x2="95000" y2="29333"/>
                        <a14:foregroundMark x1="63800" y1="37167" x2="63800" y2="37167"/>
                        <a14:foregroundMark x1="68300" y1="38833" x2="68300" y2="38833"/>
                        <a14:foregroundMark x1="66700" y1="50667" x2="66700" y2="50667"/>
                        <a14:foregroundMark x1="66300" y1="51167" x2="66300" y2="51167"/>
                        <a14:foregroundMark x1="65600" y1="50833" x2="65600" y2="50833"/>
                        <a14:foregroundMark x1="65500" y1="49333" x2="65500" y2="49333"/>
                        <a14:foregroundMark x1="65800" y1="52500" x2="65800" y2="52500"/>
                        <a14:foregroundMark x1="96600" y1="53000" x2="96600" y2="53000"/>
                        <a14:foregroundMark x1="95800" y1="54500" x2="95800" y2="54500"/>
                        <a14:foregroundMark x1="95700" y1="53500" x2="95700" y2="53500"/>
                        <a14:foregroundMark x1="95200" y1="52000" x2="95200" y2="52000"/>
                        <a14:foregroundMark x1="96200" y1="50167" x2="96200" y2="50167"/>
                        <a14:foregroundMark x1="78800" y1="77000" x2="78800" y2="77000"/>
                        <a14:foregroundMark x1="81700" y1="76833" x2="81700" y2="76833"/>
                        <a14:foregroundMark x1="83400" y1="77167" x2="83400" y2="77167"/>
                        <a14:foregroundMark x1="75700" y1="76667" x2="75700" y2="76667"/>
                        <a14:foregroundMark x1="78400" y1="74167" x2="78400" y2="74167"/>
                        <a14:foregroundMark x1="76500" y1="74167" x2="76500" y2="74167"/>
                        <a14:foregroundMark x1="76600" y1="74000" x2="78000" y2="74000"/>
                        <a14:foregroundMark x1="80600" y1="74667" x2="82200" y2="74833"/>
                        <a14:foregroundMark x1="83100" y1="74500" x2="83100" y2="74500"/>
                        <a14:foregroundMark x1="84500" y1="74667" x2="84500" y2="74667"/>
                        <a14:foregroundMark x1="85200" y1="75333" x2="85200" y2="75333"/>
                        <a14:foregroundMark x1="85600" y1="74833" x2="85600" y2="74833"/>
                        <a14:foregroundMark x1="86100" y1="74667" x2="86100" y2="74667"/>
                        <a14:foregroundMark x1="82800" y1="79167" x2="82800" y2="79167"/>
                        <a14:foregroundMark x1="80000" y1="79500" x2="80000" y2="79500"/>
                        <a14:foregroundMark x1="77800" y1="79500" x2="77800" y2="79500"/>
                        <a14:foregroundMark x1="76500" y1="79333" x2="76500" y2="79333"/>
                        <a14:foregroundMark x1="74900" y1="73667" x2="74900" y2="73667"/>
                        <a14:foregroundMark x1="82300" y1="79333" x2="82300" y2="79333"/>
                        <a14:foregroundMark x1="83500" y1="80167" x2="83500" y2="80167"/>
                        <a14:foregroundMark x1="83300" y1="81000" x2="83300" y2="81000"/>
                        <a14:foregroundMark x1="82800" y1="82167" x2="82800" y2="82667"/>
                        <a14:foregroundMark x1="82600" y1="84500" x2="82600" y2="85167"/>
                        <a14:foregroundMark x1="82200" y1="88167" x2="82200" y2="88167"/>
                        <a14:foregroundMark x1="81600" y1="88167" x2="81300" y2="88500"/>
                        <a14:foregroundMark x1="80200" y1="88667" x2="80200" y2="88667"/>
                        <a14:foregroundMark x1="79900" y1="88667" x2="79900" y2="88667"/>
                        <a14:foregroundMark x1="79500" y1="86500" x2="79500" y2="86500"/>
                        <a14:foregroundMark x1="81000" y1="85667" x2="81000" y2="85667"/>
                        <a14:foregroundMark x1="78700" y1="85667" x2="78700" y2="85667"/>
                        <a14:foregroundMark x1="77800" y1="85333" x2="77800" y2="85333"/>
                        <a14:foregroundMark x1="77400" y1="85333" x2="77400" y2="85333"/>
                        <a14:foregroundMark x1="76000" y1="85333" x2="76000" y2="85333"/>
                        <a14:foregroundMark x1="75600" y1="85000" x2="75600" y2="85000"/>
                        <a14:foregroundMark x1="75200" y1="85167" x2="75200" y2="85167"/>
                        <a14:foregroundMark x1="74600" y1="84833" x2="74600" y2="84833"/>
                        <a14:foregroundMark x1="74500" y1="85833" x2="74500" y2="85833"/>
                        <a14:foregroundMark x1="84500" y1="86500" x2="84500" y2="86500"/>
                        <a14:foregroundMark x1="85400" y1="86167" x2="85400" y2="86167"/>
                        <a14:foregroundMark x1="86000" y1="85333" x2="86000" y2="85333"/>
                        <a14:foregroundMark x1="85500" y1="81167" x2="85500" y2="81167"/>
                        <a14:foregroundMark x1="85600" y1="80000" x2="85600" y2="80000"/>
                        <a14:foregroundMark x1="75200" y1="79667" x2="75200" y2="79667"/>
                        <a14:foregroundMark x1="74600" y1="79500" x2="74600" y2="79500"/>
                        <a14:foregroundMark x1="19200" y1="82333" x2="19200" y2="82333"/>
                        <a14:foregroundMark x1="15100" y1="70167" x2="15100" y2="70167"/>
                        <a14:foregroundMark x1="17800" y1="68333" x2="17800" y2="68333"/>
                        <a14:foregroundMark x1="18800" y1="67667" x2="18800" y2="67667"/>
                        <a14:foregroundMark x1="19500" y1="64333" x2="19500" y2="64333"/>
                        <a14:foregroundMark x1="18900" y1="61333" x2="18900" y2="61333"/>
                        <a14:foregroundMark x1="24000" y1="61167" x2="24500" y2="61500"/>
                        <a14:foregroundMark x1="25400" y1="61000" x2="25400" y2="61000"/>
                        <a14:foregroundMark x1="26800" y1="58167" x2="26800" y2="58167"/>
                        <a14:foregroundMark x1="19000" y1="80500" x2="19000" y2="80500"/>
                        <a14:foregroundMark x1="14400" y1="80667" x2="14400" y2="81667"/>
                        <a14:foregroundMark x1="15200" y1="83833" x2="15600" y2="85500"/>
                        <a14:foregroundMark x1="16300" y1="87167" x2="16900" y2="88333"/>
                        <a14:foregroundMark x1="17300" y1="88500" x2="17300" y2="88500"/>
                        <a14:foregroundMark x1="14900" y1="87333" x2="14600" y2="87000"/>
                        <a14:foregroundMark x1="14700" y1="87333" x2="17500" y2="88333"/>
                        <a14:foregroundMark x1="14000" y1="64500" x2="14000" y2="64500"/>
                        <a14:foregroundMark x1="14000" y1="63667" x2="14000" y2="62000"/>
                        <a14:foregroundMark x1="9500" y1="41000" x2="9500" y2="41000"/>
                        <a14:foregroundMark x1="7800" y1="38000" x2="7800" y2="38000"/>
                        <a14:foregroundMark x1="9700" y1="35500" x2="11300" y2="38833"/>
                        <a14:foregroundMark x1="11500" y1="41167" x2="11500" y2="41167"/>
                        <a14:foregroundMark x1="14100" y1="38833" x2="14100" y2="38833"/>
                        <a14:foregroundMark x1="15200" y1="36667" x2="15200" y2="36667"/>
                        <a14:foregroundMark x1="16800" y1="33333" x2="16800" y2="33333"/>
                        <a14:foregroundMark x1="19800" y1="32500" x2="20200" y2="32667"/>
                        <a14:foregroundMark x1="23000" y1="36000" x2="23000" y2="36000"/>
                        <a14:foregroundMark x1="24100" y1="39333" x2="24100" y2="39333"/>
                        <a14:foregroundMark x1="31000" y1="71167" x2="31000" y2="71167"/>
                        <a14:foregroundMark x1="30000" y1="72333" x2="30000" y2="72333"/>
                        <a14:foregroundMark x1="30200" y1="70667" x2="30200" y2="70667"/>
                        <a14:foregroundMark x1="30100" y1="70000" x2="30100" y2="70000"/>
                        <a14:foregroundMark x1="30600" y1="72500" x2="30600" y2="72500"/>
                        <a14:foregroundMark x1="30900" y1="73667" x2="30900" y2="73667"/>
                        <a14:foregroundMark x1="30100" y1="74167" x2="30100" y2="74167"/>
                        <a14:foregroundMark x1="15800" y1="45333" x2="15800" y2="45333"/>
                        <a14:foregroundMark x1="16400" y1="44167" x2="16400" y2="44167"/>
                        <a14:foregroundMark x1="21700" y1="46500" x2="21700" y2="46500"/>
                        <a14:foregroundMark x1="20100" y1="45000" x2="20100" y2="45000"/>
                        <a14:foregroundMark x1="20200" y1="43333" x2="20200" y2="43333"/>
                        <a14:foregroundMark x1="26300" y1="46333" x2="26300" y2="46333"/>
                        <a14:foregroundMark x1="25500" y1="43333" x2="25500" y2="43333"/>
                        <a14:foregroundMark x1="26100" y1="42167" x2="26100" y2="42167"/>
                        <a14:foregroundMark x1="46400" y1="65000" x2="46400" y2="65000"/>
                      </a14:backgroundRemoval>
                    </a14:imgEffect>
                  </a14:imgLayer>
                </a14:imgProps>
              </a:ext>
              <a:ext uri="{28A0092B-C50C-407E-A947-70E740481C1C}">
                <a14:useLocalDpi xmlns:a14="http://schemas.microsoft.com/office/drawing/2010/main" val="0"/>
              </a:ext>
            </a:extLst>
          </a:blip>
          <a:srcRect/>
          <a:stretch>
            <a:fillRect/>
          </a:stretch>
        </p:blipFill>
        <p:spPr bwMode="auto">
          <a:xfrm>
            <a:off x="8292647" y="8775"/>
            <a:ext cx="3413180" cy="204790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n87 Zalo Nguyen Thi Lan Anh"/>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6970" l="167" r="100000">
                        <a14:foregroundMark x1="6417" y1="43062" x2="6417" y2="43062"/>
                        <a14:foregroundMark x1="4833" y1="41627" x2="4833" y2="41627"/>
                        <a14:foregroundMark x1="9750" y1="24242" x2="9750" y2="24242"/>
                        <a14:foregroundMark x1="15167" y1="13397" x2="15167" y2="13397"/>
                        <a14:foregroundMark x1="27333" y1="8931" x2="27333" y2="8931"/>
                        <a14:foregroundMark x1="39500" y1="20255" x2="39500" y2="20255"/>
                        <a14:foregroundMark x1="43083" y1="43541" x2="43083" y2="43541"/>
                        <a14:foregroundMark x1="54750" y1="44019" x2="54750" y2="44019"/>
                        <a14:foregroundMark x1="56083" y1="41627" x2="56083" y2="41627"/>
                        <a14:foregroundMark x1="57083" y1="39075" x2="57083" y2="39075"/>
                        <a14:foregroundMark x1="58333" y1="52951" x2="58333" y2="52951"/>
                        <a14:foregroundMark x1="59917" y1="58373" x2="59917" y2="58373"/>
                        <a14:foregroundMark x1="64083" y1="62360" x2="64083" y2="62360"/>
                        <a14:foregroundMark x1="65333" y1="72249" x2="65333" y2="72249"/>
                        <a14:foregroundMark x1="63000" y1="72249" x2="65333" y2="78150"/>
                        <a14:foregroundMark x1="67667" y1="80223" x2="67667" y2="80223"/>
                        <a14:foregroundMark x1="70000" y1="80702" x2="71833" y2="81659"/>
                        <a14:foregroundMark x1="80833" y1="55981" x2="80833" y2="55981"/>
                        <a14:foregroundMark x1="80583" y1="52951" x2="80583" y2="52951"/>
                        <a14:foregroundMark x1="79333" y1="49920" x2="79333" y2="49920"/>
                        <a14:foregroundMark x1="77500" y1="59330" x2="77500" y2="59330"/>
                        <a14:foregroundMark x1="67167" y1="60447" x2="67167" y2="60447"/>
                        <a14:foregroundMark x1="67667" y1="55981" x2="67667" y2="55981"/>
                        <a14:foregroundMark x1="66417" y1="52951" x2="66417" y2="52951"/>
                        <a14:foregroundMark x1="64333" y1="55502" x2="64333" y2="55502"/>
                        <a14:foregroundMark x1="66917" y1="65869" x2="66917" y2="65869"/>
                        <a14:foregroundMark x1="86833" y1="52472" x2="86833" y2="52472"/>
                        <a14:foregroundMark x1="83750" y1="57416" x2="83750" y2="57416"/>
                        <a14:foregroundMark x1="84500" y1="28230" x2="84500" y2="28230"/>
                        <a14:foregroundMark x1="84750" y1="24242" x2="84750" y2="24242"/>
                        <a14:foregroundMark x1="81667" y1="34609" x2="81667" y2="34609"/>
                        <a14:foregroundMark x1="92333" y1="20255" x2="92333" y2="20255"/>
                        <a14:foregroundMark x1="94333" y1="17225" x2="94333" y2="17225"/>
                        <a14:foregroundMark x1="97500" y1="14833" x2="97500" y2="14833"/>
                        <a14:foregroundMark x1="97000" y1="11324" x2="97000" y2="11324"/>
                        <a14:foregroundMark x1="91583" y1="24083" x2="91583" y2="24083"/>
                        <a14:foregroundMark x1="77750" y1="12440" x2="77750" y2="12440"/>
                        <a14:foregroundMark x1="80250" y1="10048" x2="80250" y2="10048"/>
                        <a14:foregroundMark x1="79667" y1="7177" x2="79667" y2="7177"/>
                        <a14:foregroundMark x1="76667" y1="5423" x2="76667" y2="5423"/>
                        <a14:foregroundMark x1="52333" y1="21372" x2="52333" y2="21372"/>
                        <a14:foregroundMark x1="48417" y1="20734" x2="48417" y2="20734"/>
                        <a14:foregroundMark x1="52167" y1="18660" x2="52167" y2="18660"/>
                        <a14:foregroundMark x1="50750" y1="18660" x2="50750" y2="18660"/>
                        <a14:foregroundMark x1="55917" y1="32695" x2="55917" y2="32695"/>
                        <a14:foregroundMark x1="55917" y1="33333" x2="55917" y2="33333"/>
                        <a14:foregroundMark x1="64250" y1="29665" x2="64250" y2="29665"/>
                        <a14:foregroundMark x1="67833" y1="29346" x2="67833" y2="29346"/>
                        <a14:foregroundMark x1="72917" y1="31738" x2="72917" y2="31738"/>
                        <a14:foregroundMark x1="74667" y1="42743" x2="74667" y2="42743"/>
                        <a14:foregroundMark x1="64917" y1="11643" x2="64917" y2="11643"/>
                        <a14:foregroundMark x1="57917" y1="10367" x2="57917" y2="10367"/>
                        <a14:foregroundMark x1="61167" y1="27911" x2="61167" y2="27911"/>
                        <a14:foregroundMark x1="61333" y1="31419" x2="61333" y2="31419"/>
                        <a14:foregroundMark x1="63000" y1="23764" x2="63000" y2="23764"/>
                        <a14:foregroundMark x1="66000" y1="23445" x2="66000" y2="23445"/>
                        <a14:foregroundMark x1="69417" y1="26475" x2="69417" y2="26475"/>
                        <a14:foregroundMark x1="70667" y1="30941" x2="70667" y2="30941"/>
                        <a14:foregroundMark x1="69833" y1="35885" x2="69833" y2="35885"/>
                        <a14:foregroundMark x1="68333" y1="37959" x2="68333" y2="37959"/>
                        <a14:foregroundMark x1="65333" y1="43381" x2="65333" y2="43381"/>
                        <a14:foregroundMark x1="82083" y1="44179" x2="82083" y2="44179"/>
                        <a14:foregroundMark x1="83167" y1="40989" x2="83167" y2="40989"/>
                        <a14:foregroundMark x1="85667" y1="38915" x2="85667" y2="38915"/>
                        <a14:foregroundMark x1="88500" y1="40989" x2="88500" y2="40989"/>
                        <a14:foregroundMark x1="91250" y1="44817" x2="91250" y2="44817"/>
                        <a14:foregroundMark x1="92167" y1="51356" x2="92167" y2="51356"/>
                        <a14:foregroundMark x1="89833" y1="54864" x2="89833" y2="54864"/>
                        <a14:foregroundMark x1="88333" y1="56459" x2="88333" y2="56459"/>
                        <a14:foregroundMark x1="84250" y1="70016" x2="84250" y2="70016"/>
                        <a14:foregroundMark x1="8583" y1="23764" x2="8583" y2="23764"/>
                      </a14:backgroundRemoval>
                    </a14:imgEffect>
                  </a14:imgLayer>
                </a14:imgProps>
              </a:ext>
              <a:ext uri="{28A0092B-C50C-407E-A947-70E740481C1C}">
                <a14:useLocalDpi xmlns:a14="http://schemas.microsoft.com/office/drawing/2010/main" val="0"/>
              </a:ext>
            </a:extLst>
          </a:blip>
          <a:srcRect/>
          <a:stretch>
            <a:fillRect/>
          </a:stretch>
        </p:blipFill>
        <p:spPr bwMode="auto">
          <a:xfrm>
            <a:off x="0" y="4801383"/>
            <a:ext cx="3516763" cy="1837509"/>
          </a:xfrm>
          <a:prstGeom prst="rect">
            <a:avLst/>
          </a:prstGeom>
          <a:noFill/>
          <a:extLst>
            <a:ext uri="{909E8E84-426E-40DD-AFC4-6F175D3DCCD1}">
              <a14:hiddenFill xmlns:a14="http://schemas.microsoft.com/office/drawing/2010/main">
                <a:solidFill>
                  <a:srgbClr val="FFFFFF"/>
                </a:solidFill>
              </a14:hiddenFill>
            </a:ext>
          </a:extLst>
        </p:spPr>
      </p:pic>
      <p:sp>
        <p:nvSpPr>
          <p:cNvPr id="183" name="Google Shape;183;p15" descr="n87 Zalo Nguyen Thi Lan Anh"/>
          <p:cNvSpPr txBox="1">
            <a:spLocks noGrp="1"/>
          </p:cNvSpPr>
          <p:nvPr>
            <p:ph type="ctrTitle"/>
          </p:nvPr>
        </p:nvSpPr>
        <p:spPr>
          <a:xfrm>
            <a:off x="2573660" y="1427018"/>
            <a:ext cx="8038922" cy="3759724"/>
          </a:xfrm>
          <a:prstGeom prst="rect">
            <a:avLst/>
          </a:prstGeom>
        </p:spPr>
        <p:txBody>
          <a:bodyPr spcFirstLastPara="1" wrap="square" lIns="0" tIns="0" rIns="0" bIns="0" anchor="ctr" anchorCtr="0">
            <a:noAutofit/>
          </a:bodyPr>
          <a:lstStyle/>
          <a:p>
            <a:r>
              <a:rPr lang="en" sz="6600" dirty="0">
                <a:solidFill>
                  <a:srgbClr val="7030A0"/>
                </a:solidFill>
                <a:latin typeface="+mj-lt"/>
              </a:rPr>
              <a:t>Trò chơi: </a:t>
            </a:r>
            <a:br>
              <a:rPr lang="en" sz="6600" dirty="0">
                <a:solidFill>
                  <a:srgbClr val="7030A0"/>
                </a:solidFill>
                <a:latin typeface="+mj-lt"/>
              </a:rPr>
            </a:br>
            <a:r>
              <a:rPr lang="en" dirty="0">
                <a:solidFill>
                  <a:srgbClr val="7030A0"/>
                </a:solidFill>
                <a:latin typeface="+mj-lt"/>
              </a:rPr>
              <a:t>Thử tài trí nhớ</a:t>
            </a:r>
            <a:endParaRPr dirty="0">
              <a:solidFill>
                <a:srgbClr val="7030A0"/>
              </a:solidFill>
              <a:latin typeface="+mj-lt"/>
            </a:endParaRPr>
          </a:p>
        </p:txBody>
      </p:sp>
    </p:spTree>
    <p:extLst>
      <p:ext uri="{BB962C8B-B14F-4D97-AF65-F5344CB8AC3E}">
        <p14:creationId xmlns:p14="http://schemas.microsoft.com/office/powerpoint/2010/main" val="152843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iterate type="lt">
                                    <p:tmPct val="0"/>
                                  </p:iterate>
                                  <p:childTnLst>
                                    <p:animEffect transition="out" filter="fade">
                                      <p:cBhvr>
                                        <p:cTn id="6" dur="1000" tmFilter="0, 0; .2, .5; .8, .5; 1, 0"/>
                                        <p:tgtEl>
                                          <p:spTgt spid="183"/>
                                        </p:tgtEl>
                                      </p:cBhvr>
                                    </p:animEffect>
                                    <p:animScale>
                                      <p:cBhvr>
                                        <p:cTn id="7" dur="500" autoRev="1" fill="hold"/>
                                        <p:tgtEl>
                                          <p:spTgt spid="183"/>
                                        </p:tgtEl>
                                      </p:cBhvr>
                                      <p:by x="105000" y="105000"/>
                                    </p:animScale>
                                  </p:childTnLst>
                                </p:cTn>
                              </p:par>
                              <p:par>
                                <p:cTn id="8" presetID="21" presetClass="emph" presetSubtype="0" repeatCount="indefinite" fill="hold" grpId="1" nodeType="withEffect">
                                  <p:stCondLst>
                                    <p:cond delay="0"/>
                                  </p:stCondLst>
                                  <p:iterate type="lt">
                                    <p:tmPct val="0"/>
                                  </p:iterate>
                                  <p:childTnLst>
                                    <p:animClr clrSpc="hsl" dir="cw">
                                      <p:cBhvr override="childStyle">
                                        <p:cTn id="9" dur="1000" fill="hold"/>
                                        <p:tgtEl>
                                          <p:spTgt spid="183"/>
                                        </p:tgtEl>
                                        <p:attrNameLst>
                                          <p:attrName>style.color</p:attrName>
                                        </p:attrNameLst>
                                      </p:cBhvr>
                                      <p:by>
                                        <p:hsl h="7200000" s="0" l="0"/>
                                      </p:by>
                                    </p:animClr>
                                    <p:animClr clrSpc="hsl" dir="cw">
                                      <p:cBhvr>
                                        <p:cTn id="10" dur="1000" fill="hold"/>
                                        <p:tgtEl>
                                          <p:spTgt spid="183"/>
                                        </p:tgtEl>
                                        <p:attrNameLst>
                                          <p:attrName>fillcolor</p:attrName>
                                        </p:attrNameLst>
                                      </p:cBhvr>
                                      <p:by>
                                        <p:hsl h="7200000" s="0" l="0"/>
                                      </p:by>
                                    </p:animClr>
                                    <p:animClr clrSpc="hsl" dir="cw">
                                      <p:cBhvr>
                                        <p:cTn id="11" dur="1000" fill="hold"/>
                                        <p:tgtEl>
                                          <p:spTgt spid="183"/>
                                        </p:tgtEl>
                                        <p:attrNameLst>
                                          <p:attrName>stroke.color</p:attrName>
                                        </p:attrNameLst>
                                      </p:cBhvr>
                                      <p:by>
                                        <p:hsl h="7200000" s="0" l="0"/>
                                      </p:by>
                                    </p:animClr>
                                    <p:set>
                                      <p:cBhvr>
                                        <p:cTn id="12" dur="1000" fill="hold"/>
                                        <p:tgtEl>
                                          <p:spTgt spid="183"/>
                                        </p:tgtEl>
                                        <p:attrNameLst>
                                          <p:attrName>fill.type</p:attrName>
                                        </p:attrNameLst>
                                      </p:cBhvr>
                                      <p:to>
                                        <p:strVal val="solid"/>
                                      </p:to>
                                    </p:set>
                                  </p:childTnLst>
                                </p:cTn>
                              </p:par>
                              <p:par>
                                <p:cTn id="13" presetID="34" presetClass="emph" presetSubtype="0" repeatCount="indefinite" fill="hold" grpId="2" nodeType="withEffect">
                                  <p:stCondLst>
                                    <p:cond delay="0"/>
                                  </p:stCondLst>
                                  <p:iterate type="lt">
                                    <p:tmPct val="10000"/>
                                  </p:iterate>
                                  <p:childTnLst>
                                    <p:animMotion origin="layout" path="M 4.79167E-6 4.07407E-6 L 4.79167E-6 -0.07223 " pathEditMode="relative" rAng="0" ptsTypes="AA">
                                      <p:cBhvr>
                                        <p:cTn id="14" dur="500" accel="50000" decel="50000" autoRev="1" fill="hold">
                                          <p:stCondLst>
                                            <p:cond delay="0"/>
                                          </p:stCondLst>
                                        </p:cTn>
                                        <p:tgtEl>
                                          <p:spTgt spid="183"/>
                                        </p:tgtEl>
                                        <p:attrNameLst>
                                          <p:attrName>ppt_x</p:attrName>
                                          <p:attrName>ppt_y</p:attrName>
                                        </p:attrNameLst>
                                      </p:cBhvr>
                                      <p:rCtr x="0" y="-3611"/>
                                    </p:animMotion>
                                    <p:animRot by="1500000">
                                      <p:cBhvr>
                                        <p:cTn id="15" dur="250" fill="hold">
                                          <p:stCondLst>
                                            <p:cond delay="0"/>
                                          </p:stCondLst>
                                        </p:cTn>
                                        <p:tgtEl>
                                          <p:spTgt spid="183"/>
                                        </p:tgtEl>
                                        <p:attrNameLst>
                                          <p:attrName>r</p:attrName>
                                        </p:attrNameLst>
                                      </p:cBhvr>
                                    </p:animRot>
                                    <p:animRot by="-1500000">
                                      <p:cBhvr>
                                        <p:cTn id="16" dur="250" fill="hold">
                                          <p:stCondLst>
                                            <p:cond delay="250"/>
                                          </p:stCondLst>
                                        </p:cTn>
                                        <p:tgtEl>
                                          <p:spTgt spid="183"/>
                                        </p:tgtEl>
                                        <p:attrNameLst>
                                          <p:attrName>r</p:attrName>
                                        </p:attrNameLst>
                                      </p:cBhvr>
                                    </p:animRot>
                                    <p:animRot by="-1500000">
                                      <p:cBhvr>
                                        <p:cTn id="17" dur="250" fill="hold">
                                          <p:stCondLst>
                                            <p:cond delay="500"/>
                                          </p:stCondLst>
                                        </p:cTn>
                                        <p:tgtEl>
                                          <p:spTgt spid="183"/>
                                        </p:tgtEl>
                                        <p:attrNameLst>
                                          <p:attrName>r</p:attrName>
                                        </p:attrNameLst>
                                      </p:cBhvr>
                                    </p:animRot>
                                    <p:animRot by="1500000">
                                      <p:cBhvr>
                                        <p:cTn id="18" dur="250" fill="hold">
                                          <p:stCondLst>
                                            <p:cond delay="750"/>
                                          </p:stCondLst>
                                        </p:cTn>
                                        <p:tgtEl>
                                          <p:spTgt spid="183"/>
                                        </p:tgtEl>
                                        <p:attrNameLst>
                                          <p:attrName>r</p:attrName>
                                        </p:attrNameLst>
                                      </p:cBhvr>
                                    </p:animRot>
                                  </p:childTnLst>
                                </p:cTn>
                              </p:par>
                              <p:par>
                                <p:cTn id="19" presetID="32" presetClass="emph" presetSubtype="0" repeatCount="indefinite" fill="hold" grpId="3" nodeType="withEffect">
                                  <p:stCondLst>
                                    <p:cond delay="0"/>
                                  </p:stCondLst>
                                  <p:iterate type="lt">
                                    <p:tmPct val="0"/>
                                  </p:iterate>
                                  <p:childTnLst>
                                    <p:animRot by="120000">
                                      <p:cBhvr>
                                        <p:cTn id="20" dur="100" fill="hold">
                                          <p:stCondLst>
                                            <p:cond delay="0"/>
                                          </p:stCondLst>
                                        </p:cTn>
                                        <p:tgtEl>
                                          <p:spTgt spid="183"/>
                                        </p:tgtEl>
                                        <p:attrNameLst>
                                          <p:attrName>r</p:attrName>
                                        </p:attrNameLst>
                                      </p:cBhvr>
                                    </p:animRot>
                                    <p:animRot by="-240000">
                                      <p:cBhvr>
                                        <p:cTn id="21" dur="200" fill="hold">
                                          <p:stCondLst>
                                            <p:cond delay="200"/>
                                          </p:stCondLst>
                                        </p:cTn>
                                        <p:tgtEl>
                                          <p:spTgt spid="183"/>
                                        </p:tgtEl>
                                        <p:attrNameLst>
                                          <p:attrName>r</p:attrName>
                                        </p:attrNameLst>
                                      </p:cBhvr>
                                    </p:animRot>
                                    <p:animRot by="240000">
                                      <p:cBhvr>
                                        <p:cTn id="22" dur="200" fill="hold">
                                          <p:stCondLst>
                                            <p:cond delay="400"/>
                                          </p:stCondLst>
                                        </p:cTn>
                                        <p:tgtEl>
                                          <p:spTgt spid="183"/>
                                        </p:tgtEl>
                                        <p:attrNameLst>
                                          <p:attrName>r</p:attrName>
                                        </p:attrNameLst>
                                      </p:cBhvr>
                                    </p:animRot>
                                    <p:animRot by="-240000">
                                      <p:cBhvr>
                                        <p:cTn id="23" dur="200" fill="hold">
                                          <p:stCondLst>
                                            <p:cond delay="600"/>
                                          </p:stCondLst>
                                        </p:cTn>
                                        <p:tgtEl>
                                          <p:spTgt spid="183"/>
                                        </p:tgtEl>
                                        <p:attrNameLst>
                                          <p:attrName>r</p:attrName>
                                        </p:attrNameLst>
                                      </p:cBhvr>
                                    </p:animRot>
                                    <p:animRot by="120000">
                                      <p:cBhvr>
                                        <p:cTn id="24" dur="200" fill="hold">
                                          <p:stCondLst>
                                            <p:cond delay="800"/>
                                          </p:stCondLst>
                                        </p:cTn>
                                        <p:tgtEl>
                                          <p:spTgt spid="1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p:bldP spid="183" grpId="1"/>
      <p:bldP spid="183" grpId="2"/>
      <p:bldP spid="183" grpId="3"/>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ết kiệm điện" descr="n87 Zalo Nguyen Thi Lan 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7030" y="319315"/>
            <a:ext cx="10914742" cy="6139542"/>
          </a:xfrm>
          <a:prstGeom prst="rect">
            <a:avLst/>
          </a:prstGeom>
        </p:spPr>
      </p:pic>
    </p:spTree>
    <p:extLst>
      <p:ext uri="{BB962C8B-B14F-4D97-AF65-F5344CB8AC3E}">
        <p14:creationId xmlns:p14="http://schemas.microsoft.com/office/powerpoint/2010/main" val="2992896725"/>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6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87 Zalo Nguyen Thi Lan Anh">
            <a:extLst>
              <a:ext uri="{FF2B5EF4-FFF2-40B4-BE49-F238E27FC236}">
                <a16:creationId xmlns:a16="http://schemas.microsoft.com/office/drawing/2014/main" id="{78CF5A35-5D63-4B7E-AA27-CD40B5BA0DAD}"/>
              </a:ext>
            </a:extLst>
          </p:cNvPr>
          <p:cNvGrpSpPr/>
          <p:nvPr/>
        </p:nvGrpSpPr>
        <p:grpSpPr>
          <a:xfrm>
            <a:off x="5332356" y="373828"/>
            <a:ext cx="2231039" cy="723238"/>
            <a:chOff x="1196025" y="2012250"/>
            <a:chExt cx="2821234" cy="727040"/>
          </a:xfrm>
        </p:grpSpPr>
        <p:sp>
          <p:nvSpPr>
            <p:cNvPr id="7"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8"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87 Zalo Nguyen Thi Lan Anh">
            <a:extLst>
              <a:ext uri="{FF2B5EF4-FFF2-40B4-BE49-F238E27FC236}">
                <a16:creationId xmlns:a16="http://schemas.microsoft.com/office/drawing/2014/main" id="{18E367F5-8FD7-4798-BC64-10D60E77CEB9}"/>
              </a:ext>
            </a:extLst>
          </p:cNvPr>
          <p:cNvSpPr txBox="1"/>
          <p:nvPr/>
        </p:nvSpPr>
        <p:spPr>
          <a:xfrm>
            <a:off x="5530628" y="455095"/>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1</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ounded Rectangle 2" descr="n87 Zalo Nguyen Thi Lan Anh"/>
          <p:cNvSpPr/>
          <p:nvPr/>
        </p:nvSpPr>
        <p:spPr>
          <a:xfrm>
            <a:off x="1691969" y="1969875"/>
            <a:ext cx="9303088" cy="3856159"/>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1963798" y="2132131"/>
            <a:ext cx="8895805" cy="3539430"/>
          </a:xfrm>
          <a:prstGeom prst="rect">
            <a:avLst/>
          </a:prstGeom>
          <a:noFill/>
        </p:spPr>
        <p:txBody>
          <a:bodyPr wrap="square" rtlCol="0">
            <a:spAutoFit/>
          </a:bodyPr>
          <a:lstStyle/>
          <a:p>
            <a:pPr lvl="0" algn="ju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Câu 1: </a:t>
            </a:r>
            <a:r>
              <a:rPr lang="vi-VN" sz="2800" b="1" dirty="0">
                <a:solidFill>
                  <a:srgbClr val="0070C0"/>
                </a:solidFill>
              </a:rPr>
              <a:t>Hãy cho biết than là nguồn năng lượng chủ yếu của các ngành công nghiệp nào? Trữ lượng than và thực tế khai thác than ở Việt Nam?</a:t>
            </a:r>
            <a:endParaRPr lang="en-US" sz="2800" b="1" dirty="0">
              <a:solidFill>
                <a:srgbClr val="0070C0"/>
              </a:solidFill>
            </a:endParaRPr>
          </a:p>
          <a:p>
            <a:pPr lvl="0" algn="just">
              <a:defRPr/>
            </a:pPr>
            <a:r>
              <a:rPr lang="vi-VN" sz="2800" b="1" dirty="0">
                <a:solidFill>
                  <a:srgbClr val="FF0000"/>
                </a:solidFill>
              </a:rPr>
              <a:t>Câu 2: </a:t>
            </a:r>
            <a:r>
              <a:rPr lang="vi-VN" sz="2800" b="1" dirty="0">
                <a:solidFill>
                  <a:srgbClr val="0070C0"/>
                </a:solidFill>
              </a:rPr>
              <a:t>Cho biết nhu cầu tiêu thụ than của nước ta từ năm 1995 đến nay? Để đáp ứng nhu cầu tiêu thụ than, Việt Nam có cần nhập khẩu than không? Nêu tình hình nhập khẩu than của Việt Nam hiện nay và trong tương lai?</a:t>
            </a:r>
            <a:endParaRPr kumimoji="0" lang="en-US" sz="2800" b="1" i="0" u="none" strike="noStrike" kern="1200" cap="none" spc="0" normalizeH="0" baseline="0" noProof="0" dirty="0">
              <a:ln>
                <a:noFill/>
              </a:ln>
              <a:solidFill>
                <a:srgbClr val="0070C0"/>
              </a:solidFill>
              <a:effectLst/>
              <a:uLnTx/>
              <a:uFillTx/>
              <a:latin typeface="Arial"/>
              <a:ea typeface="+mn-ea"/>
              <a:cs typeface="+mn-cs"/>
            </a:endParaRP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263886" y="373911"/>
            <a:ext cx="1729525" cy="1603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427949"/>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0" descr="n87 Zalo Nguyen Thi Lan Anh"/>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p>
            <a:r>
              <a:rPr lang="en-US" dirty="0" err="1">
                <a:latin typeface="+mj-lt"/>
              </a:rPr>
              <a:t>Điền</a:t>
            </a:r>
            <a:r>
              <a:rPr lang="en-US" dirty="0">
                <a:latin typeface="+mj-lt"/>
              </a:rPr>
              <a:t> </a:t>
            </a:r>
            <a:r>
              <a:rPr lang="en-US" dirty="0" err="1">
                <a:latin typeface="+mj-lt"/>
              </a:rPr>
              <a:t>từ</a:t>
            </a:r>
            <a:r>
              <a:rPr lang="en-US" dirty="0">
                <a:latin typeface="+mj-lt"/>
              </a:rPr>
              <a:t> </a:t>
            </a:r>
            <a:r>
              <a:rPr lang="en-US" dirty="0" err="1">
                <a:latin typeface="+mj-lt"/>
              </a:rPr>
              <a:t>thích</a:t>
            </a:r>
            <a:r>
              <a:rPr lang="en-US" dirty="0">
                <a:latin typeface="+mj-lt"/>
              </a:rPr>
              <a:t> </a:t>
            </a:r>
            <a:r>
              <a:rPr lang="en-US" dirty="0" err="1">
                <a:latin typeface="+mj-lt"/>
              </a:rPr>
              <a:t>hợp</a:t>
            </a:r>
            <a:r>
              <a:rPr lang="en-US" dirty="0">
                <a:latin typeface="+mj-lt"/>
              </a:rPr>
              <a:t> </a:t>
            </a:r>
            <a:r>
              <a:rPr lang="en-US" dirty="0" err="1">
                <a:latin typeface="+mj-lt"/>
              </a:rPr>
              <a:t>vào</a:t>
            </a:r>
            <a:r>
              <a:rPr lang="en-US" dirty="0">
                <a:latin typeface="+mj-lt"/>
              </a:rPr>
              <a:t> </a:t>
            </a:r>
            <a:r>
              <a:rPr lang="en-US" dirty="0" err="1">
                <a:latin typeface="+mj-lt"/>
              </a:rPr>
              <a:t>chỗ</a:t>
            </a:r>
            <a:r>
              <a:rPr lang="en-US" dirty="0">
                <a:latin typeface="+mj-lt"/>
              </a:rPr>
              <a:t> </a:t>
            </a:r>
            <a:r>
              <a:rPr lang="en-US" dirty="0" err="1">
                <a:latin typeface="+mj-lt"/>
              </a:rPr>
              <a:t>trống</a:t>
            </a:r>
            <a:r>
              <a:rPr lang="en-US" dirty="0">
                <a:latin typeface="+mj-lt"/>
              </a:rPr>
              <a:t>:</a:t>
            </a:r>
            <a:endParaRPr dirty="0">
              <a:latin typeface="+mj-lt"/>
            </a:endParaRPr>
          </a:p>
        </p:txBody>
      </p:sp>
      <p:sp>
        <p:nvSpPr>
          <p:cNvPr id="226" name="Google Shape;226;p20" descr="n87 Zalo Nguyen Thi Lan Anh"/>
          <p:cNvSpPr txBox="1">
            <a:spLocks noGrp="1"/>
          </p:cNvSpPr>
          <p:nvPr>
            <p:ph type="body" idx="1"/>
          </p:nvPr>
        </p:nvSpPr>
        <p:spPr>
          <a:xfrm>
            <a:off x="1018903" y="1917026"/>
            <a:ext cx="10429218" cy="904550"/>
          </a:xfrm>
          <a:prstGeom prst="rect">
            <a:avLst/>
          </a:prstGeom>
        </p:spPr>
        <p:txBody>
          <a:bodyPr spcFirstLastPara="1" wrap="square" lIns="0" tIns="0" rIns="0" bIns="0" anchor="t" anchorCtr="0">
            <a:noAutofit/>
          </a:bodyPr>
          <a:lstStyle/>
          <a:p>
            <a:pPr marL="118531" indent="0" algn="just">
              <a:buNone/>
            </a:pPr>
            <a:r>
              <a:rPr lang="en-US" sz="2800" b="1" dirty="0" err="1">
                <a:latin typeface="+mj-lt"/>
              </a:rPr>
              <a:t>Để</a:t>
            </a:r>
            <a:r>
              <a:rPr lang="en-US" sz="2800" b="1" dirty="0">
                <a:latin typeface="+mj-lt"/>
              </a:rPr>
              <a:t> </a:t>
            </a:r>
            <a:r>
              <a:rPr lang="en-US" sz="2800" b="1" dirty="0" err="1">
                <a:latin typeface="+mj-lt"/>
              </a:rPr>
              <a:t>tiết</a:t>
            </a:r>
            <a:r>
              <a:rPr lang="en-US" sz="2800" b="1" dirty="0">
                <a:latin typeface="+mj-lt"/>
              </a:rPr>
              <a:t> </a:t>
            </a:r>
            <a:r>
              <a:rPr lang="en-US" sz="2800" b="1" dirty="0" err="1">
                <a:latin typeface="+mj-lt"/>
              </a:rPr>
              <a:t>kiệm</a:t>
            </a:r>
            <a:r>
              <a:rPr lang="en-US" sz="2800" b="1" dirty="0">
                <a:latin typeface="+mj-lt"/>
              </a:rPr>
              <a:t> </a:t>
            </a:r>
            <a:r>
              <a:rPr lang="en-US" sz="2800" b="1" dirty="0" err="1">
                <a:latin typeface="+mj-lt"/>
              </a:rPr>
              <a:t>điện</a:t>
            </a:r>
            <a:r>
              <a:rPr lang="en-US" sz="2800" b="1" dirty="0">
                <a:latin typeface="+mj-lt"/>
              </a:rPr>
              <a:t> ta </a:t>
            </a:r>
            <a:r>
              <a:rPr lang="en-US" sz="2800" b="1" dirty="0" err="1">
                <a:latin typeface="+mj-lt"/>
              </a:rPr>
              <a:t>phải</a:t>
            </a:r>
            <a:r>
              <a:rPr lang="en-US" sz="2800" b="1" dirty="0">
                <a:latin typeface="+mj-lt"/>
              </a:rPr>
              <a:t> </a:t>
            </a:r>
            <a:r>
              <a:rPr lang="en-US" sz="2800" b="1" dirty="0" err="1">
                <a:latin typeface="+mj-lt"/>
              </a:rPr>
              <a:t>thường</a:t>
            </a:r>
            <a:r>
              <a:rPr lang="en-US" sz="2800" b="1" dirty="0">
                <a:latin typeface="+mj-lt"/>
              </a:rPr>
              <a:t> </a:t>
            </a:r>
            <a:r>
              <a:rPr lang="en-US" sz="2800" b="1" dirty="0" err="1">
                <a:latin typeface="+mj-lt"/>
              </a:rPr>
              <a:t>xuyên</a:t>
            </a:r>
            <a:r>
              <a:rPr lang="en-US" sz="2800" b="1" dirty="0">
                <a:latin typeface="+mj-lt"/>
              </a:rPr>
              <a:t> …………………</a:t>
            </a:r>
            <a:r>
              <a:rPr lang="en-US" sz="2800" b="1" dirty="0" err="1">
                <a:latin typeface="+mj-lt"/>
              </a:rPr>
              <a:t>để</a:t>
            </a:r>
            <a:r>
              <a:rPr lang="en-US" sz="2800" b="1" dirty="0">
                <a:latin typeface="+mj-lt"/>
              </a:rPr>
              <a:t> </a:t>
            </a:r>
            <a:r>
              <a:rPr lang="en-US" sz="2800" b="1" dirty="0" err="1">
                <a:latin typeface="+mj-lt"/>
              </a:rPr>
              <a:t>các</a:t>
            </a:r>
            <a:r>
              <a:rPr lang="en-US" sz="2800" b="1" dirty="0">
                <a:latin typeface="+mj-lt"/>
              </a:rPr>
              <a:t> </a:t>
            </a:r>
            <a:r>
              <a:rPr lang="en-US" sz="2800" b="1" dirty="0" err="1">
                <a:latin typeface="+mj-lt"/>
              </a:rPr>
              <a:t>thiết</a:t>
            </a:r>
            <a:r>
              <a:rPr lang="en-US" sz="2800" b="1" dirty="0">
                <a:latin typeface="+mj-lt"/>
              </a:rPr>
              <a:t> </a:t>
            </a:r>
            <a:r>
              <a:rPr lang="en-US" sz="2800" b="1" dirty="0" err="1">
                <a:latin typeface="+mj-lt"/>
              </a:rPr>
              <a:t>bị</a:t>
            </a:r>
            <a:r>
              <a:rPr lang="en-US" sz="2800" b="1" dirty="0">
                <a:latin typeface="+mj-lt"/>
              </a:rPr>
              <a:t> </a:t>
            </a:r>
            <a:r>
              <a:rPr lang="en-US" sz="2800" b="1" dirty="0" err="1">
                <a:latin typeface="+mj-lt"/>
              </a:rPr>
              <a:t>điện</a:t>
            </a:r>
            <a:r>
              <a:rPr lang="en-US" sz="2800" b="1" dirty="0">
                <a:latin typeface="+mj-lt"/>
              </a:rPr>
              <a:t> </a:t>
            </a:r>
            <a:r>
              <a:rPr lang="en-US" sz="2800" b="1" dirty="0" err="1">
                <a:latin typeface="+mj-lt"/>
              </a:rPr>
              <a:t>vận</a:t>
            </a:r>
            <a:r>
              <a:rPr lang="en-US" sz="2800" b="1" dirty="0">
                <a:latin typeface="+mj-lt"/>
              </a:rPr>
              <a:t> </a:t>
            </a:r>
            <a:r>
              <a:rPr lang="en-US" sz="2800" b="1" dirty="0" err="1">
                <a:latin typeface="+mj-lt"/>
              </a:rPr>
              <a:t>hành</a:t>
            </a:r>
            <a:r>
              <a:rPr lang="en-US" sz="2800" b="1" dirty="0">
                <a:latin typeface="+mj-lt"/>
              </a:rPr>
              <a:t> </a:t>
            </a:r>
            <a:r>
              <a:rPr lang="en-US" sz="2800" b="1" dirty="0" err="1">
                <a:latin typeface="+mj-lt"/>
              </a:rPr>
              <a:t>tốt</a:t>
            </a:r>
            <a:r>
              <a:rPr lang="en-US" sz="2800" b="1" dirty="0">
                <a:latin typeface="+mj-lt"/>
              </a:rPr>
              <a:t> </a:t>
            </a:r>
            <a:r>
              <a:rPr lang="en-US" sz="2800" b="1" dirty="0" err="1">
                <a:latin typeface="+mj-lt"/>
              </a:rPr>
              <a:t>nhất</a:t>
            </a:r>
            <a:endParaRPr sz="2800" b="1" dirty="0">
              <a:latin typeface="+mj-lt"/>
            </a:endParaRPr>
          </a:p>
        </p:txBody>
      </p:sp>
      <p:sp>
        <p:nvSpPr>
          <p:cNvPr id="227" name="Google Shape;227;p20" descr="n87 Zalo Nguyen Thi Lan Anh"/>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7F8B91"/>
                </a:solidFill>
                <a:latin typeface="+mj-lt"/>
              </a:rPr>
              <a:pPr defTabSz="1219170">
                <a:buClr>
                  <a:srgbClr val="000000"/>
                </a:buClr>
              </a:pPr>
              <a:t>50</a:t>
            </a:fld>
            <a:endParaRPr kern="0">
              <a:solidFill>
                <a:srgbClr val="7F8B91"/>
              </a:solidFill>
              <a:latin typeface="+mj-lt"/>
            </a:endParaRPr>
          </a:p>
        </p:txBody>
      </p:sp>
      <p:sp>
        <p:nvSpPr>
          <p:cNvPr id="228" name="Google Shape;228;p20" descr="n87 Zalo Nguyen Thi Lan Anh"/>
          <p:cNvSpPr/>
          <p:nvPr/>
        </p:nvSpPr>
        <p:spPr>
          <a:xfrm>
            <a:off x="10197992" y="5086532"/>
            <a:ext cx="1250129" cy="1113905"/>
          </a:xfrm>
          <a:custGeom>
            <a:avLst/>
            <a:gdLst/>
            <a:ahLst/>
            <a:cxnLst/>
            <a:rect l="l" t="t" r="r" b="b"/>
            <a:pathLst>
              <a:path w="444359" h="395938" extrusionOk="0">
                <a:moveTo>
                  <a:pt x="135136" y="205311"/>
                </a:moveTo>
                <a:lnTo>
                  <a:pt x="101482" y="200356"/>
                </a:lnTo>
                <a:cubicBezTo>
                  <a:pt x="92405" y="199041"/>
                  <a:pt x="88788" y="213642"/>
                  <a:pt x="98347" y="215046"/>
                </a:cubicBezTo>
                <a:lnTo>
                  <a:pt x="132067" y="220001"/>
                </a:lnTo>
                <a:cubicBezTo>
                  <a:pt x="141056" y="221316"/>
                  <a:pt x="144673" y="206714"/>
                  <a:pt x="135136" y="205311"/>
                </a:cubicBezTo>
                <a:close/>
                <a:moveTo>
                  <a:pt x="293388" y="291650"/>
                </a:moveTo>
                <a:cubicBezTo>
                  <a:pt x="292554" y="295482"/>
                  <a:pt x="294966" y="299271"/>
                  <a:pt x="298803" y="300115"/>
                </a:cubicBezTo>
                <a:cubicBezTo>
                  <a:pt x="298869" y="300130"/>
                  <a:pt x="298935" y="300144"/>
                  <a:pt x="299001" y="300157"/>
                </a:cubicBezTo>
                <a:cubicBezTo>
                  <a:pt x="299373" y="300157"/>
                  <a:pt x="300711" y="300157"/>
                  <a:pt x="300930" y="300551"/>
                </a:cubicBezTo>
                <a:cubicBezTo>
                  <a:pt x="299921" y="300222"/>
                  <a:pt x="299790" y="300201"/>
                  <a:pt x="300535" y="300551"/>
                </a:cubicBezTo>
                <a:cubicBezTo>
                  <a:pt x="301280" y="300902"/>
                  <a:pt x="301456" y="300924"/>
                  <a:pt x="302267" y="301297"/>
                </a:cubicBezTo>
                <a:lnTo>
                  <a:pt x="302377" y="301297"/>
                </a:lnTo>
                <a:cubicBezTo>
                  <a:pt x="309919" y="308335"/>
                  <a:pt x="320267" y="297416"/>
                  <a:pt x="313142" y="290335"/>
                </a:cubicBezTo>
                <a:cubicBezTo>
                  <a:pt x="307573" y="285621"/>
                  <a:pt x="295756" y="281894"/>
                  <a:pt x="293388" y="291650"/>
                </a:cubicBezTo>
                <a:close/>
                <a:moveTo>
                  <a:pt x="285999" y="274110"/>
                </a:moveTo>
                <a:cubicBezTo>
                  <a:pt x="269973" y="263589"/>
                  <a:pt x="253310" y="254069"/>
                  <a:pt x="236099" y="245608"/>
                </a:cubicBezTo>
                <a:cubicBezTo>
                  <a:pt x="227833" y="241530"/>
                  <a:pt x="220752" y="255014"/>
                  <a:pt x="229346" y="259180"/>
                </a:cubicBezTo>
                <a:cubicBezTo>
                  <a:pt x="245439" y="267053"/>
                  <a:pt x="261027" y="275919"/>
                  <a:pt x="276002" y="285730"/>
                </a:cubicBezTo>
                <a:cubicBezTo>
                  <a:pt x="283697" y="290576"/>
                  <a:pt x="293738" y="279109"/>
                  <a:pt x="285999" y="274023"/>
                </a:cubicBezTo>
                <a:close/>
                <a:moveTo>
                  <a:pt x="433354" y="1544"/>
                </a:moveTo>
                <a:cubicBezTo>
                  <a:pt x="431162" y="3057"/>
                  <a:pt x="428970" y="4482"/>
                  <a:pt x="426908" y="5929"/>
                </a:cubicBezTo>
                <a:cubicBezTo>
                  <a:pt x="425220" y="5833"/>
                  <a:pt x="423554" y="6381"/>
                  <a:pt x="422239" y="7464"/>
                </a:cubicBezTo>
                <a:cubicBezTo>
                  <a:pt x="417854" y="10840"/>
                  <a:pt x="413469" y="14261"/>
                  <a:pt x="408952" y="17659"/>
                </a:cubicBezTo>
                <a:cubicBezTo>
                  <a:pt x="315904" y="75803"/>
                  <a:pt x="209197" y="106563"/>
                  <a:pt x="111195" y="154928"/>
                </a:cubicBezTo>
                <a:cubicBezTo>
                  <a:pt x="93853" y="163501"/>
                  <a:pt x="76773" y="172622"/>
                  <a:pt x="60089" y="182400"/>
                </a:cubicBezTo>
                <a:cubicBezTo>
                  <a:pt x="42549" y="192748"/>
                  <a:pt x="25141" y="203184"/>
                  <a:pt x="5146" y="208249"/>
                </a:cubicBezTo>
                <a:cubicBezTo>
                  <a:pt x="-1804" y="210003"/>
                  <a:pt x="-1147" y="218532"/>
                  <a:pt x="3743" y="221404"/>
                </a:cubicBezTo>
                <a:cubicBezTo>
                  <a:pt x="4707" y="222430"/>
                  <a:pt x="5979" y="223140"/>
                  <a:pt x="7360" y="223443"/>
                </a:cubicBezTo>
                <a:cubicBezTo>
                  <a:pt x="52371" y="234230"/>
                  <a:pt x="97777" y="242999"/>
                  <a:pt x="143621" y="249752"/>
                </a:cubicBezTo>
                <a:lnTo>
                  <a:pt x="143117" y="384961"/>
                </a:lnTo>
                <a:cubicBezTo>
                  <a:pt x="142854" y="387829"/>
                  <a:pt x="144717" y="390464"/>
                  <a:pt x="147502" y="391166"/>
                </a:cubicBezTo>
                <a:cubicBezTo>
                  <a:pt x="148620" y="393251"/>
                  <a:pt x="150615" y="394717"/>
                  <a:pt x="152939" y="395156"/>
                </a:cubicBezTo>
                <a:cubicBezTo>
                  <a:pt x="155855" y="396721"/>
                  <a:pt x="159473" y="395875"/>
                  <a:pt x="161402" y="393183"/>
                </a:cubicBezTo>
                <a:cubicBezTo>
                  <a:pt x="187777" y="361278"/>
                  <a:pt x="215797" y="330777"/>
                  <a:pt x="245351" y="301801"/>
                </a:cubicBezTo>
                <a:cubicBezTo>
                  <a:pt x="266464" y="313914"/>
                  <a:pt x="286394" y="328001"/>
                  <a:pt x="304854" y="343874"/>
                </a:cubicBezTo>
                <a:cubicBezTo>
                  <a:pt x="316496" y="353850"/>
                  <a:pt x="331712" y="356854"/>
                  <a:pt x="343266" y="366413"/>
                </a:cubicBezTo>
                <a:cubicBezTo>
                  <a:pt x="346533" y="371170"/>
                  <a:pt x="355500" y="370798"/>
                  <a:pt x="356553" y="363519"/>
                </a:cubicBezTo>
                <a:cubicBezTo>
                  <a:pt x="373083" y="243175"/>
                  <a:pt x="405510" y="125528"/>
                  <a:pt x="443593" y="10753"/>
                </a:cubicBezTo>
                <a:cubicBezTo>
                  <a:pt x="446618" y="4679"/>
                  <a:pt x="440173" y="-3323"/>
                  <a:pt x="433354" y="1457"/>
                </a:cubicBezTo>
                <a:close/>
                <a:moveTo>
                  <a:pt x="144959" y="232695"/>
                </a:moveTo>
                <a:cubicBezTo>
                  <a:pt x="144345" y="233234"/>
                  <a:pt x="143819" y="233863"/>
                  <a:pt x="143380" y="234558"/>
                </a:cubicBezTo>
                <a:cubicBezTo>
                  <a:pt x="106218" y="229033"/>
                  <a:pt x="69319" y="222164"/>
                  <a:pt x="32639" y="213949"/>
                </a:cubicBezTo>
                <a:cubicBezTo>
                  <a:pt x="52744" y="204895"/>
                  <a:pt x="71358" y="192134"/>
                  <a:pt x="90652" y="181720"/>
                </a:cubicBezTo>
                <a:cubicBezTo>
                  <a:pt x="170610" y="138682"/>
                  <a:pt x="257497" y="110816"/>
                  <a:pt x="339320" y="71856"/>
                </a:cubicBezTo>
                <a:cubicBezTo>
                  <a:pt x="273370" y="123978"/>
                  <a:pt x="208584" y="177592"/>
                  <a:pt x="144959" y="232695"/>
                </a:cubicBezTo>
                <a:close/>
                <a:moveTo>
                  <a:pt x="157938" y="358827"/>
                </a:moveTo>
                <a:lnTo>
                  <a:pt x="158376" y="242429"/>
                </a:lnTo>
                <a:cubicBezTo>
                  <a:pt x="158376" y="241688"/>
                  <a:pt x="158267" y="240949"/>
                  <a:pt x="158070" y="240237"/>
                </a:cubicBezTo>
                <a:cubicBezTo>
                  <a:pt x="232788" y="175691"/>
                  <a:pt x="309152" y="113147"/>
                  <a:pt x="387181" y="52607"/>
                </a:cubicBezTo>
                <a:lnTo>
                  <a:pt x="297159" y="137213"/>
                </a:lnTo>
                <a:cubicBezTo>
                  <a:pt x="259098" y="172972"/>
                  <a:pt x="217024" y="207372"/>
                  <a:pt x="189531" y="252405"/>
                </a:cubicBezTo>
                <a:cubicBezTo>
                  <a:pt x="188216" y="254240"/>
                  <a:pt x="188018" y="256658"/>
                  <a:pt x="189049" y="258675"/>
                </a:cubicBezTo>
                <a:cubicBezTo>
                  <a:pt x="189356" y="259691"/>
                  <a:pt x="189882" y="260620"/>
                  <a:pt x="190605" y="261394"/>
                </a:cubicBezTo>
                <a:cubicBezTo>
                  <a:pt x="181222" y="294369"/>
                  <a:pt x="170325" y="326817"/>
                  <a:pt x="157938" y="358739"/>
                </a:cubicBezTo>
                <a:close/>
                <a:moveTo>
                  <a:pt x="174535" y="355801"/>
                </a:moveTo>
                <a:cubicBezTo>
                  <a:pt x="184927" y="328323"/>
                  <a:pt x="194267" y="300479"/>
                  <a:pt x="202533" y="272269"/>
                </a:cubicBezTo>
                <a:cubicBezTo>
                  <a:pt x="212223" y="280124"/>
                  <a:pt x="222396" y="287379"/>
                  <a:pt x="232964" y="293996"/>
                </a:cubicBezTo>
                <a:cubicBezTo>
                  <a:pt x="212749" y="313844"/>
                  <a:pt x="193281" y="334418"/>
                  <a:pt x="174535" y="355713"/>
                </a:cubicBezTo>
                <a:close/>
                <a:moveTo>
                  <a:pt x="344143" y="348807"/>
                </a:moveTo>
                <a:cubicBezTo>
                  <a:pt x="334847" y="343743"/>
                  <a:pt x="324608" y="340432"/>
                  <a:pt x="316255" y="333460"/>
                </a:cubicBezTo>
                <a:cubicBezTo>
                  <a:pt x="304394" y="323193"/>
                  <a:pt x="291962" y="313631"/>
                  <a:pt x="278983" y="304827"/>
                </a:cubicBezTo>
                <a:cubicBezTo>
                  <a:pt x="253946" y="288581"/>
                  <a:pt x="227351" y="274637"/>
                  <a:pt x="205273" y="254400"/>
                </a:cubicBezTo>
                <a:cubicBezTo>
                  <a:pt x="232701" y="211538"/>
                  <a:pt x="274533" y="178125"/>
                  <a:pt x="311212" y="143637"/>
                </a:cubicBezTo>
                <a:cubicBezTo>
                  <a:pt x="346993" y="110020"/>
                  <a:pt x="382796" y="76401"/>
                  <a:pt x="418643" y="42784"/>
                </a:cubicBezTo>
                <a:cubicBezTo>
                  <a:pt x="385098" y="142442"/>
                  <a:pt x="360170" y="244797"/>
                  <a:pt x="344143" y="348720"/>
                </a:cubicBezTo>
                <a:close/>
                <a:moveTo>
                  <a:pt x="55923" y="163172"/>
                </a:moveTo>
                <a:cubicBezTo>
                  <a:pt x="76620" y="147430"/>
                  <a:pt x="101087" y="137608"/>
                  <a:pt x="124481" y="126668"/>
                </a:cubicBezTo>
                <a:lnTo>
                  <a:pt x="197797" y="92378"/>
                </a:lnTo>
                <a:cubicBezTo>
                  <a:pt x="206238" y="88431"/>
                  <a:pt x="202379" y="74268"/>
                  <a:pt x="193412" y="78434"/>
                </a:cubicBezTo>
                <a:lnTo>
                  <a:pt x="116237" y="114478"/>
                </a:lnTo>
                <a:cubicBezTo>
                  <a:pt x="92954" y="125440"/>
                  <a:pt x="68661" y="135306"/>
                  <a:pt x="48052" y="150960"/>
                </a:cubicBezTo>
                <a:cubicBezTo>
                  <a:pt x="40532" y="156704"/>
                  <a:pt x="48096" y="169114"/>
                  <a:pt x="55923" y="163084"/>
                </a:cubicBezTo>
                <a:close/>
                <a:moveTo>
                  <a:pt x="41760" y="133684"/>
                </a:moveTo>
                <a:cubicBezTo>
                  <a:pt x="60198" y="122794"/>
                  <a:pt x="79119" y="112805"/>
                  <a:pt x="98479" y="103713"/>
                </a:cubicBezTo>
                <a:cubicBezTo>
                  <a:pt x="106919" y="99766"/>
                  <a:pt x="103061" y="85603"/>
                  <a:pt x="94094" y="89791"/>
                </a:cubicBezTo>
                <a:cubicBezTo>
                  <a:pt x="73528" y="99409"/>
                  <a:pt x="53467" y="109990"/>
                  <a:pt x="33889" y="121537"/>
                </a:cubicBezTo>
                <a:cubicBezTo>
                  <a:pt x="25689" y="126339"/>
                  <a:pt x="33341" y="138573"/>
                  <a:pt x="41760" y="133596"/>
                </a:cubicBez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mj-lt"/>
              <a:ea typeface="Calibri"/>
              <a:cs typeface="Calibri"/>
              <a:sym typeface="Calibri"/>
            </a:endParaRPr>
          </a:p>
        </p:txBody>
      </p:sp>
      <p:sp>
        <p:nvSpPr>
          <p:cNvPr id="2" name="TextBox 1" descr="n87 Zalo Nguyen Thi Lan Anh"/>
          <p:cNvSpPr txBox="1"/>
          <p:nvPr/>
        </p:nvSpPr>
        <p:spPr>
          <a:xfrm>
            <a:off x="7925055" y="1846081"/>
            <a:ext cx="2272937" cy="52322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118531" marR="0" lvl="0" indent="0" algn="just">
              <a:lnSpc>
                <a:spcPct val="100000"/>
              </a:lnSpc>
              <a:spcBef>
                <a:spcPts val="0"/>
              </a:spcBef>
              <a:spcAft>
                <a:spcPts val="0"/>
              </a:spcAft>
              <a:buClr>
                <a:schemeClr val="accent1"/>
              </a:buClr>
              <a:buSzPts val="2200"/>
              <a:buFont typeface="Nunito"/>
              <a:buNone/>
              <a:defRPr sz="2800" b="1" i="0" u="none" strike="noStrike" cap="none">
                <a:solidFill>
                  <a:schemeClr val="dk1"/>
                </a:solidFill>
                <a:latin typeface="+mj-lt"/>
                <a:ea typeface="Nunito"/>
                <a:cs typeface="Nunito"/>
                <a:sym typeface="Nunito"/>
              </a:defRPr>
            </a:lvl1pPr>
            <a:lvl2pPr marL="1219170" marR="0" lvl="1" indent="-491054">
              <a:lnSpc>
                <a:spcPct val="100000"/>
              </a:lnSpc>
              <a:spcBef>
                <a:spcPts val="1333"/>
              </a:spcBef>
              <a:spcAft>
                <a:spcPts val="0"/>
              </a:spcAft>
              <a:buClr>
                <a:schemeClr val="dk2"/>
              </a:buClr>
              <a:buSzPts val="2200"/>
              <a:buFont typeface="Nunito"/>
              <a:buChar char="✗"/>
              <a:defRPr sz="2200" b="0" i="0" u="none" strike="noStrike" cap="none">
                <a:solidFill>
                  <a:schemeClr val="dk1"/>
                </a:solidFill>
                <a:latin typeface="Nunito"/>
                <a:ea typeface="Nunito"/>
                <a:cs typeface="Nunito"/>
                <a:sym typeface="Nunito"/>
              </a:defRPr>
            </a:lvl2pPr>
            <a:lvl3pPr marL="1828754" marR="0" lvl="2"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3pPr>
            <a:lvl4pPr marL="2438339" marR="0" lvl="3"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4pPr>
            <a:lvl5pPr marL="3047924" marR="0" lvl="4"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5pPr>
            <a:lvl6pPr marL="3657509" marR="0" lvl="5"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6pPr>
            <a:lvl7pPr marL="4267093" marR="0" lvl="6"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7pPr>
            <a:lvl8pPr marL="4876678" marR="0" lvl="7"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8pPr>
            <a:lvl9pPr marL="5486263" marR="0" lvl="8" indent="-491054">
              <a:lnSpc>
                <a:spcPct val="100000"/>
              </a:lnSpc>
              <a:spcBef>
                <a:spcPts val="1333"/>
              </a:spcBef>
              <a:spcAft>
                <a:spcPts val="1333"/>
              </a:spcAft>
              <a:buClr>
                <a:schemeClr val="dk1"/>
              </a:buClr>
              <a:buSzPts val="2200"/>
              <a:buFont typeface="Nunito"/>
              <a:buChar char="■"/>
              <a:defRPr sz="2200" b="0" i="0" u="none" strike="noStrike" cap="none">
                <a:solidFill>
                  <a:schemeClr val="dk1"/>
                </a:solidFill>
                <a:latin typeface="Nunito"/>
                <a:ea typeface="Nunito"/>
                <a:cs typeface="Nunito"/>
                <a:sym typeface="Nunito"/>
              </a:defRPr>
            </a:lvl9pPr>
          </a:lstStyle>
          <a:p>
            <a:r>
              <a:rPr lang="en-US" dirty="0" err="1">
                <a:solidFill>
                  <a:srgbClr val="FF0000"/>
                </a:solidFill>
              </a:rPr>
              <a:t>bảo</a:t>
            </a:r>
            <a:r>
              <a:rPr lang="en-US" dirty="0">
                <a:solidFill>
                  <a:srgbClr val="FF0000"/>
                </a:solidFill>
              </a:rPr>
              <a:t> </a:t>
            </a:r>
            <a:r>
              <a:rPr lang="en-US" dirty="0" err="1">
                <a:solidFill>
                  <a:srgbClr val="FF0000"/>
                </a:solidFill>
              </a:rPr>
              <a:t>dưỡng</a:t>
            </a:r>
            <a:endParaRPr lang="en-US" dirty="0">
              <a:solidFill>
                <a:srgbClr val="FF0000"/>
              </a:solidFill>
            </a:endParaRPr>
          </a:p>
        </p:txBody>
      </p:sp>
      <p:pic>
        <p:nvPicPr>
          <p:cNvPr id="1026" name="Picture 2" descr="n87 Zalo Nguyen Thi Lan 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7474" y="2823993"/>
            <a:ext cx="5657052" cy="3184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77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6" presetClass="entr" presetSubtype="32"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out)">
                                      <p:cBhvr>
                                        <p:cTn id="10"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0" descr="n87 Zalo Nguyen Thi Lan Anh"/>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p>
            <a:r>
              <a:rPr lang="en-US" dirty="0" err="1">
                <a:latin typeface="+mj-lt"/>
              </a:rPr>
              <a:t>Điền</a:t>
            </a:r>
            <a:r>
              <a:rPr lang="en-US" dirty="0">
                <a:latin typeface="+mj-lt"/>
              </a:rPr>
              <a:t> </a:t>
            </a:r>
            <a:r>
              <a:rPr lang="en-US" dirty="0" err="1">
                <a:latin typeface="+mj-lt"/>
              </a:rPr>
              <a:t>từ</a:t>
            </a:r>
            <a:r>
              <a:rPr lang="en-US" dirty="0">
                <a:latin typeface="+mj-lt"/>
              </a:rPr>
              <a:t> </a:t>
            </a:r>
            <a:r>
              <a:rPr lang="en-US" dirty="0" err="1">
                <a:latin typeface="+mj-lt"/>
              </a:rPr>
              <a:t>thích</a:t>
            </a:r>
            <a:r>
              <a:rPr lang="en-US" dirty="0">
                <a:latin typeface="+mj-lt"/>
              </a:rPr>
              <a:t> </a:t>
            </a:r>
            <a:r>
              <a:rPr lang="en-US" dirty="0" err="1">
                <a:latin typeface="+mj-lt"/>
              </a:rPr>
              <a:t>hợp</a:t>
            </a:r>
            <a:r>
              <a:rPr lang="en-US" dirty="0">
                <a:latin typeface="+mj-lt"/>
              </a:rPr>
              <a:t> </a:t>
            </a:r>
            <a:r>
              <a:rPr lang="en-US" dirty="0" err="1">
                <a:latin typeface="+mj-lt"/>
              </a:rPr>
              <a:t>vào</a:t>
            </a:r>
            <a:r>
              <a:rPr lang="en-US" dirty="0">
                <a:latin typeface="+mj-lt"/>
              </a:rPr>
              <a:t> </a:t>
            </a:r>
            <a:r>
              <a:rPr lang="en-US" dirty="0" err="1">
                <a:latin typeface="+mj-lt"/>
              </a:rPr>
              <a:t>chỗ</a:t>
            </a:r>
            <a:r>
              <a:rPr lang="en-US" dirty="0">
                <a:latin typeface="+mj-lt"/>
              </a:rPr>
              <a:t> </a:t>
            </a:r>
            <a:r>
              <a:rPr lang="en-US" dirty="0" err="1">
                <a:latin typeface="+mj-lt"/>
              </a:rPr>
              <a:t>trống</a:t>
            </a:r>
            <a:r>
              <a:rPr lang="en-US" dirty="0">
                <a:latin typeface="+mj-lt"/>
              </a:rPr>
              <a:t>:</a:t>
            </a:r>
            <a:endParaRPr dirty="0">
              <a:latin typeface="+mj-lt"/>
            </a:endParaRPr>
          </a:p>
        </p:txBody>
      </p:sp>
      <p:sp>
        <p:nvSpPr>
          <p:cNvPr id="226" name="Google Shape;226;p20" descr="n87 Zalo Nguyen Thi Lan Anh"/>
          <p:cNvSpPr txBox="1">
            <a:spLocks noGrp="1"/>
          </p:cNvSpPr>
          <p:nvPr>
            <p:ph type="body" idx="1"/>
          </p:nvPr>
        </p:nvSpPr>
        <p:spPr>
          <a:xfrm>
            <a:off x="1018903" y="1694957"/>
            <a:ext cx="10429218" cy="904550"/>
          </a:xfrm>
          <a:prstGeom prst="rect">
            <a:avLst/>
          </a:prstGeom>
        </p:spPr>
        <p:txBody>
          <a:bodyPr spcFirstLastPara="1" wrap="square" lIns="0" tIns="0" rIns="0" bIns="0" anchor="t" anchorCtr="0">
            <a:noAutofit/>
          </a:bodyPr>
          <a:lstStyle/>
          <a:p>
            <a:pPr marL="118531" indent="0" algn="just">
              <a:lnSpc>
                <a:spcPct val="150000"/>
              </a:lnSpc>
              <a:buNone/>
            </a:pPr>
            <a:r>
              <a:rPr lang="en-US" sz="2800" b="1" dirty="0" err="1">
                <a:latin typeface="+mj-lt"/>
              </a:rPr>
              <a:t>Đối</a:t>
            </a:r>
            <a:r>
              <a:rPr lang="en-US" sz="2800" b="1" dirty="0">
                <a:latin typeface="+mj-lt"/>
              </a:rPr>
              <a:t> </a:t>
            </a:r>
            <a:r>
              <a:rPr lang="en-US" sz="2800" b="1" dirty="0" err="1">
                <a:latin typeface="+mj-lt"/>
              </a:rPr>
              <a:t>với</a:t>
            </a:r>
            <a:r>
              <a:rPr lang="en-US" sz="2800" b="1" dirty="0">
                <a:latin typeface="+mj-lt"/>
              </a:rPr>
              <a:t> </a:t>
            </a:r>
            <a:r>
              <a:rPr lang="en-US" sz="2800" b="1" dirty="0" err="1">
                <a:latin typeface="+mj-lt"/>
              </a:rPr>
              <a:t>tủ</a:t>
            </a:r>
            <a:r>
              <a:rPr lang="en-US" sz="2800" b="1" dirty="0">
                <a:latin typeface="+mj-lt"/>
              </a:rPr>
              <a:t> </a:t>
            </a:r>
            <a:r>
              <a:rPr lang="en-US" sz="2800" b="1" dirty="0" err="1">
                <a:latin typeface="+mj-lt"/>
              </a:rPr>
              <a:t>lạnh</a:t>
            </a:r>
            <a:r>
              <a:rPr lang="en-US" sz="2800" b="1" dirty="0">
                <a:latin typeface="+mj-lt"/>
              </a:rPr>
              <a:t> </a:t>
            </a:r>
            <a:r>
              <a:rPr lang="en-US" sz="2800" b="1" dirty="0" err="1">
                <a:latin typeface="+mj-lt"/>
              </a:rPr>
              <a:t>thì</a:t>
            </a:r>
            <a:r>
              <a:rPr lang="en-US" sz="2800" b="1" dirty="0">
                <a:latin typeface="+mj-lt"/>
              </a:rPr>
              <a:t> </a:t>
            </a:r>
            <a:r>
              <a:rPr lang="en-US" sz="2800" b="1" dirty="0" err="1">
                <a:latin typeface="+mj-lt"/>
              </a:rPr>
              <a:t>cứ</a:t>
            </a:r>
            <a:r>
              <a:rPr lang="en-US" sz="2800" b="1" dirty="0">
                <a:latin typeface="+mj-lt"/>
              </a:rPr>
              <a:t> </a:t>
            </a:r>
            <a:r>
              <a:rPr lang="en-US" sz="2800" b="1" dirty="0" err="1">
                <a:latin typeface="+mj-lt"/>
              </a:rPr>
              <a:t>lạnh</a:t>
            </a:r>
            <a:r>
              <a:rPr lang="en-US" sz="2800" b="1" dirty="0">
                <a:latin typeface="+mj-lt"/>
              </a:rPr>
              <a:t> </a:t>
            </a:r>
            <a:r>
              <a:rPr lang="en-US" sz="2800" b="1" dirty="0" err="1">
                <a:latin typeface="+mj-lt"/>
              </a:rPr>
              <a:t>thêm</a:t>
            </a:r>
            <a:r>
              <a:rPr lang="en-US" sz="2800" b="1" dirty="0">
                <a:latin typeface="+mj-lt"/>
              </a:rPr>
              <a:t> 10</a:t>
            </a:r>
            <a:r>
              <a:rPr lang="en-US" sz="2800" b="1" baseline="30000" dirty="0">
                <a:latin typeface="+mj-lt"/>
              </a:rPr>
              <a:t>o</a:t>
            </a:r>
            <a:r>
              <a:rPr lang="en-US" sz="2800" b="1" dirty="0">
                <a:latin typeface="+mj-lt"/>
              </a:rPr>
              <a:t>C </a:t>
            </a:r>
            <a:r>
              <a:rPr lang="en-US" sz="2800" b="1" dirty="0" err="1">
                <a:latin typeface="+mj-lt"/>
              </a:rPr>
              <a:t>là</a:t>
            </a:r>
            <a:r>
              <a:rPr lang="en-US" sz="2800" b="1" dirty="0">
                <a:latin typeface="+mj-lt"/>
              </a:rPr>
              <a:t> </a:t>
            </a:r>
            <a:r>
              <a:rPr lang="en-US" sz="2800" b="1" dirty="0" err="1">
                <a:latin typeface="+mj-lt"/>
              </a:rPr>
              <a:t>tốn</a:t>
            </a:r>
            <a:r>
              <a:rPr lang="en-US" sz="2800" b="1" dirty="0">
                <a:latin typeface="+mj-lt"/>
              </a:rPr>
              <a:t> </a:t>
            </a:r>
            <a:r>
              <a:rPr lang="en-US" sz="2800" b="1" dirty="0" err="1">
                <a:latin typeface="+mj-lt"/>
              </a:rPr>
              <a:t>thêm</a:t>
            </a:r>
            <a:r>
              <a:rPr lang="en-US" sz="2800" b="1" dirty="0">
                <a:latin typeface="+mj-lt"/>
              </a:rPr>
              <a:t> ………………… </a:t>
            </a:r>
            <a:r>
              <a:rPr lang="en-US" sz="2800" b="1" dirty="0" err="1">
                <a:latin typeface="+mj-lt"/>
              </a:rPr>
              <a:t>điện</a:t>
            </a:r>
            <a:r>
              <a:rPr lang="en-US" sz="2800" b="1" dirty="0">
                <a:latin typeface="+mj-lt"/>
              </a:rPr>
              <a:t> </a:t>
            </a:r>
            <a:r>
              <a:rPr lang="en-US" sz="2800" b="1" dirty="0" err="1">
                <a:latin typeface="+mj-lt"/>
              </a:rPr>
              <a:t>năng</a:t>
            </a:r>
            <a:r>
              <a:rPr lang="en-US" sz="2800" b="1" dirty="0">
                <a:latin typeface="+mj-lt"/>
              </a:rPr>
              <a:t>.</a:t>
            </a:r>
            <a:endParaRPr sz="2800" b="1" dirty="0">
              <a:latin typeface="+mj-lt"/>
            </a:endParaRPr>
          </a:p>
        </p:txBody>
      </p:sp>
      <p:sp>
        <p:nvSpPr>
          <p:cNvPr id="227" name="Google Shape;227;p20" descr="n87 Zalo Nguyen Thi Lan Anh"/>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2000" b="1" i="0" u="none" strike="noStrike" kern="0" cap="none" spc="0" normalizeH="0" baseline="0" noProof="0">
                <a:ln>
                  <a:noFill/>
                </a:ln>
                <a:solidFill>
                  <a:srgbClr val="7F8B91"/>
                </a:solidFill>
                <a:effectLst/>
                <a:uLnTx/>
                <a:uFillTx/>
                <a:latin typeface="Arial"/>
                <a:cs typeface="Amatic SC"/>
                <a:sym typeface="Amatic SC"/>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51</a:t>
            </a:fld>
            <a:endParaRPr kumimoji="0" sz="2000" b="1" i="0" u="none" strike="noStrike" kern="0" cap="none" spc="0" normalizeH="0" baseline="0" noProof="0">
              <a:ln>
                <a:noFill/>
              </a:ln>
              <a:solidFill>
                <a:srgbClr val="7F8B91"/>
              </a:solidFill>
              <a:effectLst/>
              <a:uLnTx/>
              <a:uFillTx/>
              <a:latin typeface="Arial"/>
              <a:cs typeface="Amatic SC"/>
              <a:sym typeface="Amatic SC"/>
            </a:endParaRPr>
          </a:p>
        </p:txBody>
      </p:sp>
      <p:sp>
        <p:nvSpPr>
          <p:cNvPr id="228" name="Google Shape;228;p20" descr="n87 Zalo Nguyen Thi Lan Anh"/>
          <p:cNvSpPr/>
          <p:nvPr/>
        </p:nvSpPr>
        <p:spPr>
          <a:xfrm>
            <a:off x="10197992" y="5086532"/>
            <a:ext cx="1250129" cy="1113905"/>
          </a:xfrm>
          <a:custGeom>
            <a:avLst/>
            <a:gdLst/>
            <a:ahLst/>
            <a:cxnLst/>
            <a:rect l="l" t="t" r="r" b="b"/>
            <a:pathLst>
              <a:path w="444359" h="395938" extrusionOk="0">
                <a:moveTo>
                  <a:pt x="135136" y="205311"/>
                </a:moveTo>
                <a:lnTo>
                  <a:pt x="101482" y="200356"/>
                </a:lnTo>
                <a:cubicBezTo>
                  <a:pt x="92405" y="199041"/>
                  <a:pt x="88788" y="213642"/>
                  <a:pt x="98347" y="215046"/>
                </a:cubicBezTo>
                <a:lnTo>
                  <a:pt x="132067" y="220001"/>
                </a:lnTo>
                <a:cubicBezTo>
                  <a:pt x="141056" y="221316"/>
                  <a:pt x="144673" y="206714"/>
                  <a:pt x="135136" y="205311"/>
                </a:cubicBezTo>
                <a:close/>
                <a:moveTo>
                  <a:pt x="293388" y="291650"/>
                </a:moveTo>
                <a:cubicBezTo>
                  <a:pt x="292554" y="295482"/>
                  <a:pt x="294966" y="299271"/>
                  <a:pt x="298803" y="300115"/>
                </a:cubicBezTo>
                <a:cubicBezTo>
                  <a:pt x="298869" y="300130"/>
                  <a:pt x="298935" y="300144"/>
                  <a:pt x="299001" y="300157"/>
                </a:cubicBezTo>
                <a:cubicBezTo>
                  <a:pt x="299373" y="300157"/>
                  <a:pt x="300711" y="300157"/>
                  <a:pt x="300930" y="300551"/>
                </a:cubicBezTo>
                <a:cubicBezTo>
                  <a:pt x="299921" y="300222"/>
                  <a:pt x="299790" y="300201"/>
                  <a:pt x="300535" y="300551"/>
                </a:cubicBezTo>
                <a:cubicBezTo>
                  <a:pt x="301280" y="300902"/>
                  <a:pt x="301456" y="300924"/>
                  <a:pt x="302267" y="301297"/>
                </a:cubicBezTo>
                <a:lnTo>
                  <a:pt x="302377" y="301297"/>
                </a:lnTo>
                <a:cubicBezTo>
                  <a:pt x="309919" y="308335"/>
                  <a:pt x="320267" y="297416"/>
                  <a:pt x="313142" y="290335"/>
                </a:cubicBezTo>
                <a:cubicBezTo>
                  <a:pt x="307573" y="285621"/>
                  <a:pt x="295756" y="281894"/>
                  <a:pt x="293388" y="291650"/>
                </a:cubicBezTo>
                <a:close/>
                <a:moveTo>
                  <a:pt x="285999" y="274110"/>
                </a:moveTo>
                <a:cubicBezTo>
                  <a:pt x="269973" y="263589"/>
                  <a:pt x="253310" y="254069"/>
                  <a:pt x="236099" y="245608"/>
                </a:cubicBezTo>
                <a:cubicBezTo>
                  <a:pt x="227833" y="241530"/>
                  <a:pt x="220752" y="255014"/>
                  <a:pt x="229346" y="259180"/>
                </a:cubicBezTo>
                <a:cubicBezTo>
                  <a:pt x="245439" y="267053"/>
                  <a:pt x="261027" y="275919"/>
                  <a:pt x="276002" y="285730"/>
                </a:cubicBezTo>
                <a:cubicBezTo>
                  <a:pt x="283697" y="290576"/>
                  <a:pt x="293738" y="279109"/>
                  <a:pt x="285999" y="274023"/>
                </a:cubicBezTo>
                <a:close/>
                <a:moveTo>
                  <a:pt x="433354" y="1544"/>
                </a:moveTo>
                <a:cubicBezTo>
                  <a:pt x="431162" y="3057"/>
                  <a:pt x="428970" y="4482"/>
                  <a:pt x="426908" y="5929"/>
                </a:cubicBezTo>
                <a:cubicBezTo>
                  <a:pt x="425220" y="5833"/>
                  <a:pt x="423554" y="6381"/>
                  <a:pt x="422239" y="7464"/>
                </a:cubicBezTo>
                <a:cubicBezTo>
                  <a:pt x="417854" y="10840"/>
                  <a:pt x="413469" y="14261"/>
                  <a:pt x="408952" y="17659"/>
                </a:cubicBezTo>
                <a:cubicBezTo>
                  <a:pt x="315904" y="75803"/>
                  <a:pt x="209197" y="106563"/>
                  <a:pt x="111195" y="154928"/>
                </a:cubicBezTo>
                <a:cubicBezTo>
                  <a:pt x="93853" y="163501"/>
                  <a:pt x="76773" y="172622"/>
                  <a:pt x="60089" y="182400"/>
                </a:cubicBezTo>
                <a:cubicBezTo>
                  <a:pt x="42549" y="192748"/>
                  <a:pt x="25141" y="203184"/>
                  <a:pt x="5146" y="208249"/>
                </a:cubicBezTo>
                <a:cubicBezTo>
                  <a:pt x="-1804" y="210003"/>
                  <a:pt x="-1147" y="218532"/>
                  <a:pt x="3743" y="221404"/>
                </a:cubicBezTo>
                <a:cubicBezTo>
                  <a:pt x="4707" y="222430"/>
                  <a:pt x="5979" y="223140"/>
                  <a:pt x="7360" y="223443"/>
                </a:cubicBezTo>
                <a:cubicBezTo>
                  <a:pt x="52371" y="234230"/>
                  <a:pt x="97777" y="242999"/>
                  <a:pt x="143621" y="249752"/>
                </a:cubicBezTo>
                <a:lnTo>
                  <a:pt x="143117" y="384961"/>
                </a:lnTo>
                <a:cubicBezTo>
                  <a:pt x="142854" y="387829"/>
                  <a:pt x="144717" y="390464"/>
                  <a:pt x="147502" y="391166"/>
                </a:cubicBezTo>
                <a:cubicBezTo>
                  <a:pt x="148620" y="393251"/>
                  <a:pt x="150615" y="394717"/>
                  <a:pt x="152939" y="395156"/>
                </a:cubicBezTo>
                <a:cubicBezTo>
                  <a:pt x="155855" y="396721"/>
                  <a:pt x="159473" y="395875"/>
                  <a:pt x="161402" y="393183"/>
                </a:cubicBezTo>
                <a:cubicBezTo>
                  <a:pt x="187777" y="361278"/>
                  <a:pt x="215797" y="330777"/>
                  <a:pt x="245351" y="301801"/>
                </a:cubicBezTo>
                <a:cubicBezTo>
                  <a:pt x="266464" y="313914"/>
                  <a:pt x="286394" y="328001"/>
                  <a:pt x="304854" y="343874"/>
                </a:cubicBezTo>
                <a:cubicBezTo>
                  <a:pt x="316496" y="353850"/>
                  <a:pt x="331712" y="356854"/>
                  <a:pt x="343266" y="366413"/>
                </a:cubicBezTo>
                <a:cubicBezTo>
                  <a:pt x="346533" y="371170"/>
                  <a:pt x="355500" y="370798"/>
                  <a:pt x="356553" y="363519"/>
                </a:cubicBezTo>
                <a:cubicBezTo>
                  <a:pt x="373083" y="243175"/>
                  <a:pt x="405510" y="125528"/>
                  <a:pt x="443593" y="10753"/>
                </a:cubicBezTo>
                <a:cubicBezTo>
                  <a:pt x="446618" y="4679"/>
                  <a:pt x="440173" y="-3323"/>
                  <a:pt x="433354" y="1457"/>
                </a:cubicBezTo>
                <a:close/>
                <a:moveTo>
                  <a:pt x="144959" y="232695"/>
                </a:moveTo>
                <a:cubicBezTo>
                  <a:pt x="144345" y="233234"/>
                  <a:pt x="143819" y="233863"/>
                  <a:pt x="143380" y="234558"/>
                </a:cubicBezTo>
                <a:cubicBezTo>
                  <a:pt x="106218" y="229033"/>
                  <a:pt x="69319" y="222164"/>
                  <a:pt x="32639" y="213949"/>
                </a:cubicBezTo>
                <a:cubicBezTo>
                  <a:pt x="52744" y="204895"/>
                  <a:pt x="71358" y="192134"/>
                  <a:pt x="90652" y="181720"/>
                </a:cubicBezTo>
                <a:cubicBezTo>
                  <a:pt x="170610" y="138682"/>
                  <a:pt x="257497" y="110816"/>
                  <a:pt x="339320" y="71856"/>
                </a:cubicBezTo>
                <a:cubicBezTo>
                  <a:pt x="273370" y="123978"/>
                  <a:pt x="208584" y="177592"/>
                  <a:pt x="144959" y="232695"/>
                </a:cubicBezTo>
                <a:close/>
                <a:moveTo>
                  <a:pt x="157938" y="358827"/>
                </a:moveTo>
                <a:lnTo>
                  <a:pt x="158376" y="242429"/>
                </a:lnTo>
                <a:cubicBezTo>
                  <a:pt x="158376" y="241688"/>
                  <a:pt x="158267" y="240949"/>
                  <a:pt x="158070" y="240237"/>
                </a:cubicBezTo>
                <a:cubicBezTo>
                  <a:pt x="232788" y="175691"/>
                  <a:pt x="309152" y="113147"/>
                  <a:pt x="387181" y="52607"/>
                </a:cubicBezTo>
                <a:lnTo>
                  <a:pt x="297159" y="137213"/>
                </a:lnTo>
                <a:cubicBezTo>
                  <a:pt x="259098" y="172972"/>
                  <a:pt x="217024" y="207372"/>
                  <a:pt x="189531" y="252405"/>
                </a:cubicBezTo>
                <a:cubicBezTo>
                  <a:pt x="188216" y="254240"/>
                  <a:pt x="188018" y="256658"/>
                  <a:pt x="189049" y="258675"/>
                </a:cubicBezTo>
                <a:cubicBezTo>
                  <a:pt x="189356" y="259691"/>
                  <a:pt x="189882" y="260620"/>
                  <a:pt x="190605" y="261394"/>
                </a:cubicBezTo>
                <a:cubicBezTo>
                  <a:pt x="181222" y="294369"/>
                  <a:pt x="170325" y="326817"/>
                  <a:pt x="157938" y="358739"/>
                </a:cubicBezTo>
                <a:close/>
                <a:moveTo>
                  <a:pt x="174535" y="355801"/>
                </a:moveTo>
                <a:cubicBezTo>
                  <a:pt x="184927" y="328323"/>
                  <a:pt x="194267" y="300479"/>
                  <a:pt x="202533" y="272269"/>
                </a:cubicBezTo>
                <a:cubicBezTo>
                  <a:pt x="212223" y="280124"/>
                  <a:pt x="222396" y="287379"/>
                  <a:pt x="232964" y="293996"/>
                </a:cubicBezTo>
                <a:cubicBezTo>
                  <a:pt x="212749" y="313844"/>
                  <a:pt x="193281" y="334418"/>
                  <a:pt x="174535" y="355713"/>
                </a:cubicBezTo>
                <a:close/>
                <a:moveTo>
                  <a:pt x="344143" y="348807"/>
                </a:moveTo>
                <a:cubicBezTo>
                  <a:pt x="334847" y="343743"/>
                  <a:pt x="324608" y="340432"/>
                  <a:pt x="316255" y="333460"/>
                </a:cubicBezTo>
                <a:cubicBezTo>
                  <a:pt x="304394" y="323193"/>
                  <a:pt x="291962" y="313631"/>
                  <a:pt x="278983" y="304827"/>
                </a:cubicBezTo>
                <a:cubicBezTo>
                  <a:pt x="253946" y="288581"/>
                  <a:pt x="227351" y="274637"/>
                  <a:pt x="205273" y="254400"/>
                </a:cubicBezTo>
                <a:cubicBezTo>
                  <a:pt x="232701" y="211538"/>
                  <a:pt x="274533" y="178125"/>
                  <a:pt x="311212" y="143637"/>
                </a:cubicBezTo>
                <a:cubicBezTo>
                  <a:pt x="346993" y="110020"/>
                  <a:pt x="382796" y="76401"/>
                  <a:pt x="418643" y="42784"/>
                </a:cubicBezTo>
                <a:cubicBezTo>
                  <a:pt x="385098" y="142442"/>
                  <a:pt x="360170" y="244797"/>
                  <a:pt x="344143" y="348720"/>
                </a:cubicBezTo>
                <a:close/>
                <a:moveTo>
                  <a:pt x="55923" y="163172"/>
                </a:moveTo>
                <a:cubicBezTo>
                  <a:pt x="76620" y="147430"/>
                  <a:pt x="101087" y="137608"/>
                  <a:pt x="124481" y="126668"/>
                </a:cubicBezTo>
                <a:lnTo>
                  <a:pt x="197797" y="92378"/>
                </a:lnTo>
                <a:cubicBezTo>
                  <a:pt x="206238" y="88431"/>
                  <a:pt x="202379" y="74268"/>
                  <a:pt x="193412" y="78434"/>
                </a:cubicBezTo>
                <a:lnTo>
                  <a:pt x="116237" y="114478"/>
                </a:lnTo>
                <a:cubicBezTo>
                  <a:pt x="92954" y="125440"/>
                  <a:pt x="68661" y="135306"/>
                  <a:pt x="48052" y="150960"/>
                </a:cubicBezTo>
                <a:cubicBezTo>
                  <a:pt x="40532" y="156704"/>
                  <a:pt x="48096" y="169114"/>
                  <a:pt x="55923" y="163084"/>
                </a:cubicBezTo>
                <a:close/>
                <a:moveTo>
                  <a:pt x="41760" y="133684"/>
                </a:moveTo>
                <a:cubicBezTo>
                  <a:pt x="60198" y="122794"/>
                  <a:pt x="79119" y="112805"/>
                  <a:pt x="98479" y="103713"/>
                </a:cubicBezTo>
                <a:cubicBezTo>
                  <a:pt x="106919" y="99766"/>
                  <a:pt x="103061" y="85603"/>
                  <a:pt x="94094" y="89791"/>
                </a:cubicBezTo>
                <a:cubicBezTo>
                  <a:pt x="73528" y="99409"/>
                  <a:pt x="53467" y="109990"/>
                  <a:pt x="33889" y="121537"/>
                </a:cubicBezTo>
                <a:cubicBezTo>
                  <a:pt x="25689" y="126339"/>
                  <a:pt x="33341" y="138573"/>
                  <a:pt x="41760" y="13359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Calibri"/>
              <a:cs typeface="Calibri"/>
              <a:sym typeface="Calibri"/>
            </a:endParaRPr>
          </a:p>
        </p:txBody>
      </p:sp>
      <p:sp>
        <p:nvSpPr>
          <p:cNvPr id="2" name="TextBox 1" descr="n87 Zalo Nguyen Thi Lan Anh"/>
          <p:cNvSpPr txBox="1"/>
          <p:nvPr/>
        </p:nvSpPr>
        <p:spPr>
          <a:xfrm>
            <a:off x="1530114" y="2337897"/>
            <a:ext cx="2272937" cy="52322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118531" marR="0" lvl="0" indent="0" algn="just">
              <a:lnSpc>
                <a:spcPct val="100000"/>
              </a:lnSpc>
              <a:spcBef>
                <a:spcPts val="0"/>
              </a:spcBef>
              <a:spcAft>
                <a:spcPts val="0"/>
              </a:spcAft>
              <a:buClr>
                <a:schemeClr val="accent1"/>
              </a:buClr>
              <a:buSzPts val="2200"/>
              <a:buFont typeface="Nunito"/>
              <a:buNone/>
              <a:defRPr sz="2800" b="1" i="0" u="none" strike="noStrike" cap="none">
                <a:solidFill>
                  <a:schemeClr val="dk1"/>
                </a:solidFill>
                <a:latin typeface="+mj-lt"/>
                <a:ea typeface="Nunito"/>
                <a:cs typeface="Nunito"/>
                <a:sym typeface="Nunito"/>
              </a:defRPr>
            </a:lvl1pPr>
            <a:lvl2pPr marL="1219170" marR="0" lvl="1" indent="-491054">
              <a:lnSpc>
                <a:spcPct val="100000"/>
              </a:lnSpc>
              <a:spcBef>
                <a:spcPts val="1333"/>
              </a:spcBef>
              <a:spcAft>
                <a:spcPts val="0"/>
              </a:spcAft>
              <a:buClr>
                <a:schemeClr val="dk2"/>
              </a:buClr>
              <a:buSzPts val="2200"/>
              <a:buFont typeface="Nunito"/>
              <a:buChar char="✗"/>
              <a:defRPr sz="2200" b="0" i="0" u="none" strike="noStrike" cap="none">
                <a:solidFill>
                  <a:schemeClr val="dk1"/>
                </a:solidFill>
                <a:latin typeface="Nunito"/>
                <a:ea typeface="Nunito"/>
                <a:cs typeface="Nunito"/>
                <a:sym typeface="Nunito"/>
              </a:defRPr>
            </a:lvl2pPr>
            <a:lvl3pPr marL="1828754" marR="0" lvl="2"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3pPr>
            <a:lvl4pPr marL="2438339" marR="0" lvl="3"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4pPr>
            <a:lvl5pPr marL="3047924" marR="0" lvl="4"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5pPr>
            <a:lvl6pPr marL="3657509" marR="0" lvl="5"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6pPr>
            <a:lvl7pPr marL="4267093" marR="0" lvl="6"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7pPr>
            <a:lvl8pPr marL="4876678" marR="0" lvl="7"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8pPr>
            <a:lvl9pPr marL="5486263" marR="0" lvl="8" indent="-491054">
              <a:lnSpc>
                <a:spcPct val="100000"/>
              </a:lnSpc>
              <a:spcBef>
                <a:spcPts val="1333"/>
              </a:spcBef>
              <a:spcAft>
                <a:spcPts val="1333"/>
              </a:spcAft>
              <a:buClr>
                <a:schemeClr val="dk1"/>
              </a:buClr>
              <a:buSzPts val="2200"/>
              <a:buFont typeface="Nunito"/>
              <a:buChar char="■"/>
              <a:defRPr sz="2200" b="0" i="0" u="none" strike="noStrike" cap="none">
                <a:solidFill>
                  <a:schemeClr val="dk1"/>
                </a:solidFill>
                <a:latin typeface="Nunito"/>
                <a:ea typeface="Nunito"/>
                <a:cs typeface="Nunito"/>
                <a:sym typeface="Nunito"/>
              </a:defRPr>
            </a:lvl9pPr>
          </a:lstStyle>
          <a:p>
            <a:pPr marL="118531" marR="0" lvl="0" indent="0" algn="just" defTabSz="914400" rtl="0" eaLnBrk="1" fontAlgn="auto" latinLnBrk="0" hangingPunct="1">
              <a:lnSpc>
                <a:spcPct val="100000"/>
              </a:lnSpc>
              <a:spcBef>
                <a:spcPts val="0"/>
              </a:spcBef>
              <a:spcAft>
                <a:spcPts val="0"/>
              </a:spcAft>
              <a:buClr>
                <a:srgbClr val="AEE25A"/>
              </a:buClr>
              <a:buSzPts val="2200"/>
              <a:buFont typeface="Nunito"/>
              <a:buNone/>
              <a:tabLst/>
              <a:defRPr/>
            </a:pPr>
            <a:r>
              <a:rPr kumimoji="0" lang="en-US" sz="2800" b="1" i="0" u="none" strike="noStrike" kern="1200" cap="none" spc="0" normalizeH="0" baseline="0" noProof="0" dirty="0">
                <a:ln>
                  <a:noFill/>
                </a:ln>
                <a:solidFill>
                  <a:srgbClr val="FF0000"/>
                </a:solidFill>
                <a:effectLst/>
                <a:uLnTx/>
                <a:uFillTx/>
                <a:latin typeface="Arial"/>
                <a:sym typeface="Nunito"/>
              </a:rPr>
              <a:t>25%</a:t>
            </a:r>
          </a:p>
        </p:txBody>
      </p:sp>
      <p:pic>
        <p:nvPicPr>
          <p:cNvPr id="2050" name="Picture 2" descr="n87 Zalo Nguyen Thi Lan 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039" y="2989763"/>
            <a:ext cx="4587507" cy="3058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41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6" presetClass="entr" presetSubtype="32"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circle(out)">
                                      <p:cBhvr>
                                        <p:cTn id="10"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0" descr="n87 Zalo Nguyen Thi Lan Anh"/>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p>
            <a:r>
              <a:rPr lang="en-US" dirty="0" err="1">
                <a:latin typeface="+mj-lt"/>
              </a:rPr>
              <a:t>Điền</a:t>
            </a:r>
            <a:r>
              <a:rPr lang="en-US" dirty="0">
                <a:latin typeface="+mj-lt"/>
              </a:rPr>
              <a:t> </a:t>
            </a:r>
            <a:r>
              <a:rPr lang="en-US" dirty="0" err="1">
                <a:latin typeface="+mj-lt"/>
              </a:rPr>
              <a:t>từ</a:t>
            </a:r>
            <a:r>
              <a:rPr lang="en-US" dirty="0">
                <a:latin typeface="+mj-lt"/>
              </a:rPr>
              <a:t> </a:t>
            </a:r>
            <a:r>
              <a:rPr lang="en-US" dirty="0" err="1">
                <a:latin typeface="+mj-lt"/>
              </a:rPr>
              <a:t>thích</a:t>
            </a:r>
            <a:r>
              <a:rPr lang="en-US" dirty="0">
                <a:latin typeface="+mj-lt"/>
              </a:rPr>
              <a:t> </a:t>
            </a:r>
            <a:r>
              <a:rPr lang="en-US" dirty="0" err="1">
                <a:latin typeface="+mj-lt"/>
              </a:rPr>
              <a:t>hợp</a:t>
            </a:r>
            <a:r>
              <a:rPr lang="en-US" dirty="0">
                <a:latin typeface="+mj-lt"/>
              </a:rPr>
              <a:t> </a:t>
            </a:r>
            <a:r>
              <a:rPr lang="en-US" dirty="0" err="1">
                <a:latin typeface="+mj-lt"/>
              </a:rPr>
              <a:t>vào</a:t>
            </a:r>
            <a:r>
              <a:rPr lang="en-US" dirty="0">
                <a:latin typeface="+mj-lt"/>
              </a:rPr>
              <a:t> </a:t>
            </a:r>
            <a:r>
              <a:rPr lang="en-US" dirty="0" err="1">
                <a:latin typeface="+mj-lt"/>
              </a:rPr>
              <a:t>chỗ</a:t>
            </a:r>
            <a:r>
              <a:rPr lang="en-US" dirty="0">
                <a:latin typeface="+mj-lt"/>
              </a:rPr>
              <a:t> </a:t>
            </a:r>
            <a:r>
              <a:rPr lang="en-US" dirty="0" err="1">
                <a:latin typeface="+mj-lt"/>
              </a:rPr>
              <a:t>trống</a:t>
            </a:r>
            <a:r>
              <a:rPr lang="en-US" dirty="0">
                <a:latin typeface="+mj-lt"/>
              </a:rPr>
              <a:t>:</a:t>
            </a:r>
            <a:endParaRPr dirty="0">
              <a:latin typeface="+mj-lt"/>
            </a:endParaRPr>
          </a:p>
        </p:txBody>
      </p:sp>
      <p:sp>
        <p:nvSpPr>
          <p:cNvPr id="226" name="Google Shape;226;p20" descr="n87 Zalo Nguyen Thi Lan Anh"/>
          <p:cNvSpPr txBox="1">
            <a:spLocks noGrp="1"/>
          </p:cNvSpPr>
          <p:nvPr>
            <p:ph type="body" idx="1"/>
          </p:nvPr>
        </p:nvSpPr>
        <p:spPr>
          <a:xfrm>
            <a:off x="1018903" y="1694957"/>
            <a:ext cx="10429218" cy="904550"/>
          </a:xfrm>
          <a:prstGeom prst="rect">
            <a:avLst/>
          </a:prstGeom>
        </p:spPr>
        <p:txBody>
          <a:bodyPr spcFirstLastPara="1" wrap="square" lIns="0" tIns="0" rIns="0" bIns="0" anchor="t" anchorCtr="0">
            <a:noAutofit/>
          </a:bodyPr>
          <a:lstStyle/>
          <a:p>
            <a:pPr marL="118531" indent="0" algn="just">
              <a:lnSpc>
                <a:spcPct val="150000"/>
              </a:lnSpc>
              <a:buNone/>
            </a:pPr>
            <a:r>
              <a:rPr lang="en-US" sz="2800" b="1" dirty="0" err="1">
                <a:latin typeface="+mj-lt"/>
              </a:rPr>
              <a:t>Đối</a:t>
            </a:r>
            <a:r>
              <a:rPr lang="en-US" sz="2800" b="1" dirty="0">
                <a:latin typeface="+mj-lt"/>
              </a:rPr>
              <a:t> </a:t>
            </a:r>
            <a:r>
              <a:rPr lang="en-US" sz="2800" b="1" dirty="0" err="1">
                <a:latin typeface="+mj-lt"/>
              </a:rPr>
              <a:t>với</a:t>
            </a:r>
            <a:r>
              <a:rPr lang="en-US" sz="2800" b="1" dirty="0">
                <a:latin typeface="+mj-lt"/>
              </a:rPr>
              <a:t> </a:t>
            </a:r>
            <a:r>
              <a:rPr lang="en-US" sz="2800" b="1" dirty="0" err="1">
                <a:latin typeface="+mj-lt"/>
              </a:rPr>
              <a:t>máy</a:t>
            </a:r>
            <a:r>
              <a:rPr lang="en-US" sz="2800" b="1" dirty="0">
                <a:latin typeface="+mj-lt"/>
              </a:rPr>
              <a:t> </a:t>
            </a:r>
            <a:r>
              <a:rPr lang="en-US" sz="2800" b="1" dirty="0" err="1">
                <a:latin typeface="+mj-lt"/>
              </a:rPr>
              <a:t>giặt</a:t>
            </a:r>
            <a:r>
              <a:rPr lang="en-US" sz="2800" b="1" dirty="0">
                <a:latin typeface="+mj-lt"/>
              </a:rPr>
              <a:t> </a:t>
            </a:r>
            <a:r>
              <a:rPr lang="en-US" sz="2800" b="1" dirty="0" err="1">
                <a:latin typeface="+mj-lt"/>
              </a:rPr>
              <a:t>thì</a:t>
            </a:r>
            <a:r>
              <a:rPr lang="en-US" sz="2800" b="1" dirty="0">
                <a:latin typeface="+mj-lt"/>
              </a:rPr>
              <a:t> </a:t>
            </a:r>
            <a:r>
              <a:rPr lang="en-US" sz="2800" b="1" dirty="0" err="1">
                <a:latin typeface="+mj-lt"/>
              </a:rPr>
              <a:t>cần</a:t>
            </a:r>
            <a:r>
              <a:rPr lang="en-US" sz="2800" b="1" dirty="0">
                <a:latin typeface="+mj-lt"/>
              </a:rPr>
              <a:t> </a:t>
            </a:r>
            <a:r>
              <a:rPr lang="en-US" sz="2800" b="1" dirty="0" err="1">
                <a:latin typeface="+mj-lt"/>
              </a:rPr>
              <a:t>bật</a:t>
            </a:r>
            <a:r>
              <a:rPr lang="en-US" sz="2800" b="1" dirty="0">
                <a:latin typeface="+mj-lt"/>
              </a:rPr>
              <a:t> </a:t>
            </a:r>
            <a:r>
              <a:rPr lang="en-US" sz="2800" b="1" dirty="0" err="1">
                <a:latin typeface="+mj-lt"/>
              </a:rPr>
              <a:t>mức</a:t>
            </a:r>
            <a:r>
              <a:rPr lang="en-US" sz="2800" b="1" dirty="0">
                <a:latin typeface="+mj-lt"/>
              </a:rPr>
              <a:t> </a:t>
            </a:r>
            <a:r>
              <a:rPr lang="en-US" sz="2800" b="1" dirty="0" err="1">
                <a:latin typeface="+mj-lt"/>
              </a:rPr>
              <a:t>nước</a:t>
            </a:r>
            <a:r>
              <a:rPr lang="en-US" sz="2800" b="1" dirty="0">
                <a:latin typeface="+mj-lt"/>
              </a:rPr>
              <a:t> </a:t>
            </a:r>
            <a:r>
              <a:rPr lang="en-US" sz="2800" b="1" dirty="0" err="1">
                <a:latin typeface="+mj-lt"/>
              </a:rPr>
              <a:t>phù</a:t>
            </a:r>
            <a:r>
              <a:rPr lang="en-US" sz="2800" b="1" dirty="0">
                <a:latin typeface="+mj-lt"/>
              </a:rPr>
              <a:t> </a:t>
            </a:r>
            <a:r>
              <a:rPr lang="en-US" sz="2800" b="1" dirty="0" err="1">
                <a:latin typeface="+mj-lt"/>
              </a:rPr>
              <a:t>hợp</a:t>
            </a:r>
            <a:r>
              <a:rPr lang="en-US" sz="2800" b="1" dirty="0">
                <a:latin typeface="+mj-lt"/>
              </a:rPr>
              <a:t> </a:t>
            </a:r>
            <a:r>
              <a:rPr lang="en-US" sz="2800" b="1" dirty="0" err="1">
                <a:latin typeface="+mj-lt"/>
              </a:rPr>
              <a:t>với</a:t>
            </a:r>
            <a:r>
              <a:rPr lang="en-US" sz="2800" b="1" dirty="0">
                <a:latin typeface="+mj-lt"/>
              </a:rPr>
              <a:t> ……………… </a:t>
            </a:r>
            <a:r>
              <a:rPr lang="en-US" sz="2800" b="1" dirty="0" err="1">
                <a:latin typeface="+mj-lt"/>
              </a:rPr>
              <a:t>quần</a:t>
            </a:r>
            <a:r>
              <a:rPr lang="en-US" sz="2800" b="1" dirty="0">
                <a:latin typeface="+mj-lt"/>
              </a:rPr>
              <a:t> </a:t>
            </a:r>
            <a:r>
              <a:rPr lang="en-US" sz="2800" b="1" dirty="0" err="1">
                <a:latin typeface="+mj-lt"/>
              </a:rPr>
              <a:t>áo</a:t>
            </a:r>
            <a:r>
              <a:rPr lang="en-US" sz="2800" b="1" dirty="0">
                <a:latin typeface="+mj-lt"/>
              </a:rPr>
              <a:t> </a:t>
            </a:r>
            <a:r>
              <a:rPr lang="en-US" sz="2800" b="1" dirty="0" err="1">
                <a:latin typeface="+mj-lt"/>
              </a:rPr>
              <a:t>cần</a:t>
            </a:r>
            <a:r>
              <a:rPr lang="en-US" sz="2800" b="1" dirty="0">
                <a:latin typeface="+mj-lt"/>
              </a:rPr>
              <a:t> </a:t>
            </a:r>
            <a:r>
              <a:rPr lang="en-US" sz="2800" b="1" dirty="0" err="1">
                <a:latin typeface="+mj-lt"/>
              </a:rPr>
              <a:t>giặt</a:t>
            </a:r>
            <a:r>
              <a:rPr lang="en-US" sz="2800" b="1" dirty="0">
                <a:latin typeface="+mj-lt"/>
              </a:rPr>
              <a:t>. </a:t>
            </a:r>
            <a:r>
              <a:rPr lang="en-US" sz="2800" b="1" dirty="0" err="1">
                <a:latin typeface="+mj-lt"/>
              </a:rPr>
              <a:t>Chủ</a:t>
            </a:r>
            <a:r>
              <a:rPr lang="en-US" sz="2800" b="1" dirty="0">
                <a:latin typeface="+mj-lt"/>
              </a:rPr>
              <a:t> </a:t>
            </a:r>
            <a:r>
              <a:rPr lang="en-US" sz="2800" b="1" dirty="0" err="1">
                <a:latin typeface="+mj-lt"/>
              </a:rPr>
              <a:t>nên</a:t>
            </a:r>
            <a:r>
              <a:rPr lang="en-US" sz="2800" b="1" dirty="0">
                <a:latin typeface="+mj-lt"/>
              </a:rPr>
              <a:t> </a:t>
            </a:r>
            <a:r>
              <a:rPr lang="en-US" sz="2800" b="1" dirty="0" err="1">
                <a:latin typeface="+mj-lt"/>
              </a:rPr>
              <a:t>giặt</a:t>
            </a:r>
            <a:r>
              <a:rPr lang="en-US" sz="2800" b="1" dirty="0">
                <a:latin typeface="+mj-lt"/>
              </a:rPr>
              <a:t> </a:t>
            </a:r>
            <a:r>
              <a:rPr lang="en-US" sz="2800" b="1" dirty="0" err="1">
                <a:latin typeface="+mj-lt"/>
              </a:rPr>
              <a:t>khi</a:t>
            </a:r>
            <a:r>
              <a:rPr lang="en-US" sz="2800" b="1" dirty="0">
                <a:latin typeface="+mj-lt"/>
              </a:rPr>
              <a:t> </a:t>
            </a:r>
            <a:r>
              <a:rPr lang="en-US" sz="2800" b="1" dirty="0" err="1">
                <a:latin typeface="+mj-lt"/>
              </a:rPr>
              <a:t>đủ</a:t>
            </a:r>
            <a:r>
              <a:rPr lang="en-US" sz="2800" b="1" dirty="0">
                <a:latin typeface="+mj-lt"/>
              </a:rPr>
              <a:t>………….. </a:t>
            </a:r>
            <a:r>
              <a:rPr lang="en-US" sz="2800" b="1" dirty="0" err="1">
                <a:latin typeface="+mj-lt"/>
              </a:rPr>
              <a:t>quần</a:t>
            </a:r>
            <a:r>
              <a:rPr lang="en-US" sz="2800" b="1" dirty="0">
                <a:latin typeface="+mj-lt"/>
              </a:rPr>
              <a:t> </a:t>
            </a:r>
            <a:r>
              <a:rPr lang="en-US" sz="2800" b="1" dirty="0" err="1">
                <a:latin typeface="+mj-lt"/>
              </a:rPr>
              <a:t>áo</a:t>
            </a:r>
            <a:r>
              <a:rPr lang="en-US" sz="2800" b="1" dirty="0">
                <a:latin typeface="+mj-lt"/>
              </a:rPr>
              <a:t>.</a:t>
            </a:r>
            <a:endParaRPr sz="2800" b="1" dirty="0">
              <a:latin typeface="+mj-lt"/>
            </a:endParaRPr>
          </a:p>
        </p:txBody>
      </p:sp>
      <p:sp>
        <p:nvSpPr>
          <p:cNvPr id="227" name="Google Shape;227;p20" descr="n87 Zalo Nguyen Thi Lan Anh"/>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2000" b="1" i="0" u="none" strike="noStrike" kern="0" cap="none" spc="0" normalizeH="0" baseline="0" noProof="0">
                <a:ln>
                  <a:noFill/>
                </a:ln>
                <a:solidFill>
                  <a:srgbClr val="7F8B91"/>
                </a:solidFill>
                <a:effectLst/>
                <a:uLnTx/>
                <a:uFillTx/>
                <a:latin typeface="Arial"/>
                <a:cs typeface="Amatic SC"/>
                <a:sym typeface="Amatic SC"/>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52</a:t>
            </a:fld>
            <a:endParaRPr kumimoji="0" sz="2000" b="1" i="0" u="none" strike="noStrike" kern="0" cap="none" spc="0" normalizeH="0" baseline="0" noProof="0">
              <a:ln>
                <a:noFill/>
              </a:ln>
              <a:solidFill>
                <a:srgbClr val="7F8B91"/>
              </a:solidFill>
              <a:effectLst/>
              <a:uLnTx/>
              <a:uFillTx/>
              <a:latin typeface="Arial"/>
              <a:cs typeface="Amatic SC"/>
              <a:sym typeface="Amatic SC"/>
            </a:endParaRPr>
          </a:p>
        </p:txBody>
      </p:sp>
      <p:sp>
        <p:nvSpPr>
          <p:cNvPr id="228" name="Google Shape;228;p20" descr="n87 Zalo Nguyen Thi Lan Anh"/>
          <p:cNvSpPr/>
          <p:nvPr/>
        </p:nvSpPr>
        <p:spPr>
          <a:xfrm>
            <a:off x="10197992" y="5086532"/>
            <a:ext cx="1250129" cy="1113905"/>
          </a:xfrm>
          <a:custGeom>
            <a:avLst/>
            <a:gdLst/>
            <a:ahLst/>
            <a:cxnLst/>
            <a:rect l="l" t="t" r="r" b="b"/>
            <a:pathLst>
              <a:path w="444359" h="395938" extrusionOk="0">
                <a:moveTo>
                  <a:pt x="135136" y="205311"/>
                </a:moveTo>
                <a:lnTo>
                  <a:pt x="101482" y="200356"/>
                </a:lnTo>
                <a:cubicBezTo>
                  <a:pt x="92405" y="199041"/>
                  <a:pt x="88788" y="213642"/>
                  <a:pt x="98347" y="215046"/>
                </a:cubicBezTo>
                <a:lnTo>
                  <a:pt x="132067" y="220001"/>
                </a:lnTo>
                <a:cubicBezTo>
                  <a:pt x="141056" y="221316"/>
                  <a:pt x="144673" y="206714"/>
                  <a:pt x="135136" y="205311"/>
                </a:cubicBezTo>
                <a:close/>
                <a:moveTo>
                  <a:pt x="293388" y="291650"/>
                </a:moveTo>
                <a:cubicBezTo>
                  <a:pt x="292554" y="295482"/>
                  <a:pt x="294966" y="299271"/>
                  <a:pt x="298803" y="300115"/>
                </a:cubicBezTo>
                <a:cubicBezTo>
                  <a:pt x="298869" y="300130"/>
                  <a:pt x="298935" y="300144"/>
                  <a:pt x="299001" y="300157"/>
                </a:cubicBezTo>
                <a:cubicBezTo>
                  <a:pt x="299373" y="300157"/>
                  <a:pt x="300711" y="300157"/>
                  <a:pt x="300930" y="300551"/>
                </a:cubicBezTo>
                <a:cubicBezTo>
                  <a:pt x="299921" y="300222"/>
                  <a:pt x="299790" y="300201"/>
                  <a:pt x="300535" y="300551"/>
                </a:cubicBezTo>
                <a:cubicBezTo>
                  <a:pt x="301280" y="300902"/>
                  <a:pt x="301456" y="300924"/>
                  <a:pt x="302267" y="301297"/>
                </a:cubicBezTo>
                <a:lnTo>
                  <a:pt x="302377" y="301297"/>
                </a:lnTo>
                <a:cubicBezTo>
                  <a:pt x="309919" y="308335"/>
                  <a:pt x="320267" y="297416"/>
                  <a:pt x="313142" y="290335"/>
                </a:cubicBezTo>
                <a:cubicBezTo>
                  <a:pt x="307573" y="285621"/>
                  <a:pt x="295756" y="281894"/>
                  <a:pt x="293388" y="291650"/>
                </a:cubicBezTo>
                <a:close/>
                <a:moveTo>
                  <a:pt x="285999" y="274110"/>
                </a:moveTo>
                <a:cubicBezTo>
                  <a:pt x="269973" y="263589"/>
                  <a:pt x="253310" y="254069"/>
                  <a:pt x="236099" y="245608"/>
                </a:cubicBezTo>
                <a:cubicBezTo>
                  <a:pt x="227833" y="241530"/>
                  <a:pt x="220752" y="255014"/>
                  <a:pt x="229346" y="259180"/>
                </a:cubicBezTo>
                <a:cubicBezTo>
                  <a:pt x="245439" y="267053"/>
                  <a:pt x="261027" y="275919"/>
                  <a:pt x="276002" y="285730"/>
                </a:cubicBezTo>
                <a:cubicBezTo>
                  <a:pt x="283697" y="290576"/>
                  <a:pt x="293738" y="279109"/>
                  <a:pt x="285999" y="274023"/>
                </a:cubicBezTo>
                <a:close/>
                <a:moveTo>
                  <a:pt x="433354" y="1544"/>
                </a:moveTo>
                <a:cubicBezTo>
                  <a:pt x="431162" y="3057"/>
                  <a:pt x="428970" y="4482"/>
                  <a:pt x="426908" y="5929"/>
                </a:cubicBezTo>
                <a:cubicBezTo>
                  <a:pt x="425220" y="5833"/>
                  <a:pt x="423554" y="6381"/>
                  <a:pt x="422239" y="7464"/>
                </a:cubicBezTo>
                <a:cubicBezTo>
                  <a:pt x="417854" y="10840"/>
                  <a:pt x="413469" y="14261"/>
                  <a:pt x="408952" y="17659"/>
                </a:cubicBezTo>
                <a:cubicBezTo>
                  <a:pt x="315904" y="75803"/>
                  <a:pt x="209197" y="106563"/>
                  <a:pt x="111195" y="154928"/>
                </a:cubicBezTo>
                <a:cubicBezTo>
                  <a:pt x="93853" y="163501"/>
                  <a:pt x="76773" y="172622"/>
                  <a:pt x="60089" y="182400"/>
                </a:cubicBezTo>
                <a:cubicBezTo>
                  <a:pt x="42549" y="192748"/>
                  <a:pt x="25141" y="203184"/>
                  <a:pt x="5146" y="208249"/>
                </a:cubicBezTo>
                <a:cubicBezTo>
                  <a:pt x="-1804" y="210003"/>
                  <a:pt x="-1147" y="218532"/>
                  <a:pt x="3743" y="221404"/>
                </a:cubicBezTo>
                <a:cubicBezTo>
                  <a:pt x="4707" y="222430"/>
                  <a:pt x="5979" y="223140"/>
                  <a:pt x="7360" y="223443"/>
                </a:cubicBezTo>
                <a:cubicBezTo>
                  <a:pt x="52371" y="234230"/>
                  <a:pt x="97777" y="242999"/>
                  <a:pt x="143621" y="249752"/>
                </a:cubicBezTo>
                <a:lnTo>
                  <a:pt x="143117" y="384961"/>
                </a:lnTo>
                <a:cubicBezTo>
                  <a:pt x="142854" y="387829"/>
                  <a:pt x="144717" y="390464"/>
                  <a:pt x="147502" y="391166"/>
                </a:cubicBezTo>
                <a:cubicBezTo>
                  <a:pt x="148620" y="393251"/>
                  <a:pt x="150615" y="394717"/>
                  <a:pt x="152939" y="395156"/>
                </a:cubicBezTo>
                <a:cubicBezTo>
                  <a:pt x="155855" y="396721"/>
                  <a:pt x="159473" y="395875"/>
                  <a:pt x="161402" y="393183"/>
                </a:cubicBezTo>
                <a:cubicBezTo>
                  <a:pt x="187777" y="361278"/>
                  <a:pt x="215797" y="330777"/>
                  <a:pt x="245351" y="301801"/>
                </a:cubicBezTo>
                <a:cubicBezTo>
                  <a:pt x="266464" y="313914"/>
                  <a:pt x="286394" y="328001"/>
                  <a:pt x="304854" y="343874"/>
                </a:cubicBezTo>
                <a:cubicBezTo>
                  <a:pt x="316496" y="353850"/>
                  <a:pt x="331712" y="356854"/>
                  <a:pt x="343266" y="366413"/>
                </a:cubicBezTo>
                <a:cubicBezTo>
                  <a:pt x="346533" y="371170"/>
                  <a:pt x="355500" y="370798"/>
                  <a:pt x="356553" y="363519"/>
                </a:cubicBezTo>
                <a:cubicBezTo>
                  <a:pt x="373083" y="243175"/>
                  <a:pt x="405510" y="125528"/>
                  <a:pt x="443593" y="10753"/>
                </a:cubicBezTo>
                <a:cubicBezTo>
                  <a:pt x="446618" y="4679"/>
                  <a:pt x="440173" y="-3323"/>
                  <a:pt x="433354" y="1457"/>
                </a:cubicBezTo>
                <a:close/>
                <a:moveTo>
                  <a:pt x="144959" y="232695"/>
                </a:moveTo>
                <a:cubicBezTo>
                  <a:pt x="144345" y="233234"/>
                  <a:pt x="143819" y="233863"/>
                  <a:pt x="143380" y="234558"/>
                </a:cubicBezTo>
                <a:cubicBezTo>
                  <a:pt x="106218" y="229033"/>
                  <a:pt x="69319" y="222164"/>
                  <a:pt x="32639" y="213949"/>
                </a:cubicBezTo>
                <a:cubicBezTo>
                  <a:pt x="52744" y="204895"/>
                  <a:pt x="71358" y="192134"/>
                  <a:pt x="90652" y="181720"/>
                </a:cubicBezTo>
                <a:cubicBezTo>
                  <a:pt x="170610" y="138682"/>
                  <a:pt x="257497" y="110816"/>
                  <a:pt x="339320" y="71856"/>
                </a:cubicBezTo>
                <a:cubicBezTo>
                  <a:pt x="273370" y="123978"/>
                  <a:pt x="208584" y="177592"/>
                  <a:pt x="144959" y="232695"/>
                </a:cubicBezTo>
                <a:close/>
                <a:moveTo>
                  <a:pt x="157938" y="358827"/>
                </a:moveTo>
                <a:lnTo>
                  <a:pt x="158376" y="242429"/>
                </a:lnTo>
                <a:cubicBezTo>
                  <a:pt x="158376" y="241688"/>
                  <a:pt x="158267" y="240949"/>
                  <a:pt x="158070" y="240237"/>
                </a:cubicBezTo>
                <a:cubicBezTo>
                  <a:pt x="232788" y="175691"/>
                  <a:pt x="309152" y="113147"/>
                  <a:pt x="387181" y="52607"/>
                </a:cubicBezTo>
                <a:lnTo>
                  <a:pt x="297159" y="137213"/>
                </a:lnTo>
                <a:cubicBezTo>
                  <a:pt x="259098" y="172972"/>
                  <a:pt x="217024" y="207372"/>
                  <a:pt x="189531" y="252405"/>
                </a:cubicBezTo>
                <a:cubicBezTo>
                  <a:pt x="188216" y="254240"/>
                  <a:pt x="188018" y="256658"/>
                  <a:pt x="189049" y="258675"/>
                </a:cubicBezTo>
                <a:cubicBezTo>
                  <a:pt x="189356" y="259691"/>
                  <a:pt x="189882" y="260620"/>
                  <a:pt x="190605" y="261394"/>
                </a:cubicBezTo>
                <a:cubicBezTo>
                  <a:pt x="181222" y="294369"/>
                  <a:pt x="170325" y="326817"/>
                  <a:pt x="157938" y="358739"/>
                </a:cubicBezTo>
                <a:close/>
                <a:moveTo>
                  <a:pt x="174535" y="355801"/>
                </a:moveTo>
                <a:cubicBezTo>
                  <a:pt x="184927" y="328323"/>
                  <a:pt x="194267" y="300479"/>
                  <a:pt x="202533" y="272269"/>
                </a:cubicBezTo>
                <a:cubicBezTo>
                  <a:pt x="212223" y="280124"/>
                  <a:pt x="222396" y="287379"/>
                  <a:pt x="232964" y="293996"/>
                </a:cubicBezTo>
                <a:cubicBezTo>
                  <a:pt x="212749" y="313844"/>
                  <a:pt x="193281" y="334418"/>
                  <a:pt x="174535" y="355713"/>
                </a:cubicBezTo>
                <a:close/>
                <a:moveTo>
                  <a:pt x="344143" y="348807"/>
                </a:moveTo>
                <a:cubicBezTo>
                  <a:pt x="334847" y="343743"/>
                  <a:pt x="324608" y="340432"/>
                  <a:pt x="316255" y="333460"/>
                </a:cubicBezTo>
                <a:cubicBezTo>
                  <a:pt x="304394" y="323193"/>
                  <a:pt x="291962" y="313631"/>
                  <a:pt x="278983" y="304827"/>
                </a:cubicBezTo>
                <a:cubicBezTo>
                  <a:pt x="253946" y="288581"/>
                  <a:pt x="227351" y="274637"/>
                  <a:pt x="205273" y="254400"/>
                </a:cubicBezTo>
                <a:cubicBezTo>
                  <a:pt x="232701" y="211538"/>
                  <a:pt x="274533" y="178125"/>
                  <a:pt x="311212" y="143637"/>
                </a:cubicBezTo>
                <a:cubicBezTo>
                  <a:pt x="346993" y="110020"/>
                  <a:pt x="382796" y="76401"/>
                  <a:pt x="418643" y="42784"/>
                </a:cubicBezTo>
                <a:cubicBezTo>
                  <a:pt x="385098" y="142442"/>
                  <a:pt x="360170" y="244797"/>
                  <a:pt x="344143" y="348720"/>
                </a:cubicBezTo>
                <a:close/>
                <a:moveTo>
                  <a:pt x="55923" y="163172"/>
                </a:moveTo>
                <a:cubicBezTo>
                  <a:pt x="76620" y="147430"/>
                  <a:pt x="101087" y="137608"/>
                  <a:pt x="124481" y="126668"/>
                </a:cubicBezTo>
                <a:lnTo>
                  <a:pt x="197797" y="92378"/>
                </a:lnTo>
                <a:cubicBezTo>
                  <a:pt x="206238" y="88431"/>
                  <a:pt x="202379" y="74268"/>
                  <a:pt x="193412" y="78434"/>
                </a:cubicBezTo>
                <a:lnTo>
                  <a:pt x="116237" y="114478"/>
                </a:lnTo>
                <a:cubicBezTo>
                  <a:pt x="92954" y="125440"/>
                  <a:pt x="68661" y="135306"/>
                  <a:pt x="48052" y="150960"/>
                </a:cubicBezTo>
                <a:cubicBezTo>
                  <a:pt x="40532" y="156704"/>
                  <a:pt x="48096" y="169114"/>
                  <a:pt x="55923" y="163084"/>
                </a:cubicBezTo>
                <a:close/>
                <a:moveTo>
                  <a:pt x="41760" y="133684"/>
                </a:moveTo>
                <a:cubicBezTo>
                  <a:pt x="60198" y="122794"/>
                  <a:pt x="79119" y="112805"/>
                  <a:pt x="98479" y="103713"/>
                </a:cubicBezTo>
                <a:cubicBezTo>
                  <a:pt x="106919" y="99766"/>
                  <a:pt x="103061" y="85603"/>
                  <a:pt x="94094" y="89791"/>
                </a:cubicBezTo>
                <a:cubicBezTo>
                  <a:pt x="73528" y="99409"/>
                  <a:pt x="53467" y="109990"/>
                  <a:pt x="33889" y="121537"/>
                </a:cubicBezTo>
                <a:cubicBezTo>
                  <a:pt x="25689" y="126339"/>
                  <a:pt x="33341" y="138573"/>
                  <a:pt x="41760" y="13359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Calibri"/>
              <a:cs typeface="Calibri"/>
              <a:sym typeface="Calibri"/>
            </a:endParaRPr>
          </a:p>
        </p:txBody>
      </p:sp>
      <p:sp>
        <p:nvSpPr>
          <p:cNvPr id="2" name="TextBox 1" descr="n87 Zalo Nguyen Thi Lan Anh"/>
          <p:cNvSpPr txBox="1"/>
          <p:nvPr/>
        </p:nvSpPr>
        <p:spPr>
          <a:xfrm>
            <a:off x="1217102" y="2331377"/>
            <a:ext cx="2272937" cy="52322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118531" marR="0" lvl="0" indent="0" algn="just">
              <a:lnSpc>
                <a:spcPct val="100000"/>
              </a:lnSpc>
              <a:spcBef>
                <a:spcPts val="0"/>
              </a:spcBef>
              <a:spcAft>
                <a:spcPts val="0"/>
              </a:spcAft>
              <a:buClr>
                <a:schemeClr val="accent1"/>
              </a:buClr>
              <a:buSzPts val="2200"/>
              <a:buFont typeface="Nunito"/>
              <a:buNone/>
              <a:defRPr sz="2800" b="1" i="0" u="none" strike="noStrike" cap="none">
                <a:solidFill>
                  <a:schemeClr val="dk1"/>
                </a:solidFill>
                <a:latin typeface="+mj-lt"/>
                <a:ea typeface="Nunito"/>
                <a:cs typeface="Nunito"/>
                <a:sym typeface="Nunito"/>
              </a:defRPr>
            </a:lvl1pPr>
            <a:lvl2pPr marL="1219170" marR="0" lvl="1" indent="-491054">
              <a:lnSpc>
                <a:spcPct val="100000"/>
              </a:lnSpc>
              <a:spcBef>
                <a:spcPts val="1333"/>
              </a:spcBef>
              <a:spcAft>
                <a:spcPts val="0"/>
              </a:spcAft>
              <a:buClr>
                <a:schemeClr val="dk2"/>
              </a:buClr>
              <a:buSzPts val="2200"/>
              <a:buFont typeface="Nunito"/>
              <a:buChar char="✗"/>
              <a:defRPr sz="2200" b="0" i="0" u="none" strike="noStrike" cap="none">
                <a:solidFill>
                  <a:schemeClr val="dk1"/>
                </a:solidFill>
                <a:latin typeface="Nunito"/>
                <a:ea typeface="Nunito"/>
                <a:cs typeface="Nunito"/>
                <a:sym typeface="Nunito"/>
              </a:defRPr>
            </a:lvl2pPr>
            <a:lvl3pPr marL="1828754" marR="0" lvl="2"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3pPr>
            <a:lvl4pPr marL="2438339" marR="0" lvl="3"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4pPr>
            <a:lvl5pPr marL="3047924" marR="0" lvl="4"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5pPr>
            <a:lvl6pPr marL="3657509" marR="0" lvl="5"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6pPr>
            <a:lvl7pPr marL="4267093" marR="0" lvl="6"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7pPr>
            <a:lvl8pPr marL="4876678" marR="0" lvl="7"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8pPr>
            <a:lvl9pPr marL="5486263" marR="0" lvl="8" indent="-491054">
              <a:lnSpc>
                <a:spcPct val="100000"/>
              </a:lnSpc>
              <a:spcBef>
                <a:spcPts val="1333"/>
              </a:spcBef>
              <a:spcAft>
                <a:spcPts val="1333"/>
              </a:spcAft>
              <a:buClr>
                <a:schemeClr val="dk1"/>
              </a:buClr>
              <a:buSzPts val="2200"/>
              <a:buFont typeface="Nunito"/>
              <a:buChar char="■"/>
              <a:defRPr sz="2200" b="0" i="0" u="none" strike="noStrike" cap="none">
                <a:solidFill>
                  <a:schemeClr val="dk1"/>
                </a:solidFill>
                <a:latin typeface="Nunito"/>
                <a:ea typeface="Nunito"/>
                <a:cs typeface="Nunito"/>
                <a:sym typeface="Nunito"/>
              </a:defRPr>
            </a:lvl9pPr>
          </a:lstStyle>
          <a:p>
            <a:pPr marL="118531" marR="0" lvl="0" indent="0" algn="just" defTabSz="914400" rtl="0" eaLnBrk="1" fontAlgn="auto" latinLnBrk="0" hangingPunct="1">
              <a:lnSpc>
                <a:spcPct val="100000"/>
              </a:lnSpc>
              <a:spcBef>
                <a:spcPts val="0"/>
              </a:spcBef>
              <a:spcAft>
                <a:spcPts val="0"/>
              </a:spcAft>
              <a:buClr>
                <a:srgbClr val="AEE25A"/>
              </a:buClr>
              <a:buSzPts val="2200"/>
              <a:buFont typeface="Nunito"/>
              <a:buNone/>
              <a:tabLst/>
              <a:defRPr/>
            </a:pPr>
            <a:r>
              <a:rPr lang="en-US" dirty="0" err="1">
                <a:solidFill>
                  <a:srgbClr val="FF0000"/>
                </a:solidFill>
                <a:latin typeface="Arial"/>
              </a:rPr>
              <a:t>s</a:t>
            </a:r>
            <a:r>
              <a:rPr kumimoji="0" lang="en-US" sz="2800" b="1" i="0" u="none" strike="noStrike" kern="1200" cap="none" spc="0" normalizeH="0" baseline="0" noProof="0" dirty="0">
                <a:ln>
                  <a:noFill/>
                </a:ln>
                <a:solidFill>
                  <a:srgbClr val="FF0000"/>
                </a:solidFill>
                <a:effectLst/>
                <a:uLnTx/>
                <a:uFillTx/>
                <a:latin typeface="Arial"/>
                <a:sym typeface="Nunito"/>
              </a:rPr>
              <a:t>ố </a:t>
            </a:r>
            <a:r>
              <a:rPr kumimoji="0" lang="en-US" sz="2800" b="1" i="0" u="none" strike="noStrike" kern="1200" cap="none" spc="0" normalizeH="0" baseline="0" noProof="0" dirty="0" err="1">
                <a:ln>
                  <a:noFill/>
                </a:ln>
                <a:solidFill>
                  <a:srgbClr val="FF0000"/>
                </a:solidFill>
                <a:effectLst/>
                <a:uLnTx/>
                <a:uFillTx/>
                <a:latin typeface="Arial"/>
                <a:sym typeface="Nunito"/>
              </a:rPr>
              <a:t>lượng</a:t>
            </a:r>
            <a:endParaRPr kumimoji="0" lang="en-US" sz="2800" b="1" i="0" u="none" strike="noStrike" kern="1200" cap="none" spc="0" normalizeH="0" baseline="0" noProof="0" dirty="0">
              <a:ln>
                <a:noFill/>
              </a:ln>
              <a:solidFill>
                <a:srgbClr val="FF0000"/>
              </a:solidFill>
              <a:effectLst/>
              <a:uLnTx/>
              <a:uFillTx/>
              <a:latin typeface="Arial"/>
              <a:sym typeface="Nunito"/>
            </a:endParaRPr>
          </a:p>
        </p:txBody>
      </p:sp>
      <p:sp>
        <p:nvSpPr>
          <p:cNvPr id="8" name="TextBox 7" descr="n87 Zalo Nguyen Thi Lan Anh"/>
          <p:cNvSpPr txBox="1"/>
          <p:nvPr/>
        </p:nvSpPr>
        <p:spPr>
          <a:xfrm>
            <a:off x="9988521" y="2393253"/>
            <a:ext cx="1459600" cy="52322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118531" marR="0" lvl="0" indent="0" algn="just">
              <a:lnSpc>
                <a:spcPct val="100000"/>
              </a:lnSpc>
              <a:spcBef>
                <a:spcPts val="0"/>
              </a:spcBef>
              <a:spcAft>
                <a:spcPts val="0"/>
              </a:spcAft>
              <a:buClr>
                <a:schemeClr val="accent1"/>
              </a:buClr>
              <a:buSzPts val="2200"/>
              <a:buFont typeface="Nunito"/>
              <a:buNone/>
              <a:defRPr sz="2800" b="1" i="0" u="none" strike="noStrike" cap="none">
                <a:solidFill>
                  <a:schemeClr val="dk1"/>
                </a:solidFill>
                <a:latin typeface="+mj-lt"/>
                <a:ea typeface="Nunito"/>
                <a:cs typeface="Nunito"/>
                <a:sym typeface="Nunito"/>
              </a:defRPr>
            </a:lvl1pPr>
            <a:lvl2pPr marL="1219170" marR="0" lvl="1" indent="-491054">
              <a:lnSpc>
                <a:spcPct val="100000"/>
              </a:lnSpc>
              <a:spcBef>
                <a:spcPts val="1333"/>
              </a:spcBef>
              <a:spcAft>
                <a:spcPts val="0"/>
              </a:spcAft>
              <a:buClr>
                <a:schemeClr val="dk2"/>
              </a:buClr>
              <a:buSzPts val="2200"/>
              <a:buFont typeface="Nunito"/>
              <a:buChar char="✗"/>
              <a:defRPr sz="2200" b="0" i="0" u="none" strike="noStrike" cap="none">
                <a:solidFill>
                  <a:schemeClr val="dk1"/>
                </a:solidFill>
                <a:latin typeface="Nunito"/>
                <a:ea typeface="Nunito"/>
                <a:cs typeface="Nunito"/>
                <a:sym typeface="Nunito"/>
              </a:defRPr>
            </a:lvl2pPr>
            <a:lvl3pPr marL="1828754" marR="0" lvl="2"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3pPr>
            <a:lvl4pPr marL="2438339" marR="0" lvl="3"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4pPr>
            <a:lvl5pPr marL="3047924" marR="0" lvl="4"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5pPr>
            <a:lvl6pPr marL="3657509" marR="0" lvl="5"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6pPr>
            <a:lvl7pPr marL="4267093" marR="0" lvl="6"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7pPr>
            <a:lvl8pPr marL="4876678" marR="0" lvl="7"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8pPr>
            <a:lvl9pPr marL="5486263" marR="0" lvl="8" indent="-491054">
              <a:lnSpc>
                <a:spcPct val="100000"/>
              </a:lnSpc>
              <a:spcBef>
                <a:spcPts val="1333"/>
              </a:spcBef>
              <a:spcAft>
                <a:spcPts val="1333"/>
              </a:spcAft>
              <a:buClr>
                <a:schemeClr val="dk1"/>
              </a:buClr>
              <a:buSzPts val="2200"/>
              <a:buFont typeface="Nunito"/>
              <a:buChar char="■"/>
              <a:defRPr sz="2200" b="0" i="0" u="none" strike="noStrike" cap="none">
                <a:solidFill>
                  <a:schemeClr val="dk1"/>
                </a:solidFill>
                <a:latin typeface="Nunito"/>
                <a:ea typeface="Nunito"/>
                <a:cs typeface="Nunito"/>
                <a:sym typeface="Nunito"/>
              </a:defRPr>
            </a:lvl9pPr>
          </a:lstStyle>
          <a:p>
            <a:pPr marL="118531" marR="0" lvl="0" indent="0" algn="just" defTabSz="914400" rtl="0" eaLnBrk="1" fontAlgn="auto" latinLnBrk="0" hangingPunct="1">
              <a:lnSpc>
                <a:spcPct val="100000"/>
              </a:lnSpc>
              <a:spcBef>
                <a:spcPts val="0"/>
              </a:spcBef>
              <a:spcAft>
                <a:spcPts val="0"/>
              </a:spcAft>
              <a:buClr>
                <a:srgbClr val="AEE25A"/>
              </a:buClr>
              <a:buSzPts val="2200"/>
              <a:buFont typeface="Nunito"/>
              <a:buNone/>
              <a:tabLst/>
              <a:defRPr/>
            </a:pPr>
            <a:r>
              <a:rPr kumimoji="0" lang="en-US" sz="2800" b="1" i="0" u="none" strike="noStrike" kern="1200" cap="none" spc="0" normalizeH="0" baseline="0" noProof="0" dirty="0" err="1">
                <a:ln>
                  <a:noFill/>
                </a:ln>
                <a:solidFill>
                  <a:srgbClr val="FF0000"/>
                </a:solidFill>
                <a:effectLst/>
                <a:uLnTx/>
                <a:uFillTx/>
                <a:latin typeface="Arial"/>
                <a:sym typeface="Nunito"/>
              </a:rPr>
              <a:t>lượng</a:t>
            </a:r>
            <a:endParaRPr kumimoji="0" lang="en-US" sz="2800" b="1" i="0" u="none" strike="noStrike" kern="1200" cap="none" spc="0" normalizeH="0" baseline="0" noProof="0" dirty="0">
              <a:ln>
                <a:noFill/>
              </a:ln>
              <a:solidFill>
                <a:srgbClr val="FF0000"/>
              </a:solidFill>
              <a:effectLst/>
              <a:uLnTx/>
              <a:uFillTx/>
              <a:latin typeface="Arial"/>
              <a:sym typeface="Nunito"/>
            </a:endParaRPr>
          </a:p>
        </p:txBody>
      </p:sp>
      <p:pic>
        <p:nvPicPr>
          <p:cNvPr id="3074" name="Picture 2" descr="n87 Zalo Nguyen Thi Lan Anh"/>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240454" y="3542541"/>
            <a:ext cx="3626077" cy="241814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126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out)">
                                      <p:cBhvr>
                                        <p:cTn id="10" dur="2000"/>
                                        <p:tgtEl>
                                          <p:spTgt spid="8"/>
                                        </p:tgtEl>
                                      </p:cBhvr>
                                    </p:animEffect>
                                  </p:childTnLst>
                                </p:cTn>
                              </p:par>
                              <p:par>
                                <p:cTn id="11" presetID="6" presetClass="entr" presetSubtype="32"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circle(out)">
                                      <p:cBhvr>
                                        <p:cTn id="13"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0" descr="n87 Zalo Nguyen Thi Lan Anh"/>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p>
            <a:r>
              <a:rPr lang="en-US" dirty="0" err="1">
                <a:latin typeface="+mj-lt"/>
              </a:rPr>
              <a:t>Điền</a:t>
            </a:r>
            <a:r>
              <a:rPr lang="en-US" dirty="0">
                <a:latin typeface="+mj-lt"/>
              </a:rPr>
              <a:t> </a:t>
            </a:r>
            <a:r>
              <a:rPr lang="en-US" dirty="0" err="1">
                <a:latin typeface="+mj-lt"/>
              </a:rPr>
              <a:t>từ</a:t>
            </a:r>
            <a:r>
              <a:rPr lang="en-US" dirty="0">
                <a:latin typeface="+mj-lt"/>
              </a:rPr>
              <a:t> </a:t>
            </a:r>
            <a:r>
              <a:rPr lang="en-US" dirty="0" err="1">
                <a:latin typeface="+mj-lt"/>
              </a:rPr>
              <a:t>thích</a:t>
            </a:r>
            <a:r>
              <a:rPr lang="en-US" dirty="0">
                <a:latin typeface="+mj-lt"/>
              </a:rPr>
              <a:t> </a:t>
            </a:r>
            <a:r>
              <a:rPr lang="en-US" dirty="0" err="1">
                <a:latin typeface="+mj-lt"/>
              </a:rPr>
              <a:t>hợp</a:t>
            </a:r>
            <a:r>
              <a:rPr lang="en-US" dirty="0">
                <a:latin typeface="+mj-lt"/>
              </a:rPr>
              <a:t> </a:t>
            </a:r>
            <a:r>
              <a:rPr lang="en-US" dirty="0" err="1">
                <a:latin typeface="+mj-lt"/>
              </a:rPr>
              <a:t>vào</a:t>
            </a:r>
            <a:r>
              <a:rPr lang="en-US" dirty="0">
                <a:latin typeface="+mj-lt"/>
              </a:rPr>
              <a:t> </a:t>
            </a:r>
            <a:r>
              <a:rPr lang="en-US" dirty="0" err="1">
                <a:latin typeface="+mj-lt"/>
              </a:rPr>
              <a:t>chỗ</a:t>
            </a:r>
            <a:r>
              <a:rPr lang="en-US" dirty="0">
                <a:latin typeface="+mj-lt"/>
              </a:rPr>
              <a:t> </a:t>
            </a:r>
            <a:r>
              <a:rPr lang="en-US" dirty="0" err="1">
                <a:latin typeface="+mj-lt"/>
              </a:rPr>
              <a:t>trống</a:t>
            </a:r>
            <a:r>
              <a:rPr lang="en-US" dirty="0">
                <a:latin typeface="+mj-lt"/>
              </a:rPr>
              <a:t>:</a:t>
            </a:r>
            <a:endParaRPr dirty="0">
              <a:latin typeface="+mj-lt"/>
            </a:endParaRPr>
          </a:p>
        </p:txBody>
      </p:sp>
      <p:sp>
        <p:nvSpPr>
          <p:cNvPr id="226" name="Google Shape;226;p20" descr="n87 Zalo Nguyen Thi Lan Anh"/>
          <p:cNvSpPr txBox="1">
            <a:spLocks noGrp="1"/>
          </p:cNvSpPr>
          <p:nvPr>
            <p:ph type="body" idx="1"/>
          </p:nvPr>
        </p:nvSpPr>
        <p:spPr>
          <a:xfrm>
            <a:off x="1018903" y="1694957"/>
            <a:ext cx="10429218" cy="904550"/>
          </a:xfrm>
          <a:prstGeom prst="rect">
            <a:avLst/>
          </a:prstGeom>
        </p:spPr>
        <p:txBody>
          <a:bodyPr spcFirstLastPara="1" wrap="square" lIns="0" tIns="0" rIns="0" bIns="0" anchor="t" anchorCtr="0">
            <a:noAutofit/>
          </a:bodyPr>
          <a:lstStyle/>
          <a:p>
            <a:pPr marL="118531" indent="0" algn="just">
              <a:lnSpc>
                <a:spcPct val="150000"/>
              </a:lnSpc>
              <a:buNone/>
            </a:pPr>
            <a:r>
              <a:rPr lang="en-US" sz="2800" b="1" dirty="0" err="1">
                <a:latin typeface="+mj-lt"/>
              </a:rPr>
              <a:t>Đối</a:t>
            </a:r>
            <a:r>
              <a:rPr lang="en-US" sz="2800" b="1" dirty="0">
                <a:latin typeface="+mj-lt"/>
              </a:rPr>
              <a:t> </a:t>
            </a:r>
            <a:r>
              <a:rPr lang="en-US" sz="2800" b="1" dirty="0" err="1">
                <a:latin typeface="+mj-lt"/>
              </a:rPr>
              <a:t>máy</a:t>
            </a:r>
            <a:r>
              <a:rPr lang="en-US" sz="2800" b="1" dirty="0">
                <a:latin typeface="+mj-lt"/>
              </a:rPr>
              <a:t> </a:t>
            </a:r>
            <a:r>
              <a:rPr lang="en-US" sz="2800" b="1" dirty="0" err="1">
                <a:latin typeface="+mj-lt"/>
              </a:rPr>
              <a:t>điều</a:t>
            </a:r>
            <a:r>
              <a:rPr lang="en-US" sz="2800" b="1" dirty="0">
                <a:latin typeface="+mj-lt"/>
              </a:rPr>
              <a:t> </a:t>
            </a:r>
            <a:r>
              <a:rPr lang="en-US" sz="2800" b="1" dirty="0" err="1">
                <a:latin typeface="+mj-lt"/>
              </a:rPr>
              <a:t>hòa</a:t>
            </a:r>
            <a:r>
              <a:rPr lang="en-US" sz="2800" b="1" dirty="0">
                <a:latin typeface="+mj-lt"/>
              </a:rPr>
              <a:t>, </a:t>
            </a:r>
            <a:r>
              <a:rPr lang="en-US" sz="2800" b="1" dirty="0" err="1">
                <a:latin typeface="+mj-lt"/>
              </a:rPr>
              <a:t>máy</a:t>
            </a:r>
            <a:r>
              <a:rPr lang="en-US" sz="2800" b="1" dirty="0">
                <a:latin typeface="+mj-lt"/>
              </a:rPr>
              <a:t> </a:t>
            </a:r>
            <a:r>
              <a:rPr lang="en-US" sz="2800" b="1" dirty="0" err="1">
                <a:latin typeface="+mj-lt"/>
              </a:rPr>
              <a:t>lạnh</a:t>
            </a:r>
            <a:r>
              <a:rPr lang="en-US" sz="2800" b="1" dirty="0">
                <a:latin typeface="+mj-lt"/>
              </a:rPr>
              <a:t> </a:t>
            </a:r>
            <a:r>
              <a:rPr lang="en-US" sz="2800" b="1" dirty="0" err="1">
                <a:latin typeface="+mj-lt"/>
              </a:rPr>
              <a:t>thì</a:t>
            </a:r>
            <a:r>
              <a:rPr lang="en-US" sz="2800" b="1" dirty="0">
                <a:latin typeface="+mj-lt"/>
              </a:rPr>
              <a:t> </a:t>
            </a:r>
            <a:r>
              <a:rPr lang="en-US" sz="2800" b="1" dirty="0" err="1">
                <a:latin typeface="+mj-lt"/>
              </a:rPr>
              <a:t>nên</a:t>
            </a:r>
            <a:r>
              <a:rPr lang="en-US" sz="2800" b="1" dirty="0">
                <a:latin typeface="+mj-lt"/>
              </a:rPr>
              <a:t> </a:t>
            </a:r>
            <a:r>
              <a:rPr lang="en-US" sz="2800" b="1" dirty="0" err="1">
                <a:latin typeface="+mj-lt"/>
              </a:rPr>
              <a:t>thường</a:t>
            </a:r>
            <a:r>
              <a:rPr lang="en-US" sz="2800" b="1" dirty="0">
                <a:latin typeface="+mj-lt"/>
              </a:rPr>
              <a:t> </a:t>
            </a:r>
            <a:r>
              <a:rPr lang="en-US" sz="2800" b="1" dirty="0" err="1">
                <a:latin typeface="+mj-lt"/>
              </a:rPr>
              <a:t>xuyên</a:t>
            </a:r>
            <a:r>
              <a:rPr lang="en-US" sz="2800" b="1" dirty="0">
                <a:latin typeface="+mj-lt"/>
              </a:rPr>
              <a:t> </a:t>
            </a:r>
            <a:r>
              <a:rPr lang="en-US" sz="2800" b="1" dirty="0" err="1">
                <a:latin typeface="+mj-lt"/>
              </a:rPr>
              <a:t>làm</a:t>
            </a:r>
            <a:r>
              <a:rPr lang="en-US" sz="2800" b="1" dirty="0">
                <a:latin typeface="+mj-lt"/>
              </a:rPr>
              <a:t> </a:t>
            </a:r>
            <a:r>
              <a:rPr lang="en-US" sz="2800" b="1" dirty="0" err="1">
                <a:latin typeface="+mj-lt"/>
              </a:rPr>
              <a:t>sạch</a:t>
            </a:r>
            <a:r>
              <a:rPr lang="en-US" sz="2800" b="1" dirty="0">
                <a:latin typeface="+mj-lt"/>
              </a:rPr>
              <a:t> </a:t>
            </a:r>
            <a:r>
              <a:rPr lang="en-US" sz="2800" b="1" dirty="0" err="1">
                <a:latin typeface="+mj-lt"/>
              </a:rPr>
              <a:t>và</a:t>
            </a:r>
            <a:r>
              <a:rPr lang="en-US" sz="2800" b="1" dirty="0">
                <a:latin typeface="+mj-lt"/>
              </a:rPr>
              <a:t> </a:t>
            </a:r>
            <a:r>
              <a:rPr lang="en-US" sz="2800" b="1" dirty="0" err="1">
                <a:latin typeface="+mj-lt"/>
              </a:rPr>
              <a:t>thay</a:t>
            </a:r>
            <a:r>
              <a:rPr lang="en-US" sz="2800" b="1" dirty="0">
                <a:latin typeface="+mj-lt"/>
              </a:rPr>
              <a:t> ……………..</a:t>
            </a:r>
            <a:r>
              <a:rPr lang="en-US" sz="2800" b="1" dirty="0" err="1">
                <a:latin typeface="+mj-lt"/>
              </a:rPr>
              <a:t>điều</a:t>
            </a:r>
            <a:r>
              <a:rPr lang="en-US" sz="2800" b="1" dirty="0">
                <a:latin typeface="+mj-lt"/>
              </a:rPr>
              <a:t> </a:t>
            </a:r>
            <a:r>
              <a:rPr lang="en-US" sz="2800" b="1" dirty="0" err="1">
                <a:latin typeface="+mj-lt"/>
              </a:rPr>
              <a:t>hòa</a:t>
            </a:r>
            <a:r>
              <a:rPr lang="en-US" sz="2800" b="1" dirty="0">
                <a:latin typeface="+mj-lt"/>
              </a:rPr>
              <a:t>.</a:t>
            </a:r>
            <a:endParaRPr sz="2800" b="1" dirty="0">
              <a:latin typeface="+mj-lt"/>
            </a:endParaRPr>
          </a:p>
        </p:txBody>
      </p:sp>
      <p:sp>
        <p:nvSpPr>
          <p:cNvPr id="227" name="Google Shape;227;p20" descr="n87 Zalo Nguyen Thi Lan Anh"/>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2000" b="1" i="0" u="none" strike="noStrike" kern="0" cap="none" spc="0" normalizeH="0" baseline="0" noProof="0">
                <a:ln>
                  <a:noFill/>
                </a:ln>
                <a:solidFill>
                  <a:srgbClr val="7F8B91"/>
                </a:solidFill>
                <a:effectLst/>
                <a:uLnTx/>
                <a:uFillTx/>
                <a:latin typeface="Arial"/>
                <a:cs typeface="Amatic SC"/>
                <a:sym typeface="Amatic SC"/>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53</a:t>
            </a:fld>
            <a:endParaRPr kumimoji="0" sz="2000" b="1" i="0" u="none" strike="noStrike" kern="0" cap="none" spc="0" normalizeH="0" baseline="0" noProof="0">
              <a:ln>
                <a:noFill/>
              </a:ln>
              <a:solidFill>
                <a:srgbClr val="7F8B91"/>
              </a:solidFill>
              <a:effectLst/>
              <a:uLnTx/>
              <a:uFillTx/>
              <a:latin typeface="Arial"/>
              <a:cs typeface="Amatic SC"/>
              <a:sym typeface="Amatic SC"/>
            </a:endParaRPr>
          </a:p>
        </p:txBody>
      </p:sp>
      <p:sp>
        <p:nvSpPr>
          <p:cNvPr id="228" name="Google Shape;228;p20" descr="n87 Zalo Nguyen Thi Lan Anh"/>
          <p:cNvSpPr/>
          <p:nvPr/>
        </p:nvSpPr>
        <p:spPr>
          <a:xfrm>
            <a:off x="10197992" y="5086532"/>
            <a:ext cx="1250129" cy="1113905"/>
          </a:xfrm>
          <a:custGeom>
            <a:avLst/>
            <a:gdLst/>
            <a:ahLst/>
            <a:cxnLst/>
            <a:rect l="l" t="t" r="r" b="b"/>
            <a:pathLst>
              <a:path w="444359" h="395938" extrusionOk="0">
                <a:moveTo>
                  <a:pt x="135136" y="205311"/>
                </a:moveTo>
                <a:lnTo>
                  <a:pt x="101482" y="200356"/>
                </a:lnTo>
                <a:cubicBezTo>
                  <a:pt x="92405" y="199041"/>
                  <a:pt x="88788" y="213642"/>
                  <a:pt x="98347" y="215046"/>
                </a:cubicBezTo>
                <a:lnTo>
                  <a:pt x="132067" y="220001"/>
                </a:lnTo>
                <a:cubicBezTo>
                  <a:pt x="141056" y="221316"/>
                  <a:pt x="144673" y="206714"/>
                  <a:pt x="135136" y="205311"/>
                </a:cubicBezTo>
                <a:close/>
                <a:moveTo>
                  <a:pt x="293388" y="291650"/>
                </a:moveTo>
                <a:cubicBezTo>
                  <a:pt x="292554" y="295482"/>
                  <a:pt x="294966" y="299271"/>
                  <a:pt x="298803" y="300115"/>
                </a:cubicBezTo>
                <a:cubicBezTo>
                  <a:pt x="298869" y="300130"/>
                  <a:pt x="298935" y="300144"/>
                  <a:pt x="299001" y="300157"/>
                </a:cubicBezTo>
                <a:cubicBezTo>
                  <a:pt x="299373" y="300157"/>
                  <a:pt x="300711" y="300157"/>
                  <a:pt x="300930" y="300551"/>
                </a:cubicBezTo>
                <a:cubicBezTo>
                  <a:pt x="299921" y="300222"/>
                  <a:pt x="299790" y="300201"/>
                  <a:pt x="300535" y="300551"/>
                </a:cubicBezTo>
                <a:cubicBezTo>
                  <a:pt x="301280" y="300902"/>
                  <a:pt x="301456" y="300924"/>
                  <a:pt x="302267" y="301297"/>
                </a:cubicBezTo>
                <a:lnTo>
                  <a:pt x="302377" y="301297"/>
                </a:lnTo>
                <a:cubicBezTo>
                  <a:pt x="309919" y="308335"/>
                  <a:pt x="320267" y="297416"/>
                  <a:pt x="313142" y="290335"/>
                </a:cubicBezTo>
                <a:cubicBezTo>
                  <a:pt x="307573" y="285621"/>
                  <a:pt x="295756" y="281894"/>
                  <a:pt x="293388" y="291650"/>
                </a:cubicBezTo>
                <a:close/>
                <a:moveTo>
                  <a:pt x="285999" y="274110"/>
                </a:moveTo>
                <a:cubicBezTo>
                  <a:pt x="269973" y="263589"/>
                  <a:pt x="253310" y="254069"/>
                  <a:pt x="236099" y="245608"/>
                </a:cubicBezTo>
                <a:cubicBezTo>
                  <a:pt x="227833" y="241530"/>
                  <a:pt x="220752" y="255014"/>
                  <a:pt x="229346" y="259180"/>
                </a:cubicBezTo>
                <a:cubicBezTo>
                  <a:pt x="245439" y="267053"/>
                  <a:pt x="261027" y="275919"/>
                  <a:pt x="276002" y="285730"/>
                </a:cubicBezTo>
                <a:cubicBezTo>
                  <a:pt x="283697" y="290576"/>
                  <a:pt x="293738" y="279109"/>
                  <a:pt x="285999" y="274023"/>
                </a:cubicBezTo>
                <a:close/>
                <a:moveTo>
                  <a:pt x="433354" y="1544"/>
                </a:moveTo>
                <a:cubicBezTo>
                  <a:pt x="431162" y="3057"/>
                  <a:pt x="428970" y="4482"/>
                  <a:pt x="426908" y="5929"/>
                </a:cubicBezTo>
                <a:cubicBezTo>
                  <a:pt x="425220" y="5833"/>
                  <a:pt x="423554" y="6381"/>
                  <a:pt x="422239" y="7464"/>
                </a:cubicBezTo>
                <a:cubicBezTo>
                  <a:pt x="417854" y="10840"/>
                  <a:pt x="413469" y="14261"/>
                  <a:pt x="408952" y="17659"/>
                </a:cubicBezTo>
                <a:cubicBezTo>
                  <a:pt x="315904" y="75803"/>
                  <a:pt x="209197" y="106563"/>
                  <a:pt x="111195" y="154928"/>
                </a:cubicBezTo>
                <a:cubicBezTo>
                  <a:pt x="93853" y="163501"/>
                  <a:pt x="76773" y="172622"/>
                  <a:pt x="60089" y="182400"/>
                </a:cubicBezTo>
                <a:cubicBezTo>
                  <a:pt x="42549" y="192748"/>
                  <a:pt x="25141" y="203184"/>
                  <a:pt x="5146" y="208249"/>
                </a:cubicBezTo>
                <a:cubicBezTo>
                  <a:pt x="-1804" y="210003"/>
                  <a:pt x="-1147" y="218532"/>
                  <a:pt x="3743" y="221404"/>
                </a:cubicBezTo>
                <a:cubicBezTo>
                  <a:pt x="4707" y="222430"/>
                  <a:pt x="5979" y="223140"/>
                  <a:pt x="7360" y="223443"/>
                </a:cubicBezTo>
                <a:cubicBezTo>
                  <a:pt x="52371" y="234230"/>
                  <a:pt x="97777" y="242999"/>
                  <a:pt x="143621" y="249752"/>
                </a:cubicBezTo>
                <a:lnTo>
                  <a:pt x="143117" y="384961"/>
                </a:lnTo>
                <a:cubicBezTo>
                  <a:pt x="142854" y="387829"/>
                  <a:pt x="144717" y="390464"/>
                  <a:pt x="147502" y="391166"/>
                </a:cubicBezTo>
                <a:cubicBezTo>
                  <a:pt x="148620" y="393251"/>
                  <a:pt x="150615" y="394717"/>
                  <a:pt x="152939" y="395156"/>
                </a:cubicBezTo>
                <a:cubicBezTo>
                  <a:pt x="155855" y="396721"/>
                  <a:pt x="159473" y="395875"/>
                  <a:pt x="161402" y="393183"/>
                </a:cubicBezTo>
                <a:cubicBezTo>
                  <a:pt x="187777" y="361278"/>
                  <a:pt x="215797" y="330777"/>
                  <a:pt x="245351" y="301801"/>
                </a:cubicBezTo>
                <a:cubicBezTo>
                  <a:pt x="266464" y="313914"/>
                  <a:pt x="286394" y="328001"/>
                  <a:pt x="304854" y="343874"/>
                </a:cubicBezTo>
                <a:cubicBezTo>
                  <a:pt x="316496" y="353850"/>
                  <a:pt x="331712" y="356854"/>
                  <a:pt x="343266" y="366413"/>
                </a:cubicBezTo>
                <a:cubicBezTo>
                  <a:pt x="346533" y="371170"/>
                  <a:pt x="355500" y="370798"/>
                  <a:pt x="356553" y="363519"/>
                </a:cubicBezTo>
                <a:cubicBezTo>
                  <a:pt x="373083" y="243175"/>
                  <a:pt x="405510" y="125528"/>
                  <a:pt x="443593" y="10753"/>
                </a:cubicBezTo>
                <a:cubicBezTo>
                  <a:pt x="446618" y="4679"/>
                  <a:pt x="440173" y="-3323"/>
                  <a:pt x="433354" y="1457"/>
                </a:cubicBezTo>
                <a:close/>
                <a:moveTo>
                  <a:pt x="144959" y="232695"/>
                </a:moveTo>
                <a:cubicBezTo>
                  <a:pt x="144345" y="233234"/>
                  <a:pt x="143819" y="233863"/>
                  <a:pt x="143380" y="234558"/>
                </a:cubicBezTo>
                <a:cubicBezTo>
                  <a:pt x="106218" y="229033"/>
                  <a:pt x="69319" y="222164"/>
                  <a:pt x="32639" y="213949"/>
                </a:cubicBezTo>
                <a:cubicBezTo>
                  <a:pt x="52744" y="204895"/>
                  <a:pt x="71358" y="192134"/>
                  <a:pt x="90652" y="181720"/>
                </a:cubicBezTo>
                <a:cubicBezTo>
                  <a:pt x="170610" y="138682"/>
                  <a:pt x="257497" y="110816"/>
                  <a:pt x="339320" y="71856"/>
                </a:cubicBezTo>
                <a:cubicBezTo>
                  <a:pt x="273370" y="123978"/>
                  <a:pt x="208584" y="177592"/>
                  <a:pt x="144959" y="232695"/>
                </a:cubicBezTo>
                <a:close/>
                <a:moveTo>
                  <a:pt x="157938" y="358827"/>
                </a:moveTo>
                <a:lnTo>
                  <a:pt x="158376" y="242429"/>
                </a:lnTo>
                <a:cubicBezTo>
                  <a:pt x="158376" y="241688"/>
                  <a:pt x="158267" y="240949"/>
                  <a:pt x="158070" y="240237"/>
                </a:cubicBezTo>
                <a:cubicBezTo>
                  <a:pt x="232788" y="175691"/>
                  <a:pt x="309152" y="113147"/>
                  <a:pt x="387181" y="52607"/>
                </a:cubicBezTo>
                <a:lnTo>
                  <a:pt x="297159" y="137213"/>
                </a:lnTo>
                <a:cubicBezTo>
                  <a:pt x="259098" y="172972"/>
                  <a:pt x="217024" y="207372"/>
                  <a:pt x="189531" y="252405"/>
                </a:cubicBezTo>
                <a:cubicBezTo>
                  <a:pt x="188216" y="254240"/>
                  <a:pt x="188018" y="256658"/>
                  <a:pt x="189049" y="258675"/>
                </a:cubicBezTo>
                <a:cubicBezTo>
                  <a:pt x="189356" y="259691"/>
                  <a:pt x="189882" y="260620"/>
                  <a:pt x="190605" y="261394"/>
                </a:cubicBezTo>
                <a:cubicBezTo>
                  <a:pt x="181222" y="294369"/>
                  <a:pt x="170325" y="326817"/>
                  <a:pt x="157938" y="358739"/>
                </a:cubicBezTo>
                <a:close/>
                <a:moveTo>
                  <a:pt x="174535" y="355801"/>
                </a:moveTo>
                <a:cubicBezTo>
                  <a:pt x="184927" y="328323"/>
                  <a:pt x="194267" y="300479"/>
                  <a:pt x="202533" y="272269"/>
                </a:cubicBezTo>
                <a:cubicBezTo>
                  <a:pt x="212223" y="280124"/>
                  <a:pt x="222396" y="287379"/>
                  <a:pt x="232964" y="293996"/>
                </a:cubicBezTo>
                <a:cubicBezTo>
                  <a:pt x="212749" y="313844"/>
                  <a:pt x="193281" y="334418"/>
                  <a:pt x="174535" y="355713"/>
                </a:cubicBezTo>
                <a:close/>
                <a:moveTo>
                  <a:pt x="344143" y="348807"/>
                </a:moveTo>
                <a:cubicBezTo>
                  <a:pt x="334847" y="343743"/>
                  <a:pt x="324608" y="340432"/>
                  <a:pt x="316255" y="333460"/>
                </a:cubicBezTo>
                <a:cubicBezTo>
                  <a:pt x="304394" y="323193"/>
                  <a:pt x="291962" y="313631"/>
                  <a:pt x="278983" y="304827"/>
                </a:cubicBezTo>
                <a:cubicBezTo>
                  <a:pt x="253946" y="288581"/>
                  <a:pt x="227351" y="274637"/>
                  <a:pt x="205273" y="254400"/>
                </a:cubicBezTo>
                <a:cubicBezTo>
                  <a:pt x="232701" y="211538"/>
                  <a:pt x="274533" y="178125"/>
                  <a:pt x="311212" y="143637"/>
                </a:cubicBezTo>
                <a:cubicBezTo>
                  <a:pt x="346993" y="110020"/>
                  <a:pt x="382796" y="76401"/>
                  <a:pt x="418643" y="42784"/>
                </a:cubicBezTo>
                <a:cubicBezTo>
                  <a:pt x="385098" y="142442"/>
                  <a:pt x="360170" y="244797"/>
                  <a:pt x="344143" y="348720"/>
                </a:cubicBezTo>
                <a:close/>
                <a:moveTo>
                  <a:pt x="55923" y="163172"/>
                </a:moveTo>
                <a:cubicBezTo>
                  <a:pt x="76620" y="147430"/>
                  <a:pt x="101087" y="137608"/>
                  <a:pt x="124481" y="126668"/>
                </a:cubicBezTo>
                <a:lnTo>
                  <a:pt x="197797" y="92378"/>
                </a:lnTo>
                <a:cubicBezTo>
                  <a:pt x="206238" y="88431"/>
                  <a:pt x="202379" y="74268"/>
                  <a:pt x="193412" y="78434"/>
                </a:cubicBezTo>
                <a:lnTo>
                  <a:pt x="116237" y="114478"/>
                </a:lnTo>
                <a:cubicBezTo>
                  <a:pt x="92954" y="125440"/>
                  <a:pt x="68661" y="135306"/>
                  <a:pt x="48052" y="150960"/>
                </a:cubicBezTo>
                <a:cubicBezTo>
                  <a:pt x="40532" y="156704"/>
                  <a:pt x="48096" y="169114"/>
                  <a:pt x="55923" y="163084"/>
                </a:cubicBezTo>
                <a:close/>
                <a:moveTo>
                  <a:pt x="41760" y="133684"/>
                </a:moveTo>
                <a:cubicBezTo>
                  <a:pt x="60198" y="122794"/>
                  <a:pt x="79119" y="112805"/>
                  <a:pt x="98479" y="103713"/>
                </a:cubicBezTo>
                <a:cubicBezTo>
                  <a:pt x="106919" y="99766"/>
                  <a:pt x="103061" y="85603"/>
                  <a:pt x="94094" y="89791"/>
                </a:cubicBezTo>
                <a:cubicBezTo>
                  <a:pt x="73528" y="99409"/>
                  <a:pt x="53467" y="109990"/>
                  <a:pt x="33889" y="121537"/>
                </a:cubicBezTo>
                <a:cubicBezTo>
                  <a:pt x="25689" y="126339"/>
                  <a:pt x="33341" y="138573"/>
                  <a:pt x="41760" y="13359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Calibri"/>
              <a:cs typeface="Calibri"/>
              <a:sym typeface="Calibri"/>
            </a:endParaRPr>
          </a:p>
        </p:txBody>
      </p:sp>
      <p:sp>
        <p:nvSpPr>
          <p:cNvPr id="2" name="TextBox 1" descr="n87 Zalo Nguyen Thi Lan Anh"/>
          <p:cNvSpPr txBox="1"/>
          <p:nvPr/>
        </p:nvSpPr>
        <p:spPr>
          <a:xfrm>
            <a:off x="2659668" y="2337897"/>
            <a:ext cx="1589603" cy="52322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118531" marR="0" lvl="0" indent="0" algn="just">
              <a:lnSpc>
                <a:spcPct val="100000"/>
              </a:lnSpc>
              <a:spcBef>
                <a:spcPts val="0"/>
              </a:spcBef>
              <a:spcAft>
                <a:spcPts val="0"/>
              </a:spcAft>
              <a:buClr>
                <a:schemeClr val="accent1"/>
              </a:buClr>
              <a:buSzPts val="2200"/>
              <a:buFont typeface="Nunito"/>
              <a:buNone/>
              <a:defRPr sz="2800" b="1" i="0" u="none" strike="noStrike" cap="none">
                <a:solidFill>
                  <a:schemeClr val="dk1"/>
                </a:solidFill>
                <a:latin typeface="+mj-lt"/>
                <a:ea typeface="Nunito"/>
                <a:cs typeface="Nunito"/>
                <a:sym typeface="Nunito"/>
              </a:defRPr>
            </a:lvl1pPr>
            <a:lvl2pPr marL="1219170" marR="0" lvl="1" indent="-491054">
              <a:lnSpc>
                <a:spcPct val="100000"/>
              </a:lnSpc>
              <a:spcBef>
                <a:spcPts val="1333"/>
              </a:spcBef>
              <a:spcAft>
                <a:spcPts val="0"/>
              </a:spcAft>
              <a:buClr>
                <a:schemeClr val="dk2"/>
              </a:buClr>
              <a:buSzPts val="2200"/>
              <a:buFont typeface="Nunito"/>
              <a:buChar char="✗"/>
              <a:defRPr sz="2200" b="0" i="0" u="none" strike="noStrike" cap="none">
                <a:solidFill>
                  <a:schemeClr val="dk1"/>
                </a:solidFill>
                <a:latin typeface="Nunito"/>
                <a:ea typeface="Nunito"/>
                <a:cs typeface="Nunito"/>
                <a:sym typeface="Nunito"/>
              </a:defRPr>
            </a:lvl2pPr>
            <a:lvl3pPr marL="1828754" marR="0" lvl="2"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3pPr>
            <a:lvl4pPr marL="2438339" marR="0" lvl="3"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4pPr>
            <a:lvl5pPr marL="3047924" marR="0" lvl="4"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5pPr>
            <a:lvl6pPr marL="3657509" marR="0" lvl="5"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6pPr>
            <a:lvl7pPr marL="4267093" marR="0" lvl="6"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7pPr>
            <a:lvl8pPr marL="4876678" marR="0" lvl="7"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8pPr>
            <a:lvl9pPr marL="5486263" marR="0" lvl="8" indent="-491054">
              <a:lnSpc>
                <a:spcPct val="100000"/>
              </a:lnSpc>
              <a:spcBef>
                <a:spcPts val="1333"/>
              </a:spcBef>
              <a:spcAft>
                <a:spcPts val="1333"/>
              </a:spcAft>
              <a:buClr>
                <a:schemeClr val="dk1"/>
              </a:buClr>
              <a:buSzPts val="2200"/>
              <a:buFont typeface="Nunito"/>
              <a:buChar char="■"/>
              <a:defRPr sz="2200" b="0" i="0" u="none" strike="noStrike" cap="none">
                <a:solidFill>
                  <a:schemeClr val="dk1"/>
                </a:solidFill>
                <a:latin typeface="Nunito"/>
                <a:ea typeface="Nunito"/>
                <a:cs typeface="Nunito"/>
                <a:sym typeface="Nunito"/>
              </a:defRPr>
            </a:lvl9pPr>
          </a:lstStyle>
          <a:p>
            <a:pPr marL="118531" marR="0" lvl="0" indent="0" algn="just" defTabSz="914400" rtl="0" eaLnBrk="1" fontAlgn="auto" latinLnBrk="0" hangingPunct="1">
              <a:lnSpc>
                <a:spcPct val="100000"/>
              </a:lnSpc>
              <a:spcBef>
                <a:spcPts val="0"/>
              </a:spcBef>
              <a:spcAft>
                <a:spcPts val="0"/>
              </a:spcAft>
              <a:buClr>
                <a:srgbClr val="AEE25A"/>
              </a:buClr>
              <a:buSzPts val="2200"/>
              <a:buFont typeface="Nunito"/>
              <a:buNone/>
              <a:tabLst/>
              <a:defRPr/>
            </a:pPr>
            <a:r>
              <a:rPr lang="en-US" dirty="0" err="1">
                <a:solidFill>
                  <a:srgbClr val="FF0000"/>
                </a:solidFill>
                <a:latin typeface="Arial"/>
              </a:rPr>
              <a:t>t</a:t>
            </a:r>
            <a:r>
              <a:rPr kumimoji="0" lang="en-US" sz="2800" b="1" i="0" u="none" strike="noStrike" kern="1200" cap="none" spc="0" normalizeH="0" baseline="0" noProof="0" dirty="0" err="1">
                <a:ln>
                  <a:noFill/>
                </a:ln>
                <a:solidFill>
                  <a:srgbClr val="FF0000"/>
                </a:solidFill>
                <a:effectLst/>
                <a:uLnTx/>
                <a:uFillTx/>
                <a:latin typeface="Arial"/>
                <a:sym typeface="Nunito"/>
              </a:rPr>
              <a:t>ấm</a:t>
            </a:r>
            <a:r>
              <a:rPr kumimoji="0" lang="en-US" sz="2800" b="1" i="0" u="none" strike="noStrike" kern="1200" cap="none" spc="0" normalizeH="0" baseline="0" noProof="0" dirty="0">
                <a:ln>
                  <a:noFill/>
                </a:ln>
                <a:solidFill>
                  <a:srgbClr val="FF0000"/>
                </a:solidFill>
                <a:effectLst/>
                <a:uLnTx/>
                <a:uFillTx/>
                <a:latin typeface="Arial"/>
                <a:sym typeface="Nunito"/>
              </a:rPr>
              <a:t> </a:t>
            </a:r>
            <a:r>
              <a:rPr kumimoji="0" lang="en-US" sz="2800" b="1" i="0" u="none" strike="noStrike" kern="1200" cap="none" spc="0" normalizeH="0" baseline="0" noProof="0" dirty="0" err="1">
                <a:ln>
                  <a:noFill/>
                </a:ln>
                <a:solidFill>
                  <a:srgbClr val="FF0000"/>
                </a:solidFill>
                <a:effectLst/>
                <a:uLnTx/>
                <a:uFillTx/>
                <a:latin typeface="Arial"/>
                <a:sym typeface="Nunito"/>
              </a:rPr>
              <a:t>lọc</a:t>
            </a:r>
            <a:endParaRPr kumimoji="0" lang="en-US" sz="2800" b="1" i="0" u="none" strike="noStrike" kern="1200" cap="none" spc="0" normalizeH="0" baseline="0" noProof="0" dirty="0">
              <a:ln>
                <a:noFill/>
              </a:ln>
              <a:solidFill>
                <a:srgbClr val="FF0000"/>
              </a:solidFill>
              <a:effectLst/>
              <a:uLnTx/>
              <a:uFillTx/>
              <a:latin typeface="Arial"/>
              <a:sym typeface="Nunito"/>
            </a:endParaRPr>
          </a:p>
        </p:txBody>
      </p:sp>
      <p:pic>
        <p:nvPicPr>
          <p:cNvPr id="4098" name="Picture 2" descr="n87 Zalo Nguyen Thi Lan 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9773" y="3167133"/>
            <a:ext cx="4026460" cy="268430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87 Zalo Nguyen Thi Lan 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9862" y="3165308"/>
            <a:ext cx="2951121" cy="268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78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6" presetClass="entr" presetSubtype="32"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circle(out)">
                                      <p:cBhvr>
                                        <p:cTn id="10" dur="2000"/>
                                        <p:tgtEl>
                                          <p:spTgt spid="4100"/>
                                        </p:tgtEl>
                                      </p:cBhvr>
                                    </p:animEffect>
                                  </p:childTnLst>
                                </p:cTn>
                              </p:par>
                              <p:par>
                                <p:cTn id="11" presetID="6" presetClass="entr" presetSubtype="32"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circle(out)">
                                      <p:cBhvr>
                                        <p:cTn id="13"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0" descr="n87 Zalo Nguyen Thi Lan Anh"/>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p>
            <a:r>
              <a:rPr lang="en-US" dirty="0" err="1">
                <a:latin typeface="+mj-lt"/>
              </a:rPr>
              <a:t>Điền</a:t>
            </a:r>
            <a:r>
              <a:rPr lang="en-US" dirty="0">
                <a:latin typeface="+mj-lt"/>
              </a:rPr>
              <a:t> </a:t>
            </a:r>
            <a:r>
              <a:rPr lang="en-US" dirty="0" err="1">
                <a:latin typeface="+mj-lt"/>
              </a:rPr>
              <a:t>từ</a:t>
            </a:r>
            <a:r>
              <a:rPr lang="en-US" dirty="0">
                <a:latin typeface="+mj-lt"/>
              </a:rPr>
              <a:t> </a:t>
            </a:r>
            <a:r>
              <a:rPr lang="en-US" dirty="0" err="1">
                <a:latin typeface="+mj-lt"/>
              </a:rPr>
              <a:t>thích</a:t>
            </a:r>
            <a:r>
              <a:rPr lang="en-US" dirty="0">
                <a:latin typeface="+mj-lt"/>
              </a:rPr>
              <a:t> </a:t>
            </a:r>
            <a:r>
              <a:rPr lang="en-US" dirty="0" err="1">
                <a:latin typeface="+mj-lt"/>
              </a:rPr>
              <a:t>hợp</a:t>
            </a:r>
            <a:r>
              <a:rPr lang="en-US" dirty="0">
                <a:latin typeface="+mj-lt"/>
              </a:rPr>
              <a:t> </a:t>
            </a:r>
            <a:r>
              <a:rPr lang="en-US" dirty="0" err="1">
                <a:latin typeface="+mj-lt"/>
              </a:rPr>
              <a:t>vào</a:t>
            </a:r>
            <a:r>
              <a:rPr lang="en-US" dirty="0">
                <a:latin typeface="+mj-lt"/>
              </a:rPr>
              <a:t> </a:t>
            </a:r>
            <a:r>
              <a:rPr lang="en-US" dirty="0" err="1">
                <a:latin typeface="+mj-lt"/>
              </a:rPr>
              <a:t>chỗ</a:t>
            </a:r>
            <a:r>
              <a:rPr lang="en-US" dirty="0">
                <a:latin typeface="+mj-lt"/>
              </a:rPr>
              <a:t> </a:t>
            </a:r>
            <a:r>
              <a:rPr lang="en-US" dirty="0" err="1">
                <a:latin typeface="+mj-lt"/>
              </a:rPr>
              <a:t>trống</a:t>
            </a:r>
            <a:r>
              <a:rPr lang="en-US" dirty="0">
                <a:latin typeface="+mj-lt"/>
              </a:rPr>
              <a:t>:</a:t>
            </a:r>
            <a:endParaRPr dirty="0">
              <a:latin typeface="+mj-lt"/>
            </a:endParaRPr>
          </a:p>
        </p:txBody>
      </p:sp>
      <p:sp>
        <p:nvSpPr>
          <p:cNvPr id="226" name="Google Shape;226;p20" descr="n87 Zalo Nguyen Thi Lan Anh"/>
          <p:cNvSpPr txBox="1">
            <a:spLocks noGrp="1"/>
          </p:cNvSpPr>
          <p:nvPr>
            <p:ph type="body" idx="1"/>
          </p:nvPr>
        </p:nvSpPr>
        <p:spPr>
          <a:xfrm>
            <a:off x="1018903" y="1694957"/>
            <a:ext cx="10429218" cy="904550"/>
          </a:xfrm>
          <a:prstGeom prst="rect">
            <a:avLst/>
          </a:prstGeom>
        </p:spPr>
        <p:txBody>
          <a:bodyPr spcFirstLastPara="1" wrap="square" lIns="0" tIns="0" rIns="0" bIns="0" anchor="t" anchorCtr="0">
            <a:noAutofit/>
          </a:bodyPr>
          <a:lstStyle/>
          <a:p>
            <a:pPr marL="118531" indent="0" algn="just">
              <a:lnSpc>
                <a:spcPct val="150000"/>
              </a:lnSpc>
              <a:buNone/>
            </a:pPr>
            <a:r>
              <a:rPr lang="en-US" sz="2800" b="1" dirty="0" err="1">
                <a:latin typeface="+mj-lt"/>
              </a:rPr>
              <a:t>Nên</a:t>
            </a:r>
            <a:r>
              <a:rPr lang="en-US" sz="2800" b="1" dirty="0">
                <a:latin typeface="+mj-lt"/>
              </a:rPr>
              <a:t> </a:t>
            </a:r>
            <a:r>
              <a:rPr lang="en-US" sz="2800" b="1" dirty="0" err="1">
                <a:latin typeface="+mj-lt"/>
              </a:rPr>
              <a:t>sử</a:t>
            </a:r>
            <a:r>
              <a:rPr lang="en-US" sz="2800" b="1" dirty="0">
                <a:latin typeface="+mj-lt"/>
              </a:rPr>
              <a:t> </a:t>
            </a:r>
            <a:r>
              <a:rPr lang="en-US" sz="2800" b="1" dirty="0" err="1">
                <a:latin typeface="+mj-lt"/>
              </a:rPr>
              <a:t>dụng</a:t>
            </a:r>
            <a:r>
              <a:rPr lang="en-US" sz="2800" b="1" dirty="0">
                <a:latin typeface="+mj-lt"/>
              </a:rPr>
              <a:t> </a:t>
            </a:r>
            <a:r>
              <a:rPr lang="en-US" sz="2800" b="1" dirty="0" err="1">
                <a:latin typeface="+mj-lt"/>
              </a:rPr>
              <a:t>đèn</a:t>
            </a:r>
            <a:r>
              <a:rPr lang="en-US" sz="2800" b="1" dirty="0">
                <a:latin typeface="+mj-lt"/>
              </a:rPr>
              <a:t> </a:t>
            </a:r>
            <a:r>
              <a:rPr lang="en-US" sz="2800" b="1" dirty="0" err="1">
                <a:latin typeface="+mj-lt"/>
              </a:rPr>
              <a:t>chiếu</a:t>
            </a:r>
            <a:r>
              <a:rPr lang="en-US" sz="2800" b="1" dirty="0">
                <a:latin typeface="+mj-lt"/>
              </a:rPr>
              <a:t> </a:t>
            </a:r>
            <a:r>
              <a:rPr lang="en-US" sz="2800" b="1" dirty="0" err="1">
                <a:latin typeface="+mj-lt"/>
              </a:rPr>
              <a:t>sáng</a:t>
            </a:r>
            <a:r>
              <a:rPr lang="en-US" sz="2800" b="1" dirty="0">
                <a:latin typeface="+mj-lt"/>
              </a:rPr>
              <a:t> </a:t>
            </a:r>
            <a:r>
              <a:rPr lang="en-US" sz="2800" b="1" dirty="0" err="1">
                <a:latin typeface="+mj-lt"/>
              </a:rPr>
              <a:t>là</a:t>
            </a:r>
            <a:r>
              <a:rPr lang="en-US" sz="2800" b="1" dirty="0">
                <a:latin typeface="+mj-lt"/>
              </a:rPr>
              <a:t> </a:t>
            </a:r>
            <a:r>
              <a:rPr lang="en-US" sz="2800" b="1" dirty="0" err="1">
                <a:latin typeface="+mj-lt"/>
              </a:rPr>
              <a:t>đèn</a:t>
            </a:r>
            <a:r>
              <a:rPr lang="en-US" sz="2800" b="1" dirty="0">
                <a:latin typeface="+mj-lt"/>
              </a:rPr>
              <a:t>………………… </a:t>
            </a:r>
            <a:r>
              <a:rPr lang="en-US" sz="2800" b="1" dirty="0" err="1">
                <a:latin typeface="+mj-lt"/>
              </a:rPr>
              <a:t>để</a:t>
            </a:r>
            <a:r>
              <a:rPr lang="en-US" sz="2800" b="1" dirty="0">
                <a:latin typeface="+mj-lt"/>
              </a:rPr>
              <a:t> </a:t>
            </a:r>
            <a:r>
              <a:rPr lang="en-US" sz="2800" b="1" dirty="0" err="1">
                <a:latin typeface="+mj-lt"/>
              </a:rPr>
              <a:t>tiết</a:t>
            </a:r>
            <a:r>
              <a:rPr lang="en-US" sz="2800" b="1" dirty="0">
                <a:latin typeface="+mj-lt"/>
              </a:rPr>
              <a:t> </a:t>
            </a:r>
            <a:r>
              <a:rPr lang="en-US" sz="2800" b="1" dirty="0" err="1">
                <a:latin typeface="+mj-lt"/>
              </a:rPr>
              <a:t>kiệm</a:t>
            </a:r>
            <a:r>
              <a:rPr lang="en-US" sz="2800" b="1" dirty="0">
                <a:latin typeface="+mj-lt"/>
              </a:rPr>
              <a:t> </a:t>
            </a:r>
            <a:r>
              <a:rPr lang="en-US" sz="2800" b="1" dirty="0" err="1">
                <a:latin typeface="+mj-lt"/>
              </a:rPr>
              <a:t>điện</a:t>
            </a:r>
            <a:r>
              <a:rPr lang="en-US" sz="2800" b="1" dirty="0">
                <a:latin typeface="+mj-lt"/>
              </a:rPr>
              <a:t>.</a:t>
            </a:r>
            <a:endParaRPr sz="2800" b="1" dirty="0">
              <a:latin typeface="+mj-lt"/>
            </a:endParaRPr>
          </a:p>
        </p:txBody>
      </p:sp>
      <p:sp>
        <p:nvSpPr>
          <p:cNvPr id="227" name="Google Shape;227;p20" descr="n87 Zalo Nguyen Thi Lan Anh"/>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2000" b="1" i="0" u="none" strike="noStrike" kern="0" cap="none" spc="0" normalizeH="0" baseline="0" noProof="0">
                <a:ln>
                  <a:noFill/>
                </a:ln>
                <a:solidFill>
                  <a:srgbClr val="7F8B91"/>
                </a:solidFill>
                <a:effectLst/>
                <a:uLnTx/>
                <a:uFillTx/>
                <a:latin typeface="Arial"/>
                <a:cs typeface="Amatic SC"/>
                <a:sym typeface="Amatic SC"/>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54</a:t>
            </a:fld>
            <a:endParaRPr kumimoji="0" sz="2000" b="1" i="0" u="none" strike="noStrike" kern="0" cap="none" spc="0" normalizeH="0" baseline="0" noProof="0">
              <a:ln>
                <a:noFill/>
              </a:ln>
              <a:solidFill>
                <a:srgbClr val="7F8B91"/>
              </a:solidFill>
              <a:effectLst/>
              <a:uLnTx/>
              <a:uFillTx/>
              <a:latin typeface="Arial"/>
              <a:cs typeface="Amatic SC"/>
              <a:sym typeface="Amatic SC"/>
            </a:endParaRPr>
          </a:p>
        </p:txBody>
      </p:sp>
      <p:sp>
        <p:nvSpPr>
          <p:cNvPr id="228" name="Google Shape;228;p20" descr="n87 Zalo Nguyen Thi Lan Anh"/>
          <p:cNvSpPr/>
          <p:nvPr/>
        </p:nvSpPr>
        <p:spPr>
          <a:xfrm>
            <a:off x="10197992" y="5086532"/>
            <a:ext cx="1250129" cy="1113905"/>
          </a:xfrm>
          <a:custGeom>
            <a:avLst/>
            <a:gdLst/>
            <a:ahLst/>
            <a:cxnLst/>
            <a:rect l="l" t="t" r="r" b="b"/>
            <a:pathLst>
              <a:path w="444359" h="395938" extrusionOk="0">
                <a:moveTo>
                  <a:pt x="135136" y="205311"/>
                </a:moveTo>
                <a:lnTo>
                  <a:pt x="101482" y="200356"/>
                </a:lnTo>
                <a:cubicBezTo>
                  <a:pt x="92405" y="199041"/>
                  <a:pt x="88788" y="213642"/>
                  <a:pt x="98347" y="215046"/>
                </a:cubicBezTo>
                <a:lnTo>
                  <a:pt x="132067" y="220001"/>
                </a:lnTo>
                <a:cubicBezTo>
                  <a:pt x="141056" y="221316"/>
                  <a:pt x="144673" y="206714"/>
                  <a:pt x="135136" y="205311"/>
                </a:cubicBezTo>
                <a:close/>
                <a:moveTo>
                  <a:pt x="293388" y="291650"/>
                </a:moveTo>
                <a:cubicBezTo>
                  <a:pt x="292554" y="295482"/>
                  <a:pt x="294966" y="299271"/>
                  <a:pt x="298803" y="300115"/>
                </a:cubicBezTo>
                <a:cubicBezTo>
                  <a:pt x="298869" y="300130"/>
                  <a:pt x="298935" y="300144"/>
                  <a:pt x="299001" y="300157"/>
                </a:cubicBezTo>
                <a:cubicBezTo>
                  <a:pt x="299373" y="300157"/>
                  <a:pt x="300711" y="300157"/>
                  <a:pt x="300930" y="300551"/>
                </a:cubicBezTo>
                <a:cubicBezTo>
                  <a:pt x="299921" y="300222"/>
                  <a:pt x="299790" y="300201"/>
                  <a:pt x="300535" y="300551"/>
                </a:cubicBezTo>
                <a:cubicBezTo>
                  <a:pt x="301280" y="300902"/>
                  <a:pt x="301456" y="300924"/>
                  <a:pt x="302267" y="301297"/>
                </a:cubicBezTo>
                <a:lnTo>
                  <a:pt x="302377" y="301297"/>
                </a:lnTo>
                <a:cubicBezTo>
                  <a:pt x="309919" y="308335"/>
                  <a:pt x="320267" y="297416"/>
                  <a:pt x="313142" y="290335"/>
                </a:cubicBezTo>
                <a:cubicBezTo>
                  <a:pt x="307573" y="285621"/>
                  <a:pt x="295756" y="281894"/>
                  <a:pt x="293388" y="291650"/>
                </a:cubicBezTo>
                <a:close/>
                <a:moveTo>
                  <a:pt x="285999" y="274110"/>
                </a:moveTo>
                <a:cubicBezTo>
                  <a:pt x="269973" y="263589"/>
                  <a:pt x="253310" y="254069"/>
                  <a:pt x="236099" y="245608"/>
                </a:cubicBezTo>
                <a:cubicBezTo>
                  <a:pt x="227833" y="241530"/>
                  <a:pt x="220752" y="255014"/>
                  <a:pt x="229346" y="259180"/>
                </a:cubicBezTo>
                <a:cubicBezTo>
                  <a:pt x="245439" y="267053"/>
                  <a:pt x="261027" y="275919"/>
                  <a:pt x="276002" y="285730"/>
                </a:cubicBezTo>
                <a:cubicBezTo>
                  <a:pt x="283697" y="290576"/>
                  <a:pt x="293738" y="279109"/>
                  <a:pt x="285999" y="274023"/>
                </a:cubicBezTo>
                <a:close/>
                <a:moveTo>
                  <a:pt x="433354" y="1544"/>
                </a:moveTo>
                <a:cubicBezTo>
                  <a:pt x="431162" y="3057"/>
                  <a:pt x="428970" y="4482"/>
                  <a:pt x="426908" y="5929"/>
                </a:cubicBezTo>
                <a:cubicBezTo>
                  <a:pt x="425220" y="5833"/>
                  <a:pt x="423554" y="6381"/>
                  <a:pt x="422239" y="7464"/>
                </a:cubicBezTo>
                <a:cubicBezTo>
                  <a:pt x="417854" y="10840"/>
                  <a:pt x="413469" y="14261"/>
                  <a:pt x="408952" y="17659"/>
                </a:cubicBezTo>
                <a:cubicBezTo>
                  <a:pt x="315904" y="75803"/>
                  <a:pt x="209197" y="106563"/>
                  <a:pt x="111195" y="154928"/>
                </a:cubicBezTo>
                <a:cubicBezTo>
                  <a:pt x="93853" y="163501"/>
                  <a:pt x="76773" y="172622"/>
                  <a:pt x="60089" y="182400"/>
                </a:cubicBezTo>
                <a:cubicBezTo>
                  <a:pt x="42549" y="192748"/>
                  <a:pt x="25141" y="203184"/>
                  <a:pt x="5146" y="208249"/>
                </a:cubicBezTo>
                <a:cubicBezTo>
                  <a:pt x="-1804" y="210003"/>
                  <a:pt x="-1147" y="218532"/>
                  <a:pt x="3743" y="221404"/>
                </a:cubicBezTo>
                <a:cubicBezTo>
                  <a:pt x="4707" y="222430"/>
                  <a:pt x="5979" y="223140"/>
                  <a:pt x="7360" y="223443"/>
                </a:cubicBezTo>
                <a:cubicBezTo>
                  <a:pt x="52371" y="234230"/>
                  <a:pt x="97777" y="242999"/>
                  <a:pt x="143621" y="249752"/>
                </a:cubicBezTo>
                <a:lnTo>
                  <a:pt x="143117" y="384961"/>
                </a:lnTo>
                <a:cubicBezTo>
                  <a:pt x="142854" y="387829"/>
                  <a:pt x="144717" y="390464"/>
                  <a:pt x="147502" y="391166"/>
                </a:cubicBezTo>
                <a:cubicBezTo>
                  <a:pt x="148620" y="393251"/>
                  <a:pt x="150615" y="394717"/>
                  <a:pt x="152939" y="395156"/>
                </a:cubicBezTo>
                <a:cubicBezTo>
                  <a:pt x="155855" y="396721"/>
                  <a:pt x="159473" y="395875"/>
                  <a:pt x="161402" y="393183"/>
                </a:cubicBezTo>
                <a:cubicBezTo>
                  <a:pt x="187777" y="361278"/>
                  <a:pt x="215797" y="330777"/>
                  <a:pt x="245351" y="301801"/>
                </a:cubicBezTo>
                <a:cubicBezTo>
                  <a:pt x="266464" y="313914"/>
                  <a:pt x="286394" y="328001"/>
                  <a:pt x="304854" y="343874"/>
                </a:cubicBezTo>
                <a:cubicBezTo>
                  <a:pt x="316496" y="353850"/>
                  <a:pt x="331712" y="356854"/>
                  <a:pt x="343266" y="366413"/>
                </a:cubicBezTo>
                <a:cubicBezTo>
                  <a:pt x="346533" y="371170"/>
                  <a:pt x="355500" y="370798"/>
                  <a:pt x="356553" y="363519"/>
                </a:cubicBezTo>
                <a:cubicBezTo>
                  <a:pt x="373083" y="243175"/>
                  <a:pt x="405510" y="125528"/>
                  <a:pt x="443593" y="10753"/>
                </a:cubicBezTo>
                <a:cubicBezTo>
                  <a:pt x="446618" y="4679"/>
                  <a:pt x="440173" y="-3323"/>
                  <a:pt x="433354" y="1457"/>
                </a:cubicBezTo>
                <a:close/>
                <a:moveTo>
                  <a:pt x="144959" y="232695"/>
                </a:moveTo>
                <a:cubicBezTo>
                  <a:pt x="144345" y="233234"/>
                  <a:pt x="143819" y="233863"/>
                  <a:pt x="143380" y="234558"/>
                </a:cubicBezTo>
                <a:cubicBezTo>
                  <a:pt x="106218" y="229033"/>
                  <a:pt x="69319" y="222164"/>
                  <a:pt x="32639" y="213949"/>
                </a:cubicBezTo>
                <a:cubicBezTo>
                  <a:pt x="52744" y="204895"/>
                  <a:pt x="71358" y="192134"/>
                  <a:pt x="90652" y="181720"/>
                </a:cubicBezTo>
                <a:cubicBezTo>
                  <a:pt x="170610" y="138682"/>
                  <a:pt x="257497" y="110816"/>
                  <a:pt x="339320" y="71856"/>
                </a:cubicBezTo>
                <a:cubicBezTo>
                  <a:pt x="273370" y="123978"/>
                  <a:pt x="208584" y="177592"/>
                  <a:pt x="144959" y="232695"/>
                </a:cubicBezTo>
                <a:close/>
                <a:moveTo>
                  <a:pt x="157938" y="358827"/>
                </a:moveTo>
                <a:lnTo>
                  <a:pt x="158376" y="242429"/>
                </a:lnTo>
                <a:cubicBezTo>
                  <a:pt x="158376" y="241688"/>
                  <a:pt x="158267" y="240949"/>
                  <a:pt x="158070" y="240237"/>
                </a:cubicBezTo>
                <a:cubicBezTo>
                  <a:pt x="232788" y="175691"/>
                  <a:pt x="309152" y="113147"/>
                  <a:pt x="387181" y="52607"/>
                </a:cubicBezTo>
                <a:lnTo>
                  <a:pt x="297159" y="137213"/>
                </a:lnTo>
                <a:cubicBezTo>
                  <a:pt x="259098" y="172972"/>
                  <a:pt x="217024" y="207372"/>
                  <a:pt x="189531" y="252405"/>
                </a:cubicBezTo>
                <a:cubicBezTo>
                  <a:pt x="188216" y="254240"/>
                  <a:pt x="188018" y="256658"/>
                  <a:pt x="189049" y="258675"/>
                </a:cubicBezTo>
                <a:cubicBezTo>
                  <a:pt x="189356" y="259691"/>
                  <a:pt x="189882" y="260620"/>
                  <a:pt x="190605" y="261394"/>
                </a:cubicBezTo>
                <a:cubicBezTo>
                  <a:pt x="181222" y="294369"/>
                  <a:pt x="170325" y="326817"/>
                  <a:pt x="157938" y="358739"/>
                </a:cubicBezTo>
                <a:close/>
                <a:moveTo>
                  <a:pt x="174535" y="355801"/>
                </a:moveTo>
                <a:cubicBezTo>
                  <a:pt x="184927" y="328323"/>
                  <a:pt x="194267" y="300479"/>
                  <a:pt x="202533" y="272269"/>
                </a:cubicBezTo>
                <a:cubicBezTo>
                  <a:pt x="212223" y="280124"/>
                  <a:pt x="222396" y="287379"/>
                  <a:pt x="232964" y="293996"/>
                </a:cubicBezTo>
                <a:cubicBezTo>
                  <a:pt x="212749" y="313844"/>
                  <a:pt x="193281" y="334418"/>
                  <a:pt x="174535" y="355713"/>
                </a:cubicBezTo>
                <a:close/>
                <a:moveTo>
                  <a:pt x="344143" y="348807"/>
                </a:moveTo>
                <a:cubicBezTo>
                  <a:pt x="334847" y="343743"/>
                  <a:pt x="324608" y="340432"/>
                  <a:pt x="316255" y="333460"/>
                </a:cubicBezTo>
                <a:cubicBezTo>
                  <a:pt x="304394" y="323193"/>
                  <a:pt x="291962" y="313631"/>
                  <a:pt x="278983" y="304827"/>
                </a:cubicBezTo>
                <a:cubicBezTo>
                  <a:pt x="253946" y="288581"/>
                  <a:pt x="227351" y="274637"/>
                  <a:pt x="205273" y="254400"/>
                </a:cubicBezTo>
                <a:cubicBezTo>
                  <a:pt x="232701" y="211538"/>
                  <a:pt x="274533" y="178125"/>
                  <a:pt x="311212" y="143637"/>
                </a:cubicBezTo>
                <a:cubicBezTo>
                  <a:pt x="346993" y="110020"/>
                  <a:pt x="382796" y="76401"/>
                  <a:pt x="418643" y="42784"/>
                </a:cubicBezTo>
                <a:cubicBezTo>
                  <a:pt x="385098" y="142442"/>
                  <a:pt x="360170" y="244797"/>
                  <a:pt x="344143" y="348720"/>
                </a:cubicBezTo>
                <a:close/>
                <a:moveTo>
                  <a:pt x="55923" y="163172"/>
                </a:moveTo>
                <a:cubicBezTo>
                  <a:pt x="76620" y="147430"/>
                  <a:pt x="101087" y="137608"/>
                  <a:pt x="124481" y="126668"/>
                </a:cubicBezTo>
                <a:lnTo>
                  <a:pt x="197797" y="92378"/>
                </a:lnTo>
                <a:cubicBezTo>
                  <a:pt x="206238" y="88431"/>
                  <a:pt x="202379" y="74268"/>
                  <a:pt x="193412" y="78434"/>
                </a:cubicBezTo>
                <a:lnTo>
                  <a:pt x="116237" y="114478"/>
                </a:lnTo>
                <a:cubicBezTo>
                  <a:pt x="92954" y="125440"/>
                  <a:pt x="68661" y="135306"/>
                  <a:pt x="48052" y="150960"/>
                </a:cubicBezTo>
                <a:cubicBezTo>
                  <a:pt x="40532" y="156704"/>
                  <a:pt x="48096" y="169114"/>
                  <a:pt x="55923" y="163084"/>
                </a:cubicBezTo>
                <a:close/>
                <a:moveTo>
                  <a:pt x="41760" y="133684"/>
                </a:moveTo>
                <a:cubicBezTo>
                  <a:pt x="60198" y="122794"/>
                  <a:pt x="79119" y="112805"/>
                  <a:pt x="98479" y="103713"/>
                </a:cubicBezTo>
                <a:cubicBezTo>
                  <a:pt x="106919" y="99766"/>
                  <a:pt x="103061" y="85603"/>
                  <a:pt x="94094" y="89791"/>
                </a:cubicBezTo>
                <a:cubicBezTo>
                  <a:pt x="73528" y="99409"/>
                  <a:pt x="53467" y="109990"/>
                  <a:pt x="33889" y="121537"/>
                </a:cubicBezTo>
                <a:cubicBezTo>
                  <a:pt x="25689" y="126339"/>
                  <a:pt x="33341" y="138573"/>
                  <a:pt x="41760" y="13359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Calibri"/>
              <a:cs typeface="Calibri"/>
              <a:sym typeface="Calibri"/>
            </a:endParaRPr>
          </a:p>
        </p:txBody>
      </p:sp>
      <p:sp>
        <p:nvSpPr>
          <p:cNvPr id="2" name="TextBox 1" descr="n87 Zalo Nguyen Thi Lan Anh"/>
          <p:cNvSpPr txBox="1"/>
          <p:nvPr/>
        </p:nvSpPr>
        <p:spPr>
          <a:xfrm>
            <a:off x="8077546" y="1734146"/>
            <a:ext cx="2272937" cy="52322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118531" marR="0" lvl="0" indent="0" algn="just">
              <a:lnSpc>
                <a:spcPct val="100000"/>
              </a:lnSpc>
              <a:spcBef>
                <a:spcPts val="0"/>
              </a:spcBef>
              <a:spcAft>
                <a:spcPts val="0"/>
              </a:spcAft>
              <a:buClr>
                <a:schemeClr val="accent1"/>
              </a:buClr>
              <a:buSzPts val="2200"/>
              <a:buFont typeface="Nunito"/>
              <a:buNone/>
              <a:defRPr sz="2800" b="1" i="0" u="none" strike="noStrike" cap="none">
                <a:solidFill>
                  <a:schemeClr val="dk1"/>
                </a:solidFill>
                <a:latin typeface="+mj-lt"/>
                <a:ea typeface="Nunito"/>
                <a:cs typeface="Nunito"/>
                <a:sym typeface="Nunito"/>
              </a:defRPr>
            </a:lvl1pPr>
            <a:lvl2pPr marL="1219170" marR="0" lvl="1" indent="-491054">
              <a:lnSpc>
                <a:spcPct val="100000"/>
              </a:lnSpc>
              <a:spcBef>
                <a:spcPts val="1333"/>
              </a:spcBef>
              <a:spcAft>
                <a:spcPts val="0"/>
              </a:spcAft>
              <a:buClr>
                <a:schemeClr val="dk2"/>
              </a:buClr>
              <a:buSzPts val="2200"/>
              <a:buFont typeface="Nunito"/>
              <a:buChar char="✗"/>
              <a:defRPr sz="2200" b="0" i="0" u="none" strike="noStrike" cap="none">
                <a:solidFill>
                  <a:schemeClr val="dk1"/>
                </a:solidFill>
                <a:latin typeface="Nunito"/>
                <a:ea typeface="Nunito"/>
                <a:cs typeface="Nunito"/>
                <a:sym typeface="Nunito"/>
              </a:defRPr>
            </a:lvl2pPr>
            <a:lvl3pPr marL="1828754" marR="0" lvl="2"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3pPr>
            <a:lvl4pPr marL="2438339" marR="0" lvl="3"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4pPr>
            <a:lvl5pPr marL="3047924" marR="0" lvl="4"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5pPr>
            <a:lvl6pPr marL="3657509" marR="0" lvl="5"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6pPr>
            <a:lvl7pPr marL="4267093" marR="0" lvl="6"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7pPr>
            <a:lvl8pPr marL="4876678" marR="0" lvl="7" indent="-491054">
              <a:lnSpc>
                <a:spcPct val="100000"/>
              </a:lnSpc>
              <a:spcBef>
                <a:spcPts val="1333"/>
              </a:spcBef>
              <a:spcAft>
                <a:spcPts val="0"/>
              </a:spcAft>
              <a:buClr>
                <a:schemeClr val="dk1"/>
              </a:buClr>
              <a:buSzPts val="2200"/>
              <a:buFont typeface="Nunito"/>
              <a:buChar char="○"/>
              <a:defRPr sz="2200" b="0" i="0" u="none" strike="noStrike" cap="none">
                <a:solidFill>
                  <a:schemeClr val="dk1"/>
                </a:solidFill>
                <a:latin typeface="Nunito"/>
                <a:ea typeface="Nunito"/>
                <a:cs typeface="Nunito"/>
                <a:sym typeface="Nunito"/>
              </a:defRPr>
            </a:lvl8pPr>
            <a:lvl9pPr marL="5486263" marR="0" lvl="8" indent="-491054">
              <a:lnSpc>
                <a:spcPct val="100000"/>
              </a:lnSpc>
              <a:spcBef>
                <a:spcPts val="1333"/>
              </a:spcBef>
              <a:spcAft>
                <a:spcPts val="1333"/>
              </a:spcAft>
              <a:buClr>
                <a:schemeClr val="dk1"/>
              </a:buClr>
              <a:buSzPts val="2200"/>
              <a:buFont typeface="Nunito"/>
              <a:buChar char="■"/>
              <a:defRPr sz="2200" b="0" i="0" u="none" strike="noStrike" cap="none">
                <a:solidFill>
                  <a:schemeClr val="dk1"/>
                </a:solidFill>
                <a:latin typeface="Nunito"/>
                <a:ea typeface="Nunito"/>
                <a:cs typeface="Nunito"/>
                <a:sym typeface="Nunito"/>
              </a:defRPr>
            </a:lvl9pPr>
          </a:lstStyle>
          <a:p>
            <a:pPr marL="118531" marR="0" lvl="0" indent="0" algn="just" defTabSz="914400" rtl="0" eaLnBrk="1" fontAlgn="auto" latinLnBrk="0" hangingPunct="1">
              <a:lnSpc>
                <a:spcPct val="100000"/>
              </a:lnSpc>
              <a:spcBef>
                <a:spcPts val="0"/>
              </a:spcBef>
              <a:spcAft>
                <a:spcPts val="0"/>
              </a:spcAft>
              <a:buClr>
                <a:srgbClr val="AEE25A"/>
              </a:buClr>
              <a:buSzPts val="2200"/>
              <a:buFont typeface="Nunito"/>
              <a:buNone/>
              <a:tabLst/>
              <a:defRPr/>
            </a:pPr>
            <a:r>
              <a:rPr kumimoji="0" lang="en-US" sz="2800" b="1" i="0" u="none" strike="noStrike" kern="1200" cap="none" spc="0" normalizeH="0" baseline="0" noProof="0" dirty="0">
                <a:ln>
                  <a:noFill/>
                </a:ln>
                <a:solidFill>
                  <a:srgbClr val="FF0000"/>
                </a:solidFill>
                <a:effectLst/>
                <a:uLnTx/>
                <a:uFillTx/>
                <a:latin typeface="Arial"/>
                <a:sym typeface="Nunito"/>
              </a:rPr>
              <a:t>compact</a:t>
            </a:r>
          </a:p>
        </p:txBody>
      </p:sp>
      <p:pic>
        <p:nvPicPr>
          <p:cNvPr id="5122" name="Picture 2" descr="n87 Zalo Nguyen Thi Lan 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1167" y="3095896"/>
            <a:ext cx="4476825" cy="273086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87 Zalo Nguyen Thi Lan 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019" y="3095896"/>
            <a:ext cx="4173617" cy="2834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85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6" presetClass="entr" presetSubtype="32" fill="hold" nodeType="withEffect">
                                  <p:stCondLst>
                                    <p:cond delay="0"/>
                                  </p:stCondLst>
                                  <p:childTnLst>
                                    <p:set>
                                      <p:cBhvr>
                                        <p:cTn id="9" dur="1" fill="hold">
                                          <p:stCondLst>
                                            <p:cond delay="0"/>
                                          </p:stCondLst>
                                        </p:cTn>
                                        <p:tgtEl>
                                          <p:spTgt spid="5126"/>
                                        </p:tgtEl>
                                        <p:attrNameLst>
                                          <p:attrName>style.visibility</p:attrName>
                                        </p:attrNameLst>
                                      </p:cBhvr>
                                      <p:to>
                                        <p:strVal val="visible"/>
                                      </p:to>
                                    </p:set>
                                    <p:animEffect transition="in" filter="circle(out)">
                                      <p:cBhvr>
                                        <p:cTn id="10" dur="2000"/>
                                        <p:tgtEl>
                                          <p:spTgt spid="5126"/>
                                        </p:tgtEl>
                                      </p:cBhvr>
                                    </p:animEffect>
                                  </p:childTnLst>
                                </p:cTn>
                              </p:par>
                              <p:par>
                                <p:cTn id="11" presetID="6" presetClass="entr" presetSubtype="32"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circle(out)">
                                      <p:cBhvr>
                                        <p:cTn id="13"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73C8B1"/>
        </a:solidFill>
        <a:effectLst/>
      </p:bgPr>
    </p:bg>
    <p:spTree>
      <p:nvGrpSpPr>
        <p:cNvPr id="1" name=""/>
        <p:cNvGrpSpPr/>
        <p:nvPr/>
      </p:nvGrpSpPr>
      <p:grpSpPr>
        <a:xfrm>
          <a:off x="0" y="0"/>
          <a:ext cx="0" cy="0"/>
          <a:chOff x="0" y="0"/>
          <a:chExt cx="0" cy="0"/>
        </a:xfrm>
      </p:grpSpPr>
      <p:pic>
        <p:nvPicPr>
          <p:cNvPr id="2" name="Picture 2" descr="n87 Zalo Nguyen Thi Lan Anh"/>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9907" y="474943"/>
            <a:ext cx="10736293" cy="5934242"/>
          </a:xfrm>
          <a:prstGeom prst="rect">
            <a:avLst/>
          </a:prstGeom>
        </p:spPr>
      </p:pic>
      <p:pic>
        <p:nvPicPr>
          <p:cNvPr id="3" name="Picture 3" descr="n87 Zalo Nguyen Thi Lan Anh"/>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1865">
            <a:off x="539163" y="5890475"/>
            <a:ext cx="2376479" cy="756153"/>
          </a:xfrm>
          <a:prstGeom prst="rect">
            <a:avLst/>
          </a:prstGeom>
        </p:spPr>
      </p:pic>
      <p:pic>
        <p:nvPicPr>
          <p:cNvPr id="4" name="Picture 4" descr="n87 Zalo Nguyen Thi Lan Anh"/>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037443" y="877378"/>
            <a:ext cx="2468757" cy="1826881"/>
          </a:xfrm>
          <a:prstGeom prst="rect">
            <a:avLst/>
          </a:prstGeom>
        </p:spPr>
      </p:pic>
      <p:sp>
        <p:nvSpPr>
          <p:cNvPr id="6" name="TextBox 6" descr="n87 Zalo Nguyen Thi Lan Anh"/>
          <p:cNvSpPr txBox="1"/>
          <p:nvPr/>
        </p:nvSpPr>
        <p:spPr>
          <a:xfrm>
            <a:off x="2537549" y="1367625"/>
            <a:ext cx="6879031" cy="846386"/>
          </a:xfrm>
          <a:prstGeom prst="rect">
            <a:avLst/>
          </a:prstGeom>
        </p:spPr>
        <p:txBody>
          <a:bodyPr lIns="0" tIns="0" rIns="0" bIns="0" rtlCol="0" anchor="t">
            <a:spAutoFit/>
          </a:bodyPr>
          <a:lstStyle/>
          <a:p>
            <a:pPr marL="0" marR="0" lvl="0" indent="0" algn="l" defTabSz="609630" rtl="0" eaLnBrk="1" fontAlgn="auto" latinLnBrk="0" hangingPunct="1">
              <a:lnSpc>
                <a:spcPts val="66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79646">
                    <a:lumMod val="75000"/>
                  </a:srgbClr>
                </a:solidFill>
                <a:effectLst/>
                <a:uLnTx/>
                <a:uFillTx/>
                <a:latin typeface="Sriracha"/>
                <a:ea typeface="+mn-ea"/>
                <a:cs typeface="+mn-cs"/>
              </a:rPr>
              <a:t>Nhiệm</a:t>
            </a:r>
            <a:r>
              <a:rPr kumimoji="0" lang="en-US" sz="6000" b="0" i="0" u="none" strike="noStrike" kern="1200" cap="none" spc="0" normalizeH="0" baseline="0" noProof="0" dirty="0">
                <a:ln>
                  <a:noFill/>
                </a:ln>
                <a:solidFill>
                  <a:srgbClr val="F79646">
                    <a:lumMod val="75000"/>
                  </a:srgbClr>
                </a:solidFill>
                <a:effectLst/>
                <a:uLnTx/>
                <a:uFillTx/>
                <a:latin typeface="Sriracha"/>
                <a:ea typeface="+mn-ea"/>
                <a:cs typeface="+mn-cs"/>
              </a:rPr>
              <a:t> </a:t>
            </a:r>
            <a:r>
              <a:rPr kumimoji="0" lang="en-US" sz="6000" b="0" i="0" u="none" strike="noStrike" kern="1200" cap="none" spc="0" normalizeH="0" baseline="0" noProof="0" dirty="0" err="1">
                <a:ln>
                  <a:noFill/>
                </a:ln>
                <a:solidFill>
                  <a:srgbClr val="F79646">
                    <a:lumMod val="75000"/>
                  </a:srgbClr>
                </a:solidFill>
                <a:effectLst/>
                <a:uLnTx/>
                <a:uFillTx/>
                <a:latin typeface="Sriracha"/>
                <a:ea typeface="+mn-ea"/>
                <a:cs typeface="+mn-cs"/>
              </a:rPr>
              <a:t>vụ</a:t>
            </a:r>
            <a:r>
              <a:rPr kumimoji="0" lang="en-US" sz="6000" b="0" i="0" u="none" strike="noStrike" kern="1200" cap="none" spc="0" normalizeH="0" noProof="0" dirty="0">
                <a:ln>
                  <a:noFill/>
                </a:ln>
                <a:solidFill>
                  <a:srgbClr val="F79646">
                    <a:lumMod val="75000"/>
                  </a:srgbClr>
                </a:solidFill>
                <a:effectLst/>
                <a:uLnTx/>
                <a:uFillTx/>
                <a:latin typeface="Sriracha"/>
                <a:ea typeface="+mn-ea"/>
                <a:cs typeface="+mn-cs"/>
              </a:rPr>
              <a:t> </a:t>
            </a:r>
            <a:r>
              <a:rPr kumimoji="0" lang="en-US" sz="6000" b="0" i="0" u="none" strike="noStrike" kern="1200" cap="none" spc="0" normalizeH="0" noProof="0" dirty="0" err="1">
                <a:ln>
                  <a:noFill/>
                </a:ln>
                <a:solidFill>
                  <a:srgbClr val="F79646">
                    <a:lumMod val="75000"/>
                  </a:srgbClr>
                </a:solidFill>
                <a:effectLst/>
                <a:uLnTx/>
                <a:uFillTx/>
                <a:latin typeface="Sriracha"/>
                <a:ea typeface="+mn-ea"/>
                <a:cs typeface="+mn-cs"/>
              </a:rPr>
              <a:t>về</a:t>
            </a:r>
            <a:r>
              <a:rPr kumimoji="0" lang="en-US" sz="6000" b="0" i="0" u="none" strike="noStrike" kern="1200" cap="none" spc="0" normalizeH="0" noProof="0" dirty="0">
                <a:ln>
                  <a:noFill/>
                </a:ln>
                <a:solidFill>
                  <a:srgbClr val="F79646">
                    <a:lumMod val="75000"/>
                  </a:srgbClr>
                </a:solidFill>
                <a:effectLst/>
                <a:uLnTx/>
                <a:uFillTx/>
                <a:latin typeface="Sriracha"/>
                <a:ea typeface="+mn-ea"/>
                <a:cs typeface="+mn-cs"/>
              </a:rPr>
              <a:t> </a:t>
            </a:r>
            <a:r>
              <a:rPr kumimoji="0" lang="en-US" sz="6000" b="0" i="0" u="none" strike="noStrike" kern="1200" cap="none" spc="0" normalizeH="0" noProof="0" dirty="0" err="1">
                <a:ln>
                  <a:noFill/>
                </a:ln>
                <a:solidFill>
                  <a:srgbClr val="F79646">
                    <a:lumMod val="75000"/>
                  </a:srgbClr>
                </a:solidFill>
                <a:effectLst/>
                <a:uLnTx/>
                <a:uFillTx/>
                <a:latin typeface="Sriracha"/>
                <a:ea typeface="+mn-ea"/>
                <a:cs typeface="+mn-cs"/>
              </a:rPr>
              <a:t>nhà</a:t>
            </a:r>
            <a:endParaRPr kumimoji="0" lang="en-US" sz="6000" b="0" i="0" u="none" strike="noStrike" kern="1200" cap="none" spc="0" normalizeH="0" baseline="0" noProof="0" dirty="0">
              <a:ln>
                <a:noFill/>
              </a:ln>
              <a:solidFill>
                <a:srgbClr val="F79646">
                  <a:lumMod val="75000"/>
                </a:srgbClr>
              </a:solidFill>
              <a:effectLst/>
              <a:uLnTx/>
              <a:uFillTx/>
              <a:latin typeface="Sriracha"/>
              <a:ea typeface="+mn-ea"/>
              <a:cs typeface="+mn-cs"/>
            </a:endParaRPr>
          </a:p>
        </p:txBody>
      </p:sp>
      <p:sp>
        <p:nvSpPr>
          <p:cNvPr id="7" name="TextBox 7" descr="n87 Zalo Nguyen Thi Lan Anh"/>
          <p:cNvSpPr txBox="1"/>
          <p:nvPr/>
        </p:nvSpPr>
        <p:spPr>
          <a:xfrm>
            <a:off x="1399007" y="2450813"/>
            <a:ext cx="9756671" cy="2954655"/>
          </a:xfrm>
          <a:prstGeom prst="rect">
            <a:avLst/>
          </a:prstGeom>
        </p:spPr>
        <p:txBody>
          <a:bodyPr wrap="square" lIns="0" tIns="0" rIns="0" bIns="0" rtlCol="0" anchor="t">
            <a:spAutoFit/>
          </a:bodyPr>
          <a:lstStyle/>
          <a:p>
            <a:pPr lvl="0" algn="just" defTabSz="609630">
              <a:lnSpc>
                <a:spcPct val="150000"/>
              </a:lnSpc>
              <a:defRPr/>
            </a:pPr>
            <a:r>
              <a:rPr lang="en-US" sz="3200" b="1" dirty="0">
                <a:solidFill>
                  <a:srgbClr val="00B050"/>
                </a:solidFill>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Tìm</a:t>
            </a:r>
            <a:r>
              <a:rPr lang="en-US" sz="3200" b="1" dirty="0">
                <a:solidFill>
                  <a:srgbClr val="00B050"/>
                </a:solidFill>
                <a:latin typeface="Arial" panose="020B0604020202020204" pitchFamily="34" charset="0"/>
                <a:cs typeface="Arial" panose="020B0604020202020204" pitchFamily="34" charset="0"/>
              </a:rPr>
              <a:t> </a:t>
            </a:r>
            <a:r>
              <a:rPr lang="en-US" sz="3200" b="1" dirty="0" err="1">
                <a:solidFill>
                  <a:srgbClr val="00B050"/>
                </a:solidFill>
                <a:latin typeface="Arial" panose="020B0604020202020204" pitchFamily="34" charset="0"/>
                <a:cs typeface="Arial" panose="020B0604020202020204" pitchFamily="34" charset="0"/>
              </a:rPr>
              <a:t>hiểu</a:t>
            </a:r>
            <a:r>
              <a:rPr lang="en-US" sz="3200" b="1" dirty="0">
                <a:solidFill>
                  <a:srgbClr val="00B050"/>
                </a:solidFill>
                <a:latin typeface="Arial" panose="020B0604020202020204" pitchFamily="34" charset="0"/>
                <a:cs typeface="Arial" panose="020B0604020202020204" pitchFamily="34" charset="0"/>
              </a:rPr>
              <a:t> c</a:t>
            </a:r>
            <a:r>
              <a:rPr lang="vi-VN" sz="3200" b="1" dirty="0">
                <a:solidFill>
                  <a:srgbClr val="00B050"/>
                </a:solidFill>
                <a:latin typeface="Arial" panose="020B0604020202020204" pitchFamily="34" charset="0"/>
                <a:cs typeface="Arial" panose="020B0604020202020204" pitchFamily="34" charset="0"/>
              </a:rPr>
              <a:t>ác nguồn năng lượng ở địa phương em: tiềm năng, thực tế và các tác động?</a:t>
            </a:r>
            <a:endParaRPr lang="en-US" sz="3200" b="1" dirty="0">
              <a:solidFill>
                <a:srgbClr val="00B050"/>
              </a:solidFill>
              <a:latin typeface="Arial" panose="020B0604020202020204" pitchFamily="34" charset="0"/>
              <a:cs typeface="Arial" panose="020B0604020202020204" pitchFamily="34" charset="0"/>
            </a:endParaRPr>
          </a:p>
          <a:p>
            <a:pPr lvl="0" algn="just" defTabSz="609630">
              <a:lnSpc>
                <a:spcPct val="150000"/>
              </a:lnSpc>
              <a:defRPr/>
            </a:pPr>
            <a:r>
              <a:rPr kumimoji="0" lang="en-US" sz="3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Tìm</a:t>
            </a:r>
            <a:r>
              <a:rPr kumimoji="0" lang="en-US" sz="3200" b="1" i="0" u="none" strike="noStrike" kern="1200" cap="none" spc="0" normalizeH="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noProof="0" dirty="0" err="1">
                <a:ln>
                  <a:noFill/>
                </a:ln>
                <a:solidFill>
                  <a:srgbClr val="00B050"/>
                </a:solidFill>
                <a:effectLst/>
                <a:uLnTx/>
                <a:uFillTx/>
                <a:latin typeface="Arial" panose="020B0604020202020204" pitchFamily="34" charset="0"/>
                <a:ea typeface="+mn-ea"/>
                <a:cs typeface="Arial" panose="020B0604020202020204" pitchFamily="34" charset="0"/>
              </a:rPr>
              <a:t>hiểu</a:t>
            </a:r>
            <a:r>
              <a:rPr kumimoji="0" lang="en-US" sz="3200" b="1" i="0" u="none" strike="noStrike" kern="1200" cap="none" spc="0" normalizeH="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noProof="0" dirty="0" err="1">
                <a:ln>
                  <a:noFill/>
                </a:ln>
                <a:solidFill>
                  <a:srgbClr val="00B050"/>
                </a:solidFill>
                <a:effectLst/>
                <a:uLnTx/>
                <a:uFillTx/>
                <a:latin typeface="Arial" panose="020B0604020202020204" pitchFamily="34" charset="0"/>
                <a:ea typeface="+mn-ea"/>
                <a:cs typeface="Arial" panose="020B0604020202020204" pitchFamily="34" charset="0"/>
              </a:rPr>
              <a:t>trước</a:t>
            </a:r>
            <a:r>
              <a:rPr kumimoji="0" lang="en-US" sz="3200" b="1" i="0" u="none" strike="noStrike" kern="1200" cap="none" spc="0" normalizeH="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noProof="0" dirty="0" err="1">
                <a:ln>
                  <a:noFill/>
                </a:ln>
                <a:solidFill>
                  <a:srgbClr val="00B050"/>
                </a:solidFill>
                <a:effectLst/>
                <a:uLnTx/>
                <a:uFillTx/>
                <a:latin typeface="Arial" panose="020B0604020202020204" pitchFamily="34" charset="0"/>
                <a:ea typeface="+mn-ea"/>
                <a:cs typeface="Arial" panose="020B0604020202020204" pitchFamily="34" charset="0"/>
              </a:rPr>
              <a:t>bài</a:t>
            </a:r>
            <a:r>
              <a:rPr kumimoji="0" lang="en-US" sz="3200" b="1" i="0" u="none" strike="noStrike" kern="1200" cap="none" spc="0" normalizeH="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lang="vi-VN" sz="3200" b="1" dirty="0">
                <a:solidFill>
                  <a:srgbClr val="00B050"/>
                </a:solidFill>
                <a:cs typeface="Arial" panose="020B0604020202020204" pitchFamily="34" charset="0"/>
              </a:rPr>
              <a:t>Sơ lược về các chất gây ô nhiễm môi trường.</a:t>
            </a:r>
            <a:endParaRPr kumimoji="0" lang="en-US" sz="32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32902"/>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descr="n87 Zalo Nguyen Thi Lan Anh">
            <a:extLst>
              <a:ext uri="{FF2B5EF4-FFF2-40B4-BE49-F238E27FC236}">
                <a16:creationId xmlns:a16="http://schemas.microsoft.com/office/drawing/2014/main" id="{18E367F5-8FD7-4798-BC64-10D60E77CEB9}"/>
              </a:ext>
            </a:extLst>
          </p:cNvPr>
          <p:cNvSpPr txBox="1"/>
          <p:nvPr/>
        </p:nvSpPr>
        <p:spPr>
          <a:xfrm>
            <a:off x="123137" y="509998"/>
            <a:ext cx="1333590" cy="521967"/>
          </a:xfrm>
          <a:prstGeom prst="rect">
            <a:avLst/>
          </a:prstGeom>
          <a:solidFill>
            <a:srgbClr val="FFB6D4"/>
          </a:solidFill>
          <a:ln>
            <a:noFill/>
          </a:ln>
        </p:spPr>
        <p:txBody>
          <a:bodyPr spcFirstLastPara="1" wrap="square" lIns="121900" tIns="121900" rIns="121900" bIns="121900" anchor="ctr" anchorCtr="0">
            <a:noAutofit/>
          </a:bodyPr>
          <a:lstStyle>
            <a:defPPr>
              <a:defRPr lang="vi-VN"/>
            </a:defPPr>
            <a:lvl1pPr marR="0" lvl="0" indent="0" defTabSz="1219170" fontAlgn="auto">
              <a:lnSpc>
                <a:spcPct val="100000"/>
              </a:lnSpc>
              <a:spcBef>
                <a:spcPts val="0"/>
              </a:spcBef>
              <a:spcAft>
                <a:spcPts val="0"/>
              </a:spcAft>
              <a:buClr>
                <a:srgbClr val="000000"/>
              </a:buClr>
              <a:buSzTx/>
              <a:buFontTx/>
              <a:buNone/>
              <a:tabLst/>
              <a:defRPr kumimoji="0" sz="1867" b="0" i="0" u="none" strike="noStrike" kern="0" cap="none" spc="0" normalizeH="0" baseline="0">
                <a:ln>
                  <a:noFill/>
                </a:ln>
                <a:solidFill>
                  <a:srgbClr val="000000"/>
                </a:solidFill>
                <a:effectLst/>
                <a:uLnTx/>
                <a:uFillTx/>
                <a:latin typeface="Arial"/>
                <a:cs typeface="Arial"/>
              </a:defRPr>
            </a:lvl1pPr>
          </a:lstStyle>
          <a:p>
            <a:r>
              <a:rPr lang="en-US" sz="2800" b="1" dirty="0" err="1">
                <a:solidFill>
                  <a:srgbClr val="0070C0"/>
                </a:solidFill>
              </a:rPr>
              <a:t>Câu</a:t>
            </a:r>
            <a:r>
              <a:rPr lang="en-US" sz="2800" b="1" dirty="0">
                <a:solidFill>
                  <a:srgbClr val="0070C0"/>
                </a:solidFill>
              </a:rPr>
              <a:t> 1:</a:t>
            </a:r>
            <a:endParaRPr lang="vi-VN" sz="2800" b="1" dirty="0">
              <a:solidFill>
                <a:srgbClr val="0070C0"/>
              </a:solidFill>
            </a:endParaRPr>
          </a:p>
        </p:txBody>
      </p:sp>
      <p:sp>
        <p:nvSpPr>
          <p:cNvPr id="13"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6113654" y="-3938218"/>
            <a:ext cx="1573700" cy="10288055"/>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TextBox 13" descr="n87 Zalo Nguyen Thi Lan Anh"/>
          <p:cNvSpPr txBox="1"/>
          <p:nvPr/>
        </p:nvSpPr>
        <p:spPr>
          <a:xfrm>
            <a:off x="2031369" y="556166"/>
            <a:ext cx="9738270" cy="954107"/>
          </a:xfrm>
          <a:prstGeom prst="rect">
            <a:avLst/>
          </a:prstGeom>
          <a:noFill/>
        </p:spPr>
        <p:txBody>
          <a:bodyPr wrap="square" rtlCol="0">
            <a:spAutoFit/>
          </a:bodyPr>
          <a:lstStyle/>
          <a:p>
            <a:pPr algn="just"/>
            <a:r>
              <a:rPr lang="en-US" sz="2800" b="1" dirty="0">
                <a:solidFill>
                  <a:srgbClr val="0070C0"/>
                </a:solidFill>
              </a:rPr>
              <a:t>Than </a:t>
            </a:r>
            <a:r>
              <a:rPr lang="en-US" sz="2800" b="1" dirty="0" err="1">
                <a:solidFill>
                  <a:srgbClr val="0070C0"/>
                </a:solidFill>
              </a:rPr>
              <a:t>là</a:t>
            </a:r>
            <a:r>
              <a:rPr lang="en-US" sz="2800" b="1" dirty="0">
                <a:solidFill>
                  <a:srgbClr val="0070C0"/>
                </a:solidFill>
              </a:rPr>
              <a:t> </a:t>
            </a:r>
            <a:r>
              <a:rPr lang="en-US" sz="2800" b="1" dirty="0" err="1">
                <a:solidFill>
                  <a:srgbClr val="0070C0"/>
                </a:solidFill>
              </a:rPr>
              <a:t>nguồn</a:t>
            </a:r>
            <a:r>
              <a:rPr lang="en-US" sz="2800" b="1" dirty="0">
                <a:solidFill>
                  <a:srgbClr val="0070C0"/>
                </a:solidFill>
              </a:rPr>
              <a:t> </a:t>
            </a:r>
            <a:r>
              <a:rPr lang="en-US" sz="2800" b="1" dirty="0" err="1">
                <a:solidFill>
                  <a:srgbClr val="0070C0"/>
                </a:solidFill>
              </a:rPr>
              <a:t>năng</a:t>
            </a:r>
            <a:r>
              <a:rPr lang="en-US" sz="2800" b="1" dirty="0">
                <a:solidFill>
                  <a:srgbClr val="0070C0"/>
                </a:solidFill>
              </a:rPr>
              <a:t> </a:t>
            </a:r>
            <a:r>
              <a:rPr lang="en-US" sz="2800" b="1" dirty="0" err="1">
                <a:solidFill>
                  <a:srgbClr val="0070C0"/>
                </a:solidFill>
              </a:rPr>
              <a:t>lượng</a:t>
            </a:r>
            <a:r>
              <a:rPr lang="en-US" sz="2800" b="1" dirty="0">
                <a:solidFill>
                  <a:srgbClr val="0070C0"/>
                </a:solidFill>
              </a:rPr>
              <a:t> </a:t>
            </a:r>
            <a:r>
              <a:rPr lang="en-US" sz="2800" b="1" dirty="0" err="1">
                <a:solidFill>
                  <a:srgbClr val="0070C0"/>
                </a:solidFill>
              </a:rPr>
              <a:t>chủ</a:t>
            </a:r>
            <a:r>
              <a:rPr lang="en-US" sz="2800" b="1" dirty="0">
                <a:solidFill>
                  <a:srgbClr val="0070C0"/>
                </a:solidFill>
              </a:rPr>
              <a:t> </a:t>
            </a:r>
            <a:r>
              <a:rPr lang="en-US" sz="2800" b="1" dirty="0" err="1">
                <a:solidFill>
                  <a:srgbClr val="0070C0"/>
                </a:solidFill>
              </a:rPr>
              <a:t>yếu</a:t>
            </a:r>
            <a:r>
              <a:rPr lang="en-US" sz="2800" b="1" dirty="0">
                <a:solidFill>
                  <a:srgbClr val="0070C0"/>
                </a:solidFill>
              </a:rPr>
              <a:t> </a:t>
            </a:r>
            <a:r>
              <a:rPr lang="en-US" sz="2800" b="1" dirty="0" err="1">
                <a:solidFill>
                  <a:srgbClr val="0070C0"/>
                </a:solidFill>
              </a:rPr>
              <a:t>trong</a:t>
            </a:r>
            <a:r>
              <a:rPr lang="en-US" sz="2800" b="1" dirty="0">
                <a:solidFill>
                  <a:srgbClr val="0070C0"/>
                </a:solidFill>
              </a:rPr>
              <a:t> </a:t>
            </a:r>
            <a:r>
              <a:rPr lang="en-US" sz="2800" b="1" dirty="0" err="1">
                <a:solidFill>
                  <a:srgbClr val="0070C0"/>
                </a:solidFill>
              </a:rPr>
              <a:t>các</a:t>
            </a:r>
            <a:r>
              <a:rPr lang="en-US" sz="2800" b="1" dirty="0">
                <a:solidFill>
                  <a:srgbClr val="0070C0"/>
                </a:solidFill>
              </a:rPr>
              <a:t> </a:t>
            </a:r>
            <a:r>
              <a:rPr lang="en-US" sz="2800" b="1" dirty="0" err="1">
                <a:solidFill>
                  <a:srgbClr val="0070C0"/>
                </a:solidFill>
              </a:rPr>
              <a:t>ngành</a:t>
            </a:r>
            <a:r>
              <a:rPr lang="en-US" sz="2800" b="1" dirty="0">
                <a:solidFill>
                  <a:srgbClr val="0070C0"/>
                </a:solidFill>
              </a:rPr>
              <a:t> </a:t>
            </a:r>
            <a:r>
              <a:rPr lang="en-US" sz="2800" b="1" dirty="0" err="1">
                <a:solidFill>
                  <a:srgbClr val="0070C0"/>
                </a:solidFill>
              </a:rPr>
              <a:t>nhiệt</a:t>
            </a:r>
            <a:r>
              <a:rPr lang="en-US" sz="2800" b="1" dirty="0">
                <a:solidFill>
                  <a:srgbClr val="0070C0"/>
                </a:solidFill>
              </a:rPr>
              <a:t> </a:t>
            </a:r>
            <a:r>
              <a:rPr lang="en-US" sz="2800" b="1" dirty="0" err="1">
                <a:solidFill>
                  <a:srgbClr val="0070C0"/>
                </a:solidFill>
              </a:rPr>
              <a:t>điện</a:t>
            </a:r>
            <a:r>
              <a:rPr lang="en-US" sz="2800" b="1" dirty="0">
                <a:solidFill>
                  <a:srgbClr val="0070C0"/>
                </a:solidFill>
              </a:rPr>
              <a:t>, xi </a:t>
            </a:r>
            <a:r>
              <a:rPr lang="en-US" sz="2800" b="1" dirty="0" err="1">
                <a:solidFill>
                  <a:srgbClr val="0070C0"/>
                </a:solidFill>
              </a:rPr>
              <a:t>măng</a:t>
            </a:r>
            <a:r>
              <a:rPr lang="en-US" sz="2800" b="1" dirty="0">
                <a:solidFill>
                  <a:srgbClr val="0070C0"/>
                </a:solidFill>
              </a:rPr>
              <a:t>, </a:t>
            </a:r>
            <a:r>
              <a:rPr lang="en-US" sz="2800" b="1" dirty="0" err="1">
                <a:solidFill>
                  <a:srgbClr val="0070C0"/>
                </a:solidFill>
              </a:rPr>
              <a:t>luyện</a:t>
            </a:r>
            <a:r>
              <a:rPr lang="en-US" sz="2800" b="1" dirty="0">
                <a:solidFill>
                  <a:srgbClr val="0070C0"/>
                </a:solidFill>
              </a:rPr>
              <a:t> </a:t>
            </a:r>
            <a:r>
              <a:rPr lang="en-US" sz="2800" b="1" dirty="0" err="1">
                <a:solidFill>
                  <a:srgbClr val="0070C0"/>
                </a:solidFill>
              </a:rPr>
              <a:t>kim</a:t>
            </a:r>
            <a:r>
              <a:rPr lang="en-US" sz="2800" b="1" dirty="0">
                <a:solidFill>
                  <a:srgbClr val="0070C0"/>
                </a:solidFill>
              </a:rPr>
              <a:t> </a:t>
            </a:r>
            <a:r>
              <a:rPr lang="en-US" sz="2800" b="1" dirty="0" err="1">
                <a:solidFill>
                  <a:srgbClr val="0070C0"/>
                </a:solidFill>
              </a:rPr>
              <a:t>và</a:t>
            </a:r>
            <a:r>
              <a:rPr lang="en-US" sz="2800" b="1" dirty="0">
                <a:solidFill>
                  <a:srgbClr val="0070C0"/>
                </a:solidFill>
              </a:rPr>
              <a:t> </a:t>
            </a:r>
            <a:r>
              <a:rPr lang="en-US" sz="2800" b="1" dirty="0" err="1">
                <a:solidFill>
                  <a:srgbClr val="0070C0"/>
                </a:solidFill>
              </a:rPr>
              <a:t>phân</a:t>
            </a:r>
            <a:r>
              <a:rPr lang="en-US" sz="2800" b="1" dirty="0">
                <a:solidFill>
                  <a:srgbClr val="0070C0"/>
                </a:solidFill>
              </a:rPr>
              <a:t> </a:t>
            </a:r>
            <a:r>
              <a:rPr lang="en-US" sz="2800" b="1" dirty="0" err="1">
                <a:solidFill>
                  <a:srgbClr val="0070C0"/>
                </a:solidFill>
              </a:rPr>
              <a:t>bón</a:t>
            </a:r>
            <a:r>
              <a:rPr lang="en-US" sz="2800" b="1" dirty="0">
                <a:solidFill>
                  <a:srgbClr val="0070C0"/>
                </a:solidFill>
              </a:rPr>
              <a:t>.</a:t>
            </a:r>
          </a:p>
        </p:txBody>
      </p:sp>
      <p:pic>
        <p:nvPicPr>
          <p:cNvPr id="2" name="Picture 2" descr="n87 Zalo Nguyen Thi Lan 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4958" y="2163152"/>
            <a:ext cx="1885545" cy="1253888"/>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descr="n87 Zalo Nguyen Thi Lan Anh"/>
          <p:cNvCxnSpPr>
            <a:stCxn id="2" idx="2"/>
          </p:cNvCxnSpPr>
          <p:nvPr/>
        </p:nvCxnSpPr>
        <p:spPr>
          <a:xfrm flipH="1">
            <a:off x="5957730" y="3417040"/>
            <a:ext cx="1" cy="253623"/>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descr="n87 Zalo Nguyen Thi Lan Anh"/>
          <p:cNvCxnSpPr/>
          <p:nvPr/>
        </p:nvCxnSpPr>
        <p:spPr>
          <a:xfrm>
            <a:off x="1459028" y="3696789"/>
            <a:ext cx="937008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descr="n87 Zalo Nguyen Thi Lan Anh"/>
          <p:cNvCxnSpPr/>
          <p:nvPr/>
        </p:nvCxnSpPr>
        <p:spPr>
          <a:xfrm flipH="1">
            <a:off x="1473158" y="3707301"/>
            <a:ext cx="1" cy="253623"/>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Straight Connector 28" descr="n87 Zalo Nguyen Thi Lan Anh"/>
          <p:cNvCxnSpPr/>
          <p:nvPr/>
        </p:nvCxnSpPr>
        <p:spPr>
          <a:xfrm flipH="1">
            <a:off x="10816045" y="3719673"/>
            <a:ext cx="1" cy="253623"/>
          </a:xfrm>
          <a:prstGeom prst="line">
            <a:avLst/>
          </a:prstGeom>
        </p:spPr>
        <p:style>
          <a:lnRef idx="3">
            <a:schemeClr val="accent2"/>
          </a:lnRef>
          <a:fillRef idx="0">
            <a:schemeClr val="accent2"/>
          </a:fillRef>
          <a:effectRef idx="2">
            <a:schemeClr val="accent2"/>
          </a:effectRef>
          <a:fontRef idx="minor">
            <a:schemeClr val="tx1"/>
          </a:fontRef>
        </p:style>
      </p:cxnSp>
      <p:cxnSp>
        <p:nvCxnSpPr>
          <p:cNvPr id="31" name="Straight Connector 30" descr="n87 Zalo Nguyen Thi Lan Anh"/>
          <p:cNvCxnSpPr/>
          <p:nvPr/>
        </p:nvCxnSpPr>
        <p:spPr>
          <a:xfrm flipH="1">
            <a:off x="4552960" y="3707301"/>
            <a:ext cx="1" cy="253623"/>
          </a:xfrm>
          <a:prstGeom prst="line">
            <a:avLst/>
          </a:prstGeom>
        </p:spPr>
        <p:style>
          <a:lnRef idx="3">
            <a:schemeClr val="accent2"/>
          </a:lnRef>
          <a:fillRef idx="0">
            <a:schemeClr val="accent2"/>
          </a:fillRef>
          <a:effectRef idx="2">
            <a:schemeClr val="accent2"/>
          </a:effectRef>
          <a:fontRef idx="minor">
            <a:schemeClr val="tx1"/>
          </a:fontRef>
        </p:style>
      </p:cxnSp>
      <p:pic>
        <p:nvPicPr>
          <p:cNvPr id="6" name="Picture 6" descr="n87 Zalo Nguyen Thi Lan 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64" y="3939836"/>
            <a:ext cx="2835819" cy="17299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n87 Zalo Nguyen Thi Lan 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7418" y="3939836"/>
            <a:ext cx="2940322" cy="172994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87 Zalo Nguyen Thi Lan Anh"/>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324574" y="3939836"/>
            <a:ext cx="2732925" cy="172994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n87 Zalo Nguyen Thi Lan Anh"/>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20695" y="4008416"/>
            <a:ext cx="2849385" cy="166136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descr="n87 Zalo Nguyen Thi Lan Anh"/>
          <p:cNvSpPr txBox="1"/>
          <p:nvPr/>
        </p:nvSpPr>
        <p:spPr>
          <a:xfrm>
            <a:off x="344673" y="5826033"/>
            <a:ext cx="2228710" cy="707886"/>
          </a:xfrm>
          <a:prstGeom prst="rect">
            <a:avLst/>
          </a:prstGeom>
          <a:solidFill>
            <a:schemeClr val="accent2">
              <a:lumMod val="40000"/>
              <a:lumOff val="60000"/>
            </a:schemeClr>
          </a:solidFill>
        </p:spPr>
        <p:txBody>
          <a:bodyPr wrap="square" rtlCol="0">
            <a:spAutoFit/>
          </a:bodyPr>
          <a:lstStyle/>
          <a:p>
            <a:pPr algn="ctr"/>
            <a:r>
              <a:rPr lang="en-US" sz="2000" b="1" dirty="0" err="1">
                <a:solidFill>
                  <a:srgbClr val="7030A0"/>
                </a:solidFill>
              </a:rPr>
              <a:t>Nhiệt</a:t>
            </a:r>
            <a:r>
              <a:rPr lang="en-US" sz="2000" b="1" dirty="0">
                <a:solidFill>
                  <a:srgbClr val="7030A0"/>
                </a:solidFill>
              </a:rPr>
              <a:t> </a:t>
            </a:r>
            <a:r>
              <a:rPr lang="en-US" sz="2000" b="1" dirty="0" err="1">
                <a:solidFill>
                  <a:srgbClr val="7030A0"/>
                </a:solidFill>
              </a:rPr>
              <a:t>điện</a:t>
            </a:r>
            <a:r>
              <a:rPr lang="en-US" sz="2000" b="1" dirty="0">
                <a:solidFill>
                  <a:srgbClr val="7030A0"/>
                </a:solidFill>
              </a:rPr>
              <a:t> </a:t>
            </a:r>
            <a:r>
              <a:rPr lang="en-US" sz="2000" b="1" dirty="0" err="1">
                <a:solidFill>
                  <a:srgbClr val="7030A0"/>
                </a:solidFill>
              </a:rPr>
              <a:t>Phú</a:t>
            </a:r>
            <a:r>
              <a:rPr lang="en-US" sz="2000" b="1" dirty="0">
                <a:solidFill>
                  <a:srgbClr val="7030A0"/>
                </a:solidFill>
              </a:rPr>
              <a:t> </a:t>
            </a:r>
            <a:r>
              <a:rPr lang="en-US" sz="2000" b="1" dirty="0" err="1">
                <a:solidFill>
                  <a:srgbClr val="7030A0"/>
                </a:solidFill>
              </a:rPr>
              <a:t>Mỹ</a:t>
            </a:r>
            <a:endParaRPr lang="en-US" sz="2000" b="1" dirty="0">
              <a:solidFill>
                <a:srgbClr val="7030A0"/>
              </a:solidFill>
            </a:endParaRPr>
          </a:p>
        </p:txBody>
      </p:sp>
      <p:sp>
        <p:nvSpPr>
          <p:cNvPr id="21" name="TextBox 20" descr="n87 Zalo Nguyen Thi Lan Anh"/>
          <p:cNvSpPr txBox="1"/>
          <p:nvPr/>
        </p:nvSpPr>
        <p:spPr>
          <a:xfrm>
            <a:off x="9531032" y="5826033"/>
            <a:ext cx="2228710" cy="707886"/>
          </a:xfrm>
          <a:prstGeom prst="rect">
            <a:avLst/>
          </a:prstGeom>
          <a:solidFill>
            <a:schemeClr val="accent2">
              <a:lumMod val="40000"/>
              <a:lumOff val="60000"/>
            </a:schemeClr>
          </a:solidFill>
        </p:spPr>
        <p:txBody>
          <a:bodyPr wrap="square" rtlCol="0">
            <a:spAutoFit/>
          </a:bodyPr>
          <a:lstStyle/>
          <a:p>
            <a:pPr algn="ctr"/>
            <a:r>
              <a:rPr lang="en-US" sz="2000" b="1" dirty="0" err="1">
                <a:solidFill>
                  <a:srgbClr val="7030A0"/>
                </a:solidFill>
              </a:rPr>
              <a:t>Phân</a:t>
            </a:r>
            <a:r>
              <a:rPr lang="en-US" sz="2000" b="1" dirty="0">
                <a:solidFill>
                  <a:srgbClr val="7030A0"/>
                </a:solidFill>
              </a:rPr>
              <a:t> </a:t>
            </a:r>
            <a:r>
              <a:rPr lang="en-US" sz="2000" b="1" dirty="0" err="1">
                <a:solidFill>
                  <a:srgbClr val="7030A0"/>
                </a:solidFill>
              </a:rPr>
              <a:t>bón</a:t>
            </a:r>
            <a:r>
              <a:rPr lang="en-US" sz="2000" b="1" dirty="0">
                <a:solidFill>
                  <a:srgbClr val="7030A0"/>
                </a:solidFill>
              </a:rPr>
              <a:t> </a:t>
            </a:r>
            <a:r>
              <a:rPr lang="en-US" sz="2000" b="1" dirty="0" err="1">
                <a:solidFill>
                  <a:srgbClr val="7030A0"/>
                </a:solidFill>
              </a:rPr>
              <a:t>bình</a:t>
            </a:r>
            <a:r>
              <a:rPr lang="en-US" sz="2000" b="1" dirty="0">
                <a:solidFill>
                  <a:srgbClr val="7030A0"/>
                </a:solidFill>
              </a:rPr>
              <a:t> </a:t>
            </a:r>
            <a:r>
              <a:rPr lang="en-US" sz="2000" b="1" dirty="0" err="1">
                <a:solidFill>
                  <a:srgbClr val="7030A0"/>
                </a:solidFill>
              </a:rPr>
              <a:t>điện</a:t>
            </a:r>
            <a:r>
              <a:rPr lang="en-US" sz="2000" b="1" dirty="0">
                <a:solidFill>
                  <a:srgbClr val="7030A0"/>
                </a:solidFill>
              </a:rPr>
              <a:t> Long An</a:t>
            </a:r>
          </a:p>
        </p:txBody>
      </p:sp>
      <p:sp>
        <p:nvSpPr>
          <p:cNvPr id="22" name="TextBox 21" descr="n87 Zalo Nguyen Thi Lan Anh"/>
          <p:cNvSpPr txBox="1"/>
          <p:nvPr/>
        </p:nvSpPr>
        <p:spPr>
          <a:xfrm>
            <a:off x="6576681" y="5839097"/>
            <a:ext cx="2228710" cy="707886"/>
          </a:xfrm>
          <a:prstGeom prst="rect">
            <a:avLst/>
          </a:prstGeom>
          <a:solidFill>
            <a:schemeClr val="accent2">
              <a:lumMod val="40000"/>
              <a:lumOff val="60000"/>
            </a:schemeClr>
          </a:solidFill>
        </p:spPr>
        <p:txBody>
          <a:bodyPr wrap="square" rtlCol="0">
            <a:spAutoFit/>
          </a:bodyPr>
          <a:lstStyle/>
          <a:p>
            <a:pPr algn="ctr"/>
            <a:r>
              <a:rPr lang="en-US" sz="2000" b="1" dirty="0" err="1">
                <a:solidFill>
                  <a:srgbClr val="7030A0"/>
                </a:solidFill>
              </a:rPr>
              <a:t>Luyện</a:t>
            </a:r>
            <a:r>
              <a:rPr lang="en-US" sz="2000" b="1" dirty="0">
                <a:solidFill>
                  <a:srgbClr val="7030A0"/>
                </a:solidFill>
              </a:rPr>
              <a:t> </a:t>
            </a:r>
            <a:r>
              <a:rPr lang="en-US" sz="2000" b="1" dirty="0" err="1">
                <a:solidFill>
                  <a:srgbClr val="7030A0"/>
                </a:solidFill>
              </a:rPr>
              <a:t>kim</a:t>
            </a:r>
            <a:r>
              <a:rPr lang="en-US" sz="2000" b="1" dirty="0">
                <a:solidFill>
                  <a:srgbClr val="7030A0"/>
                </a:solidFill>
              </a:rPr>
              <a:t> </a:t>
            </a:r>
            <a:r>
              <a:rPr lang="en-US" sz="2000" b="1" dirty="0" err="1">
                <a:solidFill>
                  <a:srgbClr val="7030A0"/>
                </a:solidFill>
              </a:rPr>
              <a:t>Thái</a:t>
            </a:r>
            <a:r>
              <a:rPr lang="en-US" sz="2000" b="1" dirty="0">
                <a:solidFill>
                  <a:srgbClr val="7030A0"/>
                </a:solidFill>
              </a:rPr>
              <a:t> </a:t>
            </a:r>
            <a:r>
              <a:rPr lang="en-US" sz="2000" b="1" dirty="0" err="1">
                <a:solidFill>
                  <a:srgbClr val="7030A0"/>
                </a:solidFill>
              </a:rPr>
              <a:t>Nguyên</a:t>
            </a:r>
            <a:endParaRPr lang="en-US" sz="2000" b="1" dirty="0">
              <a:solidFill>
                <a:srgbClr val="7030A0"/>
              </a:solidFill>
            </a:endParaRPr>
          </a:p>
        </p:txBody>
      </p:sp>
      <p:sp>
        <p:nvSpPr>
          <p:cNvPr id="23" name="TextBox 22" descr="n87 Zalo Nguyen Thi Lan Anh"/>
          <p:cNvSpPr txBox="1"/>
          <p:nvPr/>
        </p:nvSpPr>
        <p:spPr>
          <a:xfrm>
            <a:off x="3460677" y="5839097"/>
            <a:ext cx="2228710" cy="400110"/>
          </a:xfrm>
          <a:prstGeom prst="rect">
            <a:avLst/>
          </a:prstGeom>
          <a:solidFill>
            <a:schemeClr val="accent2">
              <a:lumMod val="40000"/>
              <a:lumOff val="60000"/>
            </a:schemeClr>
          </a:solidFill>
        </p:spPr>
        <p:txBody>
          <a:bodyPr wrap="square" rtlCol="0">
            <a:spAutoFit/>
          </a:bodyPr>
          <a:lstStyle/>
          <a:p>
            <a:pPr algn="ctr"/>
            <a:r>
              <a:rPr lang="en-US" sz="2000" b="1" dirty="0">
                <a:solidFill>
                  <a:srgbClr val="7030A0"/>
                </a:solidFill>
              </a:rPr>
              <a:t>Xi </a:t>
            </a:r>
            <a:r>
              <a:rPr lang="en-US" sz="2000" b="1" dirty="0" err="1">
                <a:solidFill>
                  <a:srgbClr val="7030A0"/>
                </a:solidFill>
              </a:rPr>
              <a:t>măng</a:t>
            </a:r>
            <a:r>
              <a:rPr lang="en-US" sz="2000" b="1" dirty="0">
                <a:solidFill>
                  <a:srgbClr val="7030A0"/>
                </a:solidFill>
              </a:rPr>
              <a:t> </a:t>
            </a:r>
            <a:r>
              <a:rPr lang="en-US" sz="2000" b="1" dirty="0" err="1">
                <a:solidFill>
                  <a:srgbClr val="7030A0"/>
                </a:solidFill>
              </a:rPr>
              <a:t>Hà</a:t>
            </a:r>
            <a:r>
              <a:rPr lang="en-US" sz="2000" b="1" dirty="0">
                <a:solidFill>
                  <a:srgbClr val="7030A0"/>
                </a:solidFill>
              </a:rPr>
              <a:t> </a:t>
            </a:r>
            <a:r>
              <a:rPr lang="en-US" sz="2000" b="1" dirty="0" err="1">
                <a:solidFill>
                  <a:srgbClr val="7030A0"/>
                </a:solidFill>
              </a:rPr>
              <a:t>Tiên</a:t>
            </a:r>
            <a:endParaRPr lang="en-US" sz="2000" b="1" dirty="0">
              <a:solidFill>
                <a:srgbClr val="7030A0"/>
              </a:solidFill>
            </a:endParaRPr>
          </a:p>
        </p:txBody>
      </p:sp>
      <p:cxnSp>
        <p:nvCxnSpPr>
          <p:cNvPr id="30" name="Straight Connector 29" descr="n87 Zalo Nguyen Thi Lan Anh"/>
          <p:cNvCxnSpPr/>
          <p:nvPr/>
        </p:nvCxnSpPr>
        <p:spPr>
          <a:xfrm flipH="1">
            <a:off x="7691034" y="3684442"/>
            <a:ext cx="1" cy="253623"/>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52100465"/>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20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2000"/>
                                        <p:tgtEl>
                                          <p:spTgt spid="18"/>
                                        </p:tgtEl>
                                      </p:cBhvr>
                                    </p:animEffect>
                                  </p:childTnLst>
                                </p:cTn>
                              </p:par>
                              <p:par>
                                <p:cTn id="11" presetID="22" presetClass="entr" presetSubtype="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up)">
                                      <p:cBhvr>
                                        <p:cTn id="13" dur="2000"/>
                                        <p:tgtEl>
                                          <p:spTgt spid="28"/>
                                        </p:tgtEl>
                                      </p:cBhvr>
                                    </p:animEffect>
                                  </p:childTnLst>
                                </p:cTn>
                              </p:par>
                              <p:par>
                                <p:cTn id="14" presetID="22" presetClass="entr" presetSubtype="1"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up)">
                                      <p:cBhvr>
                                        <p:cTn id="16" dur="2000"/>
                                        <p:tgtEl>
                                          <p:spTgt spid="29"/>
                                        </p:tgtEl>
                                      </p:cBhvr>
                                    </p:animEffect>
                                  </p:childTnLst>
                                </p:cTn>
                              </p:par>
                              <p:par>
                                <p:cTn id="17" presetID="22" presetClass="entr" presetSubtype="1"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up)">
                                      <p:cBhvr>
                                        <p:cTn id="19" dur="2000"/>
                                        <p:tgtEl>
                                          <p:spTgt spid="31"/>
                                        </p:tgtEl>
                                      </p:cBhvr>
                                    </p:animEffect>
                                  </p:childTnLst>
                                </p:cTn>
                              </p:par>
                              <p:par>
                                <p:cTn id="20" presetID="22" presetClass="entr" presetSubtype="1"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up)">
                                      <p:cBhvr>
                                        <p:cTn id="22" dur="2000"/>
                                        <p:tgtEl>
                                          <p:spTgt spid="30"/>
                                        </p:tgtEl>
                                      </p:cBhvr>
                                    </p:animEffect>
                                  </p:childTnLst>
                                </p:cTn>
                              </p:par>
                              <p:par>
                                <p:cTn id="23" presetID="22" presetClass="entr" presetSubtype="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2000"/>
                                        <p:tgtEl>
                                          <p:spTgt spid="2"/>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2000"/>
                                        <p:tgtEl>
                                          <p:spTgt spid="6"/>
                                        </p:tgtEl>
                                      </p:cBhvr>
                                    </p:animEffect>
                                  </p:childTnLst>
                                </p:cTn>
                              </p:par>
                            </p:childTnLst>
                          </p:cTn>
                        </p:par>
                        <p:par>
                          <p:cTn id="30" fill="hold">
                            <p:stCondLst>
                              <p:cond delay="4000"/>
                            </p:stCondLst>
                            <p:childTnLst>
                              <p:par>
                                <p:cTn id="31" presetID="22" presetClass="entr" presetSubtype="1"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2000"/>
                                        <p:tgtEl>
                                          <p:spTgt spid="12"/>
                                        </p:tgtEl>
                                      </p:cBhvr>
                                    </p:animEffect>
                                  </p:childTnLst>
                                </p:cTn>
                              </p:par>
                              <p:par>
                                <p:cTn id="34" presetID="22" presetClass="entr" presetSubtype="1"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2000"/>
                                        <p:tgtEl>
                                          <p:spTgt spid="10"/>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up)">
                                      <p:cBhvr>
                                        <p:cTn id="39" dur="2000"/>
                                        <p:tgtEl>
                                          <p:spTgt spid="23"/>
                                        </p:tgtEl>
                                      </p:cBhvr>
                                    </p:animEffect>
                                  </p:childTnLst>
                                </p:cTn>
                              </p:par>
                            </p:childTnLst>
                          </p:cTn>
                        </p:par>
                        <p:par>
                          <p:cTn id="40" fill="hold">
                            <p:stCondLst>
                              <p:cond delay="6000"/>
                            </p:stCondLst>
                            <p:childTnLst>
                              <p:par>
                                <p:cTn id="41" presetID="22" presetClass="entr" presetSubtype="1" fill="hold" nodeType="afterEffect">
                                  <p:stCondLst>
                                    <p:cond delay="0"/>
                                  </p:stCondLst>
                                  <p:childTnLst>
                                    <p:set>
                                      <p:cBhvr>
                                        <p:cTn id="42" dur="1" fill="hold">
                                          <p:stCondLst>
                                            <p:cond delay="0"/>
                                          </p:stCondLst>
                                        </p:cTn>
                                        <p:tgtEl>
                                          <p:spTgt spid="2058"/>
                                        </p:tgtEl>
                                        <p:attrNameLst>
                                          <p:attrName>style.visibility</p:attrName>
                                        </p:attrNameLst>
                                      </p:cBhvr>
                                      <p:to>
                                        <p:strVal val="visible"/>
                                      </p:to>
                                    </p:set>
                                    <p:animEffect transition="in" filter="wipe(up)">
                                      <p:cBhvr>
                                        <p:cTn id="43" dur="2000"/>
                                        <p:tgtEl>
                                          <p:spTgt spid="2058"/>
                                        </p:tgtEl>
                                      </p:cBhvr>
                                    </p:animEffect>
                                  </p:childTnLst>
                                </p:cTn>
                              </p:par>
                            </p:childTnLst>
                          </p:cTn>
                        </p:par>
                        <p:par>
                          <p:cTn id="44" fill="hold">
                            <p:stCondLst>
                              <p:cond delay="8000"/>
                            </p:stCondLst>
                            <p:childTnLst>
                              <p:par>
                                <p:cTn id="45" presetID="22" presetClass="entr" presetSubtype="1"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up)">
                                      <p:cBhvr>
                                        <p:cTn id="47" dur="2000"/>
                                        <p:tgtEl>
                                          <p:spTgt spid="22"/>
                                        </p:tgtEl>
                                      </p:cBhvr>
                                    </p:animEffect>
                                  </p:childTnLst>
                                </p:cTn>
                              </p:par>
                            </p:childTnLst>
                          </p:cTn>
                        </p:par>
                        <p:par>
                          <p:cTn id="48" fill="hold">
                            <p:stCondLst>
                              <p:cond delay="10000"/>
                            </p:stCondLst>
                            <p:childTnLst>
                              <p:par>
                                <p:cTn id="49" presetID="22" presetClass="entr" presetSubtype="1" fill="hold" nodeType="afterEffect">
                                  <p:stCondLst>
                                    <p:cond delay="0"/>
                                  </p:stCondLst>
                                  <p:childTnLst>
                                    <p:set>
                                      <p:cBhvr>
                                        <p:cTn id="50" dur="1" fill="hold">
                                          <p:stCondLst>
                                            <p:cond delay="0"/>
                                          </p:stCondLst>
                                        </p:cTn>
                                        <p:tgtEl>
                                          <p:spTgt spid="2060"/>
                                        </p:tgtEl>
                                        <p:attrNameLst>
                                          <p:attrName>style.visibility</p:attrName>
                                        </p:attrNameLst>
                                      </p:cBhvr>
                                      <p:to>
                                        <p:strVal val="visible"/>
                                      </p:to>
                                    </p:set>
                                    <p:animEffect transition="in" filter="wipe(up)">
                                      <p:cBhvr>
                                        <p:cTn id="51" dur="2000"/>
                                        <p:tgtEl>
                                          <p:spTgt spid="2060"/>
                                        </p:tgtEl>
                                      </p:cBhvr>
                                    </p:animEffect>
                                  </p:childTnLst>
                                </p:cTn>
                              </p:par>
                            </p:childTnLst>
                          </p:cTn>
                        </p:par>
                        <p:par>
                          <p:cTn id="52" fill="hold">
                            <p:stCondLst>
                              <p:cond delay="12000"/>
                            </p:stCondLst>
                            <p:childTnLst>
                              <p:par>
                                <p:cTn id="53" presetID="22" presetClass="entr" presetSubtype="1"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up)">
                                      <p:cBhvr>
                                        <p:cTn id="5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descr="n87 Zalo Nguyen Thi Lan Anh">
            <a:extLst>
              <a:ext uri="{FF2B5EF4-FFF2-40B4-BE49-F238E27FC236}">
                <a16:creationId xmlns:a16="http://schemas.microsoft.com/office/drawing/2014/main" id="{D9B85F3A-0D98-4AE5-8CED-AA4A4CF82188}"/>
              </a:ext>
            </a:extLst>
          </p:cNvPr>
          <p:cNvSpPr>
            <a:spLocks noGrp="1"/>
          </p:cNvSpPr>
          <p:nvPr>
            <p:ph type="body" sz="quarter" idx="10"/>
          </p:nvPr>
        </p:nvSpPr>
        <p:spPr>
          <a:xfrm>
            <a:off x="2970369" y="151097"/>
            <a:ext cx="7491435" cy="724247"/>
          </a:xfrm>
        </p:spPr>
        <p:txBody>
          <a:bodyPr/>
          <a:lstStyle/>
          <a:p>
            <a:r>
              <a:rPr lang="en-US" sz="3200" dirty="0" err="1"/>
              <a:t>Nhu</a:t>
            </a:r>
            <a:r>
              <a:rPr lang="en-US" sz="3200" dirty="0"/>
              <a:t> </a:t>
            </a:r>
            <a:r>
              <a:rPr lang="en-US" sz="3200" dirty="0" err="1"/>
              <a:t>cầu</a:t>
            </a:r>
            <a:r>
              <a:rPr lang="en-US" sz="3200" dirty="0"/>
              <a:t> </a:t>
            </a:r>
            <a:r>
              <a:rPr lang="en-US" sz="3200" dirty="0" err="1"/>
              <a:t>tiêu</a:t>
            </a:r>
            <a:r>
              <a:rPr lang="en-US" sz="3200" dirty="0"/>
              <a:t> </a:t>
            </a:r>
            <a:r>
              <a:rPr lang="en-US" sz="3200" dirty="0" err="1"/>
              <a:t>thụ</a:t>
            </a:r>
            <a:r>
              <a:rPr lang="en-US" sz="3200" dirty="0"/>
              <a:t> than </a:t>
            </a:r>
            <a:r>
              <a:rPr lang="en-US" sz="3200" dirty="0" err="1"/>
              <a:t>từ</a:t>
            </a:r>
            <a:r>
              <a:rPr lang="en-US" sz="3200" dirty="0"/>
              <a:t> 1995 </a:t>
            </a:r>
            <a:r>
              <a:rPr lang="en-US" sz="3200" dirty="0" err="1"/>
              <a:t>đến</a:t>
            </a:r>
            <a:r>
              <a:rPr lang="en-US" sz="3200" dirty="0"/>
              <a:t> nay</a:t>
            </a:r>
          </a:p>
        </p:txBody>
      </p:sp>
      <p:cxnSp>
        <p:nvCxnSpPr>
          <p:cNvPr id="3" name="Straight Connector 2" descr="n87 Zalo Nguyen Thi Lan Anh">
            <a:extLst>
              <a:ext uri="{FF2B5EF4-FFF2-40B4-BE49-F238E27FC236}">
                <a16:creationId xmlns:a16="http://schemas.microsoft.com/office/drawing/2014/main" id="{C2E2F4D3-E467-40DD-8EC5-2725484D1F5D}"/>
              </a:ext>
            </a:extLst>
          </p:cNvPr>
          <p:cNvCxnSpPr>
            <a:cxnSpLocks/>
          </p:cNvCxnSpPr>
          <p:nvPr/>
        </p:nvCxnSpPr>
        <p:spPr>
          <a:xfrm flipV="1">
            <a:off x="955845" y="2758010"/>
            <a:ext cx="10392508" cy="70335"/>
          </a:xfrm>
          <a:prstGeom prst="line">
            <a:avLst/>
          </a:prstGeom>
          <a:ln w="63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 name="그룹 4" descr="n87 Zalo Nguyen Thi Lan Anh">
            <a:extLst>
              <a:ext uri="{FF2B5EF4-FFF2-40B4-BE49-F238E27FC236}">
                <a16:creationId xmlns:a16="http://schemas.microsoft.com/office/drawing/2014/main" id="{8A3CB5D7-54AB-4F47-BA87-F65E593BCC1E}"/>
              </a:ext>
            </a:extLst>
          </p:cNvPr>
          <p:cNvGrpSpPr/>
          <p:nvPr/>
        </p:nvGrpSpPr>
        <p:grpSpPr>
          <a:xfrm>
            <a:off x="1276066" y="2473362"/>
            <a:ext cx="648072" cy="1133328"/>
            <a:chOff x="1234621" y="3594272"/>
            <a:chExt cx="648072" cy="1133328"/>
          </a:xfrm>
        </p:grpSpPr>
        <p:cxnSp>
          <p:nvCxnSpPr>
            <p:cNvPr id="5" name="Straight Connector 4">
              <a:extLst>
                <a:ext uri="{FF2B5EF4-FFF2-40B4-BE49-F238E27FC236}">
                  <a16:creationId xmlns:a16="http://schemas.microsoft.com/office/drawing/2014/main" id="{68D6BD96-3FF3-41CB-AFFB-0731F00E98AE}"/>
                </a:ext>
              </a:extLst>
            </p:cNvPr>
            <p:cNvCxnSpPr/>
            <p:nvPr/>
          </p:nvCxnSpPr>
          <p:spPr>
            <a:xfrm flipV="1">
              <a:off x="1558657" y="3946745"/>
              <a:ext cx="0" cy="780855"/>
            </a:xfrm>
            <a:prstGeom prst="line">
              <a:avLst/>
            </a:prstGeom>
            <a:ln w="38100">
              <a:solidFill>
                <a:schemeClr val="accent1"/>
              </a:solidFill>
              <a:headEnd type="oval" w="med" len="med"/>
              <a:tailEnd type="ova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2724406-477F-4141-9790-737CFAA73B8B}"/>
                </a:ext>
              </a:extLst>
            </p:cNvPr>
            <p:cNvSpPr/>
            <p:nvPr/>
          </p:nvSpPr>
          <p:spPr>
            <a:xfrm>
              <a:off x="1234621" y="3594272"/>
              <a:ext cx="648072" cy="648072"/>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mn-cs"/>
              </a:endParaRPr>
            </a:p>
          </p:txBody>
        </p:sp>
      </p:grpSp>
      <p:grpSp>
        <p:nvGrpSpPr>
          <p:cNvPr id="7" name="그룹 5" descr="n87 Zalo Nguyen Thi Lan Anh">
            <a:extLst>
              <a:ext uri="{FF2B5EF4-FFF2-40B4-BE49-F238E27FC236}">
                <a16:creationId xmlns:a16="http://schemas.microsoft.com/office/drawing/2014/main" id="{607B67D6-A350-4C53-8E3F-AB5FE2E3DE09}"/>
              </a:ext>
            </a:extLst>
          </p:cNvPr>
          <p:cNvGrpSpPr/>
          <p:nvPr/>
        </p:nvGrpSpPr>
        <p:grpSpPr>
          <a:xfrm>
            <a:off x="5461489" y="1996004"/>
            <a:ext cx="648072" cy="1109112"/>
            <a:chOff x="4137552" y="3133232"/>
            <a:chExt cx="648072" cy="1109112"/>
          </a:xfrm>
        </p:grpSpPr>
        <p:cxnSp>
          <p:nvCxnSpPr>
            <p:cNvPr id="8" name="Straight Connector 7">
              <a:extLst>
                <a:ext uri="{FF2B5EF4-FFF2-40B4-BE49-F238E27FC236}">
                  <a16:creationId xmlns:a16="http://schemas.microsoft.com/office/drawing/2014/main" id="{9843BD03-6EE9-49B4-A095-761E2465C8C8}"/>
                </a:ext>
              </a:extLst>
            </p:cNvPr>
            <p:cNvCxnSpPr/>
            <p:nvPr/>
          </p:nvCxnSpPr>
          <p:spPr>
            <a:xfrm flipV="1">
              <a:off x="4461588" y="3133232"/>
              <a:ext cx="0" cy="780855"/>
            </a:xfrm>
            <a:prstGeom prst="line">
              <a:avLst/>
            </a:prstGeom>
            <a:ln w="38100">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DFB1BFEE-8B57-4943-9403-48AC83F50F2A}"/>
                </a:ext>
              </a:extLst>
            </p:cNvPr>
            <p:cNvSpPr/>
            <p:nvPr/>
          </p:nvSpPr>
          <p:spPr>
            <a:xfrm>
              <a:off x="4137552" y="3594272"/>
              <a:ext cx="648072" cy="648072"/>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mn-cs"/>
              </a:endParaRPr>
            </a:p>
          </p:txBody>
        </p:sp>
      </p:grpSp>
      <p:grpSp>
        <p:nvGrpSpPr>
          <p:cNvPr id="10" name="그룹 6" descr="n87 Zalo Nguyen Thi Lan Anh">
            <a:extLst>
              <a:ext uri="{FF2B5EF4-FFF2-40B4-BE49-F238E27FC236}">
                <a16:creationId xmlns:a16="http://schemas.microsoft.com/office/drawing/2014/main" id="{7AE66441-2FDA-49FB-AB51-AA754B94AF2D}"/>
              </a:ext>
            </a:extLst>
          </p:cNvPr>
          <p:cNvGrpSpPr/>
          <p:nvPr/>
        </p:nvGrpSpPr>
        <p:grpSpPr>
          <a:xfrm>
            <a:off x="9970486" y="2391883"/>
            <a:ext cx="648072" cy="1131139"/>
            <a:chOff x="5757732" y="3594272"/>
            <a:chExt cx="648072" cy="1131139"/>
          </a:xfrm>
        </p:grpSpPr>
        <p:cxnSp>
          <p:nvCxnSpPr>
            <p:cNvPr id="11" name="Straight Connector 10">
              <a:extLst>
                <a:ext uri="{FF2B5EF4-FFF2-40B4-BE49-F238E27FC236}">
                  <a16:creationId xmlns:a16="http://schemas.microsoft.com/office/drawing/2014/main" id="{4DED20FB-83D5-45A2-9B5B-B6BB520CFD09}"/>
                </a:ext>
              </a:extLst>
            </p:cNvPr>
            <p:cNvCxnSpPr/>
            <p:nvPr/>
          </p:nvCxnSpPr>
          <p:spPr>
            <a:xfrm flipV="1">
              <a:off x="6082231" y="3944556"/>
              <a:ext cx="0" cy="780855"/>
            </a:xfrm>
            <a:prstGeom prst="line">
              <a:avLst/>
            </a:prstGeom>
            <a:ln w="38100">
              <a:solidFill>
                <a:schemeClr val="accent3"/>
              </a:solidFill>
              <a:headEnd type="oval" w="med" len="med"/>
              <a:tailEnd type="ova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7E451374-1521-4D76-8772-48F3F3AF2A01}"/>
                </a:ext>
              </a:extLst>
            </p:cNvPr>
            <p:cNvSpPr/>
            <p:nvPr/>
          </p:nvSpPr>
          <p:spPr>
            <a:xfrm>
              <a:off x="5757732" y="3594272"/>
              <a:ext cx="648072" cy="648072"/>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mn-cs"/>
              </a:endParaRPr>
            </a:p>
          </p:txBody>
        </p:sp>
      </p:grpSp>
      <p:sp>
        <p:nvSpPr>
          <p:cNvPr id="23" name="TextBox 22" descr="n87 Zalo Nguyen Thi Lan Anh">
            <a:extLst>
              <a:ext uri="{FF2B5EF4-FFF2-40B4-BE49-F238E27FC236}">
                <a16:creationId xmlns:a16="http://schemas.microsoft.com/office/drawing/2014/main" id="{097E164A-3E6F-4715-B9B9-4E05C34FE80C}"/>
              </a:ext>
            </a:extLst>
          </p:cNvPr>
          <p:cNvSpPr txBox="1"/>
          <p:nvPr/>
        </p:nvSpPr>
        <p:spPr>
          <a:xfrm>
            <a:off x="9754462" y="1737099"/>
            <a:ext cx="108012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Arial" pitchFamily="34" charset="0"/>
              </a:rPr>
              <a:t>2020</a:t>
            </a:r>
            <a:endParaRPr kumimoji="0" lang="ko-KR" altLang="en-US" sz="24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Arial" pitchFamily="34" charset="0"/>
            </a:endParaRPr>
          </a:p>
        </p:txBody>
      </p:sp>
      <p:grpSp>
        <p:nvGrpSpPr>
          <p:cNvPr id="24" name="Group 23" descr="n87 Zalo Nguyen Thi Lan Anh">
            <a:extLst>
              <a:ext uri="{FF2B5EF4-FFF2-40B4-BE49-F238E27FC236}">
                <a16:creationId xmlns:a16="http://schemas.microsoft.com/office/drawing/2014/main" id="{D06CC41A-EAC2-4E50-BBE7-E8C2917E66EA}"/>
              </a:ext>
            </a:extLst>
          </p:cNvPr>
          <p:cNvGrpSpPr/>
          <p:nvPr/>
        </p:nvGrpSpPr>
        <p:grpSpPr>
          <a:xfrm>
            <a:off x="9240691" y="3663738"/>
            <a:ext cx="2107662" cy="907808"/>
            <a:chOff x="7026501" y="4509120"/>
            <a:chExt cx="1499710" cy="907808"/>
          </a:xfrm>
        </p:grpSpPr>
        <p:sp>
          <p:nvSpPr>
            <p:cNvPr id="25" name="TextBox 24">
              <a:extLst>
                <a:ext uri="{FF2B5EF4-FFF2-40B4-BE49-F238E27FC236}">
                  <a16:creationId xmlns:a16="http://schemas.microsoft.com/office/drawing/2014/main" id="{5FF9BE22-ADBC-40C3-8492-B3C7F10B4EB5}"/>
                </a:ext>
              </a:extLst>
            </p:cNvPr>
            <p:cNvSpPr txBox="1"/>
            <p:nvPr/>
          </p:nvSpPr>
          <p:spPr>
            <a:xfrm>
              <a:off x="7026501" y="4509120"/>
              <a:ext cx="14997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Arial" pitchFamily="34" charset="0"/>
                </a:rPr>
                <a:t>81,3</a:t>
              </a:r>
              <a:endParaRPr kumimoji="0" lang="ko-KR" altLang="en-US"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Arial" pitchFamily="34" charset="0"/>
              </a:endParaRPr>
            </a:p>
          </p:txBody>
        </p:sp>
        <p:sp>
          <p:nvSpPr>
            <p:cNvPr id="26" name="TextBox 25">
              <a:extLst>
                <a:ext uri="{FF2B5EF4-FFF2-40B4-BE49-F238E27FC236}">
                  <a16:creationId xmlns:a16="http://schemas.microsoft.com/office/drawing/2014/main" id="{85F6ACBC-590C-49C0-A73C-1AFEAFB5ED42}"/>
                </a:ext>
              </a:extLst>
            </p:cNvPr>
            <p:cNvSpPr txBox="1"/>
            <p:nvPr/>
          </p:nvSpPr>
          <p:spPr>
            <a:xfrm>
              <a:off x="7026501" y="4893708"/>
              <a:ext cx="14997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
                  <a:cs typeface="Arial" pitchFamily="34" charset="0"/>
                </a:rPr>
                <a:t>Triệu</a:t>
              </a:r>
              <a:r>
                <a:rPr kumimoji="0" lang="en-US" altLang="ko-KR" sz="2800" b="1" i="0" u="none" strike="noStrike" kern="1200" normalizeH="0" noProof="0" dirty="0">
                  <a:ln w="22225">
                    <a:solidFill>
                      <a:schemeClr val="accent2"/>
                    </a:solidFill>
                    <a:prstDash val="solid"/>
                  </a:ln>
                  <a:solidFill>
                    <a:schemeClr val="accent2">
                      <a:lumMod val="40000"/>
                      <a:lumOff val="60000"/>
                    </a:schemeClr>
                  </a:solidFill>
                  <a:uLnTx/>
                  <a:uFillTx/>
                  <a:latin typeface="Arial"/>
                  <a:cs typeface="Arial" pitchFamily="34" charset="0"/>
                </a:rPr>
                <a:t> </a:t>
              </a:r>
              <a:r>
                <a:rPr kumimoji="0" lang="en-US" altLang="ko-KR" sz="2800" b="1" i="0" u="none" strike="noStrike" kern="1200" normalizeH="0" noProof="0" dirty="0" err="1">
                  <a:ln w="22225">
                    <a:solidFill>
                      <a:schemeClr val="accent2"/>
                    </a:solidFill>
                    <a:prstDash val="solid"/>
                  </a:ln>
                  <a:solidFill>
                    <a:schemeClr val="accent2">
                      <a:lumMod val="40000"/>
                      <a:lumOff val="60000"/>
                    </a:schemeClr>
                  </a:solidFill>
                  <a:uLnTx/>
                  <a:uFillTx/>
                  <a:latin typeface="Arial"/>
                  <a:cs typeface="Arial" pitchFamily="34" charset="0"/>
                </a:rPr>
                <a:t>tấn</a:t>
              </a:r>
              <a:r>
                <a:rPr kumimoji="0" lang="en-US" altLang="ko-KR"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Arial" pitchFamily="34" charset="0"/>
                </a:rPr>
                <a:t>. </a:t>
              </a:r>
              <a:endParaRPr kumimoji="0" lang="ko-KR" altLang="en-US"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Arial" pitchFamily="34" charset="0"/>
              </a:endParaRPr>
            </a:p>
          </p:txBody>
        </p:sp>
      </p:grpSp>
      <p:sp>
        <p:nvSpPr>
          <p:cNvPr id="27" name="TextBox 26" descr="n87 Zalo Nguyen Thi Lan Anh">
            <a:extLst>
              <a:ext uri="{FF2B5EF4-FFF2-40B4-BE49-F238E27FC236}">
                <a16:creationId xmlns:a16="http://schemas.microsoft.com/office/drawing/2014/main" id="{31C7B19E-F407-48D4-9B94-2F1AB4C0770F}"/>
              </a:ext>
            </a:extLst>
          </p:cNvPr>
          <p:cNvSpPr txBox="1"/>
          <p:nvPr/>
        </p:nvSpPr>
        <p:spPr>
          <a:xfrm>
            <a:off x="1060042" y="1822956"/>
            <a:ext cx="108012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2400" b="1" dirty="0">
                <a:ln w="22225">
                  <a:solidFill>
                    <a:schemeClr val="accent2"/>
                  </a:solidFill>
                  <a:prstDash val="solid"/>
                </a:ln>
                <a:solidFill>
                  <a:schemeClr val="accent2">
                    <a:lumMod val="40000"/>
                    <a:lumOff val="60000"/>
                  </a:schemeClr>
                </a:solidFill>
                <a:latin typeface="Arial"/>
                <a:cs typeface="Arial" pitchFamily="34" charset="0"/>
              </a:rPr>
              <a:t>1995</a:t>
            </a:r>
            <a:endParaRPr kumimoji="0" lang="ko-KR" altLang="en-US" sz="24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Arial" pitchFamily="34" charset="0"/>
            </a:endParaRPr>
          </a:p>
        </p:txBody>
      </p:sp>
      <p:grpSp>
        <p:nvGrpSpPr>
          <p:cNvPr id="28" name="Group 27" descr="n87 Zalo Nguyen Thi Lan Anh">
            <a:extLst>
              <a:ext uri="{FF2B5EF4-FFF2-40B4-BE49-F238E27FC236}">
                <a16:creationId xmlns:a16="http://schemas.microsoft.com/office/drawing/2014/main" id="{3D4C7AD3-BEEB-4DDE-8074-6A339D88BE1B}"/>
              </a:ext>
            </a:extLst>
          </p:cNvPr>
          <p:cNvGrpSpPr/>
          <p:nvPr/>
        </p:nvGrpSpPr>
        <p:grpSpPr>
          <a:xfrm>
            <a:off x="546271" y="3749596"/>
            <a:ext cx="2107662" cy="901483"/>
            <a:chOff x="7026501" y="4509120"/>
            <a:chExt cx="1499710" cy="901483"/>
          </a:xfrm>
        </p:grpSpPr>
        <p:sp>
          <p:nvSpPr>
            <p:cNvPr id="29" name="TextBox 28">
              <a:extLst>
                <a:ext uri="{FF2B5EF4-FFF2-40B4-BE49-F238E27FC236}">
                  <a16:creationId xmlns:a16="http://schemas.microsoft.com/office/drawing/2014/main" id="{B92E0977-43C7-44D6-8E60-D65A1AB5F60C}"/>
                </a:ext>
              </a:extLst>
            </p:cNvPr>
            <p:cNvSpPr txBox="1"/>
            <p:nvPr/>
          </p:nvSpPr>
          <p:spPr>
            <a:xfrm>
              <a:off x="7026501" y="4509120"/>
              <a:ext cx="14997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Arial" pitchFamily="34" charset="0"/>
                </a:rPr>
                <a:t>7,8</a:t>
              </a:r>
              <a:endParaRPr kumimoji="0" lang="ko-KR" altLang="en-US"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Arial" pitchFamily="34" charset="0"/>
              </a:endParaRPr>
            </a:p>
          </p:txBody>
        </p:sp>
        <p:sp>
          <p:nvSpPr>
            <p:cNvPr id="30" name="TextBox 29">
              <a:extLst>
                <a:ext uri="{FF2B5EF4-FFF2-40B4-BE49-F238E27FC236}">
                  <a16:creationId xmlns:a16="http://schemas.microsoft.com/office/drawing/2014/main" id="{2947253B-D0CD-464F-87AB-2D4846BA79BD}"/>
                </a:ext>
              </a:extLst>
            </p:cNvPr>
            <p:cNvSpPr txBox="1"/>
            <p:nvPr/>
          </p:nvSpPr>
          <p:spPr>
            <a:xfrm>
              <a:off x="7026501" y="4887383"/>
              <a:ext cx="14997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
                  <a:cs typeface="Arial" pitchFamily="34" charset="0"/>
                </a:rPr>
                <a:t>Triệu</a:t>
              </a:r>
              <a:r>
                <a:rPr kumimoji="0" lang="en-US" altLang="ko-KR" sz="2800" b="1" i="0" u="none" strike="noStrike" kern="1200" normalizeH="0" noProof="0" dirty="0">
                  <a:ln w="22225">
                    <a:solidFill>
                      <a:schemeClr val="accent2"/>
                    </a:solidFill>
                    <a:prstDash val="solid"/>
                  </a:ln>
                  <a:solidFill>
                    <a:schemeClr val="accent2">
                      <a:lumMod val="40000"/>
                      <a:lumOff val="60000"/>
                    </a:schemeClr>
                  </a:solidFill>
                  <a:uLnTx/>
                  <a:uFillTx/>
                  <a:latin typeface="Arial"/>
                  <a:cs typeface="Arial" pitchFamily="34" charset="0"/>
                </a:rPr>
                <a:t> </a:t>
              </a:r>
              <a:r>
                <a:rPr kumimoji="0" lang="en-US" altLang="ko-KR" sz="2800" b="1" i="0" u="none" strike="noStrike" kern="1200" normalizeH="0" noProof="0" dirty="0" err="1">
                  <a:ln w="22225">
                    <a:solidFill>
                      <a:schemeClr val="accent2"/>
                    </a:solidFill>
                    <a:prstDash val="solid"/>
                  </a:ln>
                  <a:solidFill>
                    <a:schemeClr val="accent2">
                      <a:lumMod val="40000"/>
                      <a:lumOff val="60000"/>
                    </a:schemeClr>
                  </a:solidFill>
                  <a:uLnTx/>
                  <a:uFillTx/>
                  <a:latin typeface="Arial"/>
                  <a:cs typeface="Arial" pitchFamily="34" charset="0"/>
                </a:rPr>
                <a:t>tấn</a:t>
              </a:r>
              <a:r>
                <a:rPr kumimoji="0" lang="en-US" altLang="ko-KR"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Arial" pitchFamily="34" charset="0"/>
                </a:rPr>
                <a:t>. </a:t>
              </a:r>
              <a:endParaRPr kumimoji="0" lang="ko-KR" altLang="en-US"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Arial" pitchFamily="34" charset="0"/>
              </a:endParaRPr>
            </a:p>
          </p:txBody>
        </p:sp>
      </p:grpSp>
      <p:grpSp>
        <p:nvGrpSpPr>
          <p:cNvPr id="31" name="Group 30" descr="n87 Zalo Nguyen Thi Lan Anh">
            <a:extLst>
              <a:ext uri="{FF2B5EF4-FFF2-40B4-BE49-F238E27FC236}">
                <a16:creationId xmlns:a16="http://schemas.microsoft.com/office/drawing/2014/main" id="{023C51FB-09DC-46B3-ABDA-CBD659844C74}"/>
              </a:ext>
            </a:extLst>
          </p:cNvPr>
          <p:cNvGrpSpPr/>
          <p:nvPr/>
        </p:nvGrpSpPr>
        <p:grpSpPr>
          <a:xfrm>
            <a:off x="4731695" y="754582"/>
            <a:ext cx="2107662" cy="937027"/>
            <a:chOff x="7026501" y="4343114"/>
            <a:chExt cx="1499710" cy="937027"/>
          </a:xfrm>
        </p:grpSpPr>
        <p:sp>
          <p:nvSpPr>
            <p:cNvPr id="32" name="TextBox 31">
              <a:extLst>
                <a:ext uri="{FF2B5EF4-FFF2-40B4-BE49-F238E27FC236}">
                  <a16:creationId xmlns:a16="http://schemas.microsoft.com/office/drawing/2014/main" id="{23015937-D9A6-4E9F-AB48-261586B9F5EB}"/>
                </a:ext>
              </a:extLst>
            </p:cNvPr>
            <p:cNvSpPr txBox="1"/>
            <p:nvPr/>
          </p:nvSpPr>
          <p:spPr>
            <a:xfrm>
              <a:off x="7026501" y="4343114"/>
              <a:ext cx="14997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Arial" pitchFamily="34" charset="0"/>
                </a:rPr>
                <a:t>38</a:t>
              </a:r>
              <a:endParaRPr kumimoji="0" lang="ko-KR" altLang="en-US"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Arial" pitchFamily="34" charset="0"/>
              </a:endParaRPr>
            </a:p>
          </p:txBody>
        </p:sp>
        <p:sp>
          <p:nvSpPr>
            <p:cNvPr id="33" name="TextBox 32">
              <a:extLst>
                <a:ext uri="{FF2B5EF4-FFF2-40B4-BE49-F238E27FC236}">
                  <a16:creationId xmlns:a16="http://schemas.microsoft.com/office/drawing/2014/main" id="{DBE2FFAF-E44C-4E2C-9A6B-02ECA185CB63}"/>
                </a:ext>
              </a:extLst>
            </p:cNvPr>
            <p:cNvSpPr txBox="1"/>
            <p:nvPr/>
          </p:nvSpPr>
          <p:spPr>
            <a:xfrm>
              <a:off x="7026501" y="4756921"/>
              <a:ext cx="14997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Arial"/>
                  <a:cs typeface="Arial" pitchFamily="34" charset="0"/>
                </a:rPr>
                <a:t>Triệu</a:t>
              </a:r>
              <a:r>
                <a:rPr kumimoji="0" lang="en-US" altLang="ko-KR" sz="2800" b="1" i="0" u="none" strike="noStrike" kern="1200" normalizeH="0" noProof="0" dirty="0">
                  <a:ln w="22225">
                    <a:solidFill>
                      <a:schemeClr val="accent2"/>
                    </a:solidFill>
                    <a:prstDash val="solid"/>
                  </a:ln>
                  <a:solidFill>
                    <a:schemeClr val="accent2">
                      <a:lumMod val="40000"/>
                      <a:lumOff val="60000"/>
                    </a:schemeClr>
                  </a:solidFill>
                  <a:uLnTx/>
                  <a:uFillTx/>
                  <a:latin typeface="Arial"/>
                  <a:cs typeface="Arial" pitchFamily="34" charset="0"/>
                </a:rPr>
                <a:t> </a:t>
              </a:r>
              <a:r>
                <a:rPr kumimoji="0" lang="en-US" altLang="ko-KR" sz="2800" b="1" i="0" u="none" strike="noStrike" kern="1200" normalizeH="0" noProof="0" dirty="0" err="1">
                  <a:ln w="22225">
                    <a:solidFill>
                      <a:schemeClr val="accent2"/>
                    </a:solidFill>
                    <a:prstDash val="solid"/>
                  </a:ln>
                  <a:solidFill>
                    <a:schemeClr val="accent2">
                      <a:lumMod val="40000"/>
                      <a:lumOff val="60000"/>
                    </a:schemeClr>
                  </a:solidFill>
                  <a:uLnTx/>
                  <a:uFillTx/>
                  <a:latin typeface="Arial"/>
                  <a:cs typeface="Arial" pitchFamily="34" charset="0"/>
                </a:rPr>
                <a:t>tấn</a:t>
              </a:r>
              <a:endParaRPr kumimoji="0" lang="ko-KR" altLang="en-US" sz="2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Arial" pitchFamily="34" charset="0"/>
              </a:endParaRPr>
            </a:p>
          </p:txBody>
        </p:sp>
      </p:grpSp>
      <p:sp>
        <p:nvSpPr>
          <p:cNvPr id="34" name="TextBox 33" descr="n87 Zalo Nguyen Thi Lan Anh">
            <a:extLst>
              <a:ext uri="{FF2B5EF4-FFF2-40B4-BE49-F238E27FC236}">
                <a16:creationId xmlns:a16="http://schemas.microsoft.com/office/drawing/2014/main" id="{7E0DE235-94DE-419B-97A4-C541DB50CEC9}"/>
              </a:ext>
            </a:extLst>
          </p:cNvPr>
          <p:cNvSpPr txBox="1"/>
          <p:nvPr/>
        </p:nvSpPr>
        <p:spPr>
          <a:xfrm>
            <a:off x="5245465" y="3379334"/>
            <a:ext cx="1080120"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Arial" pitchFamily="34" charset="0"/>
              </a:rPr>
              <a:t>2016</a:t>
            </a:r>
            <a:endParaRPr kumimoji="0" lang="ko-KR" altLang="en-US" sz="24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Arial" pitchFamily="34" charset="0"/>
            </a:endParaRPr>
          </a:p>
        </p:txBody>
      </p:sp>
      <p:sp>
        <p:nvSpPr>
          <p:cNvPr id="39" name="Rounded Rectangle 5" descr="n87 Zalo Nguyen Thi Lan Anh">
            <a:extLst>
              <a:ext uri="{FF2B5EF4-FFF2-40B4-BE49-F238E27FC236}">
                <a16:creationId xmlns:a16="http://schemas.microsoft.com/office/drawing/2014/main" id="{7E40CE5C-4AF8-49C4-9D78-A3B8C4A63D70}"/>
              </a:ext>
            </a:extLst>
          </p:cNvPr>
          <p:cNvSpPr/>
          <p:nvPr/>
        </p:nvSpPr>
        <p:spPr>
          <a:xfrm flipH="1">
            <a:off x="1422284" y="2646488"/>
            <a:ext cx="355637" cy="293379"/>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mn-cs"/>
            </a:endParaRPr>
          </a:p>
        </p:txBody>
      </p:sp>
      <p:sp>
        <p:nvSpPr>
          <p:cNvPr id="40" name="Rectangle 9" descr="n87 Zalo Nguyen Thi Lan Anh">
            <a:extLst>
              <a:ext uri="{FF2B5EF4-FFF2-40B4-BE49-F238E27FC236}">
                <a16:creationId xmlns:a16="http://schemas.microsoft.com/office/drawing/2014/main" id="{4D2DB750-E52B-4EAF-A887-7032E9745DF4}"/>
              </a:ext>
            </a:extLst>
          </p:cNvPr>
          <p:cNvSpPr/>
          <p:nvPr/>
        </p:nvSpPr>
        <p:spPr>
          <a:xfrm>
            <a:off x="10134851" y="2550560"/>
            <a:ext cx="318414" cy="317897"/>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mn-cs"/>
            </a:endParaRPr>
          </a:p>
        </p:txBody>
      </p:sp>
      <p:sp>
        <p:nvSpPr>
          <p:cNvPr id="43" name="Oval 32" descr="n87 Zalo Nguyen Thi Lan Anh">
            <a:extLst>
              <a:ext uri="{FF2B5EF4-FFF2-40B4-BE49-F238E27FC236}">
                <a16:creationId xmlns:a16="http://schemas.microsoft.com/office/drawing/2014/main" id="{0AAA3E2E-A275-47E5-A4CC-93212B86E495}"/>
              </a:ext>
            </a:extLst>
          </p:cNvPr>
          <p:cNvSpPr/>
          <p:nvPr/>
        </p:nvSpPr>
        <p:spPr>
          <a:xfrm>
            <a:off x="5636602" y="2612582"/>
            <a:ext cx="328983" cy="328553"/>
          </a:xfrm>
          <a:custGeom>
            <a:avLst/>
            <a:gdLst/>
            <a:ahLst/>
            <a:cxnLst/>
            <a:rect l="l" t="t" r="r" b="b"/>
            <a:pathLst>
              <a:path w="2671236" h="3213546">
                <a:moveTo>
                  <a:pt x="1336943" y="151152"/>
                </a:moveTo>
                <a:cubicBezTo>
                  <a:pt x="1223677" y="151152"/>
                  <a:pt x="1131857" y="242973"/>
                  <a:pt x="1131857" y="356239"/>
                </a:cubicBezTo>
                <a:cubicBezTo>
                  <a:pt x="1131857" y="469506"/>
                  <a:pt x="1223677" y="561326"/>
                  <a:pt x="1336943" y="561326"/>
                </a:cubicBezTo>
                <a:cubicBezTo>
                  <a:pt x="1450210" y="561326"/>
                  <a:pt x="1542030" y="469506"/>
                  <a:pt x="1542030" y="356239"/>
                </a:cubicBezTo>
                <a:cubicBezTo>
                  <a:pt x="1542030" y="242973"/>
                  <a:pt x="1450210" y="151152"/>
                  <a:pt x="1336943" y="151152"/>
                </a:cubicBezTo>
                <a:close/>
                <a:moveTo>
                  <a:pt x="1336943" y="0"/>
                </a:moveTo>
                <a:cubicBezTo>
                  <a:pt x="1533689" y="0"/>
                  <a:pt x="1693182" y="159493"/>
                  <a:pt x="1693182" y="356239"/>
                </a:cubicBezTo>
                <a:cubicBezTo>
                  <a:pt x="1693182" y="499348"/>
                  <a:pt x="1608797" y="622748"/>
                  <a:pt x="1486649" y="678491"/>
                </a:cubicBezTo>
                <a:lnTo>
                  <a:pt x="1504985" y="861628"/>
                </a:lnTo>
                <a:lnTo>
                  <a:pt x="2050955" y="861628"/>
                </a:lnTo>
                <a:cubicBezTo>
                  <a:pt x="2073924" y="808095"/>
                  <a:pt x="2127168" y="770742"/>
                  <a:pt x="2189136" y="770742"/>
                </a:cubicBezTo>
                <a:cubicBezTo>
                  <a:pt x="2272476" y="770742"/>
                  <a:pt x="2340037" y="838303"/>
                  <a:pt x="2340037" y="921643"/>
                </a:cubicBezTo>
                <a:cubicBezTo>
                  <a:pt x="2340037" y="1004983"/>
                  <a:pt x="2272476" y="1072544"/>
                  <a:pt x="2189136" y="1072544"/>
                </a:cubicBezTo>
                <a:cubicBezTo>
                  <a:pt x="2127168" y="1072544"/>
                  <a:pt x="2073924" y="1035191"/>
                  <a:pt x="2050955" y="981658"/>
                </a:cubicBezTo>
                <a:lnTo>
                  <a:pt x="1517002" y="981658"/>
                </a:lnTo>
                <a:lnTo>
                  <a:pt x="1678124" y="2590970"/>
                </a:lnTo>
                <a:cubicBezTo>
                  <a:pt x="2063444" y="2451708"/>
                  <a:pt x="2360829" y="2287813"/>
                  <a:pt x="2381761" y="1860600"/>
                </a:cubicBezTo>
                <a:cubicBezTo>
                  <a:pt x="2329006" y="1862811"/>
                  <a:pt x="2276981" y="1871755"/>
                  <a:pt x="2228094" y="1886075"/>
                </a:cubicBezTo>
                <a:cubicBezTo>
                  <a:pt x="2324645" y="1771974"/>
                  <a:pt x="2415523" y="1665436"/>
                  <a:pt x="2449665" y="1504055"/>
                </a:cubicBezTo>
                <a:cubicBezTo>
                  <a:pt x="2485699" y="1663545"/>
                  <a:pt x="2574685" y="1764408"/>
                  <a:pt x="2671236" y="1886075"/>
                </a:cubicBezTo>
                <a:cubicBezTo>
                  <a:pt x="2622475" y="1872164"/>
                  <a:pt x="2568855" y="1862858"/>
                  <a:pt x="2513341" y="1860541"/>
                </a:cubicBezTo>
                <a:cubicBezTo>
                  <a:pt x="2486075" y="2436981"/>
                  <a:pt x="2151724" y="2992040"/>
                  <a:pt x="1522375" y="3040581"/>
                </a:cubicBezTo>
                <a:cubicBezTo>
                  <a:pt x="1427529" y="3119259"/>
                  <a:pt x="1392747" y="3155891"/>
                  <a:pt x="1336943" y="3213546"/>
                </a:cubicBezTo>
                <a:cubicBezTo>
                  <a:pt x="1284048" y="3153728"/>
                  <a:pt x="1252174" y="3120936"/>
                  <a:pt x="1157234" y="3046101"/>
                </a:cubicBezTo>
                <a:cubicBezTo>
                  <a:pt x="592479" y="2980043"/>
                  <a:pt x="187829" y="2438320"/>
                  <a:pt x="160409" y="1860193"/>
                </a:cubicBezTo>
                <a:cubicBezTo>
                  <a:pt x="105366" y="1862056"/>
                  <a:pt x="50978" y="1871143"/>
                  <a:pt x="0" y="1886075"/>
                </a:cubicBezTo>
                <a:cubicBezTo>
                  <a:pt x="96552" y="1771974"/>
                  <a:pt x="187429" y="1665436"/>
                  <a:pt x="221571" y="1504055"/>
                </a:cubicBezTo>
                <a:cubicBezTo>
                  <a:pt x="257605" y="1663545"/>
                  <a:pt x="346591" y="1764408"/>
                  <a:pt x="443143" y="1886075"/>
                </a:cubicBezTo>
                <a:cubicBezTo>
                  <a:pt x="396276" y="1872705"/>
                  <a:pt x="344922" y="1863589"/>
                  <a:pt x="291687" y="1860996"/>
                </a:cubicBezTo>
                <a:cubicBezTo>
                  <a:pt x="313360" y="2289054"/>
                  <a:pt x="617325" y="2454996"/>
                  <a:pt x="1001768" y="2593980"/>
                </a:cubicBezTo>
                <a:lnTo>
                  <a:pt x="1157883" y="981658"/>
                </a:lnTo>
                <a:lnTo>
                  <a:pt x="666108" y="981658"/>
                </a:lnTo>
                <a:cubicBezTo>
                  <a:pt x="643139" y="1035191"/>
                  <a:pt x="589896" y="1072543"/>
                  <a:pt x="527928" y="1072543"/>
                </a:cubicBezTo>
                <a:cubicBezTo>
                  <a:pt x="444588" y="1072543"/>
                  <a:pt x="377027" y="1004982"/>
                  <a:pt x="377027" y="921642"/>
                </a:cubicBezTo>
                <a:cubicBezTo>
                  <a:pt x="377027" y="838302"/>
                  <a:pt x="444588" y="770741"/>
                  <a:pt x="527928" y="770741"/>
                </a:cubicBezTo>
                <a:cubicBezTo>
                  <a:pt x="589896" y="770741"/>
                  <a:pt x="643141" y="808095"/>
                  <a:pt x="666110" y="861628"/>
                </a:cubicBezTo>
                <a:lnTo>
                  <a:pt x="1169505" y="861628"/>
                </a:lnTo>
                <a:lnTo>
                  <a:pt x="1187237" y="678491"/>
                </a:lnTo>
                <a:cubicBezTo>
                  <a:pt x="1065090" y="622748"/>
                  <a:pt x="980704" y="499348"/>
                  <a:pt x="980704" y="356239"/>
                </a:cubicBezTo>
                <a:cubicBezTo>
                  <a:pt x="980704" y="159493"/>
                  <a:pt x="1140198" y="0"/>
                  <a:pt x="1336943"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cs typeface="+mn-cs"/>
            </a:endParaRPr>
          </a:p>
        </p:txBody>
      </p:sp>
      <p:sp>
        <p:nvSpPr>
          <p:cNvPr id="44" name="TextBox 43" descr="n87 Zalo Nguyen Thi Lan Anh">
            <a:extLst>
              <a:ext uri="{FF2B5EF4-FFF2-40B4-BE49-F238E27FC236}">
                <a16:creationId xmlns:a16="http://schemas.microsoft.com/office/drawing/2014/main" id="{18E367F5-8FD7-4798-BC64-10D60E77CEB9}"/>
              </a:ext>
            </a:extLst>
          </p:cNvPr>
          <p:cNvSpPr txBox="1"/>
          <p:nvPr/>
        </p:nvSpPr>
        <p:spPr>
          <a:xfrm>
            <a:off x="389517" y="232615"/>
            <a:ext cx="1333590" cy="521967"/>
          </a:xfrm>
          <a:prstGeom prst="rect">
            <a:avLst/>
          </a:prstGeom>
          <a:solidFill>
            <a:schemeClr val="bg1">
              <a:lumMod val="85000"/>
            </a:schemeClr>
          </a:solidFill>
          <a:ln>
            <a:noFill/>
          </a:ln>
        </p:spPr>
        <p:txBody>
          <a:bodyPr spcFirstLastPara="1" wrap="square" lIns="121900" tIns="121900" rIns="121900" bIns="121900" anchor="ctr" anchorCtr="0">
            <a:noAutofit/>
          </a:bodyPr>
          <a:lstStyle>
            <a:defPPr>
              <a:defRPr lang="vi-VN"/>
            </a:defPPr>
            <a:lvl1pPr marR="0" lvl="0" indent="0" defTabSz="1219170" fontAlgn="auto">
              <a:lnSpc>
                <a:spcPct val="100000"/>
              </a:lnSpc>
              <a:spcBef>
                <a:spcPts val="0"/>
              </a:spcBef>
              <a:spcAft>
                <a:spcPts val="0"/>
              </a:spcAft>
              <a:buClr>
                <a:srgbClr val="000000"/>
              </a:buClr>
              <a:buSzTx/>
              <a:buFontTx/>
              <a:buNone/>
              <a:tabLst/>
              <a:defRPr kumimoji="0" sz="1867" b="0" i="0" u="none" strike="noStrike" kern="0" cap="none" spc="0" normalizeH="0" baseline="0">
                <a:ln>
                  <a:noFill/>
                </a:ln>
                <a:solidFill>
                  <a:srgbClr val="000000"/>
                </a:solidFill>
                <a:effectLst/>
                <a:uLnTx/>
                <a:uFillTx/>
                <a:latin typeface="Arial"/>
                <a:cs typeface="Arial"/>
              </a:defRPr>
            </a:lvl1pPr>
          </a:lstStyle>
          <a:p>
            <a:r>
              <a:rPr lang="en-US" sz="2800" b="1" dirty="0" err="1">
                <a:solidFill>
                  <a:srgbClr val="FF0000"/>
                </a:solidFill>
              </a:rPr>
              <a:t>Câu</a:t>
            </a:r>
            <a:r>
              <a:rPr lang="en-US" sz="2800" b="1" dirty="0">
                <a:solidFill>
                  <a:srgbClr val="FF0000"/>
                </a:solidFill>
              </a:rPr>
              <a:t> 2:</a:t>
            </a:r>
            <a:endParaRPr lang="vi-VN" sz="2800" b="1" dirty="0">
              <a:solidFill>
                <a:srgbClr val="FF0000"/>
              </a:solidFill>
            </a:endParaRPr>
          </a:p>
        </p:txBody>
      </p:sp>
      <p:sp>
        <p:nvSpPr>
          <p:cNvPr id="45" name="Rectangle 44" descr="n87 Zalo Nguyen Thi Lan Anh"/>
          <p:cNvSpPr/>
          <p:nvPr/>
        </p:nvSpPr>
        <p:spPr>
          <a:xfrm>
            <a:off x="277858" y="4780287"/>
            <a:ext cx="11748481" cy="1938992"/>
          </a:xfrm>
          <a:prstGeom prst="rect">
            <a:avLst/>
          </a:prstGeom>
        </p:spPr>
        <p:txBody>
          <a:bodyPr wrap="square">
            <a:spAutoFit/>
          </a:bodyPr>
          <a:lstStyle/>
          <a:p>
            <a:pPr marL="342900" indent="-342900" algn="just">
              <a:buFont typeface="Wingdings" panose="05000000000000000000" pitchFamily="2" charset="2"/>
              <a:buChar char="ü"/>
            </a:pPr>
            <a:r>
              <a:rPr lang="vi-VN" sz="2400" b="1" dirty="0">
                <a:solidFill>
                  <a:srgbClr val="0070C0"/>
                </a:solidFill>
                <a:latin typeface="+mj-lt"/>
                <a:ea typeface="Times New Roman" panose="02020603050405020304" pitchFamily="18" charset="0"/>
              </a:rPr>
              <a:t>Do sản lượng khai thác và chất lượng than còn thấp nên than khai thác trong nước chỉ yếu phục vụ cho nhiệt điện, các ngành khác cần nhập khẩu than.</a:t>
            </a:r>
            <a:endParaRPr lang="en-US" sz="2400" b="1" dirty="0">
              <a:solidFill>
                <a:srgbClr val="0070C0"/>
              </a:solidFill>
              <a:latin typeface="+mj-lt"/>
              <a:ea typeface="Times New Roman" panose="02020603050405020304" pitchFamily="18" charset="0"/>
            </a:endParaRPr>
          </a:p>
          <a:p>
            <a:pPr marL="342900" indent="-342900" algn="just">
              <a:buFont typeface="Wingdings" panose="05000000000000000000" pitchFamily="2" charset="2"/>
              <a:buChar char="ü"/>
            </a:pPr>
            <a:r>
              <a:rPr lang="vi-VN" sz="2400" b="1" dirty="0">
                <a:solidFill>
                  <a:srgbClr val="0070C0"/>
                </a:solidFill>
                <a:latin typeface="+mj-lt"/>
              </a:rPr>
              <a:t>Năm 2015, nhập 0,8 triệu tấn than; năm 2020, nhập 12 triệu tấn; dự báo việc nhập khẩu sẽ tiếp tục tăng trong tương lai để đáp ứng nhu cầu sử dụng ở Việt Nam.</a:t>
            </a:r>
            <a:endParaRPr lang="en-US" sz="2400" b="1" dirty="0">
              <a:solidFill>
                <a:srgbClr val="0070C0"/>
              </a:solidFill>
              <a:latin typeface="+mj-lt"/>
            </a:endParaRPr>
          </a:p>
        </p:txBody>
      </p:sp>
    </p:spTree>
    <p:extLst>
      <p:ext uri="{BB962C8B-B14F-4D97-AF65-F5344CB8AC3E}">
        <p14:creationId xmlns:p14="http://schemas.microsoft.com/office/powerpoint/2010/main" val="36863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1000"/>
                                        <p:tgtEl>
                                          <p:spTgt spid="34"/>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1000"/>
                                        <p:tgtEl>
                                          <p:spTgt spid="7"/>
                                        </p:tgtEl>
                                      </p:cBhvr>
                                    </p:animEffect>
                                  </p:childTnLst>
                                </p:cTn>
                              </p:par>
                            </p:childTnLst>
                          </p:cTn>
                        </p:par>
                        <p:par>
                          <p:cTn id="16" fill="hold">
                            <p:stCondLst>
                              <p:cond delay="2500"/>
                            </p:stCondLst>
                            <p:childTnLst>
                              <p:par>
                                <p:cTn id="17" presetID="22" presetClass="entr" presetSubtype="4"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down)">
                                      <p:cBhvr>
                                        <p:cTn id="19" dur="1000"/>
                                        <p:tgtEl>
                                          <p:spTgt spid="43"/>
                                        </p:tgtEl>
                                      </p:cBhvr>
                                    </p:animEffect>
                                  </p:childTnLst>
                                </p:cTn>
                              </p:par>
                            </p:childTnLst>
                          </p:cTn>
                        </p:par>
                        <p:par>
                          <p:cTn id="20" fill="hold">
                            <p:stCondLst>
                              <p:cond delay="3500"/>
                            </p:stCondLst>
                            <p:childTnLst>
                              <p:par>
                                <p:cTn id="21" presetID="2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down)">
                                      <p:cBhvr>
                                        <p:cTn id="23" dur="1000"/>
                                        <p:tgtEl>
                                          <p:spTgt spid="31"/>
                                        </p:tgtEl>
                                      </p:cBhvr>
                                    </p:animEffect>
                                  </p:childTnLst>
                                </p:cTn>
                              </p:par>
                            </p:childTnLst>
                          </p:cTn>
                        </p:par>
                        <p:par>
                          <p:cTn id="24" fill="hold">
                            <p:stCondLst>
                              <p:cond delay="4500"/>
                            </p:stCondLst>
                            <p:childTnLst>
                              <p:par>
                                <p:cTn id="25" presetID="22" presetClass="entr" presetSubtype="1"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1000"/>
                                        <p:tgtEl>
                                          <p:spTgt spid="23"/>
                                        </p:tgtEl>
                                      </p:cBhvr>
                                    </p:animEffect>
                                  </p:childTnLst>
                                </p:cTn>
                              </p:par>
                            </p:childTnLst>
                          </p:cTn>
                        </p:par>
                        <p:par>
                          <p:cTn id="28" fill="hold">
                            <p:stCondLst>
                              <p:cond delay="5500"/>
                            </p:stCondLst>
                            <p:childTnLst>
                              <p:par>
                                <p:cTn id="29" presetID="22" presetClass="entr" presetSubtype="1" fill="hold" grpId="0" nodeType="after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up)">
                                      <p:cBhvr>
                                        <p:cTn id="31" dur="1000"/>
                                        <p:tgtEl>
                                          <p:spTgt spid="40"/>
                                        </p:tgtEl>
                                      </p:cBhvr>
                                    </p:animEffect>
                                  </p:childTnLst>
                                </p:cTn>
                              </p:par>
                            </p:childTnLst>
                          </p:cTn>
                        </p:par>
                        <p:par>
                          <p:cTn id="32" fill="hold">
                            <p:stCondLst>
                              <p:cond delay="6500"/>
                            </p:stCondLst>
                            <p:childTnLst>
                              <p:par>
                                <p:cTn id="33" presetID="22" presetClass="entr" presetSubtype="1"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up)">
                                      <p:cBhvr>
                                        <p:cTn id="35" dur="1000"/>
                                        <p:tgtEl>
                                          <p:spTgt spid="10"/>
                                        </p:tgtEl>
                                      </p:cBhvr>
                                    </p:animEffect>
                                  </p:childTnLst>
                                </p:cTn>
                              </p:par>
                            </p:childTnLst>
                          </p:cTn>
                        </p:par>
                        <p:par>
                          <p:cTn id="36" fill="hold">
                            <p:stCondLst>
                              <p:cond delay="7500"/>
                            </p:stCondLst>
                            <p:childTnLst>
                              <p:par>
                                <p:cTn id="37" presetID="22" presetClass="entr" presetSubtype="1"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up)">
                                      <p:cBhvr>
                                        <p:cTn id="39" dur="1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left)">
                                      <p:cBhvr>
                                        <p:cTn id="4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4" grpId="0"/>
      <p:bldP spid="40" grpId="0" animBg="1"/>
      <p:bldP spid="43" grpId="0" animBg="1"/>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261;p35" descr="n87 Zalo Nguyen Thi Lan Anh">
            <a:extLst>
              <a:ext uri="{FF2B5EF4-FFF2-40B4-BE49-F238E27FC236}">
                <a16:creationId xmlns:a16="http://schemas.microsoft.com/office/drawing/2014/main" id="{78CF5A35-5D63-4B7E-AA27-CD40B5BA0DAD}"/>
              </a:ext>
            </a:extLst>
          </p:cNvPr>
          <p:cNvGrpSpPr/>
          <p:nvPr/>
        </p:nvGrpSpPr>
        <p:grpSpPr>
          <a:xfrm>
            <a:off x="263967" y="167197"/>
            <a:ext cx="2231039" cy="723238"/>
            <a:chOff x="1196025" y="2012250"/>
            <a:chExt cx="2821234" cy="727040"/>
          </a:xfrm>
        </p:grpSpPr>
        <p:sp>
          <p:nvSpPr>
            <p:cNvPr id="7" name="Google Shape;262;p35">
              <a:extLst>
                <a:ext uri="{FF2B5EF4-FFF2-40B4-BE49-F238E27FC236}">
                  <a16:creationId xmlns:a16="http://schemas.microsoft.com/office/drawing/2014/main" id="{C7B9990B-0C54-4D17-A0FB-FF7127509CAE}"/>
                </a:ext>
              </a:extLst>
            </p:cNvPr>
            <p:cNvSpPr/>
            <p:nvPr/>
          </p:nvSpPr>
          <p:spPr>
            <a:xfrm rot="-991">
              <a:off x="1196025" y="201265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sp>
          <p:nvSpPr>
            <p:cNvPr id="8" name="Google Shape;263;p35">
              <a:extLst>
                <a:ext uri="{FF2B5EF4-FFF2-40B4-BE49-F238E27FC236}">
                  <a16:creationId xmlns:a16="http://schemas.microsoft.com/office/drawing/2014/main" id="{EF49AFA7-CE8C-4A09-A83A-8E056BAC810A}"/>
                </a:ext>
              </a:extLst>
            </p:cNvPr>
            <p:cNvSpPr/>
            <p:nvPr/>
          </p:nvSpPr>
          <p:spPr>
            <a:xfrm rot="-991">
              <a:off x="1196025" y="2180207"/>
              <a:ext cx="2821234" cy="558677"/>
            </a:xfrm>
            <a:custGeom>
              <a:avLst/>
              <a:gdLst/>
              <a:ahLst/>
              <a:cxnLst/>
              <a:rect l="l" t="t" r="r" b="b"/>
              <a:pathLst>
                <a:path w="81327" h="21434" extrusionOk="0">
                  <a:moveTo>
                    <a:pt x="21384" y="1495"/>
                  </a:moveTo>
                  <a:lnTo>
                    <a:pt x="21528" y="1543"/>
                  </a:lnTo>
                  <a:cubicBezTo>
                    <a:pt x="21512" y="1559"/>
                    <a:pt x="21480" y="1575"/>
                    <a:pt x="21448" y="1590"/>
                  </a:cubicBezTo>
                  <a:cubicBezTo>
                    <a:pt x="21416" y="1575"/>
                    <a:pt x="21369" y="1559"/>
                    <a:pt x="21306" y="1543"/>
                  </a:cubicBezTo>
                  <a:cubicBezTo>
                    <a:pt x="21337" y="1527"/>
                    <a:pt x="21369" y="1495"/>
                    <a:pt x="21384" y="1495"/>
                  </a:cubicBezTo>
                  <a:close/>
                  <a:moveTo>
                    <a:pt x="40131" y="1352"/>
                  </a:moveTo>
                  <a:cubicBezTo>
                    <a:pt x="40146" y="1352"/>
                    <a:pt x="40210" y="1384"/>
                    <a:pt x="40210" y="1400"/>
                  </a:cubicBezTo>
                  <a:lnTo>
                    <a:pt x="40163" y="1590"/>
                  </a:lnTo>
                  <a:cubicBezTo>
                    <a:pt x="40114" y="1590"/>
                    <a:pt x="40067" y="1590"/>
                    <a:pt x="40035" y="1607"/>
                  </a:cubicBezTo>
                  <a:cubicBezTo>
                    <a:pt x="40019" y="1543"/>
                    <a:pt x="39987" y="1480"/>
                    <a:pt x="39987" y="1416"/>
                  </a:cubicBezTo>
                  <a:cubicBezTo>
                    <a:pt x="39987" y="1384"/>
                    <a:pt x="40082" y="1368"/>
                    <a:pt x="40131" y="1352"/>
                  </a:cubicBezTo>
                  <a:close/>
                  <a:moveTo>
                    <a:pt x="34995" y="1336"/>
                  </a:moveTo>
                  <a:cubicBezTo>
                    <a:pt x="35058" y="1384"/>
                    <a:pt x="35106" y="1416"/>
                    <a:pt x="35202" y="1480"/>
                  </a:cubicBezTo>
                  <a:lnTo>
                    <a:pt x="36330" y="1480"/>
                  </a:lnTo>
                  <a:cubicBezTo>
                    <a:pt x="36361" y="1521"/>
                    <a:pt x="36386" y="1549"/>
                    <a:pt x="36403" y="1576"/>
                  </a:cubicBezTo>
                  <a:lnTo>
                    <a:pt x="36403" y="1576"/>
                  </a:lnTo>
                  <a:cubicBezTo>
                    <a:pt x="35848" y="1622"/>
                    <a:pt x="35262" y="1622"/>
                    <a:pt x="34439" y="1622"/>
                  </a:cubicBezTo>
                  <a:cubicBezTo>
                    <a:pt x="34740" y="1463"/>
                    <a:pt x="34867" y="1400"/>
                    <a:pt x="34995" y="1336"/>
                  </a:cubicBezTo>
                  <a:close/>
                  <a:moveTo>
                    <a:pt x="26790" y="1639"/>
                  </a:moveTo>
                  <a:cubicBezTo>
                    <a:pt x="26822" y="1639"/>
                    <a:pt x="26839" y="1670"/>
                    <a:pt x="26870" y="1686"/>
                  </a:cubicBezTo>
                  <a:cubicBezTo>
                    <a:pt x="26822" y="1702"/>
                    <a:pt x="26775" y="1734"/>
                    <a:pt x="26727" y="1734"/>
                  </a:cubicBezTo>
                  <a:cubicBezTo>
                    <a:pt x="26695" y="1734"/>
                    <a:pt x="26680" y="1702"/>
                    <a:pt x="26648" y="1686"/>
                  </a:cubicBezTo>
                  <a:lnTo>
                    <a:pt x="26790" y="1639"/>
                  </a:lnTo>
                  <a:close/>
                  <a:moveTo>
                    <a:pt x="42149" y="1352"/>
                  </a:moveTo>
                  <a:cubicBezTo>
                    <a:pt x="42181" y="1416"/>
                    <a:pt x="42198" y="1480"/>
                    <a:pt x="42230" y="1527"/>
                  </a:cubicBezTo>
                  <a:cubicBezTo>
                    <a:pt x="42086" y="1607"/>
                    <a:pt x="42007" y="1718"/>
                    <a:pt x="41831" y="1734"/>
                  </a:cubicBezTo>
                  <a:cubicBezTo>
                    <a:pt x="41672" y="1639"/>
                    <a:pt x="41831" y="1511"/>
                    <a:pt x="41689" y="1352"/>
                  </a:cubicBezTo>
                  <a:close/>
                  <a:moveTo>
                    <a:pt x="36428" y="1623"/>
                  </a:moveTo>
                  <a:cubicBezTo>
                    <a:pt x="36507" y="1639"/>
                    <a:pt x="36570" y="1671"/>
                    <a:pt x="36633" y="1702"/>
                  </a:cubicBezTo>
                  <a:cubicBezTo>
                    <a:pt x="36582" y="1728"/>
                    <a:pt x="36546" y="1738"/>
                    <a:pt x="36519" y="1738"/>
                  </a:cubicBezTo>
                  <a:cubicBezTo>
                    <a:pt x="36460" y="1738"/>
                    <a:pt x="36448" y="1685"/>
                    <a:pt x="36428" y="1623"/>
                  </a:cubicBezTo>
                  <a:close/>
                  <a:moveTo>
                    <a:pt x="60514" y="1639"/>
                  </a:moveTo>
                  <a:lnTo>
                    <a:pt x="60657" y="1686"/>
                  </a:lnTo>
                  <a:cubicBezTo>
                    <a:pt x="60641" y="1702"/>
                    <a:pt x="60610" y="1718"/>
                    <a:pt x="60578" y="1749"/>
                  </a:cubicBezTo>
                  <a:cubicBezTo>
                    <a:pt x="60529" y="1718"/>
                    <a:pt x="60482" y="1702"/>
                    <a:pt x="60434" y="1686"/>
                  </a:cubicBezTo>
                  <a:cubicBezTo>
                    <a:pt x="60466" y="1670"/>
                    <a:pt x="60498" y="1639"/>
                    <a:pt x="60514" y="1639"/>
                  </a:cubicBezTo>
                  <a:close/>
                  <a:moveTo>
                    <a:pt x="38333" y="1352"/>
                  </a:moveTo>
                  <a:cubicBezTo>
                    <a:pt x="38397" y="1543"/>
                    <a:pt x="38414" y="1622"/>
                    <a:pt x="38429" y="1686"/>
                  </a:cubicBezTo>
                  <a:cubicBezTo>
                    <a:pt x="38341" y="1738"/>
                    <a:pt x="38268" y="1762"/>
                    <a:pt x="38197" y="1762"/>
                  </a:cubicBezTo>
                  <a:cubicBezTo>
                    <a:pt x="38138" y="1762"/>
                    <a:pt x="38080" y="1746"/>
                    <a:pt x="38015" y="1718"/>
                  </a:cubicBezTo>
                  <a:cubicBezTo>
                    <a:pt x="38032" y="1590"/>
                    <a:pt x="38255" y="1575"/>
                    <a:pt x="38333" y="1352"/>
                  </a:cubicBezTo>
                  <a:close/>
                  <a:moveTo>
                    <a:pt x="33806" y="1329"/>
                  </a:moveTo>
                  <a:cubicBezTo>
                    <a:pt x="33829" y="1329"/>
                    <a:pt x="33845" y="1331"/>
                    <a:pt x="33850" y="1336"/>
                  </a:cubicBezTo>
                  <a:cubicBezTo>
                    <a:pt x="33977" y="1463"/>
                    <a:pt x="34072" y="1590"/>
                    <a:pt x="34168" y="1718"/>
                  </a:cubicBezTo>
                  <a:cubicBezTo>
                    <a:pt x="34136" y="1734"/>
                    <a:pt x="34121" y="1766"/>
                    <a:pt x="34089" y="1766"/>
                  </a:cubicBezTo>
                  <a:lnTo>
                    <a:pt x="33118" y="1766"/>
                  </a:lnTo>
                  <a:cubicBezTo>
                    <a:pt x="33055" y="1766"/>
                    <a:pt x="32991" y="1734"/>
                    <a:pt x="32912" y="1718"/>
                  </a:cubicBezTo>
                  <a:cubicBezTo>
                    <a:pt x="32905" y="1642"/>
                    <a:pt x="32947" y="1624"/>
                    <a:pt x="33004" y="1624"/>
                  </a:cubicBezTo>
                  <a:cubicBezTo>
                    <a:pt x="33057" y="1624"/>
                    <a:pt x="33124" y="1640"/>
                    <a:pt x="33174" y="1640"/>
                  </a:cubicBezTo>
                  <a:cubicBezTo>
                    <a:pt x="33183" y="1640"/>
                    <a:pt x="33191" y="1640"/>
                    <a:pt x="33199" y="1639"/>
                  </a:cubicBezTo>
                  <a:cubicBezTo>
                    <a:pt x="33341" y="1527"/>
                    <a:pt x="33485" y="1416"/>
                    <a:pt x="33612" y="1336"/>
                  </a:cubicBezTo>
                  <a:cubicBezTo>
                    <a:pt x="33686" y="1336"/>
                    <a:pt x="33760" y="1329"/>
                    <a:pt x="33806" y="1329"/>
                  </a:cubicBezTo>
                  <a:close/>
                  <a:moveTo>
                    <a:pt x="59878" y="1622"/>
                  </a:moveTo>
                  <a:cubicBezTo>
                    <a:pt x="59910" y="1654"/>
                    <a:pt x="59925" y="1686"/>
                    <a:pt x="59957" y="1718"/>
                  </a:cubicBezTo>
                  <a:cubicBezTo>
                    <a:pt x="59925" y="1734"/>
                    <a:pt x="59910" y="1749"/>
                    <a:pt x="59878" y="1766"/>
                  </a:cubicBezTo>
                  <a:cubicBezTo>
                    <a:pt x="59862" y="1734"/>
                    <a:pt x="59815" y="1702"/>
                    <a:pt x="59815" y="1670"/>
                  </a:cubicBezTo>
                  <a:cubicBezTo>
                    <a:pt x="59815" y="1654"/>
                    <a:pt x="59862" y="1639"/>
                    <a:pt x="59878" y="1622"/>
                  </a:cubicBezTo>
                  <a:close/>
                  <a:moveTo>
                    <a:pt x="63885" y="1480"/>
                  </a:moveTo>
                  <a:cubicBezTo>
                    <a:pt x="64044" y="1575"/>
                    <a:pt x="64044" y="1670"/>
                    <a:pt x="63885" y="1766"/>
                  </a:cubicBezTo>
                  <a:cubicBezTo>
                    <a:pt x="63726" y="1670"/>
                    <a:pt x="63726" y="1575"/>
                    <a:pt x="63885" y="1480"/>
                  </a:cubicBezTo>
                  <a:close/>
                  <a:moveTo>
                    <a:pt x="40735" y="1781"/>
                  </a:moveTo>
                  <a:lnTo>
                    <a:pt x="40877" y="1829"/>
                  </a:lnTo>
                  <a:cubicBezTo>
                    <a:pt x="40846" y="1845"/>
                    <a:pt x="40814" y="1877"/>
                    <a:pt x="40799" y="1877"/>
                  </a:cubicBezTo>
                  <a:cubicBezTo>
                    <a:pt x="40750" y="1877"/>
                    <a:pt x="40703" y="1845"/>
                    <a:pt x="40655" y="1829"/>
                  </a:cubicBezTo>
                  <a:cubicBezTo>
                    <a:pt x="40671" y="1813"/>
                    <a:pt x="40703" y="1798"/>
                    <a:pt x="40735" y="1781"/>
                  </a:cubicBezTo>
                  <a:close/>
                  <a:moveTo>
                    <a:pt x="21006" y="1634"/>
                  </a:moveTo>
                  <a:cubicBezTo>
                    <a:pt x="21079" y="1634"/>
                    <a:pt x="21079" y="1716"/>
                    <a:pt x="21115" y="1798"/>
                  </a:cubicBezTo>
                  <a:cubicBezTo>
                    <a:pt x="21127" y="1795"/>
                    <a:pt x="21138" y="1793"/>
                    <a:pt x="21149" y="1793"/>
                  </a:cubicBezTo>
                  <a:cubicBezTo>
                    <a:pt x="21197" y="1793"/>
                    <a:pt x="21237" y="1819"/>
                    <a:pt x="21289" y="1845"/>
                  </a:cubicBezTo>
                  <a:cubicBezTo>
                    <a:pt x="21238" y="1870"/>
                    <a:pt x="21202" y="1881"/>
                    <a:pt x="21175" y="1881"/>
                  </a:cubicBezTo>
                  <a:cubicBezTo>
                    <a:pt x="21102" y="1881"/>
                    <a:pt x="21102" y="1800"/>
                    <a:pt x="21066" y="1718"/>
                  </a:cubicBezTo>
                  <a:cubicBezTo>
                    <a:pt x="21049" y="1726"/>
                    <a:pt x="21032" y="1730"/>
                    <a:pt x="21016" y="1730"/>
                  </a:cubicBezTo>
                  <a:cubicBezTo>
                    <a:pt x="20975" y="1730"/>
                    <a:pt x="20938" y="1704"/>
                    <a:pt x="20892" y="1670"/>
                  </a:cubicBezTo>
                  <a:cubicBezTo>
                    <a:pt x="20943" y="1645"/>
                    <a:pt x="20979" y="1634"/>
                    <a:pt x="21006" y="1634"/>
                  </a:cubicBezTo>
                  <a:close/>
                  <a:moveTo>
                    <a:pt x="42548" y="1622"/>
                  </a:moveTo>
                  <a:cubicBezTo>
                    <a:pt x="42707" y="1718"/>
                    <a:pt x="42707" y="1813"/>
                    <a:pt x="42548" y="1908"/>
                  </a:cubicBezTo>
                  <a:cubicBezTo>
                    <a:pt x="42389" y="1813"/>
                    <a:pt x="42389" y="1718"/>
                    <a:pt x="42548" y="1622"/>
                  </a:cubicBezTo>
                  <a:close/>
                  <a:moveTo>
                    <a:pt x="18762" y="1908"/>
                  </a:moveTo>
                  <a:cubicBezTo>
                    <a:pt x="18777" y="1940"/>
                    <a:pt x="18809" y="1972"/>
                    <a:pt x="18825" y="2004"/>
                  </a:cubicBezTo>
                  <a:cubicBezTo>
                    <a:pt x="18825" y="2020"/>
                    <a:pt x="18777" y="2036"/>
                    <a:pt x="18762" y="2052"/>
                  </a:cubicBezTo>
                  <a:cubicBezTo>
                    <a:pt x="18730" y="2020"/>
                    <a:pt x="18698" y="1988"/>
                    <a:pt x="18681" y="1957"/>
                  </a:cubicBezTo>
                  <a:cubicBezTo>
                    <a:pt x="18681" y="1940"/>
                    <a:pt x="18730" y="1925"/>
                    <a:pt x="18762" y="1908"/>
                  </a:cubicBezTo>
                  <a:close/>
                  <a:moveTo>
                    <a:pt x="22822" y="1758"/>
                  </a:moveTo>
                  <a:cubicBezTo>
                    <a:pt x="22963" y="1758"/>
                    <a:pt x="23110" y="1774"/>
                    <a:pt x="23261" y="1781"/>
                  </a:cubicBezTo>
                  <a:cubicBezTo>
                    <a:pt x="23292" y="1845"/>
                    <a:pt x="23309" y="1908"/>
                    <a:pt x="23341" y="1988"/>
                  </a:cubicBezTo>
                  <a:cubicBezTo>
                    <a:pt x="23175" y="2038"/>
                    <a:pt x="23013" y="2062"/>
                    <a:pt x="22853" y="2062"/>
                  </a:cubicBezTo>
                  <a:cubicBezTo>
                    <a:pt x="22707" y="2062"/>
                    <a:pt x="22563" y="2042"/>
                    <a:pt x="22419" y="2004"/>
                  </a:cubicBezTo>
                  <a:lnTo>
                    <a:pt x="22419" y="1829"/>
                  </a:lnTo>
                  <a:cubicBezTo>
                    <a:pt x="22546" y="1774"/>
                    <a:pt x="22681" y="1758"/>
                    <a:pt x="22822" y="1758"/>
                  </a:cubicBezTo>
                  <a:close/>
                  <a:moveTo>
                    <a:pt x="15026" y="2079"/>
                  </a:moveTo>
                  <a:cubicBezTo>
                    <a:pt x="15048" y="2079"/>
                    <a:pt x="15063" y="2102"/>
                    <a:pt x="15088" y="2116"/>
                  </a:cubicBezTo>
                  <a:cubicBezTo>
                    <a:pt x="15041" y="2131"/>
                    <a:pt x="14993" y="2163"/>
                    <a:pt x="14946" y="2163"/>
                  </a:cubicBezTo>
                  <a:cubicBezTo>
                    <a:pt x="14914" y="2163"/>
                    <a:pt x="14897" y="2131"/>
                    <a:pt x="14866" y="2116"/>
                  </a:cubicBezTo>
                  <a:cubicBezTo>
                    <a:pt x="14914" y="2099"/>
                    <a:pt x="14961" y="2084"/>
                    <a:pt x="15009" y="2084"/>
                  </a:cubicBezTo>
                  <a:cubicBezTo>
                    <a:pt x="15016" y="2081"/>
                    <a:pt x="15021" y="2079"/>
                    <a:pt x="15026" y="2079"/>
                  </a:cubicBezTo>
                  <a:close/>
                  <a:moveTo>
                    <a:pt x="20542" y="1908"/>
                  </a:moveTo>
                  <a:cubicBezTo>
                    <a:pt x="20701" y="2004"/>
                    <a:pt x="20701" y="2099"/>
                    <a:pt x="20542" y="2195"/>
                  </a:cubicBezTo>
                  <a:cubicBezTo>
                    <a:pt x="20383" y="2099"/>
                    <a:pt x="20383" y="2004"/>
                    <a:pt x="20542" y="1908"/>
                  </a:cubicBezTo>
                  <a:close/>
                  <a:moveTo>
                    <a:pt x="45425" y="2195"/>
                  </a:moveTo>
                  <a:cubicBezTo>
                    <a:pt x="45457" y="2226"/>
                    <a:pt x="45488" y="2258"/>
                    <a:pt x="45505" y="2290"/>
                  </a:cubicBezTo>
                  <a:cubicBezTo>
                    <a:pt x="45473" y="2306"/>
                    <a:pt x="45457" y="2322"/>
                    <a:pt x="45425" y="2338"/>
                  </a:cubicBezTo>
                  <a:cubicBezTo>
                    <a:pt x="45409" y="2306"/>
                    <a:pt x="45378" y="2275"/>
                    <a:pt x="45361" y="2243"/>
                  </a:cubicBezTo>
                  <a:cubicBezTo>
                    <a:pt x="45361" y="2226"/>
                    <a:pt x="45409" y="2211"/>
                    <a:pt x="45425" y="2195"/>
                  </a:cubicBezTo>
                  <a:close/>
                  <a:moveTo>
                    <a:pt x="68765" y="2195"/>
                  </a:moveTo>
                  <a:cubicBezTo>
                    <a:pt x="68797" y="2226"/>
                    <a:pt x="68829" y="2258"/>
                    <a:pt x="68846" y="2290"/>
                  </a:cubicBezTo>
                  <a:cubicBezTo>
                    <a:pt x="68814" y="2306"/>
                    <a:pt x="68797" y="2322"/>
                    <a:pt x="68765" y="2338"/>
                  </a:cubicBezTo>
                  <a:cubicBezTo>
                    <a:pt x="68750" y="2306"/>
                    <a:pt x="68718" y="2275"/>
                    <a:pt x="68702" y="2243"/>
                  </a:cubicBezTo>
                  <a:cubicBezTo>
                    <a:pt x="68702" y="2226"/>
                    <a:pt x="68750" y="2211"/>
                    <a:pt x="68765" y="2195"/>
                  </a:cubicBezTo>
                  <a:close/>
                  <a:moveTo>
                    <a:pt x="36209" y="2330"/>
                  </a:moveTo>
                  <a:cubicBezTo>
                    <a:pt x="36283" y="2330"/>
                    <a:pt x="36354" y="2354"/>
                    <a:pt x="36426" y="2402"/>
                  </a:cubicBezTo>
                  <a:cubicBezTo>
                    <a:pt x="36354" y="2457"/>
                    <a:pt x="36283" y="2485"/>
                    <a:pt x="36209" y="2485"/>
                  </a:cubicBezTo>
                  <a:cubicBezTo>
                    <a:pt x="36136" y="2485"/>
                    <a:pt x="36060" y="2457"/>
                    <a:pt x="35980" y="2402"/>
                  </a:cubicBezTo>
                  <a:cubicBezTo>
                    <a:pt x="36060" y="2354"/>
                    <a:pt x="36136" y="2330"/>
                    <a:pt x="36209" y="2330"/>
                  </a:cubicBezTo>
                  <a:close/>
                  <a:moveTo>
                    <a:pt x="14134" y="2370"/>
                  </a:moveTo>
                  <a:cubicBezTo>
                    <a:pt x="14166" y="2385"/>
                    <a:pt x="14230" y="2434"/>
                    <a:pt x="14278" y="2465"/>
                  </a:cubicBezTo>
                  <a:cubicBezTo>
                    <a:pt x="14507" y="2444"/>
                    <a:pt x="14636" y="2432"/>
                    <a:pt x="14714" y="2432"/>
                  </a:cubicBezTo>
                  <a:cubicBezTo>
                    <a:pt x="14814" y="2432"/>
                    <a:pt x="14830" y="2452"/>
                    <a:pt x="14866" y="2497"/>
                  </a:cubicBezTo>
                  <a:cubicBezTo>
                    <a:pt x="14834" y="2624"/>
                    <a:pt x="14643" y="2672"/>
                    <a:pt x="14532" y="2767"/>
                  </a:cubicBezTo>
                  <a:lnTo>
                    <a:pt x="13657" y="2767"/>
                  </a:lnTo>
                  <a:cubicBezTo>
                    <a:pt x="13625" y="2767"/>
                    <a:pt x="13594" y="2735"/>
                    <a:pt x="13610" y="2735"/>
                  </a:cubicBezTo>
                  <a:cubicBezTo>
                    <a:pt x="13784" y="2624"/>
                    <a:pt x="13960" y="2497"/>
                    <a:pt x="14134" y="2370"/>
                  </a:cubicBezTo>
                  <a:close/>
                  <a:moveTo>
                    <a:pt x="15473" y="1897"/>
                  </a:moveTo>
                  <a:cubicBezTo>
                    <a:pt x="15543" y="1897"/>
                    <a:pt x="15644" y="1936"/>
                    <a:pt x="15820" y="2020"/>
                  </a:cubicBezTo>
                  <a:cubicBezTo>
                    <a:pt x="15891" y="2047"/>
                    <a:pt x="15969" y="2054"/>
                    <a:pt x="16050" y="2054"/>
                  </a:cubicBezTo>
                  <a:cubicBezTo>
                    <a:pt x="16131" y="2054"/>
                    <a:pt x="16214" y="2047"/>
                    <a:pt x="16297" y="2047"/>
                  </a:cubicBezTo>
                  <a:cubicBezTo>
                    <a:pt x="16428" y="2047"/>
                    <a:pt x="16560" y="2064"/>
                    <a:pt x="16678" y="2147"/>
                  </a:cubicBezTo>
                  <a:cubicBezTo>
                    <a:pt x="16456" y="2226"/>
                    <a:pt x="16265" y="2306"/>
                    <a:pt x="16010" y="2417"/>
                  </a:cubicBezTo>
                  <a:cubicBezTo>
                    <a:pt x="15995" y="2497"/>
                    <a:pt x="15947" y="2640"/>
                    <a:pt x="15915" y="2783"/>
                  </a:cubicBezTo>
                  <a:cubicBezTo>
                    <a:pt x="15597" y="2624"/>
                    <a:pt x="15851" y="2402"/>
                    <a:pt x="15709" y="2243"/>
                  </a:cubicBezTo>
                  <a:cubicBezTo>
                    <a:pt x="15597" y="2163"/>
                    <a:pt x="15470" y="2084"/>
                    <a:pt x="15327" y="1988"/>
                  </a:cubicBezTo>
                  <a:cubicBezTo>
                    <a:pt x="15372" y="1928"/>
                    <a:pt x="15410" y="1897"/>
                    <a:pt x="15473" y="1897"/>
                  </a:cubicBezTo>
                  <a:close/>
                  <a:moveTo>
                    <a:pt x="10827" y="2911"/>
                  </a:moveTo>
                  <a:cubicBezTo>
                    <a:pt x="10844" y="3006"/>
                    <a:pt x="10859" y="3085"/>
                    <a:pt x="10859" y="3180"/>
                  </a:cubicBezTo>
                  <a:cubicBezTo>
                    <a:pt x="10685" y="3197"/>
                    <a:pt x="10557" y="3197"/>
                    <a:pt x="10414" y="3212"/>
                  </a:cubicBezTo>
                  <a:cubicBezTo>
                    <a:pt x="10398" y="3244"/>
                    <a:pt x="10335" y="3292"/>
                    <a:pt x="10286" y="3324"/>
                  </a:cubicBezTo>
                  <a:cubicBezTo>
                    <a:pt x="10144" y="3212"/>
                    <a:pt x="10303" y="3212"/>
                    <a:pt x="10477" y="3180"/>
                  </a:cubicBezTo>
                  <a:cubicBezTo>
                    <a:pt x="10462" y="3053"/>
                    <a:pt x="10604" y="2990"/>
                    <a:pt x="10827" y="2911"/>
                  </a:cubicBezTo>
                  <a:close/>
                  <a:moveTo>
                    <a:pt x="16408" y="3038"/>
                  </a:moveTo>
                  <a:lnTo>
                    <a:pt x="16408" y="3308"/>
                  </a:lnTo>
                  <a:cubicBezTo>
                    <a:pt x="16297" y="3324"/>
                    <a:pt x="16186" y="3339"/>
                    <a:pt x="16042" y="3356"/>
                  </a:cubicBezTo>
                  <a:cubicBezTo>
                    <a:pt x="16010" y="3276"/>
                    <a:pt x="15995" y="3197"/>
                    <a:pt x="15963" y="3085"/>
                  </a:cubicBezTo>
                  <a:cubicBezTo>
                    <a:pt x="16106" y="3070"/>
                    <a:pt x="16201" y="3053"/>
                    <a:pt x="16408" y="3038"/>
                  </a:cubicBezTo>
                  <a:close/>
                  <a:moveTo>
                    <a:pt x="7456" y="3657"/>
                  </a:moveTo>
                  <a:cubicBezTo>
                    <a:pt x="7473" y="3657"/>
                    <a:pt x="7505" y="3689"/>
                    <a:pt x="7536" y="3706"/>
                  </a:cubicBezTo>
                  <a:cubicBezTo>
                    <a:pt x="7488" y="3721"/>
                    <a:pt x="7441" y="3737"/>
                    <a:pt x="7377" y="3753"/>
                  </a:cubicBezTo>
                  <a:cubicBezTo>
                    <a:pt x="7361" y="3753"/>
                    <a:pt x="7329" y="3721"/>
                    <a:pt x="7314" y="3706"/>
                  </a:cubicBezTo>
                  <a:cubicBezTo>
                    <a:pt x="7361" y="3689"/>
                    <a:pt x="7409" y="3657"/>
                    <a:pt x="7456" y="3657"/>
                  </a:cubicBezTo>
                  <a:close/>
                  <a:moveTo>
                    <a:pt x="11193" y="3197"/>
                  </a:moveTo>
                  <a:cubicBezTo>
                    <a:pt x="11399" y="3324"/>
                    <a:pt x="11240" y="3451"/>
                    <a:pt x="11304" y="3515"/>
                  </a:cubicBezTo>
                  <a:cubicBezTo>
                    <a:pt x="11177" y="3674"/>
                    <a:pt x="11081" y="3785"/>
                    <a:pt x="10971" y="3928"/>
                  </a:cubicBezTo>
                  <a:lnTo>
                    <a:pt x="10494" y="3547"/>
                  </a:lnTo>
                  <a:cubicBezTo>
                    <a:pt x="10573" y="3515"/>
                    <a:pt x="10716" y="3483"/>
                    <a:pt x="10844" y="3419"/>
                  </a:cubicBezTo>
                  <a:cubicBezTo>
                    <a:pt x="10971" y="3356"/>
                    <a:pt x="11081" y="3276"/>
                    <a:pt x="11193" y="3197"/>
                  </a:cubicBezTo>
                  <a:close/>
                  <a:moveTo>
                    <a:pt x="28126" y="3801"/>
                  </a:moveTo>
                  <a:cubicBezTo>
                    <a:pt x="28142" y="3801"/>
                    <a:pt x="28206" y="3833"/>
                    <a:pt x="28206" y="3848"/>
                  </a:cubicBezTo>
                  <a:lnTo>
                    <a:pt x="28158" y="4039"/>
                  </a:lnTo>
                  <a:lnTo>
                    <a:pt x="28031" y="4039"/>
                  </a:lnTo>
                  <a:cubicBezTo>
                    <a:pt x="28015" y="3975"/>
                    <a:pt x="27983" y="3912"/>
                    <a:pt x="27983" y="3848"/>
                  </a:cubicBezTo>
                  <a:cubicBezTo>
                    <a:pt x="27983" y="3833"/>
                    <a:pt x="28079" y="3816"/>
                    <a:pt x="28126" y="3801"/>
                  </a:cubicBezTo>
                  <a:close/>
                  <a:moveTo>
                    <a:pt x="24873" y="3908"/>
                  </a:moveTo>
                  <a:cubicBezTo>
                    <a:pt x="24946" y="3908"/>
                    <a:pt x="25018" y="3936"/>
                    <a:pt x="25090" y="3992"/>
                  </a:cubicBezTo>
                  <a:cubicBezTo>
                    <a:pt x="25018" y="4040"/>
                    <a:pt x="24946" y="4063"/>
                    <a:pt x="24873" y="4063"/>
                  </a:cubicBezTo>
                  <a:cubicBezTo>
                    <a:pt x="24799" y="4063"/>
                    <a:pt x="24724" y="4040"/>
                    <a:pt x="24645" y="3992"/>
                  </a:cubicBezTo>
                  <a:cubicBezTo>
                    <a:pt x="24724" y="3936"/>
                    <a:pt x="24799" y="3908"/>
                    <a:pt x="24873" y="3908"/>
                  </a:cubicBezTo>
                  <a:close/>
                  <a:moveTo>
                    <a:pt x="24787" y="4230"/>
                  </a:moveTo>
                  <a:cubicBezTo>
                    <a:pt x="24819" y="4246"/>
                    <a:pt x="24851" y="4261"/>
                    <a:pt x="24867" y="4278"/>
                  </a:cubicBezTo>
                  <a:lnTo>
                    <a:pt x="24723" y="4325"/>
                  </a:lnTo>
                  <a:cubicBezTo>
                    <a:pt x="24708" y="4325"/>
                    <a:pt x="24676" y="4293"/>
                    <a:pt x="24645" y="4278"/>
                  </a:cubicBezTo>
                  <a:lnTo>
                    <a:pt x="24787" y="4230"/>
                  </a:lnTo>
                  <a:close/>
                  <a:moveTo>
                    <a:pt x="20526" y="4357"/>
                  </a:moveTo>
                  <a:cubicBezTo>
                    <a:pt x="20558" y="4357"/>
                    <a:pt x="20589" y="4405"/>
                    <a:pt x="20606" y="4437"/>
                  </a:cubicBezTo>
                  <a:cubicBezTo>
                    <a:pt x="20606" y="4452"/>
                    <a:pt x="20558" y="4484"/>
                    <a:pt x="20542" y="4484"/>
                  </a:cubicBezTo>
                  <a:cubicBezTo>
                    <a:pt x="20430" y="4484"/>
                    <a:pt x="20335" y="4469"/>
                    <a:pt x="20240" y="4469"/>
                  </a:cubicBezTo>
                  <a:lnTo>
                    <a:pt x="20240" y="4373"/>
                  </a:lnTo>
                  <a:cubicBezTo>
                    <a:pt x="20335" y="4373"/>
                    <a:pt x="20430" y="4357"/>
                    <a:pt x="20526" y="4357"/>
                  </a:cubicBezTo>
                  <a:close/>
                  <a:moveTo>
                    <a:pt x="9858" y="4055"/>
                  </a:moveTo>
                  <a:lnTo>
                    <a:pt x="9858" y="4055"/>
                  </a:lnTo>
                  <a:cubicBezTo>
                    <a:pt x="10208" y="4293"/>
                    <a:pt x="9731" y="4357"/>
                    <a:pt x="9682" y="4501"/>
                  </a:cubicBezTo>
                  <a:cubicBezTo>
                    <a:pt x="9476" y="4484"/>
                    <a:pt x="9285" y="4516"/>
                    <a:pt x="9110" y="4452"/>
                  </a:cubicBezTo>
                  <a:cubicBezTo>
                    <a:pt x="9126" y="4452"/>
                    <a:pt x="9491" y="4310"/>
                    <a:pt x="9491" y="4293"/>
                  </a:cubicBezTo>
                  <a:lnTo>
                    <a:pt x="9349" y="4102"/>
                  </a:lnTo>
                  <a:cubicBezTo>
                    <a:pt x="9418" y="4068"/>
                    <a:pt x="9493" y="4061"/>
                    <a:pt x="9569" y="4061"/>
                  </a:cubicBezTo>
                  <a:cubicBezTo>
                    <a:pt x="9626" y="4061"/>
                    <a:pt x="9684" y="4065"/>
                    <a:pt x="9741" y="4065"/>
                  </a:cubicBezTo>
                  <a:cubicBezTo>
                    <a:pt x="9781" y="4065"/>
                    <a:pt x="9820" y="4063"/>
                    <a:pt x="9858" y="4055"/>
                  </a:cubicBezTo>
                  <a:close/>
                  <a:moveTo>
                    <a:pt x="6535" y="4250"/>
                  </a:moveTo>
                  <a:cubicBezTo>
                    <a:pt x="6581" y="4250"/>
                    <a:pt x="6605" y="4256"/>
                    <a:pt x="6630" y="4261"/>
                  </a:cubicBezTo>
                  <a:cubicBezTo>
                    <a:pt x="6471" y="4357"/>
                    <a:pt x="6423" y="4484"/>
                    <a:pt x="6343" y="4611"/>
                  </a:cubicBezTo>
                  <a:cubicBezTo>
                    <a:pt x="6235" y="4620"/>
                    <a:pt x="6126" y="4642"/>
                    <a:pt x="6019" y="4642"/>
                  </a:cubicBezTo>
                  <a:cubicBezTo>
                    <a:pt x="5923" y="4642"/>
                    <a:pt x="5829" y="4624"/>
                    <a:pt x="5739" y="4564"/>
                  </a:cubicBezTo>
                  <a:cubicBezTo>
                    <a:pt x="5756" y="4452"/>
                    <a:pt x="5962" y="4484"/>
                    <a:pt x="6025" y="4389"/>
                  </a:cubicBezTo>
                  <a:cubicBezTo>
                    <a:pt x="6051" y="4357"/>
                    <a:pt x="6084" y="4328"/>
                    <a:pt x="6103" y="4310"/>
                  </a:cubicBezTo>
                  <a:lnTo>
                    <a:pt x="6103" y="4310"/>
                  </a:lnTo>
                  <a:cubicBezTo>
                    <a:pt x="6346" y="4263"/>
                    <a:pt x="6466" y="4250"/>
                    <a:pt x="6535" y="4250"/>
                  </a:cubicBezTo>
                  <a:close/>
                  <a:moveTo>
                    <a:pt x="5421" y="5056"/>
                  </a:moveTo>
                  <a:lnTo>
                    <a:pt x="5421" y="5056"/>
                  </a:lnTo>
                  <a:cubicBezTo>
                    <a:pt x="5580" y="5168"/>
                    <a:pt x="5533" y="5247"/>
                    <a:pt x="5470" y="5343"/>
                  </a:cubicBezTo>
                  <a:cubicBezTo>
                    <a:pt x="5215" y="5279"/>
                    <a:pt x="5279" y="5184"/>
                    <a:pt x="5421" y="5056"/>
                  </a:cubicBezTo>
                  <a:close/>
                  <a:moveTo>
                    <a:pt x="4086" y="5932"/>
                  </a:moveTo>
                  <a:cubicBezTo>
                    <a:pt x="4117" y="5963"/>
                    <a:pt x="4134" y="5995"/>
                    <a:pt x="4166" y="6027"/>
                  </a:cubicBezTo>
                  <a:cubicBezTo>
                    <a:pt x="4134" y="6042"/>
                    <a:pt x="4117" y="6059"/>
                    <a:pt x="4086" y="6074"/>
                  </a:cubicBezTo>
                  <a:cubicBezTo>
                    <a:pt x="4054" y="6042"/>
                    <a:pt x="4022" y="6010"/>
                    <a:pt x="4022" y="5979"/>
                  </a:cubicBezTo>
                  <a:cubicBezTo>
                    <a:pt x="4007" y="5963"/>
                    <a:pt x="4054" y="5947"/>
                    <a:pt x="4086" y="5932"/>
                  </a:cubicBezTo>
                  <a:close/>
                  <a:moveTo>
                    <a:pt x="4531" y="7363"/>
                  </a:moveTo>
                  <a:cubicBezTo>
                    <a:pt x="4547" y="7394"/>
                    <a:pt x="4594" y="7426"/>
                    <a:pt x="4594" y="7458"/>
                  </a:cubicBezTo>
                  <a:cubicBezTo>
                    <a:pt x="4611" y="7473"/>
                    <a:pt x="4547" y="7490"/>
                    <a:pt x="4531" y="7505"/>
                  </a:cubicBezTo>
                  <a:cubicBezTo>
                    <a:pt x="4499" y="7473"/>
                    <a:pt x="4484" y="7441"/>
                    <a:pt x="4452" y="7410"/>
                  </a:cubicBezTo>
                  <a:cubicBezTo>
                    <a:pt x="4484" y="7394"/>
                    <a:pt x="4499" y="7378"/>
                    <a:pt x="4531" y="7363"/>
                  </a:cubicBezTo>
                  <a:close/>
                  <a:moveTo>
                    <a:pt x="4340" y="7681"/>
                  </a:moveTo>
                  <a:cubicBezTo>
                    <a:pt x="4372" y="7696"/>
                    <a:pt x="4388" y="7712"/>
                    <a:pt x="4420" y="7728"/>
                  </a:cubicBezTo>
                  <a:lnTo>
                    <a:pt x="4276" y="7776"/>
                  </a:lnTo>
                  <a:cubicBezTo>
                    <a:pt x="4245" y="7776"/>
                    <a:pt x="4229" y="7744"/>
                    <a:pt x="4198" y="7728"/>
                  </a:cubicBezTo>
                  <a:lnTo>
                    <a:pt x="4340" y="7681"/>
                  </a:lnTo>
                  <a:close/>
                  <a:moveTo>
                    <a:pt x="77020" y="8391"/>
                  </a:moveTo>
                  <a:cubicBezTo>
                    <a:pt x="77092" y="8391"/>
                    <a:pt x="77090" y="8469"/>
                    <a:pt x="77113" y="8539"/>
                  </a:cubicBezTo>
                  <a:cubicBezTo>
                    <a:pt x="77033" y="8491"/>
                    <a:pt x="76970" y="8459"/>
                    <a:pt x="76906" y="8427"/>
                  </a:cubicBezTo>
                  <a:cubicBezTo>
                    <a:pt x="76957" y="8402"/>
                    <a:pt x="76994" y="8391"/>
                    <a:pt x="77020" y="8391"/>
                  </a:cubicBezTo>
                  <a:close/>
                  <a:moveTo>
                    <a:pt x="4467" y="8953"/>
                  </a:moveTo>
                  <a:lnTo>
                    <a:pt x="4467" y="8953"/>
                  </a:lnTo>
                  <a:cubicBezTo>
                    <a:pt x="4738" y="9016"/>
                    <a:pt x="4675" y="9112"/>
                    <a:pt x="4531" y="9239"/>
                  </a:cubicBezTo>
                  <a:cubicBezTo>
                    <a:pt x="4372" y="9127"/>
                    <a:pt x="4404" y="9048"/>
                    <a:pt x="4467" y="8953"/>
                  </a:cubicBezTo>
                  <a:close/>
                  <a:moveTo>
                    <a:pt x="79657" y="9811"/>
                  </a:moveTo>
                  <a:cubicBezTo>
                    <a:pt x="79689" y="9843"/>
                    <a:pt x="79721" y="9875"/>
                    <a:pt x="79736" y="9906"/>
                  </a:cubicBezTo>
                  <a:cubicBezTo>
                    <a:pt x="79721" y="9922"/>
                    <a:pt x="79689" y="9938"/>
                    <a:pt x="79657" y="9954"/>
                  </a:cubicBezTo>
                  <a:cubicBezTo>
                    <a:pt x="79641" y="9922"/>
                    <a:pt x="79609" y="9890"/>
                    <a:pt x="79594" y="9858"/>
                  </a:cubicBezTo>
                  <a:cubicBezTo>
                    <a:pt x="79594" y="9843"/>
                    <a:pt x="79641" y="9826"/>
                    <a:pt x="79657" y="9811"/>
                  </a:cubicBezTo>
                  <a:close/>
                  <a:moveTo>
                    <a:pt x="2973" y="11385"/>
                  </a:moveTo>
                  <a:cubicBezTo>
                    <a:pt x="3132" y="11480"/>
                    <a:pt x="3132" y="11575"/>
                    <a:pt x="2973" y="11671"/>
                  </a:cubicBezTo>
                  <a:cubicBezTo>
                    <a:pt x="2814" y="11575"/>
                    <a:pt x="2814" y="11480"/>
                    <a:pt x="2973" y="11385"/>
                  </a:cubicBezTo>
                  <a:close/>
                  <a:moveTo>
                    <a:pt x="2321" y="11671"/>
                  </a:moveTo>
                  <a:cubicBezTo>
                    <a:pt x="2417" y="11798"/>
                    <a:pt x="2655" y="11814"/>
                    <a:pt x="2639" y="11957"/>
                  </a:cubicBezTo>
                  <a:cubicBezTo>
                    <a:pt x="2750" y="11957"/>
                    <a:pt x="2845" y="11973"/>
                    <a:pt x="2814" y="12052"/>
                  </a:cubicBezTo>
                  <a:cubicBezTo>
                    <a:pt x="2814" y="12084"/>
                    <a:pt x="2703" y="12084"/>
                    <a:pt x="2639" y="12101"/>
                  </a:cubicBezTo>
                  <a:cubicBezTo>
                    <a:pt x="2653" y="12172"/>
                    <a:pt x="2629" y="12230"/>
                    <a:pt x="2531" y="12230"/>
                  </a:cubicBezTo>
                  <a:cubicBezTo>
                    <a:pt x="2520" y="12230"/>
                    <a:pt x="2508" y="12229"/>
                    <a:pt x="2496" y="12228"/>
                  </a:cubicBezTo>
                  <a:cubicBezTo>
                    <a:pt x="2464" y="12211"/>
                    <a:pt x="2449" y="12148"/>
                    <a:pt x="2417" y="12101"/>
                  </a:cubicBezTo>
                  <a:cubicBezTo>
                    <a:pt x="2305" y="12148"/>
                    <a:pt x="2194" y="12196"/>
                    <a:pt x="2050" y="12243"/>
                  </a:cubicBezTo>
                  <a:cubicBezTo>
                    <a:pt x="2019" y="12179"/>
                    <a:pt x="1955" y="12116"/>
                    <a:pt x="1987" y="12069"/>
                  </a:cubicBezTo>
                  <a:cubicBezTo>
                    <a:pt x="2067" y="11925"/>
                    <a:pt x="2194" y="11814"/>
                    <a:pt x="2321" y="11671"/>
                  </a:cubicBezTo>
                  <a:close/>
                  <a:moveTo>
                    <a:pt x="3195" y="12101"/>
                  </a:moveTo>
                  <a:cubicBezTo>
                    <a:pt x="3354" y="12211"/>
                    <a:pt x="3354" y="12307"/>
                    <a:pt x="3195" y="12402"/>
                  </a:cubicBezTo>
                  <a:cubicBezTo>
                    <a:pt x="3036" y="12307"/>
                    <a:pt x="3036" y="12211"/>
                    <a:pt x="3195" y="12101"/>
                  </a:cubicBezTo>
                  <a:close/>
                  <a:moveTo>
                    <a:pt x="2527" y="12529"/>
                  </a:moveTo>
                  <a:cubicBezTo>
                    <a:pt x="2718" y="12688"/>
                    <a:pt x="2718" y="12832"/>
                    <a:pt x="2527" y="12974"/>
                  </a:cubicBezTo>
                  <a:cubicBezTo>
                    <a:pt x="2337" y="12832"/>
                    <a:pt x="2337" y="12688"/>
                    <a:pt x="2527" y="12529"/>
                  </a:cubicBezTo>
                  <a:close/>
                  <a:moveTo>
                    <a:pt x="3354" y="12705"/>
                  </a:moveTo>
                  <a:cubicBezTo>
                    <a:pt x="3577" y="12720"/>
                    <a:pt x="3609" y="12847"/>
                    <a:pt x="3768" y="12896"/>
                  </a:cubicBezTo>
                  <a:cubicBezTo>
                    <a:pt x="3752" y="12959"/>
                    <a:pt x="3736" y="13023"/>
                    <a:pt x="3704" y="13102"/>
                  </a:cubicBezTo>
                  <a:cubicBezTo>
                    <a:pt x="3481" y="13086"/>
                    <a:pt x="3450" y="12943"/>
                    <a:pt x="3291" y="12911"/>
                  </a:cubicBezTo>
                  <a:cubicBezTo>
                    <a:pt x="3307" y="12832"/>
                    <a:pt x="3339" y="12768"/>
                    <a:pt x="3354" y="12705"/>
                  </a:cubicBezTo>
                  <a:close/>
                  <a:moveTo>
                    <a:pt x="1192" y="12959"/>
                  </a:moveTo>
                  <a:lnTo>
                    <a:pt x="1192" y="12959"/>
                  </a:lnTo>
                  <a:cubicBezTo>
                    <a:pt x="1367" y="13070"/>
                    <a:pt x="1319" y="13150"/>
                    <a:pt x="1255" y="13245"/>
                  </a:cubicBezTo>
                  <a:cubicBezTo>
                    <a:pt x="986" y="13182"/>
                    <a:pt x="1049" y="13086"/>
                    <a:pt x="1192" y="12959"/>
                  </a:cubicBezTo>
                  <a:close/>
                  <a:moveTo>
                    <a:pt x="78252" y="14831"/>
                  </a:moveTo>
                  <a:cubicBezTo>
                    <a:pt x="78361" y="14831"/>
                    <a:pt x="78479" y="14858"/>
                    <a:pt x="78591" y="14867"/>
                  </a:cubicBezTo>
                  <a:cubicBezTo>
                    <a:pt x="78623" y="14899"/>
                    <a:pt x="78799" y="14963"/>
                    <a:pt x="78560" y="14994"/>
                  </a:cubicBezTo>
                  <a:cubicBezTo>
                    <a:pt x="78483" y="14994"/>
                    <a:pt x="78427" y="15046"/>
                    <a:pt x="78457" y="15057"/>
                  </a:cubicBezTo>
                  <a:lnTo>
                    <a:pt x="78457" y="15057"/>
                  </a:lnTo>
                  <a:cubicBezTo>
                    <a:pt x="78201" y="15051"/>
                    <a:pt x="78109" y="14975"/>
                    <a:pt x="78004" y="14914"/>
                  </a:cubicBezTo>
                  <a:cubicBezTo>
                    <a:pt x="78076" y="14850"/>
                    <a:pt x="78161" y="14831"/>
                    <a:pt x="78252" y="14831"/>
                  </a:cubicBezTo>
                  <a:close/>
                  <a:moveTo>
                    <a:pt x="2623" y="16107"/>
                  </a:moveTo>
                  <a:lnTo>
                    <a:pt x="2845" y="16218"/>
                  </a:lnTo>
                  <a:cubicBezTo>
                    <a:pt x="2794" y="16244"/>
                    <a:pt x="2757" y="16255"/>
                    <a:pt x="2731" y="16255"/>
                  </a:cubicBezTo>
                  <a:cubicBezTo>
                    <a:pt x="2659" y="16255"/>
                    <a:pt x="2658" y="16177"/>
                    <a:pt x="2623" y="16107"/>
                  </a:cubicBezTo>
                  <a:close/>
                  <a:moveTo>
                    <a:pt x="75174" y="16871"/>
                  </a:moveTo>
                  <a:cubicBezTo>
                    <a:pt x="75237" y="16886"/>
                    <a:pt x="75284" y="16902"/>
                    <a:pt x="75333" y="16918"/>
                  </a:cubicBezTo>
                  <a:cubicBezTo>
                    <a:pt x="75301" y="16934"/>
                    <a:pt x="75284" y="16949"/>
                    <a:pt x="75253" y="16966"/>
                  </a:cubicBezTo>
                  <a:lnTo>
                    <a:pt x="75110" y="16918"/>
                  </a:lnTo>
                  <a:cubicBezTo>
                    <a:pt x="75125" y="16902"/>
                    <a:pt x="75157" y="16871"/>
                    <a:pt x="75174" y="16871"/>
                  </a:cubicBezTo>
                  <a:close/>
                  <a:moveTo>
                    <a:pt x="46650" y="0"/>
                  </a:moveTo>
                  <a:cubicBezTo>
                    <a:pt x="46522" y="64"/>
                    <a:pt x="46411" y="128"/>
                    <a:pt x="46300" y="191"/>
                  </a:cubicBezTo>
                  <a:lnTo>
                    <a:pt x="45886" y="191"/>
                  </a:lnTo>
                  <a:cubicBezTo>
                    <a:pt x="45791" y="240"/>
                    <a:pt x="45711" y="271"/>
                    <a:pt x="45647" y="318"/>
                  </a:cubicBezTo>
                  <a:cubicBezTo>
                    <a:pt x="45552" y="271"/>
                    <a:pt x="45473" y="223"/>
                    <a:pt x="45425" y="191"/>
                  </a:cubicBezTo>
                  <a:lnTo>
                    <a:pt x="44773" y="191"/>
                  </a:lnTo>
                  <a:cubicBezTo>
                    <a:pt x="44662" y="255"/>
                    <a:pt x="44566" y="287"/>
                    <a:pt x="44487" y="335"/>
                  </a:cubicBezTo>
                  <a:lnTo>
                    <a:pt x="43294" y="335"/>
                  </a:lnTo>
                  <a:cubicBezTo>
                    <a:pt x="43438" y="558"/>
                    <a:pt x="43152" y="621"/>
                    <a:pt x="42944" y="780"/>
                  </a:cubicBezTo>
                  <a:cubicBezTo>
                    <a:pt x="42913" y="636"/>
                    <a:pt x="42866" y="494"/>
                    <a:pt x="42834" y="367"/>
                  </a:cubicBezTo>
                  <a:cubicBezTo>
                    <a:pt x="42738" y="303"/>
                    <a:pt x="42626" y="240"/>
                    <a:pt x="42548" y="191"/>
                  </a:cubicBezTo>
                  <a:lnTo>
                    <a:pt x="41880" y="191"/>
                  </a:lnTo>
                  <a:cubicBezTo>
                    <a:pt x="41784" y="240"/>
                    <a:pt x="41704" y="271"/>
                    <a:pt x="41641" y="318"/>
                  </a:cubicBezTo>
                  <a:cubicBezTo>
                    <a:pt x="41562" y="271"/>
                    <a:pt x="41513" y="240"/>
                    <a:pt x="41450" y="191"/>
                  </a:cubicBezTo>
                  <a:lnTo>
                    <a:pt x="40958" y="191"/>
                  </a:lnTo>
                  <a:cubicBezTo>
                    <a:pt x="40894" y="287"/>
                    <a:pt x="40830" y="367"/>
                    <a:pt x="40782" y="462"/>
                  </a:cubicBezTo>
                  <a:cubicBezTo>
                    <a:pt x="40750" y="446"/>
                    <a:pt x="40735" y="446"/>
                    <a:pt x="40703" y="430"/>
                  </a:cubicBezTo>
                  <a:cubicBezTo>
                    <a:pt x="40655" y="350"/>
                    <a:pt x="40623" y="271"/>
                    <a:pt x="40576" y="191"/>
                  </a:cubicBezTo>
                  <a:lnTo>
                    <a:pt x="40322" y="191"/>
                  </a:lnTo>
                  <a:cubicBezTo>
                    <a:pt x="40258" y="223"/>
                    <a:pt x="40163" y="271"/>
                    <a:pt x="40082" y="318"/>
                  </a:cubicBezTo>
                  <a:cubicBezTo>
                    <a:pt x="40051" y="325"/>
                    <a:pt x="40018" y="327"/>
                    <a:pt x="39985" y="327"/>
                  </a:cubicBezTo>
                  <a:cubicBezTo>
                    <a:pt x="39925" y="327"/>
                    <a:pt x="39862" y="320"/>
                    <a:pt x="39800" y="320"/>
                  </a:cubicBezTo>
                  <a:cubicBezTo>
                    <a:pt x="39718" y="320"/>
                    <a:pt x="39640" y="331"/>
                    <a:pt x="39574" y="382"/>
                  </a:cubicBezTo>
                  <a:cubicBezTo>
                    <a:pt x="39510" y="446"/>
                    <a:pt x="39590" y="573"/>
                    <a:pt x="39415" y="605"/>
                  </a:cubicBezTo>
                  <a:cubicBezTo>
                    <a:pt x="39240" y="367"/>
                    <a:pt x="38763" y="573"/>
                    <a:pt x="38573" y="350"/>
                  </a:cubicBezTo>
                  <a:cubicBezTo>
                    <a:pt x="38557" y="335"/>
                    <a:pt x="38507" y="331"/>
                    <a:pt x="38447" y="331"/>
                  </a:cubicBezTo>
                  <a:cubicBezTo>
                    <a:pt x="38384" y="331"/>
                    <a:pt x="38311" y="335"/>
                    <a:pt x="38255" y="335"/>
                  </a:cubicBezTo>
                  <a:cubicBezTo>
                    <a:pt x="38199" y="327"/>
                    <a:pt x="38143" y="323"/>
                    <a:pt x="38087" y="323"/>
                  </a:cubicBezTo>
                  <a:cubicBezTo>
                    <a:pt x="38032" y="323"/>
                    <a:pt x="37976" y="327"/>
                    <a:pt x="37920" y="335"/>
                  </a:cubicBezTo>
                  <a:cubicBezTo>
                    <a:pt x="37888" y="335"/>
                    <a:pt x="37856" y="350"/>
                    <a:pt x="37825" y="350"/>
                  </a:cubicBezTo>
                  <a:lnTo>
                    <a:pt x="37841" y="367"/>
                  </a:lnTo>
                  <a:cubicBezTo>
                    <a:pt x="37729" y="414"/>
                    <a:pt x="37602" y="462"/>
                    <a:pt x="37491" y="494"/>
                  </a:cubicBezTo>
                  <a:cubicBezTo>
                    <a:pt x="37380" y="430"/>
                    <a:pt x="37301" y="382"/>
                    <a:pt x="37189" y="318"/>
                  </a:cubicBezTo>
                  <a:cubicBezTo>
                    <a:pt x="37138" y="329"/>
                    <a:pt x="37085" y="333"/>
                    <a:pt x="37031" y="333"/>
                  </a:cubicBezTo>
                  <a:cubicBezTo>
                    <a:pt x="36937" y="333"/>
                    <a:pt x="36840" y="322"/>
                    <a:pt x="36742" y="322"/>
                  </a:cubicBezTo>
                  <a:cubicBezTo>
                    <a:pt x="36652" y="322"/>
                    <a:pt x="36562" y="331"/>
                    <a:pt x="36474" y="367"/>
                  </a:cubicBezTo>
                  <a:cubicBezTo>
                    <a:pt x="36426" y="446"/>
                    <a:pt x="36378" y="541"/>
                    <a:pt x="36362" y="573"/>
                  </a:cubicBezTo>
                  <a:cubicBezTo>
                    <a:pt x="36291" y="601"/>
                    <a:pt x="36233" y="612"/>
                    <a:pt x="36183" y="612"/>
                  </a:cubicBezTo>
                  <a:cubicBezTo>
                    <a:pt x="36032" y="612"/>
                    <a:pt x="35957" y="510"/>
                    <a:pt x="35838" y="462"/>
                  </a:cubicBezTo>
                  <a:lnTo>
                    <a:pt x="35456" y="462"/>
                  </a:lnTo>
                  <a:cubicBezTo>
                    <a:pt x="35313" y="399"/>
                    <a:pt x="35202" y="350"/>
                    <a:pt x="35090" y="303"/>
                  </a:cubicBezTo>
                  <a:cubicBezTo>
                    <a:pt x="34931" y="367"/>
                    <a:pt x="34820" y="414"/>
                    <a:pt x="34740" y="462"/>
                  </a:cubicBezTo>
                  <a:lnTo>
                    <a:pt x="33850" y="462"/>
                  </a:lnTo>
                  <a:cubicBezTo>
                    <a:pt x="33771" y="414"/>
                    <a:pt x="33723" y="382"/>
                    <a:pt x="33659" y="335"/>
                  </a:cubicBezTo>
                  <a:cubicBezTo>
                    <a:pt x="33580" y="382"/>
                    <a:pt x="33517" y="414"/>
                    <a:pt x="33421" y="462"/>
                  </a:cubicBezTo>
                  <a:lnTo>
                    <a:pt x="33008" y="462"/>
                  </a:lnTo>
                  <a:cubicBezTo>
                    <a:pt x="32829" y="560"/>
                    <a:pt x="32742" y="607"/>
                    <a:pt x="32652" y="607"/>
                  </a:cubicBezTo>
                  <a:cubicBezTo>
                    <a:pt x="32567" y="607"/>
                    <a:pt x="32479" y="563"/>
                    <a:pt x="32308" y="477"/>
                  </a:cubicBezTo>
                  <a:cubicBezTo>
                    <a:pt x="32228" y="526"/>
                    <a:pt x="32149" y="558"/>
                    <a:pt x="32086" y="605"/>
                  </a:cubicBezTo>
                  <a:cubicBezTo>
                    <a:pt x="32005" y="558"/>
                    <a:pt x="31958" y="526"/>
                    <a:pt x="31895" y="477"/>
                  </a:cubicBezTo>
                  <a:lnTo>
                    <a:pt x="31418" y="477"/>
                  </a:lnTo>
                  <a:cubicBezTo>
                    <a:pt x="31322" y="541"/>
                    <a:pt x="31242" y="573"/>
                    <a:pt x="31179" y="605"/>
                  </a:cubicBezTo>
                  <a:cubicBezTo>
                    <a:pt x="31100" y="541"/>
                    <a:pt x="31051" y="509"/>
                    <a:pt x="30988" y="477"/>
                  </a:cubicBezTo>
                  <a:lnTo>
                    <a:pt x="29652" y="477"/>
                  </a:lnTo>
                  <a:cubicBezTo>
                    <a:pt x="29543" y="519"/>
                    <a:pt x="29457" y="631"/>
                    <a:pt x="29293" y="631"/>
                  </a:cubicBezTo>
                  <a:cubicBezTo>
                    <a:pt x="29266" y="631"/>
                    <a:pt x="29238" y="628"/>
                    <a:pt x="29207" y="621"/>
                  </a:cubicBezTo>
                  <a:cubicBezTo>
                    <a:pt x="29128" y="558"/>
                    <a:pt x="29048" y="509"/>
                    <a:pt x="28969" y="477"/>
                  </a:cubicBezTo>
                  <a:lnTo>
                    <a:pt x="27872" y="477"/>
                  </a:lnTo>
                  <a:cubicBezTo>
                    <a:pt x="27793" y="526"/>
                    <a:pt x="27713" y="558"/>
                    <a:pt x="27634" y="605"/>
                  </a:cubicBezTo>
                  <a:cubicBezTo>
                    <a:pt x="27570" y="558"/>
                    <a:pt x="27522" y="526"/>
                    <a:pt x="27458" y="494"/>
                  </a:cubicBezTo>
                  <a:cubicBezTo>
                    <a:pt x="27292" y="549"/>
                    <a:pt x="27134" y="620"/>
                    <a:pt x="26956" y="620"/>
                  </a:cubicBezTo>
                  <a:cubicBezTo>
                    <a:pt x="26879" y="620"/>
                    <a:pt x="26798" y="607"/>
                    <a:pt x="26711" y="573"/>
                  </a:cubicBezTo>
                  <a:cubicBezTo>
                    <a:pt x="26648" y="541"/>
                    <a:pt x="26600" y="509"/>
                    <a:pt x="26536" y="462"/>
                  </a:cubicBezTo>
                  <a:cubicBezTo>
                    <a:pt x="26463" y="462"/>
                    <a:pt x="26358" y="452"/>
                    <a:pt x="26270" y="452"/>
                  </a:cubicBezTo>
                  <a:cubicBezTo>
                    <a:pt x="26205" y="452"/>
                    <a:pt x="26150" y="457"/>
                    <a:pt x="26123" y="477"/>
                  </a:cubicBezTo>
                  <a:cubicBezTo>
                    <a:pt x="25916" y="621"/>
                    <a:pt x="25582" y="589"/>
                    <a:pt x="25408" y="748"/>
                  </a:cubicBezTo>
                  <a:cubicBezTo>
                    <a:pt x="25359" y="717"/>
                    <a:pt x="25312" y="685"/>
                    <a:pt x="25232" y="636"/>
                  </a:cubicBezTo>
                  <a:lnTo>
                    <a:pt x="24342" y="636"/>
                  </a:lnTo>
                  <a:cubicBezTo>
                    <a:pt x="24183" y="685"/>
                    <a:pt x="24072" y="732"/>
                    <a:pt x="23945" y="780"/>
                  </a:cubicBezTo>
                  <a:cubicBezTo>
                    <a:pt x="23833" y="717"/>
                    <a:pt x="23754" y="685"/>
                    <a:pt x="23610" y="605"/>
                  </a:cubicBezTo>
                  <a:lnTo>
                    <a:pt x="22720" y="605"/>
                  </a:lnTo>
                  <a:cubicBezTo>
                    <a:pt x="22656" y="494"/>
                    <a:pt x="22609" y="414"/>
                    <a:pt x="22546" y="287"/>
                  </a:cubicBezTo>
                  <a:cubicBezTo>
                    <a:pt x="22307" y="462"/>
                    <a:pt x="22084" y="636"/>
                    <a:pt x="21910" y="764"/>
                  </a:cubicBezTo>
                  <a:lnTo>
                    <a:pt x="20303" y="764"/>
                  </a:lnTo>
                  <a:cubicBezTo>
                    <a:pt x="20240" y="812"/>
                    <a:pt x="20176" y="844"/>
                    <a:pt x="20129" y="876"/>
                  </a:cubicBezTo>
                  <a:cubicBezTo>
                    <a:pt x="19958" y="830"/>
                    <a:pt x="19787" y="752"/>
                    <a:pt x="19599" y="752"/>
                  </a:cubicBezTo>
                  <a:cubicBezTo>
                    <a:pt x="19524" y="752"/>
                    <a:pt x="19447" y="764"/>
                    <a:pt x="19366" y="795"/>
                  </a:cubicBezTo>
                  <a:lnTo>
                    <a:pt x="19222" y="891"/>
                  </a:lnTo>
                  <a:cubicBezTo>
                    <a:pt x="19134" y="891"/>
                    <a:pt x="19042" y="903"/>
                    <a:pt x="18946" y="903"/>
                  </a:cubicBezTo>
                  <a:cubicBezTo>
                    <a:pt x="18852" y="903"/>
                    <a:pt x="18753" y="891"/>
                    <a:pt x="18650" y="844"/>
                  </a:cubicBezTo>
                  <a:cubicBezTo>
                    <a:pt x="18666" y="780"/>
                    <a:pt x="18681" y="685"/>
                    <a:pt x="18698" y="621"/>
                  </a:cubicBezTo>
                  <a:cubicBezTo>
                    <a:pt x="19016" y="621"/>
                    <a:pt x="19270" y="621"/>
                    <a:pt x="19525" y="605"/>
                  </a:cubicBezTo>
                  <a:cubicBezTo>
                    <a:pt x="19552" y="603"/>
                    <a:pt x="19579" y="603"/>
                    <a:pt x="19606" y="603"/>
                  </a:cubicBezTo>
                  <a:cubicBezTo>
                    <a:pt x="19754" y="603"/>
                    <a:pt x="19905" y="621"/>
                    <a:pt x="20053" y="621"/>
                  </a:cubicBezTo>
                  <a:cubicBezTo>
                    <a:pt x="20166" y="621"/>
                    <a:pt x="20277" y="610"/>
                    <a:pt x="20383" y="573"/>
                  </a:cubicBezTo>
                  <a:cubicBezTo>
                    <a:pt x="20447" y="462"/>
                    <a:pt x="20447" y="382"/>
                    <a:pt x="20303" y="335"/>
                  </a:cubicBezTo>
                  <a:cubicBezTo>
                    <a:pt x="20259" y="320"/>
                    <a:pt x="20221" y="314"/>
                    <a:pt x="20188" y="314"/>
                  </a:cubicBezTo>
                  <a:cubicBezTo>
                    <a:pt x="20040" y="314"/>
                    <a:pt x="19978" y="433"/>
                    <a:pt x="19875" y="446"/>
                  </a:cubicBezTo>
                  <a:cubicBezTo>
                    <a:pt x="19747" y="399"/>
                    <a:pt x="19620" y="350"/>
                    <a:pt x="19508" y="303"/>
                  </a:cubicBezTo>
                  <a:cubicBezTo>
                    <a:pt x="19398" y="367"/>
                    <a:pt x="19302" y="399"/>
                    <a:pt x="19222" y="446"/>
                  </a:cubicBezTo>
                  <a:cubicBezTo>
                    <a:pt x="18840" y="462"/>
                    <a:pt x="18444" y="477"/>
                    <a:pt x="18046" y="509"/>
                  </a:cubicBezTo>
                  <a:cubicBezTo>
                    <a:pt x="18030" y="509"/>
                    <a:pt x="18014" y="541"/>
                    <a:pt x="17998" y="558"/>
                  </a:cubicBezTo>
                  <a:cubicBezTo>
                    <a:pt x="18062" y="573"/>
                    <a:pt x="18109" y="589"/>
                    <a:pt x="18173" y="621"/>
                  </a:cubicBezTo>
                  <a:cubicBezTo>
                    <a:pt x="18253" y="636"/>
                    <a:pt x="18332" y="653"/>
                    <a:pt x="18444" y="685"/>
                  </a:cubicBezTo>
                  <a:cubicBezTo>
                    <a:pt x="18253" y="764"/>
                    <a:pt x="18189" y="907"/>
                    <a:pt x="17918" y="907"/>
                  </a:cubicBezTo>
                  <a:cubicBezTo>
                    <a:pt x="17839" y="859"/>
                    <a:pt x="17728" y="812"/>
                    <a:pt x="17632" y="780"/>
                  </a:cubicBezTo>
                  <a:cubicBezTo>
                    <a:pt x="17537" y="827"/>
                    <a:pt x="17458" y="859"/>
                    <a:pt x="17378" y="907"/>
                  </a:cubicBezTo>
                  <a:lnTo>
                    <a:pt x="16742" y="907"/>
                  </a:lnTo>
                  <a:cubicBezTo>
                    <a:pt x="16584" y="986"/>
                    <a:pt x="16514" y="1021"/>
                    <a:pt x="16439" y="1021"/>
                  </a:cubicBezTo>
                  <a:cubicBezTo>
                    <a:pt x="16379" y="1021"/>
                    <a:pt x="16316" y="997"/>
                    <a:pt x="16201" y="954"/>
                  </a:cubicBezTo>
                  <a:cubicBezTo>
                    <a:pt x="16201" y="939"/>
                    <a:pt x="16186" y="907"/>
                    <a:pt x="16201" y="891"/>
                  </a:cubicBezTo>
                  <a:cubicBezTo>
                    <a:pt x="16265" y="812"/>
                    <a:pt x="16328" y="732"/>
                    <a:pt x="16408" y="653"/>
                  </a:cubicBezTo>
                  <a:cubicBezTo>
                    <a:pt x="16329" y="617"/>
                    <a:pt x="16246" y="607"/>
                    <a:pt x="16163" y="607"/>
                  </a:cubicBezTo>
                  <a:cubicBezTo>
                    <a:pt x="16063" y="607"/>
                    <a:pt x="15963" y="621"/>
                    <a:pt x="15868" y="621"/>
                  </a:cubicBezTo>
                  <a:cubicBezTo>
                    <a:pt x="15787" y="621"/>
                    <a:pt x="15702" y="611"/>
                    <a:pt x="15616" y="611"/>
                  </a:cubicBezTo>
                  <a:cubicBezTo>
                    <a:pt x="15516" y="611"/>
                    <a:pt x="15413" y="625"/>
                    <a:pt x="15311" y="685"/>
                  </a:cubicBezTo>
                  <a:lnTo>
                    <a:pt x="15311" y="1113"/>
                  </a:lnTo>
                  <a:cubicBezTo>
                    <a:pt x="15247" y="1162"/>
                    <a:pt x="15215" y="1194"/>
                    <a:pt x="15184" y="1194"/>
                  </a:cubicBezTo>
                  <a:lnTo>
                    <a:pt x="13642" y="1194"/>
                  </a:lnTo>
                  <a:cubicBezTo>
                    <a:pt x="13534" y="1117"/>
                    <a:pt x="13433" y="1027"/>
                    <a:pt x="13309" y="1027"/>
                  </a:cubicBezTo>
                  <a:cubicBezTo>
                    <a:pt x="13251" y="1027"/>
                    <a:pt x="13188" y="1047"/>
                    <a:pt x="13117" y="1098"/>
                  </a:cubicBezTo>
                  <a:cubicBezTo>
                    <a:pt x="13085" y="1177"/>
                    <a:pt x="13070" y="1241"/>
                    <a:pt x="13053" y="1289"/>
                  </a:cubicBezTo>
                  <a:cubicBezTo>
                    <a:pt x="12799" y="1368"/>
                    <a:pt x="12576" y="1416"/>
                    <a:pt x="12353" y="1480"/>
                  </a:cubicBezTo>
                  <a:cubicBezTo>
                    <a:pt x="12105" y="1538"/>
                    <a:pt x="12032" y="1771"/>
                    <a:pt x="11736" y="1771"/>
                  </a:cubicBezTo>
                  <a:cubicBezTo>
                    <a:pt x="11710" y="1771"/>
                    <a:pt x="11683" y="1770"/>
                    <a:pt x="11654" y="1766"/>
                  </a:cubicBezTo>
                  <a:cubicBezTo>
                    <a:pt x="11575" y="1718"/>
                    <a:pt x="11495" y="1670"/>
                    <a:pt x="11448" y="1639"/>
                  </a:cubicBezTo>
                  <a:cubicBezTo>
                    <a:pt x="10812" y="1845"/>
                    <a:pt x="10208" y="2052"/>
                    <a:pt x="9635" y="2243"/>
                  </a:cubicBezTo>
                  <a:cubicBezTo>
                    <a:pt x="9491" y="2385"/>
                    <a:pt x="9349" y="2513"/>
                    <a:pt x="9237" y="2624"/>
                  </a:cubicBezTo>
                  <a:lnTo>
                    <a:pt x="8808" y="2624"/>
                  </a:lnTo>
                  <a:cubicBezTo>
                    <a:pt x="8522" y="2735"/>
                    <a:pt x="8283" y="2831"/>
                    <a:pt x="8029" y="2911"/>
                  </a:cubicBezTo>
                  <a:cubicBezTo>
                    <a:pt x="7992" y="2921"/>
                    <a:pt x="7950" y="2925"/>
                    <a:pt x="7905" y="2925"/>
                  </a:cubicBezTo>
                  <a:cubicBezTo>
                    <a:pt x="7816" y="2925"/>
                    <a:pt x="7717" y="2911"/>
                    <a:pt x="7632" y="2911"/>
                  </a:cubicBezTo>
                  <a:cubicBezTo>
                    <a:pt x="7520" y="3021"/>
                    <a:pt x="7329" y="3070"/>
                    <a:pt x="7297" y="3212"/>
                  </a:cubicBezTo>
                  <a:cubicBezTo>
                    <a:pt x="7266" y="3308"/>
                    <a:pt x="7107" y="3403"/>
                    <a:pt x="6996" y="3483"/>
                  </a:cubicBezTo>
                  <a:lnTo>
                    <a:pt x="6757" y="3483"/>
                  </a:lnTo>
                  <a:cubicBezTo>
                    <a:pt x="6439" y="3674"/>
                    <a:pt x="6201" y="3912"/>
                    <a:pt x="5756" y="3992"/>
                  </a:cubicBezTo>
                  <a:cubicBezTo>
                    <a:pt x="5756" y="4151"/>
                    <a:pt x="5756" y="4325"/>
                    <a:pt x="6025" y="4325"/>
                  </a:cubicBezTo>
                  <a:cubicBezTo>
                    <a:pt x="5533" y="4484"/>
                    <a:pt x="5421" y="4628"/>
                    <a:pt x="5199" y="4660"/>
                  </a:cubicBezTo>
                  <a:cubicBezTo>
                    <a:pt x="4976" y="4691"/>
                    <a:pt x="4817" y="4866"/>
                    <a:pt x="4626" y="4978"/>
                  </a:cubicBezTo>
                  <a:cubicBezTo>
                    <a:pt x="4722" y="5041"/>
                    <a:pt x="4785" y="5088"/>
                    <a:pt x="4834" y="5120"/>
                  </a:cubicBezTo>
                  <a:cubicBezTo>
                    <a:pt x="4722" y="5264"/>
                    <a:pt x="4626" y="5374"/>
                    <a:pt x="4531" y="5502"/>
                  </a:cubicBezTo>
                  <a:lnTo>
                    <a:pt x="4293" y="5359"/>
                  </a:lnTo>
                  <a:cubicBezTo>
                    <a:pt x="4213" y="5455"/>
                    <a:pt x="4149" y="5550"/>
                    <a:pt x="4054" y="5677"/>
                  </a:cubicBezTo>
                  <a:cubicBezTo>
                    <a:pt x="3880" y="5614"/>
                    <a:pt x="3752" y="5565"/>
                    <a:pt x="3640" y="5533"/>
                  </a:cubicBezTo>
                  <a:cubicBezTo>
                    <a:pt x="3434" y="5597"/>
                    <a:pt x="3259" y="5661"/>
                    <a:pt x="3085" y="5724"/>
                  </a:cubicBezTo>
                  <a:cubicBezTo>
                    <a:pt x="3085" y="5773"/>
                    <a:pt x="3068" y="5820"/>
                    <a:pt x="3068" y="5883"/>
                  </a:cubicBezTo>
                  <a:cubicBezTo>
                    <a:pt x="2957" y="5915"/>
                    <a:pt x="2798" y="5915"/>
                    <a:pt x="2703" y="5979"/>
                  </a:cubicBezTo>
                  <a:cubicBezTo>
                    <a:pt x="2590" y="6022"/>
                    <a:pt x="2502" y="6077"/>
                    <a:pt x="2360" y="6077"/>
                  </a:cubicBezTo>
                  <a:cubicBezTo>
                    <a:pt x="2343" y="6077"/>
                    <a:pt x="2324" y="6076"/>
                    <a:pt x="2305" y="6074"/>
                  </a:cubicBezTo>
                  <a:cubicBezTo>
                    <a:pt x="2035" y="6265"/>
                    <a:pt x="1749" y="6440"/>
                    <a:pt x="1478" y="6615"/>
                  </a:cubicBezTo>
                  <a:cubicBezTo>
                    <a:pt x="1319" y="6646"/>
                    <a:pt x="1208" y="6678"/>
                    <a:pt x="1081" y="6710"/>
                  </a:cubicBezTo>
                  <a:cubicBezTo>
                    <a:pt x="1128" y="6837"/>
                    <a:pt x="1001" y="6964"/>
                    <a:pt x="1177" y="7060"/>
                  </a:cubicBezTo>
                  <a:cubicBezTo>
                    <a:pt x="1351" y="7076"/>
                    <a:pt x="1526" y="7092"/>
                    <a:pt x="1685" y="7092"/>
                  </a:cubicBezTo>
                  <a:cubicBezTo>
                    <a:pt x="1796" y="7187"/>
                    <a:pt x="1891" y="7251"/>
                    <a:pt x="1972" y="7299"/>
                  </a:cubicBezTo>
                  <a:cubicBezTo>
                    <a:pt x="2003" y="7441"/>
                    <a:pt x="1891" y="7569"/>
                    <a:pt x="2099" y="7664"/>
                  </a:cubicBezTo>
                  <a:cubicBezTo>
                    <a:pt x="2162" y="7553"/>
                    <a:pt x="2241" y="7458"/>
                    <a:pt x="2305" y="7363"/>
                  </a:cubicBezTo>
                  <a:cubicBezTo>
                    <a:pt x="2316" y="7362"/>
                    <a:pt x="2326" y="7362"/>
                    <a:pt x="2337" y="7362"/>
                  </a:cubicBezTo>
                  <a:cubicBezTo>
                    <a:pt x="2921" y="7362"/>
                    <a:pt x="2789" y="7810"/>
                    <a:pt x="3195" y="7935"/>
                  </a:cubicBezTo>
                  <a:cubicBezTo>
                    <a:pt x="3259" y="7887"/>
                    <a:pt x="3339" y="7855"/>
                    <a:pt x="3434" y="7791"/>
                  </a:cubicBezTo>
                  <a:cubicBezTo>
                    <a:pt x="3497" y="7791"/>
                    <a:pt x="3596" y="7781"/>
                    <a:pt x="3682" y="7781"/>
                  </a:cubicBezTo>
                  <a:cubicBezTo>
                    <a:pt x="3747" y="7781"/>
                    <a:pt x="3804" y="7787"/>
                    <a:pt x="3831" y="7808"/>
                  </a:cubicBezTo>
                  <a:cubicBezTo>
                    <a:pt x="3990" y="7935"/>
                    <a:pt x="4325" y="7887"/>
                    <a:pt x="4435" y="8062"/>
                  </a:cubicBezTo>
                  <a:cubicBezTo>
                    <a:pt x="4308" y="8221"/>
                    <a:pt x="4198" y="8380"/>
                    <a:pt x="4054" y="8523"/>
                  </a:cubicBezTo>
                  <a:cubicBezTo>
                    <a:pt x="4007" y="8586"/>
                    <a:pt x="3911" y="8618"/>
                    <a:pt x="3848" y="8650"/>
                  </a:cubicBezTo>
                  <a:lnTo>
                    <a:pt x="3163" y="8650"/>
                  </a:lnTo>
                  <a:cubicBezTo>
                    <a:pt x="3132" y="8603"/>
                    <a:pt x="3116" y="8554"/>
                    <a:pt x="3085" y="8523"/>
                  </a:cubicBezTo>
                  <a:cubicBezTo>
                    <a:pt x="3069" y="8522"/>
                    <a:pt x="3054" y="8521"/>
                    <a:pt x="3040" y="8521"/>
                  </a:cubicBezTo>
                  <a:cubicBezTo>
                    <a:pt x="2862" y="8521"/>
                    <a:pt x="2862" y="8611"/>
                    <a:pt x="2862" y="8713"/>
                  </a:cubicBezTo>
                  <a:cubicBezTo>
                    <a:pt x="3053" y="8825"/>
                    <a:pt x="3259" y="8936"/>
                    <a:pt x="3481" y="9048"/>
                  </a:cubicBezTo>
                  <a:cubicBezTo>
                    <a:pt x="3629" y="8974"/>
                    <a:pt x="3717" y="8938"/>
                    <a:pt x="3788" y="8938"/>
                  </a:cubicBezTo>
                  <a:cubicBezTo>
                    <a:pt x="3854" y="8938"/>
                    <a:pt x="3905" y="8970"/>
                    <a:pt x="3975" y="9031"/>
                  </a:cubicBezTo>
                  <a:lnTo>
                    <a:pt x="3975" y="9286"/>
                  </a:lnTo>
                  <a:cubicBezTo>
                    <a:pt x="3927" y="9381"/>
                    <a:pt x="3672" y="9398"/>
                    <a:pt x="3848" y="9525"/>
                  </a:cubicBezTo>
                  <a:lnTo>
                    <a:pt x="4308" y="9525"/>
                  </a:lnTo>
                  <a:cubicBezTo>
                    <a:pt x="4372" y="9477"/>
                    <a:pt x="4452" y="9430"/>
                    <a:pt x="4531" y="9381"/>
                  </a:cubicBezTo>
                  <a:lnTo>
                    <a:pt x="4881" y="9381"/>
                  </a:lnTo>
                  <a:cubicBezTo>
                    <a:pt x="4897" y="9254"/>
                    <a:pt x="4897" y="9112"/>
                    <a:pt x="4897" y="8968"/>
                  </a:cubicBezTo>
                  <a:cubicBezTo>
                    <a:pt x="5008" y="8968"/>
                    <a:pt x="5103" y="8953"/>
                    <a:pt x="5230" y="8936"/>
                  </a:cubicBezTo>
                  <a:cubicBezTo>
                    <a:pt x="5262" y="9000"/>
                    <a:pt x="5294" y="9063"/>
                    <a:pt x="5342" y="9143"/>
                  </a:cubicBezTo>
                  <a:lnTo>
                    <a:pt x="4961" y="9381"/>
                  </a:lnTo>
                  <a:lnTo>
                    <a:pt x="4881" y="9381"/>
                  </a:lnTo>
                  <a:cubicBezTo>
                    <a:pt x="4834" y="9493"/>
                    <a:pt x="5040" y="9525"/>
                    <a:pt x="5088" y="9604"/>
                  </a:cubicBezTo>
                  <a:lnTo>
                    <a:pt x="5088" y="10034"/>
                  </a:lnTo>
                  <a:cubicBezTo>
                    <a:pt x="4976" y="10097"/>
                    <a:pt x="4865" y="10161"/>
                    <a:pt x="4753" y="10240"/>
                  </a:cubicBezTo>
                  <a:cubicBezTo>
                    <a:pt x="4675" y="10144"/>
                    <a:pt x="4611" y="10049"/>
                    <a:pt x="4531" y="9938"/>
                  </a:cubicBezTo>
                  <a:cubicBezTo>
                    <a:pt x="4420" y="9954"/>
                    <a:pt x="4325" y="9970"/>
                    <a:pt x="4181" y="9985"/>
                  </a:cubicBezTo>
                  <a:cubicBezTo>
                    <a:pt x="4276" y="10065"/>
                    <a:pt x="4340" y="10113"/>
                    <a:pt x="4404" y="10161"/>
                  </a:cubicBezTo>
                  <a:cubicBezTo>
                    <a:pt x="4308" y="10240"/>
                    <a:pt x="4134" y="10320"/>
                    <a:pt x="4213" y="10462"/>
                  </a:cubicBezTo>
                  <a:cubicBezTo>
                    <a:pt x="4276" y="10494"/>
                    <a:pt x="4340" y="10558"/>
                    <a:pt x="4420" y="10606"/>
                  </a:cubicBezTo>
                  <a:cubicBezTo>
                    <a:pt x="4181" y="10685"/>
                    <a:pt x="3880" y="10733"/>
                    <a:pt x="3752" y="10908"/>
                  </a:cubicBezTo>
                  <a:cubicBezTo>
                    <a:pt x="3704" y="11067"/>
                    <a:pt x="3863" y="11242"/>
                    <a:pt x="3625" y="11401"/>
                  </a:cubicBezTo>
                  <a:cubicBezTo>
                    <a:pt x="3418" y="11194"/>
                    <a:pt x="3195" y="11003"/>
                    <a:pt x="2989" y="10812"/>
                  </a:cubicBezTo>
                  <a:cubicBezTo>
                    <a:pt x="2894" y="10876"/>
                    <a:pt x="2845" y="10908"/>
                    <a:pt x="2782" y="10939"/>
                  </a:cubicBezTo>
                  <a:cubicBezTo>
                    <a:pt x="2559" y="10844"/>
                    <a:pt x="2496" y="10844"/>
                    <a:pt x="2258" y="10844"/>
                  </a:cubicBezTo>
                  <a:cubicBezTo>
                    <a:pt x="2209" y="10939"/>
                    <a:pt x="2162" y="11019"/>
                    <a:pt x="2114" y="11115"/>
                  </a:cubicBezTo>
                  <a:cubicBezTo>
                    <a:pt x="1987" y="11098"/>
                    <a:pt x="1891" y="11083"/>
                    <a:pt x="1813" y="11083"/>
                  </a:cubicBezTo>
                  <a:cubicBezTo>
                    <a:pt x="1749" y="10971"/>
                    <a:pt x="1717" y="10892"/>
                    <a:pt x="1669" y="10812"/>
                  </a:cubicBezTo>
                  <a:cubicBezTo>
                    <a:pt x="1629" y="10820"/>
                    <a:pt x="1594" y="10823"/>
                    <a:pt x="1561" y="10823"/>
                  </a:cubicBezTo>
                  <a:cubicBezTo>
                    <a:pt x="1384" y="10823"/>
                    <a:pt x="1297" y="10726"/>
                    <a:pt x="1177" y="10685"/>
                  </a:cubicBezTo>
                  <a:cubicBezTo>
                    <a:pt x="1177" y="10685"/>
                    <a:pt x="1128" y="10717"/>
                    <a:pt x="1065" y="10765"/>
                  </a:cubicBezTo>
                  <a:cubicBezTo>
                    <a:pt x="1383" y="10988"/>
                    <a:pt x="795" y="11083"/>
                    <a:pt x="859" y="11306"/>
                  </a:cubicBezTo>
                  <a:cubicBezTo>
                    <a:pt x="954" y="11401"/>
                    <a:pt x="1160" y="11465"/>
                    <a:pt x="1081" y="11607"/>
                  </a:cubicBezTo>
                  <a:cubicBezTo>
                    <a:pt x="986" y="11671"/>
                    <a:pt x="874" y="11734"/>
                    <a:pt x="763" y="11814"/>
                  </a:cubicBezTo>
                  <a:cubicBezTo>
                    <a:pt x="645" y="11775"/>
                    <a:pt x="571" y="11671"/>
                    <a:pt x="415" y="11671"/>
                  </a:cubicBezTo>
                  <a:cubicBezTo>
                    <a:pt x="381" y="11671"/>
                    <a:pt x="344" y="11676"/>
                    <a:pt x="301" y="11687"/>
                  </a:cubicBezTo>
                  <a:cubicBezTo>
                    <a:pt x="206" y="11798"/>
                    <a:pt x="111" y="11925"/>
                    <a:pt x="0" y="12069"/>
                  </a:cubicBezTo>
                  <a:cubicBezTo>
                    <a:pt x="111" y="12132"/>
                    <a:pt x="223" y="12196"/>
                    <a:pt x="318" y="12243"/>
                  </a:cubicBezTo>
                  <a:cubicBezTo>
                    <a:pt x="430" y="12172"/>
                    <a:pt x="536" y="12100"/>
                    <a:pt x="652" y="12100"/>
                  </a:cubicBezTo>
                  <a:cubicBezTo>
                    <a:pt x="716" y="12100"/>
                    <a:pt x="784" y="12123"/>
                    <a:pt x="859" y="12179"/>
                  </a:cubicBezTo>
                  <a:lnTo>
                    <a:pt x="859" y="12323"/>
                  </a:lnTo>
                  <a:cubicBezTo>
                    <a:pt x="651" y="12434"/>
                    <a:pt x="318" y="12419"/>
                    <a:pt x="223" y="12625"/>
                  </a:cubicBezTo>
                  <a:cubicBezTo>
                    <a:pt x="286" y="12673"/>
                    <a:pt x="333" y="12705"/>
                    <a:pt x="382" y="12737"/>
                  </a:cubicBezTo>
                  <a:cubicBezTo>
                    <a:pt x="333" y="12800"/>
                    <a:pt x="270" y="12864"/>
                    <a:pt x="223" y="12927"/>
                  </a:cubicBezTo>
                  <a:cubicBezTo>
                    <a:pt x="382" y="12959"/>
                    <a:pt x="509" y="12991"/>
                    <a:pt x="668" y="13023"/>
                  </a:cubicBezTo>
                  <a:cubicBezTo>
                    <a:pt x="588" y="13197"/>
                    <a:pt x="715" y="13356"/>
                    <a:pt x="572" y="13515"/>
                  </a:cubicBezTo>
                  <a:cubicBezTo>
                    <a:pt x="524" y="13547"/>
                    <a:pt x="477" y="13579"/>
                    <a:pt x="413" y="13610"/>
                  </a:cubicBezTo>
                  <a:lnTo>
                    <a:pt x="413" y="13977"/>
                  </a:lnTo>
                  <a:cubicBezTo>
                    <a:pt x="524" y="14024"/>
                    <a:pt x="715" y="14104"/>
                    <a:pt x="874" y="14183"/>
                  </a:cubicBezTo>
                  <a:lnTo>
                    <a:pt x="874" y="14692"/>
                  </a:lnTo>
                  <a:cubicBezTo>
                    <a:pt x="1128" y="15090"/>
                    <a:pt x="1414" y="15376"/>
                    <a:pt x="1940" y="15471"/>
                  </a:cubicBezTo>
                  <a:cubicBezTo>
                    <a:pt x="2035" y="15582"/>
                    <a:pt x="1891" y="15709"/>
                    <a:pt x="2082" y="15836"/>
                  </a:cubicBezTo>
                  <a:cubicBezTo>
                    <a:pt x="2178" y="15836"/>
                    <a:pt x="2321" y="15836"/>
                    <a:pt x="2464" y="15853"/>
                  </a:cubicBezTo>
                  <a:cubicBezTo>
                    <a:pt x="2527" y="15853"/>
                    <a:pt x="2576" y="15900"/>
                    <a:pt x="2639" y="15917"/>
                  </a:cubicBezTo>
                  <a:cubicBezTo>
                    <a:pt x="2639" y="15995"/>
                    <a:pt x="2639" y="16059"/>
                    <a:pt x="2623" y="16107"/>
                  </a:cubicBezTo>
                  <a:cubicBezTo>
                    <a:pt x="2598" y="16115"/>
                    <a:pt x="2577" y="16118"/>
                    <a:pt x="2558" y="16118"/>
                  </a:cubicBezTo>
                  <a:cubicBezTo>
                    <a:pt x="2452" y="16118"/>
                    <a:pt x="2413" y="16022"/>
                    <a:pt x="2305" y="15995"/>
                  </a:cubicBezTo>
                  <a:cubicBezTo>
                    <a:pt x="2114" y="16123"/>
                    <a:pt x="1923" y="16235"/>
                    <a:pt x="1749" y="16345"/>
                  </a:cubicBezTo>
                  <a:lnTo>
                    <a:pt x="1749" y="16631"/>
                  </a:lnTo>
                  <a:cubicBezTo>
                    <a:pt x="1940" y="16759"/>
                    <a:pt x="2131" y="16871"/>
                    <a:pt x="2241" y="16949"/>
                  </a:cubicBezTo>
                  <a:cubicBezTo>
                    <a:pt x="2334" y="16986"/>
                    <a:pt x="2421" y="16992"/>
                    <a:pt x="2502" y="16992"/>
                  </a:cubicBezTo>
                  <a:cubicBezTo>
                    <a:pt x="2542" y="16992"/>
                    <a:pt x="2581" y="16991"/>
                    <a:pt x="2617" y="16991"/>
                  </a:cubicBezTo>
                  <a:cubicBezTo>
                    <a:pt x="2698" y="16991"/>
                    <a:pt x="2770" y="16998"/>
                    <a:pt x="2830" y="17045"/>
                  </a:cubicBezTo>
                  <a:cubicBezTo>
                    <a:pt x="2862" y="17157"/>
                    <a:pt x="2877" y="17267"/>
                    <a:pt x="2894" y="17379"/>
                  </a:cubicBezTo>
                  <a:cubicBezTo>
                    <a:pt x="2973" y="17415"/>
                    <a:pt x="3056" y="17425"/>
                    <a:pt x="3139" y="17425"/>
                  </a:cubicBezTo>
                  <a:cubicBezTo>
                    <a:pt x="3239" y="17425"/>
                    <a:pt x="3339" y="17411"/>
                    <a:pt x="3434" y="17411"/>
                  </a:cubicBezTo>
                  <a:cubicBezTo>
                    <a:pt x="3542" y="17346"/>
                    <a:pt x="3642" y="17267"/>
                    <a:pt x="3765" y="17267"/>
                  </a:cubicBezTo>
                  <a:cubicBezTo>
                    <a:pt x="3823" y="17267"/>
                    <a:pt x="3887" y="17285"/>
                    <a:pt x="3958" y="17331"/>
                  </a:cubicBezTo>
                  <a:cubicBezTo>
                    <a:pt x="3975" y="17411"/>
                    <a:pt x="3990" y="17475"/>
                    <a:pt x="4022" y="17538"/>
                  </a:cubicBezTo>
                  <a:cubicBezTo>
                    <a:pt x="4149" y="17554"/>
                    <a:pt x="4245" y="17570"/>
                    <a:pt x="4357" y="17602"/>
                  </a:cubicBezTo>
                  <a:cubicBezTo>
                    <a:pt x="4516" y="17840"/>
                    <a:pt x="4643" y="18111"/>
                    <a:pt x="4865" y="18221"/>
                  </a:cubicBezTo>
                  <a:cubicBezTo>
                    <a:pt x="5152" y="18333"/>
                    <a:pt x="5342" y="18221"/>
                    <a:pt x="5533" y="18365"/>
                  </a:cubicBezTo>
                  <a:cubicBezTo>
                    <a:pt x="5421" y="18444"/>
                    <a:pt x="5167" y="18524"/>
                    <a:pt x="5406" y="18715"/>
                  </a:cubicBezTo>
                  <a:cubicBezTo>
                    <a:pt x="5501" y="18715"/>
                    <a:pt x="5629" y="18698"/>
                    <a:pt x="5739" y="18683"/>
                  </a:cubicBezTo>
                  <a:cubicBezTo>
                    <a:pt x="5756" y="18285"/>
                    <a:pt x="5756" y="18285"/>
                    <a:pt x="5898" y="18174"/>
                  </a:cubicBezTo>
                  <a:cubicBezTo>
                    <a:pt x="6057" y="18270"/>
                    <a:pt x="5930" y="18397"/>
                    <a:pt x="5978" y="18508"/>
                  </a:cubicBezTo>
                  <a:cubicBezTo>
                    <a:pt x="6057" y="18556"/>
                    <a:pt x="6137" y="18603"/>
                    <a:pt x="6201" y="18651"/>
                  </a:cubicBezTo>
                  <a:cubicBezTo>
                    <a:pt x="6233" y="18826"/>
                    <a:pt x="6089" y="19001"/>
                    <a:pt x="6328" y="19160"/>
                  </a:cubicBezTo>
                  <a:lnTo>
                    <a:pt x="6996" y="19160"/>
                  </a:lnTo>
                  <a:cubicBezTo>
                    <a:pt x="7091" y="19224"/>
                    <a:pt x="7138" y="19255"/>
                    <a:pt x="7202" y="19287"/>
                  </a:cubicBezTo>
                  <a:lnTo>
                    <a:pt x="7632" y="19287"/>
                  </a:lnTo>
                  <a:cubicBezTo>
                    <a:pt x="7727" y="19334"/>
                    <a:pt x="7806" y="19383"/>
                    <a:pt x="7886" y="19446"/>
                  </a:cubicBezTo>
                  <a:lnTo>
                    <a:pt x="8236" y="19446"/>
                  </a:lnTo>
                  <a:cubicBezTo>
                    <a:pt x="8490" y="19525"/>
                    <a:pt x="8681" y="19589"/>
                    <a:pt x="8840" y="19637"/>
                  </a:cubicBezTo>
                  <a:cubicBezTo>
                    <a:pt x="8872" y="19716"/>
                    <a:pt x="8887" y="19780"/>
                    <a:pt x="8904" y="19828"/>
                  </a:cubicBezTo>
                  <a:cubicBezTo>
                    <a:pt x="9063" y="19875"/>
                    <a:pt x="9190" y="19891"/>
                    <a:pt x="9317" y="19923"/>
                  </a:cubicBezTo>
                  <a:lnTo>
                    <a:pt x="9317" y="20225"/>
                  </a:lnTo>
                  <a:cubicBezTo>
                    <a:pt x="9413" y="20305"/>
                    <a:pt x="9523" y="20368"/>
                    <a:pt x="9667" y="20464"/>
                  </a:cubicBezTo>
                  <a:lnTo>
                    <a:pt x="10335" y="20464"/>
                  </a:lnTo>
                  <a:cubicBezTo>
                    <a:pt x="10430" y="20511"/>
                    <a:pt x="10477" y="20559"/>
                    <a:pt x="10526" y="20591"/>
                  </a:cubicBezTo>
                  <a:cubicBezTo>
                    <a:pt x="10604" y="20543"/>
                    <a:pt x="10685" y="20496"/>
                    <a:pt x="10780" y="20432"/>
                  </a:cubicBezTo>
                  <a:cubicBezTo>
                    <a:pt x="11050" y="20782"/>
                    <a:pt x="11686" y="20782"/>
                    <a:pt x="12084" y="21004"/>
                  </a:cubicBezTo>
                  <a:cubicBezTo>
                    <a:pt x="12110" y="21020"/>
                    <a:pt x="12151" y="21025"/>
                    <a:pt x="12198" y="21025"/>
                  </a:cubicBezTo>
                  <a:cubicBezTo>
                    <a:pt x="12294" y="21025"/>
                    <a:pt x="12417" y="21004"/>
                    <a:pt x="12512" y="21004"/>
                  </a:cubicBezTo>
                  <a:cubicBezTo>
                    <a:pt x="12671" y="21115"/>
                    <a:pt x="12830" y="21210"/>
                    <a:pt x="12989" y="21306"/>
                  </a:cubicBezTo>
                  <a:lnTo>
                    <a:pt x="14310" y="21306"/>
                  </a:lnTo>
                  <a:cubicBezTo>
                    <a:pt x="14373" y="21338"/>
                    <a:pt x="14420" y="21386"/>
                    <a:pt x="14501" y="21433"/>
                  </a:cubicBezTo>
                  <a:lnTo>
                    <a:pt x="15677" y="21433"/>
                  </a:lnTo>
                  <a:lnTo>
                    <a:pt x="15868" y="21306"/>
                  </a:lnTo>
                  <a:lnTo>
                    <a:pt x="17203" y="21306"/>
                  </a:lnTo>
                  <a:cubicBezTo>
                    <a:pt x="17282" y="21242"/>
                    <a:pt x="17346" y="21210"/>
                    <a:pt x="17394" y="21179"/>
                  </a:cubicBezTo>
                  <a:cubicBezTo>
                    <a:pt x="17537" y="21227"/>
                    <a:pt x="17680" y="21291"/>
                    <a:pt x="17808" y="21338"/>
                  </a:cubicBezTo>
                  <a:cubicBezTo>
                    <a:pt x="17935" y="21259"/>
                    <a:pt x="18014" y="21210"/>
                    <a:pt x="18094" y="21163"/>
                  </a:cubicBezTo>
                  <a:lnTo>
                    <a:pt x="19413" y="21163"/>
                  </a:lnTo>
                  <a:lnTo>
                    <a:pt x="19652" y="21020"/>
                  </a:lnTo>
                  <a:lnTo>
                    <a:pt x="19890" y="21163"/>
                  </a:lnTo>
                  <a:lnTo>
                    <a:pt x="20017" y="21163"/>
                  </a:lnTo>
                  <a:cubicBezTo>
                    <a:pt x="20129" y="21115"/>
                    <a:pt x="20256" y="21068"/>
                    <a:pt x="20399" y="21004"/>
                  </a:cubicBezTo>
                  <a:lnTo>
                    <a:pt x="21671" y="21004"/>
                  </a:lnTo>
                  <a:cubicBezTo>
                    <a:pt x="21734" y="20956"/>
                    <a:pt x="21783" y="20924"/>
                    <a:pt x="21878" y="20861"/>
                  </a:cubicBezTo>
                  <a:lnTo>
                    <a:pt x="24104" y="20861"/>
                  </a:lnTo>
                  <a:cubicBezTo>
                    <a:pt x="24199" y="20814"/>
                    <a:pt x="24246" y="20782"/>
                    <a:pt x="24295" y="20733"/>
                  </a:cubicBezTo>
                  <a:cubicBezTo>
                    <a:pt x="24549" y="20733"/>
                    <a:pt x="24804" y="20718"/>
                    <a:pt x="24994" y="20718"/>
                  </a:cubicBezTo>
                  <a:cubicBezTo>
                    <a:pt x="25090" y="20655"/>
                    <a:pt x="25153" y="20623"/>
                    <a:pt x="25200" y="20591"/>
                  </a:cubicBezTo>
                  <a:cubicBezTo>
                    <a:pt x="25280" y="20638"/>
                    <a:pt x="25359" y="20686"/>
                    <a:pt x="25423" y="20718"/>
                  </a:cubicBezTo>
                  <a:cubicBezTo>
                    <a:pt x="25503" y="20670"/>
                    <a:pt x="25582" y="20638"/>
                    <a:pt x="25646" y="20591"/>
                  </a:cubicBezTo>
                  <a:cubicBezTo>
                    <a:pt x="25741" y="20638"/>
                    <a:pt x="25821" y="20686"/>
                    <a:pt x="25885" y="20718"/>
                  </a:cubicBezTo>
                  <a:cubicBezTo>
                    <a:pt x="25964" y="20670"/>
                    <a:pt x="26012" y="20638"/>
                    <a:pt x="26107" y="20574"/>
                  </a:cubicBezTo>
                  <a:lnTo>
                    <a:pt x="28094" y="20574"/>
                  </a:lnTo>
                  <a:cubicBezTo>
                    <a:pt x="28189" y="20527"/>
                    <a:pt x="28253" y="20479"/>
                    <a:pt x="28317" y="20447"/>
                  </a:cubicBezTo>
                  <a:lnTo>
                    <a:pt x="30511" y="20447"/>
                  </a:lnTo>
                  <a:cubicBezTo>
                    <a:pt x="30543" y="20447"/>
                    <a:pt x="30574" y="20415"/>
                    <a:pt x="30591" y="20400"/>
                  </a:cubicBezTo>
                  <a:cubicBezTo>
                    <a:pt x="30655" y="20368"/>
                    <a:pt x="30702" y="20337"/>
                    <a:pt x="30750" y="20305"/>
                  </a:cubicBezTo>
                  <a:lnTo>
                    <a:pt x="33199" y="20305"/>
                  </a:lnTo>
                  <a:lnTo>
                    <a:pt x="33436" y="20161"/>
                  </a:lnTo>
                  <a:lnTo>
                    <a:pt x="33866" y="20161"/>
                  </a:lnTo>
                  <a:cubicBezTo>
                    <a:pt x="33945" y="20209"/>
                    <a:pt x="34025" y="20241"/>
                    <a:pt x="34104" y="20288"/>
                  </a:cubicBezTo>
                  <a:cubicBezTo>
                    <a:pt x="34184" y="20241"/>
                    <a:pt x="34280" y="20193"/>
                    <a:pt x="34327" y="20161"/>
                  </a:cubicBezTo>
                  <a:lnTo>
                    <a:pt x="34979" y="20161"/>
                  </a:lnTo>
                  <a:cubicBezTo>
                    <a:pt x="35090" y="20209"/>
                    <a:pt x="35154" y="20257"/>
                    <a:pt x="35217" y="20288"/>
                  </a:cubicBezTo>
                  <a:cubicBezTo>
                    <a:pt x="35297" y="20241"/>
                    <a:pt x="35361" y="20193"/>
                    <a:pt x="35424" y="20161"/>
                  </a:cubicBezTo>
                  <a:cubicBezTo>
                    <a:pt x="35727" y="20153"/>
                    <a:pt x="36032" y="20153"/>
                    <a:pt x="36333" y="20153"/>
                  </a:cubicBezTo>
                  <a:cubicBezTo>
                    <a:pt x="36633" y="20153"/>
                    <a:pt x="36927" y="20153"/>
                    <a:pt x="37205" y="20146"/>
                  </a:cubicBezTo>
                  <a:cubicBezTo>
                    <a:pt x="37316" y="20082"/>
                    <a:pt x="37364" y="20050"/>
                    <a:pt x="37428" y="20019"/>
                  </a:cubicBezTo>
                  <a:lnTo>
                    <a:pt x="38541" y="20019"/>
                  </a:lnTo>
                  <a:cubicBezTo>
                    <a:pt x="38604" y="20050"/>
                    <a:pt x="38683" y="20098"/>
                    <a:pt x="38763" y="20146"/>
                  </a:cubicBezTo>
                  <a:cubicBezTo>
                    <a:pt x="38842" y="20098"/>
                    <a:pt x="38922" y="20050"/>
                    <a:pt x="39018" y="20002"/>
                  </a:cubicBezTo>
                  <a:lnTo>
                    <a:pt x="41435" y="20002"/>
                  </a:lnTo>
                  <a:cubicBezTo>
                    <a:pt x="41498" y="19970"/>
                    <a:pt x="41545" y="19939"/>
                    <a:pt x="41641" y="19875"/>
                  </a:cubicBezTo>
                  <a:lnTo>
                    <a:pt x="43421" y="19875"/>
                  </a:lnTo>
                  <a:cubicBezTo>
                    <a:pt x="43517" y="19811"/>
                    <a:pt x="43565" y="19780"/>
                    <a:pt x="43629" y="19732"/>
                  </a:cubicBezTo>
                  <a:lnTo>
                    <a:pt x="44121" y="19732"/>
                  </a:lnTo>
                  <a:cubicBezTo>
                    <a:pt x="44185" y="19780"/>
                    <a:pt x="44248" y="19811"/>
                    <a:pt x="44312" y="19860"/>
                  </a:cubicBezTo>
                  <a:cubicBezTo>
                    <a:pt x="44375" y="19811"/>
                    <a:pt x="44455" y="19780"/>
                    <a:pt x="44551" y="19732"/>
                  </a:cubicBezTo>
                  <a:lnTo>
                    <a:pt x="44964" y="19732"/>
                  </a:lnTo>
                  <a:cubicBezTo>
                    <a:pt x="45060" y="19669"/>
                    <a:pt x="45139" y="19621"/>
                    <a:pt x="45219" y="19573"/>
                  </a:cubicBezTo>
                  <a:lnTo>
                    <a:pt x="46093" y="19573"/>
                  </a:lnTo>
                  <a:lnTo>
                    <a:pt x="46332" y="19716"/>
                  </a:lnTo>
                  <a:cubicBezTo>
                    <a:pt x="46395" y="19684"/>
                    <a:pt x="46442" y="19652"/>
                    <a:pt x="46538" y="19589"/>
                  </a:cubicBezTo>
                  <a:lnTo>
                    <a:pt x="50513" y="19589"/>
                  </a:lnTo>
                  <a:cubicBezTo>
                    <a:pt x="50640" y="19525"/>
                    <a:pt x="50720" y="19478"/>
                    <a:pt x="50767" y="19446"/>
                  </a:cubicBezTo>
                  <a:cubicBezTo>
                    <a:pt x="50879" y="19493"/>
                    <a:pt x="50943" y="19542"/>
                    <a:pt x="51006" y="19573"/>
                  </a:cubicBezTo>
                  <a:cubicBezTo>
                    <a:pt x="51102" y="19510"/>
                    <a:pt x="51149" y="19478"/>
                    <a:pt x="51212" y="19430"/>
                  </a:cubicBezTo>
                  <a:lnTo>
                    <a:pt x="53423" y="19430"/>
                  </a:lnTo>
                  <a:cubicBezTo>
                    <a:pt x="53438" y="19430"/>
                    <a:pt x="53470" y="19414"/>
                    <a:pt x="53502" y="19398"/>
                  </a:cubicBezTo>
                  <a:cubicBezTo>
                    <a:pt x="53550" y="19366"/>
                    <a:pt x="53597" y="19319"/>
                    <a:pt x="53661" y="19287"/>
                  </a:cubicBezTo>
                  <a:lnTo>
                    <a:pt x="56317" y="19287"/>
                  </a:lnTo>
                  <a:cubicBezTo>
                    <a:pt x="56396" y="19239"/>
                    <a:pt x="56476" y="19192"/>
                    <a:pt x="56555" y="19160"/>
                  </a:cubicBezTo>
                  <a:lnTo>
                    <a:pt x="56984" y="19160"/>
                  </a:lnTo>
                  <a:cubicBezTo>
                    <a:pt x="57080" y="19207"/>
                    <a:pt x="57143" y="19239"/>
                    <a:pt x="57222" y="19287"/>
                  </a:cubicBezTo>
                  <a:cubicBezTo>
                    <a:pt x="57318" y="19224"/>
                    <a:pt x="57398" y="19192"/>
                    <a:pt x="57493" y="19144"/>
                  </a:cubicBezTo>
                  <a:lnTo>
                    <a:pt x="58765" y="19144"/>
                  </a:lnTo>
                  <a:cubicBezTo>
                    <a:pt x="58876" y="19080"/>
                    <a:pt x="58939" y="19048"/>
                    <a:pt x="58971" y="19033"/>
                  </a:cubicBezTo>
                  <a:cubicBezTo>
                    <a:pt x="59147" y="19096"/>
                    <a:pt x="59274" y="19128"/>
                    <a:pt x="59385" y="19175"/>
                  </a:cubicBezTo>
                  <a:cubicBezTo>
                    <a:pt x="59497" y="19096"/>
                    <a:pt x="59575" y="19048"/>
                    <a:pt x="59656" y="19001"/>
                  </a:cubicBezTo>
                  <a:lnTo>
                    <a:pt x="60101" y="19001"/>
                  </a:lnTo>
                  <a:cubicBezTo>
                    <a:pt x="60180" y="19048"/>
                    <a:pt x="60260" y="19096"/>
                    <a:pt x="60323" y="19144"/>
                  </a:cubicBezTo>
                  <a:cubicBezTo>
                    <a:pt x="60419" y="19096"/>
                    <a:pt x="60498" y="19048"/>
                    <a:pt x="60578" y="19001"/>
                  </a:cubicBezTo>
                  <a:lnTo>
                    <a:pt x="62104" y="19001"/>
                  </a:lnTo>
                  <a:cubicBezTo>
                    <a:pt x="62200" y="18953"/>
                    <a:pt x="62263" y="18906"/>
                    <a:pt x="62342" y="18874"/>
                  </a:cubicBezTo>
                  <a:cubicBezTo>
                    <a:pt x="62422" y="18921"/>
                    <a:pt x="62469" y="18953"/>
                    <a:pt x="62518" y="18985"/>
                  </a:cubicBezTo>
                  <a:lnTo>
                    <a:pt x="64123" y="18985"/>
                  </a:lnTo>
                  <a:cubicBezTo>
                    <a:pt x="64203" y="18937"/>
                    <a:pt x="64250" y="18906"/>
                    <a:pt x="64314" y="18874"/>
                  </a:cubicBezTo>
                  <a:lnTo>
                    <a:pt x="66953" y="18874"/>
                  </a:lnTo>
                  <a:cubicBezTo>
                    <a:pt x="67080" y="18810"/>
                    <a:pt x="67192" y="18747"/>
                    <a:pt x="67334" y="18683"/>
                  </a:cubicBezTo>
                  <a:cubicBezTo>
                    <a:pt x="67462" y="18747"/>
                    <a:pt x="67557" y="18794"/>
                    <a:pt x="67669" y="18857"/>
                  </a:cubicBezTo>
                  <a:cubicBezTo>
                    <a:pt x="67716" y="18826"/>
                    <a:pt x="67780" y="18794"/>
                    <a:pt x="67860" y="18730"/>
                  </a:cubicBezTo>
                  <a:lnTo>
                    <a:pt x="68750" y="18730"/>
                  </a:lnTo>
                  <a:lnTo>
                    <a:pt x="68988" y="18571"/>
                  </a:lnTo>
                  <a:lnTo>
                    <a:pt x="72772" y="18571"/>
                  </a:lnTo>
                  <a:cubicBezTo>
                    <a:pt x="72852" y="18524"/>
                    <a:pt x="72916" y="18492"/>
                    <a:pt x="72995" y="18429"/>
                  </a:cubicBezTo>
                  <a:lnTo>
                    <a:pt x="74108" y="18429"/>
                  </a:lnTo>
                  <a:cubicBezTo>
                    <a:pt x="74283" y="18317"/>
                    <a:pt x="74410" y="18238"/>
                    <a:pt x="74521" y="18158"/>
                  </a:cubicBezTo>
                  <a:cubicBezTo>
                    <a:pt x="74648" y="18142"/>
                    <a:pt x="74744" y="18126"/>
                    <a:pt x="74839" y="18111"/>
                  </a:cubicBezTo>
                  <a:cubicBezTo>
                    <a:pt x="74871" y="18031"/>
                    <a:pt x="74903" y="17967"/>
                    <a:pt x="74919" y="17903"/>
                  </a:cubicBezTo>
                  <a:cubicBezTo>
                    <a:pt x="75110" y="17856"/>
                    <a:pt x="75316" y="17824"/>
                    <a:pt x="75460" y="17729"/>
                  </a:cubicBezTo>
                  <a:cubicBezTo>
                    <a:pt x="75539" y="17776"/>
                    <a:pt x="75619" y="17824"/>
                    <a:pt x="75666" y="17840"/>
                  </a:cubicBezTo>
                  <a:lnTo>
                    <a:pt x="76700" y="17840"/>
                  </a:lnTo>
                  <a:cubicBezTo>
                    <a:pt x="76970" y="17761"/>
                    <a:pt x="77145" y="17697"/>
                    <a:pt x="77351" y="17634"/>
                  </a:cubicBezTo>
                  <a:cubicBezTo>
                    <a:pt x="77319" y="17554"/>
                    <a:pt x="77288" y="17490"/>
                    <a:pt x="77256" y="17411"/>
                  </a:cubicBezTo>
                  <a:cubicBezTo>
                    <a:pt x="77160" y="17475"/>
                    <a:pt x="77082" y="17522"/>
                    <a:pt x="76986" y="17570"/>
                  </a:cubicBezTo>
                  <a:lnTo>
                    <a:pt x="76556" y="17570"/>
                  </a:lnTo>
                  <a:cubicBezTo>
                    <a:pt x="76382" y="17458"/>
                    <a:pt x="76414" y="17236"/>
                    <a:pt x="76159" y="17189"/>
                  </a:cubicBezTo>
                  <a:cubicBezTo>
                    <a:pt x="75920" y="17125"/>
                    <a:pt x="75698" y="17061"/>
                    <a:pt x="75539" y="16918"/>
                  </a:cubicBezTo>
                  <a:cubicBezTo>
                    <a:pt x="75658" y="16866"/>
                    <a:pt x="75765" y="16846"/>
                    <a:pt x="75864" y="16846"/>
                  </a:cubicBezTo>
                  <a:cubicBezTo>
                    <a:pt x="76161" y="16846"/>
                    <a:pt x="76381" y="17025"/>
                    <a:pt x="76620" y="17061"/>
                  </a:cubicBezTo>
                  <a:cubicBezTo>
                    <a:pt x="76683" y="17157"/>
                    <a:pt x="76715" y="17220"/>
                    <a:pt x="76747" y="17284"/>
                  </a:cubicBezTo>
                  <a:cubicBezTo>
                    <a:pt x="76874" y="17267"/>
                    <a:pt x="76970" y="17267"/>
                    <a:pt x="77097" y="17252"/>
                  </a:cubicBezTo>
                  <a:cubicBezTo>
                    <a:pt x="77018" y="17157"/>
                    <a:pt x="76938" y="17093"/>
                    <a:pt x="76891" y="17013"/>
                  </a:cubicBezTo>
                  <a:cubicBezTo>
                    <a:pt x="76811" y="16934"/>
                    <a:pt x="76764" y="16839"/>
                    <a:pt x="76700" y="16759"/>
                  </a:cubicBezTo>
                  <a:cubicBezTo>
                    <a:pt x="76779" y="16695"/>
                    <a:pt x="76827" y="16663"/>
                    <a:pt x="76891" y="16631"/>
                  </a:cubicBezTo>
                  <a:lnTo>
                    <a:pt x="76891" y="16489"/>
                  </a:lnTo>
                  <a:cubicBezTo>
                    <a:pt x="76700" y="16362"/>
                    <a:pt x="76334" y="16394"/>
                    <a:pt x="76238" y="16171"/>
                  </a:cubicBezTo>
                  <a:cubicBezTo>
                    <a:pt x="76308" y="16136"/>
                    <a:pt x="76384" y="16128"/>
                    <a:pt x="76473" y="16128"/>
                  </a:cubicBezTo>
                  <a:cubicBezTo>
                    <a:pt x="76539" y="16128"/>
                    <a:pt x="76611" y="16132"/>
                    <a:pt x="76693" y="16132"/>
                  </a:cubicBezTo>
                  <a:cubicBezTo>
                    <a:pt x="76754" y="16132"/>
                    <a:pt x="76819" y="16130"/>
                    <a:pt x="76891" y="16123"/>
                  </a:cubicBezTo>
                  <a:cubicBezTo>
                    <a:pt x="77033" y="16012"/>
                    <a:pt x="77241" y="15836"/>
                    <a:pt x="77478" y="15662"/>
                  </a:cubicBezTo>
                  <a:cubicBezTo>
                    <a:pt x="77654" y="15726"/>
                    <a:pt x="77813" y="15789"/>
                    <a:pt x="77908" y="15836"/>
                  </a:cubicBezTo>
                  <a:lnTo>
                    <a:pt x="78591" y="15836"/>
                  </a:lnTo>
                  <a:cubicBezTo>
                    <a:pt x="78640" y="15726"/>
                    <a:pt x="78687" y="15646"/>
                    <a:pt x="78750" y="15535"/>
                  </a:cubicBezTo>
                  <a:cubicBezTo>
                    <a:pt x="78846" y="15662"/>
                    <a:pt x="78909" y="15741"/>
                    <a:pt x="78990" y="15853"/>
                  </a:cubicBezTo>
                  <a:cubicBezTo>
                    <a:pt x="79100" y="15836"/>
                    <a:pt x="79196" y="15821"/>
                    <a:pt x="79259" y="15821"/>
                  </a:cubicBezTo>
                  <a:cubicBezTo>
                    <a:pt x="79498" y="15614"/>
                    <a:pt x="79021" y="15535"/>
                    <a:pt x="79117" y="15359"/>
                  </a:cubicBezTo>
                  <a:lnTo>
                    <a:pt x="79323" y="15153"/>
                  </a:lnTo>
                  <a:cubicBezTo>
                    <a:pt x="79085" y="15137"/>
                    <a:pt x="78909" y="15122"/>
                    <a:pt x="78750" y="15105"/>
                  </a:cubicBezTo>
                  <a:cubicBezTo>
                    <a:pt x="78713" y="15093"/>
                    <a:pt x="78694" y="15049"/>
                    <a:pt x="78589" y="15049"/>
                  </a:cubicBezTo>
                  <a:cubicBezTo>
                    <a:pt x="78571" y="15049"/>
                    <a:pt x="78549" y="15051"/>
                    <a:pt x="78524" y="15054"/>
                  </a:cubicBezTo>
                  <a:lnTo>
                    <a:pt x="78524" y="15054"/>
                  </a:lnTo>
                  <a:cubicBezTo>
                    <a:pt x="78848" y="15002"/>
                    <a:pt x="78881" y="14867"/>
                    <a:pt x="79005" y="14851"/>
                  </a:cubicBezTo>
                  <a:cubicBezTo>
                    <a:pt x="79085" y="14882"/>
                    <a:pt x="79164" y="14931"/>
                    <a:pt x="79227" y="14978"/>
                  </a:cubicBezTo>
                  <a:cubicBezTo>
                    <a:pt x="79403" y="14867"/>
                    <a:pt x="79291" y="14740"/>
                    <a:pt x="79339" y="14628"/>
                  </a:cubicBezTo>
                  <a:cubicBezTo>
                    <a:pt x="79037" y="14533"/>
                    <a:pt x="78735" y="14422"/>
                    <a:pt x="78432" y="14327"/>
                  </a:cubicBezTo>
                  <a:cubicBezTo>
                    <a:pt x="77877" y="14136"/>
                    <a:pt x="77559" y="13960"/>
                    <a:pt x="77606" y="13865"/>
                  </a:cubicBezTo>
                  <a:cubicBezTo>
                    <a:pt x="77670" y="13831"/>
                    <a:pt x="77725" y="13818"/>
                    <a:pt x="77773" y="13818"/>
                  </a:cubicBezTo>
                  <a:cubicBezTo>
                    <a:pt x="77927" y="13818"/>
                    <a:pt x="78014" y="13953"/>
                    <a:pt x="78146" y="13977"/>
                  </a:cubicBezTo>
                  <a:cubicBezTo>
                    <a:pt x="78179" y="13972"/>
                    <a:pt x="78213" y="13971"/>
                    <a:pt x="78248" y="13971"/>
                  </a:cubicBezTo>
                  <a:cubicBezTo>
                    <a:pt x="78359" y="13971"/>
                    <a:pt x="78475" y="13988"/>
                    <a:pt x="78587" y="13988"/>
                  </a:cubicBezTo>
                  <a:cubicBezTo>
                    <a:pt x="78691" y="13988"/>
                    <a:pt x="78792" y="13973"/>
                    <a:pt x="78878" y="13913"/>
                  </a:cubicBezTo>
                  <a:cubicBezTo>
                    <a:pt x="78862" y="13833"/>
                    <a:pt x="78973" y="13722"/>
                    <a:pt x="78735" y="13706"/>
                  </a:cubicBezTo>
                  <a:cubicBezTo>
                    <a:pt x="78687" y="13754"/>
                    <a:pt x="78623" y="13786"/>
                    <a:pt x="78544" y="13833"/>
                  </a:cubicBezTo>
                  <a:cubicBezTo>
                    <a:pt x="78432" y="13769"/>
                    <a:pt x="78305" y="13706"/>
                    <a:pt x="78242" y="13674"/>
                  </a:cubicBezTo>
                  <a:cubicBezTo>
                    <a:pt x="78354" y="13500"/>
                    <a:pt x="78417" y="13404"/>
                    <a:pt x="78496" y="13292"/>
                  </a:cubicBezTo>
                  <a:cubicBezTo>
                    <a:pt x="78767" y="13261"/>
                    <a:pt x="79005" y="13165"/>
                    <a:pt x="79227" y="13086"/>
                  </a:cubicBezTo>
                  <a:cubicBezTo>
                    <a:pt x="79498" y="12991"/>
                    <a:pt x="79689" y="12800"/>
                    <a:pt x="79991" y="12752"/>
                  </a:cubicBezTo>
                  <a:cubicBezTo>
                    <a:pt x="80007" y="12688"/>
                    <a:pt x="80007" y="12656"/>
                    <a:pt x="80007" y="12609"/>
                  </a:cubicBezTo>
                  <a:cubicBezTo>
                    <a:pt x="80198" y="12482"/>
                    <a:pt x="80372" y="12370"/>
                    <a:pt x="80548" y="12243"/>
                  </a:cubicBezTo>
                  <a:lnTo>
                    <a:pt x="80802" y="12243"/>
                  </a:lnTo>
                  <a:cubicBezTo>
                    <a:pt x="80849" y="12164"/>
                    <a:pt x="80898" y="12084"/>
                    <a:pt x="80929" y="12005"/>
                  </a:cubicBezTo>
                  <a:cubicBezTo>
                    <a:pt x="81057" y="11973"/>
                    <a:pt x="81199" y="11942"/>
                    <a:pt x="81311" y="11925"/>
                  </a:cubicBezTo>
                  <a:cubicBezTo>
                    <a:pt x="81326" y="11862"/>
                    <a:pt x="81326" y="11814"/>
                    <a:pt x="81326" y="11766"/>
                  </a:cubicBezTo>
                  <a:cubicBezTo>
                    <a:pt x="81263" y="11703"/>
                    <a:pt x="81184" y="11655"/>
                    <a:pt x="81104" y="11607"/>
                  </a:cubicBezTo>
                  <a:lnTo>
                    <a:pt x="81104" y="11321"/>
                  </a:lnTo>
                  <a:cubicBezTo>
                    <a:pt x="81184" y="11274"/>
                    <a:pt x="81263" y="11226"/>
                    <a:pt x="81326" y="11178"/>
                  </a:cubicBezTo>
                  <a:lnTo>
                    <a:pt x="81326" y="10892"/>
                  </a:lnTo>
                  <a:cubicBezTo>
                    <a:pt x="81247" y="10829"/>
                    <a:pt x="81184" y="10780"/>
                    <a:pt x="81120" y="10733"/>
                  </a:cubicBezTo>
                  <a:cubicBezTo>
                    <a:pt x="81184" y="10701"/>
                    <a:pt x="81231" y="10670"/>
                    <a:pt x="81294" y="10621"/>
                  </a:cubicBezTo>
                  <a:lnTo>
                    <a:pt x="80770" y="9954"/>
                  </a:lnTo>
                  <a:cubicBezTo>
                    <a:pt x="80722" y="10002"/>
                    <a:pt x="80690" y="10049"/>
                    <a:pt x="80658" y="10081"/>
                  </a:cubicBezTo>
                  <a:cubicBezTo>
                    <a:pt x="80627" y="10129"/>
                    <a:pt x="80595" y="10176"/>
                    <a:pt x="80548" y="10240"/>
                  </a:cubicBezTo>
                  <a:cubicBezTo>
                    <a:pt x="80325" y="10065"/>
                    <a:pt x="80563" y="9843"/>
                    <a:pt x="80357" y="9667"/>
                  </a:cubicBezTo>
                  <a:lnTo>
                    <a:pt x="80357" y="9667"/>
                  </a:lnTo>
                  <a:cubicBezTo>
                    <a:pt x="80277" y="9716"/>
                    <a:pt x="80198" y="9747"/>
                    <a:pt x="80071" y="9826"/>
                  </a:cubicBezTo>
                  <a:cubicBezTo>
                    <a:pt x="80022" y="9572"/>
                    <a:pt x="79673" y="9413"/>
                    <a:pt x="79753" y="9143"/>
                  </a:cubicBezTo>
                  <a:cubicBezTo>
                    <a:pt x="79562" y="9080"/>
                    <a:pt x="79323" y="9080"/>
                    <a:pt x="79180" y="8936"/>
                  </a:cubicBezTo>
                  <a:cubicBezTo>
                    <a:pt x="79129" y="8951"/>
                    <a:pt x="79075" y="8955"/>
                    <a:pt x="79019" y="8955"/>
                  </a:cubicBezTo>
                  <a:cubicBezTo>
                    <a:pt x="78932" y="8955"/>
                    <a:pt x="78840" y="8944"/>
                    <a:pt x="78749" y="8944"/>
                  </a:cubicBezTo>
                  <a:cubicBezTo>
                    <a:pt x="78647" y="8944"/>
                    <a:pt x="78545" y="8958"/>
                    <a:pt x="78449" y="9016"/>
                  </a:cubicBezTo>
                  <a:cubicBezTo>
                    <a:pt x="78513" y="9063"/>
                    <a:pt x="78576" y="9112"/>
                    <a:pt x="78655" y="9159"/>
                  </a:cubicBezTo>
                  <a:cubicBezTo>
                    <a:pt x="78587" y="9212"/>
                    <a:pt x="78518" y="9236"/>
                    <a:pt x="78449" y="9236"/>
                  </a:cubicBezTo>
                  <a:cubicBezTo>
                    <a:pt x="78375" y="9236"/>
                    <a:pt x="78300" y="9208"/>
                    <a:pt x="78226" y="9159"/>
                  </a:cubicBezTo>
                  <a:lnTo>
                    <a:pt x="78226" y="8809"/>
                  </a:lnTo>
                  <a:lnTo>
                    <a:pt x="77892" y="8809"/>
                  </a:lnTo>
                  <a:lnTo>
                    <a:pt x="77654" y="8953"/>
                  </a:lnTo>
                  <a:cubicBezTo>
                    <a:pt x="77623" y="8959"/>
                    <a:pt x="77595" y="8962"/>
                    <a:pt x="77569" y="8962"/>
                  </a:cubicBezTo>
                  <a:cubicBezTo>
                    <a:pt x="77408" y="8962"/>
                    <a:pt x="77329" y="8850"/>
                    <a:pt x="77192" y="8809"/>
                  </a:cubicBezTo>
                  <a:cubicBezTo>
                    <a:pt x="77110" y="8879"/>
                    <a:pt x="77028" y="8950"/>
                    <a:pt x="76887" y="8950"/>
                  </a:cubicBezTo>
                  <a:cubicBezTo>
                    <a:pt x="76838" y="8950"/>
                    <a:pt x="76781" y="8941"/>
                    <a:pt x="76715" y="8921"/>
                  </a:cubicBezTo>
                  <a:cubicBezTo>
                    <a:pt x="76700" y="8872"/>
                    <a:pt x="76668" y="8809"/>
                    <a:pt x="76652" y="8745"/>
                  </a:cubicBezTo>
                  <a:cubicBezTo>
                    <a:pt x="76715" y="8713"/>
                    <a:pt x="76764" y="8666"/>
                    <a:pt x="76827" y="8666"/>
                  </a:cubicBezTo>
                  <a:cubicBezTo>
                    <a:pt x="76970" y="8650"/>
                    <a:pt x="77129" y="8650"/>
                    <a:pt x="77113" y="8539"/>
                  </a:cubicBezTo>
                  <a:lnTo>
                    <a:pt x="77113" y="8539"/>
                  </a:lnTo>
                  <a:cubicBezTo>
                    <a:pt x="77224" y="8554"/>
                    <a:pt x="77336" y="8603"/>
                    <a:pt x="77495" y="8666"/>
                  </a:cubicBezTo>
                  <a:cubicBezTo>
                    <a:pt x="77590" y="8666"/>
                    <a:pt x="77721" y="8659"/>
                    <a:pt x="77858" y="8659"/>
                  </a:cubicBezTo>
                  <a:cubicBezTo>
                    <a:pt x="77927" y="8659"/>
                    <a:pt x="77998" y="8661"/>
                    <a:pt x="78067" y="8666"/>
                  </a:cubicBezTo>
                  <a:cubicBezTo>
                    <a:pt x="78163" y="8666"/>
                    <a:pt x="78242" y="8713"/>
                    <a:pt x="78226" y="8809"/>
                  </a:cubicBezTo>
                  <a:cubicBezTo>
                    <a:pt x="78449" y="8809"/>
                    <a:pt x="78496" y="8650"/>
                    <a:pt x="78782" y="8554"/>
                  </a:cubicBezTo>
                  <a:cubicBezTo>
                    <a:pt x="78226" y="8554"/>
                    <a:pt x="78036" y="8317"/>
                    <a:pt x="77781" y="8141"/>
                  </a:cubicBezTo>
                  <a:cubicBezTo>
                    <a:pt x="77813" y="8030"/>
                    <a:pt x="77701" y="7903"/>
                    <a:pt x="77877" y="7808"/>
                  </a:cubicBezTo>
                  <a:cubicBezTo>
                    <a:pt x="77940" y="7808"/>
                    <a:pt x="78019" y="7808"/>
                    <a:pt x="78114" y="7791"/>
                  </a:cubicBezTo>
                  <a:cubicBezTo>
                    <a:pt x="78210" y="7681"/>
                    <a:pt x="78305" y="7537"/>
                    <a:pt x="78432" y="7378"/>
                  </a:cubicBezTo>
                  <a:cubicBezTo>
                    <a:pt x="78226" y="7378"/>
                    <a:pt x="78051" y="7363"/>
                    <a:pt x="77877" y="7363"/>
                  </a:cubicBezTo>
                  <a:cubicBezTo>
                    <a:pt x="77796" y="7314"/>
                    <a:pt x="77733" y="7267"/>
                    <a:pt x="77669" y="7235"/>
                  </a:cubicBezTo>
                  <a:cubicBezTo>
                    <a:pt x="77542" y="7299"/>
                    <a:pt x="77415" y="7346"/>
                    <a:pt x="77319" y="7378"/>
                  </a:cubicBezTo>
                  <a:cubicBezTo>
                    <a:pt x="77177" y="7331"/>
                    <a:pt x="77065" y="7282"/>
                    <a:pt x="77018" y="7251"/>
                  </a:cubicBezTo>
                  <a:cubicBezTo>
                    <a:pt x="76842" y="7314"/>
                    <a:pt x="76715" y="7346"/>
                    <a:pt x="76556" y="7410"/>
                  </a:cubicBezTo>
                  <a:cubicBezTo>
                    <a:pt x="76334" y="7235"/>
                    <a:pt x="76111" y="7060"/>
                    <a:pt x="75969" y="6949"/>
                  </a:cubicBezTo>
                  <a:cubicBezTo>
                    <a:pt x="75879" y="6937"/>
                    <a:pt x="75797" y="6934"/>
                    <a:pt x="75719" y="6934"/>
                  </a:cubicBezTo>
                  <a:cubicBezTo>
                    <a:pt x="75625" y="6934"/>
                    <a:pt x="75539" y="6939"/>
                    <a:pt x="75458" y="6939"/>
                  </a:cubicBezTo>
                  <a:cubicBezTo>
                    <a:pt x="75332" y="6939"/>
                    <a:pt x="75219" y="6927"/>
                    <a:pt x="75110" y="6869"/>
                  </a:cubicBezTo>
                  <a:cubicBezTo>
                    <a:pt x="75301" y="6790"/>
                    <a:pt x="75507" y="6742"/>
                    <a:pt x="75666" y="6678"/>
                  </a:cubicBezTo>
                  <a:cubicBezTo>
                    <a:pt x="75810" y="6742"/>
                    <a:pt x="75937" y="6774"/>
                    <a:pt x="76047" y="6822"/>
                  </a:cubicBezTo>
                  <a:cubicBezTo>
                    <a:pt x="76159" y="6742"/>
                    <a:pt x="76238" y="6695"/>
                    <a:pt x="76334" y="6646"/>
                  </a:cubicBezTo>
                  <a:lnTo>
                    <a:pt x="76764" y="6646"/>
                  </a:lnTo>
                  <a:cubicBezTo>
                    <a:pt x="76874" y="6536"/>
                    <a:pt x="76970" y="6409"/>
                    <a:pt x="77082" y="6313"/>
                  </a:cubicBezTo>
                  <a:cubicBezTo>
                    <a:pt x="77209" y="6201"/>
                    <a:pt x="77463" y="6138"/>
                    <a:pt x="77272" y="5963"/>
                  </a:cubicBezTo>
                  <a:cubicBezTo>
                    <a:pt x="77192" y="5937"/>
                    <a:pt x="77116" y="5926"/>
                    <a:pt x="77042" y="5926"/>
                  </a:cubicBezTo>
                  <a:cubicBezTo>
                    <a:pt x="76853" y="5926"/>
                    <a:pt x="76681" y="5996"/>
                    <a:pt x="76509" y="6042"/>
                  </a:cubicBezTo>
                  <a:cubicBezTo>
                    <a:pt x="76461" y="6010"/>
                    <a:pt x="76397" y="5979"/>
                    <a:pt x="76334" y="5932"/>
                  </a:cubicBezTo>
                  <a:cubicBezTo>
                    <a:pt x="76270" y="5979"/>
                    <a:pt x="76191" y="6027"/>
                    <a:pt x="76096" y="6074"/>
                  </a:cubicBezTo>
                  <a:lnTo>
                    <a:pt x="74569" y="6074"/>
                  </a:lnTo>
                  <a:cubicBezTo>
                    <a:pt x="74538" y="6074"/>
                    <a:pt x="74506" y="6042"/>
                    <a:pt x="74489" y="6027"/>
                  </a:cubicBezTo>
                  <a:cubicBezTo>
                    <a:pt x="74362" y="5932"/>
                    <a:pt x="74092" y="5868"/>
                    <a:pt x="74283" y="5677"/>
                  </a:cubicBezTo>
                  <a:cubicBezTo>
                    <a:pt x="74458" y="5645"/>
                    <a:pt x="74665" y="5629"/>
                    <a:pt x="74871" y="5614"/>
                  </a:cubicBezTo>
                  <a:cubicBezTo>
                    <a:pt x="74871" y="5470"/>
                    <a:pt x="74935" y="5359"/>
                    <a:pt x="74807" y="5232"/>
                  </a:cubicBezTo>
                  <a:cubicBezTo>
                    <a:pt x="74585" y="5215"/>
                    <a:pt x="74330" y="5215"/>
                    <a:pt x="74092" y="5200"/>
                  </a:cubicBezTo>
                  <a:cubicBezTo>
                    <a:pt x="74029" y="5168"/>
                    <a:pt x="73981" y="5120"/>
                    <a:pt x="73917" y="5088"/>
                  </a:cubicBezTo>
                  <a:cubicBezTo>
                    <a:pt x="73798" y="5069"/>
                    <a:pt x="73676" y="5063"/>
                    <a:pt x="73552" y="5063"/>
                  </a:cubicBezTo>
                  <a:cubicBezTo>
                    <a:pt x="73365" y="5063"/>
                    <a:pt x="73173" y="5076"/>
                    <a:pt x="72978" y="5076"/>
                  </a:cubicBezTo>
                  <a:cubicBezTo>
                    <a:pt x="72784" y="5076"/>
                    <a:pt x="72587" y="5063"/>
                    <a:pt x="72391" y="5009"/>
                  </a:cubicBezTo>
                  <a:cubicBezTo>
                    <a:pt x="72598" y="4946"/>
                    <a:pt x="72740" y="4897"/>
                    <a:pt x="72884" y="4850"/>
                  </a:cubicBezTo>
                  <a:cubicBezTo>
                    <a:pt x="72884" y="4787"/>
                    <a:pt x="72899" y="4738"/>
                    <a:pt x="72899" y="4691"/>
                  </a:cubicBezTo>
                  <a:cubicBezTo>
                    <a:pt x="73043" y="4643"/>
                    <a:pt x="73186" y="4596"/>
                    <a:pt x="73329" y="4564"/>
                  </a:cubicBezTo>
                  <a:cubicBezTo>
                    <a:pt x="73361" y="4357"/>
                    <a:pt x="73122" y="4310"/>
                    <a:pt x="72995" y="4214"/>
                  </a:cubicBezTo>
                  <a:cubicBezTo>
                    <a:pt x="72916" y="4261"/>
                    <a:pt x="72836" y="4293"/>
                    <a:pt x="72789" y="4325"/>
                  </a:cubicBezTo>
                  <a:cubicBezTo>
                    <a:pt x="72645" y="4278"/>
                    <a:pt x="72534" y="4230"/>
                    <a:pt x="72439" y="4183"/>
                  </a:cubicBezTo>
                  <a:cubicBezTo>
                    <a:pt x="72280" y="4246"/>
                    <a:pt x="72185" y="4293"/>
                    <a:pt x="72073" y="4325"/>
                  </a:cubicBezTo>
                  <a:cubicBezTo>
                    <a:pt x="72009" y="4278"/>
                    <a:pt x="71962" y="4246"/>
                    <a:pt x="71867" y="4198"/>
                  </a:cubicBezTo>
                  <a:lnTo>
                    <a:pt x="70913" y="4198"/>
                  </a:lnTo>
                  <a:cubicBezTo>
                    <a:pt x="70817" y="4024"/>
                    <a:pt x="70531" y="3992"/>
                    <a:pt x="70467" y="3801"/>
                  </a:cubicBezTo>
                  <a:cubicBezTo>
                    <a:pt x="70690" y="3785"/>
                    <a:pt x="70896" y="3769"/>
                    <a:pt x="71246" y="3721"/>
                  </a:cubicBezTo>
                  <a:cubicBezTo>
                    <a:pt x="70832" y="3610"/>
                    <a:pt x="70928" y="3371"/>
                    <a:pt x="70673" y="3260"/>
                  </a:cubicBezTo>
                  <a:cubicBezTo>
                    <a:pt x="70769" y="3197"/>
                    <a:pt x="70881" y="3133"/>
                    <a:pt x="70991" y="3070"/>
                  </a:cubicBezTo>
                  <a:cubicBezTo>
                    <a:pt x="71231" y="3149"/>
                    <a:pt x="71326" y="3324"/>
                    <a:pt x="71468" y="3498"/>
                  </a:cubicBezTo>
                  <a:cubicBezTo>
                    <a:pt x="71517" y="3403"/>
                    <a:pt x="71564" y="3308"/>
                    <a:pt x="71612" y="3229"/>
                  </a:cubicBezTo>
                  <a:lnTo>
                    <a:pt x="72136" y="3180"/>
                  </a:lnTo>
                  <a:cubicBezTo>
                    <a:pt x="72344" y="3053"/>
                    <a:pt x="72518" y="2894"/>
                    <a:pt x="72820" y="2879"/>
                  </a:cubicBezTo>
                  <a:cubicBezTo>
                    <a:pt x="72874" y="2785"/>
                    <a:pt x="72981" y="2770"/>
                    <a:pt x="73097" y="2770"/>
                  </a:cubicBezTo>
                  <a:cubicBezTo>
                    <a:pt x="73152" y="2770"/>
                    <a:pt x="73208" y="2774"/>
                    <a:pt x="73262" y="2774"/>
                  </a:cubicBezTo>
                  <a:cubicBezTo>
                    <a:pt x="73368" y="2774"/>
                    <a:pt x="73465" y="2761"/>
                    <a:pt x="73520" y="2688"/>
                  </a:cubicBezTo>
                  <a:cubicBezTo>
                    <a:pt x="73448" y="2637"/>
                    <a:pt x="73369" y="2626"/>
                    <a:pt x="73287" y="2626"/>
                  </a:cubicBezTo>
                  <a:cubicBezTo>
                    <a:pt x="73225" y="2626"/>
                    <a:pt x="73161" y="2633"/>
                    <a:pt x="73097" y="2633"/>
                  </a:cubicBezTo>
                  <a:cubicBezTo>
                    <a:pt x="73063" y="2633"/>
                    <a:pt x="73028" y="2631"/>
                    <a:pt x="72995" y="2624"/>
                  </a:cubicBezTo>
                  <a:cubicBezTo>
                    <a:pt x="72916" y="2576"/>
                    <a:pt x="72836" y="2529"/>
                    <a:pt x="72645" y="2417"/>
                  </a:cubicBezTo>
                  <a:cubicBezTo>
                    <a:pt x="72534" y="2544"/>
                    <a:pt x="72439" y="2672"/>
                    <a:pt x="72312" y="2815"/>
                  </a:cubicBezTo>
                  <a:cubicBezTo>
                    <a:pt x="72136" y="2752"/>
                    <a:pt x="72009" y="2703"/>
                    <a:pt x="71882" y="2656"/>
                  </a:cubicBezTo>
                  <a:cubicBezTo>
                    <a:pt x="71771" y="2688"/>
                    <a:pt x="71627" y="2752"/>
                    <a:pt x="71500" y="2799"/>
                  </a:cubicBezTo>
                  <a:cubicBezTo>
                    <a:pt x="71373" y="2720"/>
                    <a:pt x="71294" y="2672"/>
                    <a:pt x="71231" y="2640"/>
                  </a:cubicBezTo>
                  <a:cubicBezTo>
                    <a:pt x="71119" y="2688"/>
                    <a:pt x="71008" y="2735"/>
                    <a:pt x="70896" y="2799"/>
                  </a:cubicBezTo>
                  <a:cubicBezTo>
                    <a:pt x="70737" y="2735"/>
                    <a:pt x="70642" y="2688"/>
                    <a:pt x="70531" y="2640"/>
                  </a:cubicBezTo>
                  <a:cubicBezTo>
                    <a:pt x="70451" y="2688"/>
                    <a:pt x="70372" y="2735"/>
                    <a:pt x="70245" y="2799"/>
                  </a:cubicBezTo>
                  <a:cubicBezTo>
                    <a:pt x="70101" y="2735"/>
                    <a:pt x="69959" y="2672"/>
                    <a:pt x="69815" y="2624"/>
                  </a:cubicBezTo>
                  <a:cubicBezTo>
                    <a:pt x="69789" y="2619"/>
                    <a:pt x="69762" y="2617"/>
                    <a:pt x="69734" y="2617"/>
                  </a:cubicBezTo>
                  <a:cubicBezTo>
                    <a:pt x="69671" y="2617"/>
                    <a:pt x="69605" y="2627"/>
                    <a:pt x="69543" y="2627"/>
                  </a:cubicBezTo>
                  <a:cubicBezTo>
                    <a:pt x="69464" y="2627"/>
                    <a:pt x="69390" y="2612"/>
                    <a:pt x="69338" y="2544"/>
                  </a:cubicBezTo>
                  <a:cubicBezTo>
                    <a:pt x="69450" y="2481"/>
                    <a:pt x="69560" y="2402"/>
                    <a:pt x="69656" y="2338"/>
                  </a:cubicBezTo>
                  <a:cubicBezTo>
                    <a:pt x="69736" y="2385"/>
                    <a:pt x="69815" y="2434"/>
                    <a:pt x="69910" y="2497"/>
                  </a:cubicBezTo>
                  <a:cubicBezTo>
                    <a:pt x="70006" y="2481"/>
                    <a:pt x="70101" y="2465"/>
                    <a:pt x="70213" y="2434"/>
                  </a:cubicBezTo>
                  <a:lnTo>
                    <a:pt x="70213" y="2116"/>
                  </a:lnTo>
                  <a:cubicBezTo>
                    <a:pt x="70101" y="2052"/>
                    <a:pt x="69974" y="1925"/>
                    <a:pt x="69831" y="1925"/>
                  </a:cubicBezTo>
                  <a:cubicBezTo>
                    <a:pt x="69624" y="1908"/>
                    <a:pt x="69545" y="1781"/>
                    <a:pt x="69370" y="1766"/>
                  </a:cubicBezTo>
                  <a:cubicBezTo>
                    <a:pt x="69348" y="1764"/>
                    <a:pt x="69326" y="1763"/>
                    <a:pt x="69304" y="1763"/>
                  </a:cubicBezTo>
                  <a:cubicBezTo>
                    <a:pt x="69249" y="1763"/>
                    <a:pt x="69191" y="1768"/>
                    <a:pt x="69135" y="1768"/>
                  </a:cubicBezTo>
                  <a:cubicBezTo>
                    <a:pt x="69041" y="1768"/>
                    <a:pt x="68953" y="1755"/>
                    <a:pt x="68893" y="1686"/>
                  </a:cubicBezTo>
                  <a:cubicBezTo>
                    <a:pt x="69052" y="1622"/>
                    <a:pt x="69100" y="1480"/>
                    <a:pt x="69323" y="1480"/>
                  </a:cubicBezTo>
                  <a:cubicBezTo>
                    <a:pt x="69338" y="1477"/>
                    <a:pt x="69352" y="1475"/>
                    <a:pt x="69366" y="1475"/>
                  </a:cubicBezTo>
                  <a:cubicBezTo>
                    <a:pt x="69519" y="1475"/>
                    <a:pt x="69623" y="1640"/>
                    <a:pt x="69778" y="1640"/>
                  </a:cubicBezTo>
                  <a:cubicBezTo>
                    <a:pt x="69835" y="1640"/>
                    <a:pt x="69898" y="1618"/>
                    <a:pt x="69974" y="1559"/>
                  </a:cubicBezTo>
                  <a:cubicBezTo>
                    <a:pt x="69974" y="1511"/>
                    <a:pt x="69990" y="1480"/>
                    <a:pt x="69990" y="1416"/>
                  </a:cubicBezTo>
                  <a:cubicBezTo>
                    <a:pt x="69927" y="1368"/>
                    <a:pt x="69863" y="1321"/>
                    <a:pt x="69783" y="1257"/>
                  </a:cubicBezTo>
                  <a:cubicBezTo>
                    <a:pt x="69847" y="1209"/>
                    <a:pt x="69927" y="1162"/>
                    <a:pt x="69990" y="1113"/>
                  </a:cubicBezTo>
                  <a:lnTo>
                    <a:pt x="69990" y="907"/>
                  </a:lnTo>
                  <a:cubicBezTo>
                    <a:pt x="69981" y="908"/>
                    <a:pt x="69971" y="909"/>
                    <a:pt x="69962" y="909"/>
                  </a:cubicBezTo>
                  <a:cubicBezTo>
                    <a:pt x="69809" y="909"/>
                    <a:pt x="69759" y="793"/>
                    <a:pt x="69609" y="748"/>
                  </a:cubicBezTo>
                  <a:lnTo>
                    <a:pt x="69052" y="748"/>
                  </a:lnTo>
                  <a:cubicBezTo>
                    <a:pt x="68988" y="685"/>
                    <a:pt x="68877" y="558"/>
                    <a:pt x="68814" y="477"/>
                  </a:cubicBezTo>
                  <a:lnTo>
                    <a:pt x="68098" y="477"/>
                  </a:lnTo>
                  <a:cubicBezTo>
                    <a:pt x="68002" y="541"/>
                    <a:pt x="67923" y="573"/>
                    <a:pt x="67860" y="605"/>
                  </a:cubicBezTo>
                  <a:cubicBezTo>
                    <a:pt x="67780" y="541"/>
                    <a:pt x="67733" y="509"/>
                    <a:pt x="67669" y="477"/>
                  </a:cubicBezTo>
                  <a:cubicBezTo>
                    <a:pt x="67528" y="470"/>
                    <a:pt x="67388" y="468"/>
                    <a:pt x="67248" y="468"/>
                  </a:cubicBezTo>
                  <a:cubicBezTo>
                    <a:pt x="66998" y="468"/>
                    <a:pt x="66751" y="475"/>
                    <a:pt x="66508" y="475"/>
                  </a:cubicBezTo>
                  <a:cubicBezTo>
                    <a:pt x="66286" y="475"/>
                    <a:pt x="66068" y="469"/>
                    <a:pt x="65856" y="446"/>
                  </a:cubicBezTo>
                  <a:cubicBezTo>
                    <a:pt x="65761" y="399"/>
                    <a:pt x="65713" y="367"/>
                    <a:pt x="65666" y="335"/>
                  </a:cubicBezTo>
                  <a:cubicBezTo>
                    <a:pt x="65586" y="382"/>
                    <a:pt x="65507" y="430"/>
                    <a:pt x="65490" y="430"/>
                  </a:cubicBezTo>
                  <a:cubicBezTo>
                    <a:pt x="65419" y="456"/>
                    <a:pt x="65361" y="467"/>
                    <a:pt x="65312" y="467"/>
                  </a:cubicBezTo>
                  <a:cubicBezTo>
                    <a:pt x="65155" y="467"/>
                    <a:pt x="65095" y="359"/>
                    <a:pt x="64998" y="335"/>
                  </a:cubicBezTo>
                  <a:lnTo>
                    <a:pt x="64553" y="335"/>
                  </a:lnTo>
                  <a:cubicBezTo>
                    <a:pt x="64441" y="382"/>
                    <a:pt x="64362" y="430"/>
                    <a:pt x="64314" y="462"/>
                  </a:cubicBezTo>
                  <a:lnTo>
                    <a:pt x="63662" y="462"/>
                  </a:lnTo>
                  <a:cubicBezTo>
                    <a:pt x="63550" y="399"/>
                    <a:pt x="63455" y="350"/>
                    <a:pt x="63423" y="335"/>
                  </a:cubicBezTo>
                  <a:lnTo>
                    <a:pt x="62740" y="335"/>
                  </a:lnTo>
                  <a:cubicBezTo>
                    <a:pt x="62660" y="399"/>
                    <a:pt x="62613" y="430"/>
                    <a:pt x="62549" y="462"/>
                  </a:cubicBezTo>
                  <a:cubicBezTo>
                    <a:pt x="62486" y="414"/>
                    <a:pt x="62406" y="367"/>
                    <a:pt x="62327" y="318"/>
                  </a:cubicBezTo>
                  <a:lnTo>
                    <a:pt x="61945" y="318"/>
                  </a:lnTo>
                  <a:cubicBezTo>
                    <a:pt x="61659" y="430"/>
                    <a:pt x="61420" y="509"/>
                    <a:pt x="61229" y="589"/>
                  </a:cubicBezTo>
                  <a:cubicBezTo>
                    <a:pt x="60928" y="494"/>
                    <a:pt x="60657" y="399"/>
                    <a:pt x="60339" y="287"/>
                  </a:cubicBezTo>
                  <a:cubicBezTo>
                    <a:pt x="60196" y="414"/>
                    <a:pt x="60052" y="526"/>
                    <a:pt x="59925" y="636"/>
                  </a:cubicBezTo>
                  <a:cubicBezTo>
                    <a:pt x="59321" y="367"/>
                    <a:pt x="59210" y="335"/>
                    <a:pt x="58749" y="335"/>
                  </a:cubicBezTo>
                  <a:cubicBezTo>
                    <a:pt x="58670" y="382"/>
                    <a:pt x="58590" y="430"/>
                    <a:pt x="58543" y="462"/>
                  </a:cubicBezTo>
                  <a:lnTo>
                    <a:pt x="57938" y="462"/>
                  </a:lnTo>
                  <a:cubicBezTo>
                    <a:pt x="57731" y="382"/>
                    <a:pt x="57620" y="350"/>
                    <a:pt x="57508" y="303"/>
                  </a:cubicBezTo>
                  <a:cubicBezTo>
                    <a:pt x="57381" y="367"/>
                    <a:pt x="57302" y="414"/>
                    <a:pt x="57222" y="462"/>
                  </a:cubicBezTo>
                  <a:cubicBezTo>
                    <a:pt x="57143" y="414"/>
                    <a:pt x="57063" y="367"/>
                    <a:pt x="56984" y="335"/>
                  </a:cubicBezTo>
                  <a:lnTo>
                    <a:pt x="56555" y="335"/>
                  </a:lnTo>
                  <a:cubicBezTo>
                    <a:pt x="56476" y="271"/>
                    <a:pt x="56396" y="223"/>
                    <a:pt x="56300" y="176"/>
                  </a:cubicBezTo>
                  <a:lnTo>
                    <a:pt x="55219" y="176"/>
                  </a:lnTo>
                  <a:cubicBezTo>
                    <a:pt x="55124" y="128"/>
                    <a:pt x="55060" y="96"/>
                    <a:pt x="54981" y="49"/>
                  </a:cubicBezTo>
                  <a:cubicBezTo>
                    <a:pt x="54901" y="96"/>
                    <a:pt x="54822" y="128"/>
                    <a:pt x="54758" y="176"/>
                  </a:cubicBezTo>
                  <a:cubicBezTo>
                    <a:pt x="54678" y="128"/>
                    <a:pt x="54631" y="96"/>
                    <a:pt x="54568" y="49"/>
                  </a:cubicBezTo>
                  <a:lnTo>
                    <a:pt x="54074" y="49"/>
                  </a:lnTo>
                  <a:cubicBezTo>
                    <a:pt x="53995" y="112"/>
                    <a:pt x="53947" y="144"/>
                    <a:pt x="53883" y="176"/>
                  </a:cubicBezTo>
                  <a:cubicBezTo>
                    <a:pt x="53804" y="128"/>
                    <a:pt x="53741" y="81"/>
                    <a:pt x="53661" y="49"/>
                  </a:cubicBezTo>
                  <a:cubicBezTo>
                    <a:pt x="53582" y="81"/>
                    <a:pt x="53502" y="128"/>
                    <a:pt x="53423" y="176"/>
                  </a:cubicBezTo>
                  <a:cubicBezTo>
                    <a:pt x="53343" y="176"/>
                    <a:pt x="53041" y="81"/>
                    <a:pt x="52961" y="49"/>
                  </a:cubicBezTo>
                  <a:lnTo>
                    <a:pt x="51880" y="49"/>
                  </a:lnTo>
                  <a:cubicBezTo>
                    <a:pt x="51785" y="96"/>
                    <a:pt x="51689" y="144"/>
                    <a:pt x="51674" y="159"/>
                  </a:cubicBezTo>
                  <a:cubicBezTo>
                    <a:pt x="51590" y="190"/>
                    <a:pt x="51517" y="201"/>
                    <a:pt x="51450" y="201"/>
                  </a:cubicBezTo>
                  <a:cubicBezTo>
                    <a:pt x="51196" y="201"/>
                    <a:pt x="51035" y="32"/>
                    <a:pt x="50784" y="32"/>
                  </a:cubicBezTo>
                  <a:cubicBezTo>
                    <a:pt x="50720" y="81"/>
                    <a:pt x="50640" y="128"/>
                    <a:pt x="50544" y="176"/>
                  </a:cubicBezTo>
                  <a:lnTo>
                    <a:pt x="46999" y="176"/>
                  </a:lnTo>
                  <a:cubicBezTo>
                    <a:pt x="46904" y="128"/>
                    <a:pt x="46792" y="81"/>
                    <a:pt x="46650" y="0"/>
                  </a:cubicBezTo>
                  <a:close/>
                </a:path>
              </a:pathLst>
            </a:custGeom>
            <a:solidFill>
              <a:srgbClr val="F7350D"/>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mn-cs"/>
              </a:endParaRPr>
            </a:p>
          </p:txBody>
        </p:sp>
      </p:grpSp>
      <p:sp>
        <p:nvSpPr>
          <p:cNvPr id="9" name="TextBox 8" descr="n87 Zalo Nguyen Thi Lan Anh">
            <a:extLst>
              <a:ext uri="{FF2B5EF4-FFF2-40B4-BE49-F238E27FC236}">
                <a16:creationId xmlns:a16="http://schemas.microsoft.com/office/drawing/2014/main" id="{18E367F5-8FD7-4798-BC64-10D60E77CEB9}"/>
              </a:ext>
            </a:extLst>
          </p:cNvPr>
          <p:cNvSpPr txBox="1"/>
          <p:nvPr/>
        </p:nvSpPr>
        <p:spPr>
          <a:xfrm>
            <a:off x="462239" y="248464"/>
            <a:ext cx="17375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1</a:t>
            </a:r>
            <a:endPar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ounded Rectangle 2" descr="n87 Zalo Nguyen Thi Lan Anh"/>
          <p:cNvSpPr/>
          <p:nvPr/>
        </p:nvSpPr>
        <p:spPr>
          <a:xfrm>
            <a:off x="2495087" y="312113"/>
            <a:ext cx="9501441" cy="2069142"/>
          </a:xfrm>
          <a:prstGeom prst="roundRect">
            <a:avLst/>
          </a:prstGeom>
          <a:solidFill>
            <a:srgbClr val="FFFFFF"/>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8C6D"/>
              </a:solidFill>
              <a:effectLst/>
              <a:uLnTx/>
              <a:uFillTx/>
              <a:latin typeface="Arial"/>
              <a:ea typeface="+mn-ea"/>
              <a:cs typeface="+mn-cs"/>
            </a:endParaRPr>
          </a:p>
        </p:txBody>
      </p:sp>
      <p:sp>
        <p:nvSpPr>
          <p:cNvPr id="4" name="TextBox 3" descr="n87 Zalo Nguyen Thi Lan Anh"/>
          <p:cNvSpPr txBox="1"/>
          <p:nvPr/>
        </p:nvSpPr>
        <p:spPr>
          <a:xfrm>
            <a:off x="2790365" y="420897"/>
            <a:ext cx="9070710" cy="1815882"/>
          </a:xfrm>
          <a:prstGeom prst="rect">
            <a:avLst/>
          </a:prstGeom>
          <a:noFill/>
        </p:spPr>
        <p:txBody>
          <a:bodyPr wrap="square" rtlCol="0">
            <a:spAutoFit/>
          </a:bodyPr>
          <a:lstStyle/>
          <a:p>
            <a:pPr lvl="0" algn="just"/>
            <a:r>
              <a:rPr lang="vi-VN" sz="2800" b="1" dirty="0">
                <a:solidFill>
                  <a:srgbClr val="FF0000"/>
                </a:solidFill>
              </a:rPr>
              <a:t>Câu 3: </a:t>
            </a:r>
            <a:r>
              <a:rPr lang="vi-VN" sz="2800" b="1" dirty="0">
                <a:solidFill>
                  <a:srgbClr val="0070C0"/>
                </a:solidFill>
              </a:rPr>
              <a:t>Dầu khí là nguồn nhiên liệu chủ yếu cho ngành nào? Tiềm năng và thực tế khai thác dầu thô và khí đốt ở nước ta? </a:t>
            </a:r>
            <a:r>
              <a:rPr lang="en-US" sz="2800" b="1" dirty="0" err="1">
                <a:solidFill>
                  <a:srgbClr val="0070C0"/>
                </a:solidFill>
              </a:rPr>
              <a:t>Nêu</a:t>
            </a:r>
            <a:r>
              <a:rPr lang="en-US" sz="2800" b="1" dirty="0">
                <a:solidFill>
                  <a:srgbClr val="0070C0"/>
                </a:solidFill>
              </a:rPr>
              <a:t> </a:t>
            </a:r>
            <a:r>
              <a:rPr lang="en-US" sz="2800" b="1" dirty="0" err="1">
                <a:solidFill>
                  <a:srgbClr val="0070C0"/>
                </a:solidFill>
              </a:rPr>
              <a:t>tên</a:t>
            </a:r>
            <a:r>
              <a:rPr lang="en-US" sz="2800" b="1" dirty="0">
                <a:solidFill>
                  <a:srgbClr val="0070C0"/>
                </a:solidFill>
              </a:rPr>
              <a:t> </a:t>
            </a:r>
            <a:r>
              <a:rPr lang="en-US" sz="2800" b="1" dirty="0" err="1">
                <a:solidFill>
                  <a:srgbClr val="0070C0"/>
                </a:solidFill>
              </a:rPr>
              <a:t>một</a:t>
            </a:r>
            <a:r>
              <a:rPr lang="en-US" sz="2800" b="1" dirty="0">
                <a:solidFill>
                  <a:srgbClr val="0070C0"/>
                </a:solidFill>
              </a:rPr>
              <a:t> </a:t>
            </a:r>
            <a:r>
              <a:rPr lang="en-US" sz="2800" b="1" dirty="0" err="1">
                <a:solidFill>
                  <a:srgbClr val="0070C0"/>
                </a:solidFill>
              </a:rPr>
              <a:t>số</a:t>
            </a:r>
            <a:r>
              <a:rPr lang="en-US" sz="2800" b="1" dirty="0">
                <a:solidFill>
                  <a:srgbClr val="0070C0"/>
                </a:solidFill>
              </a:rPr>
              <a:t> </a:t>
            </a:r>
            <a:r>
              <a:rPr lang="en-US" sz="2800" b="1" dirty="0" err="1">
                <a:solidFill>
                  <a:srgbClr val="0070C0"/>
                </a:solidFill>
              </a:rPr>
              <a:t>mỏ</a:t>
            </a:r>
            <a:r>
              <a:rPr lang="en-US" sz="2800" b="1" dirty="0">
                <a:solidFill>
                  <a:srgbClr val="0070C0"/>
                </a:solidFill>
              </a:rPr>
              <a:t> </a:t>
            </a:r>
            <a:r>
              <a:rPr lang="en-US" sz="2800" b="1" dirty="0" err="1">
                <a:solidFill>
                  <a:srgbClr val="0070C0"/>
                </a:solidFill>
              </a:rPr>
              <a:t>dầu</a:t>
            </a:r>
            <a:r>
              <a:rPr lang="en-US" sz="2800" b="1" dirty="0">
                <a:solidFill>
                  <a:srgbClr val="0070C0"/>
                </a:solidFill>
              </a:rPr>
              <a:t> </a:t>
            </a:r>
            <a:r>
              <a:rPr lang="en-US" sz="2800" b="1" dirty="0" err="1">
                <a:solidFill>
                  <a:srgbClr val="0070C0"/>
                </a:solidFill>
              </a:rPr>
              <a:t>khí</a:t>
            </a:r>
            <a:r>
              <a:rPr lang="en-US" sz="2800" b="1" dirty="0">
                <a:solidFill>
                  <a:srgbClr val="0070C0"/>
                </a:solidFill>
              </a:rPr>
              <a:t> </a:t>
            </a:r>
            <a:r>
              <a:rPr lang="en-US" sz="2800" b="1" dirty="0" err="1">
                <a:solidFill>
                  <a:srgbClr val="0070C0"/>
                </a:solidFill>
              </a:rPr>
              <a:t>lớn</a:t>
            </a:r>
            <a:r>
              <a:rPr lang="en-US" sz="2800" b="1" dirty="0">
                <a:solidFill>
                  <a:srgbClr val="0070C0"/>
                </a:solidFill>
              </a:rPr>
              <a:t> ở </a:t>
            </a:r>
            <a:r>
              <a:rPr lang="en-US" sz="2800" b="1" dirty="0" err="1">
                <a:solidFill>
                  <a:srgbClr val="0070C0"/>
                </a:solidFill>
              </a:rPr>
              <a:t>nước</a:t>
            </a:r>
            <a:r>
              <a:rPr lang="en-US" sz="2800" b="1" dirty="0">
                <a:solidFill>
                  <a:srgbClr val="0070C0"/>
                </a:solidFill>
              </a:rPr>
              <a:t> ta?</a:t>
            </a:r>
            <a:endParaRPr kumimoji="0" lang="en-US" sz="2800" b="1" i="0" u="none" strike="noStrike" kern="1200" cap="none" spc="0" normalizeH="0" baseline="0" noProof="0" dirty="0">
              <a:ln>
                <a:noFill/>
              </a:ln>
              <a:solidFill>
                <a:srgbClr val="0070C0"/>
              </a:solidFill>
              <a:effectLst/>
              <a:uLnTx/>
              <a:uFillTx/>
              <a:latin typeface="Arial"/>
            </a:endParaRPr>
          </a:p>
        </p:txBody>
      </p:sp>
      <p:pic>
        <p:nvPicPr>
          <p:cNvPr id="11" name="Picture 2" descr="n87 Zalo Nguyen Thi Lan Anh">
            <a:extLst>
              <a:ext uri="{FF2B5EF4-FFF2-40B4-BE49-F238E27FC236}">
                <a16:creationId xmlns:a16="http://schemas.microsoft.com/office/drawing/2014/main" id="{01D88A77-3175-466E-866D-F6BA359FD0B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5075" b="91234" l="5814" r="91628">
                        <a14:foregroundMark x1="5930" y1="53287" x2="5930" y2="53287"/>
                        <a14:foregroundMark x1="33953" y1="8074" x2="33953" y2="8074"/>
                        <a14:foregroundMark x1="76279" y1="5075" x2="76279" y2="5075"/>
                        <a14:foregroundMark x1="91744" y1="54556" x2="91744" y2="54556"/>
                        <a14:foregroundMark x1="66047" y1="91234" x2="66047" y2="91234"/>
                      </a14:backgroundRemoval>
                    </a14:imgEffect>
                  </a14:imgLayer>
                </a14:imgProps>
              </a:ext>
              <a:ext uri="{28A0092B-C50C-407E-A947-70E740481C1C}">
                <a14:useLocalDpi xmlns:a14="http://schemas.microsoft.com/office/drawing/2010/main" val="0"/>
              </a:ext>
            </a:extLst>
          </a:blip>
          <a:srcRect b="8021"/>
          <a:stretch/>
        </p:blipFill>
        <p:spPr bwMode="auto">
          <a:xfrm>
            <a:off x="263886" y="1057027"/>
            <a:ext cx="1428083" cy="1324227"/>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012;p46" descr="n87 Zalo Nguyen Thi Lan Anh">
            <a:extLst>
              <a:ext uri="{FF2B5EF4-FFF2-40B4-BE49-F238E27FC236}">
                <a16:creationId xmlns:a16="http://schemas.microsoft.com/office/drawing/2014/main" id="{E99A65C0-DED7-499D-A24A-BA59CA0A44B9}"/>
              </a:ext>
            </a:extLst>
          </p:cNvPr>
          <p:cNvSpPr/>
          <p:nvPr/>
        </p:nvSpPr>
        <p:spPr>
          <a:xfrm rot="5342561">
            <a:off x="5086266" y="-739391"/>
            <a:ext cx="2706997" cy="10288055"/>
          </a:xfrm>
          <a:custGeom>
            <a:avLst/>
            <a:gdLst/>
            <a:ahLst/>
            <a:cxnLst/>
            <a:rect l="l" t="t" r="r" b="b"/>
            <a:pathLst>
              <a:path w="19981" h="25161" extrusionOk="0">
                <a:moveTo>
                  <a:pt x="19980" y="1"/>
                </a:moveTo>
                <a:lnTo>
                  <a:pt x="19980" y="1"/>
                </a:lnTo>
                <a:cubicBezTo>
                  <a:pt x="13449" y="274"/>
                  <a:pt x="6918" y="644"/>
                  <a:pt x="386" y="821"/>
                </a:cubicBezTo>
                <a:lnTo>
                  <a:pt x="338" y="821"/>
                </a:lnTo>
                <a:cubicBezTo>
                  <a:pt x="402" y="2832"/>
                  <a:pt x="193" y="4875"/>
                  <a:pt x="145" y="6886"/>
                </a:cubicBezTo>
                <a:cubicBezTo>
                  <a:pt x="81" y="8913"/>
                  <a:pt x="32" y="10940"/>
                  <a:pt x="16" y="12967"/>
                </a:cubicBezTo>
                <a:cubicBezTo>
                  <a:pt x="0" y="14994"/>
                  <a:pt x="0" y="17020"/>
                  <a:pt x="16" y="19047"/>
                </a:cubicBezTo>
                <a:cubicBezTo>
                  <a:pt x="16" y="20093"/>
                  <a:pt x="32" y="21123"/>
                  <a:pt x="65" y="22168"/>
                </a:cubicBezTo>
                <a:cubicBezTo>
                  <a:pt x="81" y="23150"/>
                  <a:pt x="161" y="24179"/>
                  <a:pt x="113" y="25160"/>
                </a:cubicBezTo>
                <a:cubicBezTo>
                  <a:pt x="3355" y="24970"/>
                  <a:pt x="6608" y="24889"/>
                  <a:pt x="9862" y="24889"/>
                </a:cubicBezTo>
                <a:cubicBezTo>
                  <a:pt x="13196" y="24889"/>
                  <a:pt x="16530" y="24974"/>
                  <a:pt x="19851" y="25112"/>
                </a:cubicBezTo>
                <a:cubicBezTo>
                  <a:pt x="19867" y="25112"/>
                  <a:pt x="19884" y="25112"/>
                  <a:pt x="19916" y="25128"/>
                </a:cubicBezTo>
                <a:cubicBezTo>
                  <a:pt x="19755" y="20913"/>
                  <a:pt x="19819" y="16683"/>
                  <a:pt x="19787" y="12468"/>
                </a:cubicBezTo>
                <a:cubicBezTo>
                  <a:pt x="19771" y="8301"/>
                  <a:pt x="19658" y="4135"/>
                  <a:pt x="19980" y="1"/>
                </a:cubicBezTo>
                <a:close/>
              </a:path>
            </a:pathLst>
          </a:custGeom>
          <a:solidFill>
            <a:srgbClr val="FFB6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descr="n87 Zalo Nguyen Thi Lan Anh"/>
          <p:cNvSpPr txBox="1"/>
          <p:nvPr/>
        </p:nvSpPr>
        <p:spPr>
          <a:xfrm>
            <a:off x="1577204" y="3180681"/>
            <a:ext cx="9738270" cy="954107"/>
          </a:xfrm>
          <a:prstGeom prst="rect">
            <a:avLst/>
          </a:prstGeom>
          <a:noFill/>
        </p:spPr>
        <p:txBody>
          <a:bodyPr wrap="square" rtlCol="0">
            <a:spAutoFit/>
          </a:bodyPr>
          <a:lstStyle/>
          <a:p>
            <a:pPr algn="just"/>
            <a:r>
              <a:rPr lang="en-US" sz="2800" b="1" dirty="0" err="1">
                <a:solidFill>
                  <a:srgbClr val="0070C0"/>
                </a:solidFill>
              </a:rPr>
              <a:t>Dầu</a:t>
            </a:r>
            <a:r>
              <a:rPr lang="en-US" sz="2800" b="1" dirty="0">
                <a:solidFill>
                  <a:srgbClr val="0070C0"/>
                </a:solidFill>
              </a:rPr>
              <a:t> </a:t>
            </a:r>
            <a:r>
              <a:rPr lang="en-US" sz="2800" b="1" dirty="0" err="1">
                <a:solidFill>
                  <a:srgbClr val="0070C0"/>
                </a:solidFill>
              </a:rPr>
              <a:t>khí</a:t>
            </a:r>
            <a:r>
              <a:rPr lang="en-US" sz="2800" b="1" dirty="0">
                <a:solidFill>
                  <a:srgbClr val="0070C0"/>
                </a:solidFill>
              </a:rPr>
              <a:t> </a:t>
            </a:r>
            <a:r>
              <a:rPr lang="en-US" sz="2800" b="1" dirty="0" err="1">
                <a:solidFill>
                  <a:srgbClr val="0070C0"/>
                </a:solidFill>
              </a:rPr>
              <a:t>là</a:t>
            </a:r>
            <a:r>
              <a:rPr lang="en-US" sz="2800" b="1" dirty="0">
                <a:solidFill>
                  <a:srgbClr val="0070C0"/>
                </a:solidFill>
              </a:rPr>
              <a:t> </a:t>
            </a:r>
            <a:r>
              <a:rPr lang="en-US" sz="2800" b="1" dirty="0" err="1">
                <a:solidFill>
                  <a:srgbClr val="0070C0"/>
                </a:solidFill>
              </a:rPr>
              <a:t>nguồn</a:t>
            </a:r>
            <a:r>
              <a:rPr lang="en-US" sz="2800" b="1" dirty="0">
                <a:solidFill>
                  <a:srgbClr val="0070C0"/>
                </a:solidFill>
              </a:rPr>
              <a:t> </a:t>
            </a:r>
            <a:r>
              <a:rPr lang="en-US" sz="2800" b="1" dirty="0" err="1">
                <a:solidFill>
                  <a:srgbClr val="0070C0"/>
                </a:solidFill>
              </a:rPr>
              <a:t>nhiên</a:t>
            </a:r>
            <a:r>
              <a:rPr lang="en-US" sz="2800" b="1" dirty="0">
                <a:solidFill>
                  <a:srgbClr val="0070C0"/>
                </a:solidFill>
              </a:rPr>
              <a:t> </a:t>
            </a:r>
            <a:r>
              <a:rPr lang="en-US" sz="2800" b="1" dirty="0" err="1">
                <a:solidFill>
                  <a:srgbClr val="0070C0"/>
                </a:solidFill>
              </a:rPr>
              <a:t>liệu</a:t>
            </a:r>
            <a:r>
              <a:rPr lang="en-US" sz="2800" b="1" dirty="0">
                <a:solidFill>
                  <a:srgbClr val="0070C0"/>
                </a:solidFill>
              </a:rPr>
              <a:t> </a:t>
            </a:r>
            <a:r>
              <a:rPr lang="en-US" sz="2800" b="1" dirty="0" err="1">
                <a:solidFill>
                  <a:srgbClr val="0070C0"/>
                </a:solidFill>
              </a:rPr>
              <a:t>chủ</a:t>
            </a:r>
            <a:r>
              <a:rPr lang="en-US" sz="2800" b="1" dirty="0">
                <a:solidFill>
                  <a:srgbClr val="0070C0"/>
                </a:solidFill>
              </a:rPr>
              <a:t> </a:t>
            </a:r>
            <a:r>
              <a:rPr lang="en-US" sz="2800" b="1" dirty="0" err="1">
                <a:solidFill>
                  <a:srgbClr val="0070C0"/>
                </a:solidFill>
              </a:rPr>
              <a:t>yếu</a:t>
            </a:r>
            <a:r>
              <a:rPr lang="en-US" sz="2800" b="1" dirty="0">
                <a:solidFill>
                  <a:srgbClr val="0070C0"/>
                </a:solidFill>
              </a:rPr>
              <a:t> </a:t>
            </a:r>
            <a:r>
              <a:rPr lang="en-US" sz="2800" b="1" dirty="0" err="1">
                <a:solidFill>
                  <a:srgbClr val="0070C0"/>
                </a:solidFill>
              </a:rPr>
              <a:t>cho</a:t>
            </a:r>
            <a:r>
              <a:rPr lang="en-US" sz="2800" b="1" dirty="0">
                <a:solidFill>
                  <a:srgbClr val="0070C0"/>
                </a:solidFill>
              </a:rPr>
              <a:t> </a:t>
            </a:r>
            <a:r>
              <a:rPr lang="en-US" sz="2800" b="1" dirty="0" err="1">
                <a:solidFill>
                  <a:srgbClr val="0070C0"/>
                </a:solidFill>
              </a:rPr>
              <a:t>vận</a:t>
            </a:r>
            <a:r>
              <a:rPr lang="en-US" sz="2800" b="1" dirty="0">
                <a:solidFill>
                  <a:srgbClr val="0070C0"/>
                </a:solidFill>
              </a:rPr>
              <a:t> </a:t>
            </a:r>
            <a:r>
              <a:rPr lang="en-US" sz="2800" b="1" dirty="0" err="1">
                <a:solidFill>
                  <a:srgbClr val="0070C0"/>
                </a:solidFill>
              </a:rPr>
              <a:t>tải</a:t>
            </a:r>
            <a:r>
              <a:rPr lang="en-US" sz="2800" b="1" dirty="0">
                <a:solidFill>
                  <a:srgbClr val="0070C0"/>
                </a:solidFill>
              </a:rPr>
              <a:t> </a:t>
            </a:r>
            <a:r>
              <a:rPr lang="en-US" sz="2800" b="1" dirty="0" err="1">
                <a:solidFill>
                  <a:srgbClr val="0070C0"/>
                </a:solidFill>
              </a:rPr>
              <a:t>và</a:t>
            </a:r>
            <a:r>
              <a:rPr lang="en-US" sz="2800" b="1" dirty="0">
                <a:solidFill>
                  <a:srgbClr val="0070C0"/>
                </a:solidFill>
              </a:rPr>
              <a:t> </a:t>
            </a:r>
            <a:r>
              <a:rPr lang="en-US" sz="2800" b="1" dirty="0" err="1">
                <a:solidFill>
                  <a:srgbClr val="0070C0"/>
                </a:solidFill>
              </a:rPr>
              <a:t>sản</a:t>
            </a:r>
            <a:r>
              <a:rPr lang="en-US" sz="2800" b="1" dirty="0">
                <a:solidFill>
                  <a:srgbClr val="0070C0"/>
                </a:solidFill>
              </a:rPr>
              <a:t> </a:t>
            </a:r>
            <a:r>
              <a:rPr lang="en-US" sz="2800" b="1" dirty="0" err="1">
                <a:solidFill>
                  <a:srgbClr val="0070C0"/>
                </a:solidFill>
              </a:rPr>
              <a:t>xuất</a:t>
            </a:r>
            <a:r>
              <a:rPr lang="en-US" sz="2800" b="1" dirty="0">
                <a:solidFill>
                  <a:srgbClr val="0070C0"/>
                </a:solidFill>
              </a:rPr>
              <a:t> </a:t>
            </a:r>
            <a:r>
              <a:rPr lang="en-US" sz="2800" b="1" dirty="0" err="1">
                <a:solidFill>
                  <a:srgbClr val="0070C0"/>
                </a:solidFill>
              </a:rPr>
              <a:t>điện</a:t>
            </a:r>
            <a:r>
              <a:rPr lang="en-US" sz="2800" b="1" dirty="0">
                <a:solidFill>
                  <a:srgbClr val="0070C0"/>
                </a:solidFill>
              </a:rPr>
              <a:t>.</a:t>
            </a:r>
          </a:p>
        </p:txBody>
      </p:sp>
      <p:sp>
        <p:nvSpPr>
          <p:cNvPr id="14" name="TextBox 13" descr="n87 Zalo Nguyen Thi Lan Anh"/>
          <p:cNvSpPr txBox="1"/>
          <p:nvPr/>
        </p:nvSpPr>
        <p:spPr>
          <a:xfrm>
            <a:off x="1577204" y="4134788"/>
            <a:ext cx="9738270"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err="1">
                <a:solidFill>
                  <a:srgbClr val="0070C0"/>
                </a:solidFill>
              </a:rPr>
              <a:t>Trữ</a:t>
            </a:r>
            <a:r>
              <a:rPr lang="en-US" sz="2800" b="1" dirty="0">
                <a:solidFill>
                  <a:srgbClr val="0070C0"/>
                </a:solidFill>
              </a:rPr>
              <a:t> </a:t>
            </a:r>
            <a:r>
              <a:rPr lang="en-US" sz="2800" b="1" dirty="0" err="1">
                <a:solidFill>
                  <a:srgbClr val="0070C0"/>
                </a:solidFill>
              </a:rPr>
              <a:t>lượng</a:t>
            </a:r>
            <a:r>
              <a:rPr lang="en-US" sz="2800" b="1" dirty="0">
                <a:solidFill>
                  <a:srgbClr val="0070C0"/>
                </a:solidFill>
              </a:rPr>
              <a:t> </a:t>
            </a:r>
            <a:r>
              <a:rPr lang="en-US" sz="2800" b="1" dirty="0" err="1">
                <a:solidFill>
                  <a:srgbClr val="0070C0"/>
                </a:solidFill>
              </a:rPr>
              <a:t>dầu</a:t>
            </a:r>
            <a:r>
              <a:rPr lang="en-US" sz="2800" b="1" dirty="0">
                <a:solidFill>
                  <a:srgbClr val="0070C0"/>
                </a:solidFill>
              </a:rPr>
              <a:t> </a:t>
            </a:r>
            <a:r>
              <a:rPr lang="en-US" sz="2800" b="1" dirty="0" err="1">
                <a:solidFill>
                  <a:srgbClr val="0070C0"/>
                </a:solidFill>
              </a:rPr>
              <a:t>thô</a:t>
            </a:r>
            <a:r>
              <a:rPr lang="en-US" sz="2800" b="1" dirty="0">
                <a:solidFill>
                  <a:srgbClr val="0070C0"/>
                </a:solidFill>
              </a:rPr>
              <a:t> </a:t>
            </a:r>
            <a:r>
              <a:rPr lang="en-US" sz="2800" b="1" dirty="0" err="1">
                <a:solidFill>
                  <a:srgbClr val="0070C0"/>
                </a:solidFill>
              </a:rPr>
              <a:t>khoảng</a:t>
            </a:r>
            <a:r>
              <a:rPr lang="en-US" sz="2800" b="1" dirty="0">
                <a:solidFill>
                  <a:srgbClr val="0070C0"/>
                </a:solidFill>
              </a:rPr>
              <a:t> 4,4 </a:t>
            </a:r>
            <a:r>
              <a:rPr lang="en-US" sz="2800" b="1" dirty="0" err="1">
                <a:solidFill>
                  <a:srgbClr val="0070C0"/>
                </a:solidFill>
              </a:rPr>
              <a:t>tỉ</a:t>
            </a:r>
            <a:r>
              <a:rPr lang="en-US" sz="2800" b="1" dirty="0">
                <a:solidFill>
                  <a:srgbClr val="0070C0"/>
                </a:solidFill>
              </a:rPr>
              <a:t> </a:t>
            </a:r>
            <a:r>
              <a:rPr lang="en-US" sz="2800" b="1" dirty="0" err="1">
                <a:solidFill>
                  <a:srgbClr val="0070C0"/>
                </a:solidFill>
              </a:rPr>
              <a:t>thùng</a:t>
            </a:r>
            <a:r>
              <a:rPr lang="en-US" sz="2800" b="1" dirty="0">
                <a:solidFill>
                  <a:srgbClr val="0070C0"/>
                </a:solidFill>
              </a:rPr>
              <a:t> </a:t>
            </a:r>
            <a:r>
              <a:rPr lang="en-US" sz="2800" b="1" dirty="0" err="1">
                <a:solidFill>
                  <a:srgbClr val="0070C0"/>
                </a:solidFill>
              </a:rPr>
              <a:t>và</a:t>
            </a:r>
            <a:r>
              <a:rPr lang="en-US" sz="2800" b="1" dirty="0">
                <a:solidFill>
                  <a:srgbClr val="0070C0"/>
                </a:solidFill>
              </a:rPr>
              <a:t> </a:t>
            </a:r>
            <a:r>
              <a:rPr lang="en-US" sz="2800" b="1" dirty="0" err="1">
                <a:solidFill>
                  <a:srgbClr val="0070C0"/>
                </a:solidFill>
              </a:rPr>
              <a:t>khí</a:t>
            </a:r>
            <a:r>
              <a:rPr lang="en-US" sz="2800" b="1" dirty="0">
                <a:solidFill>
                  <a:srgbClr val="0070C0"/>
                </a:solidFill>
              </a:rPr>
              <a:t> </a:t>
            </a:r>
            <a:r>
              <a:rPr lang="en-US" sz="2800" b="1" dirty="0" err="1">
                <a:solidFill>
                  <a:srgbClr val="0070C0"/>
                </a:solidFill>
              </a:rPr>
              <a:t>đốt</a:t>
            </a:r>
            <a:r>
              <a:rPr lang="en-US" sz="2800" b="1" dirty="0">
                <a:solidFill>
                  <a:srgbClr val="0070C0"/>
                </a:solidFill>
              </a:rPr>
              <a:t> </a:t>
            </a:r>
            <a:r>
              <a:rPr lang="en-US" sz="2800" b="1" dirty="0" err="1">
                <a:solidFill>
                  <a:srgbClr val="0070C0"/>
                </a:solidFill>
              </a:rPr>
              <a:t>khoảng</a:t>
            </a:r>
            <a:r>
              <a:rPr lang="en-US" sz="2800" b="1" dirty="0">
                <a:solidFill>
                  <a:srgbClr val="0070C0"/>
                </a:solidFill>
              </a:rPr>
              <a:t> 704 </a:t>
            </a:r>
            <a:r>
              <a:rPr lang="en-US" sz="2800" b="1" dirty="0" err="1">
                <a:solidFill>
                  <a:srgbClr val="0070C0"/>
                </a:solidFill>
              </a:rPr>
              <a:t>tỉ</a:t>
            </a:r>
            <a:r>
              <a:rPr lang="en-US" sz="2800" b="1" dirty="0">
                <a:solidFill>
                  <a:srgbClr val="0070C0"/>
                </a:solidFill>
              </a:rPr>
              <a:t> </a:t>
            </a:r>
            <a:r>
              <a:rPr lang="en-US" sz="2800" b="1" dirty="0" err="1">
                <a:solidFill>
                  <a:srgbClr val="0070C0"/>
                </a:solidFill>
              </a:rPr>
              <a:t>mét</a:t>
            </a:r>
            <a:r>
              <a:rPr lang="en-US" sz="2800" b="1" dirty="0">
                <a:solidFill>
                  <a:srgbClr val="0070C0"/>
                </a:solidFill>
              </a:rPr>
              <a:t> </a:t>
            </a:r>
            <a:r>
              <a:rPr lang="en-US" sz="2800" b="1" dirty="0" err="1">
                <a:solidFill>
                  <a:srgbClr val="0070C0"/>
                </a:solidFill>
              </a:rPr>
              <a:t>khối</a:t>
            </a:r>
            <a:r>
              <a:rPr lang="en-US" sz="2800" b="1" dirty="0">
                <a:solidFill>
                  <a:srgbClr val="0070C0"/>
                </a:solidFill>
              </a:rPr>
              <a:t>, </a:t>
            </a:r>
            <a:r>
              <a:rPr lang="en-US" sz="2800" b="1" dirty="0" err="1">
                <a:solidFill>
                  <a:srgbClr val="0070C0"/>
                </a:solidFill>
              </a:rPr>
              <a:t>lớn</a:t>
            </a:r>
            <a:r>
              <a:rPr lang="en-US" sz="2800" b="1" dirty="0">
                <a:solidFill>
                  <a:srgbClr val="0070C0"/>
                </a:solidFill>
              </a:rPr>
              <a:t> </a:t>
            </a:r>
            <a:r>
              <a:rPr lang="en-US" sz="2800" b="1" dirty="0" err="1">
                <a:solidFill>
                  <a:srgbClr val="0070C0"/>
                </a:solidFill>
              </a:rPr>
              <a:t>thứ</a:t>
            </a:r>
            <a:r>
              <a:rPr lang="en-US" sz="2800" b="1" dirty="0">
                <a:solidFill>
                  <a:srgbClr val="0070C0"/>
                </a:solidFill>
              </a:rPr>
              <a:t> 3 </a:t>
            </a:r>
            <a:r>
              <a:rPr lang="en-US" sz="2800" b="1" dirty="0" err="1">
                <a:solidFill>
                  <a:srgbClr val="0070C0"/>
                </a:solidFill>
              </a:rPr>
              <a:t>Động</a:t>
            </a:r>
            <a:r>
              <a:rPr lang="en-US" sz="2800" b="1" dirty="0">
                <a:solidFill>
                  <a:srgbClr val="0070C0"/>
                </a:solidFill>
              </a:rPr>
              <a:t> Nam Á. </a:t>
            </a:r>
          </a:p>
        </p:txBody>
      </p:sp>
      <p:sp>
        <p:nvSpPr>
          <p:cNvPr id="15" name="TextBox 14" descr="n87 Zalo Nguyen Thi Lan Anh"/>
          <p:cNvSpPr txBox="1"/>
          <p:nvPr/>
        </p:nvSpPr>
        <p:spPr>
          <a:xfrm>
            <a:off x="1577204" y="5128727"/>
            <a:ext cx="9738270" cy="523220"/>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err="1">
                <a:solidFill>
                  <a:srgbClr val="0070C0"/>
                </a:solidFill>
              </a:rPr>
              <a:t>Chủ</a:t>
            </a:r>
            <a:r>
              <a:rPr lang="en-US" sz="2800" b="1" dirty="0">
                <a:solidFill>
                  <a:srgbClr val="0070C0"/>
                </a:solidFill>
              </a:rPr>
              <a:t> </a:t>
            </a:r>
            <a:r>
              <a:rPr lang="en-US" sz="2800" b="1" dirty="0" err="1">
                <a:solidFill>
                  <a:srgbClr val="0070C0"/>
                </a:solidFill>
              </a:rPr>
              <a:t>yếu</a:t>
            </a:r>
            <a:r>
              <a:rPr lang="en-US" sz="2800" b="1" dirty="0">
                <a:solidFill>
                  <a:srgbClr val="0070C0"/>
                </a:solidFill>
              </a:rPr>
              <a:t> </a:t>
            </a:r>
            <a:r>
              <a:rPr lang="en-US" sz="2800" b="1" dirty="0" err="1">
                <a:solidFill>
                  <a:srgbClr val="0070C0"/>
                </a:solidFill>
              </a:rPr>
              <a:t>sản</a:t>
            </a:r>
            <a:r>
              <a:rPr lang="en-US" sz="2800" b="1" dirty="0">
                <a:solidFill>
                  <a:srgbClr val="0070C0"/>
                </a:solidFill>
              </a:rPr>
              <a:t> </a:t>
            </a:r>
            <a:r>
              <a:rPr lang="en-US" sz="2800" b="1" dirty="0" err="1">
                <a:solidFill>
                  <a:srgbClr val="0070C0"/>
                </a:solidFill>
              </a:rPr>
              <a:t>xuất</a:t>
            </a:r>
            <a:r>
              <a:rPr lang="en-US" sz="2800" b="1" dirty="0">
                <a:solidFill>
                  <a:srgbClr val="0070C0"/>
                </a:solidFill>
              </a:rPr>
              <a:t> </a:t>
            </a:r>
            <a:r>
              <a:rPr lang="en-US" sz="2800" b="1" dirty="0" err="1">
                <a:solidFill>
                  <a:srgbClr val="0070C0"/>
                </a:solidFill>
              </a:rPr>
              <a:t>dầu</a:t>
            </a:r>
            <a:r>
              <a:rPr lang="en-US" sz="2800" b="1" dirty="0">
                <a:solidFill>
                  <a:srgbClr val="0070C0"/>
                </a:solidFill>
              </a:rPr>
              <a:t> </a:t>
            </a:r>
            <a:r>
              <a:rPr lang="en-US" sz="2800" b="1" dirty="0" err="1">
                <a:solidFill>
                  <a:srgbClr val="0070C0"/>
                </a:solidFill>
              </a:rPr>
              <a:t>thô</a:t>
            </a:r>
            <a:r>
              <a:rPr lang="en-US" sz="2800" b="1" dirty="0">
                <a:solidFill>
                  <a:srgbClr val="0070C0"/>
                </a:solidFill>
              </a:rPr>
              <a:t>, </a:t>
            </a:r>
            <a:r>
              <a:rPr lang="en-US" sz="2800" b="1" dirty="0" err="1">
                <a:solidFill>
                  <a:srgbClr val="0070C0"/>
                </a:solidFill>
              </a:rPr>
              <a:t>có</a:t>
            </a:r>
            <a:r>
              <a:rPr lang="en-US" sz="2800" b="1" dirty="0">
                <a:solidFill>
                  <a:srgbClr val="0070C0"/>
                </a:solidFill>
              </a:rPr>
              <a:t> </a:t>
            </a:r>
            <a:r>
              <a:rPr lang="en-US" sz="2800" b="1" dirty="0" err="1">
                <a:solidFill>
                  <a:srgbClr val="0070C0"/>
                </a:solidFill>
              </a:rPr>
              <a:t>ít</a:t>
            </a:r>
            <a:r>
              <a:rPr lang="en-US" sz="2800" b="1" dirty="0">
                <a:solidFill>
                  <a:srgbClr val="0070C0"/>
                </a:solidFill>
              </a:rPr>
              <a:t> </a:t>
            </a:r>
            <a:r>
              <a:rPr lang="en-US" sz="2800" b="1" dirty="0" err="1">
                <a:solidFill>
                  <a:srgbClr val="0070C0"/>
                </a:solidFill>
              </a:rPr>
              <a:t>nhà</a:t>
            </a:r>
            <a:r>
              <a:rPr lang="en-US" sz="2800" b="1" dirty="0">
                <a:solidFill>
                  <a:srgbClr val="0070C0"/>
                </a:solidFill>
              </a:rPr>
              <a:t> </a:t>
            </a:r>
            <a:r>
              <a:rPr lang="en-US" sz="2800" b="1" dirty="0" err="1">
                <a:solidFill>
                  <a:srgbClr val="0070C0"/>
                </a:solidFill>
              </a:rPr>
              <a:t>máy</a:t>
            </a:r>
            <a:r>
              <a:rPr lang="en-US" sz="2800" b="1" dirty="0">
                <a:solidFill>
                  <a:srgbClr val="0070C0"/>
                </a:solidFill>
              </a:rPr>
              <a:t> </a:t>
            </a:r>
            <a:r>
              <a:rPr lang="en-US" sz="2800" b="1" dirty="0" err="1">
                <a:solidFill>
                  <a:srgbClr val="0070C0"/>
                </a:solidFill>
              </a:rPr>
              <a:t>lọc</a:t>
            </a:r>
            <a:r>
              <a:rPr lang="en-US" sz="2800" b="1" dirty="0">
                <a:solidFill>
                  <a:srgbClr val="0070C0"/>
                </a:solidFill>
              </a:rPr>
              <a:t> </a:t>
            </a:r>
            <a:r>
              <a:rPr lang="en-US" sz="2800" b="1" dirty="0" err="1">
                <a:solidFill>
                  <a:srgbClr val="0070C0"/>
                </a:solidFill>
              </a:rPr>
              <a:t>dầu</a:t>
            </a:r>
            <a:r>
              <a:rPr lang="en-US" sz="2800" b="1" dirty="0">
                <a:solidFill>
                  <a:srgbClr val="0070C0"/>
                </a:solidFill>
              </a:rPr>
              <a:t>.</a:t>
            </a:r>
          </a:p>
        </p:txBody>
      </p:sp>
    </p:spTree>
    <p:extLst>
      <p:ext uri="{BB962C8B-B14F-4D97-AF65-F5344CB8AC3E}">
        <p14:creationId xmlns:p14="http://schemas.microsoft.com/office/powerpoint/2010/main" val="150732934"/>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descr="n87 Zalo Nguyen Thi Lan Anh"/>
          <p:cNvSpPr txBox="1"/>
          <p:nvPr/>
        </p:nvSpPr>
        <p:spPr>
          <a:xfrm>
            <a:off x="1193650" y="2754435"/>
            <a:ext cx="2228710" cy="400110"/>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Arial"/>
                <a:ea typeface="+mn-ea"/>
                <a:cs typeface="+mn-cs"/>
              </a:rPr>
              <a:t>Mỏ</a:t>
            </a:r>
            <a:r>
              <a:rPr kumimoji="0" lang="en-US" sz="2000" b="1" i="0" u="none" strike="noStrike" kern="1200" cap="none" spc="0" normalizeH="0" noProof="0" dirty="0">
                <a:ln>
                  <a:noFill/>
                </a:ln>
                <a:solidFill>
                  <a:srgbClr val="7030A0"/>
                </a:solidFill>
                <a:effectLst/>
                <a:uLnTx/>
                <a:uFillTx/>
                <a:latin typeface="Arial"/>
                <a:ea typeface="+mn-ea"/>
                <a:cs typeface="+mn-cs"/>
              </a:rPr>
              <a:t> </a:t>
            </a:r>
            <a:r>
              <a:rPr kumimoji="0" lang="en-US" sz="2000" b="1" i="0" u="none" strike="noStrike" kern="1200" cap="none" spc="0" normalizeH="0" baseline="0" noProof="0" dirty="0" err="1">
                <a:ln>
                  <a:noFill/>
                </a:ln>
                <a:solidFill>
                  <a:srgbClr val="7030A0"/>
                </a:solidFill>
                <a:effectLst/>
                <a:uLnTx/>
                <a:uFillTx/>
                <a:latin typeface="Arial"/>
                <a:ea typeface="+mn-ea"/>
                <a:cs typeface="+mn-cs"/>
              </a:rPr>
              <a:t>Bạch</a:t>
            </a:r>
            <a:r>
              <a:rPr kumimoji="0" lang="en-US" sz="2000" b="1" i="0" u="none" strike="noStrike" kern="1200" cap="none" spc="0" normalizeH="0" noProof="0" dirty="0">
                <a:ln>
                  <a:noFill/>
                </a:ln>
                <a:solidFill>
                  <a:srgbClr val="7030A0"/>
                </a:solidFill>
                <a:effectLst/>
                <a:uLnTx/>
                <a:uFillTx/>
                <a:latin typeface="Arial"/>
                <a:ea typeface="+mn-ea"/>
                <a:cs typeface="+mn-cs"/>
              </a:rPr>
              <a:t> </a:t>
            </a:r>
            <a:r>
              <a:rPr kumimoji="0" lang="en-US" sz="2000" b="1" i="0" u="none" strike="noStrike" kern="1200" cap="none" spc="0" normalizeH="0" noProof="0" dirty="0" err="1">
                <a:ln>
                  <a:noFill/>
                </a:ln>
                <a:solidFill>
                  <a:srgbClr val="7030A0"/>
                </a:solidFill>
                <a:effectLst/>
                <a:uLnTx/>
                <a:uFillTx/>
                <a:latin typeface="Arial"/>
                <a:ea typeface="+mn-ea"/>
                <a:cs typeface="+mn-cs"/>
              </a:rPr>
              <a:t>hổ</a:t>
            </a:r>
            <a:endParaRPr kumimoji="0" lang="en-US" sz="2000" b="1" i="0" u="none" strike="noStrike" kern="1200" cap="none" spc="0" normalizeH="0" baseline="0" noProof="0" dirty="0">
              <a:ln>
                <a:noFill/>
              </a:ln>
              <a:solidFill>
                <a:srgbClr val="7030A0"/>
              </a:solidFill>
              <a:effectLst/>
              <a:uLnTx/>
              <a:uFillTx/>
              <a:latin typeface="Arial"/>
              <a:ea typeface="+mn-ea"/>
              <a:cs typeface="+mn-cs"/>
            </a:endParaRPr>
          </a:p>
        </p:txBody>
      </p:sp>
      <p:pic>
        <p:nvPicPr>
          <p:cNvPr id="3" name="Picture 2" descr="n87 Zalo Nguyen Thi Lan Anh"/>
          <p:cNvPicPr>
            <a:picLocks noChangeAspect="1"/>
          </p:cNvPicPr>
          <p:nvPr/>
        </p:nvPicPr>
        <p:blipFill>
          <a:blip r:embed="rId2"/>
          <a:stretch>
            <a:fillRect/>
          </a:stretch>
        </p:blipFill>
        <p:spPr>
          <a:xfrm>
            <a:off x="593199" y="351796"/>
            <a:ext cx="3721339" cy="2155372"/>
          </a:xfrm>
          <a:prstGeom prst="rect">
            <a:avLst/>
          </a:prstGeom>
        </p:spPr>
      </p:pic>
      <p:pic>
        <p:nvPicPr>
          <p:cNvPr id="4" name="Picture 3" descr="n87 Zalo Nguyen Thi Lan Anh"/>
          <p:cNvPicPr>
            <a:picLocks noChangeAspect="1"/>
          </p:cNvPicPr>
          <p:nvPr/>
        </p:nvPicPr>
        <p:blipFill>
          <a:blip r:embed="rId3"/>
          <a:stretch>
            <a:fillRect/>
          </a:stretch>
        </p:blipFill>
        <p:spPr>
          <a:xfrm>
            <a:off x="4578002" y="351796"/>
            <a:ext cx="3298900" cy="2155372"/>
          </a:xfrm>
          <a:prstGeom prst="rect">
            <a:avLst/>
          </a:prstGeom>
        </p:spPr>
      </p:pic>
      <p:sp>
        <p:nvSpPr>
          <p:cNvPr id="24" name="TextBox 23" descr="n87 Zalo Nguyen Thi Lan Anh"/>
          <p:cNvSpPr txBox="1"/>
          <p:nvPr/>
        </p:nvSpPr>
        <p:spPr>
          <a:xfrm>
            <a:off x="4967968" y="2757765"/>
            <a:ext cx="2228710" cy="400110"/>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Arial"/>
                <a:ea typeface="+mn-ea"/>
                <a:cs typeface="+mn-cs"/>
              </a:rPr>
              <a:t>Mỏ</a:t>
            </a:r>
            <a:r>
              <a:rPr kumimoji="0" lang="en-US" sz="2000" b="1" i="0" u="none" strike="noStrike" kern="1200" cap="none" spc="0" normalizeH="0" noProof="0" dirty="0">
                <a:ln>
                  <a:noFill/>
                </a:ln>
                <a:solidFill>
                  <a:srgbClr val="7030A0"/>
                </a:solidFill>
                <a:effectLst/>
                <a:uLnTx/>
                <a:uFillTx/>
                <a:latin typeface="Arial"/>
                <a:ea typeface="+mn-ea"/>
                <a:cs typeface="+mn-cs"/>
              </a:rPr>
              <a:t> </a:t>
            </a:r>
            <a:r>
              <a:rPr lang="en-US" sz="2000" b="1" dirty="0" err="1">
                <a:solidFill>
                  <a:srgbClr val="7030A0"/>
                </a:solidFill>
                <a:latin typeface="Arial"/>
              </a:rPr>
              <a:t>Sư</a:t>
            </a:r>
            <a:r>
              <a:rPr lang="en-US" sz="2000" b="1" dirty="0">
                <a:solidFill>
                  <a:srgbClr val="7030A0"/>
                </a:solidFill>
                <a:latin typeface="Arial"/>
              </a:rPr>
              <a:t> </a:t>
            </a:r>
            <a:r>
              <a:rPr lang="en-US" sz="2000" b="1" dirty="0" err="1">
                <a:solidFill>
                  <a:srgbClr val="7030A0"/>
                </a:solidFill>
                <a:latin typeface="Arial"/>
              </a:rPr>
              <a:t>tử</a:t>
            </a:r>
            <a:r>
              <a:rPr lang="en-US" sz="2000" b="1" dirty="0">
                <a:solidFill>
                  <a:srgbClr val="7030A0"/>
                </a:solidFill>
                <a:latin typeface="Arial"/>
              </a:rPr>
              <a:t> </a:t>
            </a:r>
            <a:r>
              <a:rPr lang="en-US" sz="2000" b="1" dirty="0" err="1">
                <a:solidFill>
                  <a:srgbClr val="7030A0"/>
                </a:solidFill>
                <a:latin typeface="Arial"/>
              </a:rPr>
              <a:t>đen</a:t>
            </a:r>
            <a:endParaRPr kumimoji="0" lang="en-US" sz="2000" b="1" i="0" u="none" strike="noStrike" kern="1200" cap="none" spc="0" normalizeH="0" baseline="0" noProof="0" dirty="0">
              <a:ln>
                <a:noFill/>
              </a:ln>
              <a:solidFill>
                <a:srgbClr val="7030A0"/>
              </a:solidFill>
              <a:effectLst/>
              <a:uLnTx/>
              <a:uFillTx/>
              <a:latin typeface="Arial"/>
              <a:ea typeface="+mn-ea"/>
              <a:cs typeface="+mn-cs"/>
            </a:endParaRPr>
          </a:p>
        </p:txBody>
      </p:sp>
      <p:pic>
        <p:nvPicPr>
          <p:cNvPr id="5" name="Picture 4" descr="n87 Zalo Nguyen Thi Lan Anh"/>
          <p:cNvPicPr>
            <a:picLocks noChangeAspect="1"/>
          </p:cNvPicPr>
          <p:nvPr/>
        </p:nvPicPr>
        <p:blipFill>
          <a:blip r:embed="rId4"/>
          <a:stretch>
            <a:fillRect/>
          </a:stretch>
        </p:blipFill>
        <p:spPr>
          <a:xfrm>
            <a:off x="8137382" y="351796"/>
            <a:ext cx="3438518" cy="2173084"/>
          </a:xfrm>
          <a:prstGeom prst="rect">
            <a:avLst/>
          </a:prstGeom>
        </p:spPr>
      </p:pic>
      <p:sp>
        <p:nvSpPr>
          <p:cNvPr id="26" name="TextBox 25" descr="n87 Zalo Nguyen Thi Lan Anh"/>
          <p:cNvSpPr txBox="1"/>
          <p:nvPr/>
        </p:nvSpPr>
        <p:spPr>
          <a:xfrm>
            <a:off x="8742286" y="2762365"/>
            <a:ext cx="2228710" cy="400110"/>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Arial"/>
                <a:ea typeface="+mn-ea"/>
                <a:cs typeface="+mn-cs"/>
              </a:rPr>
              <a:t>Mỏ</a:t>
            </a:r>
            <a:r>
              <a:rPr kumimoji="0" lang="en-US" sz="2000" b="1" i="0" u="none" strike="noStrike" kern="1200" cap="none" spc="0" normalizeH="0" noProof="0" dirty="0">
                <a:ln>
                  <a:noFill/>
                </a:ln>
                <a:solidFill>
                  <a:srgbClr val="7030A0"/>
                </a:solidFill>
                <a:effectLst/>
                <a:uLnTx/>
                <a:uFillTx/>
                <a:latin typeface="Arial"/>
                <a:ea typeface="+mn-ea"/>
                <a:cs typeface="+mn-cs"/>
              </a:rPr>
              <a:t> </a:t>
            </a:r>
            <a:r>
              <a:rPr lang="en-US" sz="2000" b="1" dirty="0" err="1">
                <a:solidFill>
                  <a:srgbClr val="7030A0"/>
                </a:solidFill>
                <a:latin typeface="Arial"/>
              </a:rPr>
              <a:t>Sư</a:t>
            </a:r>
            <a:r>
              <a:rPr lang="en-US" sz="2000" b="1" dirty="0">
                <a:solidFill>
                  <a:srgbClr val="7030A0"/>
                </a:solidFill>
                <a:latin typeface="Arial"/>
              </a:rPr>
              <a:t> </a:t>
            </a:r>
            <a:r>
              <a:rPr lang="en-US" sz="2000" b="1" dirty="0" err="1">
                <a:solidFill>
                  <a:srgbClr val="7030A0"/>
                </a:solidFill>
                <a:latin typeface="Arial"/>
              </a:rPr>
              <a:t>tử</a:t>
            </a:r>
            <a:r>
              <a:rPr lang="en-US" sz="2000" b="1" dirty="0">
                <a:solidFill>
                  <a:srgbClr val="7030A0"/>
                </a:solidFill>
                <a:latin typeface="Arial"/>
              </a:rPr>
              <a:t> </a:t>
            </a:r>
            <a:r>
              <a:rPr lang="en-US" sz="2000" b="1" dirty="0" err="1">
                <a:solidFill>
                  <a:srgbClr val="7030A0"/>
                </a:solidFill>
                <a:latin typeface="Arial"/>
              </a:rPr>
              <a:t>vàng</a:t>
            </a:r>
            <a:endParaRPr kumimoji="0" lang="en-US" sz="2000" b="1" i="0" u="none" strike="noStrike" kern="1200" cap="none" spc="0" normalizeH="0" baseline="0" noProof="0" dirty="0">
              <a:ln>
                <a:noFill/>
              </a:ln>
              <a:solidFill>
                <a:srgbClr val="7030A0"/>
              </a:solidFill>
              <a:effectLst/>
              <a:uLnTx/>
              <a:uFillTx/>
              <a:latin typeface="Arial"/>
              <a:ea typeface="+mn-ea"/>
              <a:cs typeface="+mn-cs"/>
            </a:endParaRPr>
          </a:p>
        </p:txBody>
      </p:sp>
      <p:pic>
        <p:nvPicPr>
          <p:cNvPr id="7" name="Picture 6" descr="n87 Zalo Nguyen Thi Lan Anh"/>
          <p:cNvPicPr>
            <a:picLocks noChangeAspect="1"/>
          </p:cNvPicPr>
          <p:nvPr/>
        </p:nvPicPr>
        <p:blipFill>
          <a:blip r:embed="rId5"/>
          <a:stretch>
            <a:fillRect/>
          </a:stretch>
        </p:blipFill>
        <p:spPr>
          <a:xfrm>
            <a:off x="593198" y="3278505"/>
            <a:ext cx="3721339" cy="2675179"/>
          </a:xfrm>
          <a:prstGeom prst="rect">
            <a:avLst/>
          </a:prstGeom>
        </p:spPr>
      </p:pic>
      <p:sp>
        <p:nvSpPr>
          <p:cNvPr id="27" name="TextBox 26" descr="n87 Zalo Nguyen Thi Lan Anh"/>
          <p:cNvSpPr txBox="1"/>
          <p:nvPr/>
        </p:nvSpPr>
        <p:spPr>
          <a:xfrm>
            <a:off x="1446881" y="6201605"/>
            <a:ext cx="2228710" cy="400110"/>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Arial"/>
                <a:ea typeface="+mn-ea"/>
                <a:cs typeface="+mn-cs"/>
              </a:rPr>
              <a:t>Mỏ</a:t>
            </a:r>
            <a:r>
              <a:rPr kumimoji="0" lang="en-US" sz="2000" b="1" i="0" u="none" strike="noStrike" kern="1200" cap="none" spc="0" normalizeH="0" noProof="0" dirty="0">
                <a:ln>
                  <a:noFill/>
                </a:ln>
                <a:solidFill>
                  <a:srgbClr val="7030A0"/>
                </a:solidFill>
                <a:effectLst/>
                <a:uLnTx/>
                <a:uFillTx/>
                <a:latin typeface="Arial"/>
                <a:ea typeface="+mn-ea"/>
                <a:cs typeface="+mn-cs"/>
              </a:rPr>
              <a:t> </a:t>
            </a:r>
            <a:r>
              <a:rPr lang="en-US" sz="2000" b="1" dirty="0" err="1">
                <a:solidFill>
                  <a:srgbClr val="7030A0"/>
                </a:solidFill>
                <a:latin typeface="Arial"/>
              </a:rPr>
              <a:t>Sư</a:t>
            </a:r>
            <a:r>
              <a:rPr lang="en-US" sz="2000" b="1" dirty="0">
                <a:solidFill>
                  <a:srgbClr val="7030A0"/>
                </a:solidFill>
                <a:latin typeface="Arial"/>
              </a:rPr>
              <a:t> </a:t>
            </a:r>
            <a:r>
              <a:rPr lang="en-US" sz="2000" b="1" dirty="0" err="1">
                <a:solidFill>
                  <a:srgbClr val="7030A0"/>
                </a:solidFill>
                <a:latin typeface="Arial"/>
              </a:rPr>
              <a:t>tử</a:t>
            </a:r>
            <a:r>
              <a:rPr lang="en-US" sz="2000" b="1" dirty="0">
                <a:solidFill>
                  <a:srgbClr val="7030A0"/>
                </a:solidFill>
                <a:latin typeface="Arial"/>
              </a:rPr>
              <a:t> </a:t>
            </a:r>
            <a:r>
              <a:rPr lang="en-US" sz="2000" b="1" dirty="0" err="1">
                <a:solidFill>
                  <a:srgbClr val="7030A0"/>
                </a:solidFill>
                <a:latin typeface="Arial"/>
              </a:rPr>
              <a:t>trắng</a:t>
            </a:r>
            <a:endParaRPr kumimoji="0" lang="en-US" sz="2000" b="1" i="0" u="none" strike="noStrike" kern="1200" cap="none" spc="0" normalizeH="0" baseline="0" noProof="0" dirty="0">
              <a:ln>
                <a:noFill/>
              </a:ln>
              <a:solidFill>
                <a:srgbClr val="7030A0"/>
              </a:solidFill>
              <a:effectLst/>
              <a:uLnTx/>
              <a:uFillTx/>
              <a:latin typeface="Arial"/>
              <a:ea typeface="+mn-ea"/>
              <a:cs typeface="+mn-cs"/>
            </a:endParaRPr>
          </a:p>
        </p:txBody>
      </p:sp>
      <p:pic>
        <p:nvPicPr>
          <p:cNvPr id="8" name="Picture 7" descr="n87 Zalo Nguyen Thi Lan Anh"/>
          <p:cNvPicPr>
            <a:picLocks noChangeAspect="1"/>
          </p:cNvPicPr>
          <p:nvPr/>
        </p:nvPicPr>
        <p:blipFill>
          <a:blip r:embed="rId6"/>
          <a:stretch>
            <a:fillRect/>
          </a:stretch>
        </p:blipFill>
        <p:spPr>
          <a:xfrm>
            <a:off x="4578001" y="3471257"/>
            <a:ext cx="3298901" cy="2482427"/>
          </a:xfrm>
          <a:prstGeom prst="rect">
            <a:avLst/>
          </a:prstGeom>
        </p:spPr>
      </p:pic>
      <p:sp>
        <p:nvSpPr>
          <p:cNvPr id="32" name="TextBox 31" descr="n87 Zalo Nguyen Thi Lan Anh"/>
          <p:cNvSpPr txBox="1"/>
          <p:nvPr/>
        </p:nvSpPr>
        <p:spPr>
          <a:xfrm>
            <a:off x="4888431" y="6180338"/>
            <a:ext cx="2228710" cy="400110"/>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Arial"/>
                <a:ea typeface="+mn-ea"/>
                <a:cs typeface="+mn-cs"/>
              </a:rPr>
              <a:t>Mỏ</a:t>
            </a:r>
            <a:r>
              <a:rPr kumimoji="0" lang="en-US" sz="2000" b="1" i="0" u="none" strike="noStrike" kern="1200" cap="none" spc="0" normalizeH="0" noProof="0" dirty="0">
                <a:ln>
                  <a:noFill/>
                </a:ln>
                <a:solidFill>
                  <a:srgbClr val="7030A0"/>
                </a:solidFill>
                <a:effectLst/>
                <a:uLnTx/>
                <a:uFillTx/>
                <a:latin typeface="Arial"/>
                <a:ea typeface="+mn-ea"/>
                <a:cs typeface="+mn-cs"/>
              </a:rPr>
              <a:t> </a:t>
            </a:r>
            <a:r>
              <a:rPr lang="en-US" sz="2000" b="1" dirty="0" err="1">
                <a:solidFill>
                  <a:srgbClr val="7030A0"/>
                </a:solidFill>
                <a:latin typeface="Arial"/>
              </a:rPr>
              <a:t>Sư</a:t>
            </a:r>
            <a:r>
              <a:rPr lang="en-US" sz="2000" b="1" dirty="0">
                <a:solidFill>
                  <a:srgbClr val="7030A0"/>
                </a:solidFill>
                <a:latin typeface="Arial"/>
              </a:rPr>
              <a:t> </a:t>
            </a:r>
            <a:r>
              <a:rPr lang="en-US" sz="2000" b="1" dirty="0" err="1">
                <a:solidFill>
                  <a:srgbClr val="7030A0"/>
                </a:solidFill>
                <a:latin typeface="Arial"/>
              </a:rPr>
              <a:t>tử</a:t>
            </a:r>
            <a:r>
              <a:rPr lang="en-US" sz="2000" b="1" dirty="0">
                <a:solidFill>
                  <a:srgbClr val="7030A0"/>
                </a:solidFill>
                <a:latin typeface="Arial"/>
              </a:rPr>
              <a:t> </a:t>
            </a:r>
            <a:r>
              <a:rPr lang="en-US" sz="2000" b="1" dirty="0" err="1">
                <a:solidFill>
                  <a:srgbClr val="7030A0"/>
                </a:solidFill>
                <a:latin typeface="Arial"/>
              </a:rPr>
              <a:t>nâu</a:t>
            </a:r>
            <a:endParaRPr kumimoji="0" lang="en-US" sz="2000" b="1" i="0" u="none" strike="noStrike" kern="1200" cap="none" spc="0" normalizeH="0" baseline="0" noProof="0" dirty="0">
              <a:ln>
                <a:noFill/>
              </a:ln>
              <a:solidFill>
                <a:srgbClr val="7030A0"/>
              </a:solidFill>
              <a:effectLst/>
              <a:uLnTx/>
              <a:uFillTx/>
              <a:latin typeface="Arial"/>
              <a:ea typeface="+mn-ea"/>
              <a:cs typeface="+mn-cs"/>
            </a:endParaRPr>
          </a:p>
        </p:txBody>
      </p:sp>
      <p:pic>
        <p:nvPicPr>
          <p:cNvPr id="11" name="Picture 10" descr="n87 Zalo Nguyen Thi Lan Anh"/>
          <p:cNvPicPr>
            <a:picLocks noChangeAspect="1"/>
          </p:cNvPicPr>
          <p:nvPr/>
        </p:nvPicPr>
        <p:blipFill>
          <a:blip r:embed="rId7"/>
          <a:stretch>
            <a:fillRect/>
          </a:stretch>
        </p:blipFill>
        <p:spPr>
          <a:xfrm>
            <a:off x="8137382" y="3471257"/>
            <a:ext cx="3438518" cy="2589909"/>
          </a:xfrm>
          <a:prstGeom prst="rect">
            <a:avLst/>
          </a:prstGeom>
        </p:spPr>
      </p:pic>
      <p:sp>
        <p:nvSpPr>
          <p:cNvPr id="33" name="TextBox 32" descr="n87 Zalo Nguyen Thi Lan Anh"/>
          <p:cNvSpPr txBox="1"/>
          <p:nvPr/>
        </p:nvSpPr>
        <p:spPr>
          <a:xfrm>
            <a:off x="8742286" y="6206577"/>
            <a:ext cx="2228710" cy="400110"/>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7030A0"/>
                </a:solidFill>
                <a:effectLst/>
                <a:uLnTx/>
                <a:uFillTx/>
                <a:latin typeface="Arial"/>
                <a:ea typeface="+mn-ea"/>
                <a:cs typeface="+mn-cs"/>
              </a:rPr>
              <a:t>Mỏ</a:t>
            </a:r>
            <a:r>
              <a:rPr lang="en-US" sz="2000" b="1" dirty="0">
                <a:solidFill>
                  <a:srgbClr val="7030A0"/>
                </a:solidFill>
                <a:latin typeface="Arial"/>
              </a:rPr>
              <a:t> </a:t>
            </a:r>
            <a:r>
              <a:rPr lang="en-US" sz="2000" b="1" dirty="0" err="1">
                <a:solidFill>
                  <a:srgbClr val="7030A0"/>
                </a:solidFill>
                <a:latin typeface="Arial"/>
              </a:rPr>
              <a:t>Đại</a:t>
            </a:r>
            <a:r>
              <a:rPr lang="en-US" sz="2000" b="1" dirty="0">
                <a:solidFill>
                  <a:srgbClr val="7030A0"/>
                </a:solidFill>
                <a:latin typeface="Arial"/>
              </a:rPr>
              <a:t> </a:t>
            </a:r>
            <a:r>
              <a:rPr lang="en-US" sz="2000" b="1" dirty="0" err="1">
                <a:solidFill>
                  <a:srgbClr val="7030A0"/>
                </a:solidFill>
                <a:latin typeface="Arial"/>
              </a:rPr>
              <a:t>hùng</a:t>
            </a:r>
            <a:endParaRPr kumimoji="0" lang="en-US" sz="2000" b="1" i="0" u="none" strike="noStrike" kern="1200" cap="none" spc="0" normalizeH="0" baseline="0" noProof="0" dirty="0">
              <a:ln>
                <a:noFill/>
              </a:ln>
              <a:solidFill>
                <a:srgbClr val="7030A0"/>
              </a:solidFill>
              <a:effectLst/>
              <a:uLnTx/>
              <a:uFillTx/>
              <a:latin typeface="Arial"/>
              <a:ea typeface="+mn-ea"/>
              <a:cs typeface="+mn-cs"/>
            </a:endParaRPr>
          </a:p>
        </p:txBody>
      </p:sp>
    </p:spTree>
    <p:extLst>
      <p:ext uri="{BB962C8B-B14F-4D97-AF65-F5344CB8AC3E}">
        <p14:creationId xmlns:p14="http://schemas.microsoft.com/office/powerpoint/2010/main" val="2281037989"/>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theme/theme1.xml><?xml version="1.0" encoding="utf-8"?>
<a:theme xmlns:a="http://schemas.openxmlformats.org/drawingml/2006/main" name="1_Estival Flowers by Slidesgo">
  <a:themeElements>
    <a:clrScheme name="Simple Light">
      <a:dk1>
        <a:srgbClr val="000000"/>
      </a:dk1>
      <a:lt1>
        <a:srgbClr val="EA8C6D"/>
      </a:lt1>
      <a:dk2>
        <a:srgbClr val="FAF2DD"/>
      </a:dk2>
      <a:lt2>
        <a:srgbClr val="FFD692"/>
      </a:lt2>
      <a:accent1>
        <a:srgbClr val="FFA43C"/>
      </a:accent1>
      <a:accent2>
        <a:srgbClr val="EA3F28"/>
      </a:accent2>
      <a:accent3>
        <a:srgbClr val="2EA19D"/>
      </a:accent3>
      <a:accent4>
        <a:srgbClr val="0A7C7F"/>
      </a:accent4>
      <a:accent5>
        <a:srgbClr val="095E72"/>
      </a:accent5>
      <a:accent6>
        <a:srgbClr val="05435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ontents Slide Master">
  <a:themeElements>
    <a:clrScheme name="ALLPPT-303">
      <a:dk1>
        <a:sysClr val="windowText" lastClr="000000"/>
      </a:dk1>
      <a:lt1>
        <a:sysClr val="window" lastClr="FFFFFF"/>
      </a:lt1>
      <a:dk2>
        <a:srgbClr val="1F497D"/>
      </a:dk2>
      <a:lt2>
        <a:srgbClr val="EEECE1"/>
      </a:lt2>
      <a:accent1>
        <a:srgbClr val="FD2906"/>
      </a:accent1>
      <a:accent2>
        <a:srgbClr val="262626"/>
      </a:accent2>
      <a:accent3>
        <a:srgbClr val="FD2906"/>
      </a:accent3>
      <a:accent4>
        <a:srgbClr val="262626"/>
      </a:accent4>
      <a:accent5>
        <a:srgbClr val="FD2906"/>
      </a:accent5>
      <a:accent6>
        <a:srgbClr val="262626"/>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rio template">
  <a:themeElements>
    <a:clrScheme name="Custom 347">
      <a:dk1>
        <a:srgbClr val="2B3547"/>
      </a:dk1>
      <a:lt1>
        <a:srgbClr val="FFFFFF"/>
      </a:lt1>
      <a:dk2>
        <a:srgbClr val="7F8B91"/>
      </a:dk2>
      <a:lt2>
        <a:srgbClr val="EDF0EB"/>
      </a:lt2>
      <a:accent1>
        <a:srgbClr val="AEE25A"/>
      </a:accent1>
      <a:accent2>
        <a:srgbClr val="51C026"/>
      </a:accent2>
      <a:accent3>
        <a:srgbClr val="5DDBA7"/>
      </a:accent3>
      <a:accent4>
        <a:srgbClr val="29AFA2"/>
      </a:accent4>
      <a:accent5>
        <a:srgbClr val="809DC2"/>
      </a:accent5>
      <a:accent6>
        <a:srgbClr val="596885"/>
      </a:accent6>
      <a:hlink>
        <a:srgbClr val="52AC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Curio template">
  <a:themeElements>
    <a:clrScheme name="Custom 347">
      <a:dk1>
        <a:srgbClr val="2B3547"/>
      </a:dk1>
      <a:lt1>
        <a:srgbClr val="FFFFFF"/>
      </a:lt1>
      <a:dk2>
        <a:srgbClr val="7F8B91"/>
      </a:dk2>
      <a:lt2>
        <a:srgbClr val="EDF0EB"/>
      </a:lt2>
      <a:accent1>
        <a:srgbClr val="AEE25A"/>
      </a:accent1>
      <a:accent2>
        <a:srgbClr val="51C026"/>
      </a:accent2>
      <a:accent3>
        <a:srgbClr val="5DDBA7"/>
      </a:accent3>
      <a:accent4>
        <a:srgbClr val="29AFA2"/>
      </a:accent4>
      <a:accent5>
        <a:srgbClr val="809DC2"/>
      </a:accent5>
      <a:accent6>
        <a:srgbClr val="596885"/>
      </a:accent6>
      <a:hlink>
        <a:srgbClr val="52AC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5742</TotalTime>
  <Words>3426</Words>
  <PresentationFormat>Màn hình rộng</PresentationFormat>
  <Paragraphs>288</Paragraphs>
  <Slides>55</Slides>
  <Notes>7</Notes>
  <HiddenSlides>0</HiddenSlides>
  <MMClips>5</MMClips>
  <ScaleCrop>false</ScaleCrop>
  <HeadingPairs>
    <vt:vector size="6" baseType="variant">
      <vt:variant>
        <vt:lpstr>Phông được Dùng</vt:lpstr>
      </vt:variant>
      <vt:variant>
        <vt:i4>15</vt:i4>
      </vt:variant>
      <vt:variant>
        <vt:lpstr>Chủ đề</vt:lpstr>
      </vt:variant>
      <vt:variant>
        <vt:i4>7</vt:i4>
      </vt:variant>
      <vt:variant>
        <vt:lpstr>Tiêu đề Bản chiếu</vt:lpstr>
      </vt:variant>
      <vt:variant>
        <vt:i4>55</vt:i4>
      </vt:variant>
    </vt:vector>
  </HeadingPairs>
  <TitlesOfParts>
    <vt:vector size="77" baseType="lpstr">
      <vt:lpstr>American Captain</vt:lpstr>
      <vt:lpstr>Happy Monkey</vt:lpstr>
      <vt:lpstr>Mallanna</vt:lpstr>
      <vt:lpstr>Sriracha</vt:lpstr>
      <vt:lpstr>UVF Bebas Neue</vt:lpstr>
      <vt:lpstr>Amatic SC</vt:lpstr>
      <vt:lpstr>Arial</vt:lpstr>
      <vt:lpstr>Calibri</vt:lpstr>
      <vt:lpstr>Calibri Light</vt:lpstr>
      <vt:lpstr>Livvic</vt:lpstr>
      <vt:lpstr>Nunito</vt:lpstr>
      <vt:lpstr>Nunito SemiBold</vt:lpstr>
      <vt:lpstr>Roboto Condensed Light</vt:lpstr>
      <vt:lpstr>Times New Roman</vt:lpstr>
      <vt:lpstr>Wingdings</vt:lpstr>
      <vt:lpstr>1_Estival Flowers by Slidesgo</vt:lpstr>
      <vt:lpstr>1_Office Theme</vt:lpstr>
      <vt:lpstr>Office Theme</vt:lpstr>
      <vt:lpstr>2_Office Theme</vt:lpstr>
      <vt:lpstr>Contents Slide Master</vt:lpstr>
      <vt:lpstr>Curio template</vt:lpstr>
      <vt:lpstr>1_Curio template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Trò chơi:  Thử tài trí nhớ</vt:lpstr>
      <vt:lpstr>Bản trình bày PowerPoint</vt:lpstr>
      <vt:lpstr>Điền từ thích hợp vào chỗ trống:</vt:lpstr>
      <vt:lpstr>Điền từ thích hợp vào chỗ trống:</vt:lpstr>
      <vt:lpstr>Điền từ thích hợp vào chỗ trống:</vt:lpstr>
      <vt:lpstr>Điền từ thích hợp vào chỗ trống:</vt:lpstr>
      <vt:lpstr>Điền từ thích hợp vào chỗ trống:</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2022-03-24T13:10:16Z</dcterms:created>
  <dcterms:modified xsi:type="dcterms:W3CDTF">2023-08-22T03:01:07Z</dcterms:modified>
</cp:coreProperties>
</file>