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16"/>
  </p:notesMasterIdLst>
  <p:sldIdLst>
    <p:sldId id="291" r:id="rId3"/>
    <p:sldId id="293" r:id="rId4"/>
    <p:sldId id="294" r:id="rId5"/>
    <p:sldId id="295" r:id="rId6"/>
    <p:sldId id="296" r:id="rId7"/>
    <p:sldId id="297" r:id="rId8"/>
    <p:sldId id="298" r:id="rId9"/>
    <p:sldId id="299" r:id="rId10"/>
    <p:sldId id="300" r:id="rId11"/>
    <p:sldId id="305" r:id="rId12"/>
    <p:sldId id="303" r:id="rId13"/>
    <p:sldId id="304" r:id="rId14"/>
    <p:sldId id="28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=""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-42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051463-38AD-44D0-82E0-22F178E5D11E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505E7F-62A9-4701-BFC2-BAF91B980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75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579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611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663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796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45907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936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211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84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656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94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62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8392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280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307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151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979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494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093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464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996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783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689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567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801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329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034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303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621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774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78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013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97" r:id="rId12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823671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19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9.png"/><Relationship Id="rId5" Type="http://schemas.openxmlformats.org/officeDocument/2006/relationships/image" Target="../media/image20.png"/><Relationship Id="rId10" Type="http://schemas.openxmlformats.org/officeDocument/2006/relationships/image" Target="../media/image28.png"/><Relationship Id="rId4" Type="http://schemas.openxmlformats.org/officeDocument/2006/relationships/image" Target="../media/image14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6.png"/><Relationship Id="rId7" Type="http://schemas.openxmlformats.org/officeDocument/2006/relationships/image" Target="../media/image18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15.png"/><Relationship Id="rId5" Type="http://schemas.openxmlformats.org/officeDocument/2006/relationships/image" Target="../media/image32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29.png"/><Relationship Id="rId1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4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>
            <a:fillRect/>
          </a:stretch>
        </p:blipFill>
        <p:spPr bwMode="auto">
          <a:xfrm>
            <a:off x="0" y="0"/>
            <a:ext cx="12199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>
            <a:fillRect/>
          </a:stretch>
        </p:blipFill>
        <p:spPr bwMode="auto">
          <a:xfrm>
            <a:off x="0" y="-202512"/>
            <a:ext cx="12207876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527050" y="4214813"/>
            <a:ext cx="106029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algn="ctr" eaLnBrk="1" hangingPunct="1"/>
            <a:r>
              <a:rPr lang="en-US" altLang="zh-CN" sz="7200" b="1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Xin chào tất cả các con!</a:t>
            </a:r>
            <a:endParaRPr lang="zh-CN" altLang="en-US" sz="7200" b="1">
              <a:latin typeface="HP001 4 hàng" panose="020B0603050302020204" pitchFamily="34" charset="0"/>
              <a:ea typeface="字魂17号-萌趣果冻体"/>
              <a:cs typeface="Times New Roman" panose="02020603050405020304" pitchFamily="18" charset="0"/>
            </a:endParaRPr>
          </a:p>
        </p:txBody>
      </p:sp>
      <p:pic>
        <p:nvPicPr>
          <p:cNvPr id="6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2512"/>
            <a:ext cx="1412204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70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02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712F110-C1FC-4263-B780-DD377C39C7F9}"/>
              </a:ext>
            </a:extLst>
          </p:cNvPr>
          <p:cNvSpPr/>
          <p:nvPr/>
        </p:nvSpPr>
        <p:spPr>
          <a:xfrm>
            <a:off x="7348002" y="1941338"/>
            <a:ext cx="3483967" cy="191590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9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3B71264-C090-456C-972A-4F20A48D5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F6107722-8034-425A-958D-10B680E53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A81FB204-22B9-4566-ABE6-397871846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69439CEC-9F1D-42CF-B72C-064937CF18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84AC4AFF-6BBC-4ABE-A6E8-D3063820BD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BB911CE9-928E-477A-B3AC-4B6FDB50A8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4D1B6485-3BB7-402F-93E4-0DD2DD86CA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B962FA2F-D87F-48B6-8D6C-408F50C6DB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31967DD1-C1FA-476C-B795-42FB3BF450D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1A62BFEB-70F2-482D-9420-91C44AFA7E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5B47641D-9B33-4B4A-9389-9B763CA193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xmlns="" id="{5B2A9A4C-B5BC-4D92-87D2-F750148EC297}"/>
              </a:ext>
            </a:extLst>
          </p:cNvPr>
          <p:cNvSpPr/>
          <p:nvPr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3AF095B3-79C9-45E2-BFF1-9B81F4C37F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01CDA80-078A-4FCC-9CB8-7B44551BE441}"/>
              </a:ext>
            </a:extLst>
          </p:cNvPr>
          <p:cNvSpPr/>
          <p:nvPr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74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2" name="TextBox 9"/>
          <p:cNvSpPr txBox="1">
            <a:spLocks noChangeArrowheads="1"/>
          </p:cNvSpPr>
          <p:nvPr/>
        </p:nvSpPr>
        <p:spPr bwMode="auto">
          <a:xfrm>
            <a:off x="3517105" y="3886886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 dirty="0" err="1">
                <a:solidFill>
                  <a:schemeClr val="bg1"/>
                </a:solidFill>
                <a:latin typeface="UTM Avo" charset="0"/>
              </a:rPr>
              <a:t>HẸN</a:t>
            </a:r>
            <a:r>
              <a:rPr lang="en-US" sz="6600" dirty="0">
                <a:solidFill>
                  <a:schemeClr val="bg1"/>
                </a:solidFill>
                <a:latin typeface="UTM Avo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UTM Avo" charset="0"/>
              </a:rPr>
              <a:t>GẶP</a:t>
            </a:r>
            <a:r>
              <a:rPr lang="en-US" sz="6600" dirty="0">
                <a:solidFill>
                  <a:schemeClr val="bg1"/>
                </a:solidFill>
                <a:latin typeface="UTM Avo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UTM Avo" charset="0"/>
              </a:rPr>
              <a:t>LẠI</a:t>
            </a:r>
            <a:endParaRPr lang="en-US" sz="6600" dirty="0">
              <a:solidFill>
                <a:schemeClr val="bg1"/>
              </a:solidFill>
              <a:latin typeface="UTM Avo" charset="0"/>
            </a:endParaRPr>
          </a:p>
        </p:txBody>
      </p:sp>
      <p:pic>
        <p:nvPicPr>
          <p:cNvPr id="4" name="Picture 2" descr="Kết nối tri thức với cuộc số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8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53863" y="2704357"/>
            <a:ext cx="72275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chữ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lang="en-US" sz="60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hoa</a:t>
            </a:r>
            <a:r>
              <a:rPr lang="en-US" sz="60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D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60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64" y="-678424"/>
            <a:ext cx="11858377" cy="74105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773864" y="3275730"/>
            <a:ext cx="2983258" cy="24709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5AC7629-9933-41FF-B4A2-4C1E629A581F}"/>
              </a:ext>
            </a:extLst>
          </p:cNvPr>
          <p:cNvSpPr txBox="1"/>
          <p:nvPr/>
        </p:nvSpPr>
        <p:spPr>
          <a:xfrm>
            <a:off x="943897" y="5909187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E0CC1A7-2BC1-4A7B-B4CD-062B23C025B6}"/>
              </a:ext>
            </a:extLst>
          </p:cNvPr>
          <p:cNvSpPr txBox="1"/>
          <p:nvPr/>
        </p:nvSpPr>
        <p:spPr>
          <a:xfrm>
            <a:off x="3612325" y="5909186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663E3E8-698B-4F84-8AD8-A04196B9A58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157" r="50282" b="-1"/>
          <a:stretch/>
        </p:blipFill>
        <p:spPr>
          <a:xfrm>
            <a:off x="4146759" y="2287950"/>
            <a:ext cx="2615867" cy="267994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91E4A98-CF6C-4253-9109-D17021F4880C}"/>
              </a:ext>
            </a:extLst>
          </p:cNvPr>
          <p:cNvGrpSpPr/>
          <p:nvPr/>
        </p:nvGrpSpPr>
        <p:grpSpPr>
          <a:xfrm>
            <a:off x="7109137" y="2942453"/>
            <a:ext cx="2025445" cy="2025445"/>
            <a:chOff x="3669814" y="2503541"/>
            <a:chExt cx="2025445" cy="2025445"/>
          </a:xfrm>
        </p:grpSpPr>
        <p:pic>
          <p:nvPicPr>
            <p:cNvPr id="13" name="Picture 2" descr="Bản mềm bộ mẫu chữ cao 2,5 ô ly dành cho học sinh tiểu học">
              <a:extLst>
                <a:ext uri="{FF2B5EF4-FFF2-40B4-BE49-F238E27FC236}">
                  <a16:creationId xmlns:a16="http://schemas.microsoft.com/office/drawing/2014/main" xmlns="" id="{16EE8245-2C45-4A78-8452-5D96DC1E263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94" t="23653" r="13603" b="23954"/>
            <a:stretch/>
          </p:blipFill>
          <p:spPr bwMode="auto">
            <a:xfrm>
              <a:off x="3669814" y="2503541"/>
              <a:ext cx="2025445" cy="2025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5">
              <a:extLst>
                <a:ext uri="{FF2B5EF4-FFF2-40B4-BE49-F238E27FC236}">
                  <a16:creationId xmlns:a16="http://schemas.microsoft.com/office/drawing/2014/main" xmlns="" id="{4F05408D-9414-4CC1-8A25-A3F938978DD7}"/>
                </a:ext>
              </a:extLst>
            </p:cNvPr>
            <p:cNvSpPr/>
            <p:nvPr/>
          </p:nvSpPr>
          <p:spPr>
            <a:xfrm>
              <a:off x="4031456" y="3671889"/>
              <a:ext cx="333374" cy="230980"/>
            </a:xfrm>
            <a:custGeom>
              <a:avLst/>
              <a:gdLst>
                <a:gd name="connsiteX0" fmla="*/ 0 w 283368"/>
                <a:gd name="connsiteY0" fmla="*/ 0 h 216693"/>
                <a:gd name="connsiteX1" fmla="*/ 283368 w 283368"/>
                <a:gd name="connsiteY1" fmla="*/ 0 h 216693"/>
                <a:gd name="connsiteX2" fmla="*/ 283368 w 283368"/>
                <a:gd name="connsiteY2" fmla="*/ 216693 h 216693"/>
                <a:gd name="connsiteX3" fmla="*/ 0 w 283368"/>
                <a:gd name="connsiteY3" fmla="*/ 216693 h 216693"/>
                <a:gd name="connsiteX4" fmla="*/ 0 w 283368"/>
                <a:gd name="connsiteY4" fmla="*/ 0 h 216693"/>
                <a:gd name="connsiteX0" fmla="*/ 0 w 290512"/>
                <a:gd name="connsiteY0" fmla="*/ 0 h 221455"/>
                <a:gd name="connsiteX1" fmla="*/ 283368 w 290512"/>
                <a:gd name="connsiteY1" fmla="*/ 0 h 221455"/>
                <a:gd name="connsiteX2" fmla="*/ 290512 w 290512"/>
                <a:gd name="connsiteY2" fmla="*/ 221455 h 221455"/>
                <a:gd name="connsiteX3" fmla="*/ 0 w 290512"/>
                <a:gd name="connsiteY3" fmla="*/ 216693 h 221455"/>
                <a:gd name="connsiteX4" fmla="*/ 0 w 290512"/>
                <a:gd name="connsiteY4" fmla="*/ 0 h 22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512" h="221455">
                  <a:moveTo>
                    <a:pt x="0" y="0"/>
                  </a:moveTo>
                  <a:lnTo>
                    <a:pt x="283368" y="0"/>
                  </a:lnTo>
                  <a:lnTo>
                    <a:pt x="290512" y="221455"/>
                  </a:lnTo>
                  <a:lnTo>
                    <a:pt x="0" y="216693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DC5DD8A-A12B-47A0-9617-E22A3B1B0512}"/>
                </a:ext>
              </a:extLst>
            </p:cNvPr>
            <p:cNvSpPr/>
            <p:nvPr/>
          </p:nvSpPr>
          <p:spPr>
            <a:xfrm>
              <a:off x="4415682" y="3732610"/>
              <a:ext cx="283368" cy="21669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5C442F1C-2762-4680-8C7A-AB34F07D9CDB}"/>
                </a:ext>
              </a:extLst>
            </p:cNvPr>
            <p:cNvCxnSpPr/>
            <p:nvPr/>
          </p:nvCxnSpPr>
          <p:spPr>
            <a:xfrm>
              <a:off x="3831431" y="3840957"/>
              <a:ext cx="912019" cy="0"/>
            </a:xfrm>
            <a:prstGeom prst="line">
              <a:avLst/>
            </a:prstGeom>
            <a:ln w="12700">
              <a:solidFill>
                <a:srgbClr val="1E5C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439441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CBAC0BF-7A5F-4CD5-8298-E1AE39FD0DD2}"/>
              </a:ext>
            </a:extLst>
          </p:cNvPr>
          <p:cNvSpPr txBox="1"/>
          <p:nvPr/>
        </p:nvSpPr>
        <p:spPr>
          <a:xfrm>
            <a:off x="2414585" y="0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lang="en-US" sz="4267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D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cỡ vừa)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8" name="Hướng dẫn viết chữ D hoa - Instructions for capital letter D - 大写字母D的说明">
            <a:hlinkClick r:id="" action="ppaction://media"/>
            <a:extLst>
              <a:ext uri="{FF2B5EF4-FFF2-40B4-BE49-F238E27FC236}">
                <a16:creationId xmlns:a16="http://schemas.microsoft.com/office/drawing/2014/main" xmlns="" id="{7EE5B417-CC41-4F4E-AF63-B6205E85A8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75088" y="1077346"/>
            <a:ext cx="7245772" cy="499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61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2B88E67-376C-4354-8C86-7F79D8628E77}"/>
              </a:ext>
            </a:extLst>
          </p:cNvPr>
          <p:cNvSpPr txBox="1"/>
          <p:nvPr/>
        </p:nvSpPr>
        <p:spPr>
          <a:xfrm>
            <a:off x="2379981" y="101978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lang="en-US" sz="4267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D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cỡ nhỏ)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8" name="57C9D7DA">
            <a:hlinkClick r:id="" action="ppaction://media"/>
            <a:extLst>
              <a:ext uri="{FF2B5EF4-FFF2-40B4-BE49-F238E27FC236}">
                <a16:creationId xmlns:a16="http://schemas.microsoft.com/office/drawing/2014/main" xmlns="" id="{5C041283-F18F-412C-905C-0216B8DF64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7499" t="2581" r="7418" b="13065"/>
          <a:stretch/>
        </p:blipFill>
        <p:spPr>
          <a:xfrm>
            <a:off x="3443435" y="1297264"/>
            <a:ext cx="5301270" cy="464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74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9E0CCCC3-E577-46FE-871C-98704EFD4779}"/>
              </a:ext>
            </a:extLst>
          </p:cNvPr>
          <p:cNvGrpSpPr/>
          <p:nvPr/>
        </p:nvGrpSpPr>
        <p:grpSpPr>
          <a:xfrm>
            <a:off x="5382228" y="2686386"/>
            <a:ext cx="6326442" cy="4767340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3A43D98-DDF0-4FA5-B0CE-C004F3A58571}"/>
              </a:ext>
            </a:extLst>
          </p:cNvPr>
          <p:cNvSpPr/>
          <p:nvPr/>
        </p:nvSpPr>
        <p:spPr>
          <a:xfrm>
            <a:off x="2413613" y="1583105"/>
            <a:ext cx="54649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16757774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sp>
        <p:nvSpPr>
          <p:cNvPr id="15" name="Oval 18">
            <a:extLst>
              <a:ext uri="{FF2B5EF4-FFF2-40B4-BE49-F238E27FC236}">
                <a16:creationId xmlns:a16="http://schemas.microsoft.com/office/drawing/2014/main" xmlns="" id="{7938FB35-3718-466B-9D12-54518B7336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625" y="3786188"/>
            <a:ext cx="457200" cy="4572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" name="Text Box 16">
            <a:extLst>
              <a:ext uri="{FF2B5EF4-FFF2-40B4-BE49-F238E27FC236}">
                <a16:creationId xmlns:a16="http://schemas.microsoft.com/office/drawing/2014/main" xmlns="" id="{6715132B-6348-4FA9-8E23-60CB50D402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9913" y="31162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a) 4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" name="Text Box 9">
            <a:extLst>
              <a:ext uri="{FF2B5EF4-FFF2-40B4-BE49-F238E27FC236}">
                <a16:creationId xmlns:a16="http://schemas.microsoft.com/office/drawing/2014/main" xmlns="" id="{95A26D5B-2654-4C11-A8BC-E754FC96A5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0313" y="1143001"/>
            <a:ext cx="3124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Chọn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ý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đúng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nhất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</p:txBody>
      </p:sp>
      <p:pic>
        <p:nvPicPr>
          <p:cNvPr id="18" name="Picture 10" descr="hoa0001">
            <a:extLst>
              <a:ext uri="{FF2B5EF4-FFF2-40B4-BE49-F238E27FC236}">
                <a16:creationId xmlns:a16="http://schemas.microsoft.com/office/drawing/2014/main" xmlns="" id="{7BCB901E-20E8-47A4-BEB8-D3E05259AD3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icture 11" descr="hoa0001">
            <a:extLst>
              <a:ext uri="{FF2B5EF4-FFF2-40B4-BE49-F238E27FC236}">
                <a16:creationId xmlns:a16="http://schemas.microsoft.com/office/drawing/2014/main" xmlns="" id="{B7FC3884-4CB4-48C3-9214-61B67DB42E1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Picture 12" descr="hoa0001">
            <a:extLst>
              <a:ext uri="{FF2B5EF4-FFF2-40B4-BE49-F238E27FC236}">
                <a16:creationId xmlns:a16="http://schemas.microsoft.com/office/drawing/2014/main" xmlns="" id="{95723D1E-F46F-49DB-AEBF-3390ACB5B42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-3510" t="58333" r="52632"/>
          <a:stretch>
            <a:fillRect/>
          </a:stretch>
        </p:blipFill>
        <p:spPr>
          <a:xfrm rot="14772439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" name="Text Box 14">
            <a:extLst>
              <a:ext uri="{FF2B5EF4-FFF2-40B4-BE49-F238E27FC236}">
                <a16:creationId xmlns:a16="http://schemas.microsoft.com/office/drawing/2014/main" xmlns="" id="{F2567E7F-A8C0-4C60-B8A9-B79E940B2A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1713" y="2049464"/>
            <a:ext cx="5181600" cy="94205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*Con chữ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.VnCommercial Script" panose="020B7200000000000000" pitchFamily="34" charset="0"/>
                <a:ea typeface="+mn-ea"/>
                <a:cs typeface="+mn-cs"/>
              </a:rPr>
              <a:t>C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cỡ vừa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just" defTabSz="914400" rtl="0" eaLnBrk="1" fontAlgn="base" latinLnBrk="0" hangingPunct="1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cao mấy ô li ?</a:t>
            </a:r>
          </a:p>
        </p:txBody>
      </p:sp>
      <p:sp>
        <p:nvSpPr>
          <p:cNvPr id="22" name="Text Box 17">
            <a:extLst>
              <a:ext uri="{FF2B5EF4-FFF2-40B4-BE49-F238E27FC236}">
                <a16:creationId xmlns:a16="http://schemas.microsoft.com/office/drawing/2014/main" xmlns="" id="{A9BAD8D4-EF81-44B5-B51E-0AD9C6F964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9913" y="37258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5 ô li</a:t>
            </a:r>
          </a:p>
        </p:txBody>
      </p:sp>
      <p:sp>
        <p:nvSpPr>
          <p:cNvPr id="23" name="Text Box 19">
            <a:extLst>
              <a:ext uri="{FF2B5EF4-FFF2-40B4-BE49-F238E27FC236}">
                <a16:creationId xmlns:a16="http://schemas.microsoft.com/office/drawing/2014/main" xmlns="" id="{42BEE7F6-B2F0-43CF-9ABF-C19538CDF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9913" y="4259264"/>
            <a:ext cx="1371600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c) 6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98B127B-5C62-4DEC-8D25-1CD028B906A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157" r="50282" b="-1"/>
          <a:stretch/>
        </p:blipFill>
        <p:spPr>
          <a:xfrm>
            <a:off x="6553368" y="1402557"/>
            <a:ext cx="4171618" cy="427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6527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8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6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build="allAtOnce"/>
      <p:bldP spid="17" grpId="0"/>
      <p:bldP spid="21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sp>
        <p:nvSpPr>
          <p:cNvPr id="25" name="Text Box 19">
            <a:extLst>
              <a:ext uri="{FF2B5EF4-FFF2-40B4-BE49-F238E27FC236}">
                <a16:creationId xmlns:a16="http://schemas.microsoft.com/office/drawing/2014/main" xmlns="" id="{BA3F44A9-C896-4118-BFFC-93C19BC4E5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4188" y="4252914"/>
            <a:ext cx="13716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c) 6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6" name="Text Box 9">
            <a:extLst>
              <a:ext uri="{FF2B5EF4-FFF2-40B4-BE49-F238E27FC236}">
                <a16:creationId xmlns:a16="http://schemas.microsoft.com/office/drawing/2014/main" xmlns="" id="{143BE397-DAB1-44A6-AD7C-FA78181B6A27}"/>
              </a:ext>
            </a:extLst>
          </p:cNvPr>
          <p:cNvSpPr txBox="1"/>
          <p:nvPr/>
        </p:nvSpPr>
        <p:spPr>
          <a:xfrm>
            <a:off x="2500313" y="1143001"/>
            <a:ext cx="31242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Chọn ý đúng nhất:</a:t>
            </a:r>
          </a:p>
        </p:txBody>
      </p:sp>
      <p:pic>
        <p:nvPicPr>
          <p:cNvPr id="27" name="Picture 10" descr="hoa0001">
            <a:extLst>
              <a:ext uri="{FF2B5EF4-FFF2-40B4-BE49-F238E27FC236}">
                <a16:creationId xmlns:a16="http://schemas.microsoft.com/office/drawing/2014/main" xmlns="" id="{6C0D7586-AF46-479C-BC71-EC4D7B21483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Picture 11" descr="hoa0001">
            <a:extLst>
              <a:ext uri="{FF2B5EF4-FFF2-40B4-BE49-F238E27FC236}">
                <a16:creationId xmlns:a16="http://schemas.microsoft.com/office/drawing/2014/main" xmlns="" id="{A26B5A75-563B-4841-A42E-5E14A7894EE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" name="Picture 12" descr="hoa0001">
            <a:extLst>
              <a:ext uri="{FF2B5EF4-FFF2-40B4-BE49-F238E27FC236}">
                <a16:creationId xmlns:a16="http://schemas.microsoft.com/office/drawing/2014/main" xmlns="" id="{FDAB13DB-5465-4227-B636-F123674B2BB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-3510" t="58333" r="52632"/>
          <a:stretch>
            <a:fillRect/>
          </a:stretch>
        </p:blipFill>
        <p:spPr>
          <a:xfrm rot="14772439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" name="Text Box 10">
            <a:extLst>
              <a:ext uri="{FF2B5EF4-FFF2-40B4-BE49-F238E27FC236}">
                <a16:creationId xmlns:a16="http://schemas.microsoft.com/office/drawing/2014/main" xmlns="" id="{F06483F4-C6D1-47E9-AC08-D870291DDC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4588" y="2043113"/>
            <a:ext cx="5181600" cy="9502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*Con chữ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.VnCommercial Script" panose="020B7200000000000000" pitchFamily="34" charset="0"/>
                <a:ea typeface="+mn-ea"/>
                <a:cs typeface="+mn-cs"/>
              </a:rPr>
              <a:t>C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cỡ vừa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just" defTabSz="914400" rtl="0" eaLnBrk="1" fontAlgn="base" latinLnBrk="0" hangingPunct="1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réng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mấy ô li ?</a:t>
            </a:r>
          </a:p>
        </p:txBody>
      </p:sp>
      <p:sp>
        <p:nvSpPr>
          <p:cNvPr id="31" name="Oval 16">
            <a:extLst>
              <a:ext uri="{FF2B5EF4-FFF2-40B4-BE49-F238E27FC236}">
                <a16:creationId xmlns:a16="http://schemas.microsoft.com/office/drawing/2014/main" xmlns="" id="{1128E705-0678-4F13-912C-3FC4D4A7FF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4188" y="3143250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99FF"/>
            </a:solidFill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2" name="Text Box 17">
            <a:extLst>
              <a:ext uri="{FF2B5EF4-FFF2-40B4-BE49-F238E27FC236}">
                <a16:creationId xmlns:a16="http://schemas.microsoft.com/office/drawing/2014/main" xmlns="" id="{8B0CAFE5-A060-4EE1-B314-D4AFB46961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4188" y="3109914"/>
            <a:ext cx="22860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 ô li</a:t>
            </a:r>
          </a:p>
        </p:txBody>
      </p:sp>
      <p:sp>
        <p:nvSpPr>
          <p:cNvPr id="33" name="Text Box 18">
            <a:extLst>
              <a:ext uri="{FF2B5EF4-FFF2-40B4-BE49-F238E27FC236}">
                <a16:creationId xmlns:a16="http://schemas.microsoft.com/office/drawing/2014/main" xmlns="" id="{FA7FCB2F-5237-4823-8530-F8E6E3511F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4189" y="3719514"/>
            <a:ext cx="2157413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4 ô li rưỡi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A9975105-2CCE-426A-A52C-B120B4F14CA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157" r="50282" b="-1"/>
          <a:stretch/>
        </p:blipFill>
        <p:spPr>
          <a:xfrm>
            <a:off x="6821109" y="1402557"/>
            <a:ext cx="4082841" cy="418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3952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4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0" grpId="0"/>
      <p:bldP spid="31" grpId="0" animBg="1"/>
      <p:bldP spid="32" grpId="0" build="allAtOnce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B8B3F37-D836-4966-908C-C9260A85574C}"/>
              </a:ext>
            </a:extLst>
          </p:cNvPr>
          <p:cNvSpPr txBox="1"/>
          <p:nvPr/>
        </p:nvSpPr>
        <p:spPr>
          <a:xfrm>
            <a:off x="3829772" y="-65623"/>
            <a:ext cx="5365827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9FE526FA-1D14-4642-8595-1B99DA571A64}"/>
              </a:ext>
            </a:extLst>
          </p:cNvPr>
          <p:cNvGrpSpPr/>
          <p:nvPr/>
        </p:nvGrpSpPr>
        <p:grpSpPr>
          <a:xfrm>
            <a:off x="1227206" y="831471"/>
            <a:ext cx="10239369" cy="1715655"/>
            <a:chOff x="1669615" y="919956"/>
            <a:chExt cx="4554204" cy="171565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29719902-067E-4ECD-8E09-E8DAE7D437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853"/>
            <a:stretch/>
          </p:blipFill>
          <p:spPr>
            <a:xfrm>
              <a:off x="1669615" y="919956"/>
              <a:ext cx="4554204" cy="1715655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2306F095-F5D7-4FEE-8D82-F1192E54A031}"/>
                </a:ext>
              </a:extLst>
            </p:cNvPr>
            <p:cNvSpPr/>
            <p:nvPr/>
          </p:nvSpPr>
          <p:spPr>
            <a:xfrm>
              <a:off x="2201319" y="1161505"/>
              <a:ext cx="370307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b="1" dirty="0" err="1" smtClean="0">
                  <a:solidFill>
                    <a:srgbClr val="C00000"/>
                  </a:solidFill>
                  <a:latin typeface="HP001 4 hàng" panose="020B0603050302020204" pitchFamily="34" charset="0"/>
                </a:rPr>
                <a:t>Diều</a:t>
              </a:r>
              <a:r>
                <a:rPr lang="en-US" sz="2800" b="1" dirty="0" smtClean="0">
                  <a:solidFill>
                    <a:srgbClr val="C0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C00000"/>
                  </a:solidFill>
                  <a:latin typeface="HP001 4 hàng" panose="020B0603050302020204" pitchFamily="34" charset="0"/>
                </a:rPr>
                <a:t>sáo</a:t>
              </a:r>
              <a:r>
                <a:rPr lang="en-US" sz="2800" b="1" dirty="0" smtClean="0">
                  <a:solidFill>
                    <a:srgbClr val="C00000"/>
                  </a:solidFill>
                  <a:latin typeface="HP001 4 hàng" panose="020B0603050302020204" pitchFamily="34" charset="0"/>
                </a:rPr>
                <a:t> bay </a:t>
              </a:r>
              <a:r>
                <a:rPr lang="en-US" sz="2800" b="1" dirty="0" err="1" smtClean="0">
                  <a:solidFill>
                    <a:srgbClr val="C00000"/>
                  </a:solidFill>
                  <a:latin typeface="HP001 4 hàng" panose="020B0603050302020204" pitchFamily="34" charset="0"/>
                </a:rPr>
                <a:t>lưng</a:t>
              </a:r>
              <a:r>
                <a:rPr lang="en-US" sz="2800" b="1" dirty="0" smtClean="0">
                  <a:solidFill>
                    <a:srgbClr val="C0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C00000"/>
                  </a:solidFill>
                  <a:latin typeface="HP001 4 hàng" panose="020B0603050302020204" pitchFamily="34" charset="0"/>
                </a:rPr>
                <a:t>trời</a:t>
              </a:r>
              <a:r>
                <a:rPr lang="en-US" sz="2800" b="1" dirty="0" smtClean="0">
                  <a:solidFill>
                    <a:srgbClr val="C00000"/>
                  </a:solidFill>
                  <a:latin typeface="HP001 4 hàng" panose="020B0603050302020204" pitchFamily="34" charset="0"/>
                </a:rPr>
                <a:t>.</a:t>
              </a:r>
              <a:endParaRPr lang="en-US" sz="2800" b="1" dirty="0">
                <a:solidFill>
                  <a:srgbClr val="C00000"/>
                </a:solidFill>
                <a:latin typeface="HP001 4 hàng" panose="020B0603050302020204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459669E-83DF-4849-B829-61D58E6E1D27}"/>
              </a:ext>
            </a:extLst>
          </p:cNvPr>
          <p:cNvSpPr txBox="1"/>
          <p:nvPr/>
        </p:nvSpPr>
        <p:spPr>
          <a:xfrm>
            <a:off x="821395" y="2727962"/>
            <a:ext cx="1064517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D</a:t>
            </a:r>
            <a:endParaRPr lang="vi-VN" sz="28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Khoảng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cách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giữa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các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ghi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tiếng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là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1 con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o.</a:t>
            </a:r>
            <a:endParaRPr lang="vi-VN" sz="28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2.5 li ?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D, </a:t>
            </a:r>
            <a:r>
              <a:rPr lang="en-US" sz="28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b, y, l, g.</a:t>
            </a:r>
            <a:endParaRPr lang="vi-VN" sz="28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16025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 build="p"/>
    </p:bldLst>
  </p:timing>
</p:sld>
</file>

<file path=ppt/theme/theme1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207</Words>
  <Application>Microsoft Office PowerPoint</Application>
  <PresentationFormat>Custom</PresentationFormat>
  <Paragraphs>41</Paragraphs>
  <Slides>13</Slides>
  <Notes>10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22</cp:revision>
  <dcterms:created xsi:type="dcterms:W3CDTF">2021-06-07T06:59:14Z</dcterms:created>
  <dcterms:modified xsi:type="dcterms:W3CDTF">2021-09-30T08:57:51Z</dcterms:modified>
</cp:coreProperties>
</file>