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80" r:id="rId3"/>
    <p:sldMasterId id="2147483692" r:id="rId4"/>
  </p:sldMasterIdLst>
  <p:notesMasterIdLst>
    <p:notesMasterId r:id="rId26"/>
  </p:notesMasterIdLst>
  <p:sldIdLst>
    <p:sldId id="273" r:id="rId5"/>
    <p:sldId id="258" r:id="rId6"/>
    <p:sldId id="274" r:id="rId7"/>
    <p:sldId id="277" r:id="rId8"/>
    <p:sldId id="261" r:id="rId9"/>
    <p:sldId id="278" r:id="rId10"/>
    <p:sldId id="275" r:id="rId11"/>
    <p:sldId id="281" r:id="rId12"/>
    <p:sldId id="282" r:id="rId13"/>
    <p:sldId id="283" r:id="rId14"/>
    <p:sldId id="284" r:id="rId15"/>
    <p:sldId id="285" r:id="rId16"/>
    <p:sldId id="263" r:id="rId17"/>
    <p:sldId id="264" r:id="rId18"/>
    <p:sldId id="279" r:id="rId19"/>
    <p:sldId id="266" r:id="rId20"/>
    <p:sldId id="267" r:id="rId21"/>
    <p:sldId id="280" r:id="rId22"/>
    <p:sldId id="269" r:id="rId23"/>
    <p:sldId id="270" r:id="rId24"/>
    <p:sldId id="318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</p:embeddedFont>
    <p:embeddedFont>
      <p:font typeface="Montserrat" panose="00000500000000000000" pitchFamily="2" charset="0"/>
      <p:regular r:id="rId28"/>
      <p:bold r:id="rId29"/>
    </p:embeddedFont>
    <p:embeddedFont>
      <p:font typeface="Nunito Light" pitchFamily="2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Patrick Hand" panose="00000500000000000000" pitchFamily="2" charset="0"/>
      <p:regular r:id="rId35"/>
    </p:embeddedFont>
    <p:embeddedFont>
      <p:font typeface="Public Sans" panose="020B0604020202020204" charset="0"/>
      <p:regular r:id="rId36"/>
      <p:bold r:id="rId37"/>
      <p:italic r:id="rId38"/>
      <p:boldItalic r:id="rId39"/>
    </p:embeddedFont>
    <p:embeddedFont>
      <p:font typeface="Public Sans Black" panose="020B0604020202020204" charset="0"/>
      <p:bold r:id="rId40"/>
      <p:boldItalic r:id="rId41"/>
    </p:embeddedFont>
    <p:embeddedFont>
      <p:font typeface="Questrial" pitchFamily="2" charset="0"/>
      <p:regular r:id="rId42"/>
    </p:embeddedFont>
    <p:embeddedFont>
      <p:font typeface="Roboto Condensed Light" panose="02000000000000000000" pitchFamily="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+b1ZvyulpcKKxtkiF3+4Hodzi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2C468D-54D6-4F80-B554-A523CB0C1925}">
  <a:tblStyle styleId="{592C468D-54D6-4F80-B554-A523CB0C19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9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772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988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d3dfaa5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4d3dfaa5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24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19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73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00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35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1200" y="2698000"/>
            <a:ext cx="10289600" cy="1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2902900" y="406400"/>
            <a:ext cx="16562567" cy="8926400"/>
            <a:chOff x="-2177175" y="304800"/>
            <a:chExt cx="12421925" cy="6694800"/>
          </a:xfrm>
        </p:grpSpPr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7890650" y="3797388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-2177175" y="379740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7715295" y="4551962"/>
              <a:ext cx="501259" cy="104071"/>
              <a:chOff x="6329500" y="-1097725"/>
              <a:chExt cx="744150" cy="1545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30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60000" y="3184133"/>
            <a:ext cx="5747200" cy="23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960000" y="5500533"/>
            <a:ext cx="5747200" cy="6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0906861" y="649968"/>
            <a:ext cx="668345" cy="138761"/>
            <a:chOff x="6329500" y="-1097725"/>
            <a:chExt cx="744150" cy="154500"/>
          </a:xfrm>
        </p:grpSpPr>
        <p:sp>
          <p:nvSpPr>
            <p:cNvPr id="25" name="Google Shape;25;p3"/>
            <p:cNvSpPr/>
            <p:nvPr/>
          </p:nvSpPr>
          <p:spPr>
            <a:xfrm>
              <a:off x="6329500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624325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919150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88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40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951000" y="4710067"/>
            <a:ext cx="7262800" cy="13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950967" y="2413000"/>
            <a:ext cx="72628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950967" y="4299367"/>
            <a:ext cx="726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933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950967" y="2002300"/>
            <a:ext cx="726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933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398453" y="-3185000"/>
            <a:ext cx="14483348" cy="12945333"/>
            <a:chOff x="298839" y="-2388750"/>
            <a:chExt cx="10862511" cy="9709000"/>
          </a:xfrm>
        </p:grpSpPr>
        <p:grpSp>
          <p:nvGrpSpPr>
            <p:cNvPr id="38" name="Google Shape;38;p5"/>
            <p:cNvGrpSpPr/>
            <p:nvPr/>
          </p:nvGrpSpPr>
          <p:grpSpPr>
            <a:xfrm rot="5400000">
              <a:off x="100245" y="2430487"/>
              <a:ext cx="501259" cy="104071"/>
              <a:chOff x="6329500" y="-1097725"/>
              <a:chExt cx="744150" cy="154500"/>
            </a:xfrm>
          </p:grpSpPr>
          <p:sp>
            <p:nvSpPr>
              <p:cNvPr id="39" name="Google Shape;39;p5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2" name="Google Shape;42;p5"/>
            <p:cNvPicPr preferRelativeResize="0"/>
            <p:nvPr/>
          </p:nvPicPr>
          <p:blipFill rotWithShape="1">
            <a:blip r:embed="rId2">
              <a:alphaModFix/>
            </a:blip>
            <a:srcRect l="37408" t="15218" r="25855" b="47923"/>
            <a:stretch/>
          </p:blipFill>
          <p:spPr>
            <a:xfrm>
              <a:off x="3055200" y="4798450"/>
              <a:ext cx="2516700" cy="25218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3" name="Google Shape;43;p5"/>
            <p:cNvSpPr/>
            <p:nvPr/>
          </p:nvSpPr>
          <p:spPr>
            <a:xfrm rot="-5400000" flipH="1">
              <a:off x="7959150" y="-238875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41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-2902899" y="406400"/>
            <a:ext cx="14688500" cy="8926400"/>
            <a:chOff x="-2177175" y="304800"/>
            <a:chExt cx="11016375" cy="6694800"/>
          </a:xfrm>
        </p:grpSpPr>
        <p:sp>
          <p:nvSpPr>
            <p:cNvPr id="47" name="Google Shape;47;p6"/>
            <p:cNvSpPr/>
            <p:nvPr/>
          </p:nvSpPr>
          <p:spPr>
            <a:xfrm>
              <a:off x="-2177175" y="379740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" name="Google Shape;48;p6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49" name="Google Shape;49;p6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661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9600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-1747333" y="-1947016"/>
            <a:ext cx="13532933" cy="8376195"/>
            <a:chOff x="-1310500" y="-1460262"/>
            <a:chExt cx="10149700" cy="6282146"/>
          </a:xfrm>
        </p:grpSpPr>
        <p:pic>
          <p:nvPicPr>
            <p:cNvPr id="54" name="Google Shape;54;p7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310500" y="-1460262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55" name="Google Shape;55;p7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56" name="Google Shape;56;p7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7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7"/>
            <p:cNvGrpSpPr/>
            <p:nvPr/>
          </p:nvGrpSpPr>
          <p:grpSpPr>
            <a:xfrm>
              <a:off x="4321370" y="4717812"/>
              <a:ext cx="501259" cy="104071"/>
              <a:chOff x="6329500" y="-1097725"/>
              <a:chExt cx="744150" cy="154500"/>
            </a:xfrm>
          </p:grpSpPr>
          <p:sp>
            <p:nvSpPr>
              <p:cNvPr id="59" name="Google Shape;59;p7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7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2"/>
          </p:nvPr>
        </p:nvSpPr>
        <p:spPr>
          <a:xfrm>
            <a:off x="9600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77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470100" y="1786467"/>
            <a:ext cx="9251600" cy="32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-1854867" y="-2745933"/>
            <a:ext cx="17079867" cy="11401684"/>
            <a:chOff x="-1391150" y="-2059450"/>
            <a:chExt cx="12809900" cy="8551263"/>
          </a:xfrm>
        </p:grpSpPr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391150" y="414191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68" name="Google Shape;68;p8"/>
            <p:cNvGrpSpPr/>
            <p:nvPr/>
          </p:nvGrpSpPr>
          <p:grpSpPr>
            <a:xfrm rot="10800000">
              <a:off x="8216550" y="-2059450"/>
              <a:ext cx="3202200" cy="3202200"/>
              <a:chOff x="-2177175" y="3797400"/>
              <a:chExt cx="3202200" cy="3202200"/>
            </a:xfrm>
          </p:grpSpPr>
          <p:sp>
            <p:nvSpPr>
              <p:cNvPr id="69" name="Google Shape;69;p8"/>
              <p:cNvSpPr/>
              <p:nvPr/>
            </p:nvSpPr>
            <p:spPr>
              <a:xfrm>
                <a:off x="-2177175" y="3797400"/>
                <a:ext cx="3202200" cy="3202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8"/>
              <p:cNvSpPr/>
              <p:nvPr/>
            </p:nvSpPr>
            <p:spPr>
              <a:xfrm>
                <a:off x="533850" y="425250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8"/>
            <p:cNvGrpSpPr/>
            <p:nvPr/>
          </p:nvGrpSpPr>
          <p:grpSpPr>
            <a:xfrm>
              <a:off x="243975" y="294475"/>
              <a:ext cx="326700" cy="490050"/>
              <a:chOff x="7388600" y="376150"/>
              <a:chExt cx="326700" cy="490050"/>
            </a:xfrm>
          </p:grpSpPr>
          <p:sp>
            <p:nvSpPr>
              <p:cNvPr id="72" name="Google Shape;72;p8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>
              <a:off x="8208163" y="4551962"/>
              <a:ext cx="501259" cy="104071"/>
              <a:chOff x="6329500" y="-1097725"/>
              <a:chExt cx="744150" cy="1545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21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960000" y="1501333"/>
            <a:ext cx="69936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>
            <a:off x="304793" y="304816"/>
            <a:ext cx="13706040" cy="8731549"/>
            <a:chOff x="228595" y="228612"/>
            <a:chExt cx="10279530" cy="6548662"/>
          </a:xfrm>
        </p:grpSpPr>
        <p:grpSp>
          <p:nvGrpSpPr>
            <p:cNvPr id="82" name="Google Shape;82;p9"/>
            <p:cNvGrpSpPr/>
            <p:nvPr/>
          </p:nvGrpSpPr>
          <p:grpSpPr>
            <a:xfrm>
              <a:off x="228595" y="228612"/>
              <a:ext cx="501259" cy="104071"/>
              <a:chOff x="6329500" y="-1097725"/>
              <a:chExt cx="744150" cy="154500"/>
            </a:xfrm>
          </p:grpSpPr>
          <p:sp>
            <p:nvSpPr>
              <p:cNvPr id="83" name="Google Shape;83;p9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9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6" name="Google Shape;86;p9"/>
            <p:cNvPicPr preferRelativeResize="0"/>
            <p:nvPr/>
          </p:nvPicPr>
          <p:blipFill rotWithShape="1">
            <a:blip r:embed="rId2">
              <a:alphaModFix/>
            </a:blip>
            <a:srcRect l="36545" t="47974" r="26718" b="15167"/>
            <a:stretch/>
          </p:blipFill>
          <p:spPr>
            <a:xfrm>
              <a:off x="7991425" y="4255475"/>
              <a:ext cx="2516700" cy="25218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87" name="Google Shape;87;p9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88" name="Google Shape;88;p9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9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758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19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/>
          <p:cNvGrpSpPr/>
          <p:nvPr/>
        </p:nvGrpSpPr>
        <p:grpSpPr>
          <a:xfrm>
            <a:off x="406386" y="-3185000"/>
            <a:ext cx="14475415" cy="6948173"/>
            <a:chOff x="304789" y="-2388750"/>
            <a:chExt cx="10856561" cy="5211130"/>
          </a:xfrm>
        </p:grpSpPr>
        <p:sp>
          <p:nvSpPr>
            <p:cNvPr id="108" name="Google Shape;108;p13"/>
            <p:cNvSpPr/>
            <p:nvPr/>
          </p:nvSpPr>
          <p:spPr>
            <a:xfrm rot="-5400000" flipH="1">
              <a:off x="7959150" y="-238875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" name="Google Shape;109;p13"/>
            <p:cNvGrpSpPr/>
            <p:nvPr/>
          </p:nvGrpSpPr>
          <p:grpSpPr>
            <a:xfrm rot="5400000">
              <a:off x="106195" y="2519714"/>
              <a:ext cx="501259" cy="104071"/>
              <a:chOff x="6329500" y="-1097725"/>
              <a:chExt cx="744150" cy="1545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61176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2"/>
          </p:nvPr>
        </p:nvSpPr>
        <p:spPr>
          <a:xfrm>
            <a:off x="61176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9044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>
            <a:off x="-2804100" y="-3359536"/>
            <a:ext cx="4423405" cy="11495303"/>
            <a:chOff x="-2103075" y="-2519652"/>
            <a:chExt cx="3317554" cy="8621477"/>
          </a:xfrm>
        </p:grpSpPr>
        <p:pic>
          <p:nvPicPr>
            <p:cNvPr id="118" name="Google Shape;118;p14"/>
            <p:cNvPicPr preferRelativeResize="0"/>
            <p:nvPr/>
          </p:nvPicPr>
          <p:blipFill rotWithShape="1">
            <a:blip r:embed="rId2">
              <a:alphaModFix/>
            </a:blip>
            <a:srcRect l="36545" t="47974" r="26718" b="15167"/>
            <a:stretch/>
          </p:blipFill>
          <p:spPr>
            <a:xfrm>
              <a:off x="-991349" y="4178825"/>
              <a:ext cx="1919100" cy="1923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19" name="Google Shape;119;p14"/>
            <p:cNvSpPr/>
            <p:nvPr/>
          </p:nvSpPr>
          <p:spPr>
            <a:xfrm rot="5400000">
              <a:off x="-2103075" y="-2519652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14"/>
            <p:cNvGrpSpPr/>
            <p:nvPr/>
          </p:nvGrpSpPr>
          <p:grpSpPr>
            <a:xfrm>
              <a:off x="713220" y="4832612"/>
              <a:ext cx="501259" cy="104071"/>
              <a:chOff x="6329500" y="-1097725"/>
              <a:chExt cx="744150" cy="154500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9600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2"/>
          </p:nvPr>
        </p:nvSpPr>
        <p:spPr>
          <a:xfrm>
            <a:off x="9600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38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960000" y="1988400"/>
            <a:ext cx="5284800" cy="2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5"/>
          <p:cNvGrpSpPr/>
          <p:nvPr/>
        </p:nvGrpSpPr>
        <p:grpSpPr>
          <a:xfrm>
            <a:off x="-2991981" y="-1194125"/>
            <a:ext cx="4269600" cy="10827609"/>
            <a:chOff x="-2243986" y="-895594"/>
            <a:chExt cx="3202200" cy="8120707"/>
          </a:xfrm>
        </p:grpSpPr>
        <p:sp>
          <p:nvSpPr>
            <p:cNvPr id="130" name="Google Shape;130;p15"/>
            <p:cNvSpPr/>
            <p:nvPr/>
          </p:nvSpPr>
          <p:spPr>
            <a:xfrm>
              <a:off x="-2243986" y="4022913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1" name="Google Shape;131;p15"/>
            <p:cNvPicPr preferRelativeResize="0"/>
            <p:nvPr/>
          </p:nvPicPr>
          <p:blipFill rotWithShape="1">
            <a:blip r:embed="rId2">
              <a:alphaModFix/>
            </a:blip>
            <a:srcRect l="32845" t="16173" r="30417" b="46968"/>
            <a:stretch/>
          </p:blipFill>
          <p:spPr>
            <a:xfrm flipH="1">
              <a:off x="-868122" y="-895594"/>
              <a:ext cx="1748400" cy="1752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45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988400" cy="12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950967" y="1849267"/>
            <a:ext cx="5988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950967" y="4425251"/>
            <a:ext cx="6594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CREDITS: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 This presentation template was created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2"/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, and includes icons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, infographics &amp; images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 and content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Swetha Tandri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1A0E4B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37" name="Google Shape;137;p16"/>
          <p:cNvGrpSpPr/>
          <p:nvPr/>
        </p:nvGrpSpPr>
        <p:grpSpPr>
          <a:xfrm>
            <a:off x="-1922432" y="304817"/>
            <a:ext cx="16466233" cy="9541417"/>
            <a:chOff x="-1441825" y="228612"/>
            <a:chExt cx="12349675" cy="7156063"/>
          </a:xfrm>
        </p:grpSpPr>
        <p:pic>
          <p:nvPicPr>
            <p:cNvPr id="138" name="Google Shape;138;p16"/>
            <p:cNvPicPr preferRelativeResize="0"/>
            <p:nvPr/>
          </p:nvPicPr>
          <p:blipFill rotWithShape="1">
            <a:blip r:embed="rId5">
              <a:alphaModFix/>
            </a:blip>
            <a:srcRect l="18492" t="14228" r="12145" b="18272"/>
            <a:stretch/>
          </p:blipFill>
          <p:spPr>
            <a:xfrm>
              <a:off x="-1441825" y="418246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39" name="Google Shape;139;p16"/>
            <p:cNvSpPr/>
            <p:nvPr/>
          </p:nvSpPr>
          <p:spPr>
            <a:xfrm rot="-5400000">
              <a:off x="7705650" y="4182475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0" name="Google Shape;140;p16"/>
            <p:cNvGrpSpPr/>
            <p:nvPr/>
          </p:nvGrpSpPr>
          <p:grpSpPr>
            <a:xfrm>
              <a:off x="228595" y="228612"/>
              <a:ext cx="501259" cy="104071"/>
              <a:chOff x="6329500" y="-1097725"/>
              <a:chExt cx="744150" cy="154500"/>
            </a:xfrm>
          </p:grpSpPr>
          <p:sp>
            <p:nvSpPr>
              <p:cNvPr id="141" name="Google Shape;141;p16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15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7"/>
          <p:cNvGrpSpPr/>
          <p:nvPr/>
        </p:nvGrpSpPr>
        <p:grpSpPr>
          <a:xfrm>
            <a:off x="447360" y="649967"/>
            <a:ext cx="14767832" cy="9488111"/>
            <a:chOff x="335520" y="487475"/>
            <a:chExt cx="11075874" cy="7116083"/>
          </a:xfrm>
        </p:grpSpPr>
        <p:grpSp>
          <p:nvGrpSpPr>
            <p:cNvPr id="146" name="Google Shape;146;p17"/>
            <p:cNvGrpSpPr/>
            <p:nvPr/>
          </p:nvGrpSpPr>
          <p:grpSpPr>
            <a:xfrm>
              <a:off x="335520" y="487475"/>
              <a:ext cx="501259" cy="104071"/>
              <a:chOff x="6329500" y="-1097725"/>
              <a:chExt cx="744150" cy="154500"/>
            </a:xfrm>
          </p:grpSpPr>
          <p:sp>
            <p:nvSpPr>
              <p:cNvPr id="147" name="Google Shape;147;p17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0" name="Google Shape;150;p17"/>
            <p:cNvPicPr preferRelativeResize="0"/>
            <p:nvPr/>
          </p:nvPicPr>
          <p:blipFill rotWithShape="1">
            <a:blip r:embed="rId2">
              <a:alphaModFix/>
            </a:blip>
            <a:srcRect l="14215" t="13864" r="14207" b="21440"/>
            <a:stretch/>
          </p:blipFill>
          <p:spPr>
            <a:xfrm>
              <a:off x="7662894" y="3854158"/>
              <a:ext cx="3748500" cy="37494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67738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8"/>
          <p:cNvGrpSpPr/>
          <p:nvPr/>
        </p:nvGrpSpPr>
        <p:grpSpPr>
          <a:xfrm>
            <a:off x="-1922433" y="-2421666"/>
            <a:ext cx="16898567" cy="11131484"/>
            <a:chOff x="-1441825" y="-1816250"/>
            <a:chExt cx="12673925" cy="8348613"/>
          </a:xfrm>
        </p:grpSpPr>
        <p:pic>
          <p:nvPicPr>
            <p:cNvPr id="153" name="Google Shape;153;p18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441825" y="418246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54" name="Google Shape;154;p18"/>
            <p:cNvGrpSpPr/>
            <p:nvPr/>
          </p:nvGrpSpPr>
          <p:grpSpPr>
            <a:xfrm rot="10800000">
              <a:off x="8029900" y="-1816250"/>
              <a:ext cx="3202200" cy="3202200"/>
              <a:chOff x="-2177175" y="3797400"/>
              <a:chExt cx="3202200" cy="3202200"/>
            </a:xfrm>
          </p:grpSpPr>
          <p:sp>
            <p:nvSpPr>
              <p:cNvPr id="155" name="Google Shape;155;p18"/>
              <p:cNvSpPr/>
              <p:nvPr/>
            </p:nvSpPr>
            <p:spPr>
              <a:xfrm>
                <a:off x="-2177175" y="3797400"/>
                <a:ext cx="3202200" cy="3202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533850" y="425250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9014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z="1867" smtClean="0"/>
              <a:pPr defTabSz="1219170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281351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z="1867" smtClean="0"/>
              <a:pPr defTabSz="1219170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563740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hasCustomPrompt="1"/>
          </p:nvPr>
        </p:nvSpPr>
        <p:spPr>
          <a:xfrm>
            <a:off x="1577995" y="2138817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 hasCustomPrompt="1"/>
          </p:nvPr>
        </p:nvSpPr>
        <p:spPr>
          <a:xfrm>
            <a:off x="1577995" y="3018600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 hasCustomPrompt="1"/>
          </p:nvPr>
        </p:nvSpPr>
        <p:spPr>
          <a:xfrm>
            <a:off x="1577995" y="3898384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973599" y="2200433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5"/>
          </p:nvPr>
        </p:nvSpPr>
        <p:spPr>
          <a:xfrm>
            <a:off x="2973599" y="3080217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6"/>
          </p:nvPr>
        </p:nvSpPr>
        <p:spPr>
          <a:xfrm>
            <a:off x="2973605" y="3960000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5720140" y="5295932"/>
            <a:ext cx="915912" cy="1222481"/>
            <a:chOff x="5467639" y="4075889"/>
            <a:chExt cx="450921" cy="601851"/>
          </a:xfrm>
        </p:grpSpPr>
        <p:sp>
          <p:nvSpPr>
            <p:cNvPr id="123" name="Google Shape;123;p13"/>
            <p:cNvSpPr/>
            <p:nvPr/>
          </p:nvSpPr>
          <p:spPr>
            <a:xfrm rot="563896" flipH="1">
              <a:off x="5756543" y="4536942"/>
              <a:ext cx="100377" cy="46001"/>
            </a:xfrm>
            <a:custGeom>
              <a:avLst/>
              <a:gdLst/>
              <a:ahLst/>
              <a:cxnLst/>
              <a:rect l="l" t="t" r="r" b="b"/>
              <a:pathLst>
                <a:path w="4015" h="1840" extrusionOk="0">
                  <a:moveTo>
                    <a:pt x="413" y="1"/>
                  </a:moveTo>
                  <a:cubicBezTo>
                    <a:pt x="413" y="1"/>
                    <a:pt x="1" y="1287"/>
                    <a:pt x="231" y="1319"/>
                  </a:cubicBezTo>
                  <a:cubicBezTo>
                    <a:pt x="461" y="1351"/>
                    <a:pt x="4015" y="1840"/>
                    <a:pt x="4015" y="1840"/>
                  </a:cubicBezTo>
                  <a:lnTo>
                    <a:pt x="3975" y="43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563896" flipH="1">
              <a:off x="5695676" y="4491940"/>
              <a:ext cx="218930" cy="66427"/>
            </a:xfrm>
            <a:custGeom>
              <a:avLst/>
              <a:gdLst/>
              <a:ahLst/>
              <a:cxnLst/>
              <a:rect l="l" t="t" r="r" b="b"/>
              <a:pathLst>
                <a:path w="8757" h="2657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144"/>
                    <a:pt x="577" y="1659"/>
                    <a:pt x="802" y="1690"/>
                  </a:cubicBezTo>
                  <a:cubicBezTo>
                    <a:pt x="1015" y="1719"/>
                    <a:pt x="6706" y="2657"/>
                    <a:pt x="7658" y="2657"/>
                  </a:cubicBezTo>
                  <a:cubicBezTo>
                    <a:pt x="7706" y="2657"/>
                    <a:pt x="7742" y="2655"/>
                    <a:pt x="7765" y="2650"/>
                  </a:cubicBezTo>
                  <a:cubicBezTo>
                    <a:pt x="8237" y="2544"/>
                    <a:pt x="8757" y="1258"/>
                    <a:pt x="8757" y="1258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63896" flipH="1">
              <a:off x="5693517" y="4489640"/>
              <a:ext cx="220530" cy="70602"/>
            </a:xfrm>
            <a:custGeom>
              <a:avLst/>
              <a:gdLst/>
              <a:ahLst/>
              <a:cxnLst/>
              <a:rect l="l" t="t" r="r" b="b"/>
              <a:pathLst>
                <a:path w="8821" h="2824" extrusionOk="0">
                  <a:moveTo>
                    <a:pt x="214" y="174"/>
                  </a:moveTo>
                  <a:lnTo>
                    <a:pt x="8616" y="1408"/>
                  </a:lnTo>
                  <a:cubicBezTo>
                    <a:pt x="8444" y="1804"/>
                    <a:pt x="8046" y="2580"/>
                    <a:pt x="7724" y="2651"/>
                  </a:cubicBezTo>
                  <a:cubicBezTo>
                    <a:pt x="7714" y="2653"/>
                    <a:pt x="7690" y="2657"/>
                    <a:pt x="7634" y="2657"/>
                  </a:cubicBezTo>
                  <a:cubicBezTo>
                    <a:pt x="6830" y="2657"/>
                    <a:pt x="2609" y="1980"/>
                    <a:pt x="1222" y="1759"/>
                  </a:cubicBezTo>
                  <a:cubicBezTo>
                    <a:pt x="978" y="1720"/>
                    <a:pt x="821" y="1694"/>
                    <a:pt x="793" y="1691"/>
                  </a:cubicBezTo>
                  <a:cubicBezTo>
                    <a:pt x="721" y="1663"/>
                    <a:pt x="500" y="1275"/>
                    <a:pt x="332" y="758"/>
                  </a:cubicBezTo>
                  <a:cubicBezTo>
                    <a:pt x="227" y="435"/>
                    <a:pt x="206" y="243"/>
                    <a:pt x="214" y="174"/>
                  </a:cubicBezTo>
                  <a:close/>
                  <a:moveTo>
                    <a:pt x="169" y="1"/>
                  </a:moveTo>
                  <a:cubicBezTo>
                    <a:pt x="151" y="1"/>
                    <a:pt x="134" y="7"/>
                    <a:pt x="119" y="16"/>
                  </a:cubicBezTo>
                  <a:cubicBezTo>
                    <a:pt x="57" y="63"/>
                    <a:pt x="1" y="169"/>
                    <a:pt x="107" y="583"/>
                  </a:cubicBezTo>
                  <a:cubicBezTo>
                    <a:pt x="200" y="943"/>
                    <a:pt x="522" y="1821"/>
                    <a:pt x="766" y="1856"/>
                  </a:cubicBezTo>
                  <a:cubicBezTo>
                    <a:pt x="798" y="1859"/>
                    <a:pt x="953" y="1885"/>
                    <a:pt x="1196" y="1923"/>
                  </a:cubicBezTo>
                  <a:cubicBezTo>
                    <a:pt x="2586" y="2146"/>
                    <a:pt x="6816" y="2823"/>
                    <a:pt x="7634" y="2823"/>
                  </a:cubicBezTo>
                  <a:cubicBezTo>
                    <a:pt x="7690" y="2823"/>
                    <a:pt x="7731" y="2821"/>
                    <a:pt x="7759" y="2813"/>
                  </a:cubicBezTo>
                  <a:cubicBezTo>
                    <a:pt x="8260" y="2703"/>
                    <a:pt x="8757" y="1508"/>
                    <a:pt x="8812" y="1373"/>
                  </a:cubicBezTo>
                  <a:cubicBezTo>
                    <a:pt x="8820" y="1349"/>
                    <a:pt x="8819" y="1323"/>
                    <a:pt x="8807" y="1301"/>
                  </a:cubicBezTo>
                  <a:cubicBezTo>
                    <a:pt x="8794" y="1277"/>
                    <a:pt x="8772" y="1263"/>
                    <a:pt x="8746" y="1259"/>
                  </a:cubicBezTo>
                  <a:lnTo>
                    <a:pt x="182" y="2"/>
                  </a:lnTo>
                  <a:cubicBezTo>
                    <a:pt x="177" y="1"/>
                    <a:pt x="17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563896" flipH="1">
              <a:off x="5487523" y="4278371"/>
              <a:ext cx="165204" cy="257106"/>
            </a:xfrm>
            <a:custGeom>
              <a:avLst/>
              <a:gdLst/>
              <a:ahLst/>
              <a:cxnLst/>
              <a:rect l="l" t="t" r="r" b="b"/>
              <a:pathLst>
                <a:path w="6608" h="10284" extrusionOk="0">
                  <a:moveTo>
                    <a:pt x="2330" y="1"/>
                  </a:moveTo>
                  <a:lnTo>
                    <a:pt x="1" y="790"/>
                  </a:lnTo>
                  <a:cubicBezTo>
                    <a:pt x="1" y="790"/>
                    <a:pt x="3968" y="3381"/>
                    <a:pt x="1594" y="10007"/>
                  </a:cubicBezTo>
                  <a:cubicBezTo>
                    <a:pt x="1594" y="10007"/>
                    <a:pt x="3257" y="10236"/>
                    <a:pt x="3601" y="10283"/>
                  </a:cubicBezTo>
                  <a:cubicBezTo>
                    <a:pt x="3602" y="10283"/>
                    <a:pt x="3604" y="10284"/>
                    <a:pt x="3605" y="10284"/>
                  </a:cubicBezTo>
                  <a:cubicBezTo>
                    <a:pt x="3964" y="10284"/>
                    <a:pt x="6607" y="4024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rot="563896" flipH="1">
              <a:off x="5763338" y="4389457"/>
              <a:ext cx="76002" cy="72527"/>
            </a:xfrm>
            <a:custGeom>
              <a:avLst/>
              <a:gdLst/>
              <a:ahLst/>
              <a:cxnLst/>
              <a:rect l="l" t="t" r="r" b="b"/>
              <a:pathLst>
                <a:path w="3040" h="2901" extrusionOk="0">
                  <a:moveTo>
                    <a:pt x="1436" y="1"/>
                  </a:moveTo>
                  <a:lnTo>
                    <a:pt x="1437" y="1"/>
                  </a:lnTo>
                  <a:lnTo>
                    <a:pt x="1437" y="1"/>
                  </a:lnTo>
                  <a:cubicBezTo>
                    <a:pt x="1437" y="1"/>
                    <a:pt x="1437" y="1"/>
                    <a:pt x="1437" y="1"/>
                  </a:cubicBezTo>
                  <a:close/>
                  <a:moveTo>
                    <a:pt x="1437" y="1"/>
                  </a:moveTo>
                  <a:cubicBezTo>
                    <a:pt x="1402" y="32"/>
                    <a:pt x="0" y="1293"/>
                    <a:pt x="85" y="1630"/>
                  </a:cubicBezTo>
                  <a:cubicBezTo>
                    <a:pt x="165" y="1951"/>
                    <a:pt x="1307" y="2900"/>
                    <a:pt x="1575" y="2900"/>
                  </a:cubicBezTo>
                  <a:cubicBezTo>
                    <a:pt x="1592" y="2900"/>
                    <a:pt x="1605" y="2897"/>
                    <a:pt x="1615" y="2889"/>
                  </a:cubicBezTo>
                  <a:cubicBezTo>
                    <a:pt x="1778" y="2760"/>
                    <a:pt x="3039" y="1654"/>
                    <a:pt x="3039" y="1654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563896" flipH="1">
              <a:off x="5595565" y="4149140"/>
              <a:ext cx="78102" cy="74652"/>
            </a:xfrm>
            <a:custGeom>
              <a:avLst/>
              <a:gdLst/>
              <a:ahLst/>
              <a:cxnLst/>
              <a:rect l="l" t="t" r="r" b="b"/>
              <a:pathLst>
                <a:path w="3124" h="2986" extrusionOk="0">
                  <a:moveTo>
                    <a:pt x="1531" y="0"/>
                  </a:moveTo>
                  <a:cubicBezTo>
                    <a:pt x="1531" y="0"/>
                    <a:pt x="1" y="1171"/>
                    <a:pt x="77" y="1397"/>
                  </a:cubicBezTo>
                  <a:cubicBezTo>
                    <a:pt x="154" y="1623"/>
                    <a:pt x="1252" y="2986"/>
                    <a:pt x="1252" y="2986"/>
                  </a:cubicBezTo>
                  <a:cubicBezTo>
                    <a:pt x="1252" y="2986"/>
                    <a:pt x="3123" y="1632"/>
                    <a:pt x="2985" y="1353"/>
                  </a:cubicBezTo>
                  <a:cubicBezTo>
                    <a:pt x="2845" y="1074"/>
                    <a:pt x="1531" y="0"/>
                    <a:pt x="1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563896" flipH="1">
              <a:off x="5587379" y="4168399"/>
              <a:ext cx="288582" cy="272381"/>
            </a:xfrm>
            <a:custGeom>
              <a:avLst/>
              <a:gdLst/>
              <a:ahLst/>
              <a:cxnLst/>
              <a:rect l="l" t="t" r="r" b="b"/>
              <a:pathLst>
                <a:path w="11543" h="10895" extrusionOk="0">
                  <a:moveTo>
                    <a:pt x="8026" y="1"/>
                  </a:moveTo>
                  <a:cubicBezTo>
                    <a:pt x="8026" y="1"/>
                    <a:pt x="1" y="7683"/>
                    <a:pt x="336" y="8236"/>
                  </a:cubicBezTo>
                  <a:cubicBezTo>
                    <a:pt x="670" y="8789"/>
                    <a:pt x="2804" y="10895"/>
                    <a:pt x="3621" y="10895"/>
                  </a:cubicBezTo>
                  <a:cubicBezTo>
                    <a:pt x="3622" y="10895"/>
                    <a:pt x="3624" y="10895"/>
                    <a:pt x="3626" y="10895"/>
                  </a:cubicBezTo>
                  <a:cubicBezTo>
                    <a:pt x="4438" y="10886"/>
                    <a:pt x="11474" y="3842"/>
                    <a:pt x="11508" y="3548"/>
                  </a:cubicBezTo>
                  <a:cubicBezTo>
                    <a:pt x="11543" y="3256"/>
                    <a:pt x="8026" y="1"/>
                    <a:pt x="802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01010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563896" flipH="1">
              <a:off x="5585271" y="4166108"/>
              <a:ext cx="290182" cy="276531"/>
            </a:xfrm>
            <a:custGeom>
              <a:avLst/>
              <a:gdLst/>
              <a:ahLst/>
              <a:cxnLst/>
              <a:rect l="l" t="t" r="r" b="b"/>
              <a:pathLst>
                <a:path w="11607" h="11061" extrusionOk="0">
                  <a:moveTo>
                    <a:pt x="8005" y="199"/>
                  </a:moveTo>
                  <a:cubicBezTo>
                    <a:pt x="9301" y="1400"/>
                    <a:pt x="11304" y="3329"/>
                    <a:pt x="11402" y="3622"/>
                  </a:cubicBezTo>
                  <a:cubicBezTo>
                    <a:pt x="11275" y="3854"/>
                    <a:pt x="9586" y="5613"/>
                    <a:pt x="7723" y="7405"/>
                  </a:cubicBezTo>
                  <a:cubicBezTo>
                    <a:pt x="5056" y="9974"/>
                    <a:pt x="3847" y="10891"/>
                    <a:pt x="3603" y="10893"/>
                  </a:cubicBezTo>
                  <a:lnTo>
                    <a:pt x="3600" y="10978"/>
                  </a:lnTo>
                  <a:lnTo>
                    <a:pt x="3600" y="10893"/>
                  </a:lnTo>
                  <a:cubicBezTo>
                    <a:pt x="2821" y="10893"/>
                    <a:pt x="712" y="8814"/>
                    <a:pt x="388" y="8281"/>
                  </a:cubicBezTo>
                  <a:cubicBezTo>
                    <a:pt x="287" y="7807"/>
                    <a:pt x="4982" y="3096"/>
                    <a:pt x="8005" y="199"/>
                  </a:cubicBezTo>
                  <a:close/>
                  <a:moveTo>
                    <a:pt x="8005" y="0"/>
                  </a:moveTo>
                  <a:cubicBezTo>
                    <a:pt x="7984" y="0"/>
                    <a:pt x="7963" y="8"/>
                    <a:pt x="7947" y="24"/>
                  </a:cubicBezTo>
                  <a:cubicBezTo>
                    <a:pt x="7926" y="42"/>
                    <a:pt x="5917" y="1967"/>
                    <a:pt x="3975" y="3936"/>
                  </a:cubicBezTo>
                  <a:cubicBezTo>
                    <a:pt x="1" y="7962"/>
                    <a:pt x="164" y="8232"/>
                    <a:pt x="244" y="8363"/>
                  </a:cubicBezTo>
                  <a:cubicBezTo>
                    <a:pt x="590" y="8933"/>
                    <a:pt x="2755" y="11061"/>
                    <a:pt x="3600" y="11061"/>
                  </a:cubicBezTo>
                  <a:lnTo>
                    <a:pt x="3606" y="11061"/>
                  </a:lnTo>
                  <a:cubicBezTo>
                    <a:pt x="4106" y="11056"/>
                    <a:pt x="6509" y="8809"/>
                    <a:pt x="7896" y="7471"/>
                  </a:cubicBezTo>
                  <a:cubicBezTo>
                    <a:pt x="9164" y="6249"/>
                    <a:pt x="11545" y="3869"/>
                    <a:pt x="11571" y="3641"/>
                  </a:cubicBezTo>
                  <a:cubicBezTo>
                    <a:pt x="11606" y="3339"/>
                    <a:pt x="9128" y="1010"/>
                    <a:pt x="8061" y="23"/>
                  </a:cubicBezTo>
                  <a:cubicBezTo>
                    <a:pt x="8045" y="8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rot="563896" flipH="1">
              <a:off x="5542663" y="4085747"/>
              <a:ext cx="114578" cy="99902"/>
            </a:xfrm>
            <a:custGeom>
              <a:avLst/>
              <a:gdLst/>
              <a:ahLst/>
              <a:cxnLst/>
              <a:rect l="l" t="t" r="r" b="b"/>
              <a:pathLst>
                <a:path w="4583" h="3996" extrusionOk="0">
                  <a:moveTo>
                    <a:pt x="339" y="0"/>
                  </a:moveTo>
                  <a:cubicBezTo>
                    <a:pt x="339" y="0"/>
                    <a:pt x="1" y="2040"/>
                    <a:pt x="147" y="2570"/>
                  </a:cubicBezTo>
                  <a:cubicBezTo>
                    <a:pt x="196" y="2750"/>
                    <a:pt x="1769" y="3996"/>
                    <a:pt x="1769" y="3996"/>
                  </a:cubicBezTo>
                  <a:cubicBezTo>
                    <a:pt x="2427" y="3942"/>
                    <a:pt x="4583" y="3630"/>
                    <a:pt x="4234" y="3351"/>
                  </a:cubicBezTo>
                  <a:cubicBezTo>
                    <a:pt x="3298" y="2604"/>
                    <a:pt x="2071" y="1284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563896" flipH="1">
              <a:off x="5547960" y="4084278"/>
              <a:ext cx="111303" cy="104102"/>
            </a:xfrm>
            <a:custGeom>
              <a:avLst/>
              <a:gdLst/>
              <a:ahLst/>
              <a:cxnLst/>
              <a:rect l="l" t="t" r="r" b="b"/>
              <a:pathLst>
                <a:path w="4452" h="4164" extrusionOk="0">
                  <a:moveTo>
                    <a:pt x="484" y="233"/>
                  </a:moveTo>
                  <a:cubicBezTo>
                    <a:pt x="1507" y="1002"/>
                    <a:pt x="2367" y="1794"/>
                    <a:pt x="3061" y="2434"/>
                  </a:cubicBezTo>
                  <a:cubicBezTo>
                    <a:pt x="3512" y="2850"/>
                    <a:pt x="3902" y="3208"/>
                    <a:pt x="4264" y="3500"/>
                  </a:cubicBezTo>
                  <a:cubicBezTo>
                    <a:pt x="4111" y="3669"/>
                    <a:pt x="2712" y="3920"/>
                    <a:pt x="1878" y="3993"/>
                  </a:cubicBezTo>
                  <a:cubicBezTo>
                    <a:pt x="1141" y="3409"/>
                    <a:pt x="360" y="2743"/>
                    <a:pt x="310" y="2631"/>
                  </a:cubicBezTo>
                  <a:cubicBezTo>
                    <a:pt x="191" y="2203"/>
                    <a:pt x="411" y="695"/>
                    <a:pt x="482" y="233"/>
                  </a:cubicBezTo>
                  <a:close/>
                  <a:moveTo>
                    <a:pt x="422" y="0"/>
                  </a:moveTo>
                  <a:cubicBezTo>
                    <a:pt x="412" y="0"/>
                    <a:pt x="401" y="2"/>
                    <a:pt x="391" y="6"/>
                  </a:cubicBezTo>
                  <a:cubicBezTo>
                    <a:pt x="364" y="16"/>
                    <a:pt x="344" y="41"/>
                    <a:pt x="340" y="70"/>
                  </a:cubicBezTo>
                  <a:cubicBezTo>
                    <a:pt x="326" y="153"/>
                    <a:pt x="1" y="2134"/>
                    <a:pt x="150" y="2675"/>
                  </a:cubicBezTo>
                  <a:cubicBezTo>
                    <a:pt x="201" y="2861"/>
                    <a:pt x="1320" y="3764"/>
                    <a:pt x="1799" y="4145"/>
                  </a:cubicBezTo>
                  <a:cubicBezTo>
                    <a:pt x="1814" y="4156"/>
                    <a:pt x="1832" y="4163"/>
                    <a:pt x="1852" y="4163"/>
                  </a:cubicBezTo>
                  <a:cubicBezTo>
                    <a:pt x="1854" y="4163"/>
                    <a:pt x="1857" y="4163"/>
                    <a:pt x="1858" y="4162"/>
                  </a:cubicBezTo>
                  <a:cubicBezTo>
                    <a:pt x="1883" y="4161"/>
                    <a:pt x="4315" y="3921"/>
                    <a:pt x="4432" y="3538"/>
                  </a:cubicBezTo>
                  <a:cubicBezTo>
                    <a:pt x="4441" y="3509"/>
                    <a:pt x="4452" y="3435"/>
                    <a:pt x="4369" y="3369"/>
                  </a:cubicBezTo>
                  <a:cubicBezTo>
                    <a:pt x="4018" y="3088"/>
                    <a:pt x="3626" y="2729"/>
                    <a:pt x="3175" y="2312"/>
                  </a:cubicBezTo>
                  <a:cubicBezTo>
                    <a:pt x="2452" y="1646"/>
                    <a:pt x="1552" y="817"/>
                    <a:pt x="473" y="16"/>
                  </a:cubicBezTo>
                  <a:cubicBezTo>
                    <a:pt x="457" y="6"/>
                    <a:pt x="4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rot="563896" flipH="1">
              <a:off x="5587243" y="4242861"/>
              <a:ext cx="111453" cy="111453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29" y="1"/>
                  </a:moveTo>
                  <a:cubicBezTo>
                    <a:pt x="999" y="1"/>
                    <a:pt x="1" y="999"/>
                    <a:pt x="1" y="2229"/>
                  </a:cubicBezTo>
                  <a:cubicBezTo>
                    <a:pt x="1" y="3459"/>
                    <a:pt x="999" y="4457"/>
                    <a:pt x="2229" y="4457"/>
                  </a:cubicBezTo>
                  <a:cubicBezTo>
                    <a:pt x="3459" y="4457"/>
                    <a:pt x="4457" y="3459"/>
                    <a:pt x="4457" y="2229"/>
                  </a:cubicBezTo>
                  <a:cubicBezTo>
                    <a:pt x="4457" y="999"/>
                    <a:pt x="3459" y="1"/>
                    <a:pt x="2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563896" flipH="1">
              <a:off x="5505772" y="4477300"/>
              <a:ext cx="141028" cy="104002"/>
            </a:xfrm>
            <a:custGeom>
              <a:avLst/>
              <a:gdLst/>
              <a:ahLst/>
              <a:cxnLst/>
              <a:rect l="l" t="t" r="r" b="b"/>
              <a:pathLst>
                <a:path w="5641" h="4160" extrusionOk="0">
                  <a:moveTo>
                    <a:pt x="2905" y="1"/>
                  </a:moveTo>
                  <a:cubicBezTo>
                    <a:pt x="715" y="1"/>
                    <a:pt x="1" y="3428"/>
                    <a:pt x="1" y="3428"/>
                  </a:cubicBezTo>
                  <a:lnTo>
                    <a:pt x="5212" y="4159"/>
                  </a:lnTo>
                  <a:cubicBezTo>
                    <a:pt x="5641" y="1472"/>
                    <a:pt x="4776" y="274"/>
                    <a:pt x="3264" y="30"/>
                  </a:cubicBezTo>
                  <a:cubicBezTo>
                    <a:pt x="3140" y="10"/>
                    <a:pt x="3021" y="1"/>
                    <a:pt x="2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563896" flipH="1">
              <a:off x="5501907" y="4475082"/>
              <a:ext cx="147028" cy="108178"/>
            </a:xfrm>
            <a:custGeom>
              <a:avLst/>
              <a:gdLst/>
              <a:ahLst/>
              <a:cxnLst/>
              <a:rect l="l" t="t" r="r" b="b"/>
              <a:pathLst>
                <a:path w="5881" h="4327" extrusionOk="0">
                  <a:moveTo>
                    <a:pt x="2992" y="167"/>
                  </a:moveTo>
                  <a:cubicBezTo>
                    <a:pt x="3104" y="167"/>
                    <a:pt x="3219" y="177"/>
                    <a:pt x="3335" y="195"/>
                  </a:cubicBezTo>
                  <a:cubicBezTo>
                    <a:pt x="4949" y="456"/>
                    <a:pt x="5585" y="1785"/>
                    <a:pt x="5227" y="4149"/>
                  </a:cubicBezTo>
                  <a:lnTo>
                    <a:pt x="189" y="3441"/>
                  </a:lnTo>
                  <a:cubicBezTo>
                    <a:pt x="318" y="2913"/>
                    <a:pt x="1085" y="167"/>
                    <a:pt x="2992" y="167"/>
                  </a:cubicBezTo>
                  <a:close/>
                  <a:moveTo>
                    <a:pt x="3000" y="1"/>
                  </a:moveTo>
                  <a:cubicBezTo>
                    <a:pt x="2066" y="1"/>
                    <a:pt x="1252" y="605"/>
                    <a:pt x="644" y="1758"/>
                  </a:cubicBezTo>
                  <a:cubicBezTo>
                    <a:pt x="191" y="2616"/>
                    <a:pt x="13" y="3459"/>
                    <a:pt x="5" y="3494"/>
                  </a:cubicBezTo>
                  <a:cubicBezTo>
                    <a:pt x="0" y="3517"/>
                    <a:pt x="5" y="3540"/>
                    <a:pt x="17" y="3560"/>
                  </a:cubicBezTo>
                  <a:cubicBezTo>
                    <a:pt x="31" y="3578"/>
                    <a:pt x="52" y="3590"/>
                    <a:pt x="75" y="3594"/>
                  </a:cubicBezTo>
                  <a:lnTo>
                    <a:pt x="5286" y="4325"/>
                  </a:lnTo>
                  <a:cubicBezTo>
                    <a:pt x="5289" y="4325"/>
                    <a:pt x="5293" y="4326"/>
                    <a:pt x="5297" y="4326"/>
                  </a:cubicBezTo>
                  <a:cubicBezTo>
                    <a:pt x="5337" y="4326"/>
                    <a:pt x="5373" y="4297"/>
                    <a:pt x="5379" y="4256"/>
                  </a:cubicBezTo>
                  <a:cubicBezTo>
                    <a:pt x="5880" y="1114"/>
                    <a:pt x="4559" y="224"/>
                    <a:pt x="3362" y="30"/>
                  </a:cubicBezTo>
                  <a:cubicBezTo>
                    <a:pt x="3239" y="11"/>
                    <a:pt x="3119" y="1"/>
                    <a:pt x="3000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563896" flipH="1">
              <a:off x="5612680" y="4270166"/>
              <a:ext cx="61326" cy="55851"/>
            </a:xfrm>
            <a:custGeom>
              <a:avLst/>
              <a:gdLst/>
              <a:ahLst/>
              <a:cxnLst/>
              <a:rect l="l" t="t" r="r" b="b"/>
              <a:pathLst>
                <a:path w="2453" h="2234" extrusionOk="0">
                  <a:moveTo>
                    <a:pt x="1215" y="0"/>
                  </a:moveTo>
                  <a:cubicBezTo>
                    <a:pt x="650" y="0"/>
                    <a:pt x="161" y="402"/>
                    <a:pt x="85" y="959"/>
                  </a:cubicBezTo>
                  <a:cubicBezTo>
                    <a:pt x="0" y="1570"/>
                    <a:pt x="443" y="2136"/>
                    <a:pt x="1074" y="2223"/>
                  </a:cubicBezTo>
                  <a:cubicBezTo>
                    <a:pt x="1129" y="2230"/>
                    <a:pt x="1184" y="2234"/>
                    <a:pt x="1238" y="2234"/>
                  </a:cubicBezTo>
                  <a:cubicBezTo>
                    <a:pt x="1802" y="2234"/>
                    <a:pt x="2292" y="1832"/>
                    <a:pt x="2368" y="1274"/>
                  </a:cubicBezTo>
                  <a:cubicBezTo>
                    <a:pt x="2452" y="663"/>
                    <a:pt x="2010" y="98"/>
                    <a:pt x="1378" y="12"/>
                  </a:cubicBezTo>
                  <a:cubicBezTo>
                    <a:pt x="1323" y="4"/>
                    <a:pt x="1269" y="0"/>
                    <a:pt x="1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563896" flipH="1">
              <a:off x="5611593" y="4268138"/>
              <a:ext cx="63451" cy="60051"/>
            </a:xfrm>
            <a:custGeom>
              <a:avLst/>
              <a:gdLst/>
              <a:ahLst/>
              <a:cxnLst/>
              <a:rect l="l" t="t" r="r" b="b"/>
              <a:pathLst>
                <a:path w="2538" h="2402" extrusionOk="0">
                  <a:moveTo>
                    <a:pt x="1257" y="168"/>
                  </a:moveTo>
                  <a:cubicBezTo>
                    <a:pt x="1308" y="168"/>
                    <a:pt x="1359" y="172"/>
                    <a:pt x="1409" y="178"/>
                  </a:cubicBezTo>
                  <a:cubicBezTo>
                    <a:pt x="1693" y="217"/>
                    <a:pt x="1944" y="360"/>
                    <a:pt x="2118" y="582"/>
                  </a:cubicBezTo>
                  <a:cubicBezTo>
                    <a:pt x="2291" y="803"/>
                    <a:pt x="2366" y="1075"/>
                    <a:pt x="2328" y="1347"/>
                  </a:cubicBezTo>
                  <a:cubicBezTo>
                    <a:pt x="2258" y="1852"/>
                    <a:pt x="1808" y="2234"/>
                    <a:pt x="1280" y="2234"/>
                  </a:cubicBezTo>
                  <a:cubicBezTo>
                    <a:pt x="1230" y="2234"/>
                    <a:pt x="1178" y="2230"/>
                    <a:pt x="1128" y="2223"/>
                  </a:cubicBezTo>
                  <a:cubicBezTo>
                    <a:pt x="844" y="2185"/>
                    <a:pt x="593" y="2041"/>
                    <a:pt x="419" y="1819"/>
                  </a:cubicBezTo>
                  <a:cubicBezTo>
                    <a:pt x="246" y="1599"/>
                    <a:pt x="172" y="1328"/>
                    <a:pt x="209" y="1055"/>
                  </a:cubicBezTo>
                  <a:cubicBezTo>
                    <a:pt x="278" y="549"/>
                    <a:pt x="730" y="168"/>
                    <a:pt x="1257" y="168"/>
                  </a:cubicBezTo>
                  <a:close/>
                  <a:moveTo>
                    <a:pt x="1257" y="1"/>
                  </a:moveTo>
                  <a:cubicBezTo>
                    <a:pt x="646" y="1"/>
                    <a:pt x="124" y="445"/>
                    <a:pt x="43" y="1032"/>
                  </a:cubicBezTo>
                  <a:cubicBezTo>
                    <a:pt x="1" y="1350"/>
                    <a:pt x="86" y="1666"/>
                    <a:pt x="288" y="1923"/>
                  </a:cubicBezTo>
                  <a:cubicBezTo>
                    <a:pt x="489" y="2179"/>
                    <a:pt x="778" y="2344"/>
                    <a:pt x="1105" y="2389"/>
                  </a:cubicBezTo>
                  <a:cubicBezTo>
                    <a:pt x="1164" y="2397"/>
                    <a:pt x="1222" y="2401"/>
                    <a:pt x="1280" y="2401"/>
                  </a:cubicBezTo>
                  <a:cubicBezTo>
                    <a:pt x="1891" y="2401"/>
                    <a:pt x="2412" y="1958"/>
                    <a:pt x="2493" y="1369"/>
                  </a:cubicBezTo>
                  <a:cubicBezTo>
                    <a:pt x="2537" y="1053"/>
                    <a:pt x="2450" y="736"/>
                    <a:pt x="2250" y="479"/>
                  </a:cubicBezTo>
                  <a:cubicBezTo>
                    <a:pt x="2049" y="223"/>
                    <a:pt x="1759" y="58"/>
                    <a:pt x="1433" y="13"/>
                  </a:cubicBezTo>
                  <a:cubicBezTo>
                    <a:pt x="1374" y="6"/>
                    <a:pt x="1315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563896" flipH="1">
              <a:off x="5484930" y="4538404"/>
              <a:ext cx="424585" cy="105377"/>
            </a:xfrm>
            <a:custGeom>
              <a:avLst/>
              <a:gdLst/>
              <a:ahLst/>
              <a:cxnLst/>
              <a:rect l="l" t="t" r="r" b="b"/>
              <a:pathLst>
                <a:path w="16983" h="4215" extrusionOk="0">
                  <a:moveTo>
                    <a:pt x="446" y="0"/>
                  </a:moveTo>
                  <a:cubicBezTo>
                    <a:pt x="1" y="0"/>
                    <a:pt x="51" y="1436"/>
                    <a:pt x="347" y="1584"/>
                  </a:cubicBezTo>
                  <a:cubicBezTo>
                    <a:pt x="636" y="1729"/>
                    <a:pt x="15440" y="4215"/>
                    <a:pt x="16479" y="4215"/>
                  </a:cubicBezTo>
                  <a:cubicBezTo>
                    <a:pt x="16508" y="4215"/>
                    <a:pt x="16526" y="4213"/>
                    <a:pt x="16533" y="4209"/>
                  </a:cubicBezTo>
                  <a:cubicBezTo>
                    <a:pt x="16781" y="4059"/>
                    <a:pt x="16982" y="3075"/>
                    <a:pt x="16781" y="2674"/>
                  </a:cubicBezTo>
                  <a:cubicBezTo>
                    <a:pt x="16682" y="2476"/>
                    <a:pt x="446" y="0"/>
                    <a:pt x="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552768" y="1356970"/>
            <a:ext cx="1144800" cy="834535"/>
            <a:chOff x="2693500" y="4128254"/>
            <a:chExt cx="755478" cy="550727"/>
          </a:xfrm>
        </p:grpSpPr>
        <p:sp>
          <p:nvSpPr>
            <p:cNvPr id="140" name="Google Shape;140;p13"/>
            <p:cNvSpPr/>
            <p:nvPr/>
          </p:nvSpPr>
          <p:spPr>
            <a:xfrm rot="4714171">
              <a:off x="2930485" y="4277181"/>
              <a:ext cx="108895" cy="136865"/>
            </a:xfrm>
            <a:custGeom>
              <a:avLst/>
              <a:gdLst/>
              <a:ahLst/>
              <a:cxnLst/>
              <a:rect l="l" t="t" r="r" b="b"/>
              <a:pathLst>
                <a:path w="3291" h="4136" extrusionOk="0">
                  <a:moveTo>
                    <a:pt x="1523" y="1"/>
                  </a:moveTo>
                  <a:lnTo>
                    <a:pt x="1" y="3206"/>
                  </a:lnTo>
                  <a:lnTo>
                    <a:pt x="1688" y="4136"/>
                  </a:lnTo>
                  <a:cubicBezTo>
                    <a:pt x="1688" y="4136"/>
                    <a:pt x="3290" y="873"/>
                    <a:pt x="3215" y="735"/>
                  </a:cubicBezTo>
                  <a:cubicBezTo>
                    <a:pt x="3137" y="595"/>
                    <a:pt x="1523" y="1"/>
                    <a:pt x="1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4714171">
              <a:off x="2958942" y="4195705"/>
              <a:ext cx="477802" cy="415824"/>
            </a:xfrm>
            <a:custGeom>
              <a:avLst/>
              <a:gdLst/>
              <a:ahLst/>
              <a:cxnLst/>
              <a:rect l="l" t="t" r="r" b="b"/>
              <a:pathLst>
                <a:path w="14440" h="12566" extrusionOk="0">
                  <a:moveTo>
                    <a:pt x="7197" y="2054"/>
                  </a:moveTo>
                  <a:cubicBezTo>
                    <a:pt x="7897" y="2054"/>
                    <a:pt x="8608" y="2218"/>
                    <a:pt x="9273" y="2565"/>
                  </a:cubicBezTo>
                  <a:cubicBezTo>
                    <a:pt x="11458" y="3703"/>
                    <a:pt x="12316" y="6377"/>
                    <a:pt x="11191" y="8536"/>
                  </a:cubicBezTo>
                  <a:cubicBezTo>
                    <a:pt x="10408" y="10038"/>
                    <a:pt x="8872" y="10896"/>
                    <a:pt x="7274" y="10896"/>
                  </a:cubicBezTo>
                  <a:cubicBezTo>
                    <a:pt x="6575" y="10896"/>
                    <a:pt x="5864" y="10732"/>
                    <a:pt x="5199" y="10385"/>
                  </a:cubicBezTo>
                  <a:cubicBezTo>
                    <a:pt x="3013" y="9247"/>
                    <a:pt x="2155" y="6573"/>
                    <a:pt x="3280" y="4414"/>
                  </a:cubicBezTo>
                  <a:cubicBezTo>
                    <a:pt x="4063" y="2912"/>
                    <a:pt x="5599" y="2054"/>
                    <a:pt x="7197" y="2054"/>
                  </a:cubicBezTo>
                  <a:close/>
                  <a:moveTo>
                    <a:pt x="7165" y="0"/>
                  </a:moveTo>
                  <a:cubicBezTo>
                    <a:pt x="4894" y="0"/>
                    <a:pt x="2711" y="1220"/>
                    <a:pt x="1598" y="3355"/>
                  </a:cubicBezTo>
                  <a:cubicBezTo>
                    <a:pt x="0" y="6423"/>
                    <a:pt x="1221" y="10223"/>
                    <a:pt x="4324" y="11839"/>
                  </a:cubicBezTo>
                  <a:cubicBezTo>
                    <a:pt x="5269" y="12332"/>
                    <a:pt x="6279" y="12565"/>
                    <a:pt x="7273" y="12565"/>
                  </a:cubicBezTo>
                  <a:cubicBezTo>
                    <a:pt x="9544" y="12565"/>
                    <a:pt x="11728" y="11346"/>
                    <a:pt x="12841" y="9211"/>
                  </a:cubicBezTo>
                  <a:cubicBezTo>
                    <a:pt x="14439" y="6143"/>
                    <a:pt x="13219" y="2343"/>
                    <a:pt x="10115" y="727"/>
                  </a:cubicBezTo>
                  <a:cubicBezTo>
                    <a:pt x="9170" y="234"/>
                    <a:pt x="8159" y="0"/>
                    <a:pt x="7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 rot="4714171">
              <a:off x="2738596" y="4169217"/>
              <a:ext cx="206639" cy="261057"/>
            </a:xfrm>
            <a:custGeom>
              <a:avLst/>
              <a:gdLst/>
              <a:ahLst/>
              <a:cxnLst/>
              <a:rect l="l" t="t" r="r" b="b"/>
              <a:pathLst>
                <a:path w="6245" h="7889" extrusionOk="0">
                  <a:moveTo>
                    <a:pt x="3437" y="1"/>
                  </a:moveTo>
                  <a:cubicBezTo>
                    <a:pt x="3437" y="1"/>
                    <a:pt x="3437" y="1"/>
                    <a:pt x="3437" y="1"/>
                  </a:cubicBezTo>
                  <a:lnTo>
                    <a:pt x="3437" y="1"/>
                  </a:lnTo>
                  <a:cubicBezTo>
                    <a:pt x="3438" y="1"/>
                    <a:pt x="3438" y="1"/>
                    <a:pt x="3438" y="1"/>
                  </a:cubicBezTo>
                  <a:close/>
                  <a:moveTo>
                    <a:pt x="3437" y="1"/>
                  </a:moveTo>
                  <a:lnTo>
                    <a:pt x="3437" y="1"/>
                  </a:lnTo>
                  <a:cubicBezTo>
                    <a:pt x="3060" y="63"/>
                    <a:pt x="46" y="6132"/>
                    <a:pt x="23" y="6366"/>
                  </a:cubicBezTo>
                  <a:cubicBezTo>
                    <a:pt x="0" y="6593"/>
                    <a:pt x="2559" y="7889"/>
                    <a:pt x="2907" y="7889"/>
                  </a:cubicBezTo>
                  <a:cubicBezTo>
                    <a:pt x="2919" y="7889"/>
                    <a:pt x="2928" y="7887"/>
                    <a:pt x="2934" y="7884"/>
                  </a:cubicBezTo>
                  <a:cubicBezTo>
                    <a:pt x="3131" y="7789"/>
                    <a:pt x="6245" y="1908"/>
                    <a:pt x="6173" y="1574"/>
                  </a:cubicBezTo>
                  <a:cubicBezTo>
                    <a:pt x="6100" y="1242"/>
                    <a:pt x="3470" y="16"/>
                    <a:pt x="3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4714171">
              <a:off x="3220602" y="4431188"/>
              <a:ext cx="46589" cy="105065"/>
            </a:xfrm>
            <a:custGeom>
              <a:avLst/>
              <a:gdLst/>
              <a:ahLst/>
              <a:cxnLst/>
              <a:rect l="l" t="t" r="r" b="b"/>
              <a:pathLst>
                <a:path w="1408" h="3175" extrusionOk="0">
                  <a:moveTo>
                    <a:pt x="96" y="1"/>
                  </a:moveTo>
                  <a:cubicBezTo>
                    <a:pt x="67" y="1"/>
                    <a:pt x="39" y="16"/>
                    <a:pt x="24" y="43"/>
                  </a:cubicBezTo>
                  <a:cubicBezTo>
                    <a:pt x="1" y="83"/>
                    <a:pt x="14" y="134"/>
                    <a:pt x="54" y="156"/>
                  </a:cubicBezTo>
                  <a:cubicBezTo>
                    <a:pt x="68" y="164"/>
                    <a:pt x="1373" y="937"/>
                    <a:pt x="1080" y="3079"/>
                  </a:cubicBezTo>
                  <a:cubicBezTo>
                    <a:pt x="1074" y="3126"/>
                    <a:pt x="1106" y="3167"/>
                    <a:pt x="1153" y="3173"/>
                  </a:cubicBezTo>
                  <a:cubicBezTo>
                    <a:pt x="1156" y="3175"/>
                    <a:pt x="1160" y="3175"/>
                    <a:pt x="1164" y="3175"/>
                  </a:cubicBezTo>
                  <a:cubicBezTo>
                    <a:pt x="1204" y="3175"/>
                    <a:pt x="1241" y="3144"/>
                    <a:pt x="1246" y="3102"/>
                  </a:cubicBezTo>
                  <a:cubicBezTo>
                    <a:pt x="1407" y="1925"/>
                    <a:pt x="1100" y="1149"/>
                    <a:pt x="814" y="705"/>
                  </a:cubicBezTo>
                  <a:cubicBezTo>
                    <a:pt x="501" y="221"/>
                    <a:pt x="152" y="19"/>
                    <a:pt x="136" y="12"/>
                  </a:cubicBezTo>
                  <a:cubicBezTo>
                    <a:pt x="124" y="4"/>
                    <a:pt x="11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 rot="4714171">
              <a:off x="3137701" y="4486335"/>
              <a:ext cx="21342" cy="49571"/>
            </a:xfrm>
            <a:custGeom>
              <a:avLst/>
              <a:gdLst/>
              <a:ahLst/>
              <a:cxnLst/>
              <a:rect l="l" t="t" r="r" b="b"/>
              <a:pathLst>
                <a:path w="645" h="1498" extrusionOk="0">
                  <a:moveTo>
                    <a:pt x="480" y="0"/>
                  </a:moveTo>
                  <a:cubicBezTo>
                    <a:pt x="478" y="0"/>
                    <a:pt x="475" y="0"/>
                    <a:pt x="473" y="0"/>
                  </a:cubicBezTo>
                  <a:cubicBezTo>
                    <a:pt x="426" y="5"/>
                    <a:pt x="393" y="46"/>
                    <a:pt x="397" y="91"/>
                  </a:cubicBezTo>
                  <a:cubicBezTo>
                    <a:pt x="398" y="100"/>
                    <a:pt x="469" y="956"/>
                    <a:pt x="38" y="1352"/>
                  </a:cubicBezTo>
                  <a:cubicBezTo>
                    <a:pt x="3" y="1384"/>
                    <a:pt x="1" y="1436"/>
                    <a:pt x="31" y="1470"/>
                  </a:cubicBezTo>
                  <a:cubicBezTo>
                    <a:pt x="49" y="1488"/>
                    <a:pt x="71" y="1497"/>
                    <a:pt x="94" y="1497"/>
                  </a:cubicBezTo>
                  <a:cubicBezTo>
                    <a:pt x="113" y="1497"/>
                    <a:pt x="134" y="1490"/>
                    <a:pt x="150" y="1475"/>
                  </a:cubicBezTo>
                  <a:cubicBezTo>
                    <a:pt x="644" y="1023"/>
                    <a:pt x="567" y="114"/>
                    <a:pt x="563" y="76"/>
                  </a:cubicBezTo>
                  <a:cubicBezTo>
                    <a:pt x="560" y="32"/>
                    <a:pt x="522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4714171">
              <a:off x="2865225" y="4291851"/>
              <a:ext cx="105884" cy="59068"/>
            </a:xfrm>
            <a:custGeom>
              <a:avLst/>
              <a:gdLst/>
              <a:ahLst/>
              <a:cxnLst/>
              <a:rect l="l" t="t" r="r" b="b"/>
              <a:pathLst>
                <a:path w="3200" h="1785" extrusionOk="0">
                  <a:moveTo>
                    <a:pt x="95" y="1"/>
                  </a:moveTo>
                  <a:cubicBezTo>
                    <a:pt x="66" y="1"/>
                    <a:pt x="37" y="17"/>
                    <a:pt x="22" y="45"/>
                  </a:cubicBezTo>
                  <a:cubicBezTo>
                    <a:pt x="0" y="86"/>
                    <a:pt x="16" y="136"/>
                    <a:pt x="56" y="158"/>
                  </a:cubicBezTo>
                  <a:lnTo>
                    <a:pt x="3065" y="1775"/>
                  </a:lnTo>
                  <a:cubicBezTo>
                    <a:pt x="3077" y="1781"/>
                    <a:pt x="3091" y="1784"/>
                    <a:pt x="3104" y="1784"/>
                  </a:cubicBezTo>
                  <a:cubicBezTo>
                    <a:pt x="3133" y="1784"/>
                    <a:pt x="3163" y="1768"/>
                    <a:pt x="3177" y="1740"/>
                  </a:cubicBezTo>
                  <a:cubicBezTo>
                    <a:pt x="3199" y="1700"/>
                    <a:pt x="3183" y="1649"/>
                    <a:pt x="3143" y="1628"/>
                  </a:cubicBezTo>
                  <a:lnTo>
                    <a:pt x="136" y="11"/>
                  </a:lnTo>
                  <a:cubicBezTo>
                    <a:pt x="123" y="4"/>
                    <a:pt x="109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4714171">
              <a:off x="2698641" y="4246494"/>
              <a:ext cx="109789" cy="57810"/>
            </a:xfrm>
            <a:custGeom>
              <a:avLst/>
              <a:gdLst/>
              <a:ahLst/>
              <a:cxnLst/>
              <a:rect l="l" t="t" r="r" b="b"/>
              <a:pathLst>
                <a:path w="3318" h="1747" extrusionOk="0">
                  <a:moveTo>
                    <a:pt x="96" y="1"/>
                  </a:moveTo>
                  <a:cubicBezTo>
                    <a:pt x="65" y="1"/>
                    <a:pt x="36" y="17"/>
                    <a:pt x="21" y="47"/>
                  </a:cubicBezTo>
                  <a:cubicBezTo>
                    <a:pt x="0" y="88"/>
                    <a:pt x="18" y="137"/>
                    <a:pt x="58" y="159"/>
                  </a:cubicBezTo>
                  <a:lnTo>
                    <a:pt x="3184" y="1738"/>
                  </a:lnTo>
                  <a:cubicBezTo>
                    <a:pt x="3196" y="1744"/>
                    <a:pt x="3209" y="1747"/>
                    <a:pt x="3222" y="1747"/>
                  </a:cubicBezTo>
                  <a:cubicBezTo>
                    <a:pt x="3252" y="1747"/>
                    <a:pt x="3282" y="1729"/>
                    <a:pt x="3296" y="1701"/>
                  </a:cubicBezTo>
                  <a:cubicBezTo>
                    <a:pt x="3317" y="1660"/>
                    <a:pt x="3301" y="1610"/>
                    <a:pt x="3260" y="1589"/>
                  </a:cubicBezTo>
                  <a:lnTo>
                    <a:pt x="134" y="10"/>
                  </a:lnTo>
                  <a:cubicBezTo>
                    <a:pt x="121" y="4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3"/>
          <p:cNvGrpSpPr/>
          <p:nvPr/>
        </p:nvGrpSpPr>
        <p:grpSpPr>
          <a:xfrm>
            <a:off x="10390868" y="5558236"/>
            <a:ext cx="1601347" cy="643185"/>
            <a:chOff x="7793150" y="4168675"/>
            <a:chExt cx="1201010" cy="482389"/>
          </a:xfrm>
        </p:grpSpPr>
        <p:sp>
          <p:nvSpPr>
            <p:cNvPr id="148" name="Google Shape;148;p13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13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13"/>
          <p:cNvSpPr/>
          <p:nvPr/>
        </p:nvSpPr>
        <p:spPr>
          <a:xfrm>
            <a:off x="188733" y="5713233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1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45873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056744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360600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59418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64670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51525"/>
      </p:ext>
    </p:extLst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84592"/>
      </p:ext>
    </p:extLst>
  </p:cSld>
  <p:clrMapOvr>
    <a:masterClrMapping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65136"/>
      </p:ext>
    </p:extLst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640475"/>
      </p:ext>
    </p:extLst>
  </p:cSld>
  <p:clrMapOvr>
    <a:masterClrMapping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430708"/>
      </p:ext>
    </p:extLst>
  </p:cSld>
  <p:clrMapOvr>
    <a:masterClrMapping/>
  </p:clrMapOvr>
  <p:transition spd="slow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89325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1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2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09" lvl="2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278" lvl="3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848" lvl="4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418" lvl="5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6987" lvl="6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557" lvl="7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126" lvl="8" indent="-406381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5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7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8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2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6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7410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40" lvl="1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09" lvl="2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278" lvl="3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848" lvl="4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418" lvl="5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6987" lvl="6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557" lvl="7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126" lvl="8" indent="-474109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6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7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5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0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3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3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2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6264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7DBCAF7-9117-4B83-9BFA-3103DBC85BC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8754805E-6734-4F87-9870-BCD68E2B8570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5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146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gif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2179864" y="-2894623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430267" y="-1147049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756000" y="5714200"/>
            <a:ext cx="347200" cy="34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581" y="1839991"/>
            <a:ext cx="10289600" cy="1462000"/>
          </a:xfrm>
        </p:spPr>
        <p:txBody>
          <a:bodyPr/>
          <a:lstStyle/>
          <a:p>
            <a:r>
              <a:rPr lang="en-US" sz="5867" dirty="0">
                <a:solidFill>
                  <a:schemeClr val="tx1"/>
                </a:solidFill>
              </a:rPr>
              <a:t>Unit 5: INVENTIONS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267" dirty="0">
                <a:solidFill>
                  <a:schemeClr val="tx1"/>
                </a:solidFill>
              </a:rPr>
              <a:t>Lesson 4: Speaking</a:t>
            </a:r>
          </a:p>
        </p:txBody>
      </p:sp>
      <p:sp>
        <p:nvSpPr>
          <p:cNvPr id="7" name="Google Shape;97;p2"/>
          <p:cNvSpPr txBox="1"/>
          <p:nvPr/>
        </p:nvSpPr>
        <p:spPr>
          <a:xfrm>
            <a:off x="2366755" y="3630993"/>
            <a:ext cx="7320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1219170"/>
            <a:r>
              <a:rPr lang="en-US" sz="3200" b="1" i="1" dirty="0">
                <a:solidFill>
                  <a:srgbClr val="0070C0"/>
                </a:solidFill>
                <a:latin typeface="Public Sans" panose="020B0604020202020204" charset="0"/>
                <a:ea typeface="Calibri"/>
                <a:cs typeface="Calibri"/>
                <a:sym typeface="Calibri"/>
              </a:rPr>
              <a:t>Inventions and how they are used</a:t>
            </a:r>
          </a:p>
        </p:txBody>
      </p:sp>
    </p:spTree>
    <p:extLst>
      <p:ext uri="{BB962C8B-B14F-4D97-AF65-F5344CB8AC3E}">
        <p14:creationId xmlns:p14="http://schemas.microsoft.com/office/powerpoint/2010/main" val="315717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net/cartoon/vector_winter/wallpapers/1280x800/vector_winter_background_VDE_12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80"/>
          <a:stretch/>
        </p:blipFill>
        <p:spPr bwMode="auto">
          <a:xfrm>
            <a:off x="263236" y="172195"/>
            <a:ext cx="11623963" cy="68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Marco"/>
          <p:cNvSpPr/>
          <p:nvPr/>
        </p:nvSpPr>
        <p:spPr>
          <a:xfrm>
            <a:off x="110835" y="0"/>
            <a:ext cx="11914909" cy="6858000"/>
          </a:xfrm>
          <a:prstGeom prst="frame">
            <a:avLst>
              <a:gd name="adj1" fmla="val 219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7752183" y="1916832"/>
            <a:ext cx="2029125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>
                <a:solidFill>
                  <a:prstClr val="black"/>
                </a:solidFill>
              </a:rPr>
              <a:t>internet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81154" y="1923849"/>
            <a:ext cx="208858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 err="1">
                <a:solidFill>
                  <a:prstClr val="black"/>
                </a:solidFill>
                <a:latin typeface="Calibri"/>
              </a:rPr>
              <a:t>invent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Flecha derecha">
            <a:hlinkClick r:id="" action="ppaction://hlinkshowjump?jump=nextslide"/>
          </p:cNvPr>
          <p:cNvSpPr/>
          <p:nvPr/>
        </p:nvSpPr>
        <p:spPr>
          <a:xfrm>
            <a:off x="9371268" y="5789498"/>
            <a:ext cx="1008112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2400" b="1" kern="1200" dirty="0" err="1">
                <a:solidFill>
                  <a:prstClr val="white"/>
                </a:solidFill>
                <a:latin typeface="Calibri"/>
              </a:rPr>
              <a:t>next</a:t>
            </a:r>
            <a:endParaRPr lang="es-ES" sz="24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2945065" y="256244"/>
            <a:ext cx="524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Click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correct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option</a:t>
            </a:r>
            <a:endParaRPr lang="es-ES" sz="36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2" y="2895958"/>
            <a:ext cx="5874257" cy="32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162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5"/>
          <a:stretch/>
        </p:blipFill>
        <p:spPr>
          <a:xfrm>
            <a:off x="5112617" y="2003600"/>
            <a:ext cx="3560327" cy="2447879"/>
          </a:xfrm>
          <a:prstGeom prst="rect">
            <a:avLst/>
          </a:prstGeom>
        </p:spPr>
      </p:pic>
      <p:sp>
        <p:nvSpPr>
          <p:cNvPr id="9" name="8 Documento"/>
          <p:cNvSpPr/>
          <p:nvPr/>
        </p:nvSpPr>
        <p:spPr>
          <a:xfrm rot="10800000">
            <a:off x="1492068" y="4437112"/>
            <a:ext cx="9175932" cy="2420888"/>
          </a:xfrm>
          <a:prstGeom prst="flowChartDocumen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0 Marco"/>
          <p:cNvSpPr/>
          <p:nvPr/>
        </p:nvSpPr>
        <p:spPr>
          <a:xfrm>
            <a:off x="180109" y="0"/>
            <a:ext cx="11887200" cy="6858000"/>
          </a:xfrm>
          <a:prstGeom prst="frame">
            <a:avLst>
              <a:gd name="adj1" fmla="val 219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783631" y="2204864"/>
            <a:ext cx="2162441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 err="1">
                <a:solidFill>
                  <a:prstClr val="black"/>
                </a:solidFill>
                <a:latin typeface="Calibri"/>
              </a:rPr>
              <a:t>distance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Flecha derecha">
            <a:hlinkClick r:id="" action="ppaction://hlinkshowjump?jump=nextslide"/>
          </p:cNvPr>
          <p:cNvSpPr/>
          <p:nvPr/>
        </p:nvSpPr>
        <p:spPr>
          <a:xfrm>
            <a:off x="9336360" y="5733256"/>
            <a:ext cx="1008112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2400" b="1" kern="1200" dirty="0" err="1">
                <a:solidFill>
                  <a:prstClr val="white"/>
                </a:solidFill>
                <a:latin typeface="Calibri"/>
              </a:rPr>
              <a:t>next</a:t>
            </a:r>
            <a:endParaRPr lang="es-ES" sz="2400" b="1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09" y="2921510"/>
            <a:ext cx="1584176" cy="2726046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2783632" y="3212976"/>
            <a:ext cx="216244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>
                <a:solidFill>
                  <a:prstClr val="black"/>
                </a:solidFill>
                <a:latin typeface="Calibri"/>
              </a:rPr>
              <a:t>robot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2945065" y="256244"/>
            <a:ext cx="524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Click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correct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option</a:t>
            </a:r>
            <a:endParaRPr lang="es-ES" sz="36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013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794" y="2318268"/>
            <a:ext cx="4823242" cy="2255716"/>
          </a:xfrm>
          <a:prstGeom prst="rect">
            <a:avLst/>
          </a:prstGeom>
        </p:spPr>
      </p:pic>
      <p:sp>
        <p:nvSpPr>
          <p:cNvPr id="9" name="8 Documento"/>
          <p:cNvSpPr/>
          <p:nvPr/>
        </p:nvSpPr>
        <p:spPr>
          <a:xfrm rot="10800000">
            <a:off x="1492068" y="4437112"/>
            <a:ext cx="9175932" cy="2420888"/>
          </a:xfrm>
          <a:prstGeom prst="flowChartDocumen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0 Marco"/>
          <p:cNvSpPr/>
          <p:nvPr/>
        </p:nvSpPr>
        <p:spPr>
          <a:xfrm>
            <a:off x="166255" y="0"/>
            <a:ext cx="11914909" cy="6858000"/>
          </a:xfrm>
          <a:prstGeom prst="frame">
            <a:avLst>
              <a:gd name="adj1" fmla="val 219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091827" y="2813655"/>
            <a:ext cx="325581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 err="1">
                <a:solidFill>
                  <a:prstClr val="black"/>
                </a:solidFill>
              </a:rPr>
              <a:t>communicate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74" y="3789040"/>
            <a:ext cx="1584176" cy="2726046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2091827" y="1975752"/>
            <a:ext cx="325581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 err="1">
                <a:solidFill>
                  <a:prstClr val="black"/>
                </a:solidFill>
                <a:latin typeface="Calibri"/>
              </a:rPr>
              <a:t>distance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2945065" y="256244"/>
            <a:ext cx="524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Click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correct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option</a:t>
            </a:r>
            <a:endParaRPr lang="es-ES" sz="36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07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/>
        </p:nvSpPr>
        <p:spPr>
          <a:xfrm>
            <a:off x="3005041" y="155352"/>
            <a:ext cx="64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p8"/>
          <p:cNvGraphicFramePr/>
          <p:nvPr>
            <p:extLst>
              <p:ext uri="{D42A27DB-BD31-4B8C-83A1-F6EECF244321}">
                <p14:modId xmlns:p14="http://schemas.microsoft.com/office/powerpoint/2010/main" val="2744628918"/>
              </p:ext>
            </p:extLst>
          </p:nvPr>
        </p:nvGraphicFramePr>
        <p:xfrm>
          <a:off x="963512" y="1445970"/>
          <a:ext cx="10660452" cy="4862725"/>
        </p:xfrm>
        <a:graphic>
          <a:graphicData uri="http://schemas.openxmlformats.org/drawingml/2006/table">
            <a:tbl>
              <a:tblPr firstRow="1" bandRow="1">
                <a:noFill/>
                <a:tableStyleId>{592C468D-54D6-4F80-B554-A523CB0C1925}</a:tableStyleId>
              </a:tblPr>
              <a:tblGrid>
                <a:gridCol w="258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Functions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Useful expressions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Uses of inventions</a:t>
                      </a:r>
                      <a:endParaRPr sz="2400" u="none" strike="noStrike" cap="none"/>
                    </a:p>
                  </a:txBody>
                  <a:tcPr marL="71750" marR="71750" marT="71750" marB="71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- … help(s)/ allow(s) us to do </a:t>
                      </a:r>
                      <a:r>
                        <a:rPr lang="en-US" sz="2400" u="none" strike="noStrike" cap="none" dirty="0" err="1"/>
                        <a:t>st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 dirty="0"/>
                        <a:t>Example: The </a:t>
                      </a:r>
                      <a:r>
                        <a:rPr lang="en-US" sz="2400" i="1" dirty="0"/>
                        <a:t>I</a:t>
                      </a:r>
                      <a:r>
                        <a:rPr lang="en-US" sz="2400" i="1" u="none" strike="noStrike" cap="none" dirty="0"/>
                        <a:t>nternet helps us to communicate over long distances.</a:t>
                      </a:r>
                      <a:endParaRPr sz="2400" i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- We/ People (can) use </a:t>
                      </a:r>
                      <a:r>
                        <a:rPr lang="en-US" sz="2400" u="none" strike="noStrike" cap="none" dirty="0" err="1"/>
                        <a:t>st</a:t>
                      </a:r>
                      <a:r>
                        <a:rPr lang="en-US" sz="2400" u="none" strike="noStrike" cap="none" dirty="0"/>
                        <a:t> to do/ for </a:t>
                      </a:r>
                      <a:r>
                        <a:rPr lang="en-US" sz="2400" u="none" strike="noStrike" cap="none" dirty="0" err="1"/>
                        <a:t>st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/>
                        <a:t>Example: People can use </a:t>
                      </a:r>
                      <a:r>
                        <a:rPr lang="en-US" sz="2400" i="1" u="none" strike="noStrike" cap="none" dirty="0"/>
                        <a:t>the </a:t>
                      </a:r>
                      <a:r>
                        <a:rPr lang="en-US" sz="2400" i="1" dirty="0"/>
                        <a:t>I</a:t>
                      </a:r>
                      <a:r>
                        <a:rPr lang="en-US" sz="2400" i="1" u="none" strike="noStrike" cap="none" dirty="0"/>
                        <a:t>nternet to communicate over long distances.</a:t>
                      </a:r>
                      <a:endParaRPr sz="2400" i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- … is/ are used for </a:t>
                      </a:r>
                      <a:r>
                        <a:rPr lang="en-US" sz="2400" u="none" strike="noStrike" cap="none" dirty="0" err="1"/>
                        <a:t>st</a:t>
                      </a:r>
                      <a:r>
                        <a:rPr lang="en-US" sz="2400" u="none" strike="noStrike" cap="none" dirty="0"/>
                        <a:t>/ doing </a:t>
                      </a:r>
                      <a:r>
                        <a:rPr lang="en-US" sz="2400" u="none" strike="noStrike" cap="none" dirty="0" err="1"/>
                        <a:t>st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 dirty="0"/>
                        <a:t>Example: The </a:t>
                      </a:r>
                      <a:r>
                        <a:rPr lang="en-US" sz="2400" i="1" dirty="0"/>
                        <a:t>I</a:t>
                      </a:r>
                      <a:r>
                        <a:rPr lang="en-US" sz="2400" i="1" u="none" strike="noStrike" cap="none" dirty="0"/>
                        <a:t>nternet is used for communication/ communicating over long distances.</a:t>
                      </a:r>
                      <a:endParaRPr sz="24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1654628" y="989693"/>
            <a:ext cx="88827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Talk about the uses of these inventions. Use the expressions below to help you.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3174300" y="186738"/>
            <a:ext cx="612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174" y="2133600"/>
            <a:ext cx="5003543" cy="42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925" y="1607354"/>
            <a:ext cx="455295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863018" y="210297"/>
            <a:ext cx="10733237" cy="322562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Less Controlled Practice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72787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1654627" y="989693"/>
            <a:ext cx="10058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groups. Talk more about one of the inventions in activity 1. Use the outline below to help you prepare a group presentation.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2644823" y="229698"/>
            <a:ext cx="768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9987" y="1934185"/>
            <a:ext cx="477202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/>
        </p:nvSpPr>
        <p:spPr>
          <a:xfrm>
            <a:off x="1466118" y="1002108"/>
            <a:ext cx="102434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your ideas to the whole class. Then vote for the most interesting group presentation.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637436" y="2635252"/>
            <a:ext cx="527845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group’s ideas.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for friends’ groups and vote for the most interesting group presentation.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 descr="A picture containing text, person, hand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4646" y="2232931"/>
            <a:ext cx="5475514" cy="30799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1;p11"/>
          <p:cNvSpPr txBox="1"/>
          <p:nvPr/>
        </p:nvSpPr>
        <p:spPr>
          <a:xfrm>
            <a:off x="2644823" y="229698"/>
            <a:ext cx="768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6119673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Consolidation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97084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4575356" y="22031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CONSOLIDATION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dirty="0"/>
          </a:p>
        </p:txBody>
      </p:sp>
      <p:sp>
        <p:nvSpPr>
          <p:cNvPr id="264" name="Google Shape;264;p14"/>
          <p:cNvSpPr txBox="1"/>
          <p:nvPr/>
        </p:nvSpPr>
        <p:spPr>
          <a:xfrm>
            <a:off x="1358390" y="2392868"/>
            <a:ext cx="85840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about inventions and how they are used.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3"/>
          <p:cNvSpPr txBox="1"/>
          <p:nvPr/>
        </p:nvSpPr>
        <p:spPr>
          <a:xfrm>
            <a:off x="1119197" y="2524837"/>
            <a:ext cx="94038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b="0" i="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Talk about inventions and how they are used.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/>
        </p:nvSpPr>
        <p:spPr>
          <a:xfrm>
            <a:off x="1399333" y="2141969"/>
            <a:ext cx="858408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5 – Listening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4062738" y="9078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CONSOLIDATION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21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5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90" y="5304563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1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8" y="2652919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5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9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8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5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"/>
          <p:cNvSpPr txBox="1">
            <a:spLocks noGrp="1"/>
          </p:cNvSpPr>
          <p:nvPr>
            <p:ph type="subTitle" idx="4294967295"/>
          </p:nvPr>
        </p:nvSpPr>
        <p:spPr>
          <a:xfrm>
            <a:off x="3893149" y="2058821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latin typeface="Montserrat"/>
              </a:rPr>
              <a:t>Warm-up</a:t>
            </a:r>
          </a:p>
        </p:txBody>
      </p:sp>
      <p:sp>
        <p:nvSpPr>
          <p:cNvPr id="573" name="Google Shape;573;p30"/>
          <p:cNvSpPr txBox="1">
            <a:spLocks noGrp="1"/>
          </p:cNvSpPr>
          <p:nvPr>
            <p:ph type="title" idx="4294967295"/>
          </p:nvPr>
        </p:nvSpPr>
        <p:spPr>
          <a:xfrm>
            <a:off x="2680311" y="2762233"/>
            <a:ext cx="1699684" cy="8212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sz="3733" b="1" dirty="0">
                <a:latin typeface="Montserrat"/>
              </a:rPr>
              <a:t>02</a:t>
            </a:r>
            <a:endParaRPr sz="3733" b="1" dirty="0">
              <a:latin typeface="Montserrat"/>
            </a:endParaRPr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4294967295"/>
          </p:nvPr>
        </p:nvSpPr>
        <p:spPr>
          <a:xfrm>
            <a:off x="2678195" y="3507997"/>
            <a:ext cx="1701800" cy="8206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sz="3733" b="1" dirty="0">
                <a:latin typeface="Montserrat"/>
              </a:rPr>
              <a:t>03</a:t>
            </a:r>
            <a:endParaRPr sz="3733" b="1" dirty="0">
              <a:latin typeface="Montserrat"/>
            </a:endParaRPr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4294967295"/>
          </p:nvPr>
        </p:nvSpPr>
        <p:spPr>
          <a:xfrm>
            <a:off x="-917985" y="567222"/>
            <a:ext cx="12192000" cy="7641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dirty="0"/>
              <a:t>Table of contents</a:t>
            </a:r>
            <a:endParaRPr dirty="0"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4294967295"/>
          </p:nvPr>
        </p:nvSpPr>
        <p:spPr>
          <a:xfrm>
            <a:off x="3893149" y="2885001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latin typeface="Montserrat"/>
              </a:rPr>
              <a:t>Controlled Practice</a:t>
            </a:r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4294967295"/>
          </p:nvPr>
        </p:nvSpPr>
        <p:spPr>
          <a:xfrm>
            <a:off x="3893148" y="3624807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latin typeface="Montserrat"/>
              </a:rPr>
              <a:t>Less Controlled Practice</a:t>
            </a:r>
          </a:p>
        </p:txBody>
      </p:sp>
      <p:grpSp>
        <p:nvGrpSpPr>
          <p:cNvPr id="578" name="Google Shape;578;p30"/>
          <p:cNvGrpSpPr/>
          <p:nvPr/>
        </p:nvGrpSpPr>
        <p:grpSpPr>
          <a:xfrm flipH="1">
            <a:off x="10087176" y="1716497"/>
            <a:ext cx="1017200" cy="834547"/>
            <a:chOff x="6048575" y="2675375"/>
            <a:chExt cx="434775" cy="356725"/>
          </a:xfrm>
        </p:grpSpPr>
        <p:sp>
          <p:nvSpPr>
            <p:cNvPr id="579" name="Google Shape;579;p30"/>
            <p:cNvSpPr/>
            <p:nvPr/>
          </p:nvSpPr>
          <p:spPr>
            <a:xfrm>
              <a:off x="6222250" y="2677450"/>
              <a:ext cx="175825" cy="203200"/>
            </a:xfrm>
            <a:custGeom>
              <a:avLst/>
              <a:gdLst/>
              <a:ahLst/>
              <a:cxnLst/>
              <a:rect l="l" t="t" r="r" b="b"/>
              <a:pathLst>
                <a:path w="7033" h="8128" extrusionOk="0">
                  <a:moveTo>
                    <a:pt x="7033" y="0"/>
                  </a:moveTo>
                  <a:cubicBezTo>
                    <a:pt x="1708" y="777"/>
                    <a:pt x="797" y="4300"/>
                    <a:pt x="935" y="5166"/>
                  </a:cubicBezTo>
                  <a:cubicBezTo>
                    <a:pt x="1072" y="6033"/>
                    <a:pt x="1" y="7176"/>
                    <a:pt x="1" y="7176"/>
                  </a:cubicBezTo>
                  <a:lnTo>
                    <a:pt x="1065" y="8128"/>
                  </a:lnTo>
                  <a:lnTo>
                    <a:pt x="7033" y="0"/>
                  </a:ln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6220150" y="2675375"/>
              <a:ext cx="180150" cy="207350"/>
            </a:xfrm>
            <a:custGeom>
              <a:avLst/>
              <a:gdLst/>
              <a:ahLst/>
              <a:cxnLst/>
              <a:rect l="l" t="t" r="r" b="b"/>
              <a:pathLst>
                <a:path w="7206" h="8294" extrusionOk="0">
                  <a:moveTo>
                    <a:pt x="6929" y="197"/>
                  </a:moveTo>
                  <a:lnTo>
                    <a:pt x="1135" y="8087"/>
                  </a:lnTo>
                  <a:lnTo>
                    <a:pt x="202" y="7253"/>
                  </a:lnTo>
                  <a:cubicBezTo>
                    <a:pt x="428" y="6996"/>
                    <a:pt x="1227" y="6024"/>
                    <a:pt x="1101" y="5237"/>
                  </a:cubicBezTo>
                  <a:cubicBezTo>
                    <a:pt x="1040" y="4846"/>
                    <a:pt x="1214" y="3860"/>
                    <a:pt x="1942" y="2870"/>
                  </a:cubicBezTo>
                  <a:cubicBezTo>
                    <a:pt x="2658" y="1897"/>
                    <a:pt x="4102" y="656"/>
                    <a:pt x="6929" y="197"/>
                  </a:cubicBezTo>
                  <a:close/>
                  <a:moveTo>
                    <a:pt x="7118" y="0"/>
                  </a:moveTo>
                  <a:cubicBezTo>
                    <a:pt x="7114" y="0"/>
                    <a:pt x="7109" y="0"/>
                    <a:pt x="7104" y="1"/>
                  </a:cubicBezTo>
                  <a:cubicBezTo>
                    <a:pt x="4087" y="440"/>
                    <a:pt x="2559" y="1750"/>
                    <a:pt x="1808" y="2771"/>
                  </a:cubicBezTo>
                  <a:cubicBezTo>
                    <a:pt x="1044" y="3809"/>
                    <a:pt x="869" y="4829"/>
                    <a:pt x="937" y="5262"/>
                  </a:cubicBezTo>
                  <a:cubicBezTo>
                    <a:pt x="1067" y="6079"/>
                    <a:pt x="35" y="7192"/>
                    <a:pt x="24" y="7203"/>
                  </a:cubicBezTo>
                  <a:cubicBezTo>
                    <a:pt x="9" y="7219"/>
                    <a:pt x="0" y="7241"/>
                    <a:pt x="2" y="7264"/>
                  </a:cubicBezTo>
                  <a:cubicBezTo>
                    <a:pt x="3" y="7286"/>
                    <a:pt x="13" y="7307"/>
                    <a:pt x="30" y="7322"/>
                  </a:cubicBezTo>
                  <a:lnTo>
                    <a:pt x="1092" y="8273"/>
                  </a:lnTo>
                  <a:cubicBezTo>
                    <a:pt x="1108" y="8287"/>
                    <a:pt x="1128" y="8294"/>
                    <a:pt x="1149" y="8294"/>
                  </a:cubicBezTo>
                  <a:lnTo>
                    <a:pt x="1157" y="8294"/>
                  </a:lnTo>
                  <a:cubicBezTo>
                    <a:pt x="1181" y="8291"/>
                    <a:pt x="1201" y="8279"/>
                    <a:pt x="1216" y="8261"/>
                  </a:cubicBezTo>
                  <a:lnTo>
                    <a:pt x="7184" y="133"/>
                  </a:lnTo>
                  <a:cubicBezTo>
                    <a:pt x="7203" y="106"/>
                    <a:pt x="7206" y="70"/>
                    <a:pt x="7188" y="40"/>
                  </a:cubicBezTo>
                  <a:cubicBezTo>
                    <a:pt x="7173" y="16"/>
                    <a:pt x="7147" y="0"/>
                    <a:pt x="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6119325" y="2853925"/>
              <a:ext cx="133125" cy="178175"/>
            </a:xfrm>
            <a:custGeom>
              <a:avLst/>
              <a:gdLst/>
              <a:ahLst/>
              <a:cxnLst/>
              <a:rect l="l" t="t" r="r" b="b"/>
              <a:pathLst>
                <a:path w="5325" h="7127" extrusionOk="0">
                  <a:moveTo>
                    <a:pt x="4073" y="0"/>
                  </a:moveTo>
                  <a:cubicBezTo>
                    <a:pt x="4053" y="0"/>
                    <a:pt x="4034" y="4"/>
                    <a:pt x="4019" y="13"/>
                  </a:cubicBezTo>
                  <a:cubicBezTo>
                    <a:pt x="3751" y="165"/>
                    <a:pt x="367" y="3928"/>
                    <a:pt x="175" y="4627"/>
                  </a:cubicBezTo>
                  <a:cubicBezTo>
                    <a:pt x="1" y="5260"/>
                    <a:pt x="2677" y="7127"/>
                    <a:pt x="3522" y="7127"/>
                  </a:cubicBezTo>
                  <a:cubicBezTo>
                    <a:pt x="3613" y="7127"/>
                    <a:pt x="3683" y="7105"/>
                    <a:pt x="3725" y="7057"/>
                  </a:cubicBezTo>
                  <a:cubicBezTo>
                    <a:pt x="5135" y="5486"/>
                    <a:pt x="4238" y="4065"/>
                    <a:pt x="4627" y="2206"/>
                  </a:cubicBezTo>
                  <a:cubicBezTo>
                    <a:pt x="4680" y="1949"/>
                    <a:pt x="5325" y="1097"/>
                    <a:pt x="5325" y="1097"/>
                  </a:cubicBezTo>
                  <a:cubicBezTo>
                    <a:pt x="5325" y="1097"/>
                    <a:pt x="4404" y="0"/>
                    <a:pt x="4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6153375" y="2922425"/>
              <a:ext cx="50725" cy="61025"/>
            </a:xfrm>
            <a:custGeom>
              <a:avLst/>
              <a:gdLst/>
              <a:ahLst/>
              <a:cxnLst/>
              <a:rect l="l" t="t" r="r" b="b"/>
              <a:pathLst>
                <a:path w="2029" h="2441" extrusionOk="0">
                  <a:moveTo>
                    <a:pt x="1974" y="0"/>
                  </a:moveTo>
                  <a:cubicBezTo>
                    <a:pt x="1683" y="0"/>
                    <a:pt x="275" y="1193"/>
                    <a:pt x="145" y="1425"/>
                  </a:cubicBezTo>
                  <a:cubicBezTo>
                    <a:pt x="0" y="1682"/>
                    <a:pt x="886" y="2441"/>
                    <a:pt x="1351" y="2441"/>
                  </a:cubicBezTo>
                  <a:cubicBezTo>
                    <a:pt x="1358" y="2441"/>
                    <a:pt x="1366" y="2441"/>
                    <a:pt x="1373" y="2440"/>
                  </a:cubicBezTo>
                  <a:cubicBezTo>
                    <a:pt x="1831" y="2415"/>
                    <a:pt x="2026" y="59"/>
                    <a:pt x="2026" y="59"/>
                  </a:cubicBezTo>
                  <a:cubicBezTo>
                    <a:pt x="2029" y="18"/>
                    <a:pt x="201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154000" y="2920325"/>
              <a:ext cx="52200" cy="65200"/>
            </a:xfrm>
            <a:custGeom>
              <a:avLst/>
              <a:gdLst/>
              <a:ahLst/>
              <a:cxnLst/>
              <a:rect l="l" t="t" r="r" b="b"/>
              <a:pathLst>
                <a:path w="2088" h="2608" extrusionOk="0">
                  <a:moveTo>
                    <a:pt x="1915" y="174"/>
                  </a:moveTo>
                  <a:cubicBezTo>
                    <a:pt x="1821" y="1261"/>
                    <a:pt x="1579" y="2428"/>
                    <a:pt x="1343" y="2441"/>
                  </a:cubicBezTo>
                  <a:lnTo>
                    <a:pt x="1326" y="2441"/>
                  </a:lnTo>
                  <a:cubicBezTo>
                    <a:pt x="1006" y="2441"/>
                    <a:pt x="412" y="2007"/>
                    <a:pt x="234" y="1701"/>
                  </a:cubicBezTo>
                  <a:cubicBezTo>
                    <a:pt x="186" y="1620"/>
                    <a:pt x="181" y="1570"/>
                    <a:pt x="192" y="1550"/>
                  </a:cubicBezTo>
                  <a:cubicBezTo>
                    <a:pt x="324" y="1317"/>
                    <a:pt x="1604" y="262"/>
                    <a:pt x="1914" y="174"/>
                  </a:cubicBezTo>
                  <a:close/>
                  <a:moveTo>
                    <a:pt x="1949" y="0"/>
                  </a:moveTo>
                  <a:cubicBezTo>
                    <a:pt x="1612" y="0"/>
                    <a:pt x="180" y="1233"/>
                    <a:pt x="46" y="1469"/>
                  </a:cubicBezTo>
                  <a:cubicBezTo>
                    <a:pt x="0" y="1551"/>
                    <a:pt x="15" y="1657"/>
                    <a:pt x="89" y="1786"/>
                  </a:cubicBezTo>
                  <a:cubicBezTo>
                    <a:pt x="300" y="2145"/>
                    <a:pt x="937" y="2607"/>
                    <a:pt x="1326" y="2607"/>
                  </a:cubicBezTo>
                  <a:lnTo>
                    <a:pt x="1351" y="2607"/>
                  </a:lnTo>
                  <a:cubicBezTo>
                    <a:pt x="1844" y="2580"/>
                    <a:pt x="2036" y="719"/>
                    <a:pt x="2084" y="149"/>
                  </a:cubicBezTo>
                  <a:cubicBezTo>
                    <a:pt x="2088" y="94"/>
                    <a:pt x="2068" y="60"/>
                    <a:pt x="2050" y="40"/>
                  </a:cubicBezTo>
                  <a:cubicBezTo>
                    <a:pt x="2033" y="22"/>
                    <a:pt x="2002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214725" y="2808100"/>
              <a:ext cx="266425" cy="73075"/>
            </a:xfrm>
            <a:custGeom>
              <a:avLst/>
              <a:gdLst/>
              <a:ahLst/>
              <a:cxnLst/>
              <a:rect l="l" t="t" r="r" b="b"/>
              <a:pathLst>
                <a:path w="10657" h="2923" extrusionOk="0">
                  <a:moveTo>
                    <a:pt x="10656" y="1"/>
                  </a:moveTo>
                  <a:lnTo>
                    <a:pt x="1" y="281"/>
                  </a:lnTo>
                  <a:lnTo>
                    <a:pt x="199" y="1694"/>
                  </a:lnTo>
                  <a:cubicBezTo>
                    <a:pt x="199" y="1694"/>
                    <a:pt x="527" y="1640"/>
                    <a:pt x="944" y="1640"/>
                  </a:cubicBezTo>
                  <a:cubicBezTo>
                    <a:pt x="1433" y="1640"/>
                    <a:pt x="2042" y="1714"/>
                    <a:pt x="2389" y="2035"/>
                  </a:cubicBezTo>
                  <a:cubicBezTo>
                    <a:pt x="2706" y="2328"/>
                    <a:pt x="3836" y="2922"/>
                    <a:pt x="5331" y="2922"/>
                  </a:cubicBezTo>
                  <a:cubicBezTo>
                    <a:pt x="6882" y="2922"/>
                    <a:pt x="8825" y="2282"/>
                    <a:pt x="1065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6212575" y="2806000"/>
              <a:ext cx="270775" cy="77250"/>
            </a:xfrm>
            <a:custGeom>
              <a:avLst/>
              <a:gdLst/>
              <a:ahLst/>
              <a:cxnLst/>
              <a:rect l="l" t="t" r="r" b="b"/>
              <a:pathLst>
                <a:path w="10831" h="3090" extrusionOk="0">
                  <a:moveTo>
                    <a:pt x="10562" y="173"/>
                  </a:moveTo>
                  <a:lnTo>
                    <a:pt x="10562" y="173"/>
                  </a:lnTo>
                  <a:cubicBezTo>
                    <a:pt x="8679" y="2440"/>
                    <a:pt x="6731" y="2922"/>
                    <a:pt x="5416" y="2922"/>
                  </a:cubicBezTo>
                  <a:cubicBezTo>
                    <a:pt x="3943" y="2922"/>
                    <a:pt x="2837" y="2340"/>
                    <a:pt x="2533" y="2058"/>
                  </a:cubicBezTo>
                  <a:cubicBezTo>
                    <a:pt x="2160" y="1713"/>
                    <a:pt x="1510" y="1639"/>
                    <a:pt x="1031" y="1639"/>
                  </a:cubicBezTo>
                  <a:cubicBezTo>
                    <a:pt x="733" y="1639"/>
                    <a:pt x="481" y="1666"/>
                    <a:pt x="356" y="1683"/>
                  </a:cubicBezTo>
                  <a:lnTo>
                    <a:pt x="182" y="446"/>
                  </a:lnTo>
                  <a:lnTo>
                    <a:pt x="10562" y="173"/>
                  </a:lnTo>
                  <a:close/>
                  <a:moveTo>
                    <a:pt x="10740" y="1"/>
                  </a:moveTo>
                  <a:lnTo>
                    <a:pt x="85" y="281"/>
                  </a:lnTo>
                  <a:cubicBezTo>
                    <a:pt x="60" y="282"/>
                    <a:pt x="38" y="292"/>
                    <a:pt x="22" y="310"/>
                  </a:cubicBezTo>
                  <a:cubicBezTo>
                    <a:pt x="7" y="328"/>
                    <a:pt x="0" y="353"/>
                    <a:pt x="4" y="376"/>
                  </a:cubicBezTo>
                  <a:lnTo>
                    <a:pt x="202" y="1789"/>
                  </a:lnTo>
                  <a:cubicBezTo>
                    <a:pt x="206" y="1811"/>
                    <a:pt x="218" y="1831"/>
                    <a:pt x="235" y="1845"/>
                  </a:cubicBezTo>
                  <a:cubicBezTo>
                    <a:pt x="250" y="1855"/>
                    <a:pt x="268" y="1861"/>
                    <a:pt x="286" y="1861"/>
                  </a:cubicBezTo>
                  <a:cubicBezTo>
                    <a:pt x="290" y="1861"/>
                    <a:pt x="294" y="1860"/>
                    <a:pt x="299" y="1859"/>
                  </a:cubicBezTo>
                  <a:cubicBezTo>
                    <a:pt x="302" y="1859"/>
                    <a:pt x="626" y="1807"/>
                    <a:pt x="1030" y="1807"/>
                  </a:cubicBezTo>
                  <a:cubicBezTo>
                    <a:pt x="1480" y="1807"/>
                    <a:pt x="2085" y="1872"/>
                    <a:pt x="2419" y="2180"/>
                  </a:cubicBezTo>
                  <a:cubicBezTo>
                    <a:pt x="2739" y="2477"/>
                    <a:pt x="3893" y="3090"/>
                    <a:pt x="5416" y="3090"/>
                  </a:cubicBezTo>
                  <a:lnTo>
                    <a:pt x="5416" y="3088"/>
                  </a:lnTo>
                  <a:cubicBezTo>
                    <a:pt x="6795" y="3088"/>
                    <a:pt x="8848" y="2576"/>
                    <a:pt x="10807" y="136"/>
                  </a:cubicBezTo>
                  <a:cubicBezTo>
                    <a:pt x="10827" y="111"/>
                    <a:pt x="10830" y="76"/>
                    <a:pt x="10816" y="47"/>
                  </a:cubicBezTo>
                  <a:cubicBezTo>
                    <a:pt x="10802" y="18"/>
                    <a:pt x="10773" y="2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048575" y="2781625"/>
              <a:ext cx="182875" cy="109800"/>
            </a:xfrm>
            <a:custGeom>
              <a:avLst/>
              <a:gdLst/>
              <a:ahLst/>
              <a:cxnLst/>
              <a:rect l="l" t="t" r="r" b="b"/>
              <a:pathLst>
                <a:path w="7315" h="4392" extrusionOk="0">
                  <a:moveTo>
                    <a:pt x="1578" y="1"/>
                  </a:moveTo>
                  <a:cubicBezTo>
                    <a:pt x="1270" y="1"/>
                    <a:pt x="951" y="44"/>
                    <a:pt x="623" y="148"/>
                  </a:cubicBezTo>
                  <a:cubicBezTo>
                    <a:pt x="0" y="345"/>
                    <a:pt x="652" y="4270"/>
                    <a:pt x="1370" y="4385"/>
                  </a:cubicBezTo>
                  <a:cubicBezTo>
                    <a:pt x="1397" y="4389"/>
                    <a:pt x="1430" y="4392"/>
                    <a:pt x="1468" y="4392"/>
                  </a:cubicBezTo>
                  <a:cubicBezTo>
                    <a:pt x="2439" y="4392"/>
                    <a:pt x="6825" y="3053"/>
                    <a:pt x="7065" y="2880"/>
                  </a:cubicBezTo>
                  <a:cubicBezTo>
                    <a:pt x="7315" y="2699"/>
                    <a:pt x="6878" y="1048"/>
                    <a:pt x="6878" y="1048"/>
                  </a:cubicBezTo>
                  <a:cubicBezTo>
                    <a:pt x="6878" y="1048"/>
                    <a:pt x="5935" y="1202"/>
                    <a:pt x="5387" y="1202"/>
                  </a:cubicBezTo>
                  <a:cubicBezTo>
                    <a:pt x="5337" y="1202"/>
                    <a:pt x="5291" y="1201"/>
                    <a:pt x="5249" y="1198"/>
                  </a:cubicBezTo>
                  <a:cubicBezTo>
                    <a:pt x="4452" y="1147"/>
                    <a:pt x="31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091425" y="2824350"/>
              <a:ext cx="74900" cy="41375"/>
            </a:xfrm>
            <a:custGeom>
              <a:avLst/>
              <a:gdLst/>
              <a:ahLst/>
              <a:cxnLst/>
              <a:rect l="l" t="t" r="r" b="b"/>
              <a:pathLst>
                <a:path w="2996" h="1655" extrusionOk="0">
                  <a:moveTo>
                    <a:pt x="555" y="1"/>
                  </a:moveTo>
                  <a:cubicBezTo>
                    <a:pt x="380" y="1"/>
                    <a:pt x="253" y="34"/>
                    <a:pt x="210" y="117"/>
                  </a:cubicBezTo>
                  <a:cubicBezTo>
                    <a:pt x="1" y="519"/>
                    <a:pt x="321" y="1654"/>
                    <a:pt x="617" y="1654"/>
                  </a:cubicBezTo>
                  <a:cubicBezTo>
                    <a:pt x="621" y="1654"/>
                    <a:pt x="624" y="1654"/>
                    <a:pt x="627" y="1654"/>
                  </a:cubicBezTo>
                  <a:cubicBezTo>
                    <a:pt x="925" y="1628"/>
                    <a:pt x="2996" y="634"/>
                    <a:pt x="2649" y="505"/>
                  </a:cubicBezTo>
                  <a:cubicBezTo>
                    <a:pt x="2649" y="505"/>
                    <a:pt x="123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090275" y="2822275"/>
              <a:ext cx="70575" cy="45550"/>
            </a:xfrm>
            <a:custGeom>
              <a:avLst/>
              <a:gdLst/>
              <a:ahLst/>
              <a:cxnLst/>
              <a:rect l="l" t="t" r="r" b="b"/>
              <a:pathLst>
                <a:path w="2823" h="1822" extrusionOk="0">
                  <a:moveTo>
                    <a:pt x="601" y="167"/>
                  </a:moveTo>
                  <a:cubicBezTo>
                    <a:pt x="1203" y="167"/>
                    <a:pt x="2411" y="577"/>
                    <a:pt x="2633" y="654"/>
                  </a:cubicBezTo>
                  <a:cubicBezTo>
                    <a:pt x="2437" y="892"/>
                    <a:pt x="936" y="1630"/>
                    <a:pt x="667" y="1654"/>
                  </a:cubicBezTo>
                  <a:lnTo>
                    <a:pt x="663" y="1737"/>
                  </a:lnTo>
                  <a:lnTo>
                    <a:pt x="663" y="1654"/>
                  </a:lnTo>
                  <a:cubicBezTo>
                    <a:pt x="636" y="1654"/>
                    <a:pt x="581" y="1616"/>
                    <a:pt x="517" y="1511"/>
                  </a:cubicBezTo>
                  <a:cubicBezTo>
                    <a:pt x="317" y="1182"/>
                    <a:pt x="191" y="505"/>
                    <a:pt x="331" y="239"/>
                  </a:cubicBezTo>
                  <a:cubicBezTo>
                    <a:pt x="339" y="222"/>
                    <a:pt x="384" y="167"/>
                    <a:pt x="601" y="167"/>
                  </a:cubicBezTo>
                  <a:close/>
                  <a:moveTo>
                    <a:pt x="601" y="0"/>
                  </a:moveTo>
                  <a:cubicBezTo>
                    <a:pt x="376" y="0"/>
                    <a:pt x="239" y="53"/>
                    <a:pt x="183" y="162"/>
                  </a:cubicBezTo>
                  <a:cubicBezTo>
                    <a:pt x="0" y="511"/>
                    <a:pt x="170" y="1261"/>
                    <a:pt x="375" y="1597"/>
                  </a:cubicBezTo>
                  <a:cubicBezTo>
                    <a:pt x="464" y="1745"/>
                    <a:pt x="562" y="1821"/>
                    <a:pt x="663" y="1821"/>
                  </a:cubicBezTo>
                  <a:cubicBezTo>
                    <a:pt x="666" y="1821"/>
                    <a:pt x="678" y="1820"/>
                    <a:pt x="680" y="1820"/>
                  </a:cubicBezTo>
                  <a:cubicBezTo>
                    <a:pt x="934" y="1798"/>
                    <a:pt x="2773" y="970"/>
                    <a:pt x="2816" y="650"/>
                  </a:cubicBezTo>
                  <a:cubicBezTo>
                    <a:pt x="2823" y="601"/>
                    <a:pt x="2802" y="538"/>
                    <a:pt x="2723" y="509"/>
                  </a:cubicBezTo>
                  <a:cubicBezTo>
                    <a:pt x="2665" y="488"/>
                    <a:pt x="129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6251725" y="2819600"/>
              <a:ext cx="23350" cy="23350"/>
            </a:xfrm>
            <a:custGeom>
              <a:avLst/>
              <a:gdLst/>
              <a:ahLst/>
              <a:cxnLst/>
              <a:rect l="l" t="t" r="r" b="b"/>
              <a:pathLst>
                <a:path w="934" h="934" extrusionOk="0">
                  <a:moveTo>
                    <a:pt x="467" y="1"/>
                  </a:moveTo>
                  <a:cubicBezTo>
                    <a:pt x="210" y="1"/>
                    <a:pt x="1" y="209"/>
                    <a:pt x="1" y="467"/>
                  </a:cubicBezTo>
                  <a:cubicBezTo>
                    <a:pt x="1" y="725"/>
                    <a:pt x="210" y="934"/>
                    <a:pt x="467" y="934"/>
                  </a:cubicBezTo>
                  <a:cubicBezTo>
                    <a:pt x="725" y="934"/>
                    <a:pt x="934" y="725"/>
                    <a:pt x="934" y="467"/>
                  </a:cubicBezTo>
                  <a:cubicBezTo>
                    <a:pt x="934" y="209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lt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6248050" y="2817650"/>
              <a:ext cx="29300" cy="27400"/>
            </a:xfrm>
            <a:custGeom>
              <a:avLst/>
              <a:gdLst/>
              <a:ahLst/>
              <a:cxnLst/>
              <a:rect l="l" t="t" r="r" b="b"/>
              <a:pathLst>
                <a:path w="1172" h="1096" extrusionOk="0">
                  <a:moveTo>
                    <a:pt x="614" y="162"/>
                  </a:moveTo>
                  <a:cubicBezTo>
                    <a:pt x="708" y="162"/>
                    <a:pt x="798" y="196"/>
                    <a:pt x="869" y="259"/>
                  </a:cubicBezTo>
                  <a:cubicBezTo>
                    <a:pt x="945" y="327"/>
                    <a:pt x="990" y="420"/>
                    <a:pt x="996" y="523"/>
                  </a:cubicBezTo>
                  <a:cubicBezTo>
                    <a:pt x="1003" y="624"/>
                    <a:pt x="968" y="723"/>
                    <a:pt x="900" y="800"/>
                  </a:cubicBezTo>
                  <a:cubicBezTo>
                    <a:pt x="827" y="882"/>
                    <a:pt x="720" y="924"/>
                    <a:pt x="612" y="924"/>
                  </a:cubicBezTo>
                  <a:cubicBezTo>
                    <a:pt x="521" y="924"/>
                    <a:pt x="429" y="893"/>
                    <a:pt x="359" y="831"/>
                  </a:cubicBezTo>
                  <a:cubicBezTo>
                    <a:pt x="201" y="691"/>
                    <a:pt x="187" y="448"/>
                    <a:pt x="327" y="290"/>
                  </a:cubicBezTo>
                  <a:cubicBezTo>
                    <a:pt x="401" y="208"/>
                    <a:pt x="505" y="162"/>
                    <a:pt x="614" y="162"/>
                  </a:cubicBezTo>
                  <a:close/>
                  <a:moveTo>
                    <a:pt x="617" y="1"/>
                  </a:moveTo>
                  <a:cubicBezTo>
                    <a:pt x="463" y="1"/>
                    <a:pt x="308" y="61"/>
                    <a:pt x="203" y="179"/>
                  </a:cubicBezTo>
                  <a:cubicBezTo>
                    <a:pt x="1" y="407"/>
                    <a:pt x="22" y="755"/>
                    <a:pt x="248" y="956"/>
                  </a:cubicBezTo>
                  <a:cubicBezTo>
                    <a:pt x="349" y="1046"/>
                    <a:pt x="479" y="1095"/>
                    <a:pt x="614" y="1095"/>
                  </a:cubicBezTo>
                  <a:cubicBezTo>
                    <a:pt x="771" y="1095"/>
                    <a:pt x="921" y="1028"/>
                    <a:pt x="1025" y="910"/>
                  </a:cubicBezTo>
                  <a:cubicBezTo>
                    <a:pt x="1122" y="802"/>
                    <a:pt x="1171" y="660"/>
                    <a:pt x="1163" y="513"/>
                  </a:cubicBezTo>
                  <a:cubicBezTo>
                    <a:pt x="1154" y="366"/>
                    <a:pt x="1089" y="232"/>
                    <a:pt x="979" y="134"/>
                  </a:cubicBezTo>
                  <a:cubicBezTo>
                    <a:pt x="879" y="45"/>
                    <a:pt x="748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sp>
        <p:nvSpPr>
          <p:cNvPr id="22" name="Google Shape;574;p30"/>
          <p:cNvSpPr txBox="1">
            <a:spLocks/>
          </p:cNvSpPr>
          <p:nvPr/>
        </p:nvSpPr>
        <p:spPr>
          <a:xfrm>
            <a:off x="2191396" y="4331393"/>
            <a:ext cx="1700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40">
              <a:buClr>
                <a:srgbClr val="373334"/>
              </a:buClr>
              <a:defRPr/>
            </a:pPr>
            <a:r>
              <a:rPr lang="es" sz="3733" dirty="0">
                <a:solidFill>
                  <a:srgbClr val="1A0E4B"/>
                </a:solidFill>
              </a:rPr>
              <a:t>04</a:t>
            </a:r>
          </a:p>
        </p:txBody>
      </p:sp>
      <p:sp>
        <p:nvSpPr>
          <p:cNvPr id="24" name="Google Shape;577;p30"/>
          <p:cNvSpPr txBox="1">
            <a:spLocks/>
          </p:cNvSpPr>
          <p:nvPr/>
        </p:nvSpPr>
        <p:spPr>
          <a:xfrm>
            <a:off x="3891796" y="4462511"/>
            <a:ext cx="7640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1219140">
              <a:buClr>
                <a:srgbClr val="373334"/>
              </a:buClr>
              <a:defRPr/>
            </a:pPr>
            <a:r>
              <a:rPr lang="en-US" sz="2933" dirty="0">
                <a:solidFill>
                  <a:srgbClr val="1A0E4B"/>
                </a:solidFill>
              </a:rPr>
              <a:t>Consolidation</a:t>
            </a:r>
          </a:p>
        </p:txBody>
      </p:sp>
      <p:sp>
        <p:nvSpPr>
          <p:cNvPr id="27" name="Google Shape;573;p30"/>
          <p:cNvSpPr txBox="1">
            <a:spLocks noGrp="1"/>
          </p:cNvSpPr>
          <p:nvPr>
            <p:ph type="title" idx="4294967295"/>
          </p:nvPr>
        </p:nvSpPr>
        <p:spPr>
          <a:xfrm>
            <a:off x="2680313" y="1912613"/>
            <a:ext cx="1699684" cy="8212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sz="3733" b="1" dirty="0">
                <a:latin typeface="Montserrat"/>
              </a:rPr>
              <a:t>01</a:t>
            </a:r>
            <a:endParaRPr sz="3733" b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9879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5747200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1"/>
          </p:nvPr>
        </p:nvSpPr>
        <p:spPr>
          <a:xfrm>
            <a:off x="1138121" y="3280135"/>
            <a:ext cx="5747200" cy="67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Guessing game</a:t>
            </a: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1284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007045" y="2306457"/>
            <a:ext cx="547018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Pick a card containing the name of the invention.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 it to the class without showing the word.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rest of the class guess its name.</a:t>
            </a:r>
            <a:endParaRPr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159" y="2479704"/>
            <a:ext cx="4237168" cy="2540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4023166" y="498306"/>
            <a:ext cx="53147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5A0B8"/>
                </a:solidFill>
                <a:latin typeface="Arial"/>
                <a:ea typeface="Arial"/>
                <a:cs typeface="Arial"/>
                <a:sym typeface="Arial"/>
              </a:rPr>
              <a:t>GUESSING GAME</a:t>
            </a:r>
            <a:endParaRPr sz="4400" b="1" dirty="0">
              <a:solidFill>
                <a:srgbClr val="05A0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4"/>
            <a:ext cx="9915818" cy="312155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Controlled Practice</a:t>
            </a:r>
            <a:br>
              <a:rPr lang="en-US" dirty="0"/>
            </a:br>
            <a:endParaRPr lang="en-US"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75902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8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80281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net/cartoon/vector_winter/wallpapers/1280x800/vector_winter_background_VDE_12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80"/>
          <a:stretch/>
        </p:blipFill>
        <p:spPr bwMode="auto">
          <a:xfrm>
            <a:off x="318655" y="0"/>
            <a:ext cx="11526981" cy="68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Marco"/>
          <p:cNvSpPr/>
          <p:nvPr/>
        </p:nvSpPr>
        <p:spPr>
          <a:xfrm>
            <a:off x="193964" y="0"/>
            <a:ext cx="11845636" cy="6858000"/>
          </a:xfrm>
          <a:prstGeom prst="frame">
            <a:avLst>
              <a:gd name="adj1" fmla="val 219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807968" y="1916832"/>
            <a:ext cx="18722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 err="1">
                <a:solidFill>
                  <a:prstClr val="black"/>
                </a:solidFill>
                <a:latin typeface="Calibri"/>
              </a:rPr>
              <a:t>invent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968207" y="1916832"/>
            <a:ext cx="2007065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 err="1">
                <a:solidFill>
                  <a:prstClr val="black"/>
                </a:solidFill>
                <a:latin typeface="Calibri"/>
              </a:rPr>
              <a:t>improve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Flecha derecha">
            <a:hlinkClick r:id="" action="ppaction://hlinkshowjump?jump=nextslide"/>
          </p:cNvPr>
          <p:cNvSpPr/>
          <p:nvPr/>
        </p:nvSpPr>
        <p:spPr>
          <a:xfrm>
            <a:off x="9192344" y="5877272"/>
            <a:ext cx="1008112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2400" b="1" kern="1200" dirty="0" err="1">
                <a:solidFill>
                  <a:prstClr val="white"/>
                </a:solidFill>
                <a:latin typeface="Calibri"/>
              </a:rPr>
              <a:t>next</a:t>
            </a:r>
            <a:endParaRPr lang="es-ES" sz="24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45065" y="256244"/>
            <a:ext cx="524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Click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correct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option</a:t>
            </a:r>
            <a:endParaRPr lang="es-ES" sz="36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9" y="1916832"/>
            <a:ext cx="5355399" cy="367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1228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static.freepik.com/free-photo/summer-background-with-sun-burst_53-14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0"/>
            <a:ext cx="11623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Documento"/>
          <p:cNvSpPr/>
          <p:nvPr/>
        </p:nvSpPr>
        <p:spPr>
          <a:xfrm rot="10800000">
            <a:off x="1492068" y="5345832"/>
            <a:ext cx="9175932" cy="1512168"/>
          </a:xfrm>
          <a:prstGeom prst="flowChartDocumen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52400" y="0"/>
            <a:ext cx="11928764" cy="6858000"/>
          </a:xfrm>
          <a:prstGeom prst="frame">
            <a:avLst>
              <a:gd name="adj1" fmla="val 219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410691" y="2636912"/>
            <a:ext cx="2245149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>
                <a:solidFill>
                  <a:prstClr val="black"/>
                </a:solidFill>
              </a:rPr>
              <a:t>e-</a:t>
            </a:r>
            <a:r>
              <a:rPr lang="es-ES_tradnl" sz="4000" b="1" kern="1200" dirty="0" err="1">
                <a:solidFill>
                  <a:prstClr val="black"/>
                </a:solidFill>
              </a:rPr>
              <a:t>readers</a:t>
            </a:r>
            <a:endParaRPr lang="es-ES" sz="4000" b="1" kern="1200" dirty="0">
              <a:solidFill>
                <a:prstClr val="black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410691" y="3645024"/>
            <a:ext cx="2245149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4000" b="1" kern="1200" dirty="0">
                <a:solidFill>
                  <a:prstClr val="black"/>
                </a:solidFill>
              </a:rPr>
              <a:t>app</a:t>
            </a:r>
            <a:endParaRPr lang="es-ES" sz="40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Flecha derecha">
            <a:hlinkClick r:id="" action="ppaction://hlinkshowjump?jump=nextslide"/>
          </p:cNvPr>
          <p:cNvSpPr/>
          <p:nvPr/>
        </p:nvSpPr>
        <p:spPr>
          <a:xfrm>
            <a:off x="9192344" y="5877272"/>
            <a:ext cx="1008112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s-ES_tradnl" sz="2400" b="1" kern="1200" dirty="0" err="1">
                <a:solidFill>
                  <a:prstClr val="white"/>
                </a:solidFill>
                <a:latin typeface="Calibri"/>
              </a:rPr>
              <a:t>next</a:t>
            </a:r>
            <a:endParaRPr lang="es-ES" sz="24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2945065" y="256244"/>
            <a:ext cx="524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Click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correct</a:t>
            </a:r>
            <a:r>
              <a:rPr lang="es-ES_tradnl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option</a:t>
            </a:r>
            <a:endParaRPr lang="es-ES" sz="36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80" y="1455475"/>
            <a:ext cx="3924300" cy="423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6493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ts of a Circle by Slidesgo">
  <a:themeElements>
    <a:clrScheme name="Simple Light">
      <a:dk1>
        <a:srgbClr val="1A0E4B"/>
      </a:dk1>
      <a:lt1>
        <a:srgbClr val="FFFFFF"/>
      </a:lt1>
      <a:dk2>
        <a:srgbClr val="FF83AE"/>
      </a:dk2>
      <a:lt2>
        <a:srgbClr val="F1F093"/>
      </a:lt2>
      <a:accent1>
        <a:srgbClr val="C8EED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0E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359</Words>
  <Application>Microsoft Office PowerPoint</Application>
  <PresentationFormat>Widescreen</PresentationFormat>
  <Paragraphs>89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Questrial</vt:lpstr>
      <vt:lpstr>Calibri</vt:lpstr>
      <vt:lpstr>Arial</vt:lpstr>
      <vt:lpstr>Public Sans</vt:lpstr>
      <vt:lpstr>Public Sans Black</vt:lpstr>
      <vt:lpstr>Nunito Light</vt:lpstr>
      <vt:lpstr>Montserrat</vt:lpstr>
      <vt:lpstr>Lato</vt:lpstr>
      <vt:lpstr>Wingdings</vt:lpstr>
      <vt:lpstr>Patrick Hand</vt:lpstr>
      <vt:lpstr>Open Sans</vt:lpstr>
      <vt:lpstr>Roboto Condensed Light</vt:lpstr>
      <vt:lpstr>Office Theme</vt:lpstr>
      <vt:lpstr>Parts of a Circle by Slidesgo</vt:lpstr>
      <vt:lpstr>Tema de Office</vt:lpstr>
      <vt:lpstr>End of Course Jeopardy by Slidesgo</vt:lpstr>
      <vt:lpstr>Unit 5: INVENTIONS Lesson 4: Speaking</vt:lpstr>
      <vt:lpstr>PowerPoint Presentation</vt:lpstr>
      <vt:lpstr>02</vt:lpstr>
      <vt:lpstr>Warm-up</vt:lpstr>
      <vt:lpstr>PowerPoint Presentation</vt:lpstr>
      <vt:lpstr>   Controlled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 Controlled Practice</vt:lpstr>
      <vt:lpstr>PowerPoint Presentation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14</cp:revision>
  <dcterms:created xsi:type="dcterms:W3CDTF">2020-12-09T02:04:09Z</dcterms:created>
  <dcterms:modified xsi:type="dcterms:W3CDTF">2024-01-17T08:53:07Z</dcterms:modified>
</cp:coreProperties>
</file>