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8" r:id="rId2"/>
    <p:sldId id="260" r:id="rId3"/>
    <p:sldId id="257" r:id="rId4"/>
    <p:sldId id="256" r:id="rId5"/>
    <p:sldId id="258" r:id="rId6"/>
    <p:sldId id="259" r:id="rId7"/>
    <p:sldId id="289" r:id="rId8"/>
    <p:sldId id="290" r:id="rId9"/>
    <p:sldId id="285" r:id="rId10"/>
    <p:sldId id="294" r:id="rId11"/>
    <p:sldId id="295" r:id="rId12"/>
    <p:sldId id="296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hien 3813" initials="M3" lastIdx="1" clrIdx="0">
    <p:extLst>
      <p:ext uri="{19B8F6BF-5375-455C-9EA6-DF929625EA0E}">
        <p15:presenceInfo xmlns:p15="http://schemas.microsoft.com/office/powerpoint/2012/main" userId="6c3cb549d11be6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408EE-B50F-4E01-91A9-A680A0216A5E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BE405-937E-498E-9666-530B5BAC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9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391D-7BFD-489E-8F3D-02B5D42CE17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15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6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5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6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0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9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7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0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9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mp"/><Relationship Id="rId13" Type="http://schemas.openxmlformats.org/officeDocument/2006/relationships/image" Target="../media/image31.tmp"/><Relationship Id="rId3" Type="http://schemas.openxmlformats.org/officeDocument/2006/relationships/image" Target="../media/image22.png"/><Relationship Id="rId7" Type="http://schemas.openxmlformats.org/officeDocument/2006/relationships/image" Target="../media/image25.tmp"/><Relationship Id="rId12" Type="http://schemas.openxmlformats.org/officeDocument/2006/relationships/image" Target="../media/image30.tmp"/><Relationship Id="rId2" Type="http://schemas.openxmlformats.org/officeDocument/2006/relationships/image" Target="../media/image21.png"/><Relationship Id="rId16" Type="http://schemas.openxmlformats.org/officeDocument/2006/relationships/image" Target="../media/image34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tmp"/><Relationship Id="rId11" Type="http://schemas.openxmlformats.org/officeDocument/2006/relationships/image" Target="../media/image29.tmp"/><Relationship Id="rId5" Type="http://schemas.openxmlformats.org/officeDocument/2006/relationships/image" Target="../media/image23.tmp"/><Relationship Id="rId15" Type="http://schemas.openxmlformats.org/officeDocument/2006/relationships/image" Target="../media/image33.tmp"/><Relationship Id="rId10" Type="http://schemas.openxmlformats.org/officeDocument/2006/relationships/image" Target="../media/image28.tmp"/><Relationship Id="rId4" Type="http://schemas.microsoft.com/office/2007/relationships/hdphoto" Target="../media/hdphoto1.wdp"/><Relationship Id="rId9" Type="http://schemas.openxmlformats.org/officeDocument/2006/relationships/image" Target="../media/image27.tmp"/><Relationship Id="rId14" Type="http://schemas.openxmlformats.org/officeDocument/2006/relationships/image" Target="../media/image3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tmp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tmp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1" y="0"/>
            <a:ext cx="1220594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777709"/>
            <a:ext cx="12192000" cy="4083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478" y="4056614"/>
            <a:ext cx="1763780" cy="27310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9" y="7081"/>
            <a:ext cx="1686564" cy="16906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4" y="2678301"/>
            <a:ext cx="2214884" cy="37795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95" y="4511782"/>
            <a:ext cx="1625603" cy="18206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7C5DEA-D52F-45F2-B0B0-8CEEB60B66CD}"/>
              </a:ext>
            </a:extLst>
          </p:cNvPr>
          <p:cNvSpPr/>
          <p:nvPr/>
        </p:nvSpPr>
        <p:spPr>
          <a:xfrm>
            <a:off x="4101110" y="197638"/>
            <a:ext cx="48379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TỰ NHIÊN VÀ XÃ HỘI LỚP 2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40740-F960-42FA-A6EB-6FDA4AD9B05D}"/>
              </a:ext>
            </a:extLst>
          </p:cNvPr>
          <p:cNvSpPr/>
          <p:nvPr/>
        </p:nvSpPr>
        <p:spPr>
          <a:xfrm>
            <a:off x="974837" y="1668623"/>
            <a:ext cx="10427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CHỦ ĐỀ 4:</a:t>
            </a:r>
            <a:r>
              <a:rPr lang="vi-VN" sz="5400" b="1" spc="5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Thực vật và động vật</a:t>
            </a:r>
            <a:endParaRPr lang="en-US" sz="5400" b="1" spc="5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1C2713-30A8-49A9-B312-BA8842A98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165AAB-D10C-47F2-9EA1-C888F267D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8" b="97878" l="5000" r="94630">
                        <a14:foregroundMark x1="6111" y1="265" x2="1111" y2="10080"/>
                        <a14:foregroundMark x1="1111" y1="10080" x2="370" y2="44562"/>
                        <a14:foregroundMark x1="370" y1="44562" x2="5370" y2="31830"/>
                        <a14:foregroundMark x1="5370" y1="31830" x2="4815" y2="58090"/>
                        <a14:foregroundMark x1="4815" y1="58090" x2="7222" y2="82759"/>
                        <a14:foregroundMark x1="7222" y1="82759" x2="5370" y2="76393"/>
                        <a14:foregroundMark x1="4630" y1="5040" x2="2963" y2="26260"/>
                        <a14:foregroundMark x1="2963" y1="26260" x2="4815" y2="53050"/>
                        <a14:foregroundMark x1="4815" y1="53050" x2="8148" y2="62599"/>
                        <a14:foregroundMark x1="8148" y1="62599" x2="8704" y2="73740"/>
                        <a14:foregroundMark x1="8704" y1="73740" x2="7222" y2="84615"/>
                        <a14:foregroundMark x1="7222" y1="84615" x2="20185" y2="94430"/>
                        <a14:foregroundMark x1="20185" y1="94430" x2="14259" y2="90451"/>
                        <a14:foregroundMark x1="14259" y1="90451" x2="19259" y2="99204"/>
                        <a14:foregroundMark x1="19259" y1="99204" x2="31852" y2="97613"/>
                        <a14:foregroundMark x1="31852" y1="97613" x2="40926" y2="97613"/>
                        <a14:foregroundMark x1="40926" y1="97613" x2="59815" y2="94960"/>
                        <a14:foregroundMark x1="59815" y1="94960" x2="70556" y2="95225"/>
                        <a14:foregroundMark x1="70556" y1="95225" x2="88519" y2="93634"/>
                        <a14:foregroundMark x1="88519" y1="93634" x2="94815" y2="78515"/>
                        <a14:foregroundMark x1="94815" y1="78515" x2="94074" y2="60477"/>
                        <a14:foregroundMark x1="94074" y1="60477" x2="96111" y2="35279"/>
                        <a14:foregroundMark x1="96111" y1="35279" x2="92778" y2="25199"/>
                        <a14:foregroundMark x1="92778" y1="25199" x2="75926" y2="3183"/>
                        <a14:foregroundMark x1="75926" y1="3183" x2="17778" y2="265"/>
                        <a14:foregroundMark x1="17778" y1="265" x2="8148" y2="4775"/>
                        <a14:foregroundMark x1="8148" y1="4775" x2="5000" y2="17772"/>
                        <a14:foregroundMark x1="5000" y1="17772" x2="3889" y2="29973"/>
                        <a14:foregroundMark x1="3889" y1="29973" x2="7778" y2="67639"/>
                        <a14:foregroundMark x1="7778" y1="67639" x2="6667" y2="79045"/>
                        <a14:foregroundMark x1="6667" y1="79045" x2="16852" y2="73740"/>
                        <a14:foregroundMark x1="16852" y1="73740" x2="43889" y2="15119"/>
                        <a14:foregroundMark x1="43889" y1="15119" x2="27037" y2="22016"/>
                        <a14:foregroundMark x1="27037" y1="22016" x2="43333" y2="36870"/>
                        <a14:foregroundMark x1="43333" y1="36870" x2="25185" y2="55968"/>
                        <a14:foregroundMark x1="25185" y1="55968" x2="75370" y2="69496"/>
                        <a14:foregroundMark x1="75370" y1="69496" x2="71296" y2="50133"/>
                        <a14:foregroundMark x1="71296" y1="50133" x2="77407" y2="43501"/>
                        <a14:foregroundMark x1="77407" y1="43501" x2="79074" y2="29443"/>
                        <a14:foregroundMark x1="79074" y1="29443" x2="84074" y2="49602"/>
                        <a14:foregroundMark x1="84074" y1="49602" x2="70741" y2="9284"/>
                        <a14:foregroundMark x1="70741" y1="9284" x2="51852" y2="37401"/>
                        <a14:foregroundMark x1="51852" y1="37401" x2="53704" y2="18833"/>
                        <a14:foregroundMark x1="53704" y1="18833" x2="52963" y2="36074"/>
                        <a14:foregroundMark x1="52963" y1="36074" x2="62407" y2="5040"/>
                        <a14:foregroundMark x1="62407" y1="5040" x2="45556" y2="28647"/>
                        <a14:foregroundMark x1="45556" y1="28647" x2="44630" y2="7958"/>
                        <a14:foregroundMark x1="44630" y1="7958" x2="30741" y2="60212"/>
                        <a14:foregroundMark x1="30741" y1="60212" x2="16667" y2="70027"/>
                        <a14:foregroundMark x1="16667" y1="70027" x2="41481" y2="72944"/>
                        <a14:foregroundMark x1="41481" y1="72944" x2="52593" y2="65517"/>
                        <a14:foregroundMark x1="52593" y1="65517" x2="45556" y2="82493"/>
                        <a14:foregroundMark x1="45556" y1="82493" x2="73704" y2="77984"/>
                        <a14:foregroundMark x1="73704" y1="77984" x2="78148" y2="66048"/>
                        <a14:foregroundMark x1="78148" y1="66048" x2="76481" y2="84881"/>
                        <a14:foregroundMark x1="76481" y1="84881" x2="91667" y2="72414"/>
                        <a14:foregroundMark x1="91667" y1="72414" x2="69630" y2="63660"/>
                        <a14:foregroundMark x1="69630" y1="63660" x2="50926" y2="37931"/>
                        <a14:foregroundMark x1="50926" y1="37931" x2="33333" y2="73210"/>
                        <a14:foregroundMark x1="33333" y1="73210" x2="48519" y2="27851"/>
                        <a14:foregroundMark x1="48519" y1="27851" x2="18889" y2="48806"/>
                        <a14:foregroundMark x1="18889" y1="48806" x2="34074" y2="26790"/>
                        <a14:foregroundMark x1="34074" y1="26790" x2="26481" y2="11936"/>
                        <a14:foregroundMark x1="26481" y1="11936" x2="21667" y2="32891"/>
                        <a14:foregroundMark x1="21667" y1="32891" x2="31852" y2="4775"/>
                        <a14:foregroundMark x1="31852" y1="4775" x2="15000" y2="18037"/>
                        <a14:foregroundMark x1="15000" y1="18037" x2="18704" y2="33687"/>
                        <a14:foregroundMark x1="18704" y1="33687" x2="25370" y2="10080"/>
                        <a14:foregroundMark x1="25370" y1="10080" x2="15000" y2="24934"/>
                        <a14:foregroundMark x1="15000" y1="24934" x2="11852" y2="60477"/>
                        <a14:foregroundMark x1="11852" y1="60477" x2="35185" y2="40849"/>
                        <a14:foregroundMark x1="35185" y1="40849" x2="32407" y2="20955"/>
                        <a14:foregroundMark x1="32407" y1="20955" x2="53519" y2="1326"/>
                        <a14:foregroundMark x1="53519" y1="1326" x2="61667" y2="0"/>
                        <a14:foregroundMark x1="61667" y1="0" x2="77222" y2="2918"/>
                        <a14:foregroundMark x1="77222" y1="2918" x2="86481" y2="11406"/>
                        <a14:foregroundMark x1="86481" y1="11406" x2="94630" y2="84615"/>
                        <a14:foregroundMark x1="94630" y1="84615" x2="82222" y2="80902"/>
                        <a14:foregroundMark x1="82222" y1="80902" x2="89259" y2="67905"/>
                        <a14:foregroundMark x1="89259" y1="67905" x2="82407" y2="48276"/>
                        <a14:foregroundMark x1="82407" y1="48276" x2="82407" y2="63395"/>
                        <a14:foregroundMark x1="82407" y1="63395" x2="69074" y2="59416"/>
                        <a14:foregroundMark x1="69074" y1="59416" x2="80926" y2="45623"/>
                        <a14:foregroundMark x1="80926" y1="45623" x2="64630" y2="70027"/>
                        <a14:foregroundMark x1="64630" y1="70027" x2="84630" y2="34218"/>
                        <a14:foregroundMark x1="84630" y1="34218" x2="78519" y2="49072"/>
                        <a14:foregroundMark x1="78519" y1="49072" x2="68148" y2="18302"/>
                        <a14:foregroundMark x1="68148" y1="18302" x2="54444" y2="48541"/>
                        <a14:foregroundMark x1="54444" y1="48541" x2="51667" y2="14854"/>
                        <a14:foregroundMark x1="51667" y1="14854" x2="41852" y2="36870"/>
                        <a14:foregroundMark x1="91667" y1="28382" x2="75741" y2="15650"/>
                        <a14:foregroundMark x1="75741" y1="15650" x2="19630" y2="5305"/>
                        <a14:foregroundMark x1="19630" y1="5305" x2="5370" y2="23077"/>
                        <a14:foregroundMark x1="5370" y1="23077" x2="2407" y2="39523"/>
                        <a14:foregroundMark x1="2407" y1="39523" x2="16667" y2="80637"/>
                        <a14:foregroundMark x1="16667" y1="80637" x2="18889" y2="92573"/>
                        <a14:foregroundMark x1="18889" y1="92573" x2="28704" y2="90716"/>
                        <a14:foregroundMark x1="28704" y1="90716" x2="64074" y2="93103"/>
                        <a14:foregroundMark x1="64074" y1="93103" x2="64259" y2="80902"/>
                        <a14:foregroundMark x1="64259" y1="80902" x2="35741" y2="91247"/>
                        <a14:foregroundMark x1="35741" y1="91247" x2="84259" y2="73475"/>
                        <a14:foregroundMark x1="84259" y1="73475" x2="75185" y2="88064"/>
                        <a14:foregroundMark x1="75185" y1="88064" x2="83704" y2="83024"/>
                        <a14:foregroundMark x1="83704" y1="83024" x2="74074" y2="74271"/>
                        <a14:foregroundMark x1="74074" y1="74271" x2="70926" y2="99204"/>
                        <a14:foregroundMark x1="70926" y1="99204" x2="82963" y2="97613"/>
                        <a14:foregroundMark x1="82963" y1="97613" x2="83333" y2="97878"/>
                        <a14:foregroundMark x1="80185" y1="2918" x2="40370" y2="3979"/>
                        <a14:foregroundMark x1="40370" y1="3979" x2="67037" y2="6101"/>
                        <a14:foregroundMark x1="67037" y1="6101" x2="78704" y2="2918"/>
                        <a14:foregroundMark x1="78704" y1="2918" x2="80185" y2="6366"/>
                        <a14:foregroundMark x1="18889" y1="79310" x2="23704" y2="86472"/>
                        <a14:foregroundMark x1="23704" y1="86472" x2="21852" y2="81698"/>
                        <a14:backgroundMark x1="99815" y1="67109" x2="96537" y2="73094"/>
                        <a14:backgroundMark x1="91574" y1="87796" x2="90926" y2="93369"/>
                        <a14:backgroundMark x1="90926" y1="93369" x2="88333" y2="98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1" y="1298713"/>
            <a:ext cx="7924805" cy="4770782"/>
          </a:xfrm>
          <a:prstGeom prst="rect">
            <a:avLst/>
          </a:prstGeom>
        </p:spPr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8DBA39AF-C338-471F-B9F2-9160908C75B6}"/>
              </a:ext>
            </a:extLst>
          </p:cNvPr>
          <p:cNvCxnSpPr/>
          <p:nvPr/>
        </p:nvCxnSpPr>
        <p:spPr>
          <a:xfrm>
            <a:off x="2160104" y="357802"/>
            <a:ext cx="9753600" cy="371061"/>
          </a:xfrm>
          <a:prstGeom prst="bentConnector3">
            <a:avLst>
              <a:gd name="adj1" fmla="val 9240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F0FF8B-E5E2-4FA7-948F-E06946504680}"/>
              </a:ext>
            </a:extLst>
          </p:cNvPr>
          <p:cNvSpPr txBox="1"/>
          <p:nvPr/>
        </p:nvSpPr>
        <p:spPr>
          <a:xfrm>
            <a:off x="3127513" y="145772"/>
            <a:ext cx="8362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 môi trường sống cho cây và các con vật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CEE5845-57E1-4EDF-B317-67F7BB4A7D0A}"/>
              </a:ext>
            </a:extLst>
          </p:cNvPr>
          <p:cNvSpPr/>
          <p:nvPr/>
        </p:nvSpPr>
        <p:spPr>
          <a:xfrm>
            <a:off x="7845287" y="1192695"/>
            <a:ext cx="4346713" cy="3154018"/>
          </a:xfrm>
          <a:prstGeom prst="cloudCallout">
            <a:avLst>
              <a:gd name="adj1" fmla="val -60201"/>
              <a:gd name="adj2" fmla="val 5082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Thảo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luận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5,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phiếu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tập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dán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lên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lớp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5C77275-E2D3-4DBA-949B-58CF02CDC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62" y="3022160"/>
            <a:ext cx="1286054" cy="15332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F1B798-CF0C-4D15-9DFB-F0DA3C908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68" y="4456601"/>
            <a:ext cx="2518770" cy="17391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53C14B-A19E-4A2E-BFBE-37F2C03C9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11" y="4154245"/>
            <a:ext cx="1492900" cy="17391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E22AA8-AB9A-4F98-A3ED-0F2670F093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01" y="2707272"/>
            <a:ext cx="1492901" cy="14469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ED5A56-0F95-41DB-BE37-FC022A17F5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2" y="2867568"/>
            <a:ext cx="2612145" cy="1533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4640BB-E8B3-4889-9FA9-B91CF4E10D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84" y="4648920"/>
            <a:ext cx="1835269" cy="201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23FACF-AA95-4574-A15A-B0831D9B3D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6" y="4930832"/>
            <a:ext cx="2239622" cy="14930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2F666B-FDFE-47CE-B11C-EAF21C789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5" y="2487460"/>
            <a:ext cx="2248999" cy="21614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D8174E-593E-4F14-B0E8-54E72DF4D3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14" y="2707272"/>
            <a:ext cx="2508757" cy="16008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85EEEE-F6C6-4C8C-AD7F-BBCE58A60F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9059" y="4505072"/>
            <a:ext cx="1737090" cy="18391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E5ED66E-02BE-40F1-BD36-EE75C430DF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9" y="1073423"/>
            <a:ext cx="3935888" cy="15332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747F2CC-0654-4753-9B44-DF86695076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79" y="1071037"/>
            <a:ext cx="3822365" cy="153321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CFAAB0-9484-405B-8931-966819354F73}"/>
              </a:ext>
            </a:extLst>
          </p:cNvPr>
          <p:cNvCxnSpPr/>
          <p:nvPr/>
        </p:nvCxnSpPr>
        <p:spPr>
          <a:xfrm>
            <a:off x="6480313" y="1678621"/>
            <a:ext cx="0" cy="4745293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36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245A1-F0C4-47AD-8E12-AF0D727E8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6"/>
            <a:ext cx="12192000" cy="6915852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4C4015A6-BDCC-49E5-AC61-2A943A605908}"/>
              </a:ext>
            </a:extLst>
          </p:cNvPr>
          <p:cNvGrpSpPr/>
          <p:nvPr/>
        </p:nvGrpSpPr>
        <p:grpSpPr>
          <a:xfrm>
            <a:off x="2189722" y="2648559"/>
            <a:ext cx="8546365" cy="3594547"/>
            <a:chOff x="2189722" y="2648559"/>
            <a:chExt cx="8546365" cy="3594547"/>
          </a:xfrm>
        </p:grpSpPr>
        <p:sp>
          <p:nvSpPr>
            <p:cNvPr id="4" name="椭圆 31">
              <a:extLst>
                <a:ext uri="{FF2B5EF4-FFF2-40B4-BE49-F238E27FC236}">
                  <a16:creationId xmlns:a16="http://schemas.microsoft.com/office/drawing/2014/main" id="{723F0144-6F29-482E-B16A-C316FBE20ED6}"/>
                </a:ext>
              </a:extLst>
            </p:cNvPr>
            <p:cNvSpPr/>
            <p:nvPr/>
          </p:nvSpPr>
          <p:spPr>
            <a:xfrm>
              <a:off x="2189722" y="2904401"/>
              <a:ext cx="8546365" cy="333870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  <a:gd name="connsiteX0" fmla="*/ 128078 w 687378"/>
                <a:gd name="connsiteY0" fmla="*/ 58090 h 647015"/>
                <a:gd name="connsiteX1" fmla="*/ 571432 w 687378"/>
                <a:gd name="connsiteY1" fmla="*/ 16673 h 647015"/>
                <a:gd name="connsiteX2" fmla="*/ 659670 w 687378"/>
                <a:gd name="connsiteY2" fmla="*/ 330492 h 647015"/>
                <a:gd name="connsiteX3" fmla="*/ 331423 w 687378"/>
                <a:gd name="connsiteY3" fmla="*/ 647015 h 647015"/>
                <a:gd name="connsiteX4" fmla="*/ 3176 w 687378"/>
                <a:gd name="connsiteY4" fmla="*/ 330492 h 647015"/>
                <a:gd name="connsiteX5" fmla="*/ 62645 w 687378"/>
                <a:gd name="connsiteY5" fmla="*/ 127576 h 647015"/>
                <a:gd name="connsiteX0" fmla="*/ 128078 w 677145"/>
                <a:gd name="connsiteY0" fmla="*/ 58090 h 663933"/>
                <a:gd name="connsiteX1" fmla="*/ 571432 w 677145"/>
                <a:gd name="connsiteY1" fmla="*/ 16673 h 663933"/>
                <a:gd name="connsiteX2" fmla="*/ 659670 w 677145"/>
                <a:gd name="connsiteY2" fmla="*/ 330492 h 663933"/>
                <a:gd name="connsiteX3" fmla="*/ 559815 w 677145"/>
                <a:gd name="connsiteY3" fmla="*/ 663933 h 663933"/>
                <a:gd name="connsiteX4" fmla="*/ 3176 w 677145"/>
                <a:gd name="connsiteY4" fmla="*/ 330492 h 663933"/>
                <a:gd name="connsiteX5" fmla="*/ 62645 w 677145"/>
                <a:gd name="connsiteY5" fmla="*/ 127576 h 663933"/>
                <a:gd name="connsiteX0" fmla="*/ 101940 w 644966"/>
                <a:gd name="connsiteY0" fmla="*/ 58090 h 685888"/>
                <a:gd name="connsiteX1" fmla="*/ 545294 w 644966"/>
                <a:gd name="connsiteY1" fmla="*/ 16673 h 685888"/>
                <a:gd name="connsiteX2" fmla="*/ 633532 w 644966"/>
                <a:gd name="connsiteY2" fmla="*/ 330492 h 685888"/>
                <a:gd name="connsiteX3" fmla="*/ 533677 w 644966"/>
                <a:gd name="connsiteY3" fmla="*/ 663933 h 685888"/>
                <a:gd name="connsiteX4" fmla="*/ 10874 w 644966"/>
                <a:gd name="connsiteY4" fmla="*/ 575801 h 685888"/>
                <a:gd name="connsiteX5" fmla="*/ 36507 w 644966"/>
                <a:gd name="connsiteY5" fmla="*/ 127576 h 685888"/>
                <a:gd name="connsiteX0" fmla="*/ 101940 w 642626"/>
                <a:gd name="connsiteY0" fmla="*/ 58090 h 654766"/>
                <a:gd name="connsiteX1" fmla="*/ 545294 w 642626"/>
                <a:gd name="connsiteY1" fmla="*/ 16673 h 654766"/>
                <a:gd name="connsiteX2" fmla="*/ 633532 w 642626"/>
                <a:gd name="connsiteY2" fmla="*/ 330492 h 654766"/>
                <a:gd name="connsiteX3" fmla="*/ 567513 w 642626"/>
                <a:gd name="connsiteY3" fmla="*/ 613179 h 654766"/>
                <a:gd name="connsiteX4" fmla="*/ 10874 w 642626"/>
                <a:gd name="connsiteY4" fmla="*/ 575801 h 654766"/>
                <a:gd name="connsiteX5" fmla="*/ 36507 w 642626"/>
                <a:gd name="connsiteY5" fmla="*/ 127576 h 654766"/>
                <a:gd name="connsiteX0" fmla="*/ 101940 w 642626"/>
                <a:gd name="connsiteY0" fmla="*/ 30477 h 627153"/>
                <a:gd name="connsiteX1" fmla="*/ 545294 w 642626"/>
                <a:gd name="connsiteY1" fmla="*/ 31354 h 627153"/>
                <a:gd name="connsiteX2" fmla="*/ 633532 w 642626"/>
                <a:gd name="connsiteY2" fmla="*/ 302879 h 627153"/>
                <a:gd name="connsiteX3" fmla="*/ 567513 w 642626"/>
                <a:gd name="connsiteY3" fmla="*/ 585566 h 627153"/>
                <a:gd name="connsiteX4" fmla="*/ 10874 w 642626"/>
                <a:gd name="connsiteY4" fmla="*/ 548188 h 627153"/>
                <a:gd name="connsiteX5" fmla="*/ 36507 w 642626"/>
                <a:gd name="connsiteY5" fmla="*/ 99963 h 627153"/>
                <a:gd name="connsiteX0" fmla="*/ 101940 w 641803"/>
                <a:gd name="connsiteY0" fmla="*/ 32533 h 629209"/>
                <a:gd name="connsiteX1" fmla="*/ 545294 w 641803"/>
                <a:gd name="connsiteY1" fmla="*/ 33410 h 629209"/>
                <a:gd name="connsiteX2" fmla="*/ 633532 w 641803"/>
                <a:gd name="connsiteY2" fmla="*/ 304935 h 629209"/>
                <a:gd name="connsiteX3" fmla="*/ 567513 w 641803"/>
                <a:gd name="connsiteY3" fmla="*/ 587622 h 629209"/>
                <a:gd name="connsiteX4" fmla="*/ 10874 w 641803"/>
                <a:gd name="connsiteY4" fmla="*/ 550244 h 629209"/>
                <a:gd name="connsiteX5" fmla="*/ 36507 w 641803"/>
                <a:gd name="connsiteY5" fmla="*/ 102019 h 629209"/>
                <a:gd name="connsiteX0" fmla="*/ 93785 w 633648"/>
                <a:gd name="connsiteY0" fmla="*/ 32533 h 629209"/>
                <a:gd name="connsiteX1" fmla="*/ 537139 w 633648"/>
                <a:gd name="connsiteY1" fmla="*/ 33410 h 629209"/>
                <a:gd name="connsiteX2" fmla="*/ 625377 w 633648"/>
                <a:gd name="connsiteY2" fmla="*/ 304935 h 629209"/>
                <a:gd name="connsiteX3" fmla="*/ 559358 w 633648"/>
                <a:gd name="connsiteY3" fmla="*/ 587622 h 629209"/>
                <a:gd name="connsiteX4" fmla="*/ 2719 w 633648"/>
                <a:gd name="connsiteY4" fmla="*/ 550244 h 629209"/>
                <a:gd name="connsiteX5" fmla="*/ 28352 w 633648"/>
                <a:gd name="connsiteY5" fmla="*/ 102019 h 629209"/>
                <a:gd name="connsiteX0" fmla="*/ 103603 w 643466"/>
                <a:gd name="connsiteY0" fmla="*/ 32533 h 629209"/>
                <a:gd name="connsiteX1" fmla="*/ 546957 w 643466"/>
                <a:gd name="connsiteY1" fmla="*/ 33410 h 629209"/>
                <a:gd name="connsiteX2" fmla="*/ 635195 w 643466"/>
                <a:gd name="connsiteY2" fmla="*/ 304935 h 629209"/>
                <a:gd name="connsiteX3" fmla="*/ 569176 w 643466"/>
                <a:gd name="connsiteY3" fmla="*/ 587622 h 629209"/>
                <a:gd name="connsiteX4" fmla="*/ 12537 w 643466"/>
                <a:gd name="connsiteY4" fmla="*/ 550244 h 629209"/>
                <a:gd name="connsiteX5" fmla="*/ 4334 w 643466"/>
                <a:gd name="connsiteY5" fmla="*/ 102019 h 629209"/>
                <a:gd name="connsiteX0" fmla="*/ 103603 w 643466"/>
                <a:gd name="connsiteY0" fmla="*/ 32533 h 613248"/>
                <a:gd name="connsiteX1" fmla="*/ 546957 w 643466"/>
                <a:gd name="connsiteY1" fmla="*/ 33410 h 613248"/>
                <a:gd name="connsiteX2" fmla="*/ 635195 w 643466"/>
                <a:gd name="connsiteY2" fmla="*/ 304935 h 613248"/>
                <a:gd name="connsiteX3" fmla="*/ 569176 w 643466"/>
                <a:gd name="connsiteY3" fmla="*/ 587622 h 613248"/>
                <a:gd name="connsiteX4" fmla="*/ 12537 w 643466"/>
                <a:gd name="connsiteY4" fmla="*/ 518643 h 613248"/>
                <a:gd name="connsiteX5" fmla="*/ 4334 w 643466"/>
                <a:gd name="connsiteY5" fmla="*/ 102019 h 613248"/>
                <a:gd name="connsiteX0" fmla="*/ 103603 w 622280"/>
                <a:gd name="connsiteY0" fmla="*/ 51723 h 632438"/>
                <a:gd name="connsiteX1" fmla="*/ 546957 w 622280"/>
                <a:gd name="connsiteY1" fmla="*/ 52600 h 632438"/>
                <a:gd name="connsiteX2" fmla="*/ 569176 w 622280"/>
                <a:gd name="connsiteY2" fmla="*/ 606812 h 632438"/>
                <a:gd name="connsiteX3" fmla="*/ 12537 w 622280"/>
                <a:gd name="connsiteY3" fmla="*/ 537833 h 632438"/>
                <a:gd name="connsiteX4" fmla="*/ 4334 w 622280"/>
                <a:gd name="connsiteY4" fmla="*/ 121209 h 632438"/>
                <a:gd name="connsiteX0" fmla="*/ 103603 w 640916"/>
                <a:gd name="connsiteY0" fmla="*/ 51277 h 628066"/>
                <a:gd name="connsiteX1" fmla="*/ 546957 w 640916"/>
                <a:gd name="connsiteY1" fmla="*/ 52154 h 628066"/>
                <a:gd name="connsiteX2" fmla="*/ 595444 w 640916"/>
                <a:gd name="connsiteY2" fmla="*/ 600046 h 628066"/>
                <a:gd name="connsiteX3" fmla="*/ 12537 w 640916"/>
                <a:gd name="connsiteY3" fmla="*/ 537387 h 628066"/>
                <a:gd name="connsiteX4" fmla="*/ 4334 w 640916"/>
                <a:gd name="connsiteY4" fmla="*/ 120763 h 628066"/>
                <a:gd name="connsiteX0" fmla="*/ 103603 w 629940"/>
                <a:gd name="connsiteY0" fmla="*/ 26437 h 603226"/>
                <a:gd name="connsiteX1" fmla="*/ 546957 w 629940"/>
                <a:gd name="connsiteY1" fmla="*/ 27314 h 603226"/>
                <a:gd name="connsiteX2" fmla="*/ 595444 w 629940"/>
                <a:gd name="connsiteY2" fmla="*/ 575206 h 603226"/>
                <a:gd name="connsiteX3" fmla="*/ 12537 w 629940"/>
                <a:gd name="connsiteY3" fmla="*/ 512547 h 603226"/>
                <a:gd name="connsiteX4" fmla="*/ 4334 w 629940"/>
                <a:gd name="connsiteY4" fmla="*/ 95923 h 603226"/>
                <a:gd name="connsiteX0" fmla="*/ 103603 w 651443"/>
                <a:gd name="connsiteY0" fmla="*/ 20041 h 614843"/>
                <a:gd name="connsiteX1" fmla="*/ 608249 w 651443"/>
                <a:gd name="connsiteY1" fmla="*/ 39879 h 614843"/>
                <a:gd name="connsiteX2" fmla="*/ 595444 w 651443"/>
                <a:gd name="connsiteY2" fmla="*/ 568810 h 614843"/>
                <a:gd name="connsiteX3" fmla="*/ 12537 w 651443"/>
                <a:gd name="connsiteY3" fmla="*/ 506151 h 614843"/>
                <a:gd name="connsiteX4" fmla="*/ 4334 w 651443"/>
                <a:gd name="connsiteY4" fmla="*/ 89527 h 614843"/>
                <a:gd name="connsiteX0" fmla="*/ 103603 w 640788"/>
                <a:gd name="connsiteY0" fmla="*/ 20041 h 614843"/>
                <a:gd name="connsiteX1" fmla="*/ 581981 w 640788"/>
                <a:gd name="connsiteY1" fmla="*/ 39879 h 614843"/>
                <a:gd name="connsiteX2" fmla="*/ 595444 w 640788"/>
                <a:gd name="connsiteY2" fmla="*/ 568810 h 614843"/>
                <a:gd name="connsiteX3" fmla="*/ 12537 w 640788"/>
                <a:gd name="connsiteY3" fmla="*/ 506151 h 614843"/>
                <a:gd name="connsiteX4" fmla="*/ 4334 w 640788"/>
                <a:gd name="connsiteY4" fmla="*/ 89527 h 614843"/>
                <a:gd name="connsiteX0" fmla="*/ 103603 w 673655"/>
                <a:gd name="connsiteY0" fmla="*/ 38763 h 618146"/>
                <a:gd name="connsiteX1" fmla="*/ 581981 w 673655"/>
                <a:gd name="connsiteY1" fmla="*/ 58601 h 618146"/>
                <a:gd name="connsiteX2" fmla="*/ 621713 w 673655"/>
                <a:gd name="connsiteY2" fmla="*/ 562250 h 618146"/>
                <a:gd name="connsiteX3" fmla="*/ 12537 w 673655"/>
                <a:gd name="connsiteY3" fmla="*/ 524873 h 618146"/>
                <a:gd name="connsiteX4" fmla="*/ 4334 w 673655"/>
                <a:gd name="connsiteY4" fmla="*/ 108249 h 618146"/>
                <a:gd name="connsiteX0" fmla="*/ 103603 w 654750"/>
                <a:gd name="connsiteY0" fmla="*/ 38763 h 605787"/>
                <a:gd name="connsiteX1" fmla="*/ 581981 w 654750"/>
                <a:gd name="connsiteY1" fmla="*/ 58601 h 605787"/>
                <a:gd name="connsiteX2" fmla="*/ 621713 w 654750"/>
                <a:gd name="connsiteY2" fmla="*/ 562250 h 605787"/>
                <a:gd name="connsiteX3" fmla="*/ 12537 w 654750"/>
                <a:gd name="connsiteY3" fmla="*/ 524873 h 605787"/>
                <a:gd name="connsiteX4" fmla="*/ 4334 w 654750"/>
                <a:gd name="connsiteY4" fmla="*/ 108249 h 605787"/>
                <a:gd name="connsiteX0" fmla="*/ 103603 w 643734"/>
                <a:gd name="connsiteY0" fmla="*/ 31800 h 598824"/>
                <a:gd name="connsiteX1" fmla="*/ 581981 w 643734"/>
                <a:gd name="connsiteY1" fmla="*/ 51638 h 598824"/>
                <a:gd name="connsiteX2" fmla="*/ 621713 w 643734"/>
                <a:gd name="connsiteY2" fmla="*/ 555287 h 598824"/>
                <a:gd name="connsiteX3" fmla="*/ 12537 w 643734"/>
                <a:gd name="connsiteY3" fmla="*/ 517910 h 598824"/>
                <a:gd name="connsiteX4" fmla="*/ 4334 w 643734"/>
                <a:gd name="connsiteY4" fmla="*/ 101286 h 598824"/>
                <a:gd name="connsiteX0" fmla="*/ 103603 w 643734"/>
                <a:gd name="connsiteY0" fmla="*/ 24551 h 591575"/>
                <a:gd name="connsiteX1" fmla="*/ 581981 w 643734"/>
                <a:gd name="connsiteY1" fmla="*/ 44389 h 591575"/>
                <a:gd name="connsiteX2" fmla="*/ 621713 w 643734"/>
                <a:gd name="connsiteY2" fmla="*/ 548038 h 591575"/>
                <a:gd name="connsiteX3" fmla="*/ 12537 w 643734"/>
                <a:gd name="connsiteY3" fmla="*/ 510661 h 591575"/>
                <a:gd name="connsiteX4" fmla="*/ 4334 w 643734"/>
                <a:gd name="connsiteY4" fmla="*/ 94037 h 591575"/>
                <a:gd name="connsiteX0" fmla="*/ 103603 w 643734"/>
                <a:gd name="connsiteY0" fmla="*/ 20135 h 587159"/>
                <a:gd name="connsiteX1" fmla="*/ 581981 w 643734"/>
                <a:gd name="connsiteY1" fmla="*/ 39973 h 587159"/>
                <a:gd name="connsiteX2" fmla="*/ 621713 w 643734"/>
                <a:gd name="connsiteY2" fmla="*/ 543622 h 587159"/>
                <a:gd name="connsiteX3" fmla="*/ 12537 w 643734"/>
                <a:gd name="connsiteY3" fmla="*/ 506245 h 587159"/>
                <a:gd name="connsiteX4" fmla="*/ 4334 w 643734"/>
                <a:gd name="connsiteY4" fmla="*/ 89621 h 587159"/>
                <a:gd name="connsiteX0" fmla="*/ 51067 w 657504"/>
                <a:gd name="connsiteY0" fmla="*/ 31623 h 592327"/>
                <a:gd name="connsiteX1" fmla="*/ 581981 w 657504"/>
                <a:gd name="connsiteY1" fmla="*/ 45141 h 592327"/>
                <a:gd name="connsiteX2" fmla="*/ 621713 w 657504"/>
                <a:gd name="connsiteY2" fmla="*/ 548790 h 592327"/>
                <a:gd name="connsiteX3" fmla="*/ 12537 w 657504"/>
                <a:gd name="connsiteY3" fmla="*/ 511413 h 592327"/>
                <a:gd name="connsiteX4" fmla="*/ 4334 w 657504"/>
                <a:gd name="connsiteY4" fmla="*/ 94789 h 592327"/>
                <a:gd name="connsiteX0" fmla="*/ 51067 w 676118"/>
                <a:gd name="connsiteY0" fmla="*/ 31623 h 604686"/>
                <a:gd name="connsiteX1" fmla="*/ 581981 w 676118"/>
                <a:gd name="connsiteY1" fmla="*/ 45141 h 604686"/>
                <a:gd name="connsiteX2" fmla="*/ 621713 w 676118"/>
                <a:gd name="connsiteY2" fmla="*/ 548790 h 604686"/>
                <a:gd name="connsiteX3" fmla="*/ 12537 w 676118"/>
                <a:gd name="connsiteY3" fmla="*/ 511413 h 604686"/>
                <a:gd name="connsiteX4" fmla="*/ 4334 w 676118"/>
                <a:gd name="connsiteY4" fmla="*/ 94789 h 604686"/>
                <a:gd name="connsiteX0" fmla="*/ 51067 w 659741"/>
                <a:gd name="connsiteY0" fmla="*/ 18182 h 591245"/>
                <a:gd name="connsiteX1" fmla="*/ 581981 w 659741"/>
                <a:gd name="connsiteY1" fmla="*/ 31700 h 591245"/>
                <a:gd name="connsiteX2" fmla="*/ 621713 w 659741"/>
                <a:gd name="connsiteY2" fmla="*/ 535349 h 591245"/>
                <a:gd name="connsiteX3" fmla="*/ 12537 w 659741"/>
                <a:gd name="connsiteY3" fmla="*/ 497972 h 591245"/>
                <a:gd name="connsiteX4" fmla="*/ 4334 w 659741"/>
                <a:gd name="connsiteY4" fmla="*/ 81348 h 591245"/>
                <a:gd name="connsiteX0" fmla="*/ 51067 w 671131"/>
                <a:gd name="connsiteY0" fmla="*/ 18182 h 591245"/>
                <a:gd name="connsiteX1" fmla="*/ 617005 w 671131"/>
                <a:gd name="connsiteY1" fmla="*/ 31700 h 591245"/>
                <a:gd name="connsiteX2" fmla="*/ 621713 w 671131"/>
                <a:gd name="connsiteY2" fmla="*/ 535349 h 591245"/>
                <a:gd name="connsiteX3" fmla="*/ 12537 w 671131"/>
                <a:gd name="connsiteY3" fmla="*/ 497972 h 591245"/>
                <a:gd name="connsiteX4" fmla="*/ 4334 w 671131"/>
                <a:gd name="connsiteY4" fmla="*/ 81348 h 591245"/>
                <a:gd name="connsiteX0" fmla="*/ 51067 w 648099"/>
                <a:gd name="connsiteY0" fmla="*/ 18182 h 578886"/>
                <a:gd name="connsiteX1" fmla="*/ 617005 w 648099"/>
                <a:gd name="connsiteY1" fmla="*/ 31700 h 578886"/>
                <a:gd name="connsiteX2" fmla="*/ 621713 w 648099"/>
                <a:gd name="connsiteY2" fmla="*/ 535349 h 578886"/>
                <a:gd name="connsiteX3" fmla="*/ 12537 w 648099"/>
                <a:gd name="connsiteY3" fmla="*/ 497972 h 578886"/>
                <a:gd name="connsiteX4" fmla="*/ 4334 w 648099"/>
                <a:gd name="connsiteY4" fmla="*/ 81348 h 578886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rgbClr val="BDF5F2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Để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bảo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vệ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môi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trường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sống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thực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vật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động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vật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chúng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ta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cần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phải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bảo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vệ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môi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trường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sống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,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không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xả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rác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bừa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bãi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,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có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ý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thức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bỏ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rác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đúng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nơi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quy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định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.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5">
              <a:extLst>
                <a:ext uri="{FF2B5EF4-FFF2-40B4-BE49-F238E27FC236}">
                  <a16:creationId xmlns:a16="http://schemas.microsoft.com/office/drawing/2014/main" id="{E0FBF4F1-11A8-4E33-AE18-54C4E3182D04}"/>
                </a:ext>
              </a:extLst>
            </p:cNvPr>
            <p:cNvGrpSpPr/>
            <p:nvPr/>
          </p:nvGrpSpPr>
          <p:grpSpPr>
            <a:xfrm>
              <a:off x="2189722" y="2648559"/>
              <a:ext cx="886884" cy="937684"/>
              <a:chOff x="5181601" y="2120900"/>
              <a:chExt cx="665163" cy="703263"/>
            </a:xfrm>
            <a:solidFill>
              <a:srgbClr val="82D1C9"/>
            </a:solidFill>
          </p:grpSpPr>
          <p:sp>
            <p:nvSpPr>
              <p:cNvPr id="6" name="Freeform 540">
                <a:extLst>
                  <a:ext uri="{FF2B5EF4-FFF2-40B4-BE49-F238E27FC236}">
                    <a16:creationId xmlns:a16="http://schemas.microsoft.com/office/drawing/2014/main" id="{FD42B514-D14C-4E81-A2F5-B2EEF9AC7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6051" y="2433638"/>
                <a:ext cx="6350" cy="44450"/>
              </a:xfrm>
              <a:custGeom>
                <a:avLst/>
                <a:gdLst/>
                <a:ahLst/>
                <a:cxnLst>
                  <a:cxn ang="0">
                    <a:pos x="11" y="47"/>
                  </a:cxn>
                  <a:cxn ang="0">
                    <a:pos x="11" y="47"/>
                  </a:cxn>
                  <a:cxn ang="0">
                    <a:pos x="11" y="36"/>
                  </a:cxn>
                  <a:cxn ang="0">
                    <a:pos x="11" y="26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3" y="60"/>
                  </a:cxn>
                  <a:cxn ang="0">
                    <a:pos x="3" y="70"/>
                  </a:cxn>
                  <a:cxn ang="0">
                    <a:pos x="2" y="74"/>
                  </a:cxn>
                  <a:cxn ang="0">
                    <a:pos x="1" y="79"/>
                  </a:cxn>
                  <a:cxn ang="0">
                    <a:pos x="1" y="79"/>
                  </a:cxn>
                  <a:cxn ang="0">
                    <a:pos x="0" y="81"/>
                  </a:cxn>
                  <a:cxn ang="0">
                    <a:pos x="1" y="82"/>
                  </a:cxn>
                  <a:cxn ang="0">
                    <a:pos x="2" y="83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0" y="83"/>
                  </a:cxn>
                  <a:cxn ang="0">
                    <a:pos x="11" y="81"/>
                  </a:cxn>
                  <a:cxn ang="0">
                    <a:pos x="11" y="81"/>
                  </a:cxn>
                  <a:cxn ang="0">
                    <a:pos x="13" y="73"/>
                  </a:cxn>
                  <a:cxn ang="0">
                    <a:pos x="13" y="64"/>
                  </a:cxn>
                  <a:cxn ang="0">
                    <a:pos x="11" y="47"/>
                  </a:cxn>
                  <a:cxn ang="0">
                    <a:pos x="11" y="47"/>
                  </a:cxn>
                </a:cxnLst>
                <a:rect l="0" t="0" r="r" b="b"/>
                <a:pathLst>
                  <a:path w="13" h="84">
                    <a:moveTo>
                      <a:pt x="11" y="47"/>
                    </a:moveTo>
                    <a:lnTo>
                      <a:pt x="11" y="47"/>
                    </a:lnTo>
                    <a:lnTo>
                      <a:pt x="11" y="36"/>
                    </a:lnTo>
                    <a:lnTo>
                      <a:pt x="11" y="2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3" y="60"/>
                    </a:lnTo>
                    <a:lnTo>
                      <a:pt x="3" y="70"/>
                    </a:lnTo>
                    <a:lnTo>
                      <a:pt x="2" y="74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1" y="82"/>
                    </a:lnTo>
                    <a:lnTo>
                      <a:pt x="2" y="83"/>
                    </a:lnTo>
                    <a:lnTo>
                      <a:pt x="4" y="84"/>
                    </a:lnTo>
                    <a:lnTo>
                      <a:pt x="8" y="84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3" y="73"/>
                    </a:lnTo>
                    <a:lnTo>
                      <a:pt x="13" y="64"/>
                    </a:lnTo>
                    <a:lnTo>
                      <a:pt x="11" y="47"/>
                    </a:lnTo>
                    <a:lnTo>
                      <a:pt x="11" y="47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Freeform 541">
                <a:extLst>
                  <a:ext uri="{FF2B5EF4-FFF2-40B4-BE49-F238E27FC236}">
                    <a16:creationId xmlns:a16="http://schemas.microsoft.com/office/drawing/2014/main" id="{C3645F48-A099-4D61-9B2D-955E39039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0338" y="2468563"/>
                <a:ext cx="12700" cy="46038"/>
              </a:xfrm>
              <a:custGeom>
                <a:avLst/>
                <a:gdLst/>
                <a:ahLst/>
                <a:cxnLst>
                  <a:cxn ang="0">
                    <a:pos x="23" y="76"/>
                  </a:cxn>
                  <a:cxn ang="0">
                    <a:pos x="23" y="76"/>
                  </a:cxn>
                  <a:cxn ang="0">
                    <a:pos x="19" y="73"/>
                  </a:cxn>
                  <a:cxn ang="0">
                    <a:pos x="15" y="70"/>
                  </a:cxn>
                  <a:cxn ang="0">
                    <a:pos x="13" y="66"/>
                  </a:cxn>
                  <a:cxn ang="0">
                    <a:pos x="11" y="62"/>
                  </a:cxn>
                  <a:cxn ang="0">
                    <a:pos x="10" y="58"/>
                  </a:cxn>
                  <a:cxn ang="0">
                    <a:pos x="10" y="54"/>
                  </a:cxn>
                  <a:cxn ang="0">
                    <a:pos x="10" y="43"/>
                  </a:cxn>
                  <a:cxn ang="0">
                    <a:pos x="11" y="34"/>
                  </a:cxn>
                  <a:cxn ang="0">
                    <a:pos x="13" y="24"/>
                  </a:cxn>
                  <a:cxn ang="0">
                    <a:pos x="15" y="1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5" y="15"/>
                  </a:cxn>
                  <a:cxn ang="0">
                    <a:pos x="3" y="26"/>
                  </a:cxn>
                  <a:cxn ang="0">
                    <a:pos x="1" y="37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4"/>
                  </a:cxn>
                  <a:cxn ang="0">
                    <a:pos x="3" y="69"/>
                  </a:cxn>
                  <a:cxn ang="0">
                    <a:pos x="5" y="73"/>
                  </a:cxn>
                  <a:cxn ang="0">
                    <a:pos x="9" y="77"/>
                  </a:cxn>
                  <a:cxn ang="0">
                    <a:pos x="13" y="81"/>
                  </a:cxn>
                  <a:cxn ang="0">
                    <a:pos x="18" y="85"/>
                  </a:cxn>
                  <a:cxn ang="0">
                    <a:pos x="18" y="85"/>
                  </a:cxn>
                  <a:cxn ang="0">
                    <a:pos x="20" y="86"/>
                  </a:cxn>
                  <a:cxn ang="0">
                    <a:pos x="22" y="86"/>
                  </a:cxn>
                  <a:cxn ang="0">
                    <a:pos x="23" y="85"/>
                  </a:cxn>
                  <a:cxn ang="0">
                    <a:pos x="24" y="82"/>
                  </a:cxn>
                  <a:cxn ang="0">
                    <a:pos x="25" y="81"/>
                  </a:cxn>
                  <a:cxn ang="0">
                    <a:pos x="25" y="79"/>
                  </a:cxn>
                  <a:cxn ang="0">
                    <a:pos x="24" y="77"/>
                  </a:cxn>
                  <a:cxn ang="0">
                    <a:pos x="23" y="76"/>
                  </a:cxn>
                  <a:cxn ang="0">
                    <a:pos x="23" y="76"/>
                  </a:cxn>
                </a:cxnLst>
                <a:rect l="0" t="0" r="r" b="b"/>
                <a:pathLst>
                  <a:path w="25" h="86">
                    <a:moveTo>
                      <a:pt x="23" y="76"/>
                    </a:moveTo>
                    <a:lnTo>
                      <a:pt x="23" y="76"/>
                    </a:lnTo>
                    <a:lnTo>
                      <a:pt x="19" y="73"/>
                    </a:lnTo>
                    <a:lnTo>
                      <a:pt x="15" y="70"/>
                    </a:lnTo>
                    <a:lnTo>
                      <a:pt x="13" y="66"/>
                    </a:lnTo>
                    <a:lnTo>
                      <a:pt x="11" y="62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10" y="43"/>
                    </a:lnTo>
                    <a:lnTo>
                      <a:pt x="11" y="34"/>
                    </a:lnTo>
                    <a:lnTo>
                      <a:pt x="13" y="24"/>
                    </a:lnTo>
                    <a:lnTo>
                      <a:pt x="15" y="1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15"/>
                    </a:lnTo>
                    <a:lnTo>
                      <a:pt x="3" y="26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4"/>
                    </a:lnTo>
                    <a:lnTo>
                      <a:pt x="3" y="69"/>
                    </a:lnTo>
                    <a:lnTo>
                      <a:pt x="5" y="73"/>
                    </a:lnTo>
                    <a:lnTo>
                      <a:pt x="9" y="77"/>
                    </a:lnTo>
                    <a:lnTo>
                      <a:pt x="13" y="81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20" y="86"/>
                    </a:lnTo>
                    <a:lnTo>
                      <a:pt x="22" y="86"/>
                    </a:lnTo>
                    <a:lnTo>
                      <a:pt x="23" y="85"/>
                    </a:lnTo>
                    <a:lnTo>
                      <a:pt x="24" y="82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4" y="77"/>
                    </a:lnTo>
                    <a:lnTo>
                      <a:pt x="23" y="76"/>
                    </a:lnTo>
                    <a:lnTo>
                      <a:pt x="23" y="7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" name="Freeform 542">
                <a:extLst>
                  <a:ext uri="{FF2B5EF4-FFF2-40B4-BE49-F238E27FC236}">
                    <a16:creationId xmlns:a16="http://schemas.microsoft.com/office/drawing/2014/main" id="{806B19CD-8A0A-4E90-AC49-7F1B812DE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263" y="2498725"/>
                <a:ext cx="6350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4"/>
                  </a:cxn>
                  <a:cxn ang="0">
                    <a:pos x="3" y="84"/>
                  </a:cxn>
                  <a:cxn ang="0">
                    <a:pos x="6" y="85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0" y="82"/>
                  </a:cxn>
                  <a:cxn ang="0">
                    <a:pos x="11" y="80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1" h="85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6" y="85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0" y="82"/>
                    </a:lnTo>
                    <a:lnTo>
                      <a:pt x="11" y="80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9" name="Freeform 543">
                <a:extLst>
                  <a:ext uri="{FF2B5EF4-FFF2-40B4-BE49-F238E27FC236}">
                    <a16:creationId xmlns:a16="http://schemas.microsoft.com/office/drawing/2014/main" id="{9136FC32-696E-4E50-AAF4-49EA308B7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313" y="2532063"/>
                <a:ext cx="6350" cy="317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7"/>
                  </a:cxn>
                  <a:cxn ang="0">
                    <a:pos x="3" y="31"/>
                  </a:cxn>
                  <a:cxn ang="0">
                    <a:pos x="4" y="43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6" y="58"/>
                  </a:cxn>
                  <a:cxn ang="0">
                    <a:pos x="7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4" y="56"/>
                  </a:cxn>
                  <a:cxn ang="0">
                    <a:pos x="14" y="56"/>
                  </a:cxn>
                  <a:cxn ang="0">
                    <a:pos x="13" y="43"/>
                  </a:cxn>
                  <a:cxn ang="0">
                    <a:pos x="12" y="31"/>
                  </a:cxn>
                  <a:cxn ang="0">
                    <a:pos x="10" y="1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61">
                    <a:moveTo>
                      <a:pt x="10" y="4"/>
                    </a:move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3" y="31"/>
                    </a:lnTo>
                    <a:lnTo>
                      <a:pt x="4" y="43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3" y="43"/>
                    </a:lnTo>
                    <a:lnTo>
                      <a:pt x="12" y="31"/>
                    </a:lnTo>
                    <a:lnTo>
                      <a:pt x="10" y="1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Freeform 544">
                <a:extLst>
                  <a:ext uri="{FF2B5EF4-FFF2-40B4-BE49-F238E27FC236}">
                    <a16:creationId xmlns:a16="http://schemas.microsoft.com/office/drawing/2014/main" id="{1DB5D2D7-A5F4-4771-8788-9966605E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476" y="2552700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5"/>
                  </a:cxn>
                  <a:cxn ang="0">
                    <a:pos x="3" y="65"/>
                  </a:cxn>
                  <a:cxn ang="0">
                    <a:pos x="4" y="66"/>
                  </a:cxn>
                  <a:cxn ang="0">
                    <a:pos x="6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3" y="65"/>
                    </a:lnTo>
                    <a:lnTo>
                      <a:pt x="4" y="66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" name="Freeform 545">
                <a:extLst>
                  <a:ext uri="{FF2B5EF4-FFF2-40B4-BE49-F238E27FC236}">
                    <a16:creationId xmlns:a16="http://schemas.microsoft.com/office/drawing/2014/main" id="{8C2C1860-1BE8-46A3-91EC-5CDF9D4BB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288" y="2576513"/>
                <a:ext cx="7938" cy="42863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14" y="75"/>
                  </a:cxn>
                  <a:cxn ang="0">
                    <a:pos x="12" y="66"/>
                  </a:cxn>
                  <a:cxn ang="0">
                    <a:pos x="12" y="58"/>
                  </a:cxn>
                  <a:cxn ang="0">
                    <a:pos x="12" y="51"/>
                  </a:cxn>
                  <a:cxn ang="0">
                    <a:pos x="11" y="43"/>
                  </a:cxn>
                  <a:cxn ang="0">
                    <a:pos x="11" y="43"/>
                  </a:cxn>
                  <a:cxn ang="0">
                    <a:pos x="10" y="33"/>
                  </a:cxn>
                  <a:cxn ang="0">
                    <a:pos x="9" y="2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3" y="46"/>
                  </a:cxn>
                  <a:cxn ang="0">
                    <a:pos x="3" y="50"/>
                  </a:cxn>
                  <a:cxn ang="0">
                    <a:pos x="3" y="59"/>
                  </a:cxn>
                  <a:cxn ang="0">
                    <a:pos x="4" y="69"/>
                  </a:cxn>
                  <a:cxn ang="0">
                    <a:pos x="4" y="73"/>
                  </a:cxn>
                  <a:cxn ang="0">
                    <a:pos x="5" y="77"/>
                  </a:cxn>
                  <a:cxn ang="0">
                    <a:pos x="5" y="77"/>
                  </a:cxn>
                  <a:cxn ang="0">
                    <a:pos x="6" y="79"/>
                  </a:cxn>
                  <a:cxn ang="0">
                    <a:pos x="8" y="80"/>
                  </a:cxn>
                  <a:cxn ang="0">
                    <a:pos x="11" y="80"/>
                  </a:cxn>
                  <a:cxn ang="0">
                    <a:pos x="13" y="79"/>
                  </a:cxn>
                  <a:cxn ang="0">
                    <a:pos x="14" y="78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75"/>
                  </a:cxn>
                </a:cxnLst>
                <a:rect l="0" t="0" r="r" b="b"/>
                <a:pathLst>
                  <a:path w="14" h="80">
                    <a:moveTo>
                      <a:pt x="14" y="75"/>
                    </a:moveTo>
                    <a:lnTo>
                      <a:pt x="14" y="75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51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0" y="33"/>
                    </a:lnTo>
                    <a:lnTo>
                      <a:pt x="9" y="2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9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6" y="79"/>
                    </a:lnTo>
                    <a:lnTo>
                      <a:pt x="8" y="80"/>
                    </a:lnTo>
                    <a:lnTo>
                      <a:pt x="11" y="80"/>
                    </a:lnTo>
                    <a:lnTo>
                      <a:pt x="13" y="79"/>
                    </a:lnTo>
                    <a:lnTo>
                      <a:pt x="14" y="78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2" name="Freeform 546">
                <a:extLst>
                  <a:ext uri="{FF2B5EF4-FFF2-40B4-BE49-F238E27FC236}">
                    <a16:creationId xmlns:a16="http://schemas.microsoft.com/office/drawing/2014/main" id="{75B52795-7956-450A-A174-CF2D4ED85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2606675"/>
                <a:ext cx="11113" cy="34925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2" y="19"/>
                  </a:cxn>
                  <a:cxn ang="0">
                    <a:pos x="6" y="33"/>
                  </a:cxn>
                  <a:cxn ang="0">
                    <a:pos x="11" y="47"/>
                  </a:cxn>
                  <a:cxn ang="0">
                    <a:pos x="13" y="54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14" y="63"/>
                  </a:cxn>
                  <a:cxn ang="0">
                    <a:pos x="15" y="65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20" y="65"/>
                  </a:cxn>
                  <a:cxn ang="0">
                    <a:pos x="21" y="65"/>
                  </a:cxn>
                  <a:cxn ang="0">
                    <a:pos x="22" y="63"/>
                  </a:cxn>
                  <a:cxn ang="0">
                    <a:pos x="23" y="61"/>
                  </a:cxn>
                  <a:cxn ang="0">
                    <a:pos x="23" y="61"/>
                  </a:cxn>
                  <a:cxn ang="0">
                    <a:pos x="22" y="54"/>
                  </a:cxn>
                  <a:cxn ang="0">
                    <a:pos x="20" y="47"/>
                  </a:cxn>
                  <a:cxn ang="0">
                    <a:pos x="16" y="33"/>
                  </a:cxn>
                  <a:cxn ang="0">
                    <a:pos x="11" y="19"/>
                  </a:cxn>
                  <a:cxn ang="0">
                    <a:pos x="9" y="1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23" h="66">
                    <a:moveTo>
                      <a:pt x="9" y="4"/>
                    </a:move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6" y="33"/>
                    </a:lnTo>
                    <a:lnTo>
                      <a:pt x="11" y="47"/>
                    </a:lnTo>
                    <a:lnTo>
                      <a:pt x="13" y="54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2" y="54"/>
                    </a:lnTo>
                    <a:lnTo>
                      <a:pt x="20" y="47"/>
                    </a:lnTo>
                    <a:lnTo>
                      <a:pt x="16" y="33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3" name="Freeform 547">
                <a:extLst>
                  <a:ext uri="{FF2B5EF4-FFF2-40B4-BE49-F238E27FC236}">
                    <a16:creationId xmlns:a16="http://schemas.microsoft.com/office/drawing/2014/main" id="{30731060-CFA4-427C-8826-AFDE83533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788" y="2632075"/>
                <a:ext cx="9525" cy="44450"/>
              </a:xfrm>
              <a:custGeom>
                <a:avLst/>
                <a:gdLst/>
                <a:ahLst/>
                <a:cxnLst>
                  <a:cxn ang="0">
                    <a:pos x="18" y="78"/>
                  </a:cxn>
                  <a:cxn ang="0">
                    <a:pos x="18" y="78"/>
                  </a:cxn>
                  <a:cxn ang="0">
                    <a:pos x="16" y="71"/>
                  </a:cxn>
                  <a:cxn ang="0">
                    <a:pos x="15" y="63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13" y="41"/>
                  </a:cxn>
                  <a:cxn ang="0">
                    <a:pos x="12" y="36"/>
                  </a:cxn>
                  <a:cxn ang="0">
                    <a:pos x="10" y="25"/>
                  </a:cxn>
                  <a:cxn ang="0">
                    <a:pos x="10" y="25"/>
                  </a:cxn>
                  <a:cxn ang="0">
                    <a:pos x="9" y="1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2" y="33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5" y="52"/>
                  </a:cxn>
                  <a:cxn ang="0">
                    <a:pos x="6" y="62"/>
                  </a:cxn>
                  <a:cxn ang="0">
                    <a:pos x="7" y="72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82"/>
                  </a:cxn>
                  <a:cxn ang="0">
                    <a:pos x="12" y="83"/>
                  </a:cxn>
                  <a:cxn ang="0">
                    <a:pos x="16" y="84"/>
                  </a:cxn>
                  <a:cxn ang="0">
                    <a:pos x="17" y="83"/>
                  </a:cxn>
                  <a:cxn ang="0">
                    <a:pos x="18" y="82"/>
                  </a:cxn>
                  <a:cxn ang="0">
                    <a:pos x="19" y="80"/>
                  </a:cxn>
                  <a:cxn ang="0">
                    <a:pos x="18" y="78"/>
                  </a:cxn>
                  <a:cxn ang="0">
                    <a:pos x="18" y="78"/>
                  </a:cxn>
                </a:cxnLst>
                <a:rect l="0" t="0" r="r" b="b"/>
                <a:pathLst>
                  <a:path w="19" h="84">
                    <a:moveTo>
                      <a:pt x="18" y="78"/>
                    </a:moveTo>
                    <a:lnTo>
                      <a:pt x="18" y="78"/>
                    </a:lnTo>
                    <a:lnTo>
                      <a:pt x="16" y="71"/>
                    </a:lnTo>
                    <a:lnTo>
                      <a:pt x="15" y="6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3" y="41"/>
                    </a:lnTo>
                    <a:lnTo>
                      <a:pt x="12" y="3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2" y="33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5" y="52"/>
                    </a:lnTo>
                    <a:lnTo>
                      <a:pt x="6" y="62"/>
                    </a:lnTo>
                    <a:lnTo>
                      <a:pt x="7" y="72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82"/>
                    </a:lnTo>
                    <a:lnTo>
                      <a:pt x="12" y="83"/>
                    </a:lnTo>
                    <a:lnTo>
                      <a:pt x="16" y="84"/>
                    </a:lnTo>
                    <a:lnTo>
                      <a:pt x="17" y="83"/>
                    </a:lnTo>
                    <a:lnTo>
                      <a:pt x="18" y="82"/>
                    </a:lnTo>
                    <a:lnTo>
                      <a:pt x="19" y="80"/>
                    </a:lnTo>
                    <a:lnTo>
                      <a:pt x="18" y="78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Freeform 548">
                <a:extLst>
                  <a:ext uri="{FF2B5EF4-FFF2-40B4-BE49-F238E27FC236}">
                    <a16:creationId xmlns:a16="http://schemas.microsoft.com/office/drawing/2014/main" id="{2993BA59-94FC-4A0E-9425-EE8BE02FD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4013" y="2662238"/>
                <a:ext cx="15875" cy="476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5"/>
                  </a:cxn>
                  <a:cxn ang="0">
                    <a:pos x="3" y="25"/>
                  </a:cxn>
                  <a:cxn ang="0">
                    <a:pos x="9" y="45"/>
                  </a:cxn>
                  <a:cxn ang="0">
                    <a:pos x="15" y="65"/>
                  </a:cxn>
                  <a:cxn ang="0">
                    <a:pos x="17" y="75"/>
                  </a:cxn>
                  <a:cxn ang="0">
                    <a:pos x="19" y="85"/>
                  </a:cxn>
                  <a:cxn ang="0">
                    <a:pos x="19" y="85"/>
                  </a:cxn>
                  <a:cxn ang="0">
                    <a:pos x="19" y="87"/>
                  </a:cxn>
                  <a:cxn ang="0">
                    <a:pos x="21" y="88"/>
                  </a:cxn>
                  <a:cxn ang="0">
                    <a:pos x="22" y="89"/>
                  </a:cxn>
                  <a:cxn ang="0">
                    <a:pos x="24" y="90"/>
                  </a:cxn>
                  <a:cxn ang="0">
                    <a:pos x="25" y="89"/>
                  </a:cxn>
                  <a:cxn ang="0">
                    <a:pos x="27" y="88"/>
                  </a:cxn>
                  <a:cxn ang="0">
                    <a:pos x="28" y="87"/>
                  </a:cxn>
                  <a:cxn ang="0">
                    <a:pos x="28" y="85"/>
                  </a:cxn>
                  <a:cxn ang="0">
                    <a:pos x="28" y="85"/>
                  </a:cxn>
                  <a:cxn ang="0">
                    <a:pos x="27" y="75"/>
                  </a:cxn>
                  <a:cxn ang="0">
                    <a:pos x="25" y="65"/>
                  </a:cxn>
                  <a:cxn ang="0">
                    <a:pos x="19" y="45"/>
                  </a:cxn>
                  <a:cxn ang="0">
                    <a:pos x="12" y="25"/>
                  </a:cxn>
                  <a:cxn ang="0">
                    <a:pos x="10" y="15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28" h="90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5"/>
                    </a:lnTo>
                    <a:lnTo>
                      <a:pt x="3" y="25"/>
                    </a:lnTo>
                    <a:lnTo>
                      <a:pt x="9" y="45"/>
                    </a:lnTo>
                    <a:lnTo>
                      <a:pt x="15" y="65"/>
                    </a:lnTo>
                    <a:lnTo>
                      <a:pt x="17" y="7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7"/>
                    </a:lnTo>
                    <a:lnTo>
                      <a:pt x="21" y="88"/>
                    </a:lnTo>
                    <a:lnTo>
                      <a:pt x="22" y="89"/>
                    </a:lnTo>
                    <a:lnTo>
                      <a:pt x="24" y="90"/>
                    </a:lnTo>
                    <a:lnTo>
                      <a:pt x="25" y="89"/>
                    </a:lnTo>
                    <a:lnTo>
                      <a:pt x="27" y="88"/>
                    </a:lnTo>
                    <a:lnTo>
                      <a:pt x="28" y="87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7" y="75"/>
                    </a:lnTo>
                    <a:lnTo>
                      <a:pt x="25" y="65"/>
                    </a:lnTo>
                    <a:lnTo>
                      <a:pt x="19" y="45"/>
                    </a:lnTo>
                    <a:lnTo>
                      <a:pt x="12" y="25"/>
                    </a:lnTo>
                    <a:lnTo>
                      <a:pt x="10" y="15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5" name="Freeform 549">
                <a:extLst>
                  <a:ext uri="{FF2B5EF4-FFF2-40B4-BE49-F238E27FC236}">
                    <a16:creationId xmlns:a16="http://schemas.microsoft.com/office/drawing/2014/main" id="{753AD46B-0665-4FCF-829C-6C4220C0D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351" y="2697163"/>
                <a:ext cx="6350" cy="44450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3" y="42"/>
                  </a:cxn>
                  <a:cxn ang="0">
                    <a:pos x="4" y="61"/>
                  </a:cxn>
                  <a:cxn ang="0">
                    <a:pos x="5" y="80"/>
                  </a:cxn>
                  <a:cxn ang="0">
                    <a:pos x="5" y="80"/>
                  </a:cxn>
                  <a:cxn ang="0">
                    <a:pos x="5" y="82"/>
                  </a:cxn>
                  <a:cxn ang="0">
                    <a:pos x="6" y="83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1" y="84"/>
                  </a:cxn>
                  <a:cxn ang="0">
                    <a:pos x="13" y="83"/>
                  </a:cxn>
                  <a:cxn ang="0">
                    <a:pos x="14" y="82"/>
                  </a:cxn>
                  <a:cxn ang="0">
                    <a:pos x="14" y="80"/>
                  </a:cxn>
                  <a:cxn ang="0">
                    <a:pos x="14" y="80"/>
                  </a:cxn>
                  <a:cxn ang="0">
                    <a:pos x="13" y="61"/>
                  </a:cxn>
                  <a:cxn ang="0">
                    <a:pos x="12" y="42"/>
                  </a:cxn>
                  <a:cxn ang="0">
                    <a:pos x="10" y="23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4" h="84">
                    <a:moveTo>
                      <a:pt x="9" y="4"/>
                    </a:move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3" y="42"/>
                    </a:lnTo>
                    <a:lnTo>
                      <a:pt x="4" y="61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3" y="83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3" y="61"/>
                    </a:lnTo>
                    <a:lnTo>
                      <a:pt x="12" y="42"/>
                    </a:lnTo>
                    <a:lnTo>
                      <a:pt x="10" y="23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Freeform 550">
                <a:extLst>
                  <a:ext uri="{FF2B5EF4-FFF2-40B4-BE49-F238E27FC236}">
                    <a16:creationId xmlns:a16="http://schemas.microsoft.com/office/drawing/2014/main" id="{3B5D3D58-8FED-41F8-935A-DB525FC39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4338" y="2727325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14" y="55"/>
                  </a:cxn>
                  <a:cxn ang="0">
                    <a:pos x="11" y="49"/>
                  </a:cxn>
                  <a:cxn ang="0">
                    <a:pos x="10" y="43"/>
                  </a:cxn>
                  <a:cxn ang="0">
                    <a:pos x="9" y="37"/>
                  </a:cxn>
                  <a:cxn ang="0">
                    <a:pos x="9" y="3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19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7"/>
                  </a:cxn>
                  <a:cxn ang="0">
                    <a:pos x="3" y="53"/>
                  </a:cxn>
                  <a:cxn ang="0">
                    <a:pos x="6" y="59"/>
                  </a:cxn>
                  <a:cxn ang="0">
                    <a:pos x="6" y="59"/>
                  </a:cxn>
                  <a:cxn ang="0">
                    <a:pos x="7" y="61"/>
                  </a:cxn>
                  <a:cxn ang="0">
                    <a:pos x="9" y="61"/>
                  </a:cxn>
                  <a:cxn ang="0">
                    <a:pos x="11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5" y="57"/>
                  </a:cxn>
                  <a:cxn ang="0">
                    <a:pos x="14" y="55"/>
                  </a:cxn>
                  <a:cxn ang="0">
                    <a:pos x="14" y="55"/>
                  </a:cxn>
                </a:cxnLst>
                <a:rect l="0" t="0" r="r" b="b"/>
                <a:pathLst>
                  <a:path w="15" h="61">
                    <a:moveTo>
                      <a:pt x="14" y="55"/>
                    </a:moveTo>
                    <a:lnTo>
                      <a:pt x="14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9" y="37"/>
                    </a:lnTo>
                    <a:lnTo>
                      <a:pt x="9" y="3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3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7" name="Freeform 551">
                <a:extLst>
                  <a:ext uri="{FF2B5EF4-FFF2-40B4-BE49-F238E27FC236}">
                    <a16:creationId xmlns:a16="http://schemas.microsoft.com/office/drawing/2014/main" id="{139F2E1D-451C-4B1A-AD07-5B225884B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326" y="2744788"/>
                <a:ext cx="11113" cy="39688"/>
              </a:xfrm>
              <a:custGeom>
                <a:avLst/>
                <a:gdLst/>
                <a:ahLst/>
                <a:cxnLst>
                  <a:cxn ang="0">
                    <a:pos x="19" y="71"/>
                  </a:cxn>
                  <a:cxn ang="0">
                    <a:pos x="19" y="71"/>
                  </a:cxn>
                  <a:cxn ang="0">
                    <a:pos x="18" y="63"/>
                  </a:cxn>
                  <a:cxn ang="0">
                    <a:pos x="17" y="56"/>
                  </a:cxn>
                  <a:cxn ang="0">
                    <a:pos x="17" y="49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5" y="32"/>
                  </a:cxn>
                  <a:cxn ang="0">
                    <a:pos x="13" y="24"/>
                  </a:cxn>
                  <a:cxn ang="0">
                    <a:pos x="11" y="15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4"/>
                  </a:cxn>
                  <a:cxn ang="0">
                    <a:pos x="2" y="22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7" y="48"/>
                  </a:cxn>
                  <a:cxn ang="0">
                    <a:pos x="7" y="56"/>
                  </a:cxn>
                  <a:cxn ang="0">
                    <a:pos x="8" y="64"/>
                  </a:cxn>
                  <a:cxn ang="0">
                    <a:pos x="11" y="73"/>
                  </a:cxn>
                  <a:cxn ang="0">
                    <a:pos x="11" y="73"/>
                  </a:cxn>
                  <a:cxn ang="0">
                    <a:pos x="12" y="75"/>
                  </a:cxn>
                  <a:cxn ang="0">
                    <a:pos x="13" y="76"/>
                  </a:cxn>
                  <a:cxn ang="0">
                    <a:pos x="17" y="76"/>
                  </a:cxn>
                  <a:cxn ang="0">
                    <a:pos x="18" y="75"/>
                  </a:cxn>
                  <a:cxn ang="0">
                    <a:pos x="19" y="74"/>
                  </a:cxn>
                  <a:cxn ang="0">
                    <a:pos x="20" y="73"/>
                  </a:cxn>
                  <a:cxn ang="0">
                    <a:pos x="19" y="71"/>
                  </a:cxn>
                  <a:cxn ang="0">
                    <a:pos x="19" y="71"/>
                  </a:cxn>
                </a:cxnLst>
                <a:rect l="0" t="0" r="r" b="b"/>
                <a:pathLst>
                  <a:path w="20" h="76">
                    <a:moveTo>
                      <a:pt x="19" y="71"/>
                    </a:moveTo>
                    <a:lnTo>
                      <a:pt x="19" y="71"/>
                    </a:lnTo>
                    <a:lnTo>
                      <a:pt x="18" y="63"/>
                    </a:lnTo>
                    <a:lnTo>
                      <a:pt x="17" y="56"/>
                    </a:lnTo>
                    <a:lnTo>
                      <a:pt x="17" y="49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5" y="32"/>
                    </a:lnTo>
                    <a:lnTo>
                      <a:pt x="13" y="24"/>
                    </a:lnTo>
                    <a:lnTo>
                      <a:pt x="11" y="1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2" y="2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8"/>
                    </a:lnTo>
                    <a:lnTo>
                      <a:pt x="7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5"/>
                    </a:lnTo>
                    <a:lnTo>
                      <a:pt x="13" y="76"/>
                    </a:lnTo>
                    <a:lnTo>
                      <a:pt x="17" y="76"/>
                    </a:lnTo>
                    <a:lnTo>
                      <a:pt x="18" y="75"/>
                    </a:lnTo>
                    <a:lnTo>
                      <a:pt x="19" y="74"/>
                    </a:lnTo>
                    <a:lnTo>
                      <a:pt x="20" y="73"/>
                    </a:lnTo>
                    <a:lnTo>
                      <a:pt x="19" y="7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Freeform 552">
                <a:extLst>
                  <a:ext uri="{FF2B5EF4-FFF2-40B4-BE49-F238E27FC236}">
                    <a16:creationId xmlns:a16="http://schemas.microsoft.com/office/drawing/2014/main" id="{C828EA5B-C933-4B91-A815-B54D3490B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1488" y="2767013"/>
                <a:ext cx="12700" cy="34925"/>
              </a:xfrm>
              <a:custGeom>
                <a:avLst/>
                <a:gdLst/>
                <a:ahLst/>
                <a:cxnLst>
                  <a:cxn ang="0">
                    <a:pos x="24" y="61"/>
                  </a:cxn>
                  <a:cxn ang="0">
                    <a:pos x="24" y="61"/>
                  </a:cxn>
                  <a:cxn ang="0">
                    <a:pos x="21" y="46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17" y="26"/>
                  </a:cxn>
                  <a:cxn ang="0">
                    <a:pos x="13" y="18"/>
                  </a:cxn>
                  <a:cxn ang="0">
                    <a:pos x="11" y="1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3" y="16"/>
                  </a:cxn>
                  <a:cxn ang="0">
                    <a:pos x="6" y="23"/>
                  </a:cxn>
                  <a:cxn ang="0">
                    <a:pos x="8" y="29"/>
                  </a:cxn>
                  <a:cxn ang="0">
                    <a:pos x="8" y="29"/>
                  </a:cxn>
                  <a:cxn ang="0">
                    <a:pos x="11" y="45"/>
                  </a:cxn>
                  <a:cxn ang="0">
                    <a:pos x="12" y="55"/>
                  </a:cxn>
                  <a:cxn ang="0">
                    <a:pos x="14" y="63"/>
                  </a:cxn>
                  <a:cxn ang="0">
                    <a:pos x="14" y="63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6"/>
                  </a:cxn>
                  <a:cxn ang="0">
                    <a:pos x="24" y="64"/>
                  </a:cxn>
                  <a:cxn ang="0">
                    <a:pos x="24" y="63"/>
                  </a:cxn>
                  <a:cxn ang="0">
                    <a:pos x="24" y="61"/>
                  </a:cxn>
                  <a:cxn ang="0">
                    <a:pos x="24" y="61"/>
                  </a:cxn>
                </a:cxnLst>
                <a:rect l="0" t="0" r="r" b="b"/>
                <a:pathLst>
                  <a:path w="24" h="66">
                    <a:moveTo>
                      <a:pt x="24" y="61"/>
                    </a:moveTo>
                    <a:lnTo>
                      <a:pt x="24" y="61"/>
                    </a:lnTo>
                    <a:lnTo>
                      <a:pt x="21" y="46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7" y="26"/>
                    </a:lnTo>
                    <a:lnTo>
                      <a:pt x="13" y="18"/>
                    </a:lnTo>
                    <a:lnTo>
                      <a:pt x="11" y="1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6" y="23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2" y="55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9" name="Freeform 553">
                <a:extLst>
                  <a:ext uri="{FF2B5EF4-FFF2-40B4-BE49-F238E27FC236}">
                    <a16:creationId xmlns:a16="http://schemas.microsoft.com/office/drawing/2014/main" id="{44A57E0E-9477-4F2E-81A2-8E76791EB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6413" y="2774950"/>
                <a:ext cx="7938" cy="317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5" y="10"/>
                  </a:cxn>
                  <a:cxn ang="0">
                    <a:pos x="4" y="16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5" y="61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11" y="59"/>
                  </a:cxn>
                  <a:cxn ang="0">
                    <a:pos x="12" y="58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10" y="51"/>
                  </a:cxn>
                  <a:cxn ang="0">
                    <a:pos x="9" y="45"/>
                  </a:cxn>
                  <a:cxn ang="0">
                    <a:pos x="9" y="38"/>
                  </a:cxn>
                  <a:cxn ang="0">
                    <a:pos x="10" y="31"/>
                  </a:cxn>
                  <a:cxn ang="0">
                    <a:pos x="12" y="19"/>
                  </a:cxn>
                  <a:cxn ang="0">
                    <a:pos x="17" y="7"/>
                  </a:cxn>
                  <a:cxn ang="0">
                    <a:pos x="17" y="7"/>
                  </a:cxn>
                  <a:cxn ang="0">
                    <a:pos x="17" y="5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7" h="61">
                    <a:moveTo>
                      <a:pt x="8" y="2"/>
                    </a:moveTo>
                    <a:lnTo>
                      <a:pt x="8" y="2"/>
                    </a:lnTo>
                    <a:lnTo>
                      <a:pt x="5" y="10"/>
                    </a:lnTo>
                    <a:lnTo>
                      <a:pt x="4" y="1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4" y="60"/>
                    </a:lnTo>
                    <a:lnTo>
                      <a:pt x="5" y="61"/>
                    </a:lnTo>
                    <a:lnTo>
                      <a:pt x="9" y="61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0" y="51"/>
                    </a:lnTo>
                    <a:lnTo>
                      <a:pt x="9" y="45"/>
                    </a:lnTo>
                    <a:lnTo>
                      <a:pt x="9" y="38"/>
                    </a:lnTo>
                    <a:lnTo>
                      <a:pt x="10" y="31"/>
                    </a:lnTo>
                    <a:lnTo>
                      <a:pt x="12" y="1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Freeform 554">
                <a:extLst>
                  <a:ext uri="{FF2B5EF4-FFF2-40B4-BE49-F238E27FC236}">
                    <a16:creationId xmlns:a16="http://schemas.microsoft.com/office/drawing/2014/main" id="{706C8DEC-0207-471E-98C1-6001A8675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576" y="2774950"/>
                <a:ext cx="6350" cy="42863"/>
              </a:xfrm>
              <a:custGeom>
                <a:avLst/>
                <a:gdLst/>
                <a:ahLst/>
                <a:cxnLst>
                  <a:cxn ang="0">
                    <a:pos x="11" y="42"/>
                  </a:cxn>
                  <a:cxn ang="0">
                    <a:pos x="11" y="42"/>
                  </a:cxn>
                  <a:cxn ang="0">
                    <a:pos x="11" y="2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25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2" y="78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8" y="81"/>
                  </a:cxn>
                  <a:cxn ang="0">
                    <a:pos x="9" y="80"/>
                  </a:cxn>
                  <a:cxn ang="0">
                    <a:pos x="10" y="79"/>
                  </a:cxn>
                  <a:cxn ang="0">
                    <a:pos x="11" y="77"/>
                  </a:cxn>
                  <a:cxn ang="0">
                    <a:pos x="11" y="75"/>
                  </a:cxn>
                  <a:cxn ang="0">
                    <a:pos x="11" y="75"/>
                  </a:cxn>
                  <a:cxn ang="0">
                    <a:pos x="9" y="66"/>
                  </a:cxn>
                  <a:cxn ang="0">
                    <a:pos x="9" y="58"/>
                  </a:cxn>
                  <a:cxn ang="0">
                    <a:pos x="11" y="42"/>
                  </a:cxn>
                  <a:cxn ang="0">
                    <a:pos x="11" y="42"/>
                  </a:cxn>
                </a:cxnLst>
                <a:rect l="0" t="0" r="r" b="b"/>
                <a:pathLst>
                  <a:path w="11" h="81">
                    <a:moveTo>
                      <a:pt x="11" y="42"/>
                    </a:moveTo>
                    <a:lnTo>
                      <a:pt x="11" y="42"/>
                    </a:lnTo>
                    <a:lnTo>
                      <a:pt x="11" y="2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66"/>
                    </a:lnTo>
                    <a:lnTo>
                      <a:pt x="9" y="58"/>
                    </a:lnTo>
                    <a:lnTo>
                      <a:pt x="11" y="42"/>
                    </a:lnTo>
                    <a:lnTo>
                      <a:pt x="11" y="4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1" name="Freeform 555">
                <a:extLst>
                  <a:ext uri="{FF2B5EF4-FFF2-40B4-BE49-F238E27FC236}">
                    <a16:creationId xmlns:a16="http://schemas.microsoft.com/office/drawing/2014/main" id="{9A4141D3-75D1-423A-9115-01036937F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213" y="2778125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2" name="Freeform 556">
                <a:extLst>
                  <a:ext uri="{FF2B5EF4-FFF2-40B4-BE49-F238E27FC236}">
                    <a16:creationId xmlns:a16="http://schemas.microsoft.com/office/drawing/2014/main" id="{AFBF4E53-1611-4443-9E84-F587F1FC0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770188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0"/>
                  </a:cxn>
                  <a:cxn ang="0">
                    <a:pos x="14" y="50"/>
                  </a:cxn>
                  <a:cxn ang="0">
                    <a:pos x="12" y="28"/>
                  </a:cxn>
                  <a:cxn ang="0">
                    <a:pos x="10" y="1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8"/>
                  </a:cxn>
                  <a:cxn ang="0">
                    <a:pos x="2" y="31"/>
                  </a:cxn>
                  <a:cxn ang="0">
                    <a:pos x="3" y="43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0"/>
                  </a:cxn>
                  <a:cxn ang="0">
                    <a:pos x="14" y="50"/>
                  </a:cxn>
                </a:cxnLst>
                <a:rect l="0" t="0" r="r" b="b"/>
                <a:pathLst>
                  <a:path w="14" h="61">
                    <a:moveTo>
                      <a:pt x="14" y="50"/>
                    </a:moveTo>
                    <a:lnTo>
                      <a:pt x="14" y="50"/>
                    </a:lnTo>
                    <a:lnTo>
                      <a:pt x="12" y="28"/>
                    </a:lnTo>
                    <a:lnTo>
                      <a:pt x="10" y="1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2" y="31"/>
                    </a:lnTo>
                    <a:lnTo>
                      <a:pt x="3" y="4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3" name="Freeform 557">
                <a:extLst>
                  <a:ext uri="{FF2B5EF4-FFF2-40B4-BE49-F238E27FC236}">
                    <a16:creationId xmlns:a16="http://schemas.microsoft.com/office/drawing/2014/main" id="{A55D5378-4BC6-4EB8-A7F0-A1EEA6568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301" y="2749550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1"/>
                  </a:cxn>
                  <a:cxn ang="0">
                    <a:pos x="3" y="61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7" y="61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1"/>
                    </a:lnTo>
                    <a:lnTo>
                      <a:pt x="3" y="61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61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4" name="Freeform 558">
                <a:extLst>
                  <a:ext uri="{FF2B5EF4-FFF2-40B4-BE49-F238E27FC236}">
                    <a16:creationId xmlns:a16="http://schemas.microsoft.com/office/drawing/2014/main" id="{D125FE2D-2625-4E08-BD4A-18B4DC46A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38" y="2735263"/>
                <a:ext cx="7938" cy="3175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7"/>
                  </a:cxn>
                  <a:cxn ang="0">
                    <a:pos x="3" y="30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8" y="61"/>
                  </a:cxn>
                  <a:cxn ang="0">
                    <a:pos x="9" y="60"/>
                  </a:cxn>
                  <a:cxn ang="0">
                    <a:pos x="10" y="59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0"/>
                  </a:cxn>
                  <a:cxn ang="0">
                    <a:pos x="14" y="17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61">
                    <a:moveTo>
                      <a:pt x="5" y="4"/>
                    </a:moveTo>
                    <a:lnTo>
                      <a:pt x="5" y="4"/>
                    </a:lnTo>
                    <a:lnTo>
                      <a:pt x="4" y="17"/>
                    </a:lnTo>
                    <a:lnTo>
                      <a:pt x="3" y="30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9" y="60"/>
                    </a:lnTo>
                    <a:lnTo>
                      <a:pt x="10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0"/>
                    </a:lnTo>
                    <a:lnTo>
                      <a:pt x="14" y="17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5" name="Freeform 559">
                <a:extLst>
                  <a:ext uri="{FF2B5EF4-FFF2-40B4-BE49-F238E27FC236}">
                    <a16:creationId xmlns:a16="http://schemas.microsoft.com/office/drawing/2014/main" id="{982C3C53-3FFF-4CBC-A15A-4D9E44759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0401" y="2724150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2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6" name="Freeform 560">
                <a:extLst>
                  <a:ext uri="{FF2B5EF4-FFF2-40B4-BE49-F238E27FC236}">
                    <a16:creationId xmlns:a16="http://schemas.microsoft.com/office/drawing/2014/main" id="{D3D8DF61-A892-4FE6-B2B5-4623A91BF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2626" y="26971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5"/>
                  </a:cxn>
                  <a:cxn ang="0">
                    <a:pos x="8" y="55"/>
                  </a:cxn>
                  <a:cxn ang="0">
                    <a:pos x="9" y="53"/>
                  </a:cxn>
                  <a:cxn ang="0">
                    <a:pos x="9" y="51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7" name="Freeform 561">
                <a:extLst>
                  <a:ext uri="{FF2B5EF4-FFF2-40B4-BE49-F238E27FC236}">
                    <a16:creationId xmlns:a16="http://schemas.microsoft.com/office/drawing/2014/main" id="{A22F1B5E-23D9-4010-BD01-9E2850283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1" y="2689225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2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2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8" name="Freeform 562">
                <a:extLst>
                  <a:ext uri="{FF2B5EF4-FFF2-40B4-BE49-F238E27FC236}">
                    <a16:creationId xmlns:a16="http://schemas.microsoft.com/office/drawing/2014/main" id="{9B8BA628-EBA2-4517-B649-48327891B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963" y="2670175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5" y="31"/>
                  </a:cxn>
                  <a:cxn ang="0">
                    <a:pos x="5" y="38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5" y="55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9" y="57"/>
                  </a:cxn>
                  <a:cxn ang="0">
                    <a:pos x="10" y="57"/>
                  </a:cxn>
                  <a:cxn ang="0">
                    <a:pos x="12" y="56"/>
                  </a:cxn>
                  <a:cxn ang="0">
                    <a:pos x="13" y="55"/>
                  </a:cxn>
                  <a:cxn ang="0">
                    <a:pos x="13" y="53"/>
                  </a:cxn>
                  <a:cxn ang="0">
                    <a:pos x="13" y="29"/>
                  </a:cxn>
                  <a:cxn ang="0">
                    <a:pos x="13" y="29"/>
                  </a:cxn>
                  <a:cxn ang="0">
                    <a:pos x="13" y="23"/>
                  </a:cxn>
                  <a:cxn ang="0">
                    <a:pos x="11" y="16"/>
                  </a:cxn>
                  <a:cxn ang="0">
                    <a:pos x="10" y="11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3" h="57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2" y="56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1" y="16"/>
                    </a:lnTo>
                    <a:lnTo>
                      <a:pt x="10" y="11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9" name="Freeform 563">
                <a:extLst>
                  <a:ext uri="{FF2B5EF4-FFF2-40B4-BE49-F238E27FC236}">
                    <a16:creationId xmlns:a16="http://schemas.microsoft.com/office/drawing/2014/main" id="{C0EA9D4C-3566-4310-AA9E-408F33966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1138" y="2278063"/>
                <a:ext cx="12700" cy="3016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9" y="13"/>
                  </a:cxn>
                  <a:cxn ang="0">
                    <a:pos x="5" y="19"/>
                  </a:cxn>
                  <a:cxn ang="0">
                    <a:pos x="3" y="26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9" y="56"/>
                  </a:cxn>
                  <a:cxn ang="0">
                    <a:pos x="10" y="55"/>
                  </a:cxn>
                  <a:cxn ang="0">
                    <a:pos x="10" y="53"/>
                  </a:cxn>
                  <a:cxn ang="0">
                    <a:pos x="10" y="53"/>
                  </a:cxn>
                  <a:cxn ang="0">
                    <a:pos x="11" y="42"/>
                  </a:cxn>
                  <a:cxn ang="0">
                    <a:pos x="13" y="29"/>
                  </a:cxn>
                  <a:cxn ang="0">
                    <a:pos x="14" y="24"/>
                  </a:cxn>
                  <a:cxn ang="0">
                    <a:pos x="17" y="18"/>
                  </a:cxn>
                  <a:cxn ang="0">
                    <a:pos x="19" y="13"/>
                  </a:cxn>
                  <a:cxn ang="0">
                    <a:pos x="23" y="9"/>
                  </a:cxn>
                  <a:cxn ang="0">
                    <a:pos x="23" y="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3" y="3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4" h="57">
                    <a:moveTo>
                      <a:pt x="16" y="2"/>
                    </a:moveTo>
                    <a:lnTo>
                      <a:pt x="16" y="2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5" y="19"/>
                    </a:lnTo>
                    <a:lnTo>
                      <a:pt x="3" y="26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4" y="24"/>
                    </a:lnTo>
                    <a:lnTo>
                      <a:pt x="17" y="18"/>
                    </a:lnTo>
                    <a:lnTo>
                      <a:pt x="19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0" name="Freeform 564">
                <a:extLst>
                  <a:ext uri="{FF2B5EF4-FFF2-40B4-BE49-F238E27FC236}">
                    <a16:creationId xmlns:a16="http://schemas.microsoft.com/office/drawing/2014/main" id="{2C99C336-4315-4546-9BDB-4208A1A21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301" y="2251075"/>
                <a:ext cx="7938" cy="2698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5"/>
                  </a:cxn>
                  <a:cxn ang="0">
                    <a:pos x="2" y="25"/>
                  </a:cxn>
                  <a:cxn ang="0">
                    <a:pos x="1" y="36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1" y="50"/>
                  </a:cxn>
                  <a:cxn ang="0">
                    <a:pos x="3" y="51"/>
                  </a:cxn>
                  <a:cxn ang="0">
                    <a:pos x="4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25"/>
                  </a:cxn>
                  <a:cxn ang="0">
                    <a:pos x="14" y="15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51">
                    <a:moveTo>
                      <a:pt x="5" y="4"/>
                    </a:moveTo>
                    <a:lnTo>
                      <a:pt x="5" y="4"/>
                    </a:lnTo>
                    <a:lnTo>
                      <a:pt x="4" y="15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25"/>
                    </a:lnTo>
                    <a:lnTo>
                      <a:pt x="14" y="1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1" name="Freeform 565">
                <a:extLst>
                  <a:ext uri="{FF2B5EF4-FFF2-40B4-BE49-F238E27FC236}">
                    <a16:creationId xmlns:a16="http://schemas.microsoft.com/office/drawing/2014/main" id="{98265E98-6E1C-4C79-8063-632915804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463" y="2217738"/>
                <a:ext cx="9525" cy="2698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1"/>
                  </a:cxn>
                  <a:cxn ang="0">
                    <a:pos x="8" y="6"/>
                  </a:cxn>
                  <a:cxn ang="0">
                    <a:pos x="6" y="11"/>
                  </a:cxn>
                  <a:cxn ang="0">
                    <a:pos x="5" y="16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4" y="24"/>
                  </a:cxn>
                  <a:cxn ang="0">
                    <a:pos x="3" y="28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31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4" y="21"/>
                  </a:cxn>
                  <a:cxn ang="0">
                    <a:pos x="14" y="17"/>
                  </a:cxn>
                  <a:cxn ang="0">
                    <a:pos x="15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1" y="1"/>
                  </a:cxn>
                </a:cxnLst>
                <a:rect l="0" t="0" r="r" b="b"/>
                <a:pathLst>
                  <a:path w="19" h="51">
                    <a:moveTo>
                      <a:pt x="11" y="1"/>
                    </a:moveTo>
                    <a:lnTo>
                      <a:pt x="11" y="1"/>
                    </a:lnTo>
                    <a:lnTo>
                      <a:pt x="8" y="6"/>
                    </a:lnTo>
                    <a:lnTo>
                      <a:pt x="6" y="11"/>
                    </a:lnTo>
                    <a:lnTo>
                      <a:pt x="5" y="16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4" y="21"/>
                    </a:lnTo>
                    <a:lnTo>
                      <a:pt x="14" y="17"/>
                    </a:lnTo>
                    <a:lnTo>
                      <a:pt x="15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2" name="Freeform 566">
                <a:extLst>
                  <a:ext uri="{FF2B5EF4-FFF2-40B4-BE49-F238E27FC236}">
                    <a16:creationId xmlns:a16="http://schemas.microsoft.com/office/drawing/2014/main" id="{81910AE1-8521-46CD-A27F-4F608F7A3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2195513"/>
                <a:ext cx="9525" cy="269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16"/>
                  </a:cxn>
                  <a:cxn ang="0">
                    <a:pos x="4" y="26"/>
                  </a:cxn>
                  <a:cxn ang="0">
                    <a:pos x="1" y="3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1" y="51"/>
                  </a:cxn>
                  <a:cxn ang="0">
                    <a:pos x="2" y="52"/>
                  </a:cxn>
                  <a:cxn ang="0">
                    <a:pos x="4" y="52"/>
                  </a:cxn>
                  <a:cxn ang="0">
                    <a:pos x="6" y="52"/>
                  </a:cxn>
                  <a:cxn ang="0">
                    <a:pos x="7" y="51"/>
                  </a:cxn>
                  <a:cxn ang="0">
                    <a:pos x="8" y="50"/>
                  </a:cxn>
                  <a:cxn ang="0">
                    <a:pos x="9" y="48"/>
                  </a:cxn>
                  <a:cxn ang="0">
                    <a:pos x="9" y="48"/>
                  </a:cxn>
                  <a:cxn ang="0">
                    <a:pos x="10" y="36"/>
                  </a:cxn>
                  <a:cxn ang="0">
                    <a:pos x="13" y="26"/>
                  </a:cxn>
                  <a:cxn ang="0">
                    <a:pos x="16" y="16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52">
                    <a:moveTo>
                      <a:pt x="9" y="4"/>
                    </a:moveTo>
                    <a:lnTo>
                      <a:pt x="9" y="4"/>
                    </a:lnTo>
                    <a:lnTo>
                      <a:pt x="7" y="16"/>
                    </a:lnTo>
                    <a:lnTo>
                      <a:pt x="4" y="26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1"/>
                    </a:lnTo>
                    <a:lnTo>
                      <a:pt x="8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0" y="36"/>
                    </a:lnTo>
                    <a:lnTo>
                      <a:pt x="13" y="26"/>
                    </a:lnTo>
                    <a:lnTo>
                      <a:pt x="16" y="1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3" name="Freeform 567">
                <a:extLst>
                  <a:ext uri="{FF2B5EF4-FFF2-40B4-BE49-F238E27FC236}">
                    <a16:creationId xmlns:a16="http://schemas.microsoft.com/office/drawing/2014/main" id="{577FED32-7BEC-47F1-8E94-979CF5E89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963" y="2174875"/>
                <a:ext cx="6350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3"/>
                  </a:cxn>
                  <a:cxn ang="0">
                    <a:pos x="10" y="40"/>
                  </a:cxn>
                  <a:cxn ang="0">
                    <a:pos x="11" y="29"/>
                  </a:cxn>
                  <a:cxn ang="0">
                    <a:pos x="13" y="1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14" h="57">
                    <a:moveTo>
                      <a:pt x="4" y="5"/>
                    </a:moveTo>
                    <a:lnTo>
                      <a:pt x="4" y="5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40"/>
                    </a:lnTo>
                    <a:lnTo>
                      <a:pt x="11" y="29"/>
                    </a:lnTo>
                    <a:lnTo>
                      <a:pt x="13" y="1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4" name="Freeform 568">
                <a:extLst>
                  <a:ext uri="{FF2B5EF4-FFF2-40B4-BE49-F238E27FC236}">
                    <a16:creationId xmlns:a16="http://schemas.microsoft.com/office/drawing/2014/main" id="{9B1CC7C6-4DF5-474A-9DD9-4D93CBD75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951" y="2174875"/>
                <a:ext cx="7938" cy="254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1" y="3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" y="45"/>
                  </a:cxn>
                  <a:cxn ang="0">
                    <a:pos x="2" y="47"/>
                  </a:cxn>
                  <a:cxn ang="0">
                    <a:pos x="3" y="48"/>
                  </a:cxn>
                  <a:cxn ang="0">
                    <a:pos x="6" y="48"/>
                  </a:cxn>
                  <a:cxn ang="0">
                    <a:pos x="7" y="48"/>
                  </a:cxn>
                  <a:cxn ang="0">
                    <a:pos x="9" y="47"/>
                  </a:cxn>
                  <a:cxn ang="0">
                    <a:pos x="10" y="45"/>
                  </a:cxn>
                  <a:cxn ang="0">
                    <a:pos x="11" y="42"/>
                  </a:cxn>
                  <a:cxn ang="0">
                    <a:pos x="11" y="42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5" y="11"/>
                  </a:cxn>
                  <a:cxn ang="0">
                    <a:pos x="14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5" h="48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5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5" name="Freeform 569">
                <a:extLst>
                  <a:ext uri="{FF2B5EF4-FFF2-40B4-BE49-F238E27FC236}">
                    <a16:creationId xmlns:a16="http://schemas.microsoft.com/office/drawing/2014/main" id="{F64BD6B5-203B-476F-BB81-C8CB63160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701" y="2173288"/>
                <a:ext cx="14288" cy="36513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4" y="2"/>
                  </a:cxn>
                  <a:cxn ang="0">
                    <a:pos x="23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5" y="2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2"/>
                  </a:cxn>
                  <a:cxn ang="0">
                    <a:pos x="15" y="30"/>
                  </a:cxn>
                  <a:cxn ang="0">
                    <a:pos x="14" y="38"/>
                  </a:cxn>
                  <a:cxn ang="0">
                    <a:pos x="14" y="38"/>
                  </a:cxn>
                  <a:cxn ang="0">
                    <a:pos x="12" y="45"/>
                  </a:cxn>
                  <a:cxn ang="0">
                    <a:pos x="9" y="52"/>
                  </a:cxn>
                  <a:cxn ang="0">
                    <a:pos x="1" y="63"/>
                  </a:cxn>
                  <a:cxn ang="0">
                    <a:pos x="1" y="63"/>
                  </a:cxn>
                  <a:cxn ang="0">
                    <a:pos x="0" y="65"/>
                  </a:cxn>
                  <a:cxn ang="0">
                    <a:pos x="0" y="67"/>
                  </a:cxn>
                  <a:cxn ang="0">
                    <a:pos x="1" y="69"/>
                  </a:cxn>
                  <a:cxn ang="0">
                    <a:pos x="2" y="70"/>
                  </a:cxn>
                  <a:cxn ang="0">
                    <a:pos x="4" y="70"/>
                  </a:cxn>
                  <a:cxn ang="0">
                    <a:pos x="7" y="70"/>
                  </a:cxn>
                  <a:cxn ang="0">
                    <a:pos x="8" y="70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16" y="57"/>
                  </a:cxn>
                  <a:cxn ang="0">
                    <a:pos x="19" y="51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3" y="40"/>
                  </a:cxn>
                  <a:cxn ang="0">
                    <a:pos x="24" y="35"/>
                  </a:cxn>
                  <a:cxn ang="0">
                    <a:pos x="25" y="25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5" h="70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2"/>
                    </a:lnTo>
                    <a:lnTo>
                      <a:pt x="15" y="30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45"/>
                    </a:lnTo>
                    <a:lnTo>
                      <a:pt x="9" y="52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7" y="70"/>
                    </a:lnTo>
                    <a:lnTo>
                      <a:pt x="8" y="70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6" y="57"/>
                    </a:lnTo>
                    <a:lnTo>
                      <a:pt x="19" y="51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3" y="40"/>
                    </a:lnTo>
                    <a:lnTo>
                      <a:pt x="24" y="35"/>
                    </a:lnTo>
                    <a:lnTo>
                      <a:pt x="25" y="25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6" name="Freeform 570">
                <a:extLst>
                  <a:ext uri="{FF2B5EF4-FFF2-40B4-BE49-F238E27FC236}">
                    <a16:creationId xmlns:a16="http://schemas.microsoft.com/office/drawing/2014/main" id="{22A071DB-4753-4101-A7B4-BE52DE359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3863" y="2192338"/>
                <a:ext cx="4763" cy="2857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3"/>
                  </a:cxn>
                  <a:cxn ang="0">
                    <a:pos x="6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9" y="4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3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3"/>
                    </a:lnTo>
                    <a:lnTo>
                      <a:pt x="6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7" name="Freeform 571">
                <a:extLst>
                  <a:ext uri="{FF2B5EF4-FFF2-40B4-BE49-F238E27FC236}">
                    <a16:creationId xmlns:a16="http://schemas.microsoft.com/office/drawing/2014/main" id="{D9E2D3BF-B228-4F43-BC28-242638504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088" y="2200275"/>
                <a:ext cx="7938" cy="3016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1" y="51"/>
                  </a:cxn>
                  <a:cxn ang="0">
                    <a:pos x="11" y="51"/>
                  </a:cxn>
                  <a:cxn ang="0">
                    <a:pos x="9" y="29"/>
                  </a:cxn>
                  <a:cxn ang="0">
                    <a:pos x="10" y="23"/>
                  </a:cxn>
                  <a:cxn ang="0">
                    <a:pos x="11" y="17"/>
                  </a:cxn>
                  <a:cxn ang="0">
                    <a:pos x="12" y="12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56">
                    <a:moveTo>
                      <a:pt x="7" y="2"/>
                    </a:moveTo>
                    <a:lnTo>
                      <a:pt x="7" y="2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9" y="29"/>
                    </a:lnTo>
                    <a:lnTo>
                      <a:pt x="10" y="23"/>
                    </a:lnTo>
                    <a:lnTo>
                      <a:pt x="11" y="17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8" name="Freeform 572">
                <a:extLst>
                  <a:ext uri="{FF2B5EF4-FFF2-40B4-BE49-F238E27FC236}">
                    <a16:creationId xmlns:a16="http://schemas.microsoft.com/office/drawing/2014/main" id="{25F0DD2C-FE37-48C6-9D90-B5BDFBBAB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901" y="22129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7" y="47"/>
                  </a:cxn>
                  <a:cxn ang="0">
                    <a:pos x="8" y="45"/>
                  </a:cxn>
                  <a:cxn ang="0">
                    <a:pos x="9" y="43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48">
                    <a:moveTo>
                      <a:pt x="0" y="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9" name="Freeform 573">
                <a:extLst>
                  <a:ext uri="{FF2B5EF4-FFF2-40B4-BE49-F238E27FC236}">
                    <a16:creationId xmlns:a16="http://schemas.microsoft.com/office/drawing/2014/main" id="{E59CCEF2-1B47-45B0-9AAB-CB93E5E6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363" y="22256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8" y="47"/>
                  </a:cxn>
                  <a:cxn ang="0">
                    <a:pos x="9" y="45"/>
                  </a:cxn>
                  <a:cxn ang="0">
                    <a:pos x="9" y="4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48">
                    <a:moveTo>
                      <a:pt x="0" y="4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0" name="Freeform 574">
                <a:extLst>
                  <a:ext uri="{FF2B5EF4-FFF2-40B4-BE49-F238E27FC236}">
                    <a16:creationId xmlns:a16="http://schemas.microsoft.com/office/drawing/2014/main" id="{F30D2B1A-8288-4850-A873-9DD844F3E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7526" y="2243138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7"/>
                  </a:cxn>
                  <a:cxn ang="0">
                    <a:pos x="2" y="28"/>
                  </a:cxn>
                  <a:cxn ang="0">
                    <a:pos x="2" y="39"/>
                  </a:cxn>
                  <a:cxn ang="0">
                    <a:pos x="1" y="46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10" y="48"/>
                  </a:cxn>
                  <a:cxn ang="0">
                    <a:pos x="11" y="42"/>
                  </a:cxn>
                  <a:cxn ang="0">
                    <a:pos x="11" y="29"/>
                  </a:cxn>
                  <a:cxn ang="0">
                    <a:pos x="10" y="17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1" h="57">
                    <a:moveTo>
                      <a:pt x="9" y="5"/>
                    </a:move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7"/>
                    </a:lnTo>
                    <a:lnTo>
                      <a:pt x="2" y="28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0" y="48"/>
                    </a:lnTo>
                    <a:lnTo>
                      <a:pt x="11" y="42"/>
                    </a:lnTo>
                    <a:lnTo>
                      <a:pt x="11" y="29"/>
                    </a:lnTo>
                    <a:lnTo>
                      <a:pt x="10" y="17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1" name="Freeform 575">
                <a:extLst>
                  <a:ext uri="{FF2B5EF4-FFF2-40B4-BE49-F238E27FC236}">
                    <a16:creationId xmlns:a16="http://schemas.microsoft.com/office/drawing/2014/main" id="{6CAF62BB-7A3A-4D98-9324-710BAD5DA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638" y="2393950"/>
                <a:ext cx="6350" cy="3175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30"/>
                  </a:cxn>
                  <a:cxn ang="0">
                    <a:pos x="3" y="4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2" y="45"/>
                  </a:cxn>
                  <a:cxn ang="0">
                    <a:pos x="14" y="31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4" h="61">
                    <a:moveTo>
                      <a:pt x="4" y="4"/>
                    </a:moveTo>
                    <a:lnTo>
                      <a:pt x="4" y="4"/>
                    </a:lnTo>
                    <a:lnTo>
                      <a:pt x="4" y="30"/>
                    </a:lnTo>
                    <a:lnTo>
                      <a:pt x="3" y="4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2" y="45"/>
                    </a:lnTo>
                    <a:lnTo>
                      <a:pt x="14" y="31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2" name="Freeform 576">
                <a:extLst>
                  <a:ext uri="{FF2B5EF4-FFF2-40B4-BE49-F238E27FC236}">
                    <a16:creationId xmlns:a16="http://schemas.microsoft.com/office/drawing/2014/main" id="{F2D8FFCA-9172-4920-A494-131BC6EFE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38" y="24288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1" y="75"/>
                  </a:cxn>
                  <a:cxn ang="0">
                    <a:pos x="3" y="76"/>
                  </a:cxn>
                  <a:cxn ang="0">
                    <a:pos x="4" y="76"/>
                  </a:cxn>
                  <a:cxn ang="0">
                    <a:pos x="6" y="76"/>
                  </a:cxn>
                  <a:cxn ang="0">
                    <a:pos x="7" y="75"/>
                  </a:cxn>
                  <a:cxn ang="0">
                    <a:pos x="8" y="73"/>
                  </a:cxn>
                  <a:cxn ang="0">
                    <a:pos x="9" y="7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6">
                    <a:moveTo>
                      <a:pt x="0" y="5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6" y="76"/>
                    </a:lnTo>
                    <a:lnTo>
                      <a:pt x="7" y="75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3" name="Freeform 577">
                <a:extLst>
                  <a:ext uri="{FF2B5EF4-FFF2-40B4-BE49-F238E27FC236}">
                    <a16:creationId xmlns:a16="http://schemas.microsoft.com/office/drawing/2014/main" id="{63ACF49C-1BDD-448A-B586-8B69CE2A2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801" y="24542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3" y="75"/>
                  </a:cxn>
                  <a:cxn ang="0">
                    <a:pos x="4" y="75"/>
                  </a:cxn>
                  <a:cxn ang="0">
                    <a:pos x="6" y="75"/>
                  </a:cxn>
                  <a:cxn ang="0">
                    <a:pos x="8" y="74"/>
                  </a:cxn>
                  <a:cxn ang="0">
                    <a:pos x="9" y="72"/>
                  </a:cxn>
                  <a:cxn ang="0">
                    <a:pos x="9" y="70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75">
                    <a:moveTo>
                      <a:pt x="0" y="4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3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4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4" name="Freeform 578">
                <a:extLst>
                  <a:ext uri="{FF2B5EF4-FFF2-40B4-BE49-F238E27FC236}">
                    <a16:creationId xmlns:a16="http://schemas.microsoft.com/office/drawing/2014/main" id="{B1852061-AEE7-49C0-AF32-A05339929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263" y="2479675"/>
                <a:ext cx="6350" cy="39688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14"/>
                  </a:cxn>
                  <a:cxn ang="0">
                    <a:pos x="2" y="23"/>
                  </a:cxn>
                  <a:cxn ang="0">
                    <a:pos x="1" y="32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1" y="57"/>
                  </a:cxn>
                  <a:cxn ang="0">
                    <a:pos x="3" y="6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6" y="75"/>
                  </a:cxn>
                  <a:cxn ang="0">
                    <a:pos x="8" y="76"/>
                  </a:cxn>
                  <a:cxn ang="0">
                    <a:pos x="9" y="76"/>
                  </a:cxn>
                  <a:cxn ang="0">
                    <a:pos x="11" y="75"/>
                  </a:cxn>
                  <a:cxn ang="0">
                    <a:pos x="13" y="73"/>
                  </a:cxn>
                  <a:cxn ang="0">
                    <a:pos x="13" y="71"/>
                  </a:cxn>
                  <a:cxn ang="0">
                    <a:pos x="13" y="69"/>
                  </a:cxn>
                  <a:cxn ang="0">
                    <a:pos x="13" y="69"/>
                  </a:cxn>
                  <a:cxn ang="0">
                    <a:pos x="11" y="60"/>
                  </a:cxn>
                  <a:cxn ang="0">
                    <a:pos x="9" y="53"/>
                  </a:cxn>
                  <a:cxn ang="0">
                    <a:pos x="9" y="45"/>
                  </a:cxn>
                  <a:cxn ang="0">
                    <a:pos x="10" y="37"/>
                  </a:cxn>
                  <a:cxn ang="0">
                    <a:pos x="12" y="21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14" h="76">
                    <a:moveTo>
                      <a:pt x="14" y="5"/>
                    </a:moveTo>
                    <a:lnTo>
                      <a:pt x="14" y="5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14"/>
                    </a:lnTo>
                    <a:lnTo>
                      <a:pt x="2" y="23"/>
                    </a:lnTo>
                    <a:lnTo>
                      <a:pt x="1" y="3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0"/>
                    </a:lnTo>
                    <a:lnTo>
                      <a:pt x="9" y="53"/>
                    </a:lnTo>
                    <a:lnTo>
                      <a:pt x="9" y="45"/>
                    </a:lnTo>
                    <a:lnTo>
                      <a:pt x="10" y="37"/>
                    </a:lnTo>
                    <a:lnTo>
                      <a:pt x="12" y="21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5" name="Freeform 579">
                <a:extLst>
                  <a:ext uri="{FF2B5EF4-FFF2-40B4-BE49-F238E27FC236}">
                    <a16:creationId xmlns:a16="http://schemas.microsoft.com/office/drawing/2014/main" id="{213AA4A0-60CA-47B2-B794-8CED30EFE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076" y="2497138"/>
                <a:ext cx="7938" cy="3016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4"/>
                  </a:cxn>
                  <a:cxn ang="0">
                    <a:pos x="3" y="55"/>
                  </a:cxn>
                  <a:cxn ang="0">
                    <a:pos x="5" y="56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10" y="55"/>
                  </a:cxn>
                  <a:cxn ang="0">
                    <a:pos x="11" y="54"/>
                  </a:cxn>
                  <a:cxn ang="0">
                    <a:pos x="11" y="52"/>
                  </a:cxn>
                  <a:cxn ang="0">
                    <a:pos x="11" y="52"/>
                  </a:cxn>
                  <a:cxn ang="0">
                    <a:pos x="10" y="29"/>
                  </a:cxn>
                  <a:cxn ang="0">
                    <a:pos x="10" y="23"/>
                  </a:cxn>
                  <a:cxn ang="0">
                    <a:pos x="11" y="18"/>
                  </a:cxn>
                  <a:cxn ang="0">
                    <a:pos x="12" y="13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6" y="6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16" h="57">
                    <a:moveTo>
                      <a:pt x="7" y="3"/>
                    </a:moveTo>
                    <a:lnTo>
                      <a:pt x="7" y="3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3" y="55"/>
                    </a:lnTo>
                    <a:lnTo>
                      <a:pt x="5" y="56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1" y="18"/>
                    </a:lnTo>
                    <a:lnTo>
                      <a:pt x="12" y="13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6" name="Freeform 580">
                <a:extLst>
                  <a:ext uri="{FF2B5EF4-FFF2-40B4-BE49-F238E27FC236}">
                    <a16:creationId xmlns:a16="http://schemas.microsoft.com/office/drawing/2014/main" id="{587B1438-8DCF-4181-A024-0A2E11DB2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6713" y="2514600"/>
                <a:ext cx="7938" cy="36513"/>
              </a:xfrm>
              <a:custGeom>
                <a:avLst/>
                <a:gdLst/>
                <a:ahLst/>
                <a:cxnLst>
                  <a:cxn ang="0">
                    <a:pos x="15" y="64"/>
                  </a:cxn>
                  <a:cxn ang="0">
                    <a:pos x="15" y="64"/>
                  </a:cxn>
                  <a:cxn ang="0">
                    <a:pos x="12" y="56"/>
                  </a:cxn>
                  <a:cxn ang="0">
                    <a:pos x="10" y="49"/>
                  </a:cxn>
                  <a:cxn ang="0">
                    <a:pos x="9" y="42"/>
                  </a:cxn>
                  <a:cxn ang="0">
                    <a:pos x="9" y="35"/>
                  </a:cxn>
                  <a:cxn ang="0">
                    <a:pos x="10" y="19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2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3" y="60"/>
                  </a:cxn>
                  <a:cxn ang="0">
                    <a:pos x="7" y="68"/>
                  </a:cxn>
                  <a:cxn ang="0">
                    <a:pos x="7" y="68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70"/>
                  </a:cxn>
                  <a:cxn ang="0">
                    <a:pos x="13" y="70"/>
                  </a:cxn>
                  <a:cxn ang="0">
                    <a:pos x="14" y="69"/>
                  </a:cxn>
                  <a:cxn ang="0">
                    <a:pos x="15" y="67"/>
                  </a:cxn>
                  <a:cxn ang="0">
                    <a:pos x="15" y="66"/>
                  </a:cxn>
                  <a:cxn ang="0">
                    <a:pos x="15" y="64"/>
                  </a:cxn>
                  <a:cxn ang="0">
                    <a:pos x="15" y="64"/>
                  </a:cxn>
                </a:cxnLst>
                <a:rect l="0" t="0" r="r" b="b"/>
                <a:pathLst>
                  <a:path w="15" h="70">
                    <a:moveTo>
                      <a:pt x="15" y="64"/>
                    </a:moveTo>
                    <a:lnTo>
                      <a:pt x="15" y="64"/>
                    </a:lnTo>
                    <a:lnTo>
                      <a:pt x="12" y="56"/>
                    </a:lnTo>
                    <a:lnTo>
                      <a:pt x="10" y="49"/>
                    </a:lnTo>
                    <a:lnTo>
                      <a:pt x="9" y="42"/>
                    </a:lnTo>
                    <a:lnTo>
                      <a:pt x="9" y="35"/>
                    </a:lnTo>
                    <a:lnTo>
                      <a:pt x="10" y="19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2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3" y="6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70"/>
                    </a:lnTo>
                    <a:lnTo>
                      <a:pt x="13" y="70"/>
                    </a:lnTo>
                    <a:lnTo>
                      <a:pt x="14" y="69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5" y="6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7" name="Freeform 581">
                <a:extLst>
                  <a:ext uri="{FF2B5EF4-FFF2-40B4-BE49-F238E27FC236}">
                    <a16:creationId xmlns:a16="http://schemas.microsoft.com/office/drawing/2014/main" id="{0DCF50D6-9955-409A-8D22-1EADA212A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4176" y="2540000"/>
                <a:ext cx="9525" cy="31750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12" y="37"/>
                  </a:cxn>
                  <a:cxn ang="0">
                    <a:pos x="9" y="30"/>
                  </a:cxn>
                  <a:cxn ang="0">
                    <a:pos x="8" y="2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6"/>
                  </a:cxn>
                  <a:cxn ang="0">
                    <a:pos x="1" y="38"/>
                  </a:cxn>
                  <a:cxn ang="0">
                    <a:pos x="4" y="44"/>
                  </a:cxn>
                  <a:cxn ang="0">
                    <a:pos x="7" y="51"/>
                  </a:cxn>
                  <a:cxn ang="0">
                    <a:pos x="9" y="57"/>
                  </a:cxn>
                  <a:cxn ang="0">
                    <a:pos x="9" y="57"/>
                  </a:cxn>
                  <a:cxn ang="0">
                    <a:pos x="9" y="59"/>
                  </a:cxn>
                  <a:cxn ang="0">
                    <a:pos x="11" y="60"/>
                  </a:cxn>
                  <a:cxn ang="0">
                    <a:pos x="14" y="61"/>
                  </a:cxn>
                  <a:cxn ang="0">
                    <a:pos x="16" y="61"/>
                  </a:cxn>
                  <a:cxn ang="0">
                    <a:pos x="17" y="60"/>
                  </a:cxn>
                  <a:cxn ang="0">
                    <a:pos x="18" y="59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7" y="52"/>
                  </a:cxn>
                  <a:cxn ang="0">
                    <a:pos x="16" y="47"/>
                  </a:cxn>
                  <a:cxn ang="0">
                    <a:pos x="12" y="37"/>
                  </a:cxn>
                  <a:cxn ang="0">
                    <a:pos x="12" y="37"/>
                  </a:cxn>
                </a:cxnLst>
                <a:rect l="0" t="0" r="r" b="b"/>
                <a:pathLst>
                  <a:path w="18" h="61">
                    <a:moveTo>
                      <a:pt x="12" y="37"/>
                    </a:moveTo>
                    <a:lnTo>
                      <a:pt x="12" y="37"/>
                    </a:lnTo>
                    <a:lnTo>
                      <a:pt x="9" y="30"/>
                    </a:lnTo>
                    <a:lnTo>
                      <a:pt x="8" y="2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38"/>
                    </a:lnTo>
                    <a:lnTo>
                      <a:pt x="4" y="44"/>
                    </a:lnTo>
                    <a:lnTo>
                      <a:pt x="7" y="51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11" y="60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7" y="52"/>
                    </a:lnTo>
                    <a:lnTo>
                      <a:pt x="16" y="4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8" name="Freeform 582">
                <a:extLst>
                  <a:ext uri="{FF2B5EF4-FFF2-40B4-BE49-F238E27FC236}">
                    <a16:creationId xmlns:a16="http://schemas.microsoft.com/office/drawing/2014/main" id="{ED854EAD-C2F3-4744-A552-1F0F74604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9576" y="2562225"/>
                <a:ext cx="7938" cy="3016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3" y="47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5" y="54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10" y="57"/>
                  </a:cxn>
                  <a:cxn ang="0">
                    <a:pos x="12" y="57"/>
                  </a:cxn>
                  <a:cxn ang="0">
                    <a:pos x="13" y="56"/>
                  </a:cxn>
                  <a:cxn ang="0">
                    <a:pos x="14" y="54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3" y="47"/>
                  </a:cxn>
                  <a:cxn ang="0">
                    <a:pos x="12" y="41"/>
                  </a:cxn>
                  <a:cxn ang="0">
                    <a:pos x="11" y="34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23"/>
                  </a:cxn>
                  <a:cxn ang="0">
                    <a:pos x="12" y="17"/>
                  </a:cxn>
                  <a:cxn ang="0">
                    <a:pos x="13" y="11"/>
                  </a:cxn>
                  <a:cxn ang="0">
                    <a:pos x="14" y="6"/>
                  </a:cxn>
                  <a:cxn ang="0">
                    <a:pos x="14" y="6"/>
                  </a:cxn>
                </a:cxnLst>
                <a:rect l="0" t="0" r="r" b="b"/>
                <a:pathLst>
                  <a:path w="14" h="57">
                    <a:moveTo>
                      <a:pt x="14" y="6"/>
                    </a:moveTo>
                    <a:lnTo>
                      <a:pt x="14" y="6"/>
                    </a:lnTo>
                    <a:lnTo>
                      <a:pt x="14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5" y="54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3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47"/>
                    </a:lnTo>
                    <a:lnTo>
                      <a:pt x="12" y="41"/>
                    </a:lnTo>
                    <a:lnTo>
                      <a:pt x="11" y="3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9" name="Freeform 583">
                <a:extLst>
                  <a:ext uri="{FF2B5EF4-FFF2-40B4-BE49-F238E27FC236}">
                    <a16:creationId xmlns:a16="http://schemas.microsoft.com/office/drawing/2014/main" id="{914A7DF3-063B-4B4B-BC71-A93249D5C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976" y="2584450"/>
                <a:ext cx="9525" cy="34925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14" y="41"/>
                  </a:cxn>
                  <a:cxn ang="0">
                    <a:pos x="12" y="33"/>
                  </a:cxn>
                  <a:cxn ang="0">
                    <a:pos x="10" y="2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8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6" y="47"/>
                  </a:cxn>
                  <a:cxn ang="0">
                    <a:pos x="8" y="55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64"/>
                  </a:cxn>
                  <a:cxn ang="0">
                    <a:pos x="11" y="65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17" y="51"/>
                  </a:cxn>
                  <a:cxn ang="0">
                    <a:pos x="14" y="41"/>
                  </a:cxn>
                  <a:cxn ang="0">
                    <a:pos x="14" y="41"/>
                  </a:cxn>
                </a:cxnLst>
                <a:rect l="0" t="0" r="r" b="b"/>
                <a:pathLst>
                  <a:path w="19" h="66">
                    <a:moveTo>
                      <a:pt x="14" y="41"/>
                    </a:moveTo>
                    <a:lnTo>
                      <a:pt x="14" y="41"/>
                    </a:lnTo>
                    <a:lnTo>
                      <a:pt x="12" y="33"/>
                    </a:lnTo>
                    <a:lnTo>
                      <a:pt x="10" y="2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8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6" y="47"/>
                    </a:lnTo>
                    <a:lnTo>
                      <a:pt x="8" y="55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5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7" y="51"/>
                    </a:lnTo>
                    <a:lnTo>
                      <a:pt x="14" y="41"/>
                    </a:lnTo>
                    <a:lnTo>
                      <a:pt x="14" y="4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0" name="Freeform 584">
                <a:extLst>
                  <a:ext uri="{FF2B5EF4-FFF2-40B4-BE49-F238E27FC236}">
                    <a16:creationId xmlns:a16="http://schemas.microsoft.com/office/drawing/2014/main" id="{230884EF-C072-425F-A635-6BEE21608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788" y="2609850"/>
                <a:ext cx="11113" cy="34925"/>
              </a:xfrm>
              <a:custGeom>
                <a:avLst/>
                <a:gdLst/>
                <a:ahLst/>
                <a:cxnLst>
                  <a:cxn ang="0">
                    <a:pos x="20" y="61"/>
                  </a:cxn>
                  <a:cxn ang="0">
                    <a:pos x="20" y="61"/>
                  </a:cxn>
                  <a:cxn ang="0">
                    <a:pos x="14" y="33"/>
                  </a:cxn>
                  <a:cxn ang="0">
                    <a:pos x="11" y="19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0"/>
                  </a:cxn>
                  <a:cxn ang="0">
                    <a:pos x="3" y="34"/>
                  </a:cxn>
                  <a:cxn ang="0">
                    <a:pos x="11" y="63"/>
                  </a:cxn>
                  <a:cxn ang="0">
                    <a:pos x="11" y="63"/>
                  </a:cxn>
                  <a:cxn ang="0">
                    <a:pos x="12" y="65"/>
                  </a:cxn>
                  <a:cxn ang="0">
                    <a:pos x="13" y="66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20" y="63"/>
                  </a:cxn>
                  <a:cxn ang="0">
                    <a:pos x="20" y="61"/>
                  </a:cxn>
                  <a:cxn ang="0">
                    <a:pos x="20" y="61"/>
                  </a:cxn>
                </a:cxnLst>
                <a:rect l="0" t="0" r="r" b="b"/>
                <a:pathLst>
                  <a:path w="20" h="66">
                    <a:moveTo>
                      <a:pt x="20" y="61"/>
                    </a:moveTo>
                    <a:lnTo>
                      <a:pt x="20" y="61"/>
                    </a:lnTo>
                    <a:lnTo>
                      <a:pt x="14" y="33"/>
                    </a:lnTo>
                    <a:lnTo>
                      <a:pt x="11" y="1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0"/>
                    </a:lnTo>
                    <a:lnTo>
                      <a:pt x="3" y="34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2" y="65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6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1" name="Freeform 585">
                <a:extLst>
                  <a:ext uri="{FF2B5EF4-FFF2-40B4-BE49-F238E27FC236}">
                    <a16:creationId xmlns:a16="http://schemas.microsoft.com/office/drawing/2014/main" id="{C1701974-2162-4215-AB47-8F3BFECDF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601" y="2635250"/>
                <a:ext cx="6350" cy="31750"/>
              </a:xfrm>
              <a:custGeom>
                <a:avLst/>
                <a:gdLst/>
                <a:ahLst/>
                <a:cxnLst>
                  <a:cxn ang="0">
                    <a:pos x="13" y="56"/>
                  </a:cxn>
                  <a:cxn ang="0">
                    <a:pos x="13" y="56"/>
                  </a:cxn>
                  <a:cxn ang="0">
                    <a:pos x="11" y="43"/>
                  </a:cxn>
                  <a:cxn ang="0">
                    <a:pos x="10" y="3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32"/>
                  </a:cxn>
                  <a:cxn ang="0">
                    <a:pos x="2" y="4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60"/>
                  </a:cxn>
                  <a:cxn ang="0">
                    <a:pos x="7" y="61"/>
                  </a:cxn>
                  <a:cxn ang="0">
                    <a:pos x="8" y="62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3" y="58"/>
                  </a:cxn>
                  <a:cxn ang="0">
                    <a:pos x="13" y="56"/>
                  </a:cxn>
                  <a:cxn ang="0">
                    <a:pos x="13" y="56"/>
                  </a:cxn>
                </a:cxnLst>
                <a:rect l="0" t="0" r="r" b="b"/>
                <a:pathLst>
                  <a:path w="13" h="62">
                    <a:moveTo>
                      <a:pt x="13" y="56"/>
                    </a:moveTo>
                    <a:lnTo>
                      <a:pt x="13" y="56"/>
                    </a:lnTo>
                    <a:lnTo>
                      <a:pt x="11" y="43"/>
                    </a:lnTo>
                    <a:lnTo>
                      <a:pt x="10" y="3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2"/>
                    </a:lnTo>
                    <a:lnTo>
                      <a:pt x="2" y="4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7" y="61"/>
                    </a:lnTo>
                    <a:lnTo>
                      <a:pt x="8" y="62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2" name="Freeform 586">
                <a:extLst>
                  <a:ext uri="{FF2B5EF4-FFF2-40B4-BE49-F238E27FC236}">
                    <a16:creationId xmlns:a16="http://schemas.microsoft.com/office/drawing/2014/main" id="{1D78511C-98CC-4EC3-92BF-BD4E1E1BF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063" y="2647950"/>
                <a:ext cx="9525" cy="23813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18" y="41"/>
                  </a:cxn>
                  <a:cxn ang="0">
                    <a:pos x="12" y="23"/>
                  </a:cxn>
                  <a:cxn ang="0">
                    <a:pos x="10" y="1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3" y="24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10" y="45"/>
                  </a:cxn>
                  <a:cxn ang="0">
                    <a:pos x="12" y="46"/>
                  </a:cxn>
                  <a:cxn ang="0">
                    <a:pos x="13" y="47"/>
                  </a:cxn>
                  <a:cxn ang="0">
                    <a:pos x="15" y="47"/>
                  </a:cxn>
                  <a:cxn ang="0">
                    <a:pos x="17" y="46"/>
                  </a:cxn>
                  <a:cxn ang="0">
                    <a:pos x="18" y="45"/>
                  </a:cxn>
                  <a:cxn ang="0">
                    <a:pos x="18" y="43"/>
                  </a:cxn>
                  <a:cxn ang="0">
                    <a:pos x="18" y="41"/>
                  </a:cxn>
                  <a:cxn ang="0">
                    <a:pos x="18" y="41"/>
                  </a:cxn>
                </a:cxnLst>
                <a:rect l="0" t="0" r="r" b="b"/>
                <a:pathLst>
                  <a:path w="18" h="47">
                    <a:moveTo>
                      <a:pt x="18" y="41"/>
                    </a:moveTo>
                    <a:lnTo>
                      <a:pt x="18" y="41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3" y="2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2" y="46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8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3" name="Freeform 587">
                <a:extLst>
                  <a:ext uri="{FF2B5EF4-FFF2-40B4-BE49-F238E27FC236}">
                    <a16:creationId xmlns:a16="http://schemas.microsoft.com/office/drawing/2014/main" id="{F8CECB94-1CBB-4BC4-BADB-41157575F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251" y="2311400"/>
                <a:ext cx="4763" cy="269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2"/>
                  </a:cxn>
                  <a:cxn ang="0">
                    <a:pos x="7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10" y="48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2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4" name="Freeform 588">
                <a:extLst>
                  <a:ext uri="{FF2B5EF4-FFF2-40B4-BE49-F238E27FC236}">
                    <a16:creationId xmlns:a16="http://schemas.microsoft.com/office/drawing/2014/main" id="{73395701-3FB3-4CD5-8577-0B382CC80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4651" y="22907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5" name="Freeform 589">
                <a:extLst>
                  <a:ext uri="{FF2B5EF4-FFF2-40B4-BE49-F238E27FC236}">
                    <a16:creationId xmlns:a16="http://schemas.microsoft.com/office/drawing/2014/main" id="{A03A58E3-A431-4160-9FEB-B8191BCCB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1638" y="228123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6" name="Freeform 590">
                <a:extLst>
                  <a:ext uri="{FF2B5EF4-FFF2-40B4-BE49-F238E27FC236}">
                    <a16:creationId xmlns:a16="http://schemas.microsoft.com/office/drawing/2014/main" id="{59284B9D-6079-4EA8-AFBB-FEAF71E71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3863" y="2281238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7" name="Freeform 591">
                <a:extLst>
                  <a:ext uri="{FF2B5EF4-FFF2-40B4-BE49-F238E27FC236}">
                    <a16:creationId xmlns:a16="http://schemas.microsoft.com/office/drawing/2014/main" id="{8D5E0ED2-FECB-45FC-B3BA-942E637BA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263" y="2289175"/>
                <a:ext cx="11113" cy="428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0"/>
                  </a:cxn>
                  <a:cxn ang="0">
                    <a:pos x="5" y="17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4" y="43"/>
                  </a:cxn>
                  <a:cxn ang="0">
                    <a:pos x="2" y="54"/>
                  </a:cxn>
                  <a:cxn ang="0">
                    <a:pos x="1" y="6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8"/>
                  </a:cxn>
                  <a:cxn ang="0">
                    <a:pos x="3" y="79"/>
                  </a:cxn>
                  <a:cxn ang="0">
                    <a:pos x="4" y="81"/>
                  </a:cxn>
                  <a:cxn ang="0">
                    <a:pos x="6" y="79"/>
                  </a:cxn>
                  <a:cxn ang="0">
                    <a:pos x="8" y="78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0"/>
                  </a:cxn>
                  <a:cxn ang="0">
                    <a:pos x="13" y="43"/>
                  </a:cxn>
                  <a:cxn ang="0">
                    <a:pos x="13" y="43"/>
                  </a:cxn>
                  <a:cxn ang="0">
                    <a:pos x="14" y="25"/>
                  </a:cxn>
                  <a:cxn ang="0">
                    <a:pos x="15" y="14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9" h="81">
                    <a:moveTo>
                      <a:pt x="9" y="3"/>
                    </a:moveTo>
                    <a:lnTo>
                      <a:pt x="9" y="3"/>
                    </a:lnTo>
                    <a:lnTo>
                      <a:pt x="7" y="10"/>
                    </a:lnTo>
                    <a:lnTo>
                      <a:pt x="5" y="17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4" y="43"/>
                    </a:lnTo>
                    <a:lnTo>
                      <a:pt x="2" y="54"/>
                    </a:lnTo>
                    <a:lnTo>
                      <a:pt x="1" y="6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8"/>
                    </a:lnTo>
                    <a:lnTo>
                      <a:pt x="3" y="79"/>
                    </a:lnTo>
                    <a:lnTo>
                      <a:pt x="4" y="81"/>
                    </a:lnTo>
                    <a:lnTo>
                      <a:pt x="6" y="79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0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25"/>
                    </a:lnTo>
                    <a:lnTo>
                      <a:pt x="15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8" name="Freeform 592">
                <a:extLst>
                  <a:ext uri="{FF2B5EF4-FFF2-40B4-BE49-F238E27FC236}">
                    <a16:creationId xmlns:a16="http://schemas.microsoft.com/office/drawing/2014/main" id="{651C3DC6-33E3-45B5-B311-3A638F693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6726" y="2312988"/>
                <a:ext cx="7938" cy="4603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3" y="13"/>
                  </a:cxn>
                  <a:cxn ang="0">
                    <a:pos x="1" y="22"/>
                  </a:cxn>
                  <a:cxn ang="0">
                    <a:pos x="0" y="32"/>
                  </a:cxn>
                  <a:cxn ang="0">
                    <a:pos x="0" y="42"/>
                  </a:cxn>
                  <a:cxn ang="0">
                    <a:pos x="1" y="61"/>
                  </a:cxn>
                  <a:cxn ang="0">
                    <a:pos x="1" y="81"/>
                  </a:cxn>
                  <a:cxn ang="0">
                    <a:pos x="1" y="81"/>
                  </a:cxn>
                  <a:cxn ang="0">
                    <a:pos x="2" y="83"/>
                  </a:cxn>
                  <a:cxn ang="0">
                    <a:pos x="3" y="84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7" y="85"/>
                  </a:cxn>
                  <a:cxn ang="0">
                    <a:pos x="9" y="84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0" y="61"/>
                  </a:cxn>
                  <a:cxn ang="0">
                    <a:pos x="9" y="43"/>
                  </a:cxn>
                  <a:cxn ang="0">
                    <a:pos x="10" y="34"/>
                  </a:cxn>
                  <a:cxn ang="0">
                    <a:pos x="10" y="24"/>
                  </a:cxn>
                  <a:cxn ang="0">
                    <a:pos x="12" y="15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6" y="4"/>
                  </a:cxn>
                </a:cxnLst>
                <a:rect l="0" t="0" r="r" b="b"/>
                <a:pathLst>
                  <a:path w="15" h="85">
                    <a:moveTo>
                      <a:pt x="6" y="4"/>
                    </a:moveTo>
                    <a:lnTo>
                      <a:pt x="6" y="4"/>
                    </a:lnTo>
                    <a:lnTo>
                      <a:pt x="3" y="13"/>
                    </a:lnTo>
                    <a:lnTo>
                      <a:pt x="1" y="22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2" y="83"/>
                    </a:lnTo>
                    <a:lnTo>
                      <a:pt x="3" y="84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9" y="84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0" y="61"/>
                    </a:lnTo>
                    <a:lnTo>
                      <a:pt x="9" y="43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2" y="1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9" name="Freeform 593">
                <a:extLst>
                  <a:ext uri="{FF2B5EF4-FFF2-40B4-BE49-F238E27FC236}">
                    <a16:creationId xmlns:a16="http://schemas.microsoft.com/office/drawing/2014/main" id="{B58B6251-B697-4D50-AC5F-ED919B780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363" y="233838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5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0" name="Freeform 594">
                <a:extLst>
                  <a:ext uri="{FF2B5EF4-FFF2-40B4-BE49-F238E27FC236}">
                    <a16:creationId xmlns:a16="http://schemas.microsoft.com/office/drawing/2014/main" id="{9FD7070D-15E8-45F4-8DA8-F7C9C56C8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1176" y="2354263"/>
                <a:ext cx="7938" cy="3651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9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1" y="68"/>
                  </a:cxn>
                  <a:cxn ang="0">
                    <a:pos x="2" y="70"/>
                  </a:cxn>
                  <a:cxn ang="0">
                    <a:pos x="5" y="70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68"/>
                  </a:cxn>
                  <a:cxn ang="0">
                    <a:pos x="11" y="66"/>
                  </a:cxn>
                  <a:cxn ang="0">
                    <a:pos x="11" y="66"/>
                  </a:cxn>
                  <a:cxn ang="0">
                    <a:pos x="10" y="36"/>
                  </a:cxn>
                  <a:cxn ang="0">
                    <a:pos x="10" y="29"/>
                  </a:cxn>
                  <a:cxn ang="0">
                    <a:pos x="11" y="22"/>
                  </a:cxn>
                  <a:cxn ang="0">
                    <a:pos x="12" y="14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71">
                    <a:moveTo>
                      <a:pt x="7" y="2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0" y="36"/>
                    </a:lnTo>
                    <a:lnTo>
                      <a:pt x="10" y="29"/>
                    </a:lnTo>
                    <a:lnTo>
                      <a:pt x="11" y="22"/>
                    </a:lnTo>
                    <a:lnTo>
                      <a:pt x="12" y="14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1" name="Freeform 595">
                <a:extLst>
                  <a:ext uri="{FF2B5EF4-FFF2-40B4-BE49-F238E27FC236}">
                    <a16:creationId xmlns:a16="http://schemas.microsoft.com/office/drawing/2014/main" id="{2118BDAE-2280-4C24-B2B1-EE2DD5BC1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988" y="2376488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5" y="71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9" y="68"/>
                  </a:cxn>
                  <a:cxn ang="0">
                    <a:pos x="9" y="6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2" name="Freeform 596">
                <a:extLst>
                  <a:ext uri="{FF2B5EF4-FFF2-40B4-BE49-F238E27FC236}">
                    <a16:creationId xmlns:a16="http://schemas.microsoft.com/office/drawing/2014/main" id="{4C2B5366-05C7-469A-8B7A-B697F9762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213" y="2398713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1" y="63"/>
                  </a:cxn>
                  <a:cxn ang="0">
                    <a:pos x="2" y="65"/>
                  </a:cxn>
                  <a:cxn ang="0">
                    <a:pos x="3" y="65"/>
                  </a:cxn>
                  <a:cxn ang="0">
                    <a:pos x="5" y="66"/>
                  </a:cxn>
                  <a:cxn ang="0">
                    <a:pos x="7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3" name="Freeform 597">
                <a:extLst>
                  <a:ext uri="{FF2B5EF4-FFF2-40B4-BE49-F238E27FC236}">
                    <a16:creationId xmlns:a16="http://schemas.microsoft.com/office/drawing/2014/main" id="{6D0AEA7A-5857-4AAA-B798-88C9452EF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7851" y="2419350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2" y="70"/>
                  </a:cxn>
                  <a:cxn ang="0">
                    <a:pos x="3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70"/>
                  </a:cxn>
                  <a:cxn ang="0">
                    <a:pos x="10" y="69"/>
                  </a:cxn>
                  <a:cxn ang="0">
                    <a:pos x="10" y="6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0"/>
                    </a:lnTo>
                    <a:lnTo>
                      <a:pt x="3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4" name="Freeform 598">
                <a:extLst>
                  <a:ext uri="{FF2B5EF4-FFF2-40B4-BE49-F238E27FC236}">
                    <a16:creationId xmlns:a16="http://schemas.microsoft.com/office/drawing/2014/main" id="{5379972C-C996-4A3A-BF76-1015A5E1F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6" y="2441575"/>
                <a:ext cx="7938" cy="36513"/>
              </a:xfrm>
              <a:custGeom>
                <a:avLst/>
                <a:gdLst/>
                <a:ahLst/>
                <a:cxnLst>
                  <a:cxn ang="0">
                    <a:pos x="14" y="65"/>
                  </a:cxn>
                  <a:cxn ang="0">
                    <a:pos x="14" y="65"/>
                  </a:cxn>
                  <a:cxn ang="0">
                    <a:pos x="11" y="50"/>
                  </a:cxn>
                  <a:cxn ang="0">
                    <a:pos x="10" y="3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36"/>
                  </a:cxn>
                  <a:cxn ang="0">
                    <a:pos x="2" y="5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6" y="69"/>
                  </a:cxn>
                  <a:cxn ang="0">
                    <a:pos x="7" y="70"/>
                  </a:cxn>
                  <a:cxn ang="0">
                    <a:pos x="9" y="70"/>
                  </a:cxn>
                  <a:cxn ang="0">
                    <a:pos x="11" y="70"/>
                  </a:cxn>
                  <a:cxn ang="0">
                    <a:pos x="12" y="69"/>
                  </a:cxn>
                  <a:cxn ang="0">
                    <a:pos x="13" y="68"/>
                  </a:cxn>
                  <a:cxn ang="0">
                    <a:pos x="14" y="67"/>
                  </a:cxn>
                  <a:cxn ang="0">
                    <a:pos x="14" y="65"/>
                  </a:cxn>
                  <a:cxn ang="0">
                    <a:pos x="14" y="65"/>
                  </a:cxn>
                </a:cxnLst>
                <a:rect l="0" t="0" r="r" b="b"/>
                <a:pathLst>
                  <a:path w="14" h="70">
                    <a:moveTo>
                      <a:pt x="14" y="65"/>
                    </a:moveTo>
                    <a:lnTo>
                      <a:pt x="14" y="65"/>
                    </a:lnTo>
                    <a:lnTo>
                      <a:pt x="11" y="50"/>
                    </a:lnTo>
                    <a:lnTo>
                      <a:pt x="10" y="3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6"/>
                    </a:lnTo>
                    <a:lnTo>
                      <a:pt x="2" y="5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5" name="Freeform 599">
                <a:extLst>
                  <a:ext uri="{FF2B5EF4-FFF2-40B4-BE49-F238E27FC236}">
                    <a16:creationId xmlns:a16="http://schemas.microsoft.com/office/drawing/2014/main" id="{D1AA622F-00B1-43B2-8C16-8D99FF937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6" y="2463800"/>
                <a:ext cx="7938" cy="31750"/>
              </a:xfrm>
              <a:custGeom>
                <a:avLst/>
                <a:gdLst/>
                <a:ahLst/>
                <a:cxnLst>
                  <a:cxn ang="0">
                    <a:pos x="10" y="3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5" y="58"/>
                  </a:cxn>
                  <a:cxn ang="0">
                    <a:pos x="7" y="59"/>
                  </a:cxn>
                  <a:cxn ang="0">
                    <a:pos x="11" y="60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5" y="58"/>
                  </a:cxn>
                  <a:cxn ang="0">
                    <a:pos x="15" y="56"/>
                  </a:cxn>
                  <a:cxn ang="0">
                    <a:pos x="15" y="56"/>
                  </a:cxn>
                  <a:cxn ang="0">
                    <a:pos x="14" y="51"/>
                  </a:cxn>
                  <a:cxn ang="0">
                    <a:pos x="12" y="46"/>
                  </a:cxn>
                  <a:cxn ang="0">
                    <a:pos x="11" y="41"/>
                  </a:cxn>
                  <a:cxn ang="0">
                    <a:pos x="10" y="35"/>
                  </a:cxn>
                  <a:cxn ang="0">
                    <a:pos x="10" y="35"/>
                  </a:cxn>
                </a:cxnLst>
                <a:rect l="0" t="0" r="r" b="b"/>
                <a:pathLst>
                  <a:path w="15" h="60">
                    <a:moveTo>
                      <a:pt x="10" y="3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7" y="59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4" y="51"/>
                    </a:lnTo>
                    <a:lnTo>
                      <a:pt x="12" y="46"/>
                    </a:lnTo>
                    <a:lnTo>
                      <a:pt x="11" y="41"/>
                    </a:lnTo>
                    <a:lnTo>
                      <a:pt x="10" y="35"/>
                    </a:lnTo>
                    <a:lnTo>
                      <a:pt x="10" y="3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6" name="Freeform 600">
                <a:extLst>
                  <a:ext uri="{FF2B5EF4-FFF2-40B4-BE49-F238E27FC236}">
                    <a16:creationId xmlns:a16="http://schemas.microsoft.com/office/drawing/2014/main" id="{05AC7D82-3AEF-4FAA-A293-CA6E727AB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0876" y="2486025"/>
                <a:ext cx="4763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5"/>
                  </a:cxn>
                  <a:cxn ang="0">
                    <a:pos x="3" y="85"/>
                  </a:cxn>
                  <a:cxn ang="0">
                    <a:pos x="5" y="86"/>
                  </a:cxn>
                  <a:cxn ang="0">
                    <a:pos x="6" y="85"/>
                  </a:cxn>
                  <a:cxn ang="0">
                    <a:pos x="8" y="85"/>
                  </a:cxn>
                  <a:cxn ang="0">
                    <a:pos x="9" y="82"/>
                  </a:cxn>
                  <a:cxn ang="0">
                    <a:pos x="9" y="8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6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5" y="86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7" name="Freeform 601">
                <a:extLst>
                  <a:ext uri="{FF2B5EF4-FFF2-40B4-BE49-F238E27FC236}">
                    <a16:creationId xmlns:a16="http://schemas.microsoft.com/office/drawing/2014/main" id="{2FF2C320-9C37-40B0-A8ED-B43BDB010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338" y="250666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" y="78"/>
                  </a:cxn>
                  <a:cxn ang="0">
                    <a:pos x="2" y="80"/>
                  </a:cxn>
                  <a:cxn ang="0">
                    <a:pos x="3" y="81"/>
                  </a:cxn>
                  <a:cxn ang="0">
                    <a:pos x="5" y="81"/>
                  </a:cxn>
                  <a:cxn ang="0">
                    <a:pos x="7" y="81"/>
                  </a:cxn>
                  <a:cxn ang="0">
                    <a:pos x="8" y="80"/>
                  </a:cxn>
                  <a:cxn ang="0">
                    <a:pos x="9" y="78"/>
                  </a:cxn>
                  <a:cxn ang="0">
                    <a:pos x="10" y="7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81">
                    <a:moveTo>
                      <a:pt x="0" y="5"/>
                    </a:moveTo>
                    <a:lnTo>
                      <a:pt x="0" y="75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5" y="81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8"/>
                    </a:lnTo>
                    <a:lnTo>
                      <a:pt x="10" y="7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8" name="Freeform 602">
                <a:extLst>
                  <a:ext uri="{FF2B5EF4-FFF2-40B4-BE49-F238E27FC236}">
                    <a16:creationId xmlns:a16="http://schemas.microsoft.com/office/drawing/2014/main" id="{E590B8EB-F1A3-444E-8B75-D005C1720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1038" y="2528888"/>
                <a:ext cx="4763" cy="381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1" y="69"/>
                  </a:cxn>
                  <a:cxn ang="0">
                    <a:pos x="2" y="71"/>
                  </a:cxn>
                  <a:cxn ang="0">
                    <a:pos x="3" y="72"/>
                  </a:cxn>
                  <a:cxn ang="0">
                    <a:pos x="5" y="72"/>
                  </a:cxn>
                  <a:cxn ang="0">
                    <a:pos x="7" y="72"/>
                  </a:cxn>
                  <a:cxn ang="0">
                    <a:pos x="8" y="71"/>
                  </a:cxn>
                  <a:cxn ang="0">
                    <a:pos x="9" y="69"/>
                  </a:cxn>
                  <a:cxn ang="0">
                    <a:pos x="9" y="68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72">
                    <a:moveTo>
                      <a:pt x="0" y="6"/>
                    </a:moveTo>
                    <a:lnTo>
                      <a:pt x="0" y="68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2" y="71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9" name="Freeform 603">
                <a:extLst>
                  <a:ext uri="{FF2B5EF4-FFF2-40B4-BE49-F238E27FC236}">
                    <a16:creationId xmlns:a16="http://schemas.microsoft.com/office/drawing/2014/main" id="{D71CD42A-B5D3-4A89-91A2-37622CD6A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326" y="2544763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5"/>
                  </a:cxn>
                  <a:cxn ang="0">
                    <a:pos x="4" y="76"/>
                  </a:cxn>
                  <a:cxn ang="0">
                    <a:pos x="5" y="76"/>
                  </a:cxn>
                  <a:cxn ang="0">
                    <a:pos x="7" y="76"/>
                  </a:cxn>
                  <a:cxn ang="0">
                    <a:pos x="9" y="75"/>
                  </a:cxn>
                  <a:cxn ang="0">
                    <a:pos x="10" y="74"/>
                  </a:cxn>
                  <a:cxn ang="0">
                    <a:pos x="10" y="7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76">
                    <a:moveTo>
                      <a:pt x="0" y="4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0" name="Freeform 604">
                <a:extLst>
                  <a:ext uri="{FF2B5EF4-FFF2-40B4-BE49-F238E27FC236}">
                    <a16:creationId xmlns:a16="http://schemas.microsoft.com/office/drawing/2014/main" id="{3118EF32-BF3C-420A-887F-A8E350AAB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1601" y="2170113"/>
                <a:ext cx="665163" cy="654050"/>
              </a:xfrm>
              <a:custGeom>
                <a:avLst/>
                <a:gdLst/>
                <a:ahLst/>
                <a:cxnLst>
                  <a:cxn ang="0">
                    <a:pos x="534" y="1115"/>
                  </a:cxn>
                  <a:cxn ang="0">
                    <a:pos x="311" y="889"/>
                  </a:cxn>
                  <a:cxn ang="0">
                    <a:pos x="124" y="701"/>
                  </a:cxn>
                  <a:cxn ang="0">
                    <a:pos x="14" y="547"/>
                  </a:cxn>
                  <a:cxn ang="0">
                    <a:pos x="5" y="361"/>
                  </a:cxn>
                  <a:cxn ang="0">
                    <a:pos x="109" y="152"/>
                  </a:cxn>
                  <a:cxn ang="0">
                    <a:pos x="270" y="29"/>
                  </a:cxn>
                  <a:cxn ang="0">
                    <a:pos x="103" y="233"/>
                  </a:cxn>
                  <a:cxn ang="0">
                    <a:pos x="38" y="486"/>
                  </a:cxn>
                  <a:cxn ang="0">
                    <a:pos x="137" y="664"/>
                  </a:cxn>
                  <a:cxn ang="0">
                    <a:pos x="467" y="998"/>
                  </a:cxn>
                  <a:cxn ang="0">
                    <a:pos x="676" y="1170"/>
                  </a:cxn>
                  <a:cxn ang="0">
                    <a:pos x="872" y="1193"/>
                  </a:cxn>
                  <a:cxn ang="0">
                    <a:pos x="1085" y="1070"/>
                  </a:cxn>
                  <a:cxn ang="0">
                    <a:pos x="1218" y="861"/>
                  </a:cxn>
                  <a:cxn ang="0">
                    <a:pos x="1167" y="643"/>
                  </a:cxn>
                  <a:cxn ang="0">
                    <a:pos x="1008" y="472"/>
                  </a:cxn>
                  <a:cxn ang="0">
                    <a:pos x="731" y="201"/>
                  </a:cxn>
                  <a:cxn ang="0">
                    <a:pos x="553" y="142"/>
                  </a:cxn>
                  <a:cxn ang="0">
                    <a:pos x="393" y="228"/>
                  </a:cxn>
                  <a:cxn ang="0">
                    <a:pos x="282" y="427"/>
                  </a:cxn>
                  <a:cxn ang="0">
                    <a:pos x="388" y="615"/>
                  </a:cxn>
                  <a:cxn ang="0">
                    <a:pos x="702" y="942"/>
                  </a:cxn>
                  <a:cxn ang="0">
                    <a:pos x="798" y="922"/>
                  </a:cxn>
                  <a:cxn ang="0">
                    <a:pos x="641" y="744"/>
                  </a:cxn>
                  <a:cxn ang="0">
                    <a:pos x="397" y="487"/>
                  </a:cxn>
                  <a:cxn ang="0">
                    <a:pos x="451" y="309"/>
                  </a:cxn>
                  <a:cxn ang="0">
                    <a:pos x="591" y="250"/>
                  </a:cxn>
                  <a:cxn ang="0">
                    <a:pos x="742" y="397"/>
                  </a:cxn>
                  <a:cxn ang="0">
                    <a:pos x="1076" y="711"/>
                  </a:cxn>
                  <a:cxn ang="0">
                    <a:pos x="1109" y="861"/>
                  </a:cxn>
                  <a:cxn ang="0">
                    <a:pos x="858" y="1104"/>
                  </a:cxn>
                  <a:cxn ang="0">
                    <a:pos x="618" y="1022"/>
                  </a:cxn>
                  <a:cxn ang="0">
                    <a:pos x="342" y="740"/>
                  </a:cxn>
                  <a:cxn ang="0">
                    <a:pos x="156" y="450"/>
                  </a:cxn>
                  <a:cxn ang="0">
                    <a:pos x="287" y="163"/>
                  </a:cxn>
                  <a:cxn ang="0">
                    <a:pos x="286" y="221"/>
                  </a:cxn>
                  <a:cxn ang="0">
                    <a:pos x="196" y="489"/>
                  </a:cxn>
                  <a:cxn ang="0">
                    <a:pos x="398" y="752"/>
                  </a:cxn>
                  <a:cxn ang="0">
                    <a:pos x="712" y="1049"/>
                  </a:cxn>
                  <a:cxn ang="0">
                    <a:pos x="926" y="1037"/>
                  </a:cxn>
                  <a:cxn ang="0">
                    <a:pos x="1077" y="824"/>
                  </a:cxn>
                  <a:cxn ang="0">
                    <a:pos x="900" y="596"/>
                  </a:cxn>
                  <a:cxn ang="0">
                    <a:pos x="612" y="298"/>
                  </a:cxn>
                  <a:cxn ang="0">
                    <a:pos x="527" y="303"/>
                  </a:cxn>
                  <a:cxn ang="0">
                    <a:pos x="477" y="332"/>
                  </a:cxn>
                  <a:cxn ang="0">
                    <a:pos x="441" y="486"/>
                  </a:cxn>
                  <a:cxn ang="0">
                    <a:pos x="731" y="783"/>
                  </a:cxn>
                  <a:cxn ang="0">
                    <a:pos x="829" y="884"/>
                  </a:cxn>
                  <a:cxn ang="0">
                    <a:pos x="783" y="989"/>
                  </a:cxn>
                  <a:cxn ang="0">
                    <a:pos x="669" y="962"/>
                  </a:cxn>
                  <a:cxn ang="0">
                    <a:pos x="450" y="729"/>
                  </a:cxn>
                  <a:cxn ang="0">
                    <a:pos x="256" y="471"/>
                  </a:cxn>
                  <a:cxn ang="0">
                    <a:pos x="300" y="284"/>
                  </a:cxn>
                  <a:cxn ang="0">
                    <a:pos x="464" y="137"/>
                  </a:cxn>
                  <a:cxn ang="0">
                    <a:pos x="670" y="122"/>
                  </a:cxn>
                  <a:cxn ang="0">
                    <a:pos x="759" y="177"/>
                  </a:cxn>
                  <a:cxn ang="0">
                    <a:pos x="1071" y="489"/>
                  </a:cxn>
                  <a:cxn ang="0">
                    <a:pos x="1188" y="605"/>
                  </a:cxn>
                  <a:cxn ang="0">
                    <a:pos x="1256" y="846"/>
                  </a:cxn>
                  <a:cxn ang="0">
                    <a:pos x="1180" y="1021"/>
                  </a:cxn>
                  <a:cxn ang="0">
                    <a:pos x="930" y="1212"/>
                  </a:cxn>
                </a:cxnLst>
                <a:rect l="0" t="0" r="r" b="b"/>
                <a:pathLst>
                  <a:path w="1256" h="1235">
                    <a:moveTo>
                      <a:pt x="808" y="1235"/>
                    </a:moveTo>
                    <a:lnTo>
                      <a:pt x="808" y="1235"/>
                    </a:lnTo>
                    <a:lnTo>
                      <a:pt x="792" y="1235"/>
                    </a:lnTo>
                    <a:lnTo>
                      <a:pt x="775" y="1234"/>
                    </a:lnTo>
                    <a:lnTo>
                      <a:pt x="757" y="1232"/>
                    </a:lnTo>
                    <a:lnTo>
                      <a:pt x="738" y="1230"/>
                    </a:lnTo>
                    <a:lnTo>
                      <a:pt x="719" y="1226"/>
                    </a:lnTo>
                    <a:lnTo>
                      <a:pt x="699" y="1220"/>
                    </a:lnTo>
                    <a:lnTo>
                      <a:pt x="679" y="1212"/>
                    </a:lnTo>
                    <a:lnTo>
                      <a:pt x="660" y="1203"/>
                    </a:lnTo>
                    <a:lnTo>
                      <a:pt x="660" y="1203"/>
                    </a:lnTo>
                    <a:lnTo>
                      <a:pt x="629" y="1186"/>
                    </a:lnTo>
                    <a:lnTo>
                      <a:pt x="598" y="1165"/>
                    </a:lnTo>
                    <a:lnTo>
                      <a:pt x="566" y="1141"/>
                    </a:lnTo>
                    <a:lnTo>
                      <a:pt x="534" y="1115"/>
                    </a:lnTo>
                    <a:lnTo>
                      <a:pt x="533" y="1114"/>
                    </a:lnTo>
                    <a:lnTo>
                      <a:pt x="531" y="1114"/>
                    </a:lnTo>
                    <a:lnTo>
                      <a:pt x="531" y="1114"/>
                    </a:lnTo>
                    <a:lnTo>
                      <a:pt x="527" y="1112"/>
                    </a:lnTo>
                    <a:lnTo>
                      <a:pt x="522" y="1109"/>
                    </a:lnTo>
                    <a:lnTo>
                      <a:pt x="518" y="1105"/>
                    </a:lnTo>
                    <a:lnTo>
                      <a:pt x="518" y="1105"/>
                    </a:lnTo>
                    <a:lnTo>
                      <a:pt x="465" y="1051"/>
                    </a:lnTo>
                    <a:lnTo>
                      <a:pt x="440" y="1024"/>
                    </a:lnTo>
                    <a:lnTo>
                      <a:pt x="415" y="997"/>
                    </a:lnTo>
                    <a:lnTo>
                      <a:pt x="415" y="997"/>
                    </a:lnTo>
                    <a:lnTo>
                      <a:pt x="389" y="968"/>
                    </a:lnTo>
                    <a:lnTo>
                      <a:pt x="358" y="935"/>
                    </a:lnTo>
                    <a:lnTo>
                      <a:pt x="326" y="903"/>
                    </a:lnTo>
                    <a:lnTo>
                      <a:pt x="311" y="889"/>
                    </a:lnTo>
                    <a:lnTo>
                      <a:pt x="296" y="878"/>
                    </a:lnTo>
                    <a:lnTo>
                      <a:pt x="296" y="878"/>
                    </a:lnTo>
                    <a:lnTo>
                      <a:pt x="281" y="865"/>
                    </a:lnTo>
                    <a:lnTo>
                      <a:pt x="265" y="852"/>
                    </a:lnTo>
                    <a:lnTo>
                      <a:pt x="250" y="839"/>
                    </a:lnTo>
                    <a:lnTo>
                      <a:pt x="235" y="823"/>
                    </a:lnTo>
                    <a:lnTo>
                      <a:pt x="207" y="793"/>
                    </a:lnTo>
                    <a:lnTo>
                      <a:pt x="180" y="761"/>
                    </a:lnTo>
                    <a:lnTo>
                      <a:pt x="180" y="761"/>
                    </a:lnTo>
                    <a:lnTo>
                      <a:pt x="156" y="732"/>
                    </a:lnTo>
                    <a:lnTo>
                      <a:pt x="130" y="704"/>
                    </a:lnTo>
                    <a:lnTo>
                      <a:pt x="129" y="703"/>
                    </a:lnTo>
                    <a:lnTo>
                      <a:pt x="128" y="703"/>
                    </a:lnTo>
                    <a:lnTo>
                      <a:pt x="128" y="703"/>
                    </a:lnTo>
                    <a:lnTo>
                      <a:pt x="124" y="701"/>
                    </a:lnTo>
                    <a:lnTo>
                      <a:pt x="120" y="698"/>
                    </a:lnTo>
                    <a:lnTo>
                      <a:pt x="74" y="653"/>
                    </a:lnTo>
                    <a:lnTo>
                      <a:pt x="74" y="653"/>
                    </a:lnTo>
                    <a:lnTo>
                      <a:pt x="70" y="648"/>
                    </a:lnTo>
                    <a:lnTo>
                      <a:pt x="67" y="643"/>
                    </a:lnTo>
                    <a:lnTo>
                      <a:pt x="63" y="635"/>
                    </a:lnTo>
                    <a:lnTo>
                      <a:pt x="63" y="635"/>
                    </a:lnTo>
                    <a:lnTo>
                      <a:pt x="60" y="627"/>
                    </a:lnTo>
                    <a:lnTo>
                      <a:pt x="54" y="619"/>
                    </a:lnTo>
                    <a:lnTo>
                      <a:pt x="54" y="619"/>
                    </a:lnTo>
                    <a:lnTo>
                      <a:pt x="40" y="596"/>
                    </a:lnTo>
                    <a:lnTo>
                      <a:pt x="28" y="572"/>
                    </a:lnTo>
                    <a:lnTo>
                      <a:pt x="28" y="572"/>
                    </a:lnTo>
                    <a:lnTo>
                      <a:pt x="14" y="547"/>
                    </a:lnTo>
                    <a:lnTo>
                      <a:pt x="14" y="547"/>
                    </a:lnTo>
                    <a:lnTo>
                      <a:pt x="11" y="540"/>
                    </a:lnTo>
                    <a:lnTo>
                      <a:pt x="7" y="532"/>
                    </a:lnTo>
                    <a:lnTo>
                      <a:pt x="5" y="522"/>
                    </a:lnTo>
                    <a:lnTo>
                      <a:pt x="3" y="513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1" y="452"/>
                    </a:lnTo>
                    <a:lnTo>
                      <a:pt x="1" y="431"/>
                    </a:lnTo>
                    <a:lnTo>
                      <a:pt x="1" y="431"/>
                    </a:lnTo>
                    <a:lnTo>
                      <a:pt x="1" y="413"/>
                    </a:lnTo>
                    <a:lnTo>
                      <a:pt x="1" y="395"/>
                    </a:lnTo>
                    <a:lnTo>
                      <a:pt x="2" y="378"/>
                    </a:lnTo>
                    <a:lnTo>
                      <a:pt x="5" y="361"/>
                    </a:lnTo>
                    <a:lnTo>
                      <a:pt x="5" y="361"/>
                    </a:lnTo>
                    <a:lnTo>
                      <a:pt x="8" y="347"/>
                    </a:lnTo>
                    <a:lnTo>
                      <a:pt x="12" y="333"/>
                    </a:lnTo>
                    <a:lnTo>
                      <a:pt x="17" y="320"/>
                    </a:lnTo>
                    <a:lnTo>
                      <a:pt x="22" y="308"/>
                    </a:lnTo>
                    <a:lnTo>
                      <a:pt x="35" y="283"/>
                    </a:lnTo>
                    <a:lnTo>
                      <a:pt x="48" y="260"/>
                    </a:lnTo>
                    <a:lnTo>
                      <a:pt x="48" y="260"/>
                    </a:lnTo>
                    <a:lnTo>
                      <a:pt x="60" y="239"/>
                    </a:lnTo>
                    <a:lnTo>
                      <a:pt x="70" y="219"/>
                    </a:lnTo>
                    <a:lnTo>
                      <a:pt x="70" y="219"/>
                    </a:lnTo>
                    <a:lnTo>
                      <a:pt x="89" y="185"/>
                    </a:lnTo>
                    <a:lnTo>
                      <a:pt x="98" y="168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26" y="130"/>
                    </a:lnTo>
                    <a:lnTo>
                      <a:pt x="142" y="108"/>
                    </a:lnTo>
                    <a:lnTo>
                      <a:pt x="160" y="89"/>
                    </a:lnTo>
                    <a:lnTo>
                      <a:pt x="177" y="69"/>
                    </a:lnTo>
                    <a:lnTo>
                      <a:pt x="195" y="50"/>
                    </a:lnTo>
                    <a:lnTo>
                      <a:pt x="213" y="33"/>
                    </a:lnTo>
                    <a:lnTo>
                      <a:pt x="231" y="16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46" y="49"/>
                    </a:lnTo>
                    <a:lnTo>
                      <a:pt x="228" y="67"/>
                    </a:lnTo>
                    <a:lnTo>
                      <a:pt x="210" y="84"/>
                    </a:lnTo>
                    <a:lnTo>
                      <a:pt x="193" y="103"/>
                    </a:lnTo>
                    <a:lnTo>
                      <a:pt x="176" y="122"/>
                    </a:lnTo>
                    <a:lnTo>
                      <a:pt x="161" y="141"/>
                    </a:lnTo>
                    <a:lnTo>
                      <a:pt x="145" y="161"/>
                    </a:lnTo>
                    <a:lnTo>
                      <a:pt x="132" y="182"/>
                    </a:lnTo>
                    <a:lnTo>
                      <a:pt x="132" y="182"/>
                    </a:lnTo>
                    <a:lnTo>
                      <a:pt x="124" y="194"/>
                    </a:lnTo>
                    <a:lnTo>
                      <a:pt x="116" y="207"/>
                    </a:lnTo>
                    <a:lnTo>
                      <a:pt x="103" y="233"/>
                    </a:lnTo>
                    <a:lnTo>
                      <a:pt x="103" y="233"/>
                    </a:lnTo>
                    <a:lnTo>
                      <a:pt x="92" y="256"/>
                    </a:lnTo>
                    <a:lnTo>
                      <a:pt x="79" y="278"/>
                    </a:lnTo>
                    <a:lnTo>
                      <a:pt x="79" y="278"/>
                    </a:lnTo>
                    <a:lnTo>
                      <a:pt x="67" y="299"/>
                    </a:lnTo>
                    <a:lnTo>
                      <a:pt x="56" y="322"/>
                    </a:lnTo>
                    <a:lnTo>
                      <a:pt x="50" y="333"/>
                    </a:lnTo>
                    <a:lnTo>
                      <a:pt x="45" y="346"/>
                    </a:lnTo>
                    <a:lnTo>
                      <a:pt x="42" y="358"/>
                    </a:lnTo>
                    <a:lnTo>
                      <a:pt x="39" y="371"/>
                    </a:lnTo>
                    <a:lnTo>
                      <a:pt x="39" y="371"/>
                    </a:lnTo>
                    <a:lnTo>
                      <a:pt x="36" y="396"/>
                    </a:lnTo>
                    <a:lnTo>
                      <a:pt x="35" y="420"/>
                    </a:lnTo>
                    <a:lnTo>
                      <a:pt x="34" y="443"/>
                    </a:lnTo>
                    <a:lnTo>
                      <a:pt x="35" y="465"/>
                    </a:lnTo>
                    <a:lnTo>
                      <a:pt x="38" y="486"/>
                    </a:lnTo>
                    <a:lnTo>
                      <a:pt x="42" y="506"/>
                    </a:lnTo>
                    <a:lnTo>
                      <a:pt x="47" y="525"/>
                    </a:lnTo>
                    <a:lnTo>
                      <a:pt x="54" y="542"/>
                    </a:lnTo>
                    <a:lnTo>
                      <a:pt x="54" y="542"/>
                    </a:lnTo>
                    <a:lnTo>
                      <a:pt x="62" y="559"/>
                    </a:lnTo>
                    <a:lnTo>
                      <a:pt x="70" y="575"/>
                    </a:lnTo>
                    <a:lnTo>
                      <a:pt x="79" y="591"/>
                    </a:lnTo>
                    <a:lnTo>
                      <a:pt x="89" y="605"/>
                    </a:lnTo>
                    <a:lnTo>
                      <a:pt x="99" y="620"/>
                    </a:lnTo>
                    <a:lnTo>
                      <a:pt x="110" y="634"/>
                    </a:lnTo>
                    <a:lnTo>
                      <a:pt x="122" y="647"/>
                    </a:lnTo>
                    <a:lnTo>
                      <a:pt x="135" y="662"/>
                    </a:lnTo>
                    <a:lnTo>
                      <a:pt x="136" y="663"/>
                    </a:lnTo>
                    <a:lnTo>
                      <a:pt x="137" y="664"/>
                    </a:lnTo>
                    <a:lnTo>
                      <a:pt x="137" y="664"/>
                    </a:lnTo>
                    <a:lnTo>
                      <a:pt x="141" y="665"/>
                    </a:lnTo>
                    <a:lnTo>
                      <a:pt x="145" y="668"/>
                    </a:lnTo>
                    <a:lnTo>
                      <a:pt x="145" y="668"/>
                    </a:lnTo>
                    <a:lnTo>
                      <a:pt x="178" y="702"/>
                    </a:lnTo>
                    <a:lnTo>
                      <a:pt x="209" y="736"/>
                    </a:lnTo>
                    <a:lnTo>
                      <a:pt x="209" y="736"/>
                    </a:lnTo>
                    <a:lnTo>
                      <a:pt x="238" y="767"/>
                    </a:lnTo>
                    <a:lnTo>
                      <a:pt x="268" y="799"/>
                    </a:lnTo>
                    <a:lnTo>
                      <a:pt x="298" y="829"/>
                    </a:lnTo>
                    <a:lnTo>
                      <a:pt x="330" y="858"/>
                    </a:lnTo>
                    <a:lnTo>
                      <a:pt x="330" y="858"/>
                    </a:lnTo>
                    <a:lnTo>
                      <a:pt x="362" y="889"/>
                    </a:lnTo>
                    <a:lnTo>
                      <a:pt x="396" y="923"/>
                    </a:lnTo>
                    <a:lnTo>
                      <a:pt x="431" y="960"/>
                    </a:lnTo>
                    <a:lnTo>
                      <a:pt x="467" y="998"/>
                    </a:lnTo>
                    <a:lnTo>
                      <a:pt x="467" y="998"/>
                    </a:lnTo>
                    <a:lnTo>
                      <a:pt x="506" y="1040"/>
                    </a:lnTo>
                    <a:lnTo>
                      <a:pt x="542" y="1078"/>
                    </a:lnTo>
                    <a:lnTo>
                      <a:pt x="543" y="1079"/>
                    </a:lnTo>
                    <a:lnTo>
                      <a:pt x="545" y="1080"/>
                    </a:lnTo>
                    <a:lnTo>
                      <a:pt x="545" y="1080"/>
                    </a:lnTo>
                    <a:lnTo>
                      <a:pt x="548" y="1081"/>
                    </a:lnTo>
                    <a:lnTo>
                      <a:pt x="552" y="1084"/>
                    </a:lnTo>
                    <a:lnTo>
                      <a:pt x="552" y="1084"/>
                    </a:lnTo>
                    <a:lnTo>
                      <a:pt x="575" y="1103"/>
                    </a:lnTo>
                    <a:lnTo>
                      <a:pt x="601" y="1124"/>
                    </a:lnTo>
                    <a:lnTo>
                      <a:pt x="630" y="1143"/>
                    </a:lnTo>
                    <a:lnTo>
                      <a:pt x="644" y="1153"/>
                    </a:lnTo>
                    <a:lnTo>
                      <a:pt x="661" y="1162"/>
                    </a:lnTo>
                    <a:lnTo>
                      <a:pt x="676" y="1170"/>
                    </a:lnTo>
                    <a:lnTo>
                      <a:pt x="693" y="1177"/>
                    </a:lnTo>
                    <a:lnTo>
                      <a:pt x="710" y="1185"/>
                    </a:lnTo>
                    <a:lnTo>
                      <a:pt x="728" y="1190"/>
                    </a:lnTo>
                    <a:lnTo>
                      <a:pt x="747" y="1195"/>
                    </a:lnTo>
                    <a:lnTo>
                      <a:pt x="765" y="1198"/>
                    </a:lnTo>
                    <a:lnTo>
                      <a:pt x="784" y="1200"/>
                    </a:lnTo>
                    <a:lnTo>
                      <a:pt x="803" y="1201"/>
                    </a:lnTo>
                    <a:lnTo>
                      <a:pt x="803" y="1201"/>
                    </a:lnTo>
                    <a:lnTo>
                      <a:pt x="816" y="1201"/>
                    </a:lnTo>
                    <a:lnTo>
                      <a:pt x="828" y="1200"/>
                    </a:lnTo>
                    <a:lnTo>
                      <a:pt x="841" y="1198"/>
                    </a:lnTo>
                    <a:lnTo>
                      <a:pt x="854" y="1196"/>
                    </a:lnTo>
                    <a:lnTo>
                      <a:pt x="854" y="1196"/>
                    </a:lnTo>
                    <a:lnTo>
                      <a:pt x="872" y="1193"/>
                    </a:lnTo>
                    <a:lnTo>
                      <a:pt x="872" y="1193"/>
                    </a:lnTo>
                    <a:lnTo>
                      <a:pt x="883" y="1191"/>
                    </a:lnTo>
                    <a:lnTo>
                      <a:pt x="895" y="1189"/>
                    </a:lnTo>
                    <a:lnTo>
                      <a:pt x="907" y="1185"/>
                    </a:lnTo>
                    <a:lnTo>
                      <a:pt x="918" y="1179"/>
                    </a:lnTo>
                    <a:lnTo>
                      <a:pt x="918" y="1179"/>
                    </a:lnTo>
                    <a:lnTo>
                      <a:pt x="945" y="1165"/>
                    </a:lnTo>
                    <a:lnTo>
                      <a:pt x="945" y="1165"/>
                    </a:lnTo>
                    <a:lnTo>
                      <a:pt x="977" y="1148"/>
                    </a:lnTo>
                    <a:lnTo>
                      <a:pt x="977" y="1148"/>
                    </a:lnTo>
                    <a:lnTo>
                      <a:pt x="1006" y="1132"/>
                    </a:lnTo>
                    <a:lnTo>
                      <a:pt x="1033" y="1114"/>
                    </a:lnTo>
                    <a:lnTo>
                      <a:pt x="1057" y="1096"/>
                    </a:lnTo>
                    <a:lnTo>
                      <a:pt x="1069" y="1086"/>
                    </a:lnTo>
                    <a:lnTo>
                      <a:pt x="1078" y="1077"/>
                    </a:lnTo>
                    <a:lnTo>
                      <a:pt x="1085" y="1070"/>
                    </a:lnTo>
                    <a:lnTo>
                      <a:pt x="1085" y="1070"/>
                    </a:lnTo>
                    <a:lnTo>
                      <a:pt x="1111" y="1044"/>
                    </a:lnTo>
                    <a:lnTo>
                      <a:pt x="1123" y="1032"/>
                    </a:lnTo>
                    <a:lnTo>
                      <a:pt x="1134" y="1018"/>
                    </a:lnTo>
                    <a:lnTo>
                      <a:pt x="1145" y="1005"/>
                    </a:lnTo>
                    <a:lnTo>
                      <a:pt x="1156" y="990"/>
                    </a:lnTo>
                    <a:lnTo>
                      <a:pt x="1165" y="975"/>
                    </a:lnTo>
                    <a:lnTo>
                      <a:pt x="1173" y="959"/>
                    </a:lnTo>
                    <a:lnTo>
                      <a:pt x="1173" y="959"/>
                    </a:lnTo>
                    <a:lnTo>
                      <a:pt x="1184" y="937"/>
                    </a:lnTo>
                    <a:lnTo>
                      <a:pt x="1184" y="937"/>
                    </a:lnTo>
                    <a:lnTo>
                      <a:pt x="1198" y="912"/>
                    </a:lnTo>
                    <a:lnTo>
                      <a:pt x="1209" y="886"/>
                    </a:lnTo>
                    <a:lnTo>
                      <a:pt x="1213" y="874"/>
                    </a:lnTo>
                    <a:lnTo>
                      <a:pt x="1218" y="861"/>
                    </a:lnTo>
                    <a:lnTo>
                      <a:pt x="1220" y="848"/>
                    </a:lnTo>
                    <a:lnTo>
                      <a:pt x="1222" y="835"/>
                    </a:lnTo>
                    <a:lnTo>
                      <a:pt x="1222" y="835"/>
                    </a:lnTo>
                    <a:lnTo>
                      <a:pt x="1221" y="819"/>
                    </a:lnTo>
                    <a:lnTo>
                      <a:pt x="1220" y="802"/>
                    </a:lnTo>
                    <a:lnTo>
                      <a:pt x="1216" y="784"/>
                    </a:lnTo>
                    <a:lnTo>
                      <a:pt x="1212" y="765"/>
                    </a:lnTo>
                    <a:lnTo>
                      <a:pt x="1207" y="746"/>
                    </a:lnTo>
                    <a:lnTo>
                      <a:pt x="1200" y="724"/>
                    </a:lnTo>
                    <a:lnTo>
                      <a:pt x="1193" y="702"/>
                    </a:lnTo>
                    <a:lnTo>
                      <a:pt x="1183" y="678"/>
                    </a:lnTo>
                    <a:lnTo>
                      <a:pt x="1182" y="677"/>
                    </a:lnTo>
                    <a:lnTo>
                      <a:pt x="1182" y="677"/>
                    </a:lnTo>
                    <a:lnTo>
                      <a:pt x="1174" y="660"/>
                    </a:lnTo>
                    <a:lnTo>
                      <a:pt x="1167" y="643"/>
                    </a:lnTo>
                    <a:lnTo>
                      <a:pt x="1158" y="627"/>
                    </a:lnTo>
                    <a:lnTo>
                      <a:pt x="1151" y="620"/>
                    </a:lnTo>
                    <a:lnTo>
                      <a:pt x="1146" y="612"/>
                    </a:lnTo>
                    <a:lnTo>
                      <a:pt x="1146" y="612"/>
                    </a:lnTo>
                    <a:lnTo>
                      <a:pt x="1138" y="602"/>
                    </a:lnTo>
                    <a:lnTo>
                      <a:pt x="1131" y="592"/>
                    </a:lnTo>
                    <a:lnTo>
                      <a:pt x="1131" y="591"/>
                    </a:lnTo>
                    <a:lnTo>
                      <a:pt x="1130" y="591"/>
                    </a:lnTo>
                    <a:lnTo>
                      <a:pt x="1130" y="591"/>
                    </a:lnTo>
                    <a:lnTo>
                      <a:pt x="1090" y="554"/>
                    </a:lnTo>
                    <a:lnTo>
                      <a:pt x="1090" y="554"/>
                    </a:lnTo>
                    <a:lnTo>
                      <a:pt x="1069" y="535"/>
                    </a:lnTo>
                    <a:lnTo>
                      <a:pt x="1048" y="515"/>
                    </a:lnTo>
                    <a:lnTo>
                      <a:pt x="1027" y="495"/>
                    </a:lnTo>
                    <a:lnTo>
                      <a:pt x="1008" y="472"/>
                    </a:lnTo>
                    <a:lnTo>
                      <a:pt x="1008" y="472"/>
                    </a:lnTo>
                    <a:lnTo>
                      <a:pt x="992" y="454"/>
                    </a:lnTo>
                    <a:lnTo>
                      <a:pt x="972" y="432"/>
                    </a:lnTo>
                    <a:lnTo>
                      <a:pt x="918" y="375"/>
                    </a:lnTo>
                    <a:lnTo>
                      <a:pt x="864" y="319"/>
                    </a:lnTo>
                    <a:lnTo>
                      <a:pt x="824" y="280"/>
                    </a:lnTo>
                    <a:lnTo>
                      <a:pt x="824" y="280"/>
                    </a:lnTo>
                    <a:lnTo>
                      <a:pt x="804" y="262"/>
                    </a:lnTo>
                    <a:lnTo>
                      <a:pt x="783" y="246"/>
                    </a:lnTo>
                    <a:lnTo>
                      <a:pt x="783" y="246"/>
                    </a:lnTo>
                    <a:lnTo>
                      <a:pt x="757" y="225"/>
                    </a:lnTo>
                    <a:lnTo>
                      <a:pt x="743" y="214"/>
                    </a:lnTo>
                    <a:lnTo>
                      <a:pt x="732" y="202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05" y="184"/>
                    </a:lnTo>
                    <a:lnTo>
                      <a:pt x="693" y="176"/>
                    </a:lnTo>
                    <a:lnTo>
                      <a:pt x="680" y="169"/>
                    </a:lnTo>
                    <a:lnTo>
                      <a:pt x="668" y="163"/>
                    </a:lnTo>
                    <a:lnTo>
                      <a:pt x="655" y="158"/>
                    </a:lnTo>
                    <a:lnTo>
                      <a:pt x="641" y="153"/>
                    </a:lnTo>
                    <a:lnTo>
                      <a:pt x="627" y="150"/>
                    </a:lnTo>
                    <a:lnTo>
                      <a:pt x="627" y="150"/>
                    </a:lnTo>
                    <a:lnTo>
                      <a:pt x="599" y="143"/>
                    </a:lnTo>
                    <a:lnTo>
                      <a:pt x="584" y="141"/>
                    </a:lnTo>
                    <a:lnTo>
                      <a:pt x="571" y="140"/>
                    </a:lnTo>
                    <a:lnTo>
                      <a:pt x="571" y="140"/>
                    </a:lnTo>
                    <a:lnTo>
                      <a:pt x="562" y="141"/>
                    </a:lnTo>
                    <a:lnTo>
                      <a:pt x="553" y="142"/>
                    </a:lnTo>
                    <a:lnTo>
                      <a:pt x="545" y="143"/>
                    </a:lnTo>
                    <a:lnTo>
                      <a:pt x="538" y="145"/>
                    </a:lnTo>
                    <a:lnTo>
                      <a:pt x="538" y="145"/>
                    </a:lnTo>
                    <a:lnTo>
                      <a:pt x="517" y="155"/>
                    </a:lnTo>
                    <a:lnTo>
                      <a:pt x="517" y="155"/>
                    </a:lnTo>
                    <a:lnTo>
                      <a:pt x="502" y="161"/>
                    </a:lnTo>
                    <a:lnTo>
                      <a:pt x="485" y="166"/>
                    </a:lnTo>
                    <a:lnTo>
                      <a:pt x="485" y="166"/>
                    </a:lnTo>
                    <a:lnTo>
                      <a:pt x="477" y="169"/>
                    </a:lnTo>
                    <a:lnTo>
                      <a:pt x="469" y="172"/>
                    </a:lnTo>
                    <a:lnTo>
                      <a:pt x="452" y="181"/>
                    </a:lnTo>
                    <a:lnTo>
                      <a:pt x="437" y="191"/>
                    </a:lnTo>
                    <a:lnTo>
                      <a:pt x="421" y="202"/>
                    </a:lnTo>
                    <a:lnTo>
                      <a:pt x="407" y="215"/>
                    </a:lnTo>
                    <a:lnTo>
                      <a:pt x="393" y="228"/>
                    </a:lnTo>
                    <a:lnTo>
                      <a:pt x="367" y="255"/>
                    </a:lnTo>
                    <a:lnTo>
                      <a:pt x="367" y="255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44" y="282"/>
                    </a:lnTo>
                    <a:lnTo>
                      <a:pt x="332" y="297"/>
                    </a:lnTo>
                    <a:lnTo>
                      <a:pt x="322" y="313"/>
                    </a:lnTo>
                    <a:lnTo>
                      <a:pt x="313" y="329"/>
                    </a:lnTo>
                    <a:lnTo>
                      <a:pt x="303" y="348"/>
                    </a:lnTo>
                    <a:lnTo>
                      <a:pt x="296" y="366"/>
                    </a:lnTo>
                    <a:lnTo>
                      <a:pt x="289" y="385"/>
                    </a:lnTo>
                    <a:lnTo>
                      <a:pt x="284" y="406"/>
                    </a:lnTo>
                    <a:lnTo>
                      <a:pt x="284" y="406"/>
                    </a:lnTo>
                    <a:lnTo>
                      <a:pt x="282" y="416"/>
                    </a:lnTo>
                    <a:lnTo>
                      <a:pt x="282" y="427"/>
                    </a:lnTo>
                    <a:lnTo>
                      <a:pt x="283" y="439"/>
                    </a:lnTo>
                    <a:lnTo>
                      <a:pt x="286" y="450"/>
                    </a:lnTo>
                    <a:lnTo>
                      <a:pt x="289" y="462"/>
                    </a:lnTo>
                    <a:lnTo>
                      <a:pt x="293" y="473"/>
                    </a:lnTo>
                    <a:lnTo>
                      <a:pt x="302" y="495"/>
                    </a:lnTo>
                    <a:lnTo>
                      <a:pt x="302" y="495"/>
                    </a:lnTo>
                    <a:lnTo>
                      <a:pt x="312" y="516"/>
                    </a:lnTo>
                    <a:lnTo>
                      <a:pt x="312" y="516"/>
                    </a:lnTo>
                    <a:lnTo>
                      <a:pt x="318" y="530"/>
                    </a:lnTo>
                    <a:lnTo>
                      <a:pt x="325" y="544"/>
                    </a:lnTo>
                    <a:lnTo>
                      <a:pt x="334" y="557"/>
                    </a:lnTo>
                    <a:lnTo>
                      <a:pt x="345" y="570"/>
                    </a:lnTo>
                    <a:lnTo>
                      <a:pt x="356" y="582"/>
                    </a:lnTo>
                    <a:lnTo>
                      <a:pt x="366" y="595"/>
                    </a:lnTo>
                    <a:lnTo>
                      <a:pt x="388" y="615"/>
                    </a:lnTo>
                    <a:lnTo>
                      <a:pt x="598" y="826"/>
                    </a:lnTo>
                    <a:lnTo>
                      <a:pt x="598" y="826"/>
                    </a:lnTo>
                    <a:lnTo>
                      <a:pt x="611" y="840"/>
                    </a:lnTo>
                    <a:lnTo>
                      <a:pt x="624" y="854"/>
                    </a:lnTo>
                    <a:lnTo>
                      <a:pt x="646" y="883"/>
                    </a:lnTo>
                    <a:lnTo>
                      <a:pt x="646" y="883"/>
                    </a:lnTo>
                    <a:lnTo>
                      <a:pt x="663" y="905"/>
                    </a:lnTo>
                    <a:lnTo>
                      <a:pt x="680" y="925"/>
                    </a:lnTo>
                    <a:lnTo>
                      <a:pt x="681" y="926"/>
                    </a:lnTo>
                    <a:lnTo>
                      <a:pt x="684" y="927"/>
                    </a:lnTo>
                    <a:lnTo>
                      <a:pt x="684" y="927"/>
                    </a:lnTo>
                    <a:lnTo>
                      <a:pt x="687" y="929"/>
                    </a:lnTo>
                    <a:lnTo>
                      <a:pt x="691" y="932"/>
                    </a:lnTo>
                    <a:lnTo>
                      <a:pt x="691" y="932"/>
                    </a:lnTo>
                    <a:lnTo>
                      <a:pt x="702" y="942"/>
                    </a:lnTo>
                    <a:lnTo>
                      <a:pt x="708" y="947"/>
                    </a:lnTo>
                    <a:lnTo>
                      <a:pt x="716" y="951"/>
                    </a:lnTo>
                    <a:lnTo>
                      <a:pt x="723" y="955"/>
                    </a:lnTo>
                    <a:lnTo>
                      <a:pt x="731" y="958"/>
                    </a:lnTo>
                    <a:lnTo>
                      <a:pt x="739" y="960"/>
                    </a:lnTo>
                    <a:lnTo>
                      <a:pt x="748" y="960"/>
                    </a:lnTo>
                    <a:lnTo>
                      <a:pt x="748" y="960"/>
                    </a:lnTo>
                    <a:lnTo>
                      <a:pt x="758" y="959"/>
                    </a:lnTo>
                    <a:lnTo>
                      <a:pt x="767" y="956"/>
                    </a:lnTo>
                    <a:lnTo>
                      <a:pt x="776" y="951"/>
                    </a:lnTo>
                    <a:lnTo>
                      <a:pt x="785" y="944"/>
                    </a:lnTo>
                    <a:lnTo>
                      <a:pt x="785" y="944"/>
                    </a:lnTo>
                    <a:lnTo>
                      <a:pt x="791" y="937"/>
                    </a:lnTo>
                    <a:lnTo>
                      <a:pt x="796" y="929"/>
                    </a:lnTo>
                    <a:lnTo>
                      <a:pt x="798" y="922"/>
                    </a:lnTo>
                    <a:lnTo>
                      <a:pt x="799" y="914"/>
                    </a:lnTo>
                    <a:lnTo>
                      <a:pt x="799" y="914"/>
                    </a:lnTo>
                    <a:lnTo>
                      <a:pt x="798" y="907"/>
                    </a:lnTo>
                    <a:lnTo>
                      <a:pt x="795" y="901"/>
                    </a:lnTo>
                    <a:lnTo>
                      <a:pt x="792" y="893"/>
                    </a:lnTo>
                    <a:lnTo>
                      <a:pt x="788" y="887"/>
                    </a:lnTo>
                    <a:lnTo>
                      <a:pt x="776" y="876"/>
                    </a:lnTo>
                    <a:lnTo>
                      <a:pt x="766" y="865"/>
                    </a:lnTo>
                    <a:lnTo>
                      <a:pt x="765" y="864"/>
                    </a:lnTo>
                    <a:lnTo>
                      <a:pt x="763" y="863"/>
                    </a:lnTo>
                    <a:lnTo>
                      <a:pt x="763" y="863"/>
                    </a:lnTo>
                    <a:lnTo>
                      <a:pt x="759" y="862"/>
                    </a:lnTo>
                    <a:lnTo>
                      <a:pt x="755" y="859"/>
                    </a:lnTo>
                    <a:lnTo>
                      <a:pt x="755" y="859"/>
                    </a:lnTo>
                    <a:lnTo>
                      <a:pt x="641" y="744"/>
                    </a:lnTo>
                    <a:lnTo>
                      <a:pt x="641" y="744"/>
                    </a:lnTo>
                    <a:lnTo>
                      <a:pt x="529" y="629"/>
                    </a:lnTo>
                    <a:lnTo>
                      <a:pt x="529" y="629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486" y="584"/>
                    </a:lnTo>
                    <a:lnTo>
                      <a:pt x="466" y="565"/>
                    </a:lnTo>
                    <a:lnTo>
                      <a:pt x="462" y="562"/>
                    </a:lnTo>
                    <a:lnTo>
                      <a:pt x="462" y="562"/>
                    </a:lnTo>
                    <a:lnTo>
                      <a:pt x="436" y="537"/>
                    </a:lnTo>
                    <a:lnTo>
                      <a:pt x="422" y="523"/>
                    </a:lnTo>
                    <a:lnTo>
                      <a:pt x="411" y="509"/>
                    </a:lnTo>
                    <a:lnTo>
                      <a:pt x="411" y="509"/>
                    </a:lnTo>
                    <a:lnTo>
                      <a:pt x="404" y="499"/>
                    </a:lnTo>
                    <a:lnTo>
                      <a:pt x="397" y="487"/>
                    </a:lnTo>
                    <a:lnTo>
                      <a:pt x="393" y="475"/>
                    </a:lnTo>
                    <a:lnTo>
                      <a:pt x="390" y="464"/>
                    </a:lnTo>
                    <a:lnTo>
                      <a:pt x="388" y="451"/>
                    </a:lnTo>
                    <a:lnTo>
                      <a:pt x="387" y="439"/>
                    </a:lnTo>
                    <a:lnTo>
                      <a:pt x="388" y="426"/>
                    </a:lnTo>
                    <a:lnTo>
                      <a:pt x="390" y="413"/>
                    </a:lnTo>
                    <a:lnTo>
                      <a:pt x="390" y="413"/>
                    </a:lnTo>
                    <a:lnTo>
                      <a:pt x="392" y="402"/>
                    </a:lnTo>
                    <a:lnTo>
                      <a:pt x="396" y="390"/>
                    </a:lnTo>
                    <a:lnTo>
                      <a:pt x="400" y="379"/>
                    </a:lnTo>
                    <a:lnTo>
                      <a:pt x="407" y="368"/>
                    </a:lnTo>
                    <a:lnTo>
                      <a:pt x="412" y="357"/>
                    </a:lnTo>
                    <a:lnTo>
                      <a:pt x="419" y="347"/>
                    </a:lnTo>
                    <a:lnTo>
                      <a:pt x="435" y="327"/>
                    </a:lnTo>
                    <a:lnTo>
                      <a:pt x="451" y="309"/>
                    </a:lnTo>
                    <a:lnTo>
                      <a:pt x="469" y="292"/>
                    </a:lnTo>
                    <a:lnTo>
                      <a:pt x="487" y="277"/>
                    </a:lnTo>
                    <a:lnTo>
                      <a:pt x="506" y="265"/>
                    </a:lnTo>
                    <a:lnTo>
                      <a:pt x="506" y="265"/>
                    </a:lnTo>
                    <a:lnTo>
                      <a:pt x="513" y="261"/>
                    </a:lnTo>
                    <a:lnTo>
                      <a:pt x="519" y="259"/>
                    </a:lnTo>
                    <a:lnTo>
                      <a:pt x="533" y="257"/>
                    </a:lnTo>
                    <a:lnTo>
                      <a:pt x="533" y="257"/>
                    </a:lnTo>
                    <a:lnTo>
                      <a:pt x="541" y="256"/>
                    </a:lnTo>
                    <a:lnTo>
                      <a:pt x="551" y="254"/>
                    </a:lnTo>
                    <a:lnTo>
                      <a:pt x="551" y="254"/>
                    </a:lnTo>
                    <a:lnTo>
                      <a:pt x="565" y="251"/>
                    </a:lnTo>
                    <a:lnTo>
                      <a:pt x="580" y="250"/>
                    </a:lnTo>
                    <a:lnTo>
                      <a:pt x="580" y="250"/>
                    </a:lnTo>
                    <a:lnTo>
                      <a:pt x="591" y="250"/>
                    </a:lnTo>
                    <a:lnTo>
                      <a:pt x="601" y="252"/>
                    </a:lnTo>
                    <a:lnTo>
                      <a:pt x="609" y="255"/>
                    </a:lnTo>
                    <a:lnTo>
                      <a:pt x="616" y="258"/>
                    </a:lnTo>
                    <a:lnTo>
                      <a:pt x="616" y="258"/>
                    </a:lnTo>
                    <a:lnTo>
                      <a:pt x="628" y="266"/>
                    </a:lnTo>
                    <a:lnTo>
                      <a:pt x="638" y="276"/>
                    </a:lnTo>
                    <a:lnTo>
                      <a:pt x="647" y="285"/>
                    </a:lnTo>
                    <a:lnTo>
                      <a:pt x="658" y="294"/>
                    </a:lnTo>
                    <a:lnTo>
                      <a:pt x="675" y="316"/>
                    </a:lnTo>
                    <a:lnTo>
                      <a:pt x="693" y="338"/>
                    </a:lnTo>
                    <a:lnTo>
                      <a:pt x="693" y="338"/>
                    </a:lnTo>
                    <a:lnTo>
                      <a:pt x="707" y="356"/>
                    </a:lnTo>
                    <a:lnTo>
                      <a:pt x="723" y="375"/>
                    </a:lnTo>
                    <a:lnTo>
                      <a:pt x="723" y="375"/>
                    </a:lnTo>
                    <a:lnTo>
                      <a:pt x="742" y="397"/>
                    </a:lnTo>
                    <a:lnTo>
                      <a:pt x="767" y="422"/>
                    </a:lnTo>
                    <a:lnTo>
                      <a:pt x="793" y="448"/>
                    </a:lnTo>
                    <a:lnTo>
                      <a:pt x="823" y="476"/>
                    </a:lnTo>
                    <a:lnTo>
                      <a:pt x="885" y="533"/>
                    </a:lnTo>
                    <a:lnTo>
                      <a:pt x="948" y="591"/>
                    </a:lnTo>
                    <a:lnTo>
                      <a:pt x="948" y="591"/>
                    </a:lnTo>
                    <a:lnTo>
                      <a:pt x="1009" y="646"/>
                    </a:lnTo>
                    <a:lnTo>
                      <a:pt x="1059" y="694"/>
                    </a:lnTo>
                    <a:lnTo>
                      <a:pt x="1062" y="695"/>
                    </a:lnTo>
                    <a:lnTo>
                      <a:pt x="1065" y="698"/>
                    </a:lnTo>
                    <a:lnTo>
                      <a:pt x="1065" y="698"/>
                    </a:lnTo>
                    <a:lnTo>
                      <a:pt x="1073" y="706"/>
                    </a:lnTo>
                    <a:lnTo>
                      <a:pt x="1073" y="706"/>
                    </a:lnTo>
                    <a:lnTo>
                      <a:pt x="1076" y="710"/>
                    </a:lnTo>
                    <a:lnTo>
                      <a:pt x="1076" y="711"/>
                    </a:lnTo>
                    <a:lnTo>
                      <a:pt x="1077" y="711"/>
                    </a:lnTo>
                    <a:lnTo>
                      <a:pt x="1077" y="711"/>
                    </a:lnTo>
                    <a:lnTo>
                      <a:pt x="1086" y="725"/>
                    </a:lnTo>
                    <a:lnTo>
                      <a:pt x="1096" y="739"/>
                    </a:lnTo>
                    <a:lnTo>
                      <a:pt x="1104" y="756"/>
                    </a:lnTo>
                    <a:lnTo>
                      <a:pt x="1110" y="774"/>
                    </a:lnTo>
                    <a:lnTo>
                      <a:pt x="1113" y="784"/>
                    </a:lnTo>
                    <a:lnTo>
                      <a:pt x="1115" y="794"/>
                    </a:lnTo>
                    <a:lnTo>
                      <a:pt x="1116" y="804"/>
                    </a:lnTo>
                    <a:lnTo>
                      <a:pt x="1116" y="815"/>
                    </a:lnTo>
                    <a:lnTo>
                      <a:pt x="1116" y="826"/>
                    </a:lnTo>
                    <a:lnTo>
                      <a:pt x="1114" y="838"/>
                    </a:lnTo>
                    <a:lnTo>
                      <a:pt x="1112" y="850"/>
                    </a:lnTo>
                    <a:lnTo>
                      <a:pt x="1109" y="861"/>
                    </a:lnTo>
                    <a:lnTo>
                      <a:pt x="1109" y="861"/>
                    </a:lnTo>
                    <a:lnTo>
                      <a:pt x="1100" y="886"/>
                    </a:lnTo>
                    <a:lnTo>
                      <a:pt x="1089" y="910"/>
                    </a:lnTo>
                    <a:lnTo>
                      <a:pt x="1079" y="932"/>
                    </a:lnTo>
                    <a:lnTo>
                      <a:pt x="1066" y="952"/>
                    </a:lnTo>
                    <a:lnTo>
                      <a:pt x="1052" y="972"/>
                    </a:lnTo>
                    <a:lnTo>
                      <a:pt x="1037" y="990"/>
                    </a:lnTo>
                    <a:lnTo>
                      <a:pt x="1020" y="1008"/>
                    </a:lnTo>
                    <a:lnTo>
                      <a:pt x="1003" y="1024"/>
                    </a:lnTo>
                    <a:lnTo>
                      <a:pt x="1003" y="1024"/>
                    </a:lnTo>
                    <a:lnTo>
                      <a:pt x="979" y="1044"/>
                    </a:lnTo>
                    <a:lnTo>
                      <a:pt x="954" y="1061"/>
                    </a:lnTo>
                    <a:lnTo>
                      <a:pt x="930" y="1075"/>
                    </a:lnTo>
                    <a:lnTo>
                      <a:pt x="906" y="1087"/>
                    </a:lnTo>
                    <a:lnTo>
                      <a:pt x="882" y="1097"/>
                    </a:lnTo>
                    <a:lnTo>
                      <a:pt x="858" y="1104"/>
                    </a:lnTo>
                    <a:lnTo>
                      <a:pt x="846" y="1106"/>
                    </a:lnTo>
                    <a:lnTo>
                      <a:pt x="834" y="1108"/>
                    </a:lnTo>
                    <a:lnTo>
                      <a:pt x="823" y="1109"/>
                    </a:lnTo>
                    <a:lnTo>
                      <a:pt x="812" y="1109"/>
                    </a:lnTo>
                    <a:lnTo>
                      <a:pt x="812" y="1109"/>
                    </a:lnTo>
                    <a:lnTo>
                      <a:pt x="797" y="1108"/>
                    </a:lnTo>
                    <a:lnTo>
                      <a:pt x="797" y="1108"/>
                    </a:lnTo>
                    <a:lnTo>
                      <a:pt x="772" y="1105"/>
                    </a:lnTo>
                    <a:lnTo>
                      <a:pt x="749" y="1100"/>
                    </a:lnTo>
                    <a:lnTo>
                      <a:pt x="725" y="1093"/>
                    </a:lnTo>
                    <a:lnTo>
                      <a:pt x="702" y="1083"/>
                    </a:lnTo>
                    <a:lnTo>
                      <a:pt x="680" y="1071"/>
                    </a:lnTo>
                    <a:lnTo>
                      <a:pt x="659" y="1058"/>
                    </a:lnTo>
                    <a:lnTo>
                      <a:pt x="638" y="1041"/>
                    </a:lnTo>
                    <a:lnTo>
                      <a:pt x="618" y="1022"/>
                    </a:lnTo>
                    <a:lnTo>
                      <a:pt x="618" y="1022"/>
                    </a:lnTo>
                    <a:lnTo>
                      <a:pt x="615" y="1018"/>
                    </a:lnTo>
                    <a:lnTo>
                      <a:pt x="613" y="1014"/>
                    </a:lnTo>
                    <a:lnTo>
                      <a:pt x="613" y="1012"/>
                    </a:lnTo>
                    <a:lnTo>
                      <a:pt x="612" y="1011"/>
                    </a:lnTo>
                    <a:lnTo>
                      <a:pt x="612" y="1011"/>
                    </a:lnTo>
                    <a:lnTo>
                      <a:pt x="571" y="972"/>
                    </a:lnTo>
                    <a:lnTo>
                      <a:pt x="527" y="929"/>
                    </a:lnTo>
                    <a:lnTo>
                      <a:pt x="527" y="929"/>
                    </a:lnTo>
                    <a:lnTo>
                      <a:pt x="485" y="891"/>
                    </a:lnTo>
                    <a:lnTo>
                      <a:pt x="446" y="852"/>
                    </a:lnTo>
                    <a:lnTo>
                      <a:pt x="408" y="814"/>
                    </a:lnTo>
                    <a:lnTo>
                      <a:pt x="374" y="778"/>
                    </a:lnTo>
                    <a:lnTo>
                      <a:pt x="374" y="778"/>
                    </a:lnTo>
                    <a:lnTo>
                      <a:pt x="342" y="740"/>
                    </a:lnTo>
                    <a:lnTo>
                      <a:pt x="311" y="702"/>
                    </a:lnTo>
                    <a:lnTo>
                      <a:pt x="311" y="702"/>
                    </a:lnTo>
                    <a:lnTo>
                      <a:pt x="288" y="674"/>
                    </a:lnTo>
                    <a:lnTo>
                      <a:pt x="265" y="646"/>
                    </a:lnTo>
                    <a:lnTo>
                      <a:pt x="241" y="620"/>
                    </a:lnTo>
                    <a:lnTo>
                      <a:pt x="216" y="594"/>
                    </a:lnTo>
                    <a:lnTo>
                      <a:pt x="215" y="592"/>
                    </a:lnTo>
                    <a:lnTo>
                      <a:pt x="215" y="592"/>
                    </a:lnTo>
                    <a:lnTo>
                      <a:pt x="200" y="574"/>
                    </a:lnTo>
                    <a:lnTo>
                      <a:pt x="187" y="557"/>
                    </a:lnTo>
                    <a:lnTo>
                      <a:pt x="176" y="537"/>
                    </a:lnTo>
                    <a:lnTo>
                      <a:pt x="168" y="516"/>
                    </a:lnTo>
                    <a:lnTo>
                      <a:pt x="162" y="496"/>
                    </a:lnTo>
                    <a:lnTo>
                      <a:pt x="158" y="473"/>
                    </a:lnTo>
                    <a:lnTo>
                      <a:pt x="156" y="450"/>
                    </a:lnTo>
                    <a:lnTo>
                      <a:pt x="157" y="426"/>
                    </a:lnTo>
                    <a:lnTo>
                      <a:pt x="157" y="426"/>
                    </a:lnTo>
                    <a:lnTo>
                      <a:pt x="159" y="404"/>
                    </a:lnTo>
                    <a:lnTo>
                      <a:pt x="163" y="381"/>
                    </a:lnTo>
                    <a:lnTo>
                      <a:pt x="169" y="359"/>
                    </a:lnTo>
                    <a:lnTo>
                      <a:pt x="176" y="337"/>
                    </a:lnTo>
                    <a:lnTo>
                      <a:pt x="185" y="315"/>
                    </a:lnTo>
                    <a:lnTo>
                      <a:pt x="195" y="294"/>
                    </a:lnTo>
                    <a:lnTo>
                      <a:pt x="205" y="272"/>
                    </a:lnTo>
                    <a:lnTo>
                      <a:pt x="218" y="253"/>
                    </a:lnTo>
                    <a:lnTo>
                      <a:pt x="230" y="233"/>
                    </a:lnTo>
                    <a:lnTo>
                      <a:pt x="243" y="214"/>
                    </a:lnTo>
                    <a:lnTo>
                      <a:pt x="258" y="196"/>
                    </a:lnTo>
                    <a:lnTo>
                      <a:pt x="272" y="178"/>
                    </a:lnTo>
                    <a:lnTo>
                      <a:pt x="287" y="163"/>
                    </a:lnTo>
                    <a:lnTo>
                      <a:pt x="302" y="147"/>
                    </a:lnTo>
                    <a:lnTo>
                      <a:pt x="317" y="134"/>
                    </a:lnTo>
                    <a:lnTo>
                      <a:pt x="332" y="122"/>
                    </a:lnTo>
                    <a:lnTo>
                      <a:pt x="335" y="119"/>
                    </a:lnTo>
                    <a:lnTo>
                      <a:pt x="335" y="119"/>
                    </a:lnTo>
                    <a:lnTo>
                      <a:pt x="343" y="128"/>
                    </a:lnTo>
                    <a:lnTo>
                      <a:pt x="343" y="128"/>
                    </a:lnTo>
                    <a:lnTo>
                      <a:pt x="352" y="136"/>
                    </a:lnTo>
                    <a:lnTo>
                      <a:pt x="362" y="143"/>
                    </a:lnTo>
                    <a:lnTo>
                      <a:pt x="362" y="143"/>
                    </a:lnTo>
                    <a:lnTo>
                      <a:pt x="347" y="158"/>
                    </a:lnTo>
                    <a:lnTo>
                      <a:pt x="331" y="172"/>
                    </a:lnTo>
                    <a:lnTo>
                      <a:pt x="316" y="188"/>
                    </a:lnTo>
                    <a:lnTo>
                      <a:pt x="300" y="204"/>
                    </a:lnTo>
                    <a:lnTo>
                      <a:pt x="286" y="221"/>
                    </a:lnTo>
                    <a:lnTo>
                      <a:pt x="272" y="238"/>
                    </a:lnTo>
                    <a:lnTo>
                      <a:pt x="259" y="257"/>
                    </a:lnTo>
                    <a:lnTo>
                      <a:pt x="247" y="276"/>
                    </a:lnTo>
                    <a:lnTo>
                      <a:pt x="235" y="294"/>
                    </a:lnTo>
                    <a:lnTo>
                      <a:pt x="225" y="314"/>
                    </a:lnTo>
                    <a:lnTo>
                      <a:pt x="216" y="333"/>
                    </a:lnTo>
                    <a:lnTo>
                      <a:pt x="207" y="353"/>
                    </a:lnTo>
                    <a:lnTo>
                      <a:pt x="201" y="373"/>
                    </a:lnTo>
                    <a:lnTo>
                      <a:pt x="196" y="392"/>
                    </a:lnTo>
                    <a:lnTo>
                      <a:pt x="192" y="412"/>
                    </a:lnTo>
                    <a:lnTo>
                      <a:pt x="190" y="432"/>
                    </a:lnTo>
                    <a:lnTo>
                      <a:pt x="190" y="432"/>
                    </a:lnTo>
                    <a:lnTo>
                      <a:pt x="190" y="451"/>
                    </a:lnTo>
                    <a:lnTo>
                      <a:pt x="192" y="471"/>
                    </a:lnTo>
                    <a:lnTo>
                      <a:pt x="196" y="489"/>
                    </a:lnTo>
                    <a:lnTo>
                      <a:pt x="201" y="507"/>
                    </a:lnTo>
                    <a:lnTo>
                      <a:pt x="209" y="523"/>
                    </a:lnTo>
                    <a:lnTo>
                      <a:pt x="219" y="540"/>
                    </a:lnTo>
                    <a:lnTo>
                      <a:pt x="230" y="556"/>
                    </a:lnTo>
                    <a:lnTo>
                      <a:pt x="243" y="570"/>
                    </a:lnTo>
                    <a:lnTo>
                      <a:pt x="245" y="571"/>
                    </a:lnTo>
                    <a:lnTo>
                      <a:pt x="245" y="571"/>
                    </a:lnTo>
                    <a:lnTo>
                      <a:pt x="264" y="593"/>
                    </a:lnTo>
                    <a:lnTo>
                      <a:pt x="284" y="614"/>
                    </a:lnTo>
                    <a:lnTo>
                      <a:pt x="321" y="661"/>
                    </a:lnTo>
                    <a:lnTo>
                      <a:pt x="321" y="661"/>
                    </a:lnTo>
                    <a:lnTo>
                      <a:pt x="358" y="707"/>
                    </a:lnTo>
                    <a:lnTo>
                      <a:pt x="378" y="730"/>
                    </a:lnTo>
                    <a:lnTo>
                      <a:pt x="398" y="752"/>
                    </a:lnTo>
                    <a:lnTo>
                      <a:pt x="398" y="752"/>
                    </a:lnTo>
                    <a:lnTo>
                      <a:pt x="462" y="815"/>
                    </a:lnTo>
                    <a:lnTo>
                      <a:pt x="532" y="883"/>
                    </a:lnTo>
                    <a:lnTo>
                      <a:pt x="532" y="883"/>
                    </a:lnTo>
                    <a:lnTo>
                      <a:pt x="588" y="938"/>
                    </a:lnTo>
                    <a:lnTo>
                      <a:pt x="639" y="987"/>
                    </a:lnTo>
                    <a:lnTo>
                      <a:pt x="639" y="987"/>
                    </a:lnTo>
                    <a:lnTo>
                      <a:pt x="642" y="991"/>
                    </a:lnTo>
                    <a:lnTo>
                      <a:pt x="643" y="996"/>
                    </a:lnTo>
                    <a:lnTo>
                      <a:pt x="644" y="998"/>
                    </a:lnTo>
                    <a:lnTo>
                      <a:pt x="645" y="999"/>
                    </a:lnTo>
                    <a:lnTo>
                      <a:pt x="645" y="999"/>
                    </a:lnTo>
                    <a:lnTo>
                      <a:pt x="660" y="1011"/>
                    </a:lnTo>
                    <a:lnTo>
                      <a:pt x="675" y="1024"/>
                    </a:lnTo>
                    <a:lnTo>
                      <a:pt x="693" y="1038"/>
                    </a:lnTo>
                    <a:lnTo>
                      <a:pt x="712" y="1049"/>
                    </a:lnTo>
                    <a:lnTo>
                      <a:pt x="733" y="1060"/>
                    </a:lnTo>
                    <a:lnTo>
                      <a:pt x="743" y="1064"/>
                    </a:lnTo>
                    <a:lnTo>
                      <a:pt x="755" y="1068"/>
                    </a:lnTo>
                    <a:lnTo>
                      <a:pt x="765" y="1070"/>
                    </a:lnTo>
                    <a:lnTo>
                      <a:pt x="778" y="1073"/>
                    </a:lnTo>
                    <a:lnTo>
                      <a:pt x="789" y="1074"/>
                    </a:lnTo>
                    <a:lnTo>
                      <a:pt x="801" y="1074"/>
                    </a:lnTo>
                    <a:lnTo>
                      <a:pt x="801" y="1074"/>
                    </a:lnTo>
                    <a:lnTo>
                      <a:pt x="813" y="1074"/>
                    </a:lnTo>
                    <a:lnTo>
                      <a:pt x="813" y="1074"/>
                    </a:lnTo>
                    <a:lnTo>
                      <a:pt x="835" y="1071"/>
                    </a:lnTo>
                    <a:lnTo>
                      <a:pt x="858" y="1066"/>
                    </a:lnTo>
                    <a:lnTo>
                      <a:pt x="881" y="1058"/>
                    </a:lnTo>
                    <a:lnTo>
                      <a:pt x="904" y="1048"/>
                    </a:lnTo>
                    <a:lnTo>
                      <a:pt x="926" y="1037"/>
                    </a:lnTo>
                    <a:lnTo>
                      <a:pt x="947" y="1023"/>
                    </a:lnTo>
                    <a:lnTo>
                      <a:pt x="968" y="1008"/>
                    </a:lnTo>
                    <a:lnTo>
                      <a:pt x="986" y="990"/>
                    </a:lnTo>
                    <a:lnTo>
                      <a:pt x="986" y="990"/>
                    </a:lnTo>
                    <a:lnTo>
                      <a:pt x="1003" y="973"/>
                    </a:lnTo>
                    <a:lnTo>
                      <a:pt x="1013" y="961"/>
                    </a:lnTo>
                    <a:lnTo>
                      <a:pt x="1023" y="948"/>
                    </a:lnTo>
                    <a:lnTo>
                      <a:pt x="1034" y="934"/>
                    </a:lnTo>
                    <a:lnTo>
                      <a:pt x="1044" y="917"/>
                    </a:lnTo>
                    <a:lnTo>
                      <a:pt x="1054" y="901"/>
                    </a:lnTo>
                    <a:lnTo>
                      <a:pt x="1063" y="882"/>
                    </a:lnTo>
                    <a:lnTo>
                      <a:pt x="1070" y="863"/>
                    </a:lnTo>
                    <a:lnTo>
                      <a:pt x="1075" y="844"/>
                    </a:lnTo>
                    <a:lnTo>
                      <a:pt x="1076" y="834"/>
                    </a:lnTo>
                    <a:lnTo>
                      <a:pt x="1077" y="824"/>
                    </a:lnTo>
                    <a:lnTo>
                      <a:pt x="1077" y="814"/>
                    </a:lnTo>
                    <a:lnTo>
                      <a:pt x="1077" y="804"/>
                    </a:lnTo>
                    <a:lnTo>
                      <a:pt x="1076" y="794"/>
                    </a:lnTo>
                    <a:lnTo>
                      <a:pt x="1074" y="784"/>
                    </a:lnTo>
                    <a:lnTo>
                      <a:pt x="1071" y="773"/>
                    </a:lnTo>
                    <a:lnTo>
                      <a:pt x="1067" y="764"/>
                    </a:lnTo>
                    <a:lnTo>
                      <a:pt x="1062" y="754"/>
                    </a:lnTo>
                    <a:lnTo>
                      <a:pt x="1055" y="745"/>
                    </a:lnTo>
                    <a:lnTo>
                      <a:pt x="1048" y="734"/>
                    </a:lnTo>
                    <a:lnTo>
                      <a:pt x="1040" y="725"/>
                    </a:lnTo>
                    <a:lnTo>
                      <a:pt x="1040" y="725"/>
                    </a:lnTo>
                    <a:lnTo>
                      <a:pt x="1012" y="698"/>
                    </a:lnTo>
                    <a:lnTo>
                      <a:pt x="979" y="667"/>
                    </a:lnTo>
                    <a:lnTo>
                      <a:pt x="900" y="596"/>
                    </a:lnTo>
                    <a:lnTo>
                      <a:pt x="900" y="596"/>
                    </a:lnTo>
                    <a:lnTo>
                      <a:pt x="812" y="515"/>
                    </a:lnTo>
                    <a:lnTo>
                      <a:pt x="773" y="479"/>
                    </a:lnTo>
                    <a:lnTo>
                      <a:pt x="741" y="448"/>
                    </a:lnTo>
                    <a:lnTo>
                      <a:pt x="741" y="448"/>
                    </a:lnTo>
                    <a:lnTo>
                      <a:pt x="722" y="427"/>
                    </a:lnTo>
                    <a:lnTo>
                      <a:pt x="703" y="407"/>
                    </a:lnTo>
                    <a:lnTo>
                      <a:pt x="667" y="363"/>
                    </a:lnTo>
                    <a:lnTo>
                      <a:pt x="667" y="363"/>
                    </a:lnTo>
                    <a:lnTo>
                      <a:pt x="649" y="341"/>
                    </a:lnTo>
                    <a:lnTo>
                      <a:pt x="649" y="341"/>
                    </a:lnTo>
                    <a:lnTo>
                      <a:pt x="642" y="332"/>
                    </a:lnTo>
                    <a:lnTo>
                      <a:pt x="642" y="332"/>
                    </a:lnTo>
                    <a:lnTo>
                      <a:pt x="632" y="318"/>
                    </a:lnTo>
                    <a:lnTo>
                      <a:pt x="619" y="305"/>
                    </a:lnTo>
                    <a:lnTo>
                      <a:pt x="612" y="298"/>
                    </a:lnTo>
                    <a:lnTo>
                      <a:pt x="605" y="293"/>
                    </a:lnTo>
                    <a:lnTo>
                      <a:pt x="598" y="290"/>
                    </a:lnTo>
                    <a:lnTo>
                      <a:pt x="591" y="288"/>
                    </a:lnTo>
                    <a:lnTo>
                      <a:pt x="591" y="288"/>
                    </a:lnTo>
                    <a:lnTo>
                      <a:pt x="581" y="287"/>
                    </a:lnTo>
                    <a:lnTo>
                      <a:pt x="581" y="287"/>
                    </a:lnTo>
                    <a:lnTo>
                      <a:pt x="569" y="288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46" y="292"/>
                    </a:lnTo>
                    <a:lnTo>
                      <a:pt x="536" y="293"/>
                    </a:lnTo>
                    <a:lnTo>
                      <a:pt x="536" y="293"/>
                    </a:lnTo>
                    <a:lnTo>
                      <a:pt x="529" y="292"/>
                    </a:lnTo>
                    <a:lnTo>
                      <a:pt x="527" y="303"/>
                    </a:lnTo>
                    <a:lnTo>
                      <a:pt x="527" y="303"/>
                    </a:lnTo>
                    <a:lnTo>
                      <a:pt x="525" y="302"/>
                    </a:lnTo>
                    <a:lnTo>
                      <a:pt x="525" y="300"/>
                    </a:lnTo>
                    <a:lnTo>
                      <a:pt x="525" y="300"/>
                    </a:lnTo>
                    <a:lnTo>
                      <a:pt x="525" y="297"/>
                    </a:lnTo>
                    <a:lnTo>
                      <a:pt x="527" y="296"/>
                    </a:lnTo>
                    <a:lnTo>
                      <a:pt x="527" y="296"/>
                    </a:lnTo>
                    <a:lnTo>
                      <a:pt x="518" y="299"/>
                    </a:lnTo>
                    <a:lnTo>
                      <a:pt x="518" y="299"/>
                    </a:lnTo>
                    <a:lnTo>
                      <a:pt x="512" y="301"/>
                    </a:lnTo>
                    <a:lnTo>
                      <a:pt x="512" y="301"/>
                    </a:lnTo>
                    <a:lnTo>
                      <a:pt x="502" y="308"/>
                    </a:lnTo>
                    <a:lnTo>
                      <a:pt x="492" y="315"/>
                    </a:lnTo>
                    <a:lnTo>
                      <a:pt x="484" y="323"/>
                    </a:lnTo>
                    <a:lnTo>
                      <a:pt x="477" y="332"/>
                    </a:lnTo>
                    <a:lnTo>
                      <a:pt x="477" y="332"/>
                    </a:lnTo>
                    <a:lnTo>
                      <a:pt x="464" y="349"/>
                    </a:lnTo>
                    <a:lnTo>
                      <a:pt x="464" y="349"/>
                    </a:lnTo>
                    <a:lnTo>
                      <a:pt x="449" y="368"/>
                    </a:lnTo>
                    <a:lnTo>
                      <a:pt x="442" y="377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0" y="401"/>
                    </a:lnTo>
                    <a:lnTo>
                      <a:pt x="427" y="413"/>
                    </a:lnTo>
                    <a:lnTo>
                      <a:pt x="425" y="425"/>
                    </a:lnTo>
                    <a:lnTo>
                      <a:pt x="425" y="437"/>
                    </a:lnTo>
                    <a:lnTo>
                      <a:pt x="426" y="447"/>
                    </a:lnTo>
                    <a:lnTo>
                      <a:pt x="428" y="457"/>
                    </a:lnTo>
                    <a:lnTo>
                      <a:pt x="431" y="468"/>
                    </a:lnTo>
                    <a:lnTo>
                      <a:pt x="436" y="477"/>
                    </a:lnTo>
                    <a:lnTo>
                      <a:pt x="441" y="486"/>
                    </a:lnTo>
                    <a:lnTo>
                      <a:pt x="447" y="495"/>
                    </a:lnTo>
                    <a:lnTo>
                      <a:pt x="453" y="504"/>
                    </a:lnTo>
                    <a:lnTo>
                      <a:pt x="460" y="511"/>
                    </a:lnTo>
                    <a:lnTo>
                      <a:pt x="476" y="527"/>
                    </a:lnTo>
                    <a:lnTo>
                      <a:pt x="491" y="540"/>
                    </a:lnTo>
                    <a:lnTo>
                      <a:pt x="491" y="540"/>
                    </a:lnTo>
                    <a:lnTo>
                      <a:pt x="504" y="550"/>
                    </a:lnTo>
                    <a:lnTo>
                      <a:pt x="519" y="564"/>
                    </a:lnTo>
                    <a:lnTo>
                      <a:pt x="555" y="601"/>
                    </a:lnTo>
                    <a:lnTo>
                      <a:pt x="636" y="684"/>
                    </a:lnTo>
                    <a:lnTo>
                      <a:pt x="636" y="684"/>
                    </a:lnTo>
                    <a:lnTo>
                      <a:pt x="682" y="732"/>
                    </a:lnTo>
                    <a:lnTo>
                      <a:pt x="682" y="732"/>
                    </a:lnTo>
                    <a:lnTo>
                      <a:pt x="707" y="757"/>
                    </a:lnTo>
                    <a:lnTo>
                      <a:pt x="731" y="783"/>
                    </a:lnTo>
                    <a:lnTo>
                      <a:pt x="731" y="783"/>
                    </a:lnTo>
                    <a:lnTo>
                      <a:pt x="769" y="823"/>
                    </a:lnTo>
                    <a:lnTo>
                      <a:pt x="770" y="824"/>
                    </a:lnTo>
                    <a:lnTo>
                      <a:pt x="772" y="824"/>
                    </a:lnTo>
                    <a:lnTo>
                      <a:pt x="772" y="824"/>
                    </a:lnTo>
                    <a:lnTo>
                      <a:pt x="776" y="826"/>
                    </a:lnTo>
                    <a:lnTo>
                      <a:pt x="780" y="829"/>
                    </a:lnTo>
                    <a:lnTo>
                      <a:pt x="780" y="829"/>
                    </a:lnTo>
                    <a:lnTo>
                      <a:pt x="789" y="838"/>
                    </a:lnTo>
                    <a:lnTo>
                      <a:pt x="789" y="838"/>
                    </a:lnTo>
                    <a:lnTo>
                      <a:pt x="804" y="852"/>
                    </a:lnTo>
                    <a:lnTo>
                      <a:pt x="812" y="860"/>
                    </a:lnTo>
                    <a:lnTo>
                      <a:pt x="818" y="867"/>
                    </a:lnTo>
                    <a:lnTo>
                      <a:pt x="824" y="876"/>
                    </a:lnTo>
                    <a:lnTo>
                      <a:pt x="829" y="884"/>
                    </a:lnTo>
                    <a:lnTo>
                      <a:pt x="833" y="893"/>
                    </a:lnTo>
                    <a:lnTo>
                      <a:pt x="835" y="904"/>
                    </a:lnTo>
                    <a:lnTo>
                      <a:pt x="835" y="904"/>
                    </a:lnTo>
                    <a:lnTo>
                      <a:pt x="836" y="912"/>
                    </a:lnTo>
                    <a:lnTo>
                      <a:pt x="836" y="920"/>
                    </a:lnTo>
                    <a:lnTo>
                      <a:pt x="834" y="929"/>
                    </a:lnTo>
                    <a:lnTo>
                      <a:pt x="832" y="939"/>
                    </a:lnTo>
                    <a:lnTo>
                      <a:pt x="828" y="947"/>
                    </a:lnTo>
                    <a:lnTo>
                      <a:pt x="823" y="955"/>
                    </a:lnTo>
                    <a:lnTo>
                      <a:pt x="818" y="962"/>
                    </a:lnTo>
                    <a:lnTo>
                      <a:pt x="811" y="969"/>
                    </a:lnTo>
                    <a:lnTo>
                      <a:pt x="811" y="969"/>
                    </a:lnTo>
                    <a:lnTo>
                      <a:pt x="797" y="980"/>
                    </a:lnTo>
                    <a:lnTo>
                      <a:pt x="790" y="985"/>
                    </a:lnTo>
                    <a:lnTo>
                      <a:pt x="783" y="989"/>
                    </a:lnTo>
                    <a:lnTo>
                      <a:pt x="774" y="993"/>
                    </a:lnTo>
                    <a:lnTo>
                      <a:pt x="766" y="997"/>
                    </a:lnTo>
                    <a:lnTo>
                      <a:pt x="758" y="999"/>
                    </a:lnTo>
                    <a:lnTo>
                      <a:pt x="750" y="999"/>
                    </a:lnTo>
                    <a:lnTo>
                      <a:pt x="750" y="999"/>
                    </a:lnTo>
                    <a:lnTo>
                      <a:pt x="741" y="999"/>
                    </a:lnTo>
                    <a:lnTo>
                      <a:pt x="733" y="997"/>
                    </a:lnTo>
                    <a:lnTo>
                      <a:pt x="733" y="997"/>
                    </a:lnTo>
                    <a:lnTo>
                      <a:pt x="717" y="991"/>
                    </a:lnTo>
                    <a:lnTo>
                      <a:pt x="701" y="984"/>
                    </a:lnTo>
                    <a:lnTo>
                      <a:pt x="687" y="975"/>
                    </a:lnTo>
                    <a:lnTo>
                      <a:pt x="672" y="964"/>
                    </a:lnTo>
                    <a:lnTo>
                      <a:pt x="671" y="962"/>
                    </a:lnTo>
                    <a:lnTo>
                      <a:pt x="669" y="962"/>
                    </a:lnTo>
                    <a:lnTo>
                      <a:pt x="669" y="962"/>
                    </a:lnTo>
                    <a:lnTo>
                      <a:pt x="665" y="960"/>
                    </a:lnTo>
                    <a:lnTo>
                      <a:pt x="661" y="957"/>
                    </a:lnTo>
                    <a:lnTo>
                      <a:pt x="661" y="957"/>
                    </a:lnTo>
                    <a:lnTo>
                      <a:pt x="654" y="949"/>
                    </a:lnTo>
                    <a:lnTo>
                      <a:pt x="646" y="940"/>
                    </a:lnTo>
                    <a:lnTo>
                      <a:pt x="633" y="921"/>
                    </a:lnTo>
                    <a:lnTo>
                      <a:pt x="633" y="921"/>
                    </a:lnTo>
                    <a:lnTo>
                      <a:pt x="619" y="903"/>
                    </a:lnTo>
                    <a:lnTo>
                      <a:pt x="612" y="893"/>
                    </a:lnTo>
                    <a:lnTo>
                      <a:pt x="605" y="884"/>
                    </a:lnTo>
                    <a:lnTo>
                      <a:pt x="605" y="884"/>
                    </a:lnTo>
                    <a:lnTo>
                      <a:pt x="547" y="826"/>
                    </a:lnTo>
                    <a:lnTo>
                      <a:pt x="474" y="753"/>
                    </a:lnTo>
                    <a:lnTo>
                      <a:pt x="450" y="729"/>
                    </a:lnTo>
                    <a:lnTo>
                      <a:pt x="450" y="729"/>
                    </a:lnTo>
                    <a:lnTo>
                      <a:pt x="418" y="698"/>
                    </a:lnTo>
                    <a:lnTo>
                      <a:pt x="418" y="698"/>
                    </a:lnTo>
                    <a:lnTo>
                      <a:pt x="391" y="670"/>
                    </a:lnTo>
                    <a:lnTo>
                      <a:pt x="363" y="643"/>
                    </a:lnTo>
                    <a:lnTo>
                      <a:pt x="337" y="614"/>
                    </a:lnTo>
                    <a:lnTo>
                      <a:pt x="325" y="599"/>
                    </a:lnTo>
                    <a:lnTo>
                      <a:pt x="313" y="584"/>
                    </a:lnTo>
                    <a:lnTo>
                      <a:pt x="313" y="584"/>
                    </a:lnTo>
                    <a:lnTo>
                      <a:pt x="304" y="571"/>
                    </a:lnTo>
                    <a:lnTo>
                      <a:pt x="296" y="559"/>
                    </a:lnTo>
                    <a:lnTo>
                      <a:pt x="289" y="545"/>
                    </a:lnTo>
                    <a:lnTo>
                      <a:pt x="282" y="533"/>
                    </a:lnTo>
                    <a:lnTo>
                      <a:pt x="269" y="506"/>
                    </a:lnTo>
                    <a:lnTo>
                      <a:pt x="258" y="477"/>
                    </a:lnTo>
                    <a:lnTo>
                      <a:pt x="256" y="471"/>
                    </a:lnTo>
                    <a:lnTo>
                      <a:pt x="256" y="471"/>
                    </a:lnTo>
                    <a:lnTo>
                      <a:pt x="251" y="457"/>
                    </a:lnTo>
                    <a:lnTo>
                      <a:pt x="248" y="444"/>
                    </a:lnTo>
                    <a:lnTo>
                      <a:pt x="247" y="431"/>
                    </a:lnTo>
                    <a:lnTo>
                      <a:pt x="247" y="418"/>
                    </a:lnTo>
                    <a:lnTo>
                      <a:pt x="248" y="405"/>
                    </a:lnTo>
                    <a:lnTo>
                      <a:pt x="251" y="392"/>
                    </a:lnTo>
                    <a:lnTo>
                      <a:pt x="255" y="378"/>
                    </a:lnTo>
                    <a:lnTo>
                      <a:pt x="260" y="363"/>
                    </a:lnTo>
                    <a:lnTo>
                      <a:pt x="260" y="363"/>
                    </a:lnTo>
                    <a:lnTo>
                      <a:pt x="267" y="347"/>
                    </a:lnTo>
                    <a:lnTo>
                      <a:pt x="274" y="330"/>
                    </a:lnTo>
                    <a:lnTo>
                      <a:pt x="283" y="315"/>
                    </a:lnTo>
                    <a:lnTo>
                      <a:pt x="291" y="298"/>
                    </a:lnTo>
                    <a:lnTo>
                      <a:pt x="300" y="284"/>
                    </a:lnTo>
                    <a:lnTo>
                      <a:pt x="311" y="269"/>
                    </a:lnTo>
                    <a:lnTo>
                      <a:pt x="321" y="255"/>
                    </a:lnTo>
                    <a:lnTo>
                      <a:pt x="332" y="240"/>
                    </a:lnTo>
                    <a:lnTo>
                      <a:pt x="345" y="227"/>
                    </a:lnTo>
                    <a:lnTo>
                      <a:pt x="357" y="215"/>
                    </a:lnTo>
                    <a:lnTo>
                      <a:pt x="370" y="202"/>
                    </a:lnTo>
                    <a:lnTo>
                      <a:pt x="384" y="190"/>
                    </a:lnTo>
                    <a:lnTo>
                      <a:pt x="397" y="178"/>
                    </a:lnTo>
                    <a:lnTo>
                      <a:pt x="413" y="168"/>
                    </a:lnTo>
                    <a:lnTo>
                      <a:pt x="428" y="158"/>
                    </a:lnTo>
                    <a:lnTo>
                      <a:pt x="444" y="147"/>
                    </a:lnTo>
                    <a:lnTo>
                      <a:pt x="444" y="147"/>
                    </a:lnTo>
                    <a:lnTo>
                      <a:pt x="454" y="143"/>
                    </a:lnTo>
                    <a:lnTo>
                      <a:pt x="464" y="137"/>
                    </a:lnTo>
                    <a:lnTo>
                      <a:pt x="464" y="137"/>
                    </a:lnTo>
                    <a:lnTo>
                      <a:pt x="492" y="123"/>
                    </a:lnTo>
                    <a:lnTo>
                      <a:pt x="492" y="123"/>
                    </a:lnTo>
                    <a:lnTo>
                      <a:pt x="512" y="115"/>
                    </a:lnTo>
                    <a:lnTo>
                      <a:pt x="532" y="110"/>
                    </a:lnTo>
                    <a:lnTo>
                      <a:pt x="553" y="107"/>
                    </a:lnTo>
                    <a:lnTo>
                      <a:pt x="574" y="106"/>
                    </a:lnTo>
                    <a:lnTo>
                      <a:pt x="574" y="106"/>
                    </a:lnTo>
                    <a:lnTo>
                      <a:pt x="590" y="106"/>
                    </a:lnTo>
                    <a:lnTo>
                      <a:pt x="605" y="108"/>
                    </a:lnTo>
                    <a:lnTo>
                      <a:pt x="621" y="110"/>
                    </a:lnTo>
                    <a:lnTo>
                      <a:pt x="636" y="114"/>
                    </a:lnTo>
                    <a:lnTo>
                      <a:pt x="636" y="114"/>
                    </a:lnTo>
                    <a:lnTo>
                      <a:pt x="657" y="120"/>
                    </a:lnTo>
                    <a:lnTo>
                      <a:pt x="657" y="120"/>
                    </a:lnTo>
                    <a:lnTo>
                      <a:pt x="670" y="122"/>
                    </a:lnTo>
                    <a:lnTo>
                      <a:pt x="682" y="126"/>
                    </a:lnTo>
                    <a:lnTo>
                      <a:pt x="695" y="131"/>
                    </a:lnTo>
                    <a:lnTo>
                      <a:pt x="701" y="134"/>
                    </a:lnTo>
                    <a:lnTo>
                      <a:pt x="706" y="137"/>
                    </a:lnTo>
                    <a:lnTo>
                      <a:pt x="706" y="137"/>
                    </a:lnTo>
                    <a:lnTo>
                      <a:pt x="725" y="152"/>
                    </a:lnTo>
                    <a:lnTo>
                      <a:pt x="738" y="162"/>
                    </a:lnTo>
                    <a:lnTo>
                      <a:pt x="740" y="162"/>
                    </a:lnTo>
                    <a:lnTo>
                      <a:pt x="740" y="162"/>
                    </a:lnTo>
                    <a:lnTo>
                      <a:pt x="745" y="163"/>
                    </a:lnTo>
                    <a:lnTo>
                      <a:pt x="751" y="166"/>
                    </a:lnTo>
                    <a:lnTo>
                      <a:pt x="755" y="170"/>
                    </a:lnTo>
                    <a:lnTo>
                      <a:pt x="757" y="175"/>
                    </a:lnTo>
                    <a:lnTo>
                      <a:pt x="758" y="177"/>
                    </a:lnTo>
                    <a:lnTo>
                      <a:pt x="759" y="177"/>
                    </a:lnTo>
                    <a:lnTo>
                      <a:pt x="759" y="177"/>
                    </a:lnTo>
                    <a:lnTo>
                      <a:pt x="771" y="190"/>
                    </a:lnTo>
                    <a:lnTo>
                      <a:pt x="785" y="201"/>
                    </a:lnTo>
                    <a:lnTo>
                      <a:pt x="812" y="223"/>
                    </a:lnTo>
                    <a:lnTo>
                      <a:pt x="812" y="223"/>
                    </a:lnTo>
                    <a:lnTo>
                      <a:pt x="837" y="244"/>
                    </a:lnTo>
                    <a:lnTo>
                      <a:pt x="850" y="255"/>
                    </a:lnTo>
                    <a:lnTo>
                      <a:pt x="862" y="266"/>
                    </a:lnTo>
                    <a:lnTo>
                      <a:pt x="862" y="266"/>
                    </a:lnTo>
                    <a:lnTo>
                      <a:pt x="948" y="356"/>
                    </a:lnTo>
                    <a:lnTo>
                      <a:pt x="1033" y="446"/>
                    </a:lnTo>
                    <a:lnTo>
                      <a:pt x="1033" y="446"/>
                    </a:lnTo>
                    <a:lnTo>
                      <a:pt x="1054" y="472"/>
                    </a:lnTo>
                    <a:lnTo>
                      <a:pt x="1054" y="472"/>
                    </a:lnTo>
                    <a:lnTo>
                      <a:pt x="1071" y="489"/>
                    </a:lnTo>
                    <a:lnTo>
                      <a:pt x="1086" y="508"/>
                    </a:lnTo>
                    <a:lnTo>
                      <a:pt x="1104" y="523"/>
                    </a:lnTo>
                    <a:lnTo>
                      <a:pt x="1113" y="531"/>
                    </a:lnTo>
                    <a:lnTo>
                      <a:pt x="1123" y="538"/>
                    </a:lnTo>
                    <a:lnTo>
                      <a:pt x="1123" y="538"/>
                    </a:lnTo>
                    <a:lnTo>
                      <a:pt x="1139" y="549"/>
                    </a:lnTo>
                    <a:lnTo>
                      <a:pt x="1155" y="563"/>
                    </a:lnTo>
                    <a:lnTo>
                      <a:pt x="1169" y="577"/>
                    </a:lnTo>
                    <a:lnTo>
                      <a:pt x="1182" y="592"/>
                    </a:lnTo>
                    <a:lnTo>
                      <a:pt x="1182" y="592"/>
                    </a:lnTo>
                    <a:lnTo>
                      <a:pt x="1186" y="597"/>
                    </a:lnTo>
                    <a:lnTo>
                      <a:pt x="1187" y="602"/>
                    </a:lnTo>
                    <a:lnTo>
                      <a:pt x="1187" y="604"/>
                    </a:lnTo>
                    <a:lnTo>
                      <a:pt x="1188" y="605"/>
                    </a:lnTo>
                    <a:lnTo>
                      <a:pt x="1188" y="605"/>
                    </a:lnTo>
                    <a:lnTo>
                      <a:pt x="1194" y="614"/>
                    </a:lnTo>
                    <a:lnTo>
                      <a:pt x="1199" y="624"/>
                    </a:lnTo>
                    <a:lnTo>
                      <a:pt x="1199" y="624"/>
                    </a:lnTo>
                    <a:lnTo>
                      <a:pt x="1213" y="660"/>
                    </a:lnTo>
                    <a:lnTo>
                      <a:pt x="1213" y="660"/>
                    </a:lnTo>
                    <a:lnTo>
                      <a:pt x="1224" y="685"/>
                    </a:lnTo>
                    <a:lnTo>
                      <a:pt x="1233" y="709"/>
                    </a:lnTo>
                    <a:lnTo>
                      <a:pt x="1233" y="709"/>
                    </a:lnTo>
                    <a:lnTo>
                      <a:pt x="1239" y="730"/>
                    </a:lnTo>
                    <a:lnTo>
                      <a:pt x="1244" y="750"/>
                    </a:lnTo>
                    <a:lnTo>
                      <a:pt x="1249" y="769"/>
                    </a:lnTo>
                    <a:lnTo>
                      <a:pt x="1253" y="788"/>
                    </a:lnTo>
                    <a:lnTo>
                      <a:pt x="1255" y="808"/>
                    </a:lnTo>
                    <a:lnTo>
                      <a:pt x="1256" y="826"/>
                    </a:lnTo>
                    <a:lnTo>
                      <a:pt x="1256" y="846"/>
                    </a:lnTo>
                    <a:lnTo>
                      <a:pt x="1254" y="864"/>
                    </a:lnTo>
                    <a:lnTo>
                      <a:pt x="1254" y="864"/>
                    </a:lnTo>
                    <a:lnTo>
                      <a:pt x="1252" y="876"/>
                    </a:lnTo>
                    <a:lnTo>
                      <a:pt x="1246" y="887"/>
                    </a:lnTo>
                    <a:lnTo>
                      <a:pt x="1235" y="911"/>
                    </a:lnTo>
                    <a:lnTo>
                      <a:pt x="1235" y="911"/>
                    </a:lnTo>
                    <a:lnTo>
                      <a:pt x="1228" y="926"/>
                    </a:lnTo>
                    <a:lnTo>
                      <a:pt x="1228" y="926"/>
                    </a:lnTo>
                    <a:lnTo>
                      <a:pt x="1218" y="950"/>
                    </a:lnTo>
                    <a:lnTo>
                      <a:pt x="1218" y="950"/>
                    </a:lnTo>
                    <a:lnTo>
                      <a:pt x="1204" y="979"/>
                    </a:lnTo>
                    <a:lnTo>
                      <a:pt x="1197" y="993"/>
                    </a:lnTo>
                    <a:lnTo>
                      <a:pt x="1190" y="1007"/>
                    </a:lnTo>
                    <a:lnTo>
                      <a:pt x="1190" y="1007"/>
                    </a:lnTo>
                    <a:lnTo>
                      <a:pt x="1180" y="1021"/>
                    </a:lnTo>
                    <a:lnTo>
                      <a:pt x="1170" y="1036"/>
                    </a:lnTo>
                    <a:lnTo>
                      <a:pt x="1159" y="1049"/>
                    </a:lnTo>
                    <a:lnTo>
                      <a:pt x="1146" y="1064"/>
                    </a:lnTo>
                    <a:lnTo>
                      <a:pt x="1133" y="1077"/>
                    </a:lnTo>
                    <a:lnTo>
                      <a:pt x="1119" y="1090"/>
                    </a:lnTo>
                    <a:lnTo>
                      <a:pt x="1105" y="1102"/>
                    </a:lnTo>
                    <a:lnTo>
                      <a:pt x="1089" y="1113"/>
                    </a:lnTo>
                    <a:lnTo>
                      <a:pt x="1079" y="1121"/>
                    </a:lnTo>
                    <a:lnTo>
                      <a:pt x="1079" y="1121"/>
                    </a:lnTo>
                    <a:lnTo>
                      <a:pt x="1051" y="1141"/>
                    </a:lnTo>
                    <a:lnTo>
                      <a:pt x="1022" y="1162"/>
                    </a:lnTo>
                    <a:lnTo>
                      <a:pt x="992" y="1180"/>
                    </a:lnTo>
                    <a:lnTo>
                      <a:pt x="962" y="1197"/>
                    </a:lnTo>
                    <a:lnTo>
                      <a:pt x="947" y="1205"/>
                    </a:lnTo>
                    <a:lnTo>
                      <a:pt x="930" y="1212"/>
                    </a:lnTo>
                    <a:lnTo>
                      <a:pt x="915" y="1219"/>
                    </a:lnTo>
                    <a:lnTo>
                      <a:pt x="898" y="1224"/>
                    </a:lnTo>
                    <a:lnTo>
                      <a:pt x="881" y="1228"/>
                    </a:lnTo>
                    <a:lnTo>
                      <a:pt x="863" y="1231"/>
                    </a:lnTo>
                    <a:lnTo>
                      <a:pt x="846" y="1233"/>
                    </a:lnTo>
                    <a:lnTo>
                      <a:pt x="828" y="1235"/>
                    </a:lnTo>
                    <a:lnTo>
                      <a:pt x="828" y="1235"/>
                    </a:lnTo>
                    <a:lnTo>
                      <a:pt x="808" y="1235"/>
                    </a:lnTo>
                    <a:lnTo>
                      <a:pt x="808" y="123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1" name="Freeform 605">
                <a:extLst>
                  <a:ext uri="{FF2B5EF4-FFF2-40B4-BE49-F238E27FC236}">
                    <a16:creationId xmlns:a16="http://schemas.microsoft.com/office/drawing/2014/main" id="{1B9263A9-6F33-42DF-8EB9-F7EBF1821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426" y="2120900"/>
                <a:ext cx="365125" cy="185738"/>
              </a:xfrm>
              <a:custGeom>
                <a:avLst/>
                <a:gdLst/>
                <a:ahLst/>
                <a:cxnLst>
                  <a:cxn ang="0">
                    <a:pos x="588" y="352"/>
                  </a:cxn>
                  <a:cxn ang="0">
                    <a:pos x="575" y="342"/>
                  </a:cxn>
                  <a:cxn ang="0">
                    <a:pos x="572" y="332"/>
                  </a:cxn>
                  <a:cxn ang="0">
                    <a:pos x="578" y="321"/>
                  </a:cxn>
                  <a:cxn ang="0">
                    <a:pos x="590" y="315"/>
                  </a:cxn>
                  <a:cxn ang="0">
                    <a:pos x="621" y="298"/>
                  </a:cxn>
                  <a:cxn ang="0">
                    <a:pos x="648" y="276"/>
                  </a:cxn>
                  <a:cxn ang="0">
                    <a:pos x="656" y="257"/>
                  </a:cxn>
                  <a:cxn ang="0">
                    <a:pos x="657" y="247"/>
                  </a:cxn>
                  <a:cxn ang="0">
                    <a:pos x="649" y="228"/>
                  </a:cxn>
                  <a:cxn ang="0">
                    <a:pos x="630" y="207"/>
                  </a:cxn>
                  <a:cxn ang="0">
                    <a:pos x="597" y="182"/>
                  </a:cxn>
                  <a:cxn ang="0">
                    <a:pos x="556" y="149"/>
                  </a:cxn>
                  <a:cxn ang="0">
                    <a:pos x="503" y="102"/>
                  </a:cxn>
                  <a:cxn ang="0">
                    <a:pos x="445" y="66"/>
                  </a:cxn>
                  <a:cxn ang="0">
                    <a:pos x="412" y="55"/>
                  </a:cxn>
                  <a:cxn ang="0">
                    <a:pos x="368" y="45"/>
                  </a:cxn>
                  <a:cxn ang="0">
                    <a:pos x="276" y="37"/>
                  </a:cxn>
                  <a:cxn ang="0">
                    <a:pos x="224" y="40"/>
                  </a:cxn>
                  <a:cxn ang="0">
                    <a:pos x="172" y="48"/>
                  </a:cxn>
                  <a:cxn ang="0">
                    <a:pos x="131" y="60"/>
                  </a:cxn>
                  <a:cxn ang="0">
                    <a:pos x="95" y="77"/>
                  </a:cxn>
                  <a:cxn ang="0">
                    <a:pos x="75" y="91"/>
                  </a:cxn>
                  <a:cxn ang="0">
                    <a:pos x="57" y="106"/>
                  </a:cxn>
                  <a:cxn ang="0">
                    <a:pos x="28" y="128"/>
                  </a:cxn>
                  <a:cxn ang="0">
                    <a:pos x="20" y="130"/>
                  </a:cxn>
                  <a:cxn ang="0">
                    <a:pos x="13" y="129"/>
                  </a:cxn>
                  <a:cxn ang="0">
                    <a:pos x="0" y="113"/>
                  </a:cxn>
                  <a:cxn ang="0">
                    <a:pos x="0" y="106"/>
                  </a:cxn>
                  <a:cxn ang="0">
                    <a:pos x="8" y="98"/>
                  </a:cxn>
                  <a:cxn ang="0">
                    <a:pos x="23" y="89"/>
                  </a:cxn>
                  <a:cxn ang="0">
                    <a:pos x="48" y="66"/>
                  </a:cxn>
                  <a:cxn ang="0">
                    <a:pos x="71" y="50"/>
                  </a:cxn>
                  <a:cxn ang="0">
                    <a:pos x="104" y="31"/>
                  </a:cxn>
                  <a:cxn ang="0">
                    <a:pos x="149" y="14"/>
                  </a:cxn>
                  <a:cxn ang="0">
                    <a:pos x="199" y="5"/>
                  </a:cxn>
                  <a:cxn ang="0">
                    <a:pos x="259" y="1"/>
                  </a:cxn>
                  <a:cxn ang="0">
                    <a:pos x="318" y="1"/>
                  </a:cxn>
                  <a:cxn ang="0">
                    <a:pos x="404" y="12"/>
                  </a:cxn>
                  <a:cxn ang="0">
                    <a:pos x="473" y="37"/>
                  </a:cxn>
                  <a:cxn ang="0">
                    <a:pos x="512" y="62"/>
                  </a:cxn>
                  <a:cxn ang="0">
                    <a:pos x="570" y="112"/>
                  </a:cxn>
                  <a:cxn ang="0">
                    <a:pos x="585" y="126"/>
                  </a:cxn>
                  <a:cxn ang="0">
                    <a:pos x="619" y="153"/>
                  </a:cxn>
                  <a:cxn ang="0">
                    <a:pos x="662" y="190"/>
                  </a:cxn>
                  <a:cxn ang="0">
                    <a:pos x="681" y="213"/>
                  </a:cxn>
                  <a:cxn ang="0">
                    <a:pos x="690" y="243"/>
                  </a:cxn>
                  <a:cxn ang="0">
                    <a:pos x="687" y="274"/>
                  </a:cxn>
                  <a:cxn ang="0">
                    <a:pos x="677" y="295"/>
                  </a:cxn>
                  <a:cxn ang="0">
                    <a:pos x="654" y="320"/>
                  </a:cxn>
                  <a:cxn ang="0">
                    <a:pos x="615" y="343"/>
                  </a:cxn>
                  <a:cxn ang="0">
                    <a:pos x="600" y="350"/>
                  </a:cxn>
                  <a:cxn ang="0">
                    <a:pos x="591" y="352"/>
                  </a:cxn>
                </a:cxnLst>
                <a:rect l="0" t="0" r="r" b="b"/>
                <a:pathLst>
                  <a:path w="690" h="352">
                    <a:moveTo>
                      <a:pt x="591" y="352"/>
                    </a:moveTo>
                    <a:lnTo>
                      <a:pt x="591" y="352"/>
                    </a:lnTo>
                    <a:lnTo>
                      <a:pt x="588" y="352"/>
                    </a:lnTo>
                    <a:lnTo>
                      <a:pt x="585" y="351"/>
                    </a:lnTo>
                    <a:lnTo>
                      <a:pt x="579" y="347"/>
                    </a:lnTo>
                    <a:lnTo>
                      <a:pt x="575" y="342"/>
                    </a:lnTo>
                    <a:lnTo>
                      <a:pt x="572" y="337"/>
                    </a:lnTo>
                    <a:lnTo>
                      <a:pt x="572" y="337"/>
                    </a:lnTo>
                    <a:lnTo>
                      <a:pt x="572" y="332"/>
                    </a:lnTo>
                    <a:lnTo>
                      <a:pt x="572" y="328"/>
                    </a:lnTo>
                    <a:lnTo>
                      <a:pt x="575" y="323"/>
                    </a:lnTo>
                    <a:lnTo>
                      <a:pt x="578" y="321"/>
                    </a:lnTo>
                    <a:lnTo>
                      <a:pt x="581" y="319"/>
                    </a:lnTo>
                    <a:lnTo>
                      <a:pt x="581" y="319"/>
                    </a:lnTo>
                    <a:lnTo>
                      <a:pt x="590" y="315"/>
                    </a:lnTo>
                    <a:lnTo>
                      <a:pt x="590" y="315"/>
                    </a:lnTo>
                    <a:lnTo>
                      <a:pt x="610" y="305"/>
                    </a:lnTo>
                    <a:lnTo>
                      <a:pt x="621" y="298"/>
                    </a:lnTo>
                    <a:lnTo>
                      <a:pt x="630" y="291"/>
                    </a:lnTo>
                    <a:lnTo>
                      <a:pt x="640" y="284"/>
                    </a:lnTo>
                    <a:lnTo>
                      <a:pt x="648" y="276"/>
                    </a:lnTo>
                    <a:lnTo>
                      <a:pt x="653" y="266"/>
                    </a:lnTo>
                    <a:lnTo>
                      <a:pt x="655" y="261"/>
                    </a:lnTo>
                    <a:lnTo>
                      <a:pt x="656" y="257"/>
                    </a:lnTo>
                    <a:lnTo>
                      <a:pt x="656" y="257"/>
                    </a:lnTo>
                    <a:lnTo>
                      <a:pt x="657" y="252"/>
                    </a:lnTo>
                    <a:lnTo>
                      <a:pt x="657" y="247"/>
                    </a:lnTo>
                    <a:lnTo>
                      <a:pt x="656" y="243"/>
                    </a:lnTo>
                    <a:lnTo>
                      <a:pt x="654" y="237"/>
                    </a:lnTo>
                    <a:lnTo>
                      <a:pt x="649" y="228"/>
                    </a:lnTo>
                    <a:lnTo>
                      <a:pt x="641" y="218"/>
                    </a:lnTo>
                    <a:lnTo>
                      <a:pt x="641" y="218"/>
                    </a:lnTo>
                    <a:lnTo>
                      <a:pt x="630" y="207"/>
                    </a:lnTo>
                    <a:lnTo>
                      <a:pt x="620" y="198"/>
                    </a:lnTo>
                    <a:lnTo>
                      <a:pt x="597" y="182"/>
                    </a:lnTo>
                    <a:lnTo>
                      <a:pt x="597" y="182"/>
                    </a:lnTo>
                    <a:lnTo>
                      <a:pt x="580" y="169"/>
                    </a:lnTo>
                    <a:lnTo>
                      <a:pt x="563" y="155"/>
                    </a:lnTo>
                    <a:lnTo>
                      <a:pt x="556" y="149"/>
                    </a:lnTo>
                    <a:lnTo>
                      <a:pt x="556" y="149"/>
                    </a:lnTo>
                    <a:lnTo>
                      <a:pt x="521" y="118"/>
                    </a:lnTo>
                    <a:lnTo>
                      <a:pt x="503" y="102"/>
                    </a:lnTo>
                    <a:lnTo>
                      <a:pt x="485" y="89"/>
                    </a:lnTo>
                    <a:lnTo>
                      <a:pt x="466" y="77"/>
                    </a:lnTo>
                    <a:lnTo>
                      <a:pt x="445" y="66"/>
                    </a:lnTo>
                    <a:lnTo>
                      <a:pt x="435" y="62"/>
                    </a:lnTo>
                    <a:lnTo>
                      <a:pt x="424" y="58"/>
                    </a:lnTo>
                    <a:lnTo>
                      <a:pt x="412" y="55"/>
                    </a:lnTo>
                    <a:lnTo>
                      <a:pt x="400" y="51"/>
                    </a:lnTo>
                    <a:lnTo>
                      <a:pt x="400" y="51"/>
                    </a:lnTo>
                    <a:lnTo>
                      <a:pt x="368" y="45"/>
                    </a:lnTo>
                    <a:lnTo>
                      <a:pt x="337" y="41"/>
                    </a:lnTo>
                    <a:lnTo>
                      <a:pt x="306" y="38"/>
                    </a:lnTo>
                    <a:lnTo>
                      <a:pt x="276" y="37"/>
                    </a:lnTo>
                    <a:lnTo>
                      <a:pt x="276" y="37"/>
                    </a:lnTo>
                    <a:lnTo>
                      <a:pt x="250" y="38"/>
                    </a:lnTo>
                    <a:lnTo>
                      <a:pt x="224" y="40"/>
                    </a:lnTo>
                    <a:lnTo>
                      <a:pt x="198" y="43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58" y="51"/>
                    </a:lnTo>
                    <a:lnTo>
                      <a:pt x="145" y="56"/>
                    </a:lnTo>
                    <a:lnTo>
                      <a:pt x="131" y="60"/>
                    </a:lnTo>
                    <a:lnTo>
                      <a:pt x="119" y="65"/>
                    </a:lnTo>
                    <a:lnTo>
                      <a:pt x="107" y="71"/>
                    </a:lnTo>
                    <a:lnTo>
                      <a:pt x="95" y="77"/>
                    </a:lnTo>
                    <a:lnTo>
                      <a:pt x="85" y="8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65" y="98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44" y="119"/>
                    </a:lnTo>
                    <a:lnTo>
                      <a:pt x="36" y="124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4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16" y="130"/>
                    </a:lnTo>
                    <a:lnTo>
                      <a:pt x="13" y="129"/>
                    </a:lnTo>
                    <a:lnTo>
                      <a:pt x="7" y="125"/>
                    </a:lnTo>
                    <a:lnTo>
                      <a:pt x="2" y="120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3" y="101"/>
                    </a:lnTo>
                    <a:lnTo>
                      <a:pt x="5" y="100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6" y="94"/>
                    </a:lnTo>
                    <a:lnTo>
                      <a:pt x="23" y="89"/>
                    </a:lnTo>
                    <a:lnTo>
                      <a:pt x="35" y="78"/>
                    </a:lnTo>
                    <a:lnTo>
                      <a:pt x="35" y="78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9" y="58"/>
                    </a:lnTo>
                    <a:lnTo>
                      <a:pt x="71" y="50"/>
                    </a:lnTo>
                    <a:lnTo>
                      <a:pt x="97" y="35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18" y="25"/>
                    </a:lnTo>
                    <a:lnTo>
                      <a:pt x="133" y="18"/>
                    </a:lnTo>
                    <a:lnTo>
                      <a:pt x="149" y="14"/>
                    </a:lnTo>
                    <a:lnTo>
                      <a:pt x="165" y="10"/>
                    </a:lnTo>
                    <a:lnTo>
                      <a:pt x="183" y="7"/>
                    </a:lnTo>
                    <a:lnTo>
                      <a:pt x="199" y="5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59" y="1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318" y="1"/>
                    </a:lnTo>
                    <a:lnTo>
                      <a:pt x="348" y="3"/>
                    </a:lnTo>
                    <a:lnTo>
                      <a:pt x="377" y="7"/>
                    </a:lnTo>
                    <a:lnTo>
                      <a:pt x="404" y="12"/>
                    </a:lnTo>
                    <a:lnTo>
                      <a:pt x="429" y="18"/>
                    </a:lnTo>
                    <a:lnTo>
                      <a:pt x="452" y="27"/>
                    </a:lnTo>
                    <a:lnTo>
                      <a:pt x="473" y="37"/>
                    </a:lnTo>
                    <a:lnTo>
                      <a:pt x="492" y="47"/>
                    </a:lnTo>
                    <a:lnTo>
                      <a:pt x="492" y="47"/>
                    </a:lnTo>
                    <a:lnTo>
                      <a:pt x="512" y="62"/>
                    </a:lnTo>
                    <a:lnTo>
                      <a:pt x="532" y="78"/>
                    </a:lnTo>
                    <a:lnTo>
                      <a:pt x="551" y="95"/>
                    </a:lnTo>
                    <a:lnTo>
                      <a:pt x="570" y="112"/>
                    </a:lnTo>
                    <a:lnTo>
                      <a:pt x="570" y="112"/>
                    </a:lnTo>
                    <a:lnTo>
                      <a:pt x="585" y="126"/>
                    </a:lnTo>
                    <a:lnTo>
                      <a:pt x="585" y="126"/>
                    </a:lnTo>
                    <a:lnTo>
                      <a:pt x="601" y="139"/>
                    </a:lnTo>
                    <a:lnTo>
                      <a:pt x="619" y="153"/>
                    </a:lnTo>
                    <a:lnTo>
                      <a:pt x="619" y="153"/>
                    </a:lnTo>
                    <a:lnTo>
                      <a:pt x="633" y="164"/>
                    </a:lnTo>
                    <a:lnTo>
                      <a:pt x="649" y="176"/>
                    </a:lnTo>
                    <a:lnTo>
                      <a:pt x="662" y="190"/>
                    </a:lnTo>
                    <a:lnTo>
                      <a:pt x="676" y="204"/>
                    </a:lnTo>
                    <a:lnTo>
                      <a:pt x="676" y="204"/>
                    </a:lnTo>
                    <a:lnTo>
                      <a:pt x="681" y="213"/>
                    </a:lnTo>
                    <a:lnTo>
                      <a:pt x="686" y="222"/>
                    </a:lnTo>
                    <a:lnTo>
                      <a:pt x="688" y="232"/>
                    </a:lnTo>
                    <a:lnTo>
                      <a:pt x="690" y="243"/>
                    </a:lnTo>
                    <a:lnTo>
                      <a:pt x="690" y="253"/>
                    </a:lnTo>
                    <a:lnTo>
                      <a:pt x="689" y="263"/>
                    </a:lnTo>
                    <a:lnTo>
                      <a:pt x="687" y="274"/>
                    </a:lnTo>
                    <a:lnTo>
                      <a:pt x="683" y="284"/>
                    </a:lnTo>
                    <a:lnTo>
                      <a:pt x="683" y="284"/>
                    </a:lnTo>
                    <a:lnTo>
                      <a:pt x="677" y="295"/>
                    </a:lnTo>
                    <a:lnTo>
                      <a:pt x="669" y="305"/>
                    </a:lnTo>
                    <a:lnTo>
                      <a:pt x="662" y="313"/>
                    </a:lnTo>
                    <a:lnTo>
                      <a:pt x="654" y="320"/>
                    </a:lnTo>
                    <a:lnTo>
                      <a:pt x="645" y="326"/>
                    </a:lnTo>
                    <a:lnTo>
                      <a:pt x="635" y="331"/>
                    </a:lnTo>
                    <a:lnTo>
                      <a:pt x="615" y="343"/>
                    </a:lnTo>
                    <a:lnTo>
                      <a:pt x="615" y="343"/>
                    </a:lnTo>
                    <a:lnTo>
                      <a:pt x="600" y="350"/>
                    </a:lnTo>
                    <a:lnTo>
                      <a:pt x="600" y="350"/>
                    </a:lnTo>
                    <a:lnTo>
                      <a:pt x="595" y="351"/>
                    </a:lnTo>
                    <a:lnTo>
                      <a:pt x="591" y="352"/>
                    </a:lnTo>
                    <a:lnTo>
                      <a:pt x="591" y="35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2" name="Freeform 606">
                <a:extLst>
                  <a:ext uri="{FF2B5EF4-FFF2-40B4-BE49-F238E27FC236}">
                    <a16:creationId xmlns:a16="http://schemas.microsoft.com/office/drawing/2014/main" id="{84702C18-D7DE-4702-92CF-449850289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226" y="2198688"/>
                <a:ext cx="147638" cy="49213"/>
              </a:xfrm>
              <a:custGeom>
                <a:avLst/>
                <a:gdLst/>
                <a:ahLst/>
                <a:cxnLst>
                  <a:cxn ang="0">
                    <a:pos x="16" y="94"/>
                  </a:cxn>
                  <a:cxn ang="0">
                    <a:pos x="9" y="93"/>
                  </a:cxn>
                  <a:cxn ang="0">
                    <a:pos x="2" y="85"/>
                  </a:cxn>
                  <a:cxn ang="0">
                    <a:pos x="0" y="79"/>
                  </a:cxn>
                  <a:cxn ang="0">
                    <a:pos x="2" y="68"/>
                  </a:cxn>
                  <a:cxn ang="0">
                    <a:pos x="6" y="62"/>
                  </a:cxn>
                  <a:cxn ang="0">
                    <a:pos x="13" y="59"/>
                  </a:cxn>
                  <a:cxn ang="0">
                    <a:pos x="18" y="57"/>
                  </a:cxn>
                  <a:cxn ang="0">
                    <a:pos x="31" y="46"/>
                  </a:cxn>
                  <a:cxn ang="0">
                    <a:pos x="38" y="41"/>
                  </a:cxn>
                  <a:cxn ang="0">
                    <a:pos x="46" y="36"/>
                  </a:cxn>
                  <a:cxn ang="0">
                    <a:pos x="60" y="28"/>
                  </a:cxn>
                  <a:cxn ang="0">
                    <a:pos x="77" y="20"/>
                  </a:cxn>
                  <a:cxn ang="0">
                    <a:pos x="115" y="7"/>
                  </a:cxn>
                  <a:cxn ang="0">
                    <a:pos x="134" y="2"/>
                  </a:cxn>
                  <a:cxn ang="0">
                    <a:pos x="154" y="0"/>
                  </a:cxn>
                  <a:cxn ang="0">
                    <a:pos x="173" y="2"/>
                  </a:cxn>
                  <a:cxn ang="0">
                    <a:pos x="208" y="9"/>
                  </a:cxn>
                  <a:cxn ang="0">
                    <a:pos x="240" y="24"/>
                  </a:cxn>
                  <a:cxn ang="0">
                    <a:pos x="266" y="45"/>
                  </a:cxn>
                  <a:cxn ang="0">
                    <a:pos x="276" y="58"/>
                  </a:cxn>
                  <a:cxn ang="0">
                    <a:pos x="279" y="67"/>
                  </a:cxn>
                  <a:cxn ang="0">
                    <a:pos x="278" y="74"/>
                  </a:cxn>
                  <a:cxn ang="0">
                    <a:pos x="275" y="78"/>
                  </a:cxn>
                  <a:cxn ang="0">
                    <a:pos x="266" y="83"/>
                  </a:cxn>
                  <a:cxn ang="0">
                    <a:pos x="259" y="84"/>
                  </a:cxn>
                  <a:cxn ang="0">
                    <a:pos x="256" y="83"/>
                  </a:cxn>
                  <a:cxn ang="0">
                    <a:pos x="248" y="80"/>
                  </a:cxn>
                  <a:cxn ang="0">
                    <a:pos x="245" y="76"/>
                  </a:cxn>
                  <a:cxn ang="0">
                    <a:pos x="230" y="59"/>
                  </a:cxn>
                  <a:cxn ang="0">
                    <a:pos x="210" y="47"/>
                  </a:cxn>
                  <a:cxn ang="0">
                    <a:pos x="186" y="40"/>
                  </a:cxn>
                  <a:cxn ang="0">
                    <a:pos x="160" y="37"/>
                  </a:cxn>
                  <a:cxn ang="0">
                    <a:pos x="150" y="37"/>
                  </a:cxn>
                  <a:cxn ang="0">
                    <a:pos x="121" y="42"/>
                  </a:cxn>
                  <a:cxn ang="0">
                    <a:pos x="94" y="51"/>
                  </a:cxn>
                  <a:cxn ang="0">
                    <a:pos x="86" y="56"/>
                  </a:cxn>
                  <a:cxn ang="0">
                    <a:pos x="62" y="71"/>
                  </a:cxn>
                  <a:cxn ang="0">
                    <a:pos x="43" y="84"/>
                  </a:cxn>
                  <a:cxn ang="0">
                    <a:pos x="22" y="94"/>
                  </a:cxn>
                  <a:cxn ang="0">
                    <a:pos x="16" y="94"/>
                  </a:cxn>
                </a:cxnLst>
                <a:rect l="0" t="0" r="r" b="b"/>
                <a:pathLst>
                  <a:path w="279" h="94">
                    <a:moveTo>
                      <a:pt x="16" y="94"/>
                    </a:moveTo>
                    <a:lnTo>
                      <a:pt x="16" y="94"/>
                    </a:lnTo>
                    <a:lnTo>
                      <a:pt x="13" y="94"/>
                    </a:lnTo>
                    <a:lnTo>
                      <a:pt x="9" y="93"/>
                    </a:lnTo>
                    <a:lnTo>
                      <a:pt x="5" y="90"/>
                    </a:lnTo>
                    <a:lnTo>
                      <a:pt x="2" y="85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6" y="62"/>
                    </a:lnTo>
                    <a:lnTo>
                      <a:pt x="8" y="60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8" y="57"/>
                    </a:lnTo>
                    <a:lnTo>
                      <a:pt x="22" y="54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8" y="41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95" y="13"/>
                    </a:lnTo>
                    <a:lnTo>
                      <a:pt x="115" y="7"/>
                    </a:lnTo>
                    <a:lnTo>
                      <a:pt x="124" y="4"/>
                    </a:lnTo>
                    <a:lnTo>
                      <a:pt x="134" y="2"/>
                    </a:lnTo>
                    <a:lnTo>
                      <a:pt x="14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73" y="2"/>
                    </a:lnTo>
                    <a:lnTo>
                      <a:pt x="191" y="5"/>
                    </a:lnTo>
                    <a:lnTo>
                      <a:pt x="208" y="9"/>
                    </a:lnTo>
                    <a:lnTo>
                      <a:pt x="224" y="16"/>
                    </a:lnTo>
                    <a:lnTo>
                      <a:pt x="240" y="24"/>
                    </a:lnTo>
                    <a:lnTo>
                      <a:pt x="253" y="34"/>
                    </a:lnTo>
                    <a:lnTo>
                      <a:pt x="266" y="45"/>
                    </a:lnTo>
                    <a:lnTo>
                      <a:pt x="276" y="58"/>
                    </a:lnTo>
                    <a:lnTo>
                      <a:pt x="276" y="58"/>
                    </a:lnTo>
                    <a:lnTo>
                      <a:pt x="278" y="62"/>
                    </a:lnTo>
                    <a:lnTo>
                      <a:pt x="279" y="67"/>
                    </a:lnTo>
                    <a:lnTo>
                      <a:pt x="279" y="70"/>
                    </a:lnTo>
                    <a:lnTo>
                      <a:pt x="278" y="74"/>
                    </a:lnTo>
                    <a:lnTo>
                      <a:pt x="278" y="74"/>
                    </a:lnTo>
                    <a:lnTo>
                      <a:pt x="275" y="78"/>
                    </a:lnTo>
                    <a:lnTo>
                      <a:pt x="271" y="81"/>
                    </a:lnTo>
                    <a:lnTo>
                      <a:pt x="266" y="83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6" y="83"/>
                    </a:lnTo>
                    <a:lnTo>
                      <a:pt x="252" y="82"/>
                    </a:lnTo>
                    <a:lnTo>
                      <a:pt x="248" y="80"/>
                    </a:lnTo>
                    <a:lnTo>
                      <a:pt x="245" y="76"/>
                    </a:lnTo>
                    <a:lnTo>
                      <a:pt x="245" y="76"/>
                    </a:lnTo>
                    <a:lnTo>
                      <a:pt x="238" y="67"/>
                    </a:lnTo>
                    <a:lnTo>
                      <a:pt x="230" y="59"/>
                    </a:lnTo>
                    <a:lnTo>
                      <a:pt x="220" y="52"/>
                    </a:lnTo>
                    <a:lnTo>
                      <a:pt x="210" y="47"/>
                    </a:lnTo>
                    <a:lnTo>
                      <a:pt x="199" y="43"/>
                    </a:lnTo>
                    <a:lnTo>
                      <a:pt x="186" y="40"/>
                    </a:lnTo>
                    <a:lnTo>
                      <a:pt x="174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50" y="37"/>
                    </a:lnTo>
                    <a:lnTo>
                      <a:pt x="141" y="38"/>
                    </a:lnTo>
                    <a:lnTo>
                      <a:pt x="121" y="42"/>
                    </a:lnTo>
                    <a:lnTo>
                      <a:pt x="102" y="48"/>
                    </a:lnTo>
                    <a:lnTo>
                      <a:pt x="94" y="51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74" y="64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43" y="84"/>
                    </a:lnTo>
                    <a:lnTo>
                      <a:pt x="32" y="90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6" y="94"/>
                    </a:lnTo>
                    <a:lnTo>
                      <a:pt x="16" y="9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7303826-4448-409B-8180-FFD241433094}"/>
              </a:ext>
            </a:extLst>
          </p:cNvPr>
          <p:cNvGrpSpPr/>
          <p:nvPr/>
        </p:nvGrpSpPr>
        <p:grpSpPr>
          <a:xfrm>
            <a:off x="1754351" y="119270"/>
            <a:ext cx="9011478" cy="2149872"/>
            <a:chOff x="1754351" y="119270"/>
            <a:chExt cx="9011478" cy="2149872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840AC9A-7C5C-4B60-9864-2CD366E70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351" y="119270"/>
              <a:ext cx="9011478" cy="2149872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04A1D92-2A6F-44C0-BE2E-DB1D8D4E1585}"/>
                </a:ext>
              </a:extLst>
            </p:cNvPr>
            <p:cNvSpPr txBox="1"/>
            <p:nvPr/>
          </p:nvSpPr>
          <p:spPr>
            <a:xfrm>
              <a:off x="4545350" y="859540"/>
              <a:ext cx="5672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Để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bảo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môi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trường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sống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của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động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vật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và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thực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vật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ta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phải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làm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gì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3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976E4D7-8B40-41BC-893D-7C407A41B5D2}"/>
              </a:ext>
            </a:extLst>
          </p:cNvPr>
          <p:cNvGrpSpPr/>
          <p:nvPr/>
        </p:nvGrpSpPr>
        <p:grpSpPr>
          <a:xfrm>
            <a:off x="0" y="-13252"/>
            <a:ext cx="12192000" cy="6858000"/>
            <a:chOff x="0" y="0"/>
            <a:chExt cx="12192000" cy="6858000"/>
          </a:xfrm>
        </p:grpSpPr>
        <p:pic>
          <p:nvPicPr>
            <p:cNvPr id="3" name="图片 3">
              <a:extLst>
                <a:ext uri="{FF2B5EF4-FFF2-40B4-BE49-F238E27FC236}">
                  <a16:creationId xmlns:a16="http://schemas.microsoft.com/office/drawing/2014/main" id="{21EAE93D-FBC8-4E0D-AFF2-1D97B1BC1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84821"/>
            </a:xfrm>
            <a:prstGeom prst="rect">
              <a:avLst/>
            </a:prstGeom>
          </p:spPr>
        </p:pic>
        <p:pic>
          <p:nvPicPr>
            <p:cNvPr id="4" name="图片 12">
              <a:extLst>
                <a:ext uri="{FF2B5EF4-FFF2-40B4-BE49-F238E27FC236}">
                  <a16:creationId xmlns:a16="http://schemas.microsoft.com/office/drawing/2014/main" id="{91B56386-0313-4E1B-8AE4-22120E288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1" y="2528971"/>
              <a:ext cx="2019299" cy="3167394"/>
            </a:xfrm>
            <a:prstGeom prst="rect">
              <a:avLst/>
            </a:prstGeom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AC2F27A5-C07E-4319-AA09-A4B3BB1A8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32432"/>
              <a:ext cx="12192000" cy="2825568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344F8C31-68AB-4015-A365-5BFB0B63B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105" y="5334000"/>
              <a:ext cx="4413579" cy="1390650"/>
            </a:xfrm>
            <a:prstGeom prst="rect">
              <a:avLst/>
            </a:prstGeom>
          </p:spPr>
        </p:pic>
      </p:grpSp>
      <p:sp>
        <p:nvSpPr>
          <p:cNvPr id="7" name="矩形 21">
            <a:extLst>
              <a:ext uri="{FF2B5EF4-FFF2-40B4-BE49-F238E27FC236}">
                <a16:creationId xmlns:a16="http://schemas.microsoft.com/office/drawing/2014/main" id="{A895238E-A5A5-44F5-A85D-A16128605CF7}"/>
              </a:ext>
            </a:extLst>
          </p:cNvPr>
          <p:cNvSpPr/>
          <p:nvPr/>
        </p:nvSpPr>
        <p:spPr>
          <a:xfrm>
            <a:off x="3397765" y="1509803"/>
            <a:ext cx="7242751" cy="1295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349"/>
          </a:p>
        </p:txBody>
      </p:sp>
      <p:sp>
        <p:nvSpPr>
          <p:cNvPr id="8" name="矩形 22">
            <a:extLst>
              <a:ext uri="{FF2B5EF4-FFF2-40B4-BE49-F238E27FC236}">
                <a16:creationId xmlns:a16="http://schemas.microsoft.com/office/drawing/2014/main" id="{9B66E09E-364F-4D89-8719-6B6510C29C64}"/>
              </a:ext>
            </a:extLst>
          </p:cNvPr>
          <p:cNvSpPr/>
          <p:nvPr/>
        </p:nvSpPr>
        <p:spPr>
          <a:xfrm>
            <a:off x="4368104" y="1313763"/>
            <a:ext cx="5302072" cy="449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2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六边形 23">
            <a:extLst>
              <a:ext uri="{FF2B5EF4-FFF2-40B4-BE49-F238E27FC236}">
                <a16:creationId xmlns:a16="http://schemas.microsoft.com/office/drawing/2014/main" id="{4F964A91-2856-4799-9B6E-C8FB5A2096BE}"/>
              </a:ext>
            </a:extLst>
          </p:cNvPr>
          <p:cNvSpPr/>
          <p:nvPr/>
        </p:nvSpPr>
        <p:spPr>
          <a:xfrm>
            <a:off x="912625" y="2176668"/>
            <a:ext cx="1586689" cy="136815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r>
              <a:rPr lang="en-US" altLang="zh-CN" sz="32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Củng</a:t>
            </a:r>
            <a:r>
              <a:rPr lang="en-US" altLang="zh-CN" sz="32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cố</a:t>
            </a:r>
            <a:endParaRPr lang="en-US" altLang="zh-CN" sz="32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24">
            <a:extLst>
              <a:ext uri="{FF2B5EF4-FFF2-40B4-BE49-F238E27FC236}">
                <a16:creationId xmlns:a16="http://schemas.microsoft.com/office/drawing/2014/main" id="{B6133B29-9697-40CE-8F16-33D86C66E391}"/>
              </a:ext>
            </a:extLst>
          </p:cNvPr>
          <p:cNvCxnSpPr>
            <a:cxnSpLocks/>
            <a:stCxn id="9" idx="0"/>
            <a:endCxn id="7" idx="1"/>
          </p:cNvCxnSpPr>
          <p:nvPr/>
        </p:nvCxnSpPr>
        <p:spPr>
          <a:xfrm flipV="1">
            <a:off x="2499314" y="2157519"/>
            <a:ext cx="898451" cy="703225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25">
            <a:extLst>
              <a:ext uri="{FF2B5EF4-FFF2-40B4-BE49-F238E27FC236}">
                <a16:creationId xmlns:a16="http://schemas.microsoft.com/office/drawing/2014/main" id="{9876BE74-BBD4-43DD-8AB6-CD2DFB1AA3CF}"/>
              </a:ext>
            </a:extLst>
          </p:cNvPr>
          <p:cNvCxnSpPr>
            <a:cxnSpLocks/>
            <a:stCxn id="9" idx="0"/>
            <a:endCxn id="14" idx="1"/>
          </p:cNvCxnSpPr>
          <p:nvPr/>
        </p:nvCxnSpPr>
        <p:spPr>
          <a:xfrm>
            <a:off x="2499314" y="2860744"/>
            <a:ext cx="898451" cy="970659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172A19-2C4A-410B-A518-CAF6BD7451F3}"/>
              </a:ext>
            </a:extLst>
          </p:cNvPr>
          <p:cNvSpPr txBox="1"/>
          <p:nvPr/>
        </p:nvSpPr>
        <p:spPr>
          <a:xfrm>
            <a:off x="3763619" y="1961320"/>
            <a:ext cx="6545982" cy="524577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Hôm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nay,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?</a:t>
            </a:r>
            <a:endParaRPr lang="zh-CN" altLang="en-US" sz="2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28">
            <a:extLst>
              <a:ext uri="{FF2B5EF4-FFF2-40B4-BE49-F238E27FC236}">
                <a16:creationId xmlns:a16="http://schemas.microsoft.com/office/drawing/2014/main" id="{B6AD661C-B382-42BA-9AA5-5FAB9CE93F9A}"/>
              </a:ext>
            </a:extLst>
          </p:cNvPr>
          <p:cNvSpPr/>
          <p:nvPr/>
        </p:nvSpPr>
        <p:spPr>
          <a:xfrm>
            <a:off x="3397765" y="3183687"/>
            <a:ext cx="7242751" cy="1295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349"/>
          </a:p>
        </p:txBody>
      </p:sp>
      <p:sp>
        <p:nvSpPr>
          <p:cNvPr id="15" name="矩形 29">
            <a:extLst>
              <a:ext uri="{FF2B5EF4-FFF2-40B4-BE49-F238E27FC236}">
                <a16:creationId xmlns:a16="http://schemas.microsoft.com/office/drawing/2014/main" id="{8A4D3A60-B3ED-40F7-8779-5292A70C0966}"/>
              </a:ext>
            </a:extLst>
          </p:cNvPr>
          <p:cNvSpPr/>
          <p:nvPr/>
        </p:nvSpPr>
        <p:spPr>
          <a:xfrm>
            <a:off x="4368104" y="3001275"/>
            <a:ext cx="5302072" cy="4494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6A5CEA-5635-4879-8619-FB493E75E1EA}"/>
              </a:ext>
            </a:extLst>
          </p:cNvPr>
          <p:cNvSpPr txBox="1"/>
          <p:nvPr/>
        </p:nvSpPr>
        <p:spPr>
          <a:xfrm>
            <a:off x="3896139" y="3445565"/>
            <a:ext cx="6519343" cy="1004709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nhà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Nêu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nơi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sống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lợi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ích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?</a:t>
            </a:r>
            <a:endParaRPr lang="zh-CN" altLang="en-US" sz="2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6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3" grpId="0"/>
          <p:bldP spid="14" grpId="0" animBg="1"/>
          <p:bldP spid="15" grpId="0" animBg="1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3" grpId="0"/>
          <p:bldP spid="14" grpId="0" animBg="1"/>
          <p:bldP spid="15" grpId="0" animBg="1"/>
          <p:bldP spid="1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">
            <a:extLst>
              <a:ext uri="{FF2B5EF4-FFF2-40B4-BE49-F238E27FC236}">
                <a16:creationId xmlns:a16="http://schemas.microsoft.com/office/drawing/2014/main" id="{9B76ECFB-824C-439D-850F-41D36C88AA7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图片 3">
              <a:extLst>
                <a:ext uri="{FF2B5EF4-FFF2-40B4-BE49-F238E27FC236}">
                  <a16:creationId xmlns:a16="http://schemas.microsoft.com/office/drawing/2014/main" id="{D51DA8F8-4F8D-4365-8FAC-3B97B0C3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84821"/>
            </a:xfrm>
            <a:prstGeom prst="rect">
              <a:avLst/>
            </a:prstGeom>
          </p:spPr>
        </p:pic>
        <p:pic>
          <p:nvPicPr>
            <p:cNvPr id="17" name="图片 12">
              <a:extLst>
                <a:ext uri="{FF2B5EF4-FFF2-40B4-BE49-F238E27FC236}">
                  <a16:creationId xmlns:a16="http://schemas.microsoft.com/office/drawing/2014/main" id="{55A392C7-202F-4521-A870-4F3C7373E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1" y="2528971"/>
              <a:ext cx="2019299" cy="3167394"/>
            </a:xfrm>
            <a:prstGeom prst="rect">
              <a:avLst/>
            </a:prstGeom>
          </p:spPr>
        </p:pic>
        <p:pic>
          <p:nvPicPr>
            <p:cNvPr id="18" name="图片 5">
              <a:extLst>
                <a:ext uri="{FF2B5EF4-FFF2-40B4-BE49-F238E27FC236}">
                  <a16:creationId xmlns:a16="http://schemas.microsoft.com/office/drawing/2014/main" id="{55A05B7C-35A9-48FE-956A-5EF34DD21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32432"/>
              <a:ext cx="12192000" cy="2825568"/>
            </a:xfrm>
            <a:prstGeom prst="rect">
              <a:avLst/>
            </a:prstGeom>
          </p:spPr>
        </p:pic>
        <p:pic>
          <p:nvPicPr>
            <p:cNvPr id="19" name="图片 4">
              <a:extLst>
                <a:ext uri="{FF2B5EF4-FFF2-40B4-BE49-F238E27FC236}">
                  <a16:creationId xmlns:a16="http://schemas.microsoft.com/office/drawing/2014/main" id="{22048C50-2EDA-4083-ACE7-AB2F9807B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105" y="5334000"/>
              <a:ext cx="4413579" cy="139065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57BE5E6-24CF-4455-AF04-CB2CF4CB67A9}"/>
              </a:ext>
            </a:extLst>
          </p:cNvPr>
          <p:cNvSpPr/>
          <p:nvPr/>
        </p:nvSpPr>
        <p:spPr>
          <a:xfrm>
            <a:off x="1937308" y="2198708"/>
            <a:ext cx="9139041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4"/>
                </a:solidFill>
              </a:rPr>
              <a:t>Xin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chào</a:t>
            </a:r>
            <a:r>
              <a:rPr lang="en-US" sz="6000" b="1" dirty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các</a:t>
            </a:r>
            <a:r>
              <a:rPr lang="en-US" sz="6000" b="1" dirty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em</a:t>
            </a:r>
            <a:r>
              <a:rPr lang="en-US" sz="6000" b="1" dirty="0">
                <a:ln/>
                <a:solidFill>
                  <a:schemeClr val="accent4"/>
                </a:solidFill>
              </a:rPr>
              <a:t>,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hẹn</a:t>
            </a:r>
            <a:r>
              <a:rPr lang="en-US" sz="6000" b="1" dirty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gặp</a:t>
            </a:r>
            <a:r>
              <a:rPr lang="en-US" sz="6000" b="1" dirty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lại</a:t>
            </a:r>
            <a:endParaRPr lang="en-US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4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895895-E860-4C55-B9D0-34E4972F8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6" y="14074"/>
            <a:ext cx="11760590" cy="67946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1EC7FF-199E-4AAE-AE31-42EB79B9369C}"/>
              </a:ext>
            </a:extLst>
          </p:cNvPr>
          <p:cNvSpPr/>
          <p:nvPr/>
        </p:nvSpPr>
        <p:spPr>
          <a:xfrm>
            <a:off x="2996420" y="2671914"/>
            <a:ext cx="61616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9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6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8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0" y="337625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2280985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7766">
            <a:off x="-378579" y="-57339"/>
            <a:ext cx="4617533" cy="6743265"/>
          </a:xfrm>
          <a:prstGeom prst="rect">
            <a:avLst/>
          </a:prstGeom>
          <a:noFill/>
        </p:spPr>
      </p:pic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5867056" y="1732287"/>
            <a:ext cx="331178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5867057" y="3266887"/>
            <a:ext cx="331178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B05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4813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8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0" y="337625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con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64" y="5359791"/>
            <a:ext cx="1333060" cy="13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7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8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0" y="337625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64" y="5359791"/>
            <a:ext cx="1333060" cy="13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12ACCA-585A-41ED-8232-606EA05FC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24"/>
            <a:ext cx="12761843" cy="688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13984"/>
      </p:ext>
    </p:extLst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970" y="3420110"/>
            <a:ext cx="12219940" cy="345059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 descr="资源 1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75" y="929005"/>
            <a:ext cx="3449320" cy="3449320"/>
          </a:xfrm>
          <a:prstGeom prst="rect">
            <a:avLst/>
          </a:prstGeom>
        </p:spPr>
      </p:pic>
      <p:pic>
        <p:nvPicPr>
          <p:cNvPr id="5" name="图片 4" descr="资源 2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530" y="560070"/>
            <a:ext cx="5017135" cy="36385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91480" y="4598280"/>
            <a:ext cx="9501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Tiết 1: Em đã học được gì về chủ đề Thực vật và động vật?</a:t>
            </a:r>
            <a:endParaRPr lang="zh-CN" altLang="en-US" sz="4800" b="1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20AC8FF2-F2D4-400E-BE08-EC2B66F8A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262"/>
            <a:ext cx="12258262" cy="693818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73B098D-A508-43BC-AF13-C8F3110BCBC4}"/>
              </a:ext>
            </a:extLst>
          </p:cNvPr>
          <p:cNvGrpSpPr/>
          <p:nvPr/>
        </p:nvGrpSpPr>
        <p:grpSpPr>
          <a:xfrm>
            <a:off x="2205" y="111352"/>
            <a:ext cx="12187592" cy="909999"/>
            <a:chOff x="0" y="466102"/>
            <a:chExt cx="12190413" cy="91021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CC1FA0B-A9B9-4B94-BF75-7697BACA44B4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7CA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163C97-B3DB-4C5D-B4EF-7DC70D020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445" y="466102"/>
              <a:ext cx="9676325" cy="800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2600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Dựa</a:t>
              </a:r>
              <a:r>
                <a:rPr lang="en-US" altLang="zh-CN" sz="2600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600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vào</a:t>
              </a:r>
              <a:r>
                <a:rPr lang="en-US" altLang="zh-CN" sz="2600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600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gợi</a:t>
              </a:r>
              <a:r>
                <a:rPr lang="en-US" altLang="zh-CN" sz="2600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ý</a:t>
              </a:r>
              <a:r>
                <a:rPr lang="vi-VN" altLang="zh-CN" sz="2600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dưới đây, em hãy giới thiệu các bạn trong nhóm về môi trường sống của thực vật, động vật.</a:t>
              </a:r>
              <a:endParaRPr lang="zh-CN" altLang="en-US" sz="2600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2C11D0C-8DAD-4D7D-B66E-5073DCC8A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8713"/>
            <a:ext cx="6045874" cy="4791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03A2338-76B8-4C54-99D0-90192F0D3B4E}"/>
              </a:ext>
            </a:extLst>
          </p:cNvPr>
          <p:cNvSpPr/>
          <p:nvPr/>
        </p:nvSpPr>
        <p:spPr>
          <a:xfrm>
            <a:off x="1457740" y="1484245"/>
            <a:ext cx="4558748" cy="109993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luận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39E5E001-7718-418B-A51A-ED2E6BD747A7}"/>
              </a:ext>
            </a:extLst>
          </p:cNvPr>
          <p:cNvSpPr/>
          <p:nvPr/>
        </p:nvSpPr>
        <p:spPr>
          <a:xfrm>
            <a:off x="238538" y="1190000"/>
            <a:ext cx="5777950" cy="135504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và thực vật đều có điểm giống nhau là sống trên cạn hoặc dưới nước.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B972B1-8012-490B-847C-E1931450BA4F}"/>
              </a:ext>
            </a:extLst>
          </p:cNvPr>
          <p:cNvGrpSpPr/>
          <p:nvPr/>
        </p:nvGrpSpPr>
        <p:grpSpPr>
          <a:xfrm>
            <a:off x="225286" y="3923058"/>
            <a:ext cx="5632176" cy="2259805"/>
            <a:chOff x="304798" y="3498990"/>
            <a:chExt cx="5711690" cy="22598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619A6D-7301-442B-9878-3F1F5DBBE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3348" y="3498990"/>
              <a:ext cx="2753140" cy="22598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14C7BD-9B3B-4D6E-9FFB-C8700A3F6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798" y="3498990"/>
              <a:ext cx="2958550" cy="22598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14" name="Callout: Down Arrow 13">
            <a:extLst>
              <a:ext uri="{FF2B5EF4-FFF2-40B4-BE49-F238E27FC236}">
                <a16:creationId xmlns:a16="http://schemas.microsoft.com/office/drawing/2014/main" id="{8A212259-37EC-4CEF-AF06-287300657C07}"/>
              </a:ext>
            </a:extLst>
          </p:cNvPr>
          <p:cNvSpPr/>
          <p:nvPr/>
        </p:nvSpPr>
        <p:spPr>
          <a:xfrm>
            <a:off x="636105" y="2878421"/>
            <a:ext cx="4558748" cy="871946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4">
                    <a:lumMod val="50000"/>
                  </a:schemeClr>
                </a:solidFill>
              </a:rPr>
              <a:t>Cây có vừa thể sống trên cạn, vừa có thể sống dưới nước.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A06E4C-48D1-494D-9D11-5E50E73A9856}"/>
              </a:ext>
            </a:extLst>
          </p:cNvPr>
          <p:cNvGrpSpPr/>
          <p:nvPr/>
        </p:nvGrpSpPr>
        <p:grpSpPr>
          <a:xfrm>
            <a:off x="6202017" y="2902853"/>
            <a:ext cx="5720818" cy="3280010"/>
            <a:chOff x="6049452" y="2553950"/>
            <a:chExt cx="4746948" cy="325613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E54EB18-772A-41FF-A65E-CEBC84C4C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49452" y="2561810"/>
              <a:ext cx="2790825" cy="16383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10ACE6-6BA3-4703-844F-C0D6E5864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61303" y="2553950"/>
              <a:ext cx="2535097" cy="166397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16B72FF-A81C-48F5-ACE6-DD6512EDC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26407" y="4146110"/>
              <a:ext cx="2891019" cy="166397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0" name="Callout: Down Arrow 19">
            <a:extLst>
              <a:ext uri="{FF2B5EF4-FFF2-40B4-BE49-F238E27FC236}">
                <a16:creationId xmlns:a16="http://schemas.microsoft.com/office/drawing/2014/main" id="{3DC1959A-2EB8-45B0-A843-C71228C015BF}"/>
              </a:ext>
            </a:extLst>
          </p:cNvPr>
          <p:cNvSpPr/>
          <p:nvPr/>
        </p:nvSpPr>
        <p:spPr>
          <a:xfrm>
            <a:off x="6805004" y="1957396"/>
            <a:ext cx="4558748" cy="871946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4">
                    <a:lumMod val="50000"/>
                  </a:schemeClr>
                </a:solidFill>
              </a:rPr>
              <a:t>Con vật có vừa thể sống trên cạn, vừa có thể sống dưới nước.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14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284</Words>
  <PresentationFormat>Widescreen</PresentationFormat>
  <Paragraphs>25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2020-02-24T05:47:59Z</dcterms:created>
  <dcterms:modified xsi:type="dcterms:W3CDTF">2021-07-29T03:50:06Z</dcterms:modified>
</cp:coreProperties>
</file>